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26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D738-FC2B-9665-E780-511E41659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79026-6DAD-EC35-F71F-403F4619C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42E2D-CDDB-DA95-F07F-B505046F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13CAB-6250-EBEB-ECE0-C82DE40C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3CC2-66AC-F7D9-0DD7-57F51716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6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2F58-46D8-AE3A-C350-54E3151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7D1F1-BDE0-3B91-CB8E-3761172F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D8FE-0A1A-778F-6EFC-49380907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66B35-DDF8-C14B-81A9-D53E8D6D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2997-C4B4-94C2-27C4-C2350698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3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B51E1-62CC-49D2-2E73-BBDA0E6E9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E5852-1BE1-F6A0-CB0D-308582098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6EA1-A2AB-C2DB-D0DC-BCE77399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A2C4C-638C-75B4-242B-B56C90E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CDF49-F3A7-73D1-731E-F2641F9E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1EC9-A052-35EE-544D-E478C130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6D58-A80F-DF6E-28AD-54E4E6FE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10B7-C505-4A33-AFCF-E68851BD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DCBE3-F68D-241C-1EE6-ADBDF8D0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83D86-A846-E43C-79BC-3C71689D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6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217D-133D-71BB-43C5-842AA522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F383C-506F-3B27-C899-6F48211D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F607-2A26-E25D-2FD8-0B63FFF0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FB47-77C9-EF5B-0BC3-DEC43C3D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0FB8-25F7-D27E-FBCE-CF4346AC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3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8456-2444-1D87-7A41-AE8077FE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E231-FBCF-B22E-ADC8-558B56ABA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802B9-94B6-9B04-3DA0-360E80F57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F2235-8DFC-2723-31B0-6D2ACA8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54078-81BE-5FBD-E5A8-64CD66E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B13BD-92E6-8FEB-936B-0377DD54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A55-FD74-CF3D-C5C7-78262808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45FD-88BC-2446-9E41-7F1BA223B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02BCD-2A46-D0E1-DE65-EF73C880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A2C36-05E7-BB12-9038-F06814D8C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74125-DA4C-78EB-5F31-6FBF6E469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372D8-2CBB-E579-E8B7-3D8E80BB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5B71A-0C9C-577D-DE28-B130779F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D4FCC-B017-6722-A741-C978B03E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A083-2E64-D306-423F-7A8D53DD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616F-9B63-E5E6-25E0-1B9B3F42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189A-806B-A4FF-824C-C4BC0CEE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6C044-FD0A-614E-FA88-0C7CBB8A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FA252-A3FA-12D0-1545-6760914A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50288-FD34-869C-FDA7-E340B1BD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CF762-0DD2-B5DA-DE89-99C18F7A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740E-800A-9879-CB55-2CE115B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F3A8-9BEC-A25D-B3E2-C449042CD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C33B5-3F42-97CB-5A62-D9EDBE443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E3DA1-8A99-9A90-C796-7E4F279E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0D1F3-043B-6A6B-92BE-60A519F9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763C-7F8C-7B49-7B83-9349562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2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4EF9-AA4D-4325-E02E-B3B0E068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7926B-CB55-5246-A31E-628BB5656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85286-17E7-9456-9766-B46E3424C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1ED95-2B4E-43E5-149A-CE510F51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0ABE0-CC91-B702-81D4-C5DF9056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6FCA-A7CD-6FE9-B898-A34926CB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2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7D8D9-480D-56E4-540E-3EE5647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FE90-B18F-6E37-9E30-DA7A9F7A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BF10-6412-C65A-2FA0-A0CA8F3F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B2D3-2AA4-F768-6175-8D43D674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1A50-B082-E8BC-BDE1-0F1432AAD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grid&#10;&#10;Description automatically generated">
            <a:extLst>
              <a:ext uri="{FF2B5EF4-FFF2-40B4-BE49-F238E27FC236}">
                <a16:creationId xmlns:a16="http://schemas.microsoft.com/office/drawing/2014/main" id="{40B3011B-3C8C-6E40-4938-AEF8A76F3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05E97B2-410C-46EC-D13E-AF2FE4D9DA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3" y="0"/>
            <a:ext cx="12196483" cy="6858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E788753-F26D-B5CB-99E2-A46F4127A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59"/>
            <a:ext cx="12198725" cy="6859261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D854D09-8A25-1D4C-A67B-41E4F45A64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grid&#10;&#10;Description automatically generated">
            <a:extLst>
              <a:ext uri="{FF2B5EF4-FFF2-40B4-BE49-F238E27FC236}">
                <a16:creationId xmlns:a16="http://schemas.microsoft.com/office/drawing/2014/main" id="{A4F67F3E-6E71-D5C9-B068-A9E07EBEA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44D0AE-31A8-B336-52E1-CE071542C955}"/>
              </a:ext>
            </a:extLst>
          </p:cNvPr>
          <p:cNvGrpSpPr/>
          <p:nvPr/>
        </p:nvGrpSpPr>
        <p:grpSpPr>
          <a:xfrm>
            <a:off x="2269375" y="1396538"/>
            <a:ext cx="7697585" cy="3807229"/>
            <a:chOff x="2269375" y="1396538"/>
            <a:chExt cx="7697585" cy="3807229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97AB8FA-9A4A-FDD4-34CB-159E50BD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375" y="1396538"/>
              <a:ext cx="7697585" cy="3807229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253A251-D175-5B41-6CF5-A2D2C701B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3942" y="2144684"/>
              <a:ext cx="7323513" cy="28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2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background&#10;&#10;Description automatically generated">
            <a:extLst>
              <a:ext uri="{FF2B5EF4-FFF2-40B4-BE49-F238E27FC236}">
                <a16:creationId xmlns:a16="http://schemas.microsoft.com/office/drawing/2014/main" id="{2A879349-D81F-8162-5ED5-45EDB8D86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EDB4896F-B0C3-976C-219E-03D0717450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9" name="Picture 8" descr="Screens screenshots of a video game&#10;&#10;Description automatically generated">
            <a:extLst>
              <a:ext uri="{FF2B5EF4-FFF2-40B4-BE49-F238E27FC236}">
                <a16:creationId xmlns:a16="http://schemas.microsoft.com/office/drawing/2014/main" id="{34D8E8E7-B404-1A64-226F-F81600075A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71" y="3599412"/>
            <a:ext cx="4904510" cy="2992582"/>
          </a:xfrm>
          <a:prstGeom prst="rect">
            <a:avLst/>
          </a:prstGeom>
        </p:spPr>
      </p:pic>
      <p:pic>
        <p:nvPicPr>
          <p:cNvPr id="4" name="Picture 3" descr="Screens screenshots of a video game&#10;&#10;Description automatically generated">
            <a:extLst>
              <a:ext uri="{FF2B5EF4-FFF2-40B4-BE49-F238E27FC236}">
                <a16:creationId xmlns:a16="http://schemas.microsoft.com/office/drawing/2014/main" id="{545650F2-2D0C-005A-5D4F-82567B4D1B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9" y="266006"/>
            <a:ext cx="4123114" cy="2992583"/>
          </a:xfrm>
          <a:prstGeom prst="rect">
            <a:avLst/>
          </a:prstGeom>
        </p:spPr>
      </p:pic>
      <p:pic>
        <p:nvPicPr>
          <p:cNvPr id="6" name="Picture 5" descr="Screens screenshots of a video game&#10;&#10;Description automatically generated">
            <a:extLst>
              <a:ext uri="{FF2B5EF4-FFF2-40B4-BE49-F238E27FC236}">
                <a16:creationId xmlns:a16="http://schemas.microsoft.com/office/drawing/2014/main" id="{9D285126-0064-1699-0570-42FB8B5D62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513" y="266006"/>
            <a:ext cx="2277688" cy="4646815"/>
          </a:xfrm>
          <a:prstGeom prst="rect">
            <a:avLst/>
          </a:prstGeom>
        </p:spPr>
      </p:pic>
      <p:pic>
        <p:nvPicPr>
          <p:cNvPr id="3" name="Picture 2" descr="A screenshot of a cartoon of boys&#10;&#10;Description automatically generated">
            <a:extLst>
              <a:ext uri="{FF2B5EF4-FFF2-40B4-BE49-F238E27FC236}">
                <a16:creationId xmlns:a16="http://schemas.microsoft.com/office/drawing/2014/main" id="{8ADF6882-8ED7-EC51-E097-9272D10D20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160" y="4073236"/>
            <a:ext cx="2128058" cy="2685011"/>
          </a:xfrm>
          <a:prstGeom prst="rect">
            <a:avLst/>
          </a:prstGeom>
        </p:spPr>
      </p:pic>
      <p:pic>
        <p:nvPicPr>
          <p:cNvPr id="2" name="Picture 1" descr="A screenshot of a cartoon of boys&#10;&#10;Description automatically generated">
            <a:extLst>
              <a:ext uri="{FF2B5EF4-FFF2-40B4-BE49-F238E27FC236}">
                <a16:creationId xmlns:a16="http://schemas.microsoft.com/office/drawing/2014/main" id="{9C304DFF-780E-7F7D-592E-D88B6794E1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8" y="806335"/>
            <a:ext cx="2128059" cy="2622666"/>
          </a:xfrm>
          <a:prstGeom prst="rect">
            <a:avLst/>
          </a:prstGeom>
        </p:spPr>
      </p:pic>
      <p:pic>
        <p:nvPicPr>
          <p:cNvPr id="11" name="Picture 10" descr="A screenshot of a cartoon of boys&#10;&#10;Description automatically generated">
            <a:extLst>
              <a:ext uri="{FF2B5EF4-FFF2-40B4-BE49-F238E27FC236}">
                <a16:creationId xmlns:a16="http://schemas.microsoft.com/office/drawing/2014/main" id="{82987AED-C45F-017D-7F04-11B77AE035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55" y="4073236"/>
            <a:ext cx="2128058" cy="26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wavy pattern&#10;&#10;Description automatically generated">
            <a:extLst>
              <a:ext uri="{FF2B5EF4-FFF2-40B4-BE49-F238E27FC236}">
                <a16:creationId xmlns:a16="http://schemas.microsoft.com/office/drawing/2014/main" id="{270B7B92-213F-02C9-FBA3-8B569A50F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E85D48-DBDC-57E9-B58F-8506A9427539}"/>
              </a:ext>
            </a:extLst>
          </p:cNvPr>
          <p:cNvGrpSpPr/>
          <p:nvPr/>
        </p:nvGrpSpPr>
        <p:grpSpPr>
          <a:xfrm>
            <a:off x="2252749" y="1379913"/>
            <a:ext cx="7689274" cy="3790603"/>
            <a:chOff x="2252749" y="1379913"/>
            <a:chExt cx="7689274" cy="3790603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9DB57BA-13D4-1E34-C103-A9D8C4AD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2749" y="1379913"/>
              <a:ext cx="7689274" cy="3790603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6069A2E-5155-2771-BCE9-AAD3839E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3942" y="2154621"/>
              <a:ext cx="7315200" cy="283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pattern&#10;&#10;Description automatically generated">
            <a:extLst>
              <a:ext uri="{FF2B5EF4-FFF2-40B4-BE49-F238E27FC236}">
                <a16:creationId xmlns:a16="http://schemas.microsoft.com/office/drawing/2014/main" id="{A5D54355-8A99-C57F-917F-8F6B26C26E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71E6CAB8-7754-7EE7-52C1-AE7AC02AF7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2" name="Picture 1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9FA0146D-C6AA-8F27-DDF3-AA04B1AEDB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72" y="1496291"/>
            <a:ext cx="2579717" cy="2726574"/>
          </a:xfrm>
          <a:prstGeom prst="rect">
            <a:avLst/>
          </a:prstGeom>
        </p:spPr>
      </p:pic>
      <p:pic>
        <p:nvPicPr>
          <p:cNvPr id="6" name="Picture 5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24C32BAA-F9A1-DB7E-C422-BEFC7CBA28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756" y="1496291"/>
            <a:ext cx="2552008" cy="2726574"/>
          </a:xfrm>
          <a:prstGeom prst="rect">
            <a:avLst/>
          </a:prstGeom>
        </p:spPr>
      </p:pic>
      <p:pic>
        <p:nvPicPr>
          <p:cNvPr id="8" name="Picture 7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6522C8F5-460B-DB04-8A3E-9F47657AA7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130" y="1496291"/>
            <a:ext cx="2610197" cy="2726574"/>
          </a:xfrm>
          <a:prstGeom prst="rect">
            <a:avLst/>
          </a:prstGeom>
        </p:spPr>
      </p:pic>
      <p:pic>
        <p:nvPicPr>
          <p:cNvPr id="10" name="Picture 9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AB156ED0-3B74-0162-D138-9D13FA90B7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191" y="2069869"/>
            <a:ext cx="2610197" cy="1886989"/>
          </a:xfrm>
          <a:prstGeom prst="rect">
            <a:avLst/>
          </a:prstGeom>
        </p:spPr>
      </p:pic>
      <p:pic>
        <p:nvPicPr>
          <p:cNvPr id="12" name="Picture 11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E826595B-2026-E4D6-DE06-3AA22BBF22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679" y="4289367"/>
            <a:ext cx="2031076" cy="2568634"/>
          </a:xfrm>
          <a:prstGeom prst="rect">
            <a:avLst/>
          </a:prstGeom>
        </p:spPr>
      </p:pic>
      <p:pic>
        <p:nvPicPr>
          <p:cNvPr id="9" name="Picture 8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C12CD9F7-EB3D-29E7-FAAA-9D5176A9C1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192" y="1495031"/>
            <a:ext cx="2610197" cy="2029566"/>
          </a:xfrm>
          <a:prstGeom prst="rect">
            <a:avLst/>
          </a:prstGeom>
        </p:spPr>
      </p:pic>
      <p:pic>
        <p:nvPicPr>
          <p:cNvPr id="13" name="Picture 12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8F2DDB12-D1C5-AA1E-FFA1-4277265F482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5" y="4222865"/>
            <a:ext cx="2031076" cy="2633874"/>
          </a:xfrm>
          <a:prstGeom prst="rect">
            <a:avLst/>
          </a:prstGeom>
        </p:spPr>
      </p:pic>
      <p:pic>
        <p:nvPicPr>
          <p:cNvPr id="11" name="Picture 10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07CF5F3C-7960-274C-438E-53D4425578D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67" y="4289366"/>
            <a:ext cx="2031076" cy="2567373"/>
          </a:xfrm>
          <a:prstGeom prst="rect">
            <a:avLst/>
          </a:prstGeom>
        </p:spPr>
      </p:pic>
      <p:pic>
        <p:nvPicPr>
          <p:cNvPr id="3" name="Picture 2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EB0418DA-0E0A-9D5C-EF7B-4FB6D87857E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702" y="4290627"/>
            <a:ext cx="1978429" cy="2567373"/>
          </a:xfrm>
          <a:prstGeom prst="rect">
            <a:avLst/>
          </a:prstGeom>
        </p:spPr>
      </p:pic>
      <p:pic>
        <p:nvPicPr>
          <p:cNvPr id="4" name="Picture 3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1F5511CB-A916-D39F-FAE1-B029A4CF52D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389" y="4290627"/>
            <a:ext cx="2053244" cy="25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grid&#10;&#10;Description automatically generated">
            <a:extLst>
              <a:ext uri="{FF2B5EF4-FFF2-40B4-BE49-F238E27FC236}">
                <a16:creationId xmlns:a16="http://schemas.microsoft.com/office/drawing/2014/main" id="{D181145E-005D-F4C0-EBFA-46AAF6385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F8410FE2-1221-72C6-AC29-EC23B30CE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9" name="Picture 8" descr="Cartoon of women wearing headscarves and a name tag&#10;&#10;Description automatically generated">
            <a:extLst>
              <a:ext uri="{FF2B5EF4-FFF2-40B4-BE49-F238E27FC236}">
                <a16:creationId xmlns:a16="http://schemas.microsoft.com/office/drawing/2014/main" id="{AA1896C1-9C9C-3EB3-4E6D-8190F0124D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66" y="3742419"/>
            <a:ext cx="2104313" cy="3114319"/>
          </a:xfrm>
          <a:prstGeom prst="rect">
            <a:avLst/>
          </a:prstGeom>
        </p:spPr>
      </p:pic>
      <p:pic>
        <p:nvPicPr>
          <p:cNvPr id="2" name="Picture 1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DE8306D4-DCC4-F4C7-A2A5-03C8B5149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213" y="3846786"/>
            <a:ext cx="2112579" cy="3010584"/>
          </a:xfrm>
          <a:prstGeom prst="rect">
            <a:avLst/>
          </a:prstGeom>
        </p:spPr>
      </p:pic>
      <p:pic>
        <p:nvPicPr>
          <p:cNvPr id="4" name="Picture 3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F48FD265-E40C-835C-E5C4-B350046C26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164" y="3951257"/>
            <a:ext cx="2017986" cy="2904219"/>
          </a:xfrm>
          <a:prstGeom prst="rect">
            <a:avLst/>
          </a:prstGeom>
        </p:spPr>
      </p:pic>
      <p:pic>
        <p:nvPicPr>
          <p:cNvPr id="6" name="Picture 5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E0C25BAD-62A5-B27C-B7F6-F05A0463DB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21" y="3844892"/>
            <a:ext cx="2017986" cy="3010584"/>
          </a:xfrm>
          <a:prstGeom prst="rect">
            <a:avLst/>
          </a:prstGeom>
        </p:spPr>
      </p:pic>
      <p:pic>
        <p:nvPicPr>
          <p:cNvPr id="19" name="Picture 18" descr="Cartoon of women wearing headscarves and a name tag&#10;&#10;Description automatically generated">
            <a:extLst>
              <a:ext uri="{FF2B5EF4-FFF2-40B4-BE49-F238E27FC236}">
                <a16:creationId xmlns:a16="http://schemas.microsoft.com/office/drawing/2014/main" id="{7DC3C916-A287-5796-091F-5AA654BD44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565" y="4167351"/>
            <a:ext cx="1965435" cy="2690649"/>
          </a:xfrm>
          <a:prstGeom prst="rect">
            <a:avLst/>
          </a:prstGeom>
        </p:spPr>
      </p:pic>
      <p:pic>
        <p:nvPicPr>
          <p:cNvPr id="20" name="Picture 19" descr="Cartoon of women wearing headscarves and a name tag&#10;&#10;Description automatically generated">
            <a:extLst>
              <a:ext uri="{FF2B5EF4-FFF2-40B4-BE49-F238E27FC236}">
                <a16:creationId xmlns:a16="http://schemas.microsoft.com/office/drawing/2014/main" id="{99685396-C9D9-C74F-E662-00B72F048E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186" y="3739160"/>
            <a:ext cx="2133602" cy="3114319"/>
          </a:xfrm>
          <a:prstGeom prst="rect">
            <a:avLst/>
          </a:prstGeom>
        </p:spPr>
      </p:pic>
      <p:pic>
        <p:nvPicPr>
          <p:cNvPr id="14" name="Picture 13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9B2B7978-271F-0E77-4DD5-DE7CD77190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353" y="2100174"/>
            <a:ext cx="2301767" cy="1849822"/>
          </a:xfrm>
          <a:prstGeom prst="rect">
            <a:avLst/>
          </a:prstGeom>
        </p:spPr>
      </p:pic>
      <p:pic>
        <p:nvPicPr>
          <p:cNvPr id="15" name="Picture 14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37291C62-41A6-C645-9CE9-BB9324738BB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303" y="2317530"/>
            <a:ext cx="2259724" cy="1744720"/>
          </a:xfrm>
          <a:prstGeom prst="rect">
            <a:avLst/>
          </a:prstGeom>
        </p:spPr>
      </p:pic>
      <p:pic>
        <p:nvPicPr>
          <p:cNvPr id="16" name="Picture 15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C461F728-8D69-486D-2A54-1D052D975ED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861" y="2554012"/>
            <a:ext cx="2207175" cy="1744720"/>
          </a:xfrm>
          <a:prstGeom prst="rect">
            <a:avLst/>
          </a:prstGeom>
        </p:spPr>
      </p:pic>
      <p:pic>
        <p:nvPicPr>
          <p:cNvPr id="17" name="Picture 16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299F01FE-98E8-7F61-4075-44C390D6624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647" y="2205276"/>
            <a:ext cx="2207175" cy="1744719"/>
          </a:xfrm>
          <a:prstGeom prst="rect">
            <a:avLst/>
          </a:prstGeom>
        </p:spPr>
      </p:pic>
      <p:pic>
        <p:nvPicPr>
          <p:cNvPr id="18" name="Picture 17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2C5D4D54-F873-24ED-B82F-DAEECDD78E0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09" y="1996966"/>
            <a:ext cx="2375339" cy="1744718"/>
          </a:xfrm>
          <a:prstGeom prst="rect">
            <a:avLst/>
          </a:prstGeom>
        </p:spPr>
      </p:pic>
      <p:pic>
        <p:nvPicPr>
          <p:cNvPr id="13" name="Picture 12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38CB719F-3380-C2D2-5EDA-78AD2A07327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765" y="945930"/>
            <a:ext cx="2259724" cy="1849821"/>
          </a:xfrm>
          <a:prstGeom prst="rect">
            <a:avLst/>
          </a:prstGeom>
        </p:spPr>
      </p:pic>
      <p:pic>
        <p:nvPicPr>
          <p:cNvPr id="8" name="Picture 7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4A13E01E-7886-8F39-0418-4C8105E091C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945930"/>
            <a:ext cx="2301767" cy="1849821"/>
          </a:xfrm>
          <a:prstGeom prst="rect">
            <a:avLst/>
          </a:prstGeom>
        </p:spPr>
      </p:pic>
      <p:pic>
        <p:nvPicPr>
          <p:cNvPr id="10" name="Picture 9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25A69345-FED4-E153-6A4D-E2576B2CEA2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235" y="945930"/>
            <a:ext cx="2301765" cy="1849821"/>
          </a:xfrm>
          <a:prstGeom prst="rect">
            <a:avLst/>
          </a:prstGeom>
        </p:spPr>
      </p:pic>
      <p:pic>
        <p:nvPicPr>
          <p:cNvPr id="12" name="Picture 11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BDBDB909-574B-B815-622A-9BEB9526C79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021" y="945930"/>
            <a:ext cx="2249214" cy="1849821"/>
          </a:xfrm>
          <a:prstGeom prst="rect">
            <a:avLst/>
          </a:prstGeom>
        </p:spPr>
      </p:pic>
      <p:pic>
        <p:nvPicPr>
          <p:cNvPr id="21" name="Picture 20" descr="A white rectangular speech bubble with black text&#10;&#10;Description automatically generated">
            <a:extLst>
              <a:ext uri="{FF2B5EF4-FFF2-40B4-BE49-F238E27FC236}">
                <a16:creationId xmlns:a16="http://schemas.microsoft.com/office/drawing/2014/main" id="{F9635055-7DB9-B5AA-9570-6FA347F2361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3" y="1060924"/>
            <a:ext cx="10056911" cy="24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1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2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3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4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6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7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8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ab1c24-4376-4c51-ad17-e227108bf019" xsi:nil="true"/>
    <lcf76f155ced4ddcb4097134ff3c332f xmlns="81740273-93ca-4815-a764-604cea3bb30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8B90DF951ED4D848824CDACFAE662" ma:contentTypeVersion="14" ma:contentTypeDescription="Create a new document." ma:contentTypeScope="" ma:versionID="c13f84930febce12c8a42311c717ba72">
  <xsd:schema xmlns:xsd="http://www.w3.org/2001/XMLSchema" xmlns:xs="http://www.w3.org/2001/XMLSchema" xmlns:p="http://schemas.microsoft.com/office/2006/metadata/properties" xmlns:ns2="81740273-93ca-4815-a764-604cea3bb30b" xmlns:ns3="87ab1c24-4376-4c51-ad17-e227108bf019" targetNamespace="http://schemas.microsoft.com/office/2006/metadata/properties" ma:root="true" ma:fieldsID="0141997ded386117bc0ab0fbd1b7df4a" ns2:_="" ns3:_="">
    <xsd:import namespace="81740273-93ca-4815-a764-604cea3bb30b"/>
    <xsd:import namespace="87ab1c24-4376-4c51-ad17-e227108bf0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40273-93ca-4815-a764-604cea3bb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a201c1-2bfc-40f7-b8bd-890bf0540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b1c24-4376-4c51-ad17-e227108bf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b3c66cd-d13d-4eed-a6c7-34e9d265bc68}" ma:internalName="TaxCatchAll" ma:showField="CatchAllData" ma:web="87ab1c24-4376-4c51-ad17-e227108bf0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DE0353-E553-4D22-BC90-3FF416F5976C}">
  <ds:schemaRefs>
    <ds:schemaRef ds:uri="http://schemas.microsoft.com/office/2006/metadata/properties"/>
    <ds:schemaRef ds:uri="http://schemas.microsoft.com/office/infopath/2007/PartnerControls"/>
    <ds:schemaRef ds:uri="87ab1c24-4376-4c51-ad17-e227108bf019"/>
    <ds:schemaRef ds:uri="81740273-93ca-4815-a764-604cea3bb30b"/>
  </ds:schemaRefs>
</ds:datastoreItem>
</file>

<file path=customXml/itemProps2.xml><?xml version="1.0" encoding="utf-8"?>
<ds:datastoreItem xmlns:ds="http://schemas.openxmlformats.org/officeDocument/2006/customXml" ds:itemID="{1E508BB4-2E37-4CC9-A485-CA1BCDF883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80273-C7E2-4BC7-A68F-EF8D6B0D3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40273-93ca-4815-a764-604cea3bb30b"/>
    <ds:schemaRef ds:uri="87ab1c24-4376-4c51-ad17-e227108bf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Delmozene Morris-Ley</dc:creator>
  <cp:lastModifiedBy>Jayne Stevenson Headteacher</cp:lastModifiedBy>
  <cp:revision>9</cp:revision>
  <dcterms:created xsi:type="dcterms:W3CDTF">2024-10-02T07:59:26Z</dcterms:created>
  <dcterms:modified xsi:type="dcterms:W3CDTF">2025-02-10T13:14:09Z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0x010100EB88B90DF951ED4D848824CDACFAE662</vt:lpwstr>
  </property>
</Properties>
</file>