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8"/>
  </p:notesMasterIdLst>
  <p:sldIdLst>
    <p:sldId id="256" r:id="rId5"/>
    <p:sldId id="257" r:id="rId6"/>
    <p:sldId id="259" r:id="rId7"/>
    <p:sldId id="260" r:id="rId8"/>
    <p:sldId id="262" r:id="rId9"/>
    <p:sldId id="264" r:id="rId10"/>
    <p:sldId id="266" r:id="rId11"/>
    <p:sldId id="267" r:id="rId12"/>
    <p:sldId id="268" r:id="rId13"/>
    <p:sldId id="269" r:id="rId14"/>
    <p:sldId id="270" r:id="rId15"/>
    <p:sldId id="263" r:id="rId16"/>
    <p:sldId id="27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605"/>
    <p:restoredTop sz="73065"/>
  </p:normalViewPr>
  <p:slideViewPr>
    <p:cSldViewPr snapToGrid="0">
      <p:cViewPr varScale="1">
        <p:scale>
          <a:sx n="61" d="100"/>
          <a:sy n="61" d="100"/>
        </p:scale>
        <p:origin x="1262"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21D4FD-FCCA-E547-A5BA-EEF34630E5BA}" type="datetimeFigureOut">
              <a:rPr lang="en-GB" smtClean="0"/>
              <a:t>10/02/2025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152CA3-AB03-7848-B84B-285C2D0DB189}" type="slidenum">
              <a:rPr lang="en-GB" smtClean="0"/>
              <a:t>‹#›</a:t>
            </a:fld>
            <a:endParaRPr lang="en-GB"/>
          </a:p>
        </p:txBody>
      </p:sp>
    </p:spTree>
    <p:extLst>
      <p:ext uri="{BB962C8B-B14F-4D97-AF65-F5344CB8AC3E}">
        <p14:creationId xmlns:p14="http://schemas.microsoft.com/office/powerpoint/2010/main" val="553319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000000"/>
                </a:solidFill>
                <a:effectLst/>
                <a:latin typeface="Calibri" panose="020F0502020204030204" pitchFamily="34" charset="0"/>
              </a:rPr>
              <a:t>Hello everyone. In today’s assembly we’re going to be talking about Safer Internet Day. Have you celebrated Safer Internet Day before? What do you think Safer Internet Day is about?</a:t>
            </a:r>
            <a:endParaRPr lang="en-US" b="0" i="0" dirty="0">
              <a:solidFill>
                <a:srgbClr val="000000"/>
              </a:solidFill>
              <a:effectLst/>
              <a:latin typeface="Segoe UI" panose="020B0502040204020203" pitchFamily="34" charset="0"/>
            </a:endParaRPr>
          </a:p>
        </p:txBody>
      </p:sp>
      <p:sp>
        <p:nvSpPr>
          <p:cNvPr id="4" name="Slide Number Placeholder 3"/>
          <p:cNvSpPr>
            <a:spLocks noGrp="1"/>
          </p:cNvSpPr>
          <p:nvPr>
            <p:ph type="sldNum" sz="quarter" idx="5"/>
          </p:nvPr>
        </p:nvSpPr>
        <p:spPr/>
        <p:txBody>
          <a:bodyPr/>
          <a:lstStyle/>
          <a:p>
            <a:fld id="{D5152CA3-AB03-7848-B84B-285C2D0DB189}" type="slidenum">
              <a:rPr lang="en-GB" smtClean="0"/>
              <a:t>2</a:t>
            </a:fld>
            <a:endParaRPr lang="en-GB"/>
          </a:p>
        </p:txBody>
      </p:sp>
    </p:spTree>
    <p:extLst>
      <p:ext uri="{BB962C8B-B14F-4D97-AF65-F5344CB8AC3E}">
        <p14:creationId xmlns:p14="http://schemas.microsoft.com/office/powerpoint/2010/main" val="23906591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pPr>
            <a:r>
              <a:rPr lang="en-GB" sz="1200" kern="100" dirty="0">
                <a:effectLst/>
                <a:latin typeface="Aptos" panose="020B0004020202020204" pitchFamily="34" charset="0"/>
                <a:ea typeface="Aptos" panose="020B0004020202020204" pitchFamily="34" charset="0"/>
                <a:cs typeface="Times New Roman" panose="02020603050405020304" pitchFamily="18" charset="0"/>
              </a:rPr>
              <a:t>Here at [name of school/setting], part of our job is making sure you feel safe and happy, in all parts of your life – including online! </a:t>
            </a:r>
          </a:p>
          <a:p>
            <a:pPr>
              <a:lnSpc>
                <a:spcPct val="115000"/>
              </a:lnSpc>
              <a:spcAft>
                <a:spcPts val="800"/>
              </a:spcAft>
            </a:pPr>
            <a:r>
              <a:rPr lang="en-GB" sz="12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800"/>
              </a:spcAft>
            </a:pPr>
            <a:r>
              <a:rPr lang="en-GB" sz="1200" kern="100" dirty="0">
                <a:effectLst/>
                <a:latin typeface="Aptos" panose="020B0004020202020204" pitchFamily="34" charset="0"/>
                <a:ea typeface="Aptos" panose="020B0004020202020204" pitchFamily="34" charset="0"/>
                <a:cs typeface="Times New Roman" panose="02020603050405020304" pitchFamily="18" charset="0"/>
              </a:rPr>
              <a:t>If you ever have a worry about something that’s happened online, you can come to us for help and advice. We’ll always listen carefully and give you some ideas of what you can do. Sometimes, if we’re worried that you or somebody else might be in danger, we have to pass on what you’ve told us to a special member of staff. At [name of school/setting] that person is [name of staff member with safeguarding responsibility]. </a:t>
            </a:r>
          </a:p>
          <a:p>
            <a:pPr>
              <a:lnSpc>
                <a:spcPct val="115000"/>
              </a:lnSpc>
              <a:spcAft>
                <a:spcPts val="800"/>
              </a:spcAft>
            </a:pPr>
            <a:r>
              <a:rPr lang="en-GB" sz="1200" kern="100" dirty="0">
                <a:effectLst/>
                <a:latin typeface="Aptos" panose="020B0004020202020204" pitchFamily="34" charset="0"/>
                <a:ea typeface="Aptos" panose="020B0004020202020204" pitchFamily="34" charset="0"/>
                <a:cs typeface="Times New Roman" panose="02020603050405020304" pitchFamily="18" charset="0"/>
              </a:rPr>
              <a:t>If we have to speak to them, it’s not because you’re in trouble, it’s just because they have the special job of making sure every child here is safe.</a:t>
            </a:r>
          </a:p>
          <a:p>
            <a:pPr>
              <a:lnSpc>
                <a:spcPct val="115000"/>
              </a:lnSpc>
              <a:spcAft>
                <a:spcPts val="800"/>
              </a:spcAft>
            </a:pPr>
            <a:r>
              <a:rPr lang="en-GB" sz="1200" kern="100" dirty="0">
                <a:effectLst/>
                <a:latin typeface="Aptos" panose="020B0004020202020204" pitchFamily="34" charset="0"/>
                <a:ea typeface="Aptos" panose="020B0004020202020204" pitchFamily="34" charset="0"/>
                <a:cs typeface="Times New Roman" panose="02020603050405020304" pitchFamily="18" charset="0"/>
              </a:rPr>
              <a:t> </a:t>
            </a:r>
          </a:p>
          <a:p>
            <a:r>
              <a:rPr lang="en-US" sz="1200" dirty="0">
                <a:effectLst/>
                <a:latin typeface="Aptos" panose="020B0004020202020204" pitchFamily="34" charset="0"/>
                <a:ea typeface="Aptos" panose="020B0004020202020204" pitchFamily="34" charset="0"/>
                <a:cs typeface="Times New Roman" panose="02020603050405020304" pitchFamily="18" charset="0"/>
              </a:rPr>
              <a:t>Note to educators – add names, words, or even photos to this slide to show learners who they can go to if they have an online safety concern. </a:t>
            </a:r>
            <a:endParaRPr lang="en-GB" dirty="0"/>
          </a:p>
          <a:p>
            <a:pPr>
              <a:lnSpc>
                <a:spcPct val="107000"/>
              </a:lnSpc>
              <a:spcAft>
                <a:spcPts val="800"/>
              </a:spcAft>
            </a:pPr>
            <a:r>
              <a:rPr lang="en-GB" sz="1200" dirty="0">
                <a:effectLst/>
                <a:latin typeface="Calibri" panose="020F0502020204030204" pitchFamily="34" charset="0"/>
                <a:ea typeface="Calibri" panose="020F0502020204030204" pitchFamily="34" charset="0"/>
                <a:cs typeface="Mangal" panose="02040503050203030202" pitchFamily="18" charset="0"/>
              </a:rPr>
              <a:t> </a:t>
            </a:r>
          </a:p>
          <a:p>
            <a:pPr>
              <a:lnSpc>
                <a:spcPct val="107000"/>
              </a:lnSpc>
              <a:spcAft>
                <a:spcPts val="800"/>
              </a:spcAft>
            </a:pPr>
            <a:r>
              <a:rPr lang="en-US" sz="1200" dirty="0">
                <a:effectLst/>
                <a:latin typeface="Calibri" panose="020F0502020204030204" pitchFamily="34" charset="0"/>
                <a:ea typeface="Calibri" panose="020F0502020204030204" pitchFamily="34" charset="0"/>
                <a:cs typeface="Mangal" panose="02040503050203030202" pitchFamily="18" charset="0"/>
              </a:rPr>
              <a:t>Note to educators – add names, words, or even photos to this slide to show learners who they can go to if they have an online safety concern. </a:t>
            </a:r>
            <a:endParaRPr lang="en-GB" sz="1200" dirty="0">
              <a:effectLst/>
              <a:latin typeface="Calibri" panose="020F0502020204030204" pitchFamily="34" charset="0"/>
              <a:ea typeface="Calibri" panose="020F0502020204030204" pitchFamily="34" charset="0"/>
              <a:cs typeface="Mangal" panose="02040503050203030202" pitchFamily="18" charset="0"/>
            </a:endParaRPr>
          </a:p>
          <a:p>
            <a:endParaRPr lang="en-GB" dirty="0"/>
          </a:p>
        </p:txBody>
      </p:sp>
      <p:sp>
        <p:nvSpPr>
          <p:cNvPr id="4" name="Slide Number Placeholder 3"/>
          <p:cNvSpPr>
            <a:spLocks noGrp="1"/>
          </p:cNvSpPr>
          <p:nvPr>
            <p:ph type="sldNum" sz="quarter" idx="5"/>
          </p:nvPr>
        </p:nvSpPr>
        <p:spPr/>
        <p:txBody>
          <a:bodyPr/>
          <a:lstStyle/>
          <a:p>
            <a:fld id="{D5152CA3-AB03-7848-B84B-285C2D0DB189}" type="slidenum">
              <a:rPr lang="en-GB" smtClean="0"/>
              <a:t>11</a:t>
            </a:fld>
            <a:endParaRPr lang="en-GB"/>
          </a:p>
        </p:txBody>
      </p:sp>
    </p:spTree>
    <p:extLst>
      <p:ext uri="{BB962C8B-B14F-4D97-AF65-F5344CB8AC3E}">
        <p14:creationId xmlns:p14="http://schemas.microsoft.com/office/powerpoint/2010/main" val="26423691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Let’s finish by looking at this clever way to spot the signs of a scam! </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200" kern="100" dirty="0">
                <a:effectLst/>
                <a:latin typeface="Aptos" panose="020B0004020202020204" pitchFamily="34" charset="0"/>
                <a:ea typeface="Aptos" panose="020B0004020202020204" pitchFamily="34" charset="0"/>
                <a:cs typeface="Times New Roman" panose="02020603050405020304" pitchFamily="18" charset="0"/>
              </a:rPr>
              <a:t>If something seems too good to be true, like a high quality item for a very cheap price.</a:t>
            </a:r>
          </a:p>
          <a:p>
            <a:pPr>
              <a:lnSpc>
                <a:spcPct val="115000"/>
              </a:lnSpc>
              <a:spcAft>
                <a:spcPts val="800"/>
              </a:spcAft>
            </a:pPr>
            <a:r>
              <a:rPr lang="en-GB" sz="1200" kern="100" dirty="0">
                <a:effectLst/>
                <a:latin typeface="Aptos" panose="020B0004020202020204" pitchFamily="34" charset="0"/>
                <a:ea typeface="Aptos" panose="020B0004020202020204" pitchFamily="34" charset="0"/>
                <a:cs typeface="Times New Roman" panose="02020603050405020304" pitchFamily="18" charset="0"/>
              </a:rPr>
              <a:t>If someone contacts you when you weren’t expecting it, like in a message or email.</a:t>
            </a:r>
          </a:p>
          <a:p>
            <a:pPr>
              <a:lnSpc>
                <a:spcPct val="115000"/>
              </a:lnSpc>
              <a:spcAft>
                <a:spcPts val="800"/>
              </a:spcAft>
            </a:pPr>
            <a:r>
              <a:rPr lang="en-GB" sz="1200" kern="100" dirty="0">
                <a:effectLst/>
                <a:latin typeface="Aptos" panose="020B0004020202020204" pitchFamily="34" charset="0"/>
                <a:ea typeface="Aptos" panose="020B0004020202020204" pitchFamily="34" charset="0"/>
                <a:cs typeface="Times New Roman" panose="02020603050405020304" pitchFamily="18" charset="0"/>
              </a:rPr>
              <a:t>If someone or something asks for your personal information.</a:t>
            </a:r>
          </a:p>
          <a:p>
            <a:pPr>
              <a:lnSpc>
                <a:spcPct val="115000"/>
              </a:lnSpc>
              <a:spcAft>
                <a:spcPts val="800"/>
              </a:spcAft>
            </a:pPr>
            <a:r>
              <a:rPr lang="en-GB" sz="1200" kern="100" dirty="0">
                <a:effectLst/>
                <a:latin typeface="Aptos" panose="020B0004020202020204" pitchFamily="34" charset="0"/>
                <a:ea typeface="Aptos" panose="020B0004020202020204" pitchFamily="34" charset="0"/>
                <a:cs typeface="Times New Roman" panose="02020603050405020304" pitchFamily="18" charset="0"/>
              </a:rPr>
              <a:t>If someone asks for money or to trade with you.</a:t>
            </a:r>
          </a:p>
          <a:p>
            <a:pPr>
              <a:lnSpc>
                <a:spcPct val="115000"/>
              </a:lnSpc>
              <a:spcAft>
                <a:spcPts val="800"/>
              </a:spcAft>
            </a:pPr>
            <a:r>
              <a:rPr lang="en-GB" sz="1200" kern="100" dirty="0">
                <a:effectLst/>
                <a:latin typeface="Aptos" panose="020B0004020202020204" pitchFamily="34" charset="0"/>
                <a:ea typeface="Aptos" panose="020B0004020202020204" pitchFamily="34" charset="0"/>
                <a:cs typeface="Times New Roman" panose="02020603050405020304" pitchFamily="18" charset="0"/>
              </a:rPr>
              <a:t>What do all of these spell out? </a:t>
            </a:r>
          </a:p>
          <a:p>
            <a:pPr>
              <a:lnSpc>
                <a:spcPct val="115000"/>
              </a:lnSpc>
              <a:spcAft>
                <a:spcPts val="800"/>
              </a:spcAft>
            </a:pPr>
            <a:r>
              <a:rPr lang="en-GB" sz="1200" i="1" kern="100" dirty="0">
                <a:effectLst/>
                <a:latin typeface="Aptos" panose="020B0004020202020204" pitchFamily="34" charset="0"/>
                <a:ea typeface="Aptos" panose="020B0004020202020204" pitchFamily="34" charset="0"/>
                <a:cs typeface="Times New Roman" panose="02020603050405020304" pitchFamily="18" charset="0"/>
              </a:rPr>
              <a:t>[Take responses from learners]</a:t>
            </a:r>
          </a:p>
          <a:p>
            <a:pPr>
              <a:lnSpc>
                <a:spcPct val="115000"/>
              </a:lnSpc>
              <a:spcAft>
                <a:spcPts val="800"/>
              </a:spcAft>
            </a:pPr>
            <a:r>
              <a:rPr lang="en-GB" sz="1200" kern="100" dirty="0">
                <a:effectLst/>
                <a:latin typeface="Aptos" panose="020B0004020202020204" pitchFamily="34" charset="0"/>
                <a:ea typeface="Aptos" panose="020B0004020202020204" pitchFamily="34" charset="0"/>
                <a:cs typeface="Times New Roman" panose="02020603050405020304" pitchFamily="18" charset="0"/>
              </a:rPr>
              <a:t>That’s right – SCAM.</a:t>
            </a:r>
          </a:p>
          <a:p>
            <a:pPr>
              <a:lnSpc>
                <a:spcPct val="115000"/>
              </a:lnSpc>
              <a:spcAft>
                <a:spcPts val="800"/>
              </a:spcAft>
            </a:pPr>
            <a:r>
              <a:rPr lang="en-GB" sz="12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800"/>
              </a:spcAft>
            </a:pPr>
            <a:r>
              <a:rPr lang="en-GB" sz="1200" kern="100" dirty="0">
                <a:effectLst/>
                <a:latin typeface="Aptos" panose="020B0004020202020204" pitchFamily="34" charset="0"/>
                <a:ea typeface="Aptos" panose="020B0004020202020204" pitchFamily="34" charset="0"/>
                <a:cs typeface="Times New Roman" panose="02020603050405020304" pitchFamily="18" charset="0"/>
              </a:rPr>
              <a:t>I know lots of you are really good at spotting scams – maybe you can use what we’ve talked about today to help teach other people how to keep themselves safe online.</a:t>
            </a:r>
          </a:p>
          <a:p>
            <a:endParaRPr lang="en-GB" dirty="0"/>
          </a:p>
        </p:txBody>
      </p:sp>
      <p:sp>
        <p:nvSpPr>
          <p:cNvPr id="4" name="Slide Number Placeholder 3"/>
          <p:cNvSpPr>
            <a:spLocks noGrp="1"/>
          </p:cNvSpPr>
          <p:nvPr>
            <p:ph type="sldNum" sz="quarter" idx="5"/>
          </p:nvPr>
        </p:nvSpPr>
        <p:spPr/>
        <p:txBody>
          <a:bodyPr/>
          <a:lstStyle/>
          <a:p>
            <a:fld id="{D5152CA3-AB03-7848-B84B-285C2D0DB189}" type="slidenum">
              <a:rPr lang="en-GB" smtClean="0"/>
              <a:t>12</a:t>
            </a:fld>
            <a:endParaRPr lang="en-GB"/>
          </a:p>
        </p:txBody>
      </p:sp>
    </p:spTree>
    <p:extLst>
      <p:ext uri="{BB962C8B-B14F-4D97-AF65-F5344CB8AC3E}">
        <p14:creationId xmlns:p14="http://schemas.microsoft.com/office/powerpoint/2010/main" val="20451654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Aptos" panose="020B0004020202020204" pitchFamily="34" charset="0"/>
                <a:ea typeface="Aptos" panose="020B0004020202020204" pitchFamily="34" charset="0"/>
                <a:cs typeface="Times New Roman" panose="02020603050405020304" pitchFamily="18" charset="0"/>
              </a:rPr>
              <a:t>This Safer Internet Day lets celebrate the things we love online, but keep our eyes open for possible scams, and always tell a trusted adult if you think you’ve been tricked. Happy Safer Internet Day everyone</a:t>
            </a:r>
            <a:r>
              <a:rPr lang="en-US" sz="1200">
                <a:effectLst/>
                <a:latin typeface="Aptos" panose="020B0004020202020204" pitchFamily="34" charset="0"/>
                <a:ea typeface="Aptos" panose="020B0004020202020204" pitchFamily="34" charset="0"/>
                <a:cs typeface="Times New Roman" panose="02020603050405020304" pitchFamily="18" charset="0"/>
              </a:rPr>
              <a:t>!  </a:t>
            </a:r>
            <a:endParaRPr lang="en-GB"/>
          </a:p>
        </p:txBody>
      </p:sp>
      <p:sp>
        <p:nvSpPr>
          <p:cNvPr id="4" name="Slide Number Placeholder 3"/>
          <p:cNvSpPr>
            <a:spLocks noGrp="1"/>
          </p:cNvSpPr>
          <p:nvPr>
            <p:ph type="sldNum" sz="quarter" idx="5"/>
          </p:nvPr>
        </p:nvSpPr>
        <p:spPr/>
        <p:txBody>
          <a:bodyPr/>
          <a:lstStyle/>
          <a:p>
            <a:fld id="{D5152CA3-AB03-7848-B84B-285C2D0DB189}" type="slidenum">
              <a:rPr lang="en-GB" smtClean="0"/>
              <a:t>13</a:t>
            </a:fld>
            <a:endParaRPr lang="en-GB"/>
          </a:p>
        </p:txBody>
      </p:sp>
    </p:spTree>
    <p:extLst>
      <p:ext uri="{BB962C8B-B14F-4D97-AF65-F5344CB8AC3E}">
        <p14:creationId xmlns:p14="http://schemas.microsoft.com/office/powerpoint/2010/main" val="1951036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Aptos" panose="020B0004020202020204" pitchFamily="34" charset="0"/>
                <a:ea typeface="Aptos" panose="020B0004020202020204" pitchFamily="34" charset="0"/>
                <a:cs typeface="Times New Roman" panose="02020603050405020304" pitchFamily="18" charset="0"/>
              </a:rPr>
              <a:t>Safer Internet Day is held every February all around the world. Last year, over 170 different countries celebrated the day! Safer Internet Day is a chance to think about any worries we might have about using technology and the internet, but it’s also about celebrating all the fantastic things technology can help us with. Last year, over half of the children in the UK heard about or joined in with Safer Internet Day. </a:t>
            </a:r>
            <a:endParaRPr lang="en-GB" sz="1000" dirty="0">
              <a:effectLst/>
              <a:latin typeface="Calibri" panose="020F0502020204030204" pitchFamily="34" charset="0"/>
              <a:ea typeface="Calibri" panose="020F0502020204030204" pitchFamily="34" charset="0"/>
              <a:cs typeface="Mangal" panose="02040503050203030202"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Calibri" panose="020F0502020204030204" pitchFamily="34" charset="0"/>
              <a:ea typeface="Calibri" panose="020F0502020204030204" pitchFamily="34" charset="0"/>
              <a:cs typeface="Mangal" panose="02040503050203030202" pitchFamily="18" charset="0"/>
            </a:endParaRPr>
          </a:p>
        </p:txBody>
      </p:sp>
      <p:sp>
        <p:nvSpPr>
          <p:cNvPr id="4" name="Slide Number Placeholder 3"/>
          <p:cNvSpPr>
            <a:spLocks noGrp="1"/>
          </p:cNvSpPr>
          <p:nvPr>
            <p:ph type="sldNum" sz="quarter" idx="5"/>
          </p:nvPr>
        </p:nvSpPr>
        <p:spPr/>
        <p:txBody>
          <a:bodyPr/>
          <a:lstStyle/>
          <a:p>
            <a:fld id="{D5152CA3-AB03-7848-B84B-285C2D0DB189}" type="slidenum">
              <a:rPr lang="en-GB" smtClean="0"/>
              <a:t>3</a:t>
            </a:fld>
            <a:endParaRPr lang="en-GB"/>
          </a:p>
        </p:txBody>
      </p:sp>
    </p:spTree>
    <p:extLst>
      <p:ext uri="{BB962C8B-B14F-4D97-AF65-F5344CB8AC3E}">
        <p14:creationId xmlns:p14="http://schemas.microsoft.com/office/powerpoint/2010/main" val="18276657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cs typeface="Mangal" panose="02040503050203030202" pitchFamily="18" charset="0"/>
              </a:rPr>
              <a:t>And it’s not just schools who join in with the day, lots of other people get involved too, including the government, lots of charities, sports clubs, the police and even the companies who make your favourite apps and games. By participating in this assembly, you’re joining thousands of others in celebrating the day!</a:t>
            </a:r>
          </a:p>
          <a:p>
            <a:endParaRPr lang="en-GB" dirty="0"/>
          </a:p>
        </p:txBody>
      </p:sp>
      <p:sp>
        <p:nvSpPr>
          <p:cNvPr id="4" name="Slide Number Placeholder 3"/>
          <p:cNvSpPr>
            <a:spLocks noGrp="1"/>
          </p:cNvSpPr>
          <p:nvPr>
            <p:ph type="sldNum" sz="quarter" idx="5"/>
          </p:nvPr>
        </p:nvSpPr>
        <p:spPr/>
        <p:txBody>
          <a:bodyPr/>
          <a:lstStyle/>
          <a:p>
            <a:fld id="{D5152CA3-AB03-7848-B84B-285C2D0DB189}" type="slidenum">
              <a:rPr lang="en-GB" smtClean="0"/>
              <a:t>4</a:t>
            </a:fld>
            <a:endParaRPr lang="en-GB"/>
          </a:p>
        </p:txBody>
      </p:sp>
    </p:spTree>
    <p:extLst>
      <p:ext uri="{BB962C8B-B14F-4D97-AF65-F5344CB8AC3E}">
        <p14:creationId xmlns:p14="http://schemas.microsoft.com/office/powerpoint/2010/main" val="22780157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Aptos" panose="020B0004020202020204" pitchFamily="34" charset="0"/>
                <a:ea typeface="Aptos" panose="020B0004020202020204" pitchFamily="34" charset="0"/>
                <a:cs typeface="Times New Roman" panose="02020603050405020304" pitchFamily="18" charset="0"/>
              </a:rPr>
              <a:t>We want this year’s Safer Internet Day to be the biggest and best celebration yet! It’s so important to recognise all the exciting and amazing things we can do online… maybe you like to play games, or chat with your friends. Maybe you use the internet to learn new things, or maybe you love watching videos. What’s your favourite thing to do online or using technology? </a:t>
            </a:r>
            <a:r>
              <a:rPr lang="en-GB" sz="1200" i="1" dirty="0">
                <a:effectLst/>
                <a:latin typeface="Aptos" panose="020B0004020202020204" pitchFamily="34" charset="0"/>
                <a:ea typeface="Aptos" panose="020B0004020202020204" pitchFamily="34" charset="0"/>
                <a:cs typeface="Times New Roman" panose="02020603050405020304" pitchFamily="18" charset="0"/>
              </a:rPr>
              <a:t>[Take responses from learners.]</a:t>
            </a:r>
            <a:endParaRPr lang="en-GB" i="1" dirty="0"/>
          </a:p>
          <a:p>
            <a:endParaRPr lang="en-GB" dirty="0"/>
          </a:p>
        </p:txBody>
      </p:sp>
      <p:sp>
        <p:nvSpPr>
          <p:cNvPr id="4" name="Slide Number Placeholder 3"/>
          <p:cNvSpPr>
            <a:spLocks noGrp="1"/>
          </p:cNvSpPr>
          <p:nvPr>
            <p:ph type="sldNum" sz="quarter" idx="5"/>
          </p:nvPr>
        </p:nvSpPr>
        <p:spPr/>
        <p:txBody>
          <a:bodyPr/>
          <a:lstStyle/>
          <a:p>
            <a:fld id="{D5152CA3-AB03-7848-B84B-285C2D0DB189}" type="slidenum">
              <a:rPr lang="en-GB" smtClean="0"/>
              <a:t>5</a:t>
            </a:fld>
            <a:endParaRPr lang="en-GB"/>
          </a:p>
        </p:txBody>
      </p:sp>
    </p:spTree>
    <p:extLst>
      <p:ext uri="{BB962C8B-B14F-4D97-AF65-F5344CB8AC3E}">
        <p14:creationId xmlns:p14="http://schemas.microsoft.com/office/powerpoint/2010/main" val="33930956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pPr>
            <a:r>
              <a:rPr lang="en-GB" sz="1200" kern="100" dirty="0">
                <a:effectLst/>
                <a:latin typeface="Aptos" panose="020B0004020202020204" pitchFamily="34" charset="0"/>
                <a:ea typeface="Aptos" panose="020B0004020202020204" pitchFamily="34" charset="0"/>
                <a:cs typeface="Times New Roman" panose="02020603050405020304" pitchFamily="18" charset="0"/>
              </a:rPr>
              <a:t>This year for Safer Internet Day we are thinking about an important issue: online scams. Who can explain what a scam is?</a:t>
            </a:r>
          </a:p>
          <a:p>
            <a:r>
              <a:rPr lang="en-GB" sz="1200" i="1" dirty="0">
                <a:effectLst/>
                <a:latin typeface="Aptos" panose="020B0004020202020204" pitchFamily="34" charset="0"/>
                <a:ea typeface="Aptos" panose="020B0004020202020204" pitchFamily="34" charset="0"/>
                <a:cs typeface="Times New Roman" panose="02020603050405020304" pitchFamily="18" charset="0"/>
              </a:rPr>
              <a:t>[Take responses from learners.] </a:t>
            </a:r>
          </a:p>
          <a:p>
            <a:r>
              <a:rPr lang="en-GB" sz="1200" dirty="0">
                <a:effectLst/>
                <a:latin typeface="Aptos" panose="020B0004020202020204" pitchFamily="34" charset="0"/>
                <a:ea typeface="Aptos" panose="020B0004020202020204" pitchFamily="34" charset="0"/>
                <a:cs typeface="Times New Roman" panose="02020603050405020304" pitchFamily="18" charset="0"/>
              </a:rPr>
              <a:t>Great answers everyone – a scam is where someone tries to trick somebody else to get something from them, like money, items in a game, or personal information. Scams can happen online when we’re using technology, like a phone or a tablet, and offline, when we meet people face to face. </a:t>
            </a:r>
            <a:endParaRPr lang="en-GB" sz="1000" dirty="0">
              <a:effectLst/>
              <a:latin typeface="Calibri" panose="020F0502020204030204" pitchFamily="34" charset="0"/>
              <a:ea typeface="Calibri" panose="020F0502020204030204" pitchFamily="34" charset="0"/>
              <a:cs typeface="Mangal" panose="02040503050203030202" pitchFamily="18" charset="0"/>
            </a:endParaRPr>
          </a:p>
        </p:txBody>
      </p:sp>
      <p:sp>
        <p:nvSpPr>
          <p:cNvPr id="4" name="Slide Number Placeholder 3"/>
          <p:cNvSpPr>
            <a:spLocks noGrp="1"/>
          </p:cNvSpPr>
          <p:nvPr>
            <p:ph type="sldNum" sz="quarter" idx="5"/>
          </p:nvPr>
        </p:nvSpPr>
        <p:spPr/>
        <p:txBody>
          <a:bodyPr/>
          <a:lstStyle/>
          <a:p>
            <a:fld id="{D5152CA3-AB03-7848-B84B-285C2D0DB189}" type="slidenum">
              <a:rPr lang="en-GB" smtClean="0"/>
              <a:t>6</a:t>
            </a:fld>
            <a:endParaRPr lang="en-GB"/>
          </a:p>
        </p:txBody>
      </p:sp>
    </p:spTree>
    <p:extLst>
      <p:ext uri="{BB962C8B-B14F-4D97-AF65-F5344CB8AC3E}">
        <p14:creationId xmlns:p14="http://schemas.microsoft.com/office/powerpoint/2010/main" val="21275903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pPr>
            <a:r>
              <a:rPr lang="en-GB" sz="1200" kern="100" dirty="0">
                <a:effectLst/>
                <a:latin typeface="Aptos" panose="020B0004020202020204" pitchFamily="34" charset="0"/>
                <a:ea typeface="Aptos" panose="020B0004020202020204" pitchFamily="34" charset="0"/>
                <a:cs typeface="Times New Roman" panose="02020603050405020304" pitchFamily="18" charset="0"/>
              </a:rPr>
              <a:t>There are lots of types of scams online – perhaps you have seen some before.</a:t>
            </a:r>
          </a:p>
          <a:p>
            <a:pPr>
              <a:lnSpc>
                <a:spcPct val="115000"/>
              </a:lnSpc>
              <a:spcAft>
                <a:spcPts val="800"/>
              </a:spcAft>
            </a:pPr>
            <a:r>
              <a:rPr lang="en-GB" sz="12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800"/>
              </a:spcAft>
            </a:pPr>
            <a:r>
              <a:rPr lang="en-GB" sz="1200" kern="100" dirty="0">
                <a:effectLst/>
                <a:latin typeface="Aptos" panose="020B0004020202020204" pitchFamily="34" charset="0"/>
                <a:ea typeface="Aptos" panose="020B0004020202020204" pitchFamily="34" charset="0"/>
                <a:cs typeface="Times New Roman" panose="02020603050405020304" pitchFamily="18" charset="0"/>
              </a:rPr>
              <a:t>Put your hand up if you have seen…</a:t>
            </a:r>
          </a:p>
          <a:p>
            <a:pPr marL="342900" lvl="0" indent="-342900">
              <a:lnSpc>
                <a:spcPct val="115000"/>
              </a:lnSpc>
              <a:spcAft>
                <a:spcPts val="800"/>
              </a:spcAft>
              <a:buFont typeface="Symbol" panose="05050102010706020507" pitchFamily="18" charset="2"/>
              <a:buChar char=""/>
              <a:tabLst>
                <a:tab pos="457200" algn="l"/>
              </a:tabLst>
            </a:pPr>
            <a:r>
              <a:rPr lang="en-GB" sz="1200" kern="100" dirty="0">
                <a:effectLst/>
                <a:latin typeface="Aptos" panose="020B0004020202020204" pitchFamily="34" charset="0"/>
                <a:ea typeface="Aptos" panose="020B0004020202020204" pitchFamily="34" charset="0"/>
                <a:cs typeface="Times New Roman" panose="02020603050405020304" pitchFamily="18" charset="0"/>
              </a:rPr>
              <a:t>a message or an email with a suspicious looking link</a:t>
            </a:r>
          </a:p>
          <a:p>
            <a:pPr marL="342900" lvl="0" indent="-342900">
              <a:lnSpc>
                <a:spcPct val="115000"/>
              </a:lnSpc>
              <a:spcAft>
                <a:spcPts val="800"/>
              </a:spcAft>
              <a:buFont typeface="Symbol" panose="05050102010706020507" pitchFamily="18" charset="2"/>
              <a:buChar char=""/>
              <a:tabLst>
                <a:tab pos="457200" algn="l"/>
              </a:tabLst>
            </a:pPr>
            <a:r>
              <a:rPr lang="en-GB" sz="1200" kern="100" dirty="0">
                <a:effectLst/>
                <a:latin typeface="Aptos" panose="020B0004020202020204" pitchFamily="34" charset="0"/>
                <a:ea typeface="Aptos" panose="020B0004020202020204" pitchFamily="34" charset="0"/>
                <a:cs typeface="Times New Roman" panose="02020603050405020304" pitchFamily="18" charset="0"/>
              </a:rPr>
              <a:t>something that seems too good to be true, like you’ve won a prize</a:t>
            </a:r>
          </a:p>
          <a:p>
            <a:pPr marL="342900" lvl="0" indent="-342900">
              <a:lnSpc>
                <a:spcPct val="115000"/>
              </a:lnSpc>
              <a:spcAft>
                <a:spcPts val="800"/>
              </a:spcAft>
              <a:buFont typeface="Symbol" panose="05050102010706020507" pitchFamily="18" charset="2"/>
              <a:buChar char=""/>
              <a:tabLst>
                <a:tab pos="457200" algn="l"/>
              </a:tabLst>
            </a:pPr>
            <a:r>
              <a:rPr lang="en-GB" sz="1200" kern="100" dirty="0">
                <a:effectLst/>
                <a:latin typeface="Aptos" panose="020B0004020202020204" pitchFamily="34" charset="0"/>
                <a:ea typeface="Aptos" panose="020B0004020202020204" pitchFamily="34" charset="0"/>
                <a:cs typeface="Times New Roman" panose="02020603050405020304" pitchFamily="18" charset="0"/>
              </a:rPr>
              <a:t>another player in a game agreeing to trade but then taking something and not giving anything in return</a:t>
            </a:r>
          </a:p>
          <a:p>
            <a:pPr marL="342900" lvl="0" indent="-342900">
              <a:lnSpc>
                <a:spcPct val="115000"/>
              </a:lnSpc>
              <a:spcAft>
                <a:spcPts val="800"/>
              </a:spcAft>
              <a:buFont typeface="Symbol" panose="05050102010706020507" pitchFamily="18" charset="2"/>
              <a:buChar char=""/>
              <a:tabLst>
                <a:tab pos="457200" algn="l"/>
              </a:tabLst>
            </a:pPr>
            <a:r>
              <a:rPr lang="en-US" sz="1200" dirty="0">
                <a:effectLst/>
                <a:latin typeface="Aptos" panose="020B0004020202020204" pitchFamily="34" charset="0"/>
                <a:ea typeface="Aptos" panose="020B0004020202020204" pitchFamily="34" charset="0"/>
                <a:cs typeface="Times New Roman" panose="02020603050405020304" pitchFamily="18" charset="0"/>
              </a:rPr>
              <a:t>a video, app, advert or website that says it can show you how to get free money in your </a:t>
            </a:r>
            <a:r>
              <a:rPr lang="en-US" sz="1200" dirty="0" err="1">
                <a:effectLst/>
                <a:latin typeface="Aptos" panose="020B0004020202020204" pitchFamily="34" charset="0"/>
                <a:ea typeface="Aptos" panose="020B0004020202020204" pitchFamily="34" charset="0"/>
                <a:cs typeface="Times New Roman" panose="02020603050405020304" pitchFamily="18" charset="0"/>
              </a:rPr>
              <a:t>favourite</a:t>
            </a:r>
            <a:r>
              <a:rPr lang="en-US" sz="1200" dirty="0">
                <a:effectLst/>
                <a:latin typeface="Aptos" panose="020B0004020202020204" pitchFamily="34" charset="0"/>
                <a:ea typeface="Aptos" panose="020B0004020202020204" pitchFamily="34" charset="0"/>
                <a:cs typeface="Times New Roman" panose="02020603050405020304" pitchFamily="18" charset="0"/>
              </a:rPr>
              <a:t> game</a:t>
            </a:r>
            <a:endParaRPr lang="en-GB" dirty="0"/>
          </a:p>
          <a:p>
            <a:endParaRPr lang="en-GB" dirty="0"/>
          </a:p>
        </p:txBody>
      </p:sp>
      <p:sp>
        <p:nvSpPr>
          <p:cNvPr id="4" name="Slide Number Placeholder 3"/>
          <p:cNvSpPr>
            <a:spLocks noGrp="1"/>
          </p:cNvSpPr>
          <p:nvPr>
            <p:ph type="sldNum" sz="quarter" idx="5"/>
          </p:nvPr>
        </p:nvSpPr>
        <p:spPr/>
        <p:txBody>
          <a:bodyPr/>
          <a:lstStyle/>
          <a:p>
            <a:fld id="{D5152CA3-AB03-7848-B84B-285C2D0DB189}" type="slidenum">
              <a:rPr lang="en-GB" smtClean="0"/>
              <a:t>7</a:t>
            </a:fld>
            <a:endParaRPr lang="en-GB"/>
          </a:p>
        </p:txBody>
      </p:sp>
    </p:spTree>
    <p:extLst>
      <p:ext uri="{BB962C8B-B14F-4D97-AF65-F5344CB8AC3E}">
        <p14:creationId xmlns:p14="http://schemas.microsoft.com/office/powerpoint/2010/main" val="17992801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Seeing these things can make us feel different emotions. We might feel… </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Font typeface="Arial" panose="020B0604020202020204" pitchFamily="34" charset="0"/>
              <a:buChar char="•"/>
              <a:tabLst>
                <a:tab pos="457200" algn="l"/>
              </a:tabLs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excited or curious by a tempting offer</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Font typeface="Arial" panose="020B0604020202020204" pitchFamily="34" charset="0"/>
              <a:buChar char="•"/>
              <a:tabLst>
                <a:tab pos="457200" algn="l"/>
              </a:tabLs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nervous or worried if we feel unsure</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Font typeface="Arial" panose="020B0604020202020204" pitchFamily="34" charset="0"/>
              <a:buChar char="•"/>
              <a:tabLst>
                <a:tab pos="457200" algn="l"/>
              </a:tabLs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upset or angry if someone tricks us online</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Font typeface="Arial" panose="020B0604020202020204" pitchFamily="34" charset="0"/>
              <a:buChar char="•"/>
              <a:tabLst>
                <a:tab pos="457200" algn="l"/>
              </a:tabLs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alone or embarrassed if we’ve been targeted by a scam</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r>
              <a:rPr lang="en-GB" sz="1200" dirty="0">
                <a:effectLst/>
                <a:latin typeface="Aptos" panose="020B0004020202020204" pitchFamily="34" charset="0"/>
                <a:ea typeface="Aptos" panose="020B0004020202020204" pitchFamily="34" charset="0"/>
                <a:cs typeface="Times New Roman" panose="02020603050405020304" pitchFamily="18" charset="0"/>
              </a:rPr>
              <a:t>Being scammed can happen to anybody and it’s not your fault if you’ve been tricked by something online. It’s normal to feel a mix of emotions when you’re online, but remember that you’re not on your own. There are always ways to make things better, even after being targeted by a scam. </a:t>
            </a:r>
            <a:endParaRPr lang="en-GB" sz="1000" dirty="0">
              <a:effectLst/>
              <a:latin typeface="Calibri" panose="020F0502020204030204" pitchFamily="34" charset="0"/>
              <a:ea typeface="Calibri" panose="020F0502020204030204" pitchFamily="34" charset="0"/>
              <a:cs typeface="Mangal" panose="02040503050203030202" pitchFamily="18" charset="0"/>
            </a:endParaRPr>
          </a:p>
        </p:txBody>
      </p:sp>
      <p:sp>
        <p:nvSpPr>
          <p:cNvPr id="4" name="Slide Number Placeholder 3"/>
          <p:cNvSpPr>
            <a:spLocks noGrp="1"/>
          </p:cNvSpPr>
          <p:nvPr>
            <p:ph type="sldNum" sz="quarter" idx="5"/>
          </p:nvPr>
        </p:nvSpPr>
        <p:spPr/>
        <p:txBody>
          <a:bodyPr/>
          <a:lstStyle/>
          <a:p>
            <a:fld id="{D5152CA3-AB03-7848-B84B-285C2D0DB189}" type="slidenum">
              <a:rPr lang="en-GB" smtClean="0"/>
              <a:t>8</a:t>
            </a:fld>
            <a:endParaRPr lang="en-GB"/>
          </a:p>
        </p:txBody>
      </p:sp>
    </p:spTree>
    <p:extLst>
      <p:ext uri="{BB962C8B-B14F-4D97-AF65-F5344CB8AC3E}">
        <p14:creationId xmlns:p14="http://schemas.microsoft.com/office/powerpoint/2010/main" val="2912293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pPr>
            <a:r>
              <a:rPr lang="en-GB" sz="1200" kern="100" dirty="0">
                <a:effectLst/>
                <a:latin typeface="Aptos" panose="020B0004020202020204" pitchFamily="34" charset="0"/>
                <a:ea typeface="Aptos" panose="020B0004020202020204" pitchFamily="34" charset="0"/>
                <a:cs typeface="Times New Roman" panose="02020603050405020304" pitchFamily="18" charset="0"/>
              </a:rPr>
              <a:t>It’s important that everyone feels safe when they are using technology. How can you stay safe even if you see a scam online? </a:t>
            </a:r>
          </a:p>
          <a:p>
            <a:pPr>
              <a:lnSpc>
                <a:spcPct val="115000"/>
              </a:lnSpc>
              <a:spcAft>
                <a:spcPts val="800"/>
              </a:spcAft>
            </a:pPr>
            <a:r>
              <a:rPr lang="en-GB" sz="1200" i="1" kern="100" dirty="0">
                <a:effectLst/>
                <a:latin typeface="Aptos" panose="020B0004020202020204" pitchFamily="34" charset="0"/>
                <a:ea typeface="Aptos" panose="020B0004020202020204" pitchFamily="34" charset="0"/>
                <a:cs typeface="Times New Roman" panose="02020603050405020304" pitchFamily="18" charset="0"/>
              </a:rPr>
              <a:t>[Take responses from learners and click to reveal answers.]</a:t>
            </a:r>
          </a:p>
          <a:p>
            <a:pPr>
              <a:lnSpc>
                <a:spcPct val="115000"/>
              </a:lnSpc>
              <a:spcAft>
                <a:spcPts val="800"/>
              </a:spcAft>
            </a:pPr>
            <a:r>
              <a:rPr lang="en-GB" sz="1200" kern="100" dirty="0">
                <a:effectLst/>
                <a:latin typeface="Aptos" panose="020B0004020202020204" pitchFamily="34" charset="0"/>
                <a:ea typeface="Aptos" panose="020B0004020202020204" pitchFamily="34" charset="0"/>
                <a:cs typeface="Times New Roman" panose="02020603050405020304" pitchFamily="18" charset="0"/>
              </a:rPr>
              <a:t> </a:t>
            </a:r>
          </a:p>
          <a:p>
            <a:pPr marL="342900" lvl="0" indent="-342900">
              <a:lnSpc>
                <a:spcPct val="115000"/>
              </a:lnSpc>
              <a:spcAft>
                <a:spcPts val="800"/>
              </a:spcAft>
              <a:buFont typeface="Symbol" panose="05050102010706020507" pitchFamily="18" charset="2"/>
              <a:buChar char=""/>
              <a:tabLst>
                <a:tab pos="457200" algn="l"/>
              </a:tabLst>
            </a:pPr>
            <a:r>
              <a:rPr lang="en-GB" sz="1200" kern="100" dirty="0">
                <a:effectLst/>
                <a:latin typeface="Aptos" panose="020B0004020202020204" pitchFamily="34" charset="0"/>
                <a:ea typeface="Aptos" panose="020B0004020202020204" pitchFamily="34" charset="0"/>
                <a:cs typeface="Times New Roman" panose="02020603050405020304" pitchFamily="18" charset="0"/>
              </a:rPr>
              <a:t>Look for signs that something might be a scam. Does it seem too good to be true?</a:t>
            </a:r>
          </a:p>
          <a:p>
            <a:pPr marL="342900" lvl="0" indent="-342900">
              <a:lnSpc>
                <a:spcPct val="115000"/>
              </a:lnSpc>
              <a:spcAft>
                <a:spcPts val="800"/>
              </a:spcAft>
              <a:buFont typeface="Symbol" panose="05050102010706020507" pitchFamily="18" charset="2"/>
              <a:buChar char=""/>
              <a:tabLst>
                <a:tab pos="457200" algn="l"/>
              </a:tabLst>
            </a:pPr>
            <a:r>
              <a:rPr lang="en-GB" sz="1200" kern="100" dirty="0">
                <a:effectLst/>
                <a:latin typeface="Aptos" panose="020B0004020202020204" pitchFamily="34" charset="0"/>
                <a:ea typeface="Aptos" panose="020B0004020202020204" pitchFamily="34" charset="0"/>
                <a:cs typeface="Times New Roman" panose="02020603050405020304" pitchFamily="18" charset="0"/>
              </a:rPr>
              <a:t>Keep your personal information, like your name, school, email, phone or bank details safe and private.</a:t>
            </a:r>
          </a:p>
          <a:p>
            <a:pPr marL="342900" lvl="0" indent="-342900">
              <a:lnSpc>
                <a:spcPct val="115000"/>
              </a:lnSpc>
              <a:spcAft>
                <a:spcPts val="800"/>
              </a:spcAft>
              <a:buFont typeface="Symbol" panose="05050102010706020507" pitchFamily="18" charset="2"/>
              <a:buChar char=""/>
              <a:tabLst>
                <a:tab pos="457200" algn="l"/>
              </a:tabLst>
            </a:pPr>
            <a:r>
              <a:rPr lang="en-GB" sz="1200" kern="100" dirty="0">
                <a:effectLst/>
                <a:latin typeface="Aptos" panose="020B0004020202020204" pitchFamily="34" charset="0"/>
                <a:ea typeface="Aptos" panose="020B0004020202020204" pitchFamily="34" charset="0"/>
                <a:cs typeface="Times New Roman" panose="02020603050405020304" pitchFamily="18" charset="0"/>
              </a:rPr>
              <a:t>Don’t click on links, pop-ups or messages if you don’t know who they’re from or what they are for.  </a:t>
            </a:r>
          </a:p>
          <a:p>
            <a:pPr marL="342900" lvl="0" indent="-342900">
              <a:lnSpc>
                <a:spcPct val="115000"/>
              </a:lnSpc>
              <a:spcAft>
                <a:spcPts val="800"/>
              </a:spcAft>
              <a:buFont typeface="Symbol" panose="05050102010706020507" pitchFamily="18" charset="2"/>
              <a:buChar char=""/>
              <a:tabLst>
                <a:tab pos="457200" algn="l"/>
              </a:tabLst>
            </a:pPr>
            <a:r>
              <a:rPr lang="en-GB" sz="1200" kern="100" dirty="0">
                <a:effectLst/>
                <a:latin typeface="Aptos" panose="020B0004020202020204" pitchFamily="34" charset="0"/>
                <a:ea typeface="Aptos" panose="020B0004020202020204" pitchFamily="34" charset="0"/>
                <a:cs typeface="Times New Roman" panose="02020603050405020304" pitchFamily="18" charset="0"/>
              </a:rPr>
              <a:t>Talk to a trusted adult, especially if you are worried, upset or unsure.</a:t>
            </a:r>
          </a:p>
          <a:p>
            <a:pPr marL="342900" lvl="0" indent="-342900">
              <a:lnSpc>
                <a:spcPct val="115000"/>
              </a:lnSpc>
              <a:spcAft>
                <a:spcPts val="800"/>
              </a:spcAft>
              <a:buFont typeface="Symbol" panose="05050102010706020507" pitchFamily="18" charset="2"/>
              <a:buChar char=""/>
              <a:tabLst>
                <a:tab pos="457200" algn="l"/>
              </a:tabLst>
            </a:pPr>
            <a:r>
              <a:rPr lang="en-GB" sz="1200" kern="100" dirty="0">
                <a:effectLst/>
                <a:latin typeface="Aptos" panose="020B0004020202020204" pitchFamily="34" charset="0"/>
                <a:ea typeface="Aptos" panose="020B0004020202020204" pitchFamily="34" charset="0"/>
                <a:cs typeface="Times New Roman" panose="02020603050405020304" pitchFamily="18" charset="0"/>
              </a:rPr>
              <a:t>Ask them to show you where the block and report buttons are and for help using them.</a:t>
            </a:r>
          </a:p>
          <a:p>
            <a:pPr>
              <a:lnSpc>
                <a:spcPct val="115000"/>
              </a:lnSpc>
              <a:spcAft>
                <a:spcPts val="800"/>
              </a:spcAft>
            </a:pPr>
            <a:r>
              <a:rPr lang="en-GB" sz="1200" kern="100" dirty="0">
                <a:effectLst/>
                <a:latin typeface="Aptos" panose="020B0004020202020204" pitchFamily="34" charset="0"/>
                <a:ea typeface="Aptos" panose="020B0004020202020204" pitchFamily="34" charset="0"/>
                <a:cs typeface="Times New Roman" panose="02020603050405020304" pitchFamily="18" charset="0"/>
              </a:rPr>
              <a:t> </a:t>
            </a:r>
          </a:p>
          <a:p>
            <a:r>
              <a:rPr lang="en-GB" sz="1200" dirty="0">
                <a:effectLst/>
                <a:latin typeface="Aptos" panose="020B0004020202020204" pitchFamily="34" charset="0"/>
                <a:ea typeface="Aptos" panose="020B0004020202020204" pitchFamily="34" charset="0"/>
                <a:cs typeface="Times New Roman" panose="02020603050405020304" pitchFamily="18" charset="0"/>
              </a:rPr>
              <a:t>If you have been scammed, it’s never too late to talk to a trusted adult and get some help.</a:t>
            </a:r>
            <a:endParaRPr lang="en-GB" dirty="0"/>
          </a:p>
        </p:txBody>
      </p:sp>
      <p:sp>
        <p:nvSpPr>
          <p:cNvPr id="4" name="Slide Number Placeholder 3"/>
          <p:cNvSpPr>
            <a:spLocks noGrp="1"/>
          </p:cNvSpPr>
          <p:nvPr>
            <p:ph type="sldNum" sz="quarter" idx="5"/>
          </p:nvPr>
        </p:nvSpPr>
        <p:spPr/>
        <p:txBody>
          <a:bodyPr/>
          <a:lstStyle/>
          <a:p>
            <a:fld id="{D5152CA3-AB03-7848-B84B-285C2D0DB189}" type="slidenum">
              <a:rPr lang="en-GB" smtClean="0"/>
              <a:t>9</a:t>
            </a:fld>
            <a:endParaRPr lang="en-GB"/>
          </a:p>
        </p:txBody>
      </p:sp>
    </p:spTree>
    <p:extLst>
      <p:ext uri="{BB962C8B-B14F-4D97-AF65-F5344CB8AC3E}">
        <p14:creationId xmlns:p14="http://schemas.microsoft.com/office/powerpoint/2010/main" val="7364283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Who are the trusted adults you could talk to about things online? </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200" i="1" kern="100" dirty="0">
                <a:effectLst/>
                <a:latin typeface="Aptos" panose="020B0004020202020204" pitchFamily="34" charset="0"/>
                <a:ea typeface="Aptos" panose="020B0004020202020204" pitchFamily="34" charset="0"/>
                <a:cs typeface="Times New Roman" panose="02020603050405020304" pitchFamily="18" charset="0"/>
              </a:rPr>
              <a:t>[Take answers then display on screen] </a:t>
            </a:r>
            <a:endParaRPr lang="en-GB" sz="1200" i="1"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Parents or carers </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Grandparents  </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Aunties and Uncles </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Sports club leader </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Teachers and teaching assistants  </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It’s really important to tell a trusted adult if something happens online that worries or upsets you.</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5152CA3-AB03-7848-B84B-285C2D0DB189}" type="slidenum">
              <a:rPr lang="en-GB" smtClean="0"/>
              <a:t>10</a:t>
            </a:fld>
            <a:endParaRPr lang="en-GB"/>
          </a:p>
        </p:txBody>
      </p:sp>
    </p:spTree>
    <p:extLst>
      <p:ext uri="{BB962C8B-B14F-4D97-AF65-F5344CB8AC3E}">
        <p14:creationId xmlns:p14="http://schemas.microsoft.com/office/powerpoint/2010/main" val="4873817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58A40-E0B0-6602-7E2C-03C54519F0D3}"/>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A02F0577-EDB8-A7F1-91D5-CBE6A42F029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B5368282-A5E8-CA56-3902-791BDF24DB44}"/>
              </a:ext>
            </a:extLst>
          </p:cNvPr>
          <p:cNvSpPr>
            <a:spLocks noGrp="1"/>
          </p:cNvSpPr>
          <p:nvPr>
            <p:ph type="dt" sz="half" idx="10"/>
          </p:nvPr>
        </p:nvSpPr>
        <p:spPr/>
        <p:txBody>
          <a:bodyPr/>
          <a:lstStyle/>
          <a:p>
            <a:fld id="{5A3FE8C3-3508-AB4B-AFF0-767C97491705}" type="datetimeFigureOut">
              <a:rPr lang="en-GB" smtClean="0"/>
              <a:t>10/02/2025</a:t>
            </a:fld>
            <a:endParaRPr lang="en-GB"/>
          </a:p>
        </p:txBody>
      </p:sp>
      <p:sp>
        <p:nvSpPr>
          <p:cNvPr id="5" name="Footer Placeholder 4">
            <a:extLst>
              <a:ext uri="{FF2B5EF4-FFF2-40B4-BE49-F238E27FC236}">
                <a16:creationId xmlns:a16="http://schemas.microsoft.com/office/drawing/2014/main" id="{DFCB2EA0-5DFA-D5C1-5DAA-0F7293259E0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57209E9-5CAA-7F9C-6715-2337341A05CE}"/>
              </a:ext>
            </a:extLst>
          </p:cNvPr>
          <p:cNvSpPr>
            <a:spLocks noGrp="1"/>
          </p:cNvSpPr>
          <p:nvPr>
            <p:ph type="sldNum" sz="quarter" idx="12"/>
          </p:nvPr>
        </p:nvSpPr>
        <p:spPr/>
        <p:txBody>
          <a:bodyPr/>
          <a:lstStyle/>
          <a:p>
            <a:fld id="{3F439519-95FF-6A4F-93F6-52A12D9BE876}" type="slidenum">
              <a:rPr lang="en-GB" smtClean="0"/>
              <a:t>‹#›</a:t>
            </a:fld>
            <a:endParaRPr lang="en-GB"/>
          </a:p>
        </p:txBody>
      </p:sp>
    </p:spTree>
    <p:extLst>
      <p:ext uri="{BB962C8B-B14F-4D97-AF65-F5344CB8AC3E}">
        <p14:creationId xmlns:p14="http://schemas.microsoft.com/office/powerpoint/2010/main" val="42511216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48A96-C703-6C14-66A9-BF16283E6BE7}"/>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C06E3FE9-E89D-FF31-92F7-2FFA6CE5F581}"/>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612737B-8937-AF18-27B5-DB75137C2D0B}"/>
              </a:ext>
            </a:extLst>
          </p:cNvPr>
          <p:cNvSpPr>
            <a:spLocks noGrp="1"/>
          </p:cNvSpPr>
          <p:nvPr>
            <p:ph type="dt" sz="half" idx="10"/>
          </p:nvPr>
        </p:nvSpPr>
        <p:spPr/>
        <p:txBody>
          <a:bodyPr/>
          <a:lstStyle/>
          <a:p>
            <a:fld id="{5A3FE8C3-3508-AB4B-AFF0-767C97491705}" type="datetimeFigureOut">
              <a:rPr lang="en-GB" smtClean="0"/>
              <a:t>10/02/2025</a:t>
            </a:fld>
            <a:endParaRPr lang="en-GB"/>
          </a:p>
        </p:txBody>
      </p:sp>
      <p:sp>
        <p:nvSpPr>
          <p:cNvPr id="5" name="Footer Placeholder 4">
            <a:extLst>
              <a:ext uri="{FF2B5EF4-FFF2-40B4-BE49-F238E27FC236}">
                <a16:creationId xmlns:a16="http://schemas.microsoft.com/office/drawing/2014/main" id="{5D13AD52-5AB7-064C-0391-884A4B01361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03FE213-E74C-D39B-C3E1-799A97A413A3}"/>
              </a:ext>
            </a:extLst>
          </p:cNvPr>
          <p:cNvSpPr>
            <a:spLocks noGrp="1"/>
          </p:cNvSpPr>
          <p:nvPr>
            <p:ph type="sldNum" sz="quarter" idx="12"/>
          </p:nvPr>
        </p:nvSpPr>
        <p:spPr/>
        <p:txBody>
          <a:bodyPr/>
          <a:lstStyle/>
          <a:p>
            <a:fld id="{3F439519-95FF-6A4F-93F6-52A12D9BE876}" type="slidenum">
              <a:rPr lang="en-GB" smtClean="0"/>
              <a:t>‹#›</a:t>
            </a:fld>
            <a:endParaRPr lang="en-GB"/>
          </a:p>
        </p:txBody>
      </p:sp>
    </p:spTree>
    <p:extLst>
      <p:ext uri="{BB962C8B-B14F-4D97-AF65-F5344CB8AC3E}">
        <p14:creationId xmlns:p14="http://schemas.microsoft.com/office/powerpoint/2010/main" val="636080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65491C1-6AE1-6C58-B647-2987221160D4}"/>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CC710C81-BBA0-2C16-C048-75DF1DE6E9D4}"/>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E588DB43-124F-3DC9-A5B0-18CA8B0CAEB3}"/>
              </a:ext>
            </a:extLst>
          </p:cNvPr>
          <p:cNvSpPr>
            <a:spLocks noGrp="1"/>
          </p:cNvSpPr>
          <p:nvPr>
            <p:ph type="dt" sz="half" idx="10"/>
          </p:nvPr>
        </p:nvSpPr>
        <p:spPr/>
        <p:txBody>
          <a:bodyPr/>
          <a:lstStyle/>
          <a:p>
            <a:fld id="{5A3FE8C3-3508-AB4B-AFF0-767C97491705}" type="datetimeFigureOut">
              <a:rPr lang="en-GB" smtClean="0"/>
              <a:t>10/02/2025</a:t>
            </a:fld>
            <a:endParaRPr lang="en-GB"/>
          </a:p>
        </p:txBody>
      </p:sp>
      <p:sp>
        <p:nvSpPr>
          <p:cNvPr id="5" name="Footer Placeholder 4">
            <a:extLst>
              <a:ext uri="{FF2B5EF4-FFF2-40B4-BE49-F238E27FC236}">
                <a16:creationId xmlns:a16="http://schemas.microsoft.com/office/drawing/2014/main" id="{2E07CC90-3230-06F7-75DB-AC8C625009B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7E5D7E3-9BEF-2238-2477-A33FD9BCED52}"/>
              </a:ext>
            </a:extLst>
          </p:cNvPr>
          <p:cNvSpPr>
            <a:spLocks noGrp="1"/>
          </p:cNvSpPr>
          <p:nvPr>
            <p:ph type="sldNum" sz="quarter" idx="12"/>
          </p:nvPr>
        </p:nvSpPr>
        <p:spPr/>
        <p:txBody>
          <a:bodyPr/>
          <a:lstStyle/>
          <a:p>
            <a:fld id="{3F439519-95FF-6A4F-93F6-52A12D9BE876}" type="slidenum">
              <a:rPr lang="en-GB" smtClean="0"/>
              <a:t>‹#›</a:t>
            </a:fld>
            <a:endParaRPr lang="en-GB"/>
          </a:p>
        </p:txBody>
      </p:sp>
    </p:spTree>
    <p:extLst>
      <p:ext uri="{BB962C8B-B14F-4D97-AF65-F5344CB8AC3E}">
        <p14:creationId xmlns:p14="http://schemas.microsoft.com/office/powerpoint/2010/main" val="1903058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9A492-4C09-FCD5-98DA-8D9C18AC36C8}"/>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4CC04F01-A701-D9C0-377F-66290E32EFDF}"/>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C8F182A1-0C27-31F4-9A00-85C0249F5938}"/>
              </a:ext>
            </a:extLst>
          </p:cNvPr>
          <p:cNvSpPr>
            <a:spLocks noGrp="1"/>
          </p:cNvSpPr>
          <p:nvPr>
            <p:ph type="dt" sz="half" idx="10"/>
          </p:nvPr>
        </p:nvSpPr>
        <p:spPr/>
        <p:txBody>
          <a:bodyPr/>
          <a:lstStyle/>
          <a:p>
            <a:fld id="{5A3FE8C3-3508-AB4B-AFF0-767C97491705}" type="datetimeFigureOut">
              <a:rPr lang="en-GB" smtClean="0"/>
              <a:t>10/02/2025</a:t>
            </a:fld>
            <a:endParaRPr lang="en-GB"/>
          </a:p>
        </p:txBody>
      </p:sp>
      <p:sp>
        <p:nvSpPr>
          <p:cNvPr id="5" name="Footer Placeholder 4">
            <a:extLst>
              <a:ext uri="{FF2B5EF4-FFF2-40B4-BE49-F238E27FC236}">
                <a16:creationId xmlns:a16="http://schemas.microsoft.com/office/drawing/2014/main" id="{1753C7E4-6F86-71EB-904B-79D834140E7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A94419E-7733-F63F-E9F0-CEC69ECF2943}"/>
              </a:ext>
            </a:extLst>
          </p:cNvPr>
          <p:cNvSpPr>
            <a:spLocks noGrp="1"/>
          </p:cNvSpPr>
          <p:nvPr>
            <p:ph type="sldNum" sz="quarter" idx="12"/>
          </p:nvPr>
        </p:nvSpPr>
        <p:spPr/>
        <p:txBody>
          <a:bodyPr/>
          <a:lstStyle/>
          <a:p>
            <a:fld id="{3F439519-95FF-6A4F-93F6-52A12D9BE876}" type="slidenum">
              <a:rPr lang="en-GB" smtClean="0"/>
              <a:t>‹#›</a:t>
            </a:fld>
            <a:endParaRPr lang="en-GB"/>
          </a:p>
        </p:txBody>
      </p:sp>
    </p:spTree>
    <p:extLst>
      <p:ext uri="{BB962C8B-B14F-4D97-AF65-F5344CB8AC3E}">
        <p14:creationId xmlns:p14="http://schemas.microsoft.com/office/powerpoint/2010/main" val="10890316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BB24D-DCF8-5E29-9355-B614D0F4FA15}"/>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041BFDA0-A08A-9B08-1985-BFDA351B885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6069B0D-BC04-1E04-8E36-E92EE0B874FA}"/>
              </a:ext>
            </a:extLst>
          </p:cNvPr>
          <p:cNvSpPr>
            <a:spLocks noGrp="1"/>
          </p:cNvSpPr>
          <p:nvPr>
            <p:ph type="dt" sz="half" idx="10"/>
          </p:nvPr>
        </p:nvSpPr>
        <p:spPr/>
        <p:txBody>
          <a:bodyPr/>
          <a:lstStyle/>
          <a:p>
            <a:fld id="{5A3FE8C3-3508-AB4B-AFF0-767C97491705}" type="datetimeFigureOut">
              <a:rPr lang="en-GB" smtClean="0"/>
              <a:t>10/02/2025</a:t>
            </a:fld>
            <a:endParaRPr lang="en-GB"/>
          </a:p>
        </p:txBody>
      </p:sp>
      <p:sp>
        <p:nvSpPr>
          <p:cNvPr id="5" name="Footer Placeholder 4">
            <a:extLst>
              <a:ext uri="{FF2B5EF4-FFF2-40B4-BE49-F238E27FC236}">
                <a16:creationId xmlns:a16="http://schemas.microsoft.com/office/drawing/2014/main" id="{08AC0FB2-8408-F153-70AE-60A9F3DFF41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6CF178B-A008-5A96-2802-D453707F8BDB}"/>
              </a:ext>
            </a:extLst>
          </p:cNvPr>
          <p:cNvSpPr>
            <a:spLocks noGrp="1"/>
          </p:cNvSpPr>
          <p:nvPr>
            <p:ph type="sldNum" sz="quarter" idx="12"/>
          </p:nvPr>
        </p:nvSpPr>
        <p:spPr/>
        <p:txBody>
          <a:bodyPr/>
          <a:lstStyle/>
          <a:p>
            <a:fld id="{3F439519-95FF-6A4F-93F6-52A12D9BE876}" type="slidenum">
              <a:rPr lang="en-GB" smtClean="0"/>
              <a:t>‹#›</a:t>
            </a:fld>
            <a:endParaRPr lang="en-GB"/>
          </a:p>
        </p:txBody>
      </p:sp>
    </p:spTree>
    <p:extLst>
      <p:ext uri="{BB962C8B-B14F-4D97-AF65-F5344CB8AC3E}">
        <p14:creationId xmlns:p14="http://schemas.microsoft.com/office/powerpoint/2010/main" val="4190770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DB283-8F9C-C573-2D78-00C92A806DB1}"/>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407F9CAE-02DC-E600-4808-1EE649E6AD1A}"/>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81AC60C4-9622-E4BA-B00C-14ABD0FE89DB}"/>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788E6F71-9EB9-A807-F5ED-80F7B69C24E5}"/>
              </a:ext>
            </a:extLst>
          </p:cNvPr>
          <p:cNvSpPr>
            <a:spLocks noGrp="1"/>
          </p:cNvSpPr>
          <p:nvPr>
            <p:ph type="dt" sz="half" idx="10"/>
          </p:nvPr>
        </p:nvSpPr>
        <p:spPr/>
        <p:txBody>
          <a:bodyPr/>
          <a:lstStyle/>
          <a:p>
            <a:fld id="{5A3FE8C3-3508-AB4B-AFF0-767C97491705}" type="datetimeFigureOut">
              <a:rPr lang="en-GB" smtClean="0"/>
              <a:t>10/02/2025</a:t>
            </a:fld>
            <a:endParaRPr lang="en-GB"/>
          </a:p>
        </p:txBody>
      </p:sp>
      <p:sp>
        <p:nvSpPr>
          <p:cNvPr id="6" name="Footer Placeholder 5">
            <a:extLst>
              <a:ext uri="{FF2B5EF4-FFF2-40B4-BE49-F238E27FC236}">
                <a16:creationId xmlns:a16="http://schemas.microsoft.com/office/drawing/2014/main" id="{C727892D-CE96-36AD-91B2-A33C6F63C3F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B38DD10-9341-6537-20AE-EF6D98453964}"/>
              </a:ext>
            </a:extLst>
          </p:cNvPr>
          <p:cNvSpPr>
            <a:spLocks noGrp="1"/>
          </p:cNvSpPr>
          <p:nvPr>
            <p:ph type="sldNum" sz="quarter" idx="12"/>
          </p:nvPr>
        </p:nvSpPr>
        <p:spPr/>
        <p:txBody>
          <a:bodyPr/>
          <a:lstStyle/>
          <a:p>
            <a:fld id="{3F439519-95FF-6A4F-93F6-52A12D9BE876}" type="slidenum">
              <a:rPr lang="en-GB" smtClean="0"/>
              <a:t>‹#›</a:t>
            </a:fld>
            <a:endParaRPr lang="en-GB"/>
          </a:p>
        </p:txBody>
      </p:sp>
    </p:spTree>
    <p:extLst>
      <p:ext uri="{BB962C8B-B14F-4D97-AF65-F5344CB8AC3E}">
        <p14:creationId xmlns:p14="http://schemas.microsoft.com/office/powerpoint/2010/main" val="3756204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F0FB9-50BF-8FF3-0F5E-D6D1BF31324B}"/>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6A749D8B-A874-E072-AC14-9E11FE016C6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5931CBB8-D3EE-877A-505A-4CCA6936155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9603F8C0-609F-2ECE-0C29-FBB61CFDD89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FCF48B4C-E652-A9FC-42C0-E89C7EF116C5}"/>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12BB0247-4825-3A4C-84DE-FD5C4F425C29}"/>
              </a:ext>
            </a:extLst>
          </p:cNvPr>
          <p:cNvSpPr>
            <a:spLocks noGrp="1"/>
          </p:cNvSpPr>
          <p:nvPr>
            <p:ph type="dt" sz="half" idx="10"/>
          </p:nvPr>
        </p:nvSpPr>
        <p:spPr/>
        <p:txBody>
          <a:bodyPr/>
          <a:lstStyle/>
          <a:p>
            <a:fld id="{5A3FE8C3-3508-AB4B-AFF0-767C97491705}" type="datetimeFigureOut">
              <a:rPr lang="en-GB" smtClean="0"/>
              <a:t>10/02/2025</a:t>
            </a:fld>
            <a:endParaRPr lang="en-GB"/>
          </a:p>
        </p:txBody>
      </p:sp>
      <p:sp>
        <p:nvSpPr>
          <p:cNvPr id="8" name="Footer Placeholder 7">
            <a:extLst>
              <a:ext uri="{FF2B5EF4-FFF2-40B4-BE49-F238E27FC236}">
                <a16:creationId xmlns:a16="http://schemas.microsoft.com/office/drawing/2014/main" id="{21855777-ACB5-0FD8-023A-A6ADD8A77E0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F775A36-D0F8-A250-AE00-0D48D49C35A0}"/>
              </a:ext>
            </a:extLst>
          </p:cNvPr>
          <p:cNvSpPr>
            <a:spLocks noGrp="1"/>
          </p:cNvSpPr>
          <p:nvPr>
            <p:ph type="sldNum" sz="quarter" idx="12"/>
          </p:nvPr>
        </p:nvSpPr>
        <p:spPr/>
        <p:txBody>
          <a:bodyPr/>
          <a:lstStyle/>
          <a:p>
            <a:fld id="{3F439519-95FF-6A4F-93F6-52A12D9BE876}" type="slidenum">
              <a:rPr lang="en-GB" smtClean="0"/>
              <a:t>‹#›</a:t>
            </a:fld>
            <a:endParaRPr lang="en-GB"/>
          </a:p>
        </p:txBody>
      </p:sp>
    </p:spTree>
    <p:extLst>
      <p:ext uri="{BB962C8B-B14F-4D97-AF65-F5344CB8AC3E}">
        <p14:creationId xmlns:p14="http://schemas.microsoft.com/office/powerpoint/2010/main" val="39117504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13370-2408-BC90-87AC-D468E7678B97}"/>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ACB03FB1-C721-8BE0-B50F-B56B817D9110}"/>
              </a:ext>
            </a:extLst>
          </p:cNvPr>
          <p:cNvSpPr>
            <a:spLocks noGrp="1"/>
          </p:cNvSpPr>
          <p:nvPr>
            <p:ph type="dt" sz="half" idx="10"/>
          </p:nvPr>
        </p:nvSpPr>
        <p:spPr/>
        <p:txBody>
          <a:bodyPr/>
          <a:lstStyle/>
          <a:p>
            <a:fld id="{5A3FE8C3-3508-AB4B-AFF0-767C97491705}" type="datetimeFigureOut">
              <a:rPr lang="en-GB" smtClean="0"/>
              <a:t>10/02/2025</a:t>
            </a:fld>
            <a:endParaRPr lang="en-GB"/>
          </a:p>
        </p:txBody>
      </p:sp>
      <p:sp>
        <p:nvSpPr>
          <p:cNvPr id="4" name="Footer Placeholder 3">
            <a:extLst>
              <a:ext uri="{FF2B5EF4-FFF2-40B4-BE49-F238E27FC236}">
                <a16:creationId xmlns:a16="http://schemas.microsoft.com/office/drawing/2014/main" id="{9F82471A-25BF-CD02-B74C-A879ACD65A1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92F926C-1015-3B6D-B8A8-FBBFBA35A9E4}"/>
              </a:ext>
            </a:extLst>
          </p:cNvPr>
          <p:cNvSpPr>
            <a:spLocks noGrp="1"/>
          </p:cNvSpPr>
          <p:nvPr>
            <p:ph type="sldNum" sz="quarter" idx="12"/>
          </p:nvPr>
        </p:nvSpPr>
        <p:spPr/>
        <p:txBody>
          <a:bodyPr/>
          <a:lstStyle/>
          <a:p>
            <a:fld id="{3F439519-95FF-6A4F-93F6-52A12D9BE876}" type="slidenum">
              <a:rPr lang="en-GB" smtClean="0"/>
              <a:t>‹#›</a:t>
            </a:fld>
            <a:endParaRPr lang="en-GB"/>
          </a:p>
        </p:txBody>
      </p:sp>
    </p:spTree>
    <p:extLst>
      <p:ext uri="{BB962C8B-B14F-4D97-AF65-F5344CB8AC3E}">
        <p14:creationId xmlns:p14="http://schemas.microsoft.com/office/powerpoint/2010/main" val="6923782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25C7705-C5A1-9EA5-88E7-F55A098ED24F}"/>
              </a:ext>
            </a:extLst>
          </p:cNvPr>
          <p:cNvSpPr>
            <a:spLocks noGrp="1"/>
          </p:cNvSpPr>
          <p:nvPr>
            <p:ph type="dt" sz="half" idx="10"/>
          </p:nvPr>
        </p:nvSpPr>
        <p:spPr/>
        <p:txBody>
          <a:bodyPr/>
          <a:lstStyle/>
          <a:p>
            <a:fld id="{5A3FE8C3-3508-AB4B-AFF0-767C97491705}" type="datetimeFigureOut">
              <a:rPr lang="en-GB" smtClean="0"/>
              <a:t>10/02/2025</a:t>
            </a:fld>
            <a:endParaRPr lang="en-GB"/>
          </a:p>
        </p:txBody>
      </p:sp>
      <p:sp>
        <p:nvSpPr>
          <p:cNvPr id="3" name="Footer Placeholder 2">
            <a:extLst>
              <a:ext uri="{FF2B5EF4-FFF2-40B4-BE49-F238E27FC236}">
                <a16:creationId xmlns:a16="http://schemas.microsoft.com/office/drawing/2014/main" id="{19E2E1A7-6464-FB34-C5CB-0917D169B1A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948A018-BD96-EABD-9B5F-64150978AEE2}"/>
              </a:ext>
            </a:extLst>
          </p:cNvPr>
          <p:cNvSpPr>
            <a:spLocks noGrp="1"/>
          </p:cNvSpPr>
          <p:nvPr>
            <p:ph type="sldNum" sz="quarter" idx="12"/>
          </p:nvPr>
        </p:nvSpPr>
        <p:spPr/>
        <p:txBody>
          <a:bodyPr/>
          <a:lstStyle/>
          <a:p>
            <a:fld id="{3F439519-95FF-6A4F-93F6-52A12D9BE876}" type="slidenum">
              <a:rPr lang="en-GB" smtClean="0"/>
              <a:t>‹#›</a:t>
            </a:fld>
            <a:endParaRPr lang="en-GB"/>
          </a:p>
        </p:txBody>
      </p:sp>
    </p:spTree>
    <p:extLst>
      <p:ext uri="{BB962C8B-B14F-4D97-AF65-F5344CB8AC3E}">
        <p14:creationId xmlns:p14="http://schemas.microsoft.com/office/powerpoint/2010/main" val="39585810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FB90A-573A-7889-068F-041B787A860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F92CCF42-227C-3911-28DF-4B4A505562C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99CAF063-4ADD-A9AD-1344-97CCEEBC02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A7B5DD6-B49B-BA52-AC75-47EDAA992911}"/>
              </a:ext>
            </a:extLst>
          </p:cNvPr>
          <p:cNvSpPr>
            <a:spLocks noGrp="1"/>
          </p:cNvSpPr>
          <p:nvPr>
            <p:ph type="dt" sz="half" idx="10"/>
          </p:nvPr>
        </p:nvSpPr>
        <p:spPr/>
        <p:txBody>
          <a:bodyPr/>
          <a:lstStyle/>
          <a:p>
            <a:fld id="{5A3FE8C3-3508-AB4B-AFF0-767C97491705}" type="datetimeFigureOut">
              <a:rPr lang="en-GB" smtClean="0"/>
              <a:t>10/02/2025</a:t>
            </a:fld>
            <a:endParaRPr lang="en-GB"/>
          </a:p>
        </p:txBody>
      </p:sp>
      <p:sp>
        <p:nvSpPr>
          <p:cNvPr id="6" name="Footer Placeholder 5">
            <a:extLst>
              <a:ext uri="{FF2B5EF4-FFF2-40B4-BE49-F238E27FC236}">
                <a16:creationId xmlns:a16="http://schemas.microsoft.com/office/drawing/2014/main" id="{09281C08-6B63-6A84-D61C-398FA007393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FEDEADC-3604-8A31-E5B1-E34895920F6F}"/>
              </a:ext>
            </a:extLst>
          </p:cNvPr>
          <p:cNvSpPr>
            <a:spLocks noGrp="1"/>
          </p:cNvSpPr>
          <p:nvPr>
            <p:ph type="sldNum" sz="quarter" idx="12"/>
          </p:nvPr>
        </p:nvSpPr>
        <p:spPr/>
        <p:txBody>
          <a:bodyPr/>
          <a:lstStyle/>
          <a:p>
            <a:fld id="{3F439519-95FF-6A4F-93F6-52A12D9BE876}" type="slidenum">
              <a:rPr lang="en-GB" smtClean="0"/>
              <a:t>‹#›</a:t>
            </a:fld>
            <a:endParaRPr lang="en-GB"/>
          </a:p>
        </p:txBody>
      </p:sp>
    </p:spTree>
    <p:extLst>
      <p:ext uri="{BB962C8B-B14F-4D97-AF65-F5344CB8AC3E}">
        <p14:creationId xmlns:p14="http://schemas.microsoft.com/office/powerpoint/2010/main" val="580982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C246E-EAED-85D7-2B94-CCFBB7E3AEF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EBCC122E-F8A2-6A83-9F4B-F04D0C4B394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CF0DFA4-40DC-0AF9-5A43-EB9D452758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F2E3B37-8F24-D471-F9B9-6E0A00CC3269}"/>
              </a:ext>
            </a:extLst>
          </p:cNvPr>
          <p:cNvSpPr>
            <a:spLocks noGrp="1"/>
          </p:cNvSpPr>
          <p:nvPr>
            <p:ph type="dt" sz="half" idx="10"/>
          </p:nvPr>
        </p:nvSpPr>
        <p:spPr/>
        <p:txBody>
          <a:bodyPr/>
          <a:lstStyle/>
          <a:p>
            <a:fld id="{5A3FE8C3-3508-AB4B-AFF0-767C97491705}" type="datetimeFigureOut">
              <a:rPr lang="en-GB" smtClean="0"/>
              <a:t>10/02/2025</a:t>
            </a:fld>
            <a:endParaRPr lang="en-GB"/>
          </a:p>
        </p:txBody>
      </p:sp>
      <p:sp>
        <p:nvSpPr>
          <p:cNvPr id="6" name="Footer Placeholder 5">
            <a:extLst>
              <a:ext uri="{FF2B5EF4-FFF2-40B4-BE49-F238E27FC236}">
                <a16:creationId xmlns:a16="http://schemas.microsoft.com/office/drawing/2014/main" id="{8510D676-833E-7A8F-5066-3EC493A9E5B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BDC01E9-69B3-6157-75F5-9F7111B8D75F}"/>
              </a:ext>
            </a:extLst>
          </p:cNvPr>
          <p:cNvSpPr>
            <a:spLocks noGrp="1"/>
          </p:cNvSpPr>
          <p:nvPr>
            <p:ph type="sldNum" sz="quarter" idx="12"/>
          </p:nvPr>
        </p:nvSpPr>
        <p:spPr/>
        <p:txBody>
          <a:bodyPr/>
          <a:lstStyle/>
          <a:p>
            <a:fld id="{3F439519-95FF-6A4F-93F6-52A12D9BE876}" type="slidenum">
              <a:rPr lang="en-GB" smtClean="0"/>
              <a:t>‹#›</a:t>
            </a:fld>
            <a:endParaRPr lang="en-GB"/>
          </a:p>
        </p:txBody>
      </p:sp>
    </p:spTree>
    <p:extLst>
      <p:ext uri="{BB962C8B-B14F-4D97-AF65-F5344CB8AC3E}">
        <p14:creationId xmlns:p14="http://schemas.microsoft.com/office/powerpoint/2010/main" val="32065718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69DA74-3B36-115D-73FE-C64BA7B753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0CBFBB12-C98C-2761-BA67-B38F15D211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117A2783-5811-47B8-B92C-5B82B2CBC1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A3FE8C3-3508-AB4B-AFF0-767C97491705}" type="datetimeFigureOut">
              <a:rPr lang="en-GB" smtClean="0"/>
              <a:t>10/02/2025</a:t>
            </a:fld>
            <a:endParaRPr lang="en-GB"/>
          </a:p>
        </p:txBody>
      </p:sp>
      <p:sp>
        <p:nvSpPr>
          <p:cNvPr id="5" name="Footer Placeholder 4">
            <a:extLst>
              <a:ext uri="{FF2B5EF4-FFF2-40B4-BE49-F238E27FC236}">
                <a16:creationId xmlns:a16="http://schemas.microsoft.com/office/drawing/2014/main" id="{481C16BD-978D-2096-49E7-6ED32DD635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A7861AB0-7E6F-6840-054D-692374D59B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F439519-95FF-6A4F-93F6-52A12D9BE876}" type="slidenum">
              <a:rPr lang="en-GB" smtClean="0"/>
              <a:t>‹#›</a:t>
            </a:fld>
            <a:endParaRPr lang="en-GB"/>
          </a:p>
        </p:txBody>
      </p:sp>
    </p:spTree>
    <p:extLst>
      <p:ext uri="{BB962C8B-B14F-4D97-AF65-F5344CB8AC3E}">
        <p14:creationId xmlns:p14="http://schemas.microsoft.com/office/powerpoint/2010/main" val="17589278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60.png"/><Relationship Id="rId7" Type="http://schemas.openxmlformats.org/officeDocument/2006/relationships/image" Target="../media/image64.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63.png"/><Relationship Id="rId11" Type="http://schemas.openxmlformats.org/officeDocument/2006/relationships/image" Target="../media/image68.png"/><Relationship Id="rId5" Type="http://schemas.openxmlformats.org/officeDocument/2006/relationships/image" Target="../media/image62.png"/><Relationship Id="rId10" Type="http://schemas.openxmlformats.org/officeDocument/2006/relationships/image" Target="../media/image67.png"/><Relationship Id="rId4" Type="http://schemas.openxmlformats.org/officeDocument/2006/relationships/image" Target="../media/image61.png"/><Relationship Id="rId9" Type="http://schemas.openxmlformats.org/officeDocument/2006/relationships/image" Target="../media/image66.png"/></Relationships>
</file>

<file path=ppt/slides/_rels/slide1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39.png"/></Relationships>
</file>

<file path=ppt/slides/_rels/slide12.xml.rels><?xml version="1.0" encoding="UTF-8" standalone="yes"?>
<Relationships xmlns="http://schemas.openxmlformats.org/package/2006/relationships"><Relationship Id="rId3" Type="http://schemas.openxmlformats.org/officeDocument/2006/relationships/image" Target="../media/image72.png"/><Relationship Id="rId7" Type="http://schemas.openxmlformats.org/officeDocument/2006/relationships/image" Target="../media/image75.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39.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5.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_rels/slide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40.png"/><Relationship Id="rId4" Type="http://schemas.openxmlformats.org/officeDocument/2006/relationships/image" Target="../media/image39.png"/></Relationships>
</file>

<file path=ppt/slides/_rels/slide8.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1.png"/><Relationship Id="rId3" Type="http://schemas.openxmlformats.org/officeDocument/2006/relationships/image" Target="../media/image41.png"/><Relationship Id="rId7" Type="http://schemas.openxmlformats.org/officeDocument/2006/relationships/image" Target="../media/image45.png"/><Relationship Id="rId12" Type="http://schemas.openxmlformats.org/officeDocument/2006/relationships/image" Target="../media/image50.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4.png"/><Relationship Id="rId11" Type="http://schemas.openxmlformats.org/officeDocument/2006/relationships/image" Target="../media/image49.png"/><Relationship Id="rId5" Type="http://schemas.openxmlformats.org/officeDocument/2006/relationships/image" Target="../media/image43.png"/><Relationship Id="rId10"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47.png"/></Relationships>
</file>

<file path=ppt/slides/_rels/slide9.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55.png"/><Relationship Id="rId5" Type="http://schemas.openxmlformats.org/officeDocument/2006/relationships/image" Target="../media/image54.png"/><Relationship Id="rId10" Type="http://schemas.openxmlformats.org/officeDocument/2006/relationships/image" Target="../media/image59.png"/><Relationship Id="rId4" Type="http://schemas.openxmlformats.org/officeDocument/2006/relationships/image" Target="../media/image53.png"/><Relationship Id="rId9" Type="http://schemas.openxmlformats.org/officeDocument/2006/relationships/image" Target="../media/image58.pn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descr="A pink and white grid&#10;&#10;Description automatically generated">
            <a:extLst>
              <a:ext uri="{FF2B5EF4-FFF2-40B4-BE49-F238E27FC236}">
                <a16:creationId xmlns:a16="http://schemas.microsoft.com/office/drawing/2014/main" id="{A9C71DC8-EAB1-7A01-723F-5601F3960EC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260"/>
            <a:ext cx="12194242" cy="6856740"/>
          </a:xfrm>
          <a:prstGeom prst="rect">
            <a:avLst/>
          </a:prstGeom>
        </p:spPr>
      </p:pic>
      <p:grpSp>
        <p:nvGrpSpPr>
          <p:cNvPr id="2" name="Group 1">
            <a:extLst>
              <a:ext uri="{FF2B5EF4-FFF2-40B4-BE49-F238E27FC236}">
                <a16:creationId xmlns:a16="http://schemas.microsoft.com/office/drawing/2014/main" id="{AC4D7A46-90BC-DE13-0555-358567C95161}"/>
              </a:ext>
            </a:extLst>
          </p:cNvPr>
          <p:cNvGrpSpPr/>
          <p:nvPr/>
        </p:nvGrpSpPr>
        <p:grpSpPr>
          <a:xfrm>
            <a:off x="2079171" y="968828"/>
            <a:ext cx="8044543" cy="4876801"/>
            <a:chOff x="2079171" y="968828"/>
            <a:chExt cx="8044543" cy="4876801"/>
          </a:xfrm>
        </p:grpSpPr>
        <p:pic>
          <p:nvPicPr>
            <p:cNvPr id="7" name="Picture 6" descr="A purple and blue rectangular frame&#10;&#10;Description automatically generated">
              <a:extLst>
                <a:ext uri="{FF2B5EF4-FFF2-40B4-BE49-F238E27FC236}">
                  <a16:creationId xmlns:a16="http://schemas.microsoft.com/office/drawing/2014/main" id="{F1E09A59-F2B8-19B8-C749-F85A1DBC1A8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079171" y="968828"/>
              <a:ext cx="8044543" cy="4876801"/>
            </a:xfrm>
            <a:prstGeom prst="rect">
              <a:avLst/>
            </a:prstGeom>
          </p:spPr>
        </p:pic>
        <p:pic>
          <p:nvPicPr>
            <p:cNvPr id="9" name="Picture 8" descr="A black background with a black square&#10;&#10;Description automatically generated with medium confidence">
              <a:extLst>
                <a:ext uri="{FF2B5EF4-FFF2-40B4-BE49-F238E27FC236}">
                  <a16:creationId xmlns:a16="http://schemas.microsoft.com/office/drawing/2014/main" id="{5F463399-5676-CB58-D85D-D50529D88078}"/>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2275114" y="1730828"/>
              <a:ext cx="7641772" cy="3940629"/>
            </a:xfrm>
            <a:prstGeom prst="rect">
              <a:avLst/>
            </a:prstGeom>
          </p:spPr>
        </p:pic>
      </p:grpSp>
    </p:spTree>
    <p:extLst>
      <p:ext uri="{BB962C8B-B14F-4D97-AF65-F5344CB8AC3E}">
        <p14:creationId xmlns:p14="http://schemas.microsoft.com/office/powerpoint/2010/main" val="383945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44A750-C509-0CD6-A9E7-7F6AF58F6AF5}"/>
            </a:ext>
          </a:extLst>
        </p:cNvPr>
        <p:cNvGrpSpPr/>
        <p:nvPr/>
      </p:nvGrpSpPr>
      <p:grpSpPr>
        <a:xfrm>
          <a:off x="0" y="0"/>
          <a:ext cx="0" cy="0"/>
          <a:chOff x="0" y="0"/>
          <a:chExt cx="0" cy="0"/>
        </a:xfrm>
      </p:grpSpPr>
      <p:pic>
        <p:nvPicPr>
          <p:cNvPr id="5" name="Picture 4" descr="A pink and white grid&#10;&#10;Description automatically generated">
            <a:extLst>
              <a:ext uri="{FF2B5EF4-FFF2-40B4-BE49-F238E27FC236}">
                <a16:creationId xmlns:a16="http://schemas.microsoft.com/office/drawing/2014/main" id="{D2789579-D384-1815-23DC-4480ED59317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260"/>
            <a:ext cx="12194242" cy="6856740"/>
          </a:xfrm>
          <a:prstGeom prst="rect">
            <a:avLst/>
          </a:prstGeom>
        </p:spPr>
      </p:pic>
      <p:pic>
        <p:nvPicPr>
          <p:cNvPr id="7" name="Picture 6" descr="A group of white rectangular objects with black text&#10;&#10;Description automatically generated">
            <a:extLst>
              <a:ext uri="{FF2B5EF4-FFF2-40B4-BE49-F238E27FC236}">
                <a16:creationId xmlns:a16="http://schemas.microsoft.com/office/drawing/2014/main" id="{F628972F-DA75-DAC1-FDCC-CBBD67E76E03}"/>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 y="1260"/>
            <a:ext cx="12192001" cy="1349868"/>
          </a:xfrm>
          <a:prstGeom prst="rect">
            <a:avLst/>
          </a:prstGeom>
        </p:spPr>
      </p:pic>
      <p:pic>
        <p:nvPicPr>
          <p:cNvPr id="9" name="Picture 8" descr="A couple of white rectangular speech bubbles&#10;&#10;Description automatically generated">
            <a:extLst>
              <a:ext uri="{FF2B5EF4-FFF2-40B4-BE49-F238E27FC236}">
                <a16:creationId xmlns:a16="http://schemas.microsoft.com/office/drawing/2014/main" id="{AE8C9668-FF5E-C0A8-2F28-25538E4777B6}"/>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2606722" y="1992573"/>
            <a:ext cx="2688610" cy="2074460"/>
          </a:xfrm>
          <a:prstGeom prst="rect">
            <a:avLst/>
          </a:prstGeom>
        </p:spPr>
      </p:pic>
      <p:pic>
        <p:nvPicPr>
          <p:cNvPr id="11" name="Picture 10" descr="A cartoon of women wearing headscarves&#10;&#10;Description automatically generated">
            <a:extLst>
              <a:ext uri="{FF2B5EF4-FFF2-40B4-BE49-F238E27FC236}">
                <a16:creationId xmlns:a16="http://schemas.microsoft.com/office/drawing/2014/main" id="{8775E741-D8AA-3E12-425D-084943FE992A}"/>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1" y="3574452"/>
            <a:ext cx="12192001" cy="3282287"/>
          </a:xfrm>
          <a:prstGeom prst="rect">
            <a:avLst/>
          </a:prstGeom>
        </p:spPr>
      </p:pic>
      <p:pic>
        <p:nvPicPr>
          <p:cNvPr id="13" name="Picture 12" descr="A cartoon of two people&#10;&#10;Description automatically generated">
            <a:extLst>
              <a:ext uri="{FF2B5EF4-FFF2-40B4-BE49-F238E27FC236}">
                <a16:creationId xmlns:a16="http://schemas.microsoft.com/office/drawing/2014/main" id="{455986FD-B769-7652-C750-E875A32C50F1}"/>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0" y="3575713"/>
            <a:ext cx="12192000" cy="3281025"/>
          </a:xfrm>
          <a:prstGeom prst="rect">
            <a:avLst/>
          </a:prstGeom>
        </p:spPr>
      </p:pic>
      <p:pic>
        <p:nvPicPr>
          <p:cNvPr id="2" name="Picture 1" descr="A couple of white rectangular speech bubbles&#10;&#10;Description automatically generated">
            <a:extLst>
              <a:ext uri="{FF2B5EF4-FFF2-40B4-BE49-F238E27FC236}">
                <a16:creationId xmlns:a16="http://schemas.microsoft.com/office/drawing/2014/main" id="{67997532-1739-318A-EC9E-A193A5D88817}"/>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7042245" y="1992573"/>
            <a:ext cx="2688609" cy="2074460"/>
          </a:xfrm>
          <a:prstGeom prst="rect">
            <a:avLst/>
          </a:prstGeom>
        </p:spPr>
      </p:pic>
      <p:pic>
        <p:nvPicPr>
          <p:cNvPr id="3" name="Picture 2" descr="A group of white rectangular objects with black text&#10;&#10;Description automatically generated">
            <a:extLst>
              <a:ext uri="{FF2B5EF4-FFF2-40B4-BE49-F238E27FC236}">
                <a16:creationId xmlns:a16="http://schemas.microsoft.com/office/drawing/2014/main" id="{8F72D5ED-7F15-FD84-3A3D-ED0837C71967}"/>
              </a:ext>
            </a:extLst>
          </p:cNvPr>
          <p:cNvPicPr>
            <a:picLocks noChangeAspect="1"/>
          </p:cNvPicPr>
          <p:nvPr/>
        </p:nvPicPr>
        <p:blipFill>
          <a:blip r:embed="rId9" cstate="screen">
            <a:extLst>
              <a:ext uri="{28A0092B-C50C-407E-A947-70E740481C1C}">
                <a14:useLocalDpi xmlns:a14="http://schemas.microsoft.com/office/drawing/2010/main"/>
              </a:ext>
            </a:extLst>
          </a:blip>
          <a:srcRect/>
          <a:stretch/>
        </p:blipFill>
        <p:spPr>
          <a:xfrm>
            <a:off x="4899547" y="1351128"/>
            <a:ext cx="2688610" cy="2222062"/>
          </a:xfrm>
          <a:prstGeom prst="rect">
            <a:avLst/>
          </a:prstGeom>
        </p:spPr>
      </p:pic>
      <p:pic>
        <p:nvPicPr>
          <p:cNvPr id="4" name="Picture 3" descr="A group of white rectangular objects with black text&#10;&#10;Description automatically generated">
            <a:extLst>
              <a:ext uri="{FF2B5EF4-FFF2-40B4-BE49-F238E27FC236}">
                <a16:creationId xmlns:a16="http://schemas.microsoft.com/office/drawing/2014/main" id="{C8A84711-002D-86A8-6CD2-48CD8429D53B}"/>
              </a:ext>
            </a:extLst>
          </p:cNvPr>
          <p:cNvPicPr>
            <a:picLocks noChangeAspect="1"/>
          </p:cNvPicPr>
          <p:nvPr/>
        </p:nvPicPr>
        <p:blipFill>
          <a:blip r:embed="rId10" cstate="screen">
            <a:extLst>
              <a:ext uri="{28A0092B-C50C-407E-A947-70E740481C1C}">
                <a14:useLocalDpi xmlns:a14="http://schemas.microsoft.com/office/drawing/2010/main"/>
              </a:ext>
            </a:extLst>
          </a:blip>
          <a:srcRect/>
          <a:stretch/>
        </p:blipFill>
        <p:spPr>
          <a:xfrm>
            <a:off x="341194" y="1351128"/>
            <a:ext cx="2674961" cy="2222062"/>
          </a:xfrm>
          <a:prstGeom prst="rect">
            <a:avLst/>
          </a:prstGeom>
        </p:spPr>
      </p:pic>
      <p:pic>
        <p:nvPicPr>
          <p:cNvPr id="6" name="Picture 5" descr="A group of white rectangular objects with black text&#10;&#10;Description automatically generated">
            <a:extLst>
              <a:ext uri="{FF2B5EF4-FFF2-40B4-BE49-F238E27FC236}">
                <a16:creationId xmlns:a16="http://schemas.microsoft.com/office/drawing/2014/main" id="{4A56DC0A-5D3B-A951-5841-443F26307A68}"/>
              </a:ext>
            </a:extLst>
          </p:cNvPr>
          <p:cNvPicPr>
            <a:picLocks noChangeAspect="1"/>
          </p:cNvPicPr>
          <p:nvPr/>
        </p:nvPicPr>
        <p:blipFill>
          <a:blip r:embed="rId11" cstate="screen">
            <a:extLst>
              <a:ext uri="{28A0092B-C50C-407E-A947-70E740481C1C}">
                <a14:useLocalDpi xmlns:a14="http://schemas.microsoft.com/office/drawing/2010/main"/>
              </a:ext>
            </a:extLst>
          </a:blip>
          <a:srcRect/>
          <a:stretch/>
        </p:blipFill>
        <p:spPr>
          <a:xfrm>
            <a:off x="9307773" y="1348605"/>
            <a:ext cx="2688609" cy="2222062"/>
          </a:xfrm>
          <a:prstGeom prst="rect">
            <a:avLst/>
          </a:prstGeom>
        </p:spPr>
      </p:pic>
    </p:spTree>
    <p:extLst>
      <p:ext uri="{BB962C8B-B14F-4D97-AF65-F5344CB8AC3E}">
        <p14:creationId xmlns:p14="http://schemas.microsoft.com/office/powerpoint/2010/main" val="206749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anim calcmode="lin" valueType="num">
                                      <p:cBhvr>
                                        <p:cTn id="14" dur="500" fill="hold"/>
                                        <p:tgtEl>
                                          <p:spTgt spid="9"/>
                                        </p:tgtEl>
                                        <p:attrNameLst>
                                          <p:attrName>ppt_x</p:attrName>
                                        </p:attrNameLst>
                                      </p:cBhvr>
                                      <p:tavLst>
                                        <p:tav tm="0">
                                          <p:val>
                                            <p:strVal val="#ppt_x"/>
                                          </p:val>
                                        </p:tav>
                                        <p:tav tm="100000">
                                          <p:val>
                                            <p:strVal val="#ppt_x"/>
                                          </p:val>
                                        </p:tav>
                                      </p:tavLst>
                                    </p:anim>
                                    <p:anim calcmode="lin" valueType="num">
                                      <p:cBhvr>
                                        <p:cTn id="15" dur="500" fill="hold"/>
                                        <p:tgtEl>
                                          <p:spTgt spid="9"/>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anim calcmode="lin" valueType="num">
                                      <p:cBhvr>
                                        <p:cTn id="20" dur="500" fill="hold"/>
                                        <p:tgtEl>
                                          <p:spTgt spid="3"/>
                                        </p:tgtEl>
                                        <p:attrNameLst>
                                          <p:attrName>ppt_x</p:attrName>
                                        </p:attrNameLst>
                                      </p:cBhvr>
                                      <p:tavLst>
                                        <p:tav tm="0">
                                          <p:val>
                                            <p:strVal val="#ppt_x"/>
                                          </p:val>
                                        </p:tav>
                                        <p:tav tm="100000">
                                          <p:val>
                                            <p:strVal val="#ppt_x"/>
                                          </p:val>
                                        </p:tav>
                                      </p:tavLst>
                                    </p:anim>
                                    <p:anim calcmode="lin" valueType="num">
                                      <p:cBhvr>
                                        <p:cTn id="21" dur="500" fill="hold"/>
                                        <p:tgtEl>
                                          <p:spTgt spid="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anim calcmode="lin" valueType="num">
                                      <p:cBhvr>
                                        <p:cTn id="26" dur="500" fill="hold"/>
                                        <p:tgtEl>
                                          <p:spTgt spid="2"/>
                                        </p:tgtEl>
                                        <p:attrNameLst>
                                          <p:attrName>ppt_x</p:attrName>
                                        </p:attrNameLst>
                                      </p:cBhvr>
                                      <p:tavLst>
                                        <p:tav tm="0">
                                          <p:val>
                                            <p:strVal val="#ppt_x"/>
                                          </p:val>
                                        </p:tav>
                                        <p:tav tm="100000">
                                          <p:val>
                                            <p:strVal val="#ppt_x"/>
                                          </p:val>
                                        </p:tav>
                                      </p:tavLst>
                                    </p:anim>
                                    <p:anim calcmode="lin" valueType="num">
                                      <p:cBhvr>
                                        <p:cTn id="27" dur="500" fill="hold"/>
                                        <p:tgtEl>
                                          <p:spTgt spid="2"/>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anim calcmode="lin" valueType="num">
                                      <p:cBhvr>
                                        <p:cTn id="32" dur="500" fill="hold"/>
                                        <p:tgtEl>
                                          <p:spTgt spid="6"/>
                                        </p:tgtEl>
                                        <p:attrNameLst>
                                          <p:attrName>ppt_x</p:attrName>
                                        </p:attrNameLst>
                                      </p:cBhvr>
                                      <p:tavLst>
                                        <p:tav tm="0">
                                          <p:val>
                                            <p:strVal val="#ppt_x"/>
                                          </p:val>
                                        </p:tav>
                                        <p:tav tm="100000">
                                          <p:val>
                                            <p:strVal val="#ppt_x"/>
                                          </p:val>
                                        </p:tav>
                                      </p:tavLst>
                                    </p:anim>
                                    <p:anim calcmode="lin" valueType="num">
                                      <p:cBhvr>
                                        <p:cTn id="3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D12DB7-5D48-56DC-F6F8-38DAE6F0890C}"/>
            </a:ext>
          </a:extLst>
        </p:cNvPr>
        <p:cNvGrpSpPr/>
        <p:nvPr/>
      </p:nvGrpSpPr>
      <p:grpSpPr>
        <a:xfrm>
          <a:off x="0" y="0"/>
          <a:ext cx="0" cy="0"/>
          <a:chOff x="0" y="0"/>
          <a:chExt cx="0" cy="0"/>
        </a:xfrm>
      </p:grpSpPr>
      <p:pic>
        <p:nvPicPr>
          <p:cNvPr id="3" name="Picture 2" descr="A pink and white grid&#10;&#10;Description automatically generated">
            <a:extLst>
              <a:ext uri="{FF2B5EF4-FFF2-40B4-BE49-F238E27FC236}">
                <a16:creationId xmlns:a16="http://schemas.microsoft.com/office/drawing/2014/main" id="{63645DDA-EF65-ACAE-6220-CEFADEB1380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260"/>
            <a:ext cx="12194242" cy="6856740"/>
          </a:xfrm>
          <a:prstGeom prst="rect">
            <a:avLst/>
          </a:prstGeom>
        </p:spPr>
      </p:pic>
      <p:pic>
        <p:nvPicPr>
          <p:cNvPr id="5" name="Picture 4" descr="A black and white rectangle with a white background&#10;&#10;Description automatically generated">
            <a:extLst>
              <a:ext uri="{FF2B5EF4-FFF2-40B4-BE49-F238E27FC236}">
                <a16:creationId xmlns:a16="http://schemas.microsoft.com/office/drawing/2014/main" id="{6DAA23D6-6234-F5C5-62F0-76DEF482969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 y="1260"/>
            <a:ext cx="12192001" cy="6855480"/>
          </a:xfrm>
          <a:prstGeom prst="rect">
            <a:avLst/>
          </a:prstGeom>
        </p:spPr>
      </p:pic>
      <p:pic>
        <p:nvPicPr>
          <p:cNvPr id="2" name="Picture 1" descr="A black background with a black square&#10;&#10;Description automatically generated with medium confidence">
            <a:extLst>
              <a:ext uri="{FF2B5EF4-FFF2-40B4-BE49-F238E27FC236}">
                <a16:creationId xmlns:a16="http://schemas.microsoft.com/office/drawing/2014/main" id="{75486F41-A4B7-3954-78D0-8B0018FCBBDE}"/>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839629" y="1728438"/>
            <a:ext cx="2598234" cy="591015"/>
          </a:xfrm>
          <a:prstGeom prst="rect">
            <a:avLst/>
          </a:prstGeom>
        </p:spPr>
      </p:pic>
      <p:pic>
        <p:nvPicPr>
          <p:cNvPr id="4" name="Picture 3" descr="A black background with a black square&#10;&#10;Description automatically generated with medium confidence">
            <a:extLst>
              <a:ext uri="{FF2B5EF4-FFF2-40B4-BE49-F238E27FC236}">
                <a16:creationId xmlns:a16="http://schemas.microsoft.com/office/drawing/2014/main" id="{EA936833-4A01-CBB5-3CFF-44F03135CC59}"/>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2274849" y="2319453"/>
            <a:ext cx="7627434" cy="2810108"/>
          </a:xfrm>
          <a:prstGeom prst="rect">
            <a:avLst/>
          </a:prstGeom>
        </p:spPr>
      </p:pic>
      <p:sp>
        <p:nvSpPr>
          <p:cNvPr id="6" name="TextBox 5">
            <a:extLst>
              <a:ext uri="{FF2B5EF4-FFF2-40B4-BE49-F238E27FC236}">
                <a16:creationId xmlns:a16="http://schemas.microsoft.com/office/drawing/2014/main" id="{0F6DD317-7804-3DB1-1A7C-DB849604A658}"/>
              </a:ext>
            </a:extLst>
          </p:cNvPr>
          <p:cNvSpPr txBox="1"/>
          <p:nvPr/>
        </p:nvSpPr>
        <p:spPr>
          <a:xfrm>
            <a:off x="2768276" y="2835797"/>
            <a:ext cx="6655443" cy="1815882"/>
          </a:xfrm>
          <a:prstGeom prst="rect">
            <a:avLst/>
          </a:prstGeom>
          <a:noFill/>
        </p:spPr>
        <p:txBody>
          <a:bodyPr wrap="square" rtlCol="0">
            <a:spAutoFit/>
          </a:bodyPr>
          <a:lstStyle/>
          <a:p>
            <a:pPr algn="ctr"/>
            <a:r>
              <a:rPr lang="en-GB" sz="2800" dirty="0">
                <a:effectLst/>
                <a:latin typeface="Fira Sans" panose="020B0503050000020004" pitchFamily="34" charset="0"/>
              </a:rPr>
              <a:t>Note to educators - Add names, words, or even photos to this slide to show learners who they can go to if they have an online safety concern</a:t>
            </a:r>
          </a:p>
        </p:txBody>
      </p:sp>
    </p:spTree>
    <p:extLst>
      <p:ext uri="{BB962C8B-B14F-4D97-AF65-F5344CB8AC3E}">
        <p14:creationId xmlns:p14="http://schemas.microsoft.com/office/powerpoint/2010/main" val="1183476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2FA74C-099E-E544-8D92-9B6016852D4A}"/>
            </a:ext>
          </a:extLst>
        </p:cNvPr>
        <p:cNvGrpSpPr/>
        <p:nvPr/>
      </p:nvGrpSpPr>
      <p:grpSpPr>
        <a:xfrm>
          <a:off x="0" y="0"/>
          <a:ext cx="0" cy="0"/>
          <a:chOff x="0" y="0"/>
          <a:chExt cx="0" cy="0"/>
        </a:xfrm>
      </p:grpSpPr>
      <p:pic>
        <p:nvPicPr>
          <p:cNvPr id="3" name="Picture 2" descr="A pink and white background&#10;&#10;Description automatically generated">
            <a:extLst>
              <a:ext uri="{FF2B5EF4-FFF2-40B4-BE49-F238E27FC236}">
                <a16:creationId xmlns:a16="http://schemas.microsoft.com/office/drawing/2014/main" id="{CC0C989D-FA08-5AC7-D117-A5EBBB17782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260"/>
            <a:ext cx="12194242" cy="6856740"/>
          </a:xfrm>
          <a:prstGeom prst="rect">
            <a:avLst/>
          </a:prstGeom>
        </p:spPr>
      </p:pic>
      <p:pic>
        <p:nvPicPr>
          <p:cNvPr id="5" name="Picture 4" descr="A black and white rectangle with a white background&#10;&#10;Description automatically generated">
            <a:extLst>
              <a:ext uri="{FF2B5EF4-FFF2-40B4-BE49-F238E27FC236}">
                <a16:creationId xmlns:a16="http://schemas.microsoft.com/office/drawing/2014/main" id="{81AF3DBB-707A-8788-BD96-1A34CACAF4C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 y="1260"/>
            <a:ext cx="12192001" cy="6855480"/>
          </a:xfrm>
          <a:prstGeom prst="rect">
            <a:avLst/>
          </a:prstGeom>
        </p:spPr>
      </p:pic>
      <p:pic>
        <p:nvPicPr>
          <p:cNvPr id="9" name="Picture 8" descr="A computer with a white screen&#10;&#10;Description automatically generated">
            <a:extLst>
              <a:ext uri="{FF2B5EF4-FFF2-40B4-BE49-F238E27FC236}">
                <a16:creationId xmlns:a16="http://schemas.microsoft.com/office/drawing/2014/main" id="{6D1F0B92-D049-71C3-58B3-90A0EF54009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1260"/>
            <a:ext cx="12194242" cy="6856740"/>
          </a:xfrm>
          <a:prstGeom prst="rect">
            <a:avLst/>
          </a:prstGeom>
        </p:spPr>
      </p:pic>
      <p:pic>
        <p:nvPicPr>
          <p:cNvPr id="11" name="Picture 10" descr="A black background with a black square&#10;&#10;Description automatically generated with medium confidence">
            <a:extLst>
              <a:ext uri="{FF2B5EF4-FFF2-40B4-BE49-F238E27FC236}">
                <a16:creationId xmlns:a16="http://schemas.microsoft.com/office/drawing/2014/main" id="{C903A099-0DB5-8959-FD49-C372579886B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0" y="1260"/>
            <a:ext cx="12194242" cy="6856740"/>
          </a:xfrm>
          <a:prstGeom prst="rect">
            <a:avLst/>
          </a:prstGeom>
        </p:spPr>
      </p:pic>
      <p:pic>
        <p:nvPicPr>
          <p:cNvPr id="2" name="Picture 1" descr="A black background with blue letters&#10;&#10;Description automatically generated">
            <a:extLst>
              <a:ext uri="{FF2B5EF4-FFF2-40B4-BE49-F238E27FC236}">
                <a16:creationId xmlns:a16="http://schemas.microsoft.com/office/drawing/2014/main" id="{DC4F6A3C-7E41-B53A-05F4-38236F914EC8}"/>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2483893" y="1323832"/>
            <a:ext cx="846162" cy="3712191"/>
          </a:xfrm>
          <a:prstGeom prst="rect">
            <a:avLst/>
          </a:prstGeom>
        </p:spPr>
      </p:pic>
    </p:spTree>
    <p:extLst>
      <p:ext uri="{BB962C8B-B14F-4D97-AF65-F5344CB8AC3E}">
        <p14:creationId xmlns:p14="http://schemas.microsoft.com/office/powerpoint/2010/main" val="2072737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189DA7-3B17-0A7F-0665-44902EC6C380}"/>
            </a:ext>
          </a:extLst>
        </p:cNvPr>
        <p:cNvGrpSpPr/>
        <p:nvPr/>
      </p:nvGrpSpPr>
      <p:grpSpPr>
        <a:xfrm>
          <a:off x="0" y="0"/>
          <a:ext cx="0" cy="0"/>
          <a:chOff x="0" y="0"/>
          <a:chExt cx="0" cy="0"/>
        </a:xfrm>
      </p:grpSpPr>
      <p:pic>
        <p:nvPicPr>
          <p:cNvPr id="3" name="Picture 2" descr="A pink grid with white lines&#10;&#10;Description automatically generated">
            <a:extLst>
              <a:ext uri="{FF2B5EF4-FFF2-40B4-BE49-F238E27FC236}">
                <a16:creationId xmlns:a16="http://schemas.microsoft.com/office/drawing/2014/main" id="{9961680D-2222-1045-0470-F464766FA57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260"/>
            <a:ext cx="12194242" cy="6856740"/>
          </a:xfrm>
          <a:prstGeom prst="rect">
            <a:avLst/>
          </a:prstGeom>
        </p:spPr>
      </p:pic>
      <p:pic>
        <p:nvPicPr>
          <p:cNvPr id="5" name="Picture 4" descr="A black screen with white text&#10;&#10;Description automatically generated">
            <a:extLst>
              <a:ext uri="{FF2B5EF4-FFF2-40B4-BE49-F238E27FC236}">
                <a16:creationId xmlns:a16="http://schemas.microsoft.com/office/drawing/2014/main" id="{B4B1AE04-7E03-0D75-E320-97FE263FE9E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1260"/>
            <a:ext cx="12194242" cy="6856740"/>
          </a:xfrm>
          <a:prstGeom prst="rect">
            <a:avLst/>
          </a:prstGeom>
        </p:spPr>
      </p:pic>
      <p:pic>
        <p:nvPicPr>
          <p:cNvPr id="7" name="Picture 6" descr="A screenshot of a computer&#10;&#10;Description automatically generated">
            <a:extLst>
              <a:ext uri="{FF2B5EF4-FFF2-40B4-BE49-F238E27FC236}">
                <a16:creationId xmlns:a16="http://schemas.microsoft.com/office/drawing/2014/main" id="{D877565A-82E9-EC1B-27A5-19C22F088DA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 y="1260"/>
            <a:ext cx="12192001" cy="6855480"/>
          </a:xfrm>
          <a:prstGeom prst="rect">
            <a:avLst/>
          </a:prstGeom>
        </p:spPr>
      </p:pic>
      <p:pic>
        <p:nvPicPr>
          <p:cNvPr id="9" name="Picture 8" descr="A screenshot of a computer screen&#10;&#10;Description automatically generated">
            <a:extLst>
              <a:ext uri="{FF2B5EF4-FFF2-40B4-BE49-F238E27FC236}">
                <a16:creationId xmlns:a16="http://schemas.microsoft.com/office/drawing/2014/main" id="{D77CA7CF-CDEF-B4CD-9CB7-CC4811D64C9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0" y="1260"/>
            <a:ext cx="12194242" cy="6856740"/>
          </a:xfrm>
          <a:prstGeom prst="rect">
            <a:avLst/>
          </a:prstGeom>
        </p:spPr>
      </p:pic>
    </p:spTree>
    <p:extLst>
      <p:ext uri="{BB962C8B-B14F-4D97-AF65-F5344CB8AC3E}">
        <p14:creationId xmlns:p14="http://schemas.microsoft.com/office/powerpoint/2010/main" val="2745380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9FA862-9ABC-8D74-EB3B-63EBA057090C}"/>
            </a:ext>
          </a:extLst>
        </p:cNvPr>
        <p:cNvGrpSpPr/>
        <p:nvPr/>
      </p:nvGrpSpPr>
      <p:grpSpPr>
        <a:xfrm>
          <a:off x="0" y="0"/>
          <a:ext cx="0" cy="0"/>
          <a:chOff x="0" y="0"/>
          <a:chExt cx="0" cy="0"/>
        </a:xfrm>
      </p:grpSpPr>
      <p:pic>
        <p:nvPicPr>
          <p:cNvPr id="3" name="Picture 2" descr="A pink grid with white lines&#10;&#10;Description automatically generated">
            <a:extLst>
              <a:ext uri="{FF2B5EF4-FFF2-40B4-BE49-F238E27FC236}">
                <a16:creationId xmlns:a16="http://schemas.microsoft.com/office/drawing/2014/main" id="{C6EC8743-0290-49CE-E9F1-51D6C963B47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260"/>
            <a:ext cx="12194242" cy="6856740"/>
          </a:xfrm>
          <a:prstGeom prst="rect">
            <a:avLst/>
          </a:prstGeom>
        </p:spPr>
      </p:pic>
      <p:pic>
        <p:nvPicPr>
          <p:cNvPr id="5" name="Picture 4" descr="A black background with a black square&#10;&#10;Description automatically generated with medium confidence">
            <a:extLst>
              <a:ext uri="{FF2B5EF4-FFF2-40B4-BE49-F238E27FC236}">
                <a16:creationId xmlns:a16="http://schemas.microsoft.com/office/drawing/2014/main" id="{B38D129D-F11C-61A4-08BF-1F316749E9E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1260"/>
            <a:ext cx="12194242" cy="6856740"/>
          </a:xfrm>
          <a:prstGeom prst="rect">
            <a:avLst/>
          </a:prstGeom>
        </p:spPr>
      </p:pic>
      <p:pic>
        <p:nvPicPr>
          <p:cNvPr id="7" name="Picture 6" descr="A screenshot of a computer&#10;&#10;Description automatically generated">
            <a:extLst>
              <a:ext uri="{FF2B5EF4-FFF2-40B4-BE49-F238E27FC236}">
                <a16:creationId xmlns:a16="http://schemas.microsoft.com/office/drawing/2014/main" id="{8457FEE8-5491-5F69-E607-B59FC29C9D3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1260"/>
            <a:ext cx="12194242" cy="6856740"/>
          </a:xfrm>
          <a:prstGeom prst="rect">
            <a:avLst/>
          </a:prstGeom>
        </p:spPr>
      </p:pic>
      <p:pic>
        <p:nvPicPr>
          <p:cNvPr id="9" name="Picture 8" descr="A screenshot of a computer&#10;&#10;Description automatically generated">
            <a:extLst>
              <a:ext uri="{FF2B5EF4-FFF2-40B4-BE49-F238E27FC236}">
                <a16:creationId xmlns:a16="http://schemas.microsoft.com/office/drawing/2014/main" id="{D965B298-7966-E072-58C4-5C0E670EDFD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 y="1260"/>
            <a:ext cx="12192001" cy="6855480"/>
          </a:xfrm>
          <a:prstGeom prst="rect">
            <a:avLst/>
          </a:prstGeom>
        </p:spPr>
      </p:pic>
      <p:pic>
        <p:nvPicPr>
          <p:cNvPr id="2" name="Picture 1" descr="A screenshot of a computer screen&#10;&#10;Description automatically generated">
            <a:extLst>
              <a:ext uri="{FF2B5EF4-FFF2-40B4-BE49-F238E27FC236}">
                <a16:creationId xmlns:a16="http://schemas.microsoft.com/office/drawing/2014/main" id="{73F2062C-EE5D-02B6-0194-FB319BA3E0DC}"/>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2983043" y="1409075"/>
            <a:ext cx="6355830" cy="3462728"/>
          </a:xfrm>
          <a:prstGeom prst="rect">
            <a:avLst/>
          </a:prstGeom>
        </p:spPr>
      </p:pic>
    </p:spTree>
    <p:extLst>
      <p:ext uri="{BB962C8B-B14F-4D97-AF65-F5344CB8AC3E}">
        <p14:creationId xmlns:p14="http://schemas.microsoft.com/office/powerpoint/2010/main" val="2884145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A8DBA7-4632-2CDE-B765-D1BCFB3A497B}"/>
            </a:ext>
          </a:extLst>
        </p:cNvPr>
        <p:cNvGrpSpPr/>
        <p:nvPr/>
      </p:nvGrpSpPr>
      <p:grpSpPr>
        <a:xfrm>
          <a:off x="0" y="0"/>
          <a:ext cx="0" cy="0"/>
          <a:chOff x="0" y="0"/>
          <a:chExt cx="0" cy="0"/>
        </a:xfrm>
      </p:grpSpPr>
      <p:pic>
        <p:nvPicPr>
          <p:cNvPr id="3" name="Picture 2" descr="A pink and white grid&#10;&#10;Description automatically generated">
            <a:extLst>
              <a:ext uri="{FF2B5EF4-FFF2-40B4-BE49-F238E27FC236}">
                <a16:creationId xmlns:a16="http://schemas.microsoft.com/office/drawing/2014/main" id="{BFD27A0F-4B1A-06FE-553F-B773526E963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260"/>
            <a:ext cx="12194242" cy="6856740"/>
          </a:xfrm>
          <a:prstGeom prst="rect">
            <a:avLst/>
          </a:prstGeom>
        </p:spPr>
      </p:pic>
      <p:pic>
        <p:nvPicPr>
          <p:cNvPr id="5" name="Picture 4" descr="A black background with a black square&#10;&#10;Description automatically generated with medium confidence">
            <a:extLst>
              <a:ext uri="{FF2B5EF4-FFF2-40B4-BE49-F238E27FC236}">
                <a16:creationId xmlns:a16="http://schemas.microsoft.com/office/drawing/2014/main" id="{F0B69EC6-842B-B767-5FC3-180734D15E8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 y="1260"/>
            <a:ext cx="12192001" cy="6855480"/>
          </a:xfrm>
          <a:prstGeom prst="rect">
            <a:avLst/>
          </a:prstGeom>
        </p:spPr>
      </p:pic>
      <p:pic>
        <p:nvPicPr>
          <p:cNvPr id="7" name="Picture 6" descr="A screenshot of a computer&#10;&#10;Description automatically generated">
            <a:extLst>
              <a:ext uri="{FF2B5EF4-FFF2-40B4-BE49-F238E27FC236}">
                <a16:creationId xmlns:a16="http://schemas.microsoft.com/office/drawing/2014/main" id="{B9FDCCA5-5332-7CEA-DB55-52CC6F27553F}"/>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1109272" y="1738860"/>
            <a:ext cx="3672590" cy="3747540"/>
          </a:xfrm>
          <a:prstGeom prst="rect">
            <a:avLst/>
          </a:prstGeom>
        </p:spPr>
      </p:pic>
      <p:pic>
        <p:nvPicPr>
          <p:cNvPr id="2" name="Picture 1" descr="A screenshot of a computer&#10;&#10;Description automatically generated">
            <a:extLst>
              <a:ext uri="{FF2B5EF4-FFF2-40B4-BE49-F238E27FC236}">
                <a16:creationId xmlns:a16="http://schemas.microsoft.com/office/drawing/2014/main" id="{E149B6F7-77F2-8AE5-7331-144F5DF722A8}"/>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7410138" y="1588957"/>
            <a:ext cx="3672590" cy="4242217"/>
          </a:xfrm>
          <a:prstGeom prst="rect">
            <a:avLst/>
          </a:prstGeom>
        </p:spPr>
      </p:pic>
      <p:pic>
        <p:nvPicPr>
          <p:cNvPr id="9" name="Picture 8" descr="A screen shot of a computer&#10;&#10;Description automatically generated">
            <a:extLst>
              <a:ext uri="{FF2B5EF4-FFF2-40B4-BE49-F238E27FC236}">
                <a16:creationId xmlns:a16="http://schemas.microsoft.com/office/drawing/2014/main" id="{A021AD9A-E935-2A18-C3D1-92AA63FD76B2}"/>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4272197" y="2233534"/>
            <a:ext cx="3672590" cy="4242217"/>
          </a:xfrm>
          <a:prstGeom prst="rect">
            <a:avLst/>
          </a:prstGeom>
        </p:spPr>
      </p:pic>
    </p:spTree>
    <p:extLst>
      <p:ext uri="{BB962C8B-B14F-4D97-AF65-F5344CB8AC3E}">
        <p14:creationId xmlns:p14="http://schemas.microsoft.com/office/powerpoint/2010/main" val="885517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557964-69AF-1C03-FA0B-56E464120AE5}"/>
            </a:ext>
          </a:extLst>
        </p:cNvPr>
        <p:cNvGrpSpPr/>
        <p:nvPr/>
      </p:nvGrpSpPr>
      <p:grpSpPr>
        <a:xfrm>
          <a:off x="0" y="0"/>
          <a:ext cx="0" cy="0"/>
          <a:chOff x="0" y="0"/>
          <a:chExt cx="0" cy="0"/>
        </a:xfrm>
      </p:grpSpPr>
      <p:pic>
        <p:nvPicPr>
          <p:cNvPr id="3" name="Picture 2" descr="A pink and white grid&#10;&#10;Description automatically generated">
            <a:extLst>
              <a:ext uri="{FF2B5EF4-FFF2-40B4-BE49-F238E27FC236}">
                <a16:creationId xmlns:a16="http://schemas.microsoft.com/office/drawing/2014/main" id="{5327E1ED-4A9A-2BD4-4A0D-7C42D3BE277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1259"/>
            <a:ext cx="12194242" cy="6856740"/>
          </a:xfrm>
          <a:prstGeom prst="rect">
            <a:avLst/>
          </a:prstGeom>
        </p:spPr>
      </p:pic>
      <p:pic>
        <p:nvPicPr>
          <p:cNvPr id="5" name="Picture 4" descr="A blue rectangular object with yellow border&#10;&#10;Description automatically generated">
            <a:extLst>
              <a:ext uri="{FF2B5EF4-FFF2-40B4-BE49-F238E27FC236}">
                <a16:creationId xmlns:a16="http://schemas.microsoft.com/office/drawing/2014/main" id="{BAB57D5B-ECB4-6070-5561-2677D4E0180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 y="1889"/>
            <a:ext cx="12192001" cy="6855480"/>
          </a:xfrm>
          <a:prstGeom prst="rect">
            <a:avLst/>
          </a:prstGeom>
        </p:spPr>
      </p:pic>
      <p:pic>
        <p:nvPicPr>
          <p:cNvPr id="62" name="Picture 61" descr="A green outline of a map&#10;&#10;Description automatically generated">
            <a:extLst>
              <a:ext uri="{FF2B5EF4-FFF2-40B4-BE49-F238E27FC236}">
                <a16:creationId xmlns:a16="http://schemas.microsoft.com/office/drawing/2014/main" id="{7E19D702-1432-A544-FBE2-4221DAA99B2F}"/>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314825" y="1166095"/>
            <a:ext cx="3622796" cy="5206129"/>
          </a:xfrm>
          <a:prstGeom prst="rect">
            <a:avLst/>
          </a:prstGeom>
        </p:spPr>
      </p:pic>
      <p:pic>
        <p:nvPicPr>
          <p:cNvPr id="63" name="Picture 62" descr="A group of cell phones with orange pointers&#10;&#10;Description automatically generated">
            <a:extLst>
              <a:ext uri="{FF2B5EF4-FFF2-40B4-BE49-F238E27FC236}">
                <a16:creationId xmlns:a16="http://schemas.microsoft.com/office/drawing/2014/main" id="{37AAE1AC-F798-0ED6-5E62-7B0D18C4787E}"/>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659019" y="981450"/>
            <a:ext cx="423336" cy="666529"/>
          </a:xfrm>
          <a:prstGeom prst="rect">
            <a:avLst/>
          </a:prstGeom>
        </p:spPr>
      </p:pic>
      <p:pic>
        <p:nvPicPr>
          <p:cNvPr id="64" name="Picture 63" descr="A group of cell phones with orange pointers&#10;&#10;Description automatically generated">
            <a:extLst>
              <a:ext uri="{FF2B5EF4-FFF2-40B4-BE49-F238E27FC236}">
                <a16:creationId xmlns:a16="http://schemas.microsoft.com/office/drawing/2014/main" id="{89BD6EF2-F12D-3DAF-C7C4-F548A4A12EC6}"/>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487676" y="1341735"/>
            <a:ext cx="423336" cy="666529"/>
          </a:xfrm>
          <a:prstGeom prst="rect">
            <a:avLst/>
          </a:prstGeom>
        </p:spPr>
      </p:pic>
      <p:pic>
        <p:nvPicPr>
          <p:cNvPr id="65" name="Picture 64" descr="A group of cell phones with orange pointers&#10;&#10;Description automatically generated">
            <a:extLst>
              <a:ext uri="{FF2B5EF4-FFF2-40B4-BE49-F238E27FC236}">
                <a16:creationId xmlns:a16="http://schemas.microsoft.com/office/drawing/2014/main" id="{D9A4D8A7-E534-B086-A7F6-34A72F9CDF50}"/>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127390" y="1774078"/>
            <a:ext cx="423336" cy="666529"/>
          </a:xfrm>
          <a:prstGeom prst="rect">
            <a:avLst/>
          </a:prstGeom>
        </p:spPr>
      </p:pic>
      <p:pic>
        <p:nvPicPr>
          <p:cNvPr id="66" name="Picture 65" descr="A group of cell phones with orange pointers&#10;&#10;Description automatically generated">
            <a:extLst>
              <a:ext uri="{FF2B5EF4-FFF2-40B4-BE49-F238E27FC236}">
                <a16:creationId xmlns:a16="http://schemas.microsoft.com/office/drawing/2014/main" id="{DB8959D2-D04E-22C8-B709-C15B2F33BB44}"/>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712854" y="2278479"/>
            <a:ext cx="423336" cy="666529"/>
          </a:xfrm>
          <a:prstGeom prst="rect">
            <a:avLst/>
          </a:prstGeom>
        </p:spPr>
      </p:pic>
      <p:pic>
        <p:nvPicPr>
          <p:cNvPr id="67" name="Picture 66" descr="A group of cell phones with orange pointers&#10;&#10;Description automatically generated">
            <a:extLst>
              <a:ext uri="{FF2B5EF4-FFF2-40B4-BE49-F238E27FC236}">
                <a16:creationId xmlns:a16="http://schemas.microsoft.com/office/drawing/2014/main" id="{8E8FB861-51E4-193F-6E4F-46F4BC813E19}"/>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370375" y="2791886"/>
            <a:ext cx="423336" cy="666529"/>
          </a:xfrm>
          <a:prstGeom prst="rect">
            <a:avLst/>
          </a:prstGeom>
        </p:spPr>
      </p:pic>
      <p:pic>
        <p:nvPicPr>
          <p:cNvPr id="68" name="Picture 67" descr="A group of cell phones with orange pointers&#10;&#10;Description automatically generated">
            <a:extLst>
              <a:ext uri="{FF2B5EF4-FFF2-40B4-BE49-F238E27FC236}">
                <a16:creationId xmlns:a16="http://schemas.microsoft.com/office/drawing/2014/main" id="{995B2694-980D-9C84-3B8C-94BFACCC9727}"/>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595554" y="3359336"/>
            <a:ext cx="423336" cy="666529"/>
          </a:xfrm>
          <a:prstGeom prst="rect">
            <a:avLst/>
          </a:prstGeom>
        </p:spPr>
      </p:pic>
      <p:pic>
        <p:nvPicPr>
          <p:cNvPr id="69" name="Picture 68" descr="A group of cell phones with orange pointers&#10;&#10;Description automatically generated">
            <a:extLst>
              <a:ext uri="{FF2B5EF4-FFF2-40B4-BE49-F238E27FC236}">
                <a16:creationId xmlns:a16="http://schemas.microsoft.com/office/drawing/2014/main" id="{41B11E45-A111-5FEA-6DAD-415B7DCAC7FF}"/>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190232" y="3647564"/>
            <a:ext cx="423336" cy="666529"/>
          </a:xfrm>
          <a:prstGeom prst="rect">
            <a:avLst/>
          </a:prstGeom>
        </p:spPr>
      </p:pic>
      <p:pic>
        <p:nvPicPr>
          <p:cNvPr id="70" name="Picture 69" descr="A group of cell phones with orange pointers&#10;&#10;Description automatically generated">
            <a:extLst>
              <a:ext uri="{FF2B5EF4-FFF2-40B4-BE49-F238E27FC236}">
                <a16:creationId xmlns:a16="http://schemas.microsoft.com/office/drawing/2014/main" id="{F62A9912-49CE-7031-FEAC-5516579A059A}"/>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478461" y="4260050"/>
            <a:ext cx="423336" cy="666529"/>
          </a:xfrm>
          <a:prstGeom prst="rect">
            <a:avLst/>
          </a:prstGeom>
        </p:spPr>
      </p:pic>
      <p:pic>
        <p:nvPicPr>
          <p:cNvPr id="71" name="Picture 70" descr="A group of cell phones with orange pointers&#10;&#10;Description automatically generated">
            <a:extLst>
              <a:ext uri="{FF2B5EF4-FFF2-40B4-BE49-F238E27FC236}">
                <a16:creationId xmlns:a16="http://schemas.microsoft.com/office/drawing/2014/main" id="{5EB08619-E426-7703-7B99-F4A545A189EC}"/>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018890" y="4791471"/>
            <a:ext cx="423336" cy="666529"/>
          </a:xfrm>
          <a:prstGeom prst="rect">
            <a:avLst/>
          </a:prstGeom>
        </p:spPr>
      </p:pic>
      <p:pic>
        <p:nvPicPr>
          <p:cNvPr id="72" name="Picture 71" descr="A group of cell phones with orange pointers&#10;&#10;Description automatically generated">
            <a:extLst>
              <a:ext uri="{FF2B5EF4-FFF2-40B4-BE49-F238E27FC236}">
                <a16:creationId xmlns:a16="http://schemas.microsoft.com/office/drawing/2014/main" id="{26766981-E500-C75D-117A-D2875D1B278E}"/>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370375" y="5079699"/>
            <a:ext cx="423336" cy="666529"/>
          </a:xfrm>
          <a:prstGeom prst="rect">
            <a:avLst/>
          </a:prstGeom>
        </p:spPr>
      </p:pic>
      <p:pic>
        <p:nvPicPr>
          <p:cNvPr id="73" name="Picture 72" descr="A group of cell phones with orange pointers&#10;&#10;Description automatically generated">
            <a:extLst>
              <a:ext uri="{FF2B5EF4-FFF2-40B4-BE49-F238E27FC236}">
                <a16:creationId xmlns:a16="http://schemas.microsoft.com/office/drawing/2014/main" id="{586F0CC9-B5FE-F29A-1AB4-EE54C7F6AB19}"/>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748882" y="5268850"/>
            <a:ext cx="423336" cy="666529"/>
          </a:xfrm>
          <a:prstGeom prst="rect">
            <a:avLst/>
          </a:prstGeom>
        </p:spPr>
      </p:pic>
      <p:pic>
        <p:nvPicPr>
          <p:cNvPr id="74" name="Picture 73" descr="A group of cell phones with orange pointers&#10;&#10;Description automatically generated">
            <a:extLst>
              <a:ext uri="{FF2B5EF4-FFF2-40B4-BE49-F238E27FC236}">
                <a16:creationId xmlns:a16="http://schemas.microsoft.com/office/drawing/2014/main" id="{597052DD-1F54-C787-8209-D5B6545DFB12}"/>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226468" y="5521050"/>
            <a:ext cx="423336" cy="666529"/>
          </a:xfrm>
          <a:prstGeom prst="rect">
            <a:avLst/>
          </a:prstGeom>
        </p:spPr>
      </p:pic>
      <p:pic>
        <p:nvPicPr>
          <p:cNvPr id="75" name="Picture 74" descr="A group of cell phones with orange pointers&#10;&#10;Description automatically generated">
            <a:extLst>
              <a:ext uri="{FF2B5EF4-FFF2-40B4-BE49-F238E27FC236}">
                <a16:creationId xmlns:a16="http://schemas.microsoft.com/office/drawing/2014/main" id="{029C4137-79C0-F07E-F8B8-D6942E806AD5}"/>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775904" y="4413171"/>
            <a:ext cx="423336" cy="666529"/>
          </a:xfrm>
          <a:prstGeom prst="rect">
            <a:avLst/>
          </a:prstGeom>
        </p:spPr>
      </p:pic>
      <p:pic>
        <p:nvPicPr>
          <p:cNvPr id="76" name="Picture 75" descr="A group of cell phones with orange pointers&#10;&#10;Description automatically generated">
            <a:extLst>
              <a:ext uri="{FF2B5EF4-FFF2-40B4-BE49-F238E27FC236}">
                <a16:creationId xmlns:a16="http://schemas.microsoft.com/office/drawing/2014/main" id="{0B573743-7858-01E9-0AA2-0794EFD616FA}"/>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388596" y="3242242"/>
            <a:ext cx="423336" cy="666529"/>
          </a:xfrm>
          <a:prstGeom prst="rect">
            <a:avLst/>
          </a:prstGeom>
        </p:spPr>
      </p:pic>
      <p:pic>
        <p:nvPicPr>
          <p:cNvPr id="77" name="Picture 76" descr="A group of cell phones with orange pointers&#10;&#10;Description automatically generated">
            <a:extLst>
              <a:ext uri="{FF2B5EF4-FFF2-40B4-BE49-F238E27FC236}">
                <a16:creationId xmlns:a16="http://schemas.microsoft.com/office/drawing/2014/main" id="{88202A74-C5F8-A101-6695-8B3872FCB36F}"/>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902210" y="2963022"/>
            <a:ext cx="423336" cy="666529"/>
          </a:xfrm>
          <a:prstGeom prst="rect">
            <a:avLst/>
          </a:prstGeom>
        </p:spPr>
      </p:pic>
      <p:pic>
        <p:nvPicPr>
          <p:cNvPr id="78" name="Picture 77" descr="A group of cell phones with orange pointers&#10;&#10;Description automatically generated">
            <a:extLst>
              <a:ext uri="{FF2B5EF4-FFF2-40B4-BE49-F238E27FC236}">
                <a16:creationId xmlns:a16="http://schemas.microsoft.com/office/drawing/2014/main" id="{B8EC6A0E-05B1-FBEA-6668-8058ECF1FDD3}"/>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316746" y="3080115"/>
            <a:ext cx="423336" cy="666529"/>
          </a:xfrm>
          <a:prstGeom prst="rect">
            <a:avLst/>
          </a:prstGeom>
        </p:spPr>
      </p:pic>
      <p:pic>
        <p:nvPicPr>
          <p:cNvPr id="6" name="Picture 5" descr="A screenshot of a computer&#10;&#10;Description automatically generated">
            <a:extLst>
              <a:ext uri="{FF2B5EF4-FFF2-40B4-BE49-F238E27FC236}">
                <a16:creationId xmlns:a16="http://schemas.microsoft.com/office/drawing/2014/main" id="{30A4BF9A-7B52-D2C3-4932-9487F521F4A0}"/>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8529403" y="2353455"/>
            <a:ext cx="3357798" cy="3807501"/>
          </a:xfrm>
          <a:prstGeom prst="rect">
            <a:avLst/>
          </a:prstGeom>
        </p:spPr>
      </p:pic>
      <p:pic>
        <p:nvPicPr>
          <p:cNvPr id="7" name="Picture 6" descr="A screenshot of a computer&#10;&#10;Description automatically generated">
            <a:extLst>
              <a:ext uri="{FF2B5EF4-FFF2-40B4-BE49-F238E27FC236}">
                <a16:creationId xmlns:a16="http://schemas.microsoft.com/office/drawing/2014/main" id="{1F4C9295-D0FB-BCC0-1E9B-0DA30744A62C}"/>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569626" y="4180365"/>
            <a:ext cx="3357798" cy="2220435"/>
          </a:xfrm>
          <a:prstGeom prst="rect">
            <a:avLst/>
          </a:prstGeom>
        </p:spPr>
      </p:pic>
      <p:pic>
        <p:nvPicPr>
          <p:cNvPr id="8" name="Picture 7" descr="A screenshot of a computer&#10;&#10;Description automatically generated">
            <a:extLst>
              <a:ext uri="{FF2B5EF4-FFF2-40B4-BE49-F238E27FC236}">
                <a16:creationId xmlns:a16="http://schemas.microsoft.com/office/drawing/2014/main" id="{E06F7D3B-FD68-C5DC-B0F1-DD55B24B3950}"/>
              </a:ext>
            </a:extLst>
          </p:cNvPr>
          <p:cNvPicPr>
            <a:picLocks noChangeAspect="1"/>
          </p:cNvPicPr>
          <p:nvPr/>
        </p:nvPicPr>
        <p:blipFill>
          <a:blip r:embed="rId9" cstate="screen">
            <a:extLst>
              <a:ext uri="{28A0092B-C50C-407E-A947-70E740481C1C}">
                <a14:useLocalDpi xmlns:a14="http://schemas.microsoft.com/office/drawing/2010/main"/>
              </a:ext>
            </a:extLst>
          </a:blip>
          <a:srcRect/>
          <a:stretch/>
        </p:blipFill>
        <p:spPr>
          <a:xfrm>
            <a:off x="569626" y="1034321"/>
            <a:ext cx="3357798" cy="2113613"/>
          </a:xfrm>
          <a:prstGeom prst="rect">
            <a:avLst/>
          </a:prstGeom>
        </p:spPr>
      </p:pic>
      <p:pic>
        <p:nvPicPr>
          <p:cNvPr id="9" name="Picture 8" descr="A screenshot of a computer&#10;&#10;Description automatically generated">
            <a:extLst>
              <a:ext uri="{FF2B5EF4-FFF2-40B4-BE49-F238E27FC236}">
                <a16:creationId xmlns:a16="http://schemas.microsoft.com/office/drawing/2014/main" id="{568BC6C0-FB8C-FA2F-6CC6-E7DD144B1B00}"/>
              </a:ext>
            </a:extLst>
          </p:cNvPr>
          <p:cNvPicPr>
            <a:picLocks noChangeAspect="1"/>
          </p:cNvPicPr>
          <p:nvPr/>
        </p:nvPicPr>
        <p:blipFill>
          <a:blip r:embed="rId10" cstate="screen">
            <a:extLst>
              <a:ext uri="{28A0092B-C50C-407E-A947-70E740481C1C}">
                <a14:useLocalDpi xmlns:a14="http://schemas.microsoft.com/office/drawing/2010/main"/>
              </a:ext>
            </a:extLst>
          </a:blip>
          <a:srcRect/>
          <a:stretch/>
        </p:blipFill>
        <p:spPr>
          <a:xfrm>
            <a:off x="110836" y="2627540"/>
            <a:ext cx="3357798" cy="2113613"/>
          </a:xfrm>
          <a:prstGeom prst="rect">
            <a:avLst/>
          </a:prstGeom>
        </p:spPr>
      </p:pic>
      <p:pic>
        <p:nvPicPr>
          <p:cNvPr id="10" name="Picture 9" descr="A screenshot of a computer&#10;&#10;Description automatically generated">
            <a:extLst>
              <a:ext uri="{FF2B5EF4-FFF2-40B4-BE49-F238E27FC236}">
                <a16:creationId xmlns:a16="http://schemas.microsoft.com/office/drawing/2014/main" id="{D62DE9A6-0E5A-5523-6EFB-B2E249F31B8D}"/>
              </a:ext>
            </a:extLst>
          </p:cNvPr>
          <p:cNvPicPr>
            <a:picLocks noChangeAspect="1"/>
          </p:cNvPicPr>
          <p:nvPr/>
        </p:nvPicPr>
        <p:blipFill>
          <a:blip r:embed="rId11" cstate="screen">
            <a:extLst>
              <a:ext uri="{28A0092B-C50C-407E-A947-70E740481C1C}">
                <a14:useLocalDpi xmlns:a14="http://schemas.microsoft.com/office/drawing/2010/main"/>
              </a:ext>
            </a:extLst>
          </a:blip>
          <a:srcRect/>
          <a:stretch/>
        </p:blipFill>
        <p:spPr>
          <a:xfrm>
            <a:off x="7667405" y="1166095"/>
            <a:ext cx="3954970" cy="2076147"/>
          </a:xfrm>
          <a:prstGeom prst="rect">
            <a:avLst/>
          </a:prstGeom>
        </p:spPr>
      </p:pic>
    </p:spTree>
    <p:extLst>
      <p:ext uri="{BB962C8B-B14F-4D97-AF65-F5344CB8AC3E}">
        <p14:creationId xmlns:p14="http://schemas.microsoft.com/office/powerpoint/2010/main" val="880537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500"/>
                                        <p:tgtEl>
                                          <p:spTgt spid="63"/>
                                        </p:tgtEl>
                                      </p:cBhvr>
                                    </p:animEffect>
                                    <p:anim calcmode="lin" valueType="num">
                                      <p:cBhvr>
                                        <p:cTn id="8" dur="500" fill="hold"/>
                                        <p:tgtEl>
                                          <p:spTgt spid="63"/>
                                        </p:tgtEl>
                                        <p:attrNameLst>
                                          <p:attrName>ppt_x</p:attrName>
                                        </p:attrNameLst>
                                      </p:cBhvr>
                                      <p:tavLst>
                                        <p:tav tm="0">
                                          <p:val>
                                            <p:strVal val="#ppt_x"/>
                                          </p:val>
                                        </p:tav>
                                        <p:tav tm="100000">
                                          <p:val>
                                            <p:strVal val="#ppt_x"/>
                                          </p:val>
                                        </p:tav>
                                      </p:tavLst>
                                    </p:anim>
                                    <p:anim calcmode="lin" valueType="num">
                                      <p:cBhvr>
                                        <p:cTn id="9" dur="500" fill="hold"/>
                                        <p:tgtEl>
                                          <p:spTgt spid="6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4"/>
                                        </p:tgtEl>
                                        <p:attrNameLst>
                                          <p:attrName>style.visibility</p:attrName>
                                        </p:attrNameLst>
                                      </p:cBhvr>
                                      <p:to>
                                        <p:strVal val="visible"/>
                                      </p:to>
                                    </p:set>
                                    <p:animEffect transition="in" filter="fade">
                                      <p:cBhvr>
                                        <p:cTn id="12" dur="500"/>
                                        <p:tgtEl>
                                          <p:spTgt spid="64"/>
                                        </p:tgtEl>
                                      </p:cBhvr>
                                    </p:animEffect>
                                    <p:anim calcmode="lin" valueType="num">
                                      <p:cBhvr>
                                        <p:cTn id="13" dur="500" fill="hold"/>
                                        <p:tgtEl>
                                          <p:spTgt spid="64"/>
                                        </p:tgtEl>
                                        <p:attrNameLst>
                                          <p:attrName>ppt_x</p:attrName>
                                        </p:attrNameLst>
                                      </p:cBhvr>
                                      <p:tavLst>
                                        <p:tav tm="0">
                                          <p:val>
                                            <p:strVal val="#ppt_x"/>
                                          </p:val>
                                        </p:tav>
                                        <p:tav tm="100000">
                                          <p:val>
                                            <p:strVal val="#ppt_x"/>
                                          </p:val>
                                        </p:tav>
                                      </p:tavLst>
                                    </p:anim>
                                    <p:anim calcmode="lin" valueType="num">
                                      <p:cBhvr>
                                        <p:cTn id="14" dur="500" fill="hold"/>
                                        <p:tgtEl>
                                          <p:spTgt spid="6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5"/>
                                        </p:tgtEl>
                                        <p:attrNameLst>
                                          <p:attrName>style.visibility</p:attrName>
                                        </p:attrNameLst>
                                      </p:cBhvr>
                                      <p:to>
                                        <p:strVal val="visible"/>
                                      </p:to>
                                    </p:set>
                                    <p:animEffect transition="in" filter="fade">
                                      <p:cBhvr>
                                        <p:cTn id="17" dur="500"/>
                                        <p:tgtEl>
                                          <p:spTgt spid="65"/>
                                        </p:tgtEl>
                                      </p:cBhvr>
                                    </p:animEffect>
                                    <p:anim calcmode="lin" valueType="num">
                                      <p:cBhvr>
                                        <p:cTn id="18" dur="500" fill="hold"/>
                                        <p:tgtEl>
                                          <p:spTgt spid="65"/>
                                        </p:tgtEl>
                                        <p:attrNameLst>
                                          <p:attrName>ppt_x</p:attrName>
                                        </p:attrNameLst>
                                      </p:cBhvr>
                                      <p:tavLst>
                                        <p:tav tm="0">
                                          <p:val>
                                            <p:strVal val="#ppt_x"/>
                                          </p:val>
                                        </p:tav>
                                        <p:tav tm="100000">
                                          <p:val>
                                            <p:strVal val="#ppt_x"/>
                                          </p:val>
                                        </p:tav>
                                      </p:tavLst>
                                    </p:anim>
                                    <p:anim calcmode="lin" valueType="num">
                                      <p:cBhvr>
                                        <p:cTn id="19" dur="500" fill="hold"/>
                                        <p:tgtEl>
                                          <p:spTgt spid="6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fade">
                                      <p:cBhvr>
                                        <p:cTn id="22" dur="500"/>
                                        <p:tgtEl>
                                          <p:spTgt spid="66"/>
                                        </p:tgtEl>
                                      </p:cBhvr>
                                    </p:animEffect>
                                    <p:anim calcmode="lin" valueType="num">
                                      <p:cBhvr>
                                        <p:cTn id="23" dur="500" fill="hold"/>
                                        <p:tgtEl>
                                          <p:spTgt spid="66"/>
                                        </p:tgtEl>
                                        <p:attrNameLst>
                                          <p:attrName>ppt_x</p:attrName>
                                        </p:attrNameLst>
                                      </p:cBhvr>
                                      <p:tavLst>
                                        <p:tav tm="0">
                                          <p:val>
                                            <p:strVal val="#ppt_x"/>
                                          </p:val>
                                        </p:tav>
                                        <p:tav tm="100000">
                                          <p:val>
                                            <p:strVal val="#ppt_x"/>
                                          </p:val>
                                        </p:tav>
                                      </p:tavLst>
                                    </p:anim>
                                    <p:anim calcmode="lin" valueType="num">
                                      <p:cBhvr>
                                        <p:cTn id="24" dur="500" fill="hold"/>
                                        <p:tgtEl>
                                          <p:spTgt spid="66"/>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67"/>
                                        </p:tgtEl>
                                        <p:attrNameLst>
                                          <p:attrName>style.visibility</p:attrName>
                                        </p:attrNameLst>
                                      </p:cBhvr>
                                      <p:to>
                                        <p:strVal val="visible"/>
                                      </p:to>
                                    </p:set>
                                    <p:animEffect transition="in" filter="fade">
                                      <p:cBhvr>
                                        <p:cTn id="27" dur="500"/>
                                        <p:tgtEl>
                                          <p:spTgt spid="67"/>
                                        </p:tgtEl>
                                      </p:cBhvr>
                                    </p:animEffect>
                                    <p:anim calcmode="lin" valueType="num">
                                      <p:cBhvr>
                                        <p:cTn id="28" dur="500" fill="hold"/>
                                        <p:tgtEl>
                                          <p:spTgt spid="67"/>
                                        </p:tgtEl>
                                        <p:attrNameLst>
                                          <p:attrName>ppt_x</p:attrName>
                                        </p:attrNameLst>
                                      </p:cBhvr>
                                      <p:tavLst>
                                        <p:tav tm="0">
                                          <p:val>
                                            <p:strVal val="#ppt_x"/>
                                          </p:val>
                                        </p:tav>
                                        <p:tav tm="100000">
                                          <p:val>
                                            <p:strVal val="#ppt_x"/>
                                          </p:val>
                                        </p:tav>
                                      </p:tavLst>
                                    </p:anim>
                                    <p:anim calcmode="lin" valueType="num">
                                      <p:cBhvr>
                                        <p:cTn id="29" dur="500" fill="hold"/>
                                        <p:tgtEl>
                                          <p:spTgt spid="67"/>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68"/>
                                        </p:tgtEl>
                                        <p:attrNameLst>
                                          <p:attrName>style.visibility</p:attrName>
                                        </p:attrNameLst>
                                      </p:cBhvr>
                                      <p:to>
                                        <p:strVal val="visible"/>
                                      </p:to>
                                    </p:set>
                                    <p:animEffect transition="in" filter="fade">
                                      <p:cBhvr>
                                        <p:cTn id="32" dur="500"/>
                                        <p:tgtEl>
                                          <p:spTgt spid="68"/>
                                        </p:tgtEl>
                                      </p:cBhvr>
                                    </p:animEffect>
                                    <p:anim calcmode="lin" valueType="num">
                                      <p:cBhvr>
                                        <p:cTn id="33" dur="500" fill="hold"/>
                                        <p:tgtEl>
                                          <p:spTgt spid="68"/>
                                        </p:tgtEl>
                                        <p:attrNameLst>
                                          <p:attrName>ppt_x</p:attrName>
                                        </p:attrNameLst>
                                      </p:cBhvr>
                                      <p:tavLst>
                                        <p:tav tm="0">
                                          <p:val>
                                            <p:strVal val="#ppt_x"/>
                                          </p:val>
                                        </p:tav>
                                        <p:tav tm="100000">
                                          <p:val>
                                            <p:strVal val="#ppt_x"/>
                                          </p:val>
                                        </p:tav>
                                      </p:tavLst>
                                    </p:anim>
                                    <p:anim calcmode="lin" valueType="num">
                                      <p:cBhvr>
                                        <p:cTn id="34" dur="500" fill="hold"/>
                                        <p:tgtEl>
                                          <p:spTgt spid="68"/>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69"/>
                                        </p:tgtEl>
                                        <p:attrNameLst>
                                          <p:attrName>style.visibility</p:attrName>
                                        </p:attrNameLst>
                                      </p:cBhvr>
                                      <p:to>
                                        <p:strVal val="visible"/>
                                      </p:to>
                                    </p:set>
                                    <p:animEffect transition="in" filter="fade">
                                      <p:cBhvr>
                                        <p:cTn id="37" dur="500"/>
                                        <p:tgtEl>
                                          <p:spTgt spid="69"/>
                                        </p:tgtEl>
                                      </p:cBhvr>
                                    </p:animEffect>
                                    <p:anim calcmode="lin" valueType="num">
                                      <p:cBhvr>
                                        <p:cTn id="38" dur="500" fill="hold"/>
                                        <p:tgtEl>
                                          <p:spTgt spid="69"/>
                                        </p:tgtEl>
                                        <p:attrNameLst>
                                          <p:attrName>ppt_x</p:attrName>
                                        </p:attrNameLst>
                                      </p:cBhvr>
                                      <p:tavLst>
                                        <p:tav tm="0">
                                          <p:val>
                                            <p:strVal val="#ppt_x"/>
                                          </p:val>
                                        </p:tav>
                                        <p:tav tm="100000">
                                          <p:val>
                                            <p:strVal val="#ppt_x"/>
                                          </p:val>
                                        </p:tav>
                                      </p:tavLst>
                                    </p:anim>
                                    <p:anim calcmode="lin" valueType="num">
                                      <p:cBhvr>
                                        <p:cTn id="39" dur="500" fill="hold"/>
                                        <p:tgtEl>
                                          <p:spTgt spid="69"/>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70"/>
                                        </p:tgtEl>
                                        <p:attrNameLst>
                                          <p:attrName>style.visibility</p:attrName>
                                        </p:attrNameLst>
                                      </p:cBhvr>
                                      <p:to>
                                        <p:strVal val="visible"/>
                                      </p:to>
                                    </p:set>
                                    <p:animEffect transition="in" filter="fade">
                                      <p:cBhvr>
                                        <p:cTn id="42" dur="500"/>
                                        <p:tgtEl>
                                          <p:spTgt spid="70"/>
                                        </p:tgtEl>
                                      </p:cBhvr>
                                    </p:animEffect>
                                    <p:anim calcmode="lin" valueType="num">
                                      <p:cBhvr>
                                        <p:cTn id="43" dur="500" fill="hold"/>
                                        <p:tgtEl>
                                          <p:spTgt spid="70"/>
                                        </p:tgtEl>
                                        <p:attrNameLst>
                                          <p:attrName>ppt_x</p:attrName>
                                        </p:attrNameLst>
                                      </p:cBhvr>
                                      <p:tavLst>
                                        <p:tav tm="0">
                                          <p:val>
                                            <p:strVal val="#ppt_x"/>
                                          </p:val>
                                        </p:tav>
                                        <p:tav tm="100000">
                                          <p:val>
                                            <p:strVal val="#ppt_x"/>
                                          </p:val>
                                        </p:tav>
                                      </p:tavLst>
                                    </p:anim>
                                    <p:anim calcmode="lin" valueType="num">
                                      <p:cBhvr>
                                        <p:cTn id="44" dur="500" fill="hold"/>
                                        <p:tgtEl>
                                          <p:spTgt spid="70"/>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fade">
                                      <p:cBhvr>
                                        <p:cTn id="47" dur="500"/>
                                        <p:tgtEl>
                                          <p:spTgt spid="71"/>
                                        </p:tgtEl>
                                      </p:cBhvr>
                                    </p:animEffect>
                                    <p:anim calcmode="lin" valueType="num">
                                      <p:cBhvr>
                                        <p:cTn id="48" dur="500" fill="hold"/>
                                        <p:tgtEl>
                                          <p:spTgt spid="71"/>
                                        </p:tgtEl>
                                        <p:attrNameLst>
                                          <p:attrName>ppt_x</p:attrName>
                                        </p:attrNameLst>
                                      </p:cBhvr>
                                      <p:tavLst>
                                        <p:tav tm="0">
                                          <p:val>
                                            <p:strVal val="#ppt_x"/>
                                          </p:val>
                                        </p:tav>
                                        <p:tav tm="100000">
                                          <p:val>
                                            <p:strVal val="#ppt_x"/>
                                          </p:val>
                                        </p:tav>
                                      </p:tavLst>
                                    </p:anim>
                                    <p:anim calcmode="lin" valueType="num">
                                      <p:cBhvr>
                                        <p:cTn id="49" dur="500" fill="hold"/>
                                        <p:tgtEl>
                                          <p:spTgt spid="71"/>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72"/>
                                        </p:tgtEl>
                                        <p:attrNameLst>
                                          <p:attrName>style.visibility</p:attrName>
                                        </p:attrNameLst>
                                      </p:cBhvr>
                                      <p:to>
                                        <p:strVal val="visible"/>
                                      </p:to>
                                    </p:set>
                                    <p:animEffect transition="in" filter="fade">
                                      <p:cBhvr>
                                        <p:cTn id="52" dur="500"/>
                                        <p:tgtEl>
                                          <p:spTgt spid="72"/>
                                        </p:tgtEl>
                                      </p:cBhvr>
                                    </p:animEffect>
                                    <p:anim calcmode="lin" valueType="num">
                                      <p:cBhvr>
                                        <p:cTn id="53" dur="500" fill="hold"/>
                                        <p:tgtEl>
                                          <p:spTgt spid="72"/>
                                        </p:tgtEl>
                                        <p:attrNameLst>
                                          <p:attrName>ppt_x</p:attrName>
                                        </p:attrNameLst>
                                      </p:cBhvr>
                                      <p:tavLst>
                                        <p:tav tm="0">
                                          <p:val>
                                            <p:strVal val="#ppt_x"/>
                                          </p:val>
                                        </p:tav>
                                        <p:tav tm="100000">
                                          <p:val>
                                            <p:strVal val="#ppt_x"/>
                                          </p:val>
                                        </p:tav>
                                      </p:tavLst>
                                    </p:anim>
                                    <p:anim calcmode="lin" valueType="num">
                                      <p:cBhvr>
                                        <p:cTn id="54" dur="500" fill="hold"/>
                                        <p:tgtEl>
                                          <p:spTgt spid="72"/>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73"/>
                                        </p:tgtEl>
                                        <p:attrNameLst>
                                          <p:attrName>style.visibility</p:attrName>
                                        </p:attrNameLst>
                                      </p:cBhvr>
                                      <p:to>
                                        <p:strVal val="visible"/>
                                      </p:to>
                                    </p:set>
                                    <p:animEffect transition="in" filter="fade">
                                      <p:cBhvr>
                                        <p:cTn id="57" dur="500"/>
                                        <p:tgtEl>
                                          <p:spTgt spid="73"/>
                                        </p:tgtEl>
                                      </p:cBhvr>
                                    </p:animEffect>
                                    <p:anim calcmode="lin" valueType="num">
                                      <p:cBhvr>
                                        <p:cTn id="58" dur="500" fill="hold"/>
                                        <p:tgtEl>
                                          <p:spTgt spid="73"/>
                                        </p:tgtEl>
                                        <p:attrNameLst>
                                          <p:attrName>ppt_x</p:attrName>
                                        </p:attrNameLst>
                                      </p:cBhvr>
                                      <p:tavLst>
                                        <p:tav tm="0">
                                          <p:val>
                                            <p:strVal val="#ppt_x"/>
                                          </p:val>
                                        </p:tav>
                                        <p:tav tm="100000">
                                          <p:val>
                                            <p:strVal val="#ppt_x"/>
                                          </p:val>
                                        </p:tav>
                                      </p:tavLst>
                                    </p:anim>
                                    <p:anim calcmode="lin" valueType="num">
                                      <p:cBhvr>
                                        <p:cTn id="59" dur="500" fill="hold"/>
                                        <p:tgtEl>
                                          <p:spTgt spid="73"/>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74"/>
                                        </p:tgtEl>
                                        <p:attrNameLst>
                                          <p:attrName>style.visibility</p:attrName>
                                        </p:attrNameLst>
                                      </p:cBhvr>
                                      <p:to>
                                        <p:strVal val="visible"/>
                                      </p:to>
                                    </p:set>
                                    <p:animEffect transition="in" filter="fade">
                                      <p:cBhvr>
                                        <p:cTn id="62" dur="500"/>
                                        <p:tgtEl>
                                          <p:spTgt spid="74"/>
                                        </p:tgtEl>
                                      </p:cBhvr>
                                    </p:animEffect>
                                    <p:anim calcmode="lin" valueType="num">
                                      <p:cBhvr>
                                        <p:cTn id="63" dur="500" fill="hold"/>
                                        <p:tgtEl>
                                          <p:spTgt spid="74"/>
                                        </p:tgtEl>
                                        <p:attrNameLst>
                                          <p:attrName>ppt_x</p:attrName>
                                        </p:attrNameLst>
                                      </p:cBhvr>
                                      <p:tavLst>
                                        <p:tav tm="0">
                                          <p:val>
                                            <p:strVal val="#ppt_x"/>
                                          </p:val>
                                        </p:tav>
                                        <p:tav tm="100000">
                                          <p:val>
                                            <p:strVal val="#ppt_x"/>
                                          </p:val>
                                        </p:tav>
                                      </p:tavLst>
                                    </p:anim>
                                    <p:anim calcmode="lin" valueType="num">
                                      <p:cBhvr>
                                        <p:cTn id="64" dur="500" fill="hold"/>
                                        <p:tgtEl>
                                          <p:spTgt spid="74"/>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75"/>
                                        </p:tgtEl>
                                        <p:attrNameLst>
                                          <p:attrName>style.visibility</p:attrName>
                                        </p:attrNameLst>
                                      </p:cBhvr>
                                      <p:to>
                                        <p:strVal val="visible"/>
                                      </p:to>
                                    </p:set>
                                    <p:animEffect transition="in" filter="fade">
                                      <p:cBhvr>
                                        <p:cTn id="67" dur="500"/>
                                        <p:tgtEl>
                                          <p:spTgt spid="75"/>
                                        </p:tgtEl>
                                      </p:cBhvr>
                                    </p:animEffect>
                                    <p:anim calcmode="lin" valueType="num">
                                      <p:cBhvr>
                                        <p:cTn id="68" dur="500" fill="hold"/>
                                        <p:tgtEl>
                                          <p:spTgt spid="75"/>
                                        </p:tgtEl>
                                        <p:attrNameLst>
                                          <p:attrName>ppt_x</p:attrName>
                                        </p:attrNameLst>
                                      </p:cBhvr>
                                      <p:tavLst>
                                        <p:tav tm="0">
                                          <p:val>
                                            <p:strVal val="#ppt_x"/>
                                          </p:val>
                                        </p:tav>
                                        <p:tav tm="100000">
                                          <p:val>
                                            <p:strVal val="#ppt_x"/>
                                          </p:val>
                                        </p:tav>
                                      </p:tavLst>
                                    </p:anim>
                                    <p:anim calcmode="lin" valueType="num">
                                      <p:cBhvr>
                                        <p:cTn id="69" dur="500" fill="hold"/>
                                        <p:tgtEl>
                                          <p:spTgt spid="75"/>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76"/>
                                        </p:tgtEl>
                                        <p:attrNameLst>
                                          <p:attrName>style.visibility</p:attrName>
                                        </p:attrNameLst>
                                      </p:cBhvr>
                                      <p:to>
                                        <p:strVal val="visible"/>
                                      </p:to>
                                    </p:set>
                                    <p:animEffect transition="in" filter="fade">
                                      <p:cBhvr>
                                        <p:cTn id="72" dur="500"/>
                                        <p:tgtEl>
                                          <p:spTgt spid="76"/>
                                        </p:tgtEl>
                                      </p:cBhvr>
                                    </p:animEffect>
                                    <p:anim calcmode="lin" valueType="num">
                                      <p:cBhvr>
                                        <p:cTn id="73" dur="500" fill="hold"/>
                                        <p:tgtEl>
                                          <p:spTgt spid="76"/>
                                        </p:tgtEl>
                                        <p:attrNameLst>
                                          <p:attrName>ppt_x</p:attrName>
                                        </p:attrNameLst>
                                      </p:cBhvr>
                                      <p:tavLst>
                                        <p:tav tm="0">
                                          <p:val>
                                            <p:strVal val="#ppt_x"/>
                                          </p:val>
                                        </p:tav>
                                        <p:tav tm="100000">
                                          <p:val>
                                            <p:strVal val="#ppt_x"/>
                                          </p:val>
                                        </p:tav>
                                      </p:tavLst>
                                    </p:anim>
                                    <p:anim calcmode="lin" valueType="num">
                                      <p:cBhvr>
                                        <p:cTn id="74" dur="500" fill="hold"/>
                                        <p:tgtEl>
                                          <p:spTgt spid="76"/>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77"/>
                                        </p:tgtEl>
                                        <p:attrNameLst>
                                          <p:attrName>style.visibility</p:attrName>
                                        </p:attrNameLst>
                                      </p:cBhvr>
                                      <p:to>
                                        <p:strVal val="visible"/>
                                      </p:to>
                                    </p:set>
                                    <p:animEffect transition="in" filter="fade">
                                      <p:cBhvr>
                                        <p:cTn id="77" dur="500"/>
                                        <p:tgtEl>
                                          <p:spTgt spid="77"/>
                                        </p:tgtEl>
                                      </p:cBhvr>
                                    </p:animEffect>
                                    <p:anim calcmode="lin" valueType="num">
                                      <p:cBhvr>
                                        <p:cTn id="78" dur="500" fill="hold"/>
                                        <p:tgtEl>
                                          <p:spTgt spid="77"/>
                                        </p:tgtEl>
                                        <p:attrNameLst>
                                          <p:attrName>ppt_x</p:attrName>
                                        </p:attrNameLst>
                                      </p:cBhvr>
                                      <p:tavLst>
                                        <p:tav tm="0">
                                          <p:val>
                                            <p:strVal val="#ppt_x"/>
                                          </p:val>
                                        </p:tav>
                                        <p:tav tm="100000">
                                          <p:val>
                                            <p:strVal val="#ppt_x"/>
                                          </p:val>
                                        </p:tav>
                                      </p:tavLst>
                                    </p:anim>
                                    <p:anim calcmode="lin" valueType="num">
                                      <p:cBhvr>
                                        <p:cTn id="79" dur="500" fill="hold"/>
                                        <p:tgtEl>
                                          <p:spTgt spid="77"/>
                                        </p:tgtEl>
                                        <p:attrNameLst>
                                          <p:attrName>ppt_y</p:attrName>
                                        </p:attrNameLst>
                                      </p:cBhvr>
                                      <p:tavLst>
                                        <p:tav tm="0">
                                          <p:val>
                                            <p:strVal val="#ppt_y+.1"/>
                                          </p:val>
                                        </p:tav>
                                        <p:tav tm="100000">
                                          <p:val>
                                            <p:strVal val="#ppt_y"/>
                                          </p:val>
                                        </p:tav>
                                      </p:tavLst>
                                    </p:anim>
                                  </p:childTnLst>
                                </p:cTn>
                              </p:par>
                              <p:par>
                                <p:cTn id="80" presetID="42" presetClass="entr" presetSubtype="0" fill="hold" nodeType="with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500"/>
                                        <p:tgtEl>
                                          <p:spTgt spid="78"/>
                                        </p:tgtEl>
                                      </p:cBhvr>
                                    </p:animEffect>
                                    <p:anim calcmode="lin" valueType="num">
                                      <p:cBhvr>
                                        <p:cTn id="83" dur="500" fill="hold"/>
                                        <p:tgtEl>
                                          <p:spTgt spid="78"/>
                                        </p:tgtEl>
                                        <p:attrNameLst>
                                          <p:attrName>ppt_x</p:attrName>
                                        </p:attrNameLst>
                                      </p:cBhvr>
                                      <p:tavLst>
                                        <p:tav tm="0">
                                          <p:val>
                                            <p:strVal val="#ppt_x"/>
                                          </p:val>
                                        </p:tav>
                                        <p:tav tm="100000">
                                          <p:val>
                                            <p:strVal val="#ppt_x"/>
                                          </p:val>
                                        </p:tav>
                                      </p:tavLst>
                                    </p:anim>
                                    <p:anim calcmode="lin" valueType="num">
                                      <p:cBhvr>
                                        <p:cTn id="84" dur="500" fill="hold"/>
                                        <p:tgtEl>
                                          <p:spTgt spid="78"/>
                                        </p:tgtEl>
                                        <p:attrNameLst>
                                          <p:attrName>ppt_y</p:attrName>
                                        </p:attrNameLst>
                                      </p:cBhvr>
                                      <p:tavLst>
                                        <p:tav tm="0">
                                          <p:val>
                                            <p:strVal val="#ppt_y+.1"/>
                                          </p:val>
                                        </p:tav>
                                        <p:tav tm="100000">
                                          <p:val>
                                            <p:strVal val="#ppt_y"/>
                                          </p:val>
                                        </p:tav>
                                      </p:tavLst>
                                    </p:anim>
                                  </p:childTnLst>
                                </p:cTn>
                              </p:par>
                              <p:par>
                                <p:cTn id="85" presetID="53" presetClass="entr" presetSubtype="16" fill="hold" nodeType="withEffect">
                                  <p:stCondLst>
                                    <p:cond delay="0"/>
                                  </p:stCondLst>
                                  <p:childTnLst>
                                    <p:set>
                                      <p:cBhvr>
                                        <p:cTn id="86" dur="1" fill="hold">
                                          <p:stCondLst>
                                            <p:cond delay="0"/>
                                          </p:stCondLst>
                                        </p:cTn>
                                        <p:tgtEl>
                                          <p:spTgt spid="6"/>
                                        </p:tgtEl>
                                        <p:attrNameLst>
                                          <p:attrName>style.visibility</p:attrName>
                                        </p:attrNameLst>
                                      </p:cBhvr>
                                      <p:to>
                                        <p:strVal val="visible"/>
                                      </p:to>
                                    </p:set>
                                    <p:anim calcmode="lin" valueType="num">
                                      <p:cBhvr>
                                        <p:cTn id="87" dur="500" fill="hold"/>
                                        <p:tgtEl>
                                          <p:spTgt spid="6"/>
                                        </p:tgtEl>
                                        <p:attrNameLst>
                                          <p:attrName>ppt_w</p:attrName>
                                        </p:attrNameLst>
                                      </p:cBhvr>
                                      <p:tavLst>
                                        <p:tav tm="0">
                                          <p:val>
                                            <p:fltVal val="0"/>
                                          </p:val>
                                        </p:tav>
                                        <p:tav tm="100000">
                                          <p:val>
                                            <p:strVal val="#ppt_w"/>
                                          </p:val>
                                        </p:tav>
                                      </p:tavLst>
                                    </p:anim>
                                    <p:anim calcmode="lin" valueType="num">
                                      <p:cBhvr>
                                        <p:cTn id="88" dur="500" fill="hold"/>
                                        <p:tgtEl>
                                          <p:spTgt spid="6"/>
                                        </p:tgtEl>
                                        <p:attrNameLst>
                                          <p:attrName>ppt_h</p:attrName>
                                        </p:attrNameLst>
                                      </p:cBhvr>
                                      <p:tavLst>
                                        <p:tav tm="0">
                                          <p:val>
                                            <p:fltVal val="0"/>
                                          </p:val>
                                        </p:tav>
                                        <p:tav tm="100000">
                                          <p:val>
                                            <p:strVal val="#ppt_h"/>
                                          </p:val>
                                        </p:tav>
                                      </p:tavLst>
                                    </p:anim>
                                    <p:animEffect transition="in" filter="fade">
                                      <p:cBhvr>
                                        <p:cTn id="89" dur="500"/>
                                        <p:tgtEl>
                                          <p:spTgt spid="6"/>
                                        </p:tgtEl>
                                      </p:cBhvr>
                                    </p:animEffect>
                                  </p:childTnLst>
                                </p:cTn>
                              </p:par>
                              <p:par>
                                <p:cTn id="90" presetID="53" presetClass="entr" presetSubtype="16" fill="hold" nodeType="withEffect">
                                  <p:stCondLst>
                                    <p:cond delay="0"/>
                                  </p:stCondLst>
                                  <p:childTnLst>
                                    <p:set>
                                      <p:cBhvr>
                                        <p:cTn id="91" dur="1" fill="hold">
                                          <p:stCondLst>
                                            <p:cond delay="0"/>
                                          </p:stCondLst>
                                        </p:cTn>
                                        <p:tgtEl>
                                          <p:spTgt spid="8"/>
                                        </p:tgtEl>
                                        <p:attrNameLst>
                                          <p:attrName>style.visibility</p:attrName>
                                        </p:attrNameLst>
                                      </p:cBhvr>
                                      <p:to>
                                        <p:strVal val="visible"/>
                                      </p:to>
                                    </p:set>
                                    <p:anim calcmode="lin" valueType="num">
                                      <p:cBhvr>
                                        <p:cTn id="92" dur="500" fill="hold"/>
                                        <p:tgtEl>
                                          <p:spTgt spid="8"/>
                                        </p:tgtEl>
                                        <p:attrNameLst>
                                          <p:attrName>ppt_w</p:attrName>
                                        </p:attrNameLst>
                                      </p:cBhvr>
                                      <p:tavLst>
                                        <p:tav tm="0">
                                          <p:val>
                                            <p:fltVal val="0"/>
                                          </p:val>
                                        </p:tav>
                                        <p:tav tm="100000">
                                          <p:val>
                                            <p:strVal val="#ppt_w"/>
                                          </p:val>
                                        </p:tav>
                                      </p:tavLst>
                                    </p:anim>
                                    <p:anim calcmode="lin" valueType="num">
                                      <p:cBhvr>
                                        <p:cTn id="93" dur="500" fill="hold"/>
                                        <p:tgtEl>
                                          <p:spTgt spid="8"/>
                                        </p:tgtEl>
                                        <p:attrNameLst>
                                          <p:attrName>ppt_h</p:attrName>
                                        </p:attrNameLst>
                                      </p:cBhvr>
                                      <p:tavLst>
                                        <p:tav tm="0">
                                          <p:val>
                                            <p:fltVal val="0"/>
                                          </p:val>
                                        </p:tav>
                                        <p:tav tm="100000">
                                          <p:val>
                                            <p:strVal val="#ppt_h"/>
                                          </p:val>
                                        </p:tav>
                                      </p:tavLst>
                                    </p:anim>
                                    <p:animEffect transition="in" filter="fade">
                                      <p:cBhvr>
                                        <p:cTn id="94" dur="500"/>
                                        <p:tgtEl>
                                          <p:spTgt spid="8"/>
                                        </p:tgtEl>
                                      </p:cBhvr>
                                    </p:animEffect>
                                  </p:childTnLst>
                                </p:cTn>
                              </p:par>
                              <p:par>
                                <p:cTn id="95" presetID="53" presetClass="entr" presetSubtype="16" fill="hold" nodeType="withEffect">
                                  <p:stCondLst>
                                    <p:cond delay="0"/>
                                  </p:stCondLst>
                                  <p:childTnLst>
                                    <p:set>
                                      <p:cBhvr>
                                        <p:cTn id="96" dur="1" fill="hold">
                                          <p:stCondLst>
                                            <p:cond delay="0"/>
                                          </p:stCondLst>
                                        </p:cTn>
                                        <p:tgtEl>
                                          <p:spTgt spid="7"/>
                                        </p:tgtEl>
                                        <p:attrNameLst>
                                          <p:attrName>style.visibility</p:attrName>
                                        </p:attrNameLst>
                                      </p:cBhvr>
                                      <p:to>
                                        <p:strVal val="visible"/>
                                      </p:to>
                                    </p:set>
                                    <p:anim calcmode="lin" valueType="num">
                                      <p:cBhvr>
                                        <p:cTn id="97" dur="500" fill="hold"/>
                                        <p:tgtEl>
                                          <p:spTgt spid="7"/>
                                        </p:tgtEl>
                                        <p:attrNameLst>
                                          <p:attrName>ppt_w</p:attrName>
                                        </p:attrNameLst>
                                      </p:cBhvr>
                                      <p:tavLst>
                                        <p:tav tm="0">
                                          <p:val>
                                            <p:fltVal val="0"/>
                                          </p:val>
                                        </p:tav>
                                        <p:tav tm="100000">
                                          <p:val>
                                            <p:strVal val="#ppt_w"/>
                                          </p:val>
                                        </p:tav>
                                      </p:tavLst>
                                    </p:anim>
                                    <p:anim calcmode="lin" valueType="num">
                                      <p:cBhvr>
                                        <p:cTn id="98" dur="500" fill="hold"/>
                                        <p:tgtEl>
                                          <p:spTgt spid="7"/>
                                        </p:tgtEl>
                                        <p:attrNameLst>
                                          <p:attrName>ppt_h</p:attrName>
                                        </p:attrNameLst>
                                      </p:cBhvr>
                                      <p:tavLst>
                                        <p:tav tm="0">
                                          <p:val>
                                            <p:fltVal val="0"/>
                                          </p:val>
                                        </p:tav>
                                        <p:tav tm="100000">
                                          <p:val>
                                            <p:strVal val="#ppt_h"/>
                                          </p:val>
                                        </p:tav>
                                      </p:tavLst>
                                    </p:anim>
                                    <p:animEffect transition="in" filter="fade">
                                      <p:cBhvr>
                                        <p:cTn id="99" dur="500"/>
                                        <p:tgtEl>
                                          <p:spTgt spid="7"/>
                                        </p:tgtEl>
                                      </p:cBhvr>
                                    </p:animEffect>
                                  </p:childTnLst>
                                </p:cTn>
                              </p:par>
                              <p:par>
                                <p:cTn id="100" presetID="53" presetClass="entr" presetSubtype="16" fill="hold" nodeType="withEffect">
                                  <p:stCondLst>
                                    <p:cond delay="0"/>
                                  </p:stCondLst>
                                  <p:childTnLst>
                                    <p:set>
                                      <p:cBhvr>
                                        <p:cTn id="101" dur="1" fill="hold">
                                          <p:stCondLst>
                                            <p:cond delay="0"/>
                                          </p:stCondLst>
                                        </p:cTn>
                                        <p:tgtEl>
                                          <p:spTgt spid="9"/>
                                        </p:tgtEl>
                                        <p:attrNameLst>
                                          <p:attrName>style.visibility</p:attrName>
                                        </p:attrNameLst>
                                      </p:cBhvr>
                                      <p:to>
                                        <p:strVal val="visible"/>
                                      </p:to>
                                    </p:set>
                                    <p:anim calcmode="lin" valueType="num">
                                      <p:cBhvr>
                                        <p:cTn id="102" dur="500" fill="hold"/>
                                        <p:tgtEl>
                                          <p:spTgt spid="9"/>
                                        </p:tgtEl>
                                        <p:attrNameLst>
                                          <p:attrName>ppt_w</p:attrName>
                                        </p:attrNameLst>
                                      </p:cBhvr>
                                      <p:tavLst>
                                        <p:tav tm="0">
                                          <p:val>
                                            <p:fltVal val="0"/>
                                          </p:val>
                                        </p:tav>
                                        <p:tav tm="100000">
                                          <p:val>
                                            <p:strVal val="#ppt_w"/>
                                          </p:val>
                                        </p:tav>
                                      </p:tavLst>
                                    </p:anim>
                                    <p:anim calcmode="lin" valueType="num">
                                      <p:cBhvr>
                                        <p:cTn id="103" dur="500" fill="hold"/>
                                        <p:tgtEl>
                                          <p:spTgt spid="9"/>
                                        </p:tgtEl>
                                        <p:attrNameLst>
                                          <p:attrName>ppt_h</p:attrName>
                                        </p:attrNameLst>
                                      </p:cBhvr>
                                      <p:tavLst>
                                        <p:tav tm="0">
                                          <p:val>
                                            <p:fltVal val="0"/>
                                          </p:val>
                                        </p:tav>
                                        <p:tav tm="100000">
                                          <p:val>
                                            <p:strVal val="#ppt_h"/>
                                          </p:val>
                                        </p:tav>
                                      </p:tavLst>
                                    </p:anim>
                                    <p:animEffect transition="in" filter="fade">
                                      <p:cBhvr>
                                        <p:cTn id="104" dur="500"/>
                                        <p:tgtEl>
                                          <p:spTgt spid="9"/>
                                        </p:tgtEl>
                                      </p:cBhvr>
                                    </p:animEffect>
                                  </p:childTnLst>
                                </p:cTn>
                              </p:par>
                              <p:par>
                                <p:cTn id="105" presetID="53" presetClass="entr" presetSubtype="16" fill="hold" nodeType="withEffect">
                                  <p:stCondLst>
                                    <p:cond delay="0"/>
                                  </p:stCondLst>
                                  <p:childTnLst>
                                    <p:set>
                                      <p:cBhvr>
                                        <p:cTn id="106" dur="1" fill="hold">
                                          <p:stCondLst>
                                            <p:cond delay="0"/>
                                          </p:stCondLst>
                                        </p:cTn>
                                        <p:tgtEl>
                                          <p:spTgt spid="10"/>
                                        </p:tgtEl>
                                        <p:attrNameLst>
                                          <p:attrName>style.visibility</p:attrName>
                                        </p:attrNameLst>
                                      </p:cBhvr>
                                      <p:to>
                                        <p:strVal val="visible"/>
                                      </p:to>
                                    </p:set>
                                    <p:anim calcmode="lin" valueType="num">
                                      <p:cBhvr>
                                        <p:cTn id="107" dur="500" fill="hold"/>
                                        <p:tgtEl>
                                          <p:spTgt spid="10"/>
                                        </p:tgtEl>
                                        <p:attrNameLst>
                                          <p:attrName>ppt_w</p:attrName>
                                        </p:attrNameLst>
                                      </p:cBhvr>
                                      <p:tavLst>
                                        <p:tav tm="0">
                                          <p:val>
                                            <p:fltVal val="0"/>
                                          </p:val>
                                        </p:tav>
                                        <p:tav tm="100000">
                                          <p:val>
                                            <p:strVal val="#ppt_w"/>
                                          </p:val>
                                        </p:tav>
                                      </p:tavLst>
                                    </p:anim>
                                    <p:anim calcmode="lin" valueType="num">
                                      <p:cBhvr>
                                        <p:cTn id="108" dur="500" fill="hold"/>
                                        <p:tgtEl>
                                          <p:spTgt spid="10"/>
                                        </p:tgtEl>
                                        <p:attrNameLst>
                                          <p:attrName>ppt_h</p:attrName>
                                        </p:attrNameLst>
                                      </p:cBhvr>
                                      <p:tavLst>
                                        <p:tav tm="0">
                                          <p:val>
                                            <p:fltVal val="0"/>
                                          </p:val>
                                        </p:tav>
                                        <p:tav tm="100000">
                                          <p:val>
                                            <p:strVal val="#ppt_h"/>
                                          </p:val>
                                        </p:tav>
                                      </p:tavLst>
                                    </p:anim>
                                    <p:animEffect transition="in" filter="fade">
                                      <p:cBhvr>
                                        <p:cTn id="10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A9D701-56F9-8FE8-C0A3-6346250255D3}"/>
            </a:ext>
          </a:extLst>
        </p:cNvPr>
        <p:cNvGrpSpPr/>
        <p:nvPr/>
      </p:nvGrpSpPr>
      <p:grpSpPr>
        <a:xfrm>
          <a:off x="0" y="0"/>
          <a:ext cx="0" cy="0"/>
          <a:chOff x="0" y="0"/>
          <a:chExt cx="0" cy="0"/>
        </a:xfrm>
      </p:grpSpPr>
      <p:pic>
        <p:nvPicPr>
          <p:cNvPr id="3" name="Picture 2" descr="A pink grid with white lines&#10;&#10;Description automatically generated">
            <a:extLst>
              <a:ext uri="{FF2B5EF4-FFF2-40B4-BE49-F238E27FC236}">
                <a16:creationId xmlns:a16="http://schemas.microsoft.com/office/drawing/2014/main" id="{F4E563C7-658D-6333-DECC-14F280DCE87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259"/>
            <a:ext cx="12194242" cy="6856740"/>
          </a:xfrm>
          <a:prstGeom prst="rect">
            <a:avLst/>
          </a:prstGeom>
        </p:spPr>
      </p:pic>
      <p:pic>
        <p:nvPicPr>
          <p:cNvPr id="5" name="Picture 4" descr="A blue rectangular object with yellow border&#10;&#10;Description automatically generated">
            <a:extLst>
              <a:ext uri="{FF2B5EF4-FFF2-40B4-BE49-F238E27FC236}">
                <a16:creationId xmlns:a16="http://schemas.microsoft.com/office/drawing/2014/main" id="{354D21D3-4B7A-16AD-E6A7-852F5E8E3E6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1259"/>
            <a:ext cx="12192000" cy="6855479"/>
          </a:xfrm>
          <a:prstGeom prst="rect">
            <a:avLst/>
          </a:prstGeom>
        </p:spPr>
      </p:pic>
      <p:pic>
        <p:nvPicPr>
          <p:cNvPr id="7" name="Picture 6" descr="A black background with white text&#10;&#10;Description automatically generated">
            <a:extLst>
              <a:ext uri="{FF2B5EF4-FFF2-40B4-BE49-F238E27FC236}">
                <a16:creationId xmlns:a16="http://schemas.microsoft.com/office/drawing/2014/main" id="{9E10E9CE-F94F-6F0F-8CCA-143246C843F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1259"/>
            <a:ext cx="12194242" cy="6856740"/>
          </a:xfrm>
          <a:prstGeom prst="rect">
            <a:avLst/>
          </a:prstGeom>
        </p:spPr>
      </p:pic>
      <p:pic>
        <p:nvPicPr>
          <p:cNvPr id="17" name="Picture 16" descr="A screenshot of a computer&#10;&#10;Description automatically generated">
            <a:extLst>
              <a:ext uri="{FF2B5EF4-FFF2-40B4-BE49-F238E27FC236}">
                <a16:creationId xmlns:a16="http://schemas.microsoft.com/office/drawing/2014/main" id="{95C406D3-422F-AD68-1530-868BA29BB865}"/>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9793356" y="922282"/>
            <a:ext cx="1644527" cy="2434021"/>
          </a:xfrm>
          <a:prstGeom prst="rect">
            <a:avLst/>
          </a:prstGeom>
        </p:spPr>
      </p:pic>
      <p:pic>
        <p:nvPicPr>
          <p:cNvPr id="18" name="Picture 17" descr="A screenshot of a computer&#10;&#10;Description automatically generated">
            <a:extLst>
              <a:ext uri="{FF2B5EF4-FFF2-40B4-BE49-F238E27FC236}">
                <a16:creationId xmlns:a16="http://schemas.microsoft.com/office/drawing/2014/main" id="{B0CD9C9E-BCE1-AE5D-850D-04992C192AE6}"/>
              </a:ext>
            </a:extLst>
          </p:cNvPr>
          <p:cNvPicPr>
            <a:picLocks noChangeAspect="1"/>
          </p:cNvPicPr>
          <p:nvPr/>
        </p:nvPicPr>
        <p:blipFill>
          <a:blip r:embed="rId7" cstate="screen">
            <a:extLst>
              <a:ext uri="{28A0092B-C50C-407E-A947-70E740481C1C}">
                <a14:useLocalDpi xmlns:a14="http://schemas.microsoft.com/office/drawing/2010/main"/>
              </a:ext>
            </a:extLst>
          </a:blip>
          <a:srcRect t="-49"/>
          <a:stretch/>
        </p:blipFill>
        <p:spPr>
          <a:xfrm>
            <a:off x="7083694" y="1"/>
            <a:ext cx="2137798" cy="2510724"/>
          </a:xfrm>
          <a:prstGeom prst="rect">
            <a:avLst/>
          </a:prstGeom>
        </p:spPr>
      </p:pic>
      <p:pic>
        <p:nvPicPr>
          <p:cNvPr id="19" name="Picture 18" descr="A screenshot of a computer&#10;&#10;Description automatically generated">
            <a:extLst>
              <a:ext uri="{FF2B5EF4-FFF2-40B4-BE49-F238E27FC236}">
                <a16:creationId xmlns:a16="http://schemas.microsoft.com/office/drawing/2014/main" id="{870E6D56-E603-6D0E-1184-824B901DE322}"/>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387459" y="3356304"/>
            <a:ext cx="2681206" cy="2357438"/>
          </a:xfrm>
          <a:prstGeom prst="rect">
            <a:avLst/>
          </a:prstGeom>
        </p:spPr>
      </p:pic>
      <p:pic>
        <p:nvPicPr>
          <p:cNvPr id="20" name="Picture 19" descr="A screenshot of a computer&#10;&#10;Description automatically generated">
            <a:extLst>
              <a:ext uri="{FF2B5EF4-FFF2-40B4-BE49-F238E27FC236}">
                <a16:creationId xmlns:a16="http://schemas.microsoft.com/office/drawing/2014/main" id="{D468BDEB-BEA0-2230-C6D3-B7E88090C3B9}"/>
              </a:ext>
            </a:extLst>
          </p:cNvPr>
          <p:cNvPicPr>
            <a:picLocks noChangeAspect="1"/>
          </p:cNvPicPr>
          <p:nvPr/>
        </p:nvPicPr>
        <p:blipFill>
          <a:blip r:embed="rId9" cstate="screen">
            <a:extLst>
              <a:ext uri="{28A0092B-C50C-407E-A947-70E740481C1C}">
                <a14:useLocalDpi xmlns:a14="http://schemas.microsoft.com/office/drawing/2010/main"/>
              </a:ext>
            </a:extLst>
          </a:blip>
          <a:srcRect/>
          <a:stretch/>
        </p:blipFill>
        <p:spPr>
          <a:xfrm>
            <a:off x="814388" y="500063"/>
            <a:ext cx="1757362" cy="2357437"/>
          </a:xfrm>
          <a:prstGeom prst="rect">
            <a:avLst/>
          </a:prstGeom>
        </p:spPr>
      </p:pic>
      <p:pic>
        <p:nvPicPr>
          <p:cNvPr id="21" name="Picture 20" descr="A screenshot of a computer&#10;&#10;Description automatically generated">
            <a:extLst>
              <a:ext uri="{FF2B5EF4-FFF2-40B4-BE49-F238E27FC236}">
                <a16:creationId xmlns:a16="http://schemas.microsoft.com/office/drawing/2014/main" id="{44DBC4AB-D157-636B-97F2-A174841579EF}"/>
              </a:ext>
            </a:extLst>
          </p:cNvPr>
          <p:cNvPicPr>
            <a:picLocks noChangeAspect="1"/>
          </p:cNvPicPr>
          <p:nvPr/>
        </p:nvPicPr>
        <p:blipFill>
          <a:blip r:embed="rId10" cstate="screen">
            <a:extLst>
              <a:ext uri="{28A0092B-C50C-407E-A947-70E740481C1C}">
                <a14:useLocalDpi xmlns:a14="http://schemas.microsoft.com/office/drawing/2010/main"/>
              </a:ext>
            </a:extLst>
          </a:blip>
          <a:srcRect/>
          <a:stretch/>
        </p:blipFill>
        <p:spPr>
          <a:xfrm>
            <a:off x="6648773" y="4498039"/>
            <a:ext cx="1751308" cy="2357439"/>
          </a:xfrm>
          <a:prstGeom prst="rect">
            <a:avLst/>
          </a:prstGeom>
        </p:spPr>
      </p:pic>
      <p:pic>
        <p:nvPicPr>
          <p:cNvPr id="22" name="Picture 21" descr="A screenshot of a computer&#10;&#10;Description automatically generated">
            <a:extLst>
              <a:ext uri="{FF2B5EF4-FFF2-40B4-BE49-F238E27FC236}">
                <a16:creationId xmlns:a16="http://schemas.microsoft.com/office/drawing/2014/main" id="{08475C23-4D61-AE10-D84C-2294C198DE8F}"/>
              </a:ext>
            </a:extLst>
          </p:cNvPr>
          <p:cNvPicPr>
            <a:picLocks noChangeAspect="1"/>
          </p:cNvPicPr>
          <p:nvPr/>
        </p:nvPicPr>
        <p:blipFill>
          <a:blip r:embed="rId11" cstate="screen">
            <a:extLst>
              <a:ext uri="{28A0092B-C50C-407E-A947-70E740481C1C}">
                <a14:useLocalDpi xmlns:a14="http://schemas.microsoft.com/office/drawing/2010/main"/>
              </a:ext>
            </a:extLst>
          </a:blip>
          <a:srcRect/>
          <a:stretch/>
        </p:blipFill>
        <p:spPr>
          <a:xfrm>
            <a:off x="8613912" y="4030108"/>
            <a:ext cx="3048001" cy="2357439"/>
          </a:xfrm>
          <a:prstGeom prst="rect">
            <a:avLst/>
          </a:prstGeom>
        </p:spPr>
      </p:pic>
      <p:pic>
        <p:nvPicPr>
          <p:cNvPr id="23" name="Picture 22" descr="A screenshot of a computer&#10;&#10;Description automatically generated">
            <a:extLst>
              <a:ext uri="{FF2B5EF4-FFF2-40B4-BE49-F238E27FC236}">
                <a16:creationId xmlns:a16="http://schemas.microsoft.com/office/drawing/2014/main" id="{42DF1745-2779-73B2-C949-CB6FF4DDF21C}"/>
              </a:ext>
            </a:extLst>
          </p:cNvPr>
          <p:cNvPicPr>
            <a:picLocks noChangeAspect="1"/>
          </p:cNvPicPr>
          <p:nvPr/>
        </p:nvPicPr>
        <p:blipFill>
          <a:blip r:embed="rId12" cstate="screen">
            <a:extLst>
              <a:ext uri="{28A0092B-C50C-407E-A947-70E740481C1C}">
                <a14:useLocalDpi xmlns:a14="http://schemas.microsoft.com/office/drawing/2010/main"/>
              </a:ext>
            </a:extLst>
          </a:blip>
          <a:srcRect/>
          <a:stretch/>
        </p:blipFill>
        <p:spPr>
          <a:xfrm>
            <a:off x="3456124" y="4498038"/>
            <a:ext cx="2386737" cy="2353658"/>
          </a:xfrm>
          <a:prstGeom prst="rect">
            <a:avLst/>
          </a:prstGeom>
        </p:spPr>
      </p:pic>
      <p:pic>
        <p:nvPicPr>
          <p:cNvPr id="24" name="Picture 23" descr="A screenshot of a computer&#10;&#10;Description automatically generated">
            <a:extLst>
              <a:ext uri="{FF2B5EF4-FFF2-40B4-BE49-F238E27FC236}">
                <a16:creationId xmlns:a16="http://schemas.microsoft.com/office/drawing/2014/main" id="{13F0CB0B-63AD-DBDE-A607-59175AE4972B}"/>
              </a:ext>
            </a:extLst>
          </p:cNvPr>
          <p:cNvPicPr>
            <a:picLocks noChangeAspect="1"/>
          </p:cNvPicPr>
          <p:nvPr/>
        </p:nvPicPr>
        <p:blipFill>
          <a:blip r:embed="rId13" cstate="screen">
            <a:extLst>
              <a:ext uri="{28A0092B-C50C-407E-A947-70E740481C1C}">
                <a14:useLocalDpi xmlns:a14="http://schemas.microsoft.com/office/drawing/2010/main"/>
              </a:ext>
            </a:extLst>
          </a:blip>
          <a:srcRect/>
          <a:stretch/>
        </p:blipFill>
        <p:spPr>
          <a:xfrm>
            <a:off x="3270142" y="335921"/>
            <a:ext cx="3115160" cy="2362479"/>
          </a:xfrm>
          <a:prstGeom prst="rect">
            <a:avLst/>
          </a:prstGeom>
        </p:spPr>
      </p:pic>
    </p:spTree>
    <p:extLst>
      <p:ext uri="{BB962C8B-B14F-4D97-AF65-F5344CB8AC3E}">
        <p14:creationId xmlns:p14="http://schemas.microsoft.com/office/powerpoint/2010/main" val="252267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par>
                                <p:cTn id="10" presetID="53" presetClass="entr" presetSubtype="16"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Effect transition="in" filter="fade">
                                      <p:cBhvr>
                                        <p:cTn id="14" dur="500"/>
                                        <p:tgtEl>
                                          <p:spTgt spid="18"/>
                                        </p:tgtEl>
                                      </p:cBhvr>
                                    </p:animEffect>
                                  </p:childTnLst>
                                </p:cTn>
                              </p:par>
                              <p:par>
                                <p:cTn id="15" presetID="53" presetClass="entr" presetSubtype="16"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p:cTn id="17" dur="500" fill="hold"/>
                                        <p:tgtEl>
                                          <p:spTgt spid="24"/>
                                        </p:tgtEl>
                                        <p:attrNameLst>
                                          <p:attrName>ppt_w</p:attrName>
                                        </p:attrNameLst>
                                      </p:cBhvr>
                                      <p:tavLst>
                                        <p:tav tm="0">
                                          <p:val>
                                            <p:fltVal val="0"/>
                                          </p:val>
                                        </p:tav>
                                        <p:tav tm="100000">
                                          <p:val>
                                            <p:strVal val="#ppt_w"/>
                                          </p:val>
                                        </p:tav>
                                      </p:tavLst>
                                    </p:anim>
                                    <p:anim calcmode="lin" valueType="num">
                                      <p:cBhvr>
                                        <p:cTn id="18" dur="500" fill="hold"/>
                                        <p:tgtEl>
                                          <p:spTgt spid="24"/>
                                        </p:tgtEl>
                                        <p:attrNameLst>
                                          <p:attrName>ppt_h</p:attrName>
                                        </p:attrNameLst>
                                      </p:cBhvr>
                                      <p:tavLst>
                                        <p:tav tm="0">
                                          <p:val>
                                            <p:fltVal val="0"/>
                                          </p:val>
                                        </p:tav>
                                        <p:tav tm="100000">
                                          <p:val>
                                            <p:strVal val="#ppt_h"/>
                                          </p:val>
                                        </p:tav>
                                      </p:tavLst>
                                    </p:anim>
                                    <p:animEffect transition="in" filter="fade">
                                      <p:cBhvr>
                                        <p:cTn id="19" dur="500"/>
                                        <p:tgtEl>
                                          <p:spTgt spid="24"/>
                                        </p:tgtEl>
                                      </p:cBhvr>
                                    </p:animEffect>
                                  </p:childTnLst>
                                </p:cTn>
                              </p:par>
                              <p:par>
                                <p:cTn id="20" presetID="53" presetClass="entr" presetSubtype="16"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p:cTn id="22" dur="500" fill="hold"/>
                                        <p:tgtEl>
                                          <p:spTgt spid="20"/>
                                        </p:tgtEl>
                                        <p:attrNameLst>
                                          <p:attrName>ppt_w</p:attrName>
                                        </p:attrNameLst>
                                      </p:cBhvr>
                                      <p:tavLst>
                                        <p:tav tm="0">
                                          <p:val>
                                            <p:fltVal val="0"/>
                                          </p:val>
                                        </p:tav>
                                        <p:tav tm="100000">
                                          <p:val>
                                            <p:strVal val="#ppt_w"/>
                                          </p:val>
                                        </p:tav>
                                      </p:tavLst>
                                    </p:anim>
                                    <p:anim calcmode="lin" valueType="num">
                                      <p:cBhvr>
                                        <p:cTn id="23" dur="500" fill="hold"/>
                                        <p:tgtEl>
                                          <p:spTgt spid="20"/>
                                        </p:tgtEl>
                                        <p:attrNameLst>
                                          <p:attrName>ppt_h</p:attrName>
                                        </p:attrNameLst>
                                      </p:cBhvr>
                                      <p:tavLst>
                                        <p:tav tm="0">
                                          <p:val>
                                            <p:fltVal val="0"/>
                                          </p:val>
                                        </p:tav>
                                        <p:tav tm="100000">
                                          <p:val>
                                            <p:strVal val="#ppt_h"/>
                                          </p:val>
                                        </p:tav>
                                      </p:tavLst>
                                    </p:anim>
                                    <p:animEffect transition="in" filter="fade">
                                      <p:cBhvr>
                                        <p:cTn id="24" dur="500"/>
                                        <p:tgtEl>
                                          <p:spTgt spid="20"/>
                                        </p:tgtEl>
                                      </p:cBhvr>
                                    </p:animEffect>
                                  </p:childTnLst>
                                </p:cTn>
                              </p:par>
                              <p:par>
                                <p:cTn id="25" presetID="53" presetClass="entr" presetSubtype="16"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par>
                                <p:cTn id="30" presetID="53" presetClass="entr" presetSubtype="16" fill="hold" nodeType="with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p:cTn id="32" dur="500" fill="hold"/>
                                        <p:tgtEl>
                                          <p:spTgt spid="23"/>
                                        </p:tgtEl>
                                        <p:attrNameLst>
                                          <p:attrName>ppt_w</p:attrName>
                                        </p:attrNameLst>
                                      </p:cBhvr>
                                      <p:tavLst>
                                        <p:tav tm="0">
                                          <p:val>
                                            <p:fltVal val="0"/>
                                          </p:val>
                                        </p:tav>
                                        <p:tav tm="100000">
                                          <p:val>
                                            <p:strVal val="#ppt_w"/>
                                          </p:val>
                                        </p:tav>
                                      </p:tavLst>
                                    </p:anim>
                                    <p:anim calcmode="lin" valueType="num">
                                      <p:cBhvr>
                                        <p:cTn id="33" dur="500" fill="hold"/>
                                        <p:tgtEl>
                                          <p:spTgt spid="23"/>
                                        </p:tgtEl>
                                        <p:attrNameLst>
                                          <p:attrName>ppt_h</p:attrName>
                                        </p:attrNameLst>
                                      </p:cBhvr>
                                      <p:tavLst>
                                        <p:tav tm="0">
                                          <p:val>
                                            <p:fltVal val="0"/>
                                          </p:val>
                                        </p:tav>
                                        <p:tav tm="100000">
                                          <p:val>
                                            <p:strVal val="#ppt_h"/>
                                          </p:val>
                                        </p:tav>
                                      </p:tavLst>
                                    </p:anim>
                                    <p:animEffect transition="in" filter="fade">
                                      <p:cBhvr>
                                        <p:cTn id="34" dur="500"/>
                                        <p:tgtEl>
                                          <p:spTgt spid="23"/>
                                        </p:tgtEl>
                                      </p:cBhvr>
                                    </p:animEffect>
                                  </p:childTnLst>
                                </p:cTn>
                              </p:par>
                              <p:par>
                                <p:cTn id="35" presetID="53" presetClass="entr" presetSubtype="16" fill="hold" nodeType="with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p:cTn id="37" dur="500" fill="hold"/>
                                        <p:tgtEl>
                                          <p:spTgt spid="21"/>
                                        </p:tgtEl>
                                        <p:attrNameLst>
                                          <p:attrName>ppt_w</p:attrName>
                                        </p:attrNameLst>
                                      </p:cBhvr>
                                      <p:tavLst>
                                        <p:tav tm="0">
                                          <p:val>
                                            <p:fltVal val="0"/>
                                          </p:val>
                                        </p:tav>
                                        <p:tav tm="100000">
                                          <p:val>
                                            <p:strVal val="#ppt_w"/>
                                          </p:val>
                                        </p:tav>
                                      </p:tavLst>
                                    </p:anim>
                                    <p:anim calcmode="lin" valueType="num">
                                      <p:cBhvr>
                                        <p:cTn id="38" dur="500" fill="hold"/>
                                        <p:tgtEl>
                                          <p:spTgt spid="21"/>
                                        </p:tgtEl>
                                        <p:attrNameLst>
                                          <p:attrName>ppt_h</p:attrName>
                                        </p:attrNameLst>
                                      </p:cBhvr>
                                      <p:tavLst>
                                        <p:tav tm="0">
                                          <p:val>
                                            <p:fltVal val="0"/>
                                          </p:val>
                                        </p:tav>
                                        <p:tav tm="100000">
                                          <p:val>
                                            <p:strVal val="#ppt_h"/>
                                          </p:val>
                                        </p:tav>
                                      </p:tavLst>
                                    </p:anim>
                                    <p:animEffect transition="in" filter="fade">
                                      <p:cBhvr>
                                        <p:cTn id="39" dur="500"/>
                                        <p:tgtEl>
                                          <p:spTgt spid="21"/>
                                        </p:tgtEl>
                                      </p:cBhvr>
                                    </p:animEffect>
                                  </p:childTnLst>
                                </p:cTn>
                              </p:par>
                              <p:par>
                                <p:cTn id="40" presetID="53" presetClass="entr" presetSubtype="16" fill="hold" nodeType="with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68EF36-D6B3-B953-BCE8-884444393594}"/>
            </a:ext>
          </a:extLst>
        </p:cNvPr>
        <p:cNvGrpSpPr/>
        <p:nvPr/>
      </p:nvGrpSpPr>
      <p:grpSpPr>
        <a:xfrm>
          <a:off x="0" y="0"/>
          <a:ext cx="0" cy="0"/>
          <a:chOff x="0" y="0"/>
          <a:chExt cx="0" cy="0"/>
        </a:xfrm>
      </p:grpSpPr>
      <p:pic>
        <p:nvPicPr>
          <p:cNvPr id="3" name="Picture 2" descr="A pink grid with white lines&#10;&#10;Description automatically generated">
            <a:extLst>
              <a:ext uri="{FF2B5EF4-FFF2-40B4-BE49-F238E27FC236}">
                <a16:creationId xmlns:a16="http://schemas.microsoft.com/office/drawing/2014/main" id="{A11A5CA6-950E-4B7E-54A9-A81C6852017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260"/>
            <a:ext cx="12194242" cy="6856740"/>
          </a:xfrm>
          <a:prstGeom prst="rect">
            <a:avLst/>
          </a:prstGeom>
        </p:spPr>
      </p:pic>
      <p:pic>
        <p:nvPicPr>
          <p:cNvPr id="5" name="Picture 4" descr="A screenshot of a computer&#10;&#10;Description automatically generated">
            <a:extLst>
              <a:ext uri="{FF2B5EF4-FFF2-40B4-BE49-F238E27FC236}">
                <a16:creationId xmlns:a16="http://schemas.microsoft.com/office/drawing/2014/main" id="{00AA9527-01F9-4560-7B5F-E7DE4BB2EAF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1260"/>
            <a:ext cx="12194242" cy="6856740"/>
          </a:xfrm>
          <a:prstGeom prst="rect">
            <a:avLst/>
          </a:prstGeom>
        </p:spPr>
      </p:pic>
      <p:pic>
        <p:nvPicPr>
          <p:cNvPr id="7" name="Picture 6" descr="A screenshot of a computer screen&#10;&#10;Description automatically generated">
            <a:extLst>
              <a:ext uri="{FF2B5EF4-FFF2-40B4-BE49-F238E27FC236}">
                <a16:creationId xmlns:a16="http://schemas.microsoft.com/office/drawing/2014/main" id="{98FE30E0-DF19-616D-3BE6-6C06F5D0704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 y="1260"/>
            <a:ext cx="12192001" cy="6855480"/>
          </a:xfrm>
          <a:prstGeom prst="rect">
            <a:avLst/>
          </a:prstGeom>
        </p:spPr>
      </p:pic>
      <p:pic>
        <p:nvPicPr>
          <p:cNvPr id="2" name="Picture 1" descr="A computer screen shot of a computer screen&#10;&#10;Description automatically generated">
            <a:extLst>
              <a:ext uri="{FF2B5EF4-FFF2-40B4-BE49-F238E27FC236}">
                <a16:creationId xmlns:a16="http://schemas.microsoft.com/office/drawing/2014/main" id="{54A223F7-845C-BF19-AE22-C4CF968A21CC}"/>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2913321" y="1360968"/>
            <a:ext cx="6464596" cy="3530010"/>
          </a:xfrm>
          <a:prstGeom prst="rect">
            <a:avLst/>
          </a:prstGeom>
        </p:spPr>
      </p:pic>
    </p:spTree>
    <p:extLst>
      <p:ext uri="{BB962C8B-B14F-4D97-AF65-F5344CB8AC3E}">
        <p14:creationId xmlns:p14="http://schemas.microsoft.com/office/powerpoint/2010/main" val="2324809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1D1A6D-B236-7412-9971-8398C4579C5B}"/>
            </a:ext>
          </a:extLst>
        </p:cNvPr>
        <p:cNvGrpSpPr/>
        <p:nvPr/>
      </p:nvGrpSpPr>
      <p:grpSpPr>
        <a:xfrm>
          <a:off x="0" y="0"/>
          <a:ext cx="0" cy="0"/>
          <a:chOff x="0" y="0"/>
          <a:chExt cx="0" cy="0"/>
        </a:xfrm>
      </p:grpSpPr>
      <p:pic>
        <p:nvPicPr>
          <p:cNvPr id="3" name="Picture 2" descr="A pink background with white lines&#10;&#10;Description automatically generated">
            <a:extLst>
              <a:ext uri="{FF2B5EF4-FFF2-40B4-BE49-F238E27FC236}">
                <a16:creationId xmlns:a16="http://schemas.microsoft.com/office/drawing/2014/main" id="{7ED5CC9A-C41C-E07E-BF1D-80511480B85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260"/>
            <a:ext cx="12194242" cy="6856740"/>
          </a:xfrm>
          <a:prstGeom prst="rect">
            <a:avLst/>
          </a:prstGeom>
        </p:spPr>
      </p:pic>
      <p:pic>
        <p:nvPicPr>
          <p:cNvPr id="5" name="Picture 4" descr="A black and white rectangle with a white background&#10;&#10;Description automatically generated">
            <a:extLst>
              <a:ext uri="{FF2B5EF4-FFF2-40B4-BE49-F238E27FC236}">
                <a16:creationId xmlns:a16="http://schemas.microsoft.com/office/drawing/2014/main" id="{F6A062AA-DE57-304F-FF16-C6FDF617E12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1260"/>
            <a:ext cx="12194242" cy="6856740"/>
          </a:xfrm>
          <a:prstGeom prst="rect">
            <a:avLst/>
          </a:prstGeom>
        </p:spPr>
      </p:pic>
      <p:pic>
        <p:nvPicPr>
          <p:cNvPr id="6" name="Picture 5" descr="A screenshot of a game&#10;&#10;Description automatically generated">
            <a:extLst>
              <a:ext uri="{FF2B5EF4-FFF2-40B4-BE49-F238E27FC236}">
                <a16:creationId xmlns:a16="http://schemas.microsoft.com/office/drawing/2014/main" id="{965D5DC7-5876-13C6-D1F6-57A65FD6840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1259"/>
            <a:ext cx="12192000" cy="6855479"/>
          </a:xfrm>
          <a:prstGeom prst="rect">
            <a:avLst/>
          </a:prstGeom>
        </p:spPr>
      </p:pic>
    </p:spTree>
    <p:extLst>
      <p:ext uri="{BB962C8B-B14F-4D97-AF65-F5344CB8AC3E}">
        <p14:creationId xmlns:p14="http://schemas.microsoft.com/office/powerpoint/2010/main" val="1048991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DABBA3-2F36-871C-F847-DC3AD321D43D}"/>
            </a:ext>
          </a:extLst>
        </p:cNvPr>
        <p:cNvGrpSpPr/>
        <p:nvPr/>
      </p:nvGrpSpPr>
      <p:grpSpPr>
        <a:xfrm>
          <a:off x="0" y="0"/>
          <a:ext cx="0" cy="0"/>
          <a:chOff x="0" y="0"/>
          <a:chExt cx="0" cy="0"/>
        </a:xfrm>
      </p:grpSpPr>
      <p:pic>
        <p:nvPicPr>
          <p:cNvPr id="3" name="Picture 2" descr="A pink and white grid&#10;&#10;Description automatically generated">
            <a:extLst>
              <a:ext uri="{FF2B5EF4-FFF2-40B4-BE49-F238E27FC236}">
                <a16:creationId xmlns:a16="http://schemas.microsoft.com/office/drawing/2014/main" id="{8FB010C1-C3C5-5745-5089-D38F79012A2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260"/>
            <a:ext cx="12194242" cy="6856740"/>
          </a:xfrm>
          <a:prstGeom prst="rect">
            <a:avLst/>
          </a:prstGeom>
        </p:spPr>
      </p:pic>
      <p:pic>
        <p:nvPicPr>
          <p:cNvPr id="5" name="Picture 4" descr="A group of white rectangular objects with black text&#10;&#10;Description automatically generated">
            <a:extLst>
              <a:ext uri="{FF2B5EF4-FFF2-40B4-BE49-F238E27FC236}">
                <a16:creationId xmlns:a16="http://schemas.microsoft.com/office/drawing/2014/main" id="{B3A90289-10C1-9108-C9FA-1EB2211EC4BD}"/>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68321" y="1965278"/>
            <a:ext cx="2688610" cy="2074459"/>
          </a:xfrm>
          <a:prstGeom prst="rect">
            <a:avLst/>
          </a:prstGeom>
        </p:spPr>
      </p:pic>
      <p:pic>
        <p:nvPicPr>
          <p:cNvPr id="2" name="Picture 1" descr="A group of kids with different colored hair&#10;&#10;Description automatically generated">
            <a:extLst>
              <a:ext uri="{FF2B5EF4-FFF2-40B4-BE49-F238E27FC236}">
                <a16:creationId xmlns:a16="http://schemas.microsoft.com/office/drawing/2014/main" id="{8098BF86-BBE6-4C66-7E44-065B854D7564}"/>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291151" y="4176214"/>
            <a:ext cx="2295065" cy="2679265"/>
          </a:xfrm>
          <a:prstGeom prst="rect">
            <a:avLst/>
          </a:prstGeom>
        </p:spPr>
      </p:pic>
      <p:pic>
        <p:nvPicPr>
          <p:cNvPr id="6" name="Picture 5" descr="A group of kids with different colored hair&#10;&#10;Description automatically generated">
            <a:extLst>
              <a:ext uri="{FF2B5EF4-FFF2-40B4-BE49-F238E27FC236}">
                <a16:creationId xmlns:a16="http://schemas.microsoft.com/office/drawing/2014/main" id="{27B846B2-DE07-D5AB-7E5C-94A4CC1B2444}"/>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2588458" y="4178735"/>
            <a:ext cx="2288342" cy="2679265"/>
          </a:xfrm>
          <a:prstGeom prst="rect">
            <a:avLst/>
          </a:prstGeom>
        </p:spPr>
      </p:pic>
      <p:pic>
        <p:nvPicPr>
          <p:cNvPr id="8" name="Picture 7" descr="A group of kids with different colored hair&#10;&#10;Description automatically generated">
            <a:extLst>
              <a:ext uri="{FF2B5EF4-FFF2-40B4-BE49-F238E27FC236}">
                <a16:creationId xmlns:a16="http://schemas.microsoft.com/office/drawing/2014/main" id="{FB00FF6F-CBCF-B638-654F-8296976C902F}"/>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4881283" y="4173693"/>
            <a:ext cx="2424952" cy="2679265"/>
          </a:xfrm>
          <a:prstGeom prst="rect">
            <a:avLst/>
          </a:prstGeom>
        </p:spPr>
      </p:pic>
      <p:pic>
        <p:nvPicPr>
          <p:cNvPr id="10" name="Picture 9" descr="A group of kids with different colored hair&#10;&#10;Description automatically generated">
            <a:extLst>
              <a:ext uri="{FF2B5EF4-FFF2-40B4-BE49-F238E27FC236}">
                <a16:creationId xmlns:a16="http://schemas.microsoft.com/office/drawing/2014/main" id="{E2590087-4EC1-0843-45C8-641F7A440F73}"/>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7310718" y="4168651"/>
            <a:ext cx="2292824" cy="2679265"/>
          </a:xfrm>
          <a:prstGeom prst="rect">
            <a:avLst/>
          </a:prstGeom>
        </p:spPr>
      </p:pic>
      <p:pic>
        <p:nvPicPr>
          <p:cNvPr id="11" name="Picture 10" descr="A group of kids with different colored hair&#10;&#10;Description automatically generated">
            <a:extLst>
              <a:ext uri="{FF2B5EF4-FFF2-40B4-BE49-F238E27FC236}">
                <a16:creationId xmlns:a16="http://schemas.microsoft.com/office/drawing/2014/main" id="{224381C6-A4B6-1F47-C46F-A121C647D8D7}"/>
              </a:ext>
            </a:extLst>
          </p:cNvPr>
          <p:cNvPicPr>
            <a:picLocks noChangeAspect="1"/>
          </p:cNvPicPr>
          <p:nvPr/>
        </p:nvPicPr>
        <p:blipFill>
          <a:blip r:embed="rId9" cstate="screen">
            <a:extLst>
              <a:ext uri="{28A0092B-C50C-407E-A947-70E740481C1C}">
                <a14:useLocalDpi xmlns:a14="http://schemas.microsoft.com/office/drawing/2010/main"/>
              </a:ext>
            </a:extLst>
          </a:blip>
          <a:srcRect/>
          <a:stretch/>
        </p:blipFill>
        <p:spPr>
          <a:xfrm>
            <a:off x="9608025" y="4178735"/>
            <a:ext cx="2292824" cy="2679265"/>
          </a:xfrm>
          <a:prstGeom prst="rect">
            <a:avLst/>
          </a:prstGeom>
        </p:spPr>
      </p:pic>
      <p:pic>
        <p:nvPicPr>
          <p:cNvPr id="13" name="Picture 12" descr="A group of white rectangular objects with black text&#10;&#10;Description automatically generated">
            <a:extLst>
              <a:ext uri="{FF2B5EF4-FFF2-40B4-BE49-F238E27FC236}">
                <a16:creationId xmlns:a16="http://schemas.microsoft.com/office/drawing/2014/main" id="{B6D0E38A-7BA1-4E4C-C272-7CD0EB7C52E1}"/>
              </a:ext>
            </a:extLst>
          </p:cNvPr>
          <p:cNvPicPr>
            <a:picLocks noChangeAspect="1"/>
          </p:cNvPicPr>
          <p:nvPr/>
        </p:nvPicPr>
        <p:blipFill>
          <a:blip r:embed="rId10" cstate="screen">
            <a:extLst>
              <a:ext uri="{28A0092B-C50C-407E-A947-70E740481C1C}">
                <a14:useLocalDpi xmlns:a14="http://schemas.microsoft.com/office/drawing/2010/main"/>
              </a:ext>
            </a:extLst>
          </a:blip>
          <a:srcRect/>
          <a:stretch/>
        </p:blipFill>
        <p:spPr>
          <a:xfrm>
            <a:off x="4763068" y="2129050"/>
            <a:ext cx="2688611" cy="2074459"/>
          </a:xfrm>
          <a:prstGeom prst="rect">
            <a:avLst/>
          </a:prstGeom>
        </p:spPr>
      </p:pic>
      <p:pic>
        <p:nvPicPr>
          <p:cNvPr id="14" name="Picture 13" descr="A group of white rectangular objects with black text&#10;&#10;Description automatically generated">
            <a:extLst>
              <a:ext uri="{FF2B5EF4-FFF2-40B4-BE49-F238E27FC236}">
                <a16:creationId xmlns:a16="http://schemas.microsoft.com/office/drawing/2014/main" id="{205FC302-CFE5-CAE0-C75F-F6D20A646C23}"/>
              </a:ext>
            </a:extLst>
          </p:cNvPr>
          <p:cNvPicPr>
            <a:picLocks noChangeAspect="1"/>
          </p:cNvPicPr>
          <p:nvPr/>
        </p:nvPicPr>
        <p:blipFill>
          <a:blip r:embed="rId11" cstate="screen">
            <a:extLst>
              <a:ext uri="{28A0092B-C50C-407E-A947-70E740481C1C}">
                <a14:useLocalDpi xmlns:a14="http://schemas.microsoft.com/office/drawing/2010/main"/>
              </a:ext>
            </a:extLst>
          </a:blip>
          <a:srcRect/>
          <a:stretch/>
        </p:blipFill>
        <p:spPr>
          <a:xfrm>
            <a:off x="9335068" y="1965278"/>
            <a:ext cx="2688611" cy="2074459"/>
          </a:xfrm>
          <a:prstGeom prst="rect">
            <a:avLst/>
          </a:prstGeom>
        </p:spPr>
      </p:pic>
      <p:pic>
        <p:nvPicPr>
          <p:cNvPr id="7" name="Picture 6" descr="A black background with white speech bubbles&#10;&#10;Description automatically generated">
            <a:extLst>
              <a:ext uri="{FF2B5EF4-FFF2-40B4-BE49-F238E27FC236}">
                <a16:creationId xmlns:a16="http://schemas.microsoft.com/office/drawing/2014/main" id="{DE7BB900-B66F-1D25-5D1D-3BACD848EAE1}"/>
              </a:ext>
            </a:extLst>
          </p:cNvPr>
          <p:cNvPicPr>
            <a:picLocks noChangeAspect="1"/>
          </p:cNvPicPr>
          <p:nvPr/>
        </p:nvPicPr>
        <p:blipFill>
          <a:blip r:embed="rId12" cstate="screen">
            <a:extLst>
              <a:ext uri="{28A0092B-C50C-407E-A947-70E740481C1C}">
                <a14:useLocalDpi xmlns:a14="http://schemas.microsoft.com/office/drawing/2010/main"/>
              </a:ext>
            </a:extLst>
          </a:blip>
          <a:srcRect/>
          <a:stretch/>
        </p:blipFill>
        <p:spPr>
          <a:xfrm>
            <a:off x="2474793" y="750626"/>
            <a:ext cx="2688610" cy="2224585"/>
          </a:xfrm>
          <a:prstGeom prst="rect">
            <a:avLst/>
          </a:prstGeom>
        </p:spPr>
      </p:pic>
      <p:pic>
        <p:nvPicPr>
          <p:cNvPr id="12" name="Picture 11" descr="A black background with white speech bubbles&#10;&#10;Description automatically generated">
            <a:extLst>
              <a:ext uri="{FF2B5EF4-FFF2-40B4-BE49-F238E27FC236}">
                <a16:creationId xmlns:a16="http://schemas.microsoft.com/office/drawing/2014/main" id="{4B4860CF-0C60-7116-D651-12B4EFAE785A}"/>
              </a:ext>
            </a:extLst>
          </p:cNvPr>
          <p:cNvPicPr>
            <a:picLocks noChangeAspect="1"/>
          </p:cNvPicPr>
          <p:nvPr/>
        </p:nvPicPr>
        <p:blipFill>
          <a:blip r:embed="rId13" cstate="screen">
            <a:extLst>
              <a:ext uri="{28A0092B-C50C-407E-A947-70E740481C1C}">
                <a14:useLocalDpi xmlns:a14="http://schemas.microsoft.com/office/drawing/2010/main"/>
              </a:ext>
            </a:extLst>
          </a:blip>
          <a:srcRect/>
          <a:stretch/>
        </p:blipFill>
        <p:spPr>
          <a:xfrm>
            <a:off x="7028597" y="750626"/>
            <a:ext cx="2688610" cy="2224585"/>
          </a:xfrm>
          <a:prstGeom prst="rect">
            <a:avLst/>
          </a:prstGeom>
        </p:spPr>
      </p:pic>
    </p:spTree>
    <p:extLst>
      <p:ext uri="{BB962C8B-B14F-4D97-AF65-F5344CB8AC3E}">
        <p14:creationId xmlns:p14="http://schemas.microsoft.com/office/powerpoint/2010/main" val="945906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1000"/>
                                        <p:tgtEl>
                                          <p:spTgt spid="13"/>
                                        </p:tgtEl>
                                      </p:cBhvr>
                                    </p:animEffect>
                                    <p:anim calcmode="lin" valueType="num">
                                      <p:cBhvr>
                                        <p:cTn id="26" dur="1000" fill="hold"/>
                                        <p:tgtEl>
                                          <p:spTgt spid="13"/>
                                        </p:tgtEl>
                                        <p:attrNameLst>
                                          <p:attrName>ppt_x</p:attrName>
                                        </p:attrNameLst>
                                      </p:cBhvr>
                                      <p:tavLst>
                                        <p:tav tm="0">
                                          <p:val>
                                            <p:strVal val="#ppt_x"/>
                                          </p:val>
                                        </p:tav>
                                        <p:tav tm="100000">
                                          <p:val>
                                            <p:strVal val="#ppt_x"/>
                                          </p:val>
                                        </p:tav>
                                      </p:tavLst>
                                    </p:anim>
                                    <p:anim calcmode="lin" valueType="num">
                                      <p:cBhvr>
                                        <p:cTn id="27" dur="1000" fill="hold"/>
                                        <p:tgtEl>
                                          <p:spTgt spid="13"/>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anim calcmode="lin" valueType="num">
                                      <p:cBhvr>
                                        <p:cTn id="32" dur="1000" fill="hold"/>
                                        <p:tgtEl>
                                          <p:spTgt spid="14"/>
                                        </p:tgtEl>
                                        <p:attrNameLst>
                                          <p:attrName>ppt_x</p:attrName>
                                        </p:attrNameLst>
                                      </p:cBhvr>
                                      <p:tavLst>
                                        <p:tav tm="0">
                                          <p:val>
                                            <p:strVal val="#ppt_x"/>
                                          </p:val>
                                        </p:tav>
                                        <p:tav tm="100000">
                                          <p:val>
                                            <p:strVal val="#ppt_x"/>
                                          </p:val>
                                        </p:tav>
                                      </p:tavLst>
                                    </p:anim>
                                    <p:anim calcmode="lin" valueType="num">
                                      <p:cBhvr>
                                        <p:cTn id="3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189AB6-1E8E-1B2A-C7D6-7DBCCF6CD88F}"/>
            </a:ext>
          </a:extLst>
        </p:cNvPr>
        <p:cNvGrpSpPr/>
        <p:nvPr/>
      </p:nvGrpSpPr>
      <p:grpSpPr>
        <a:xfrm>
          <a:off x="0" y="0"/>
          <a:ext cx="0" cy="0"/>
          <a:chOff x="0" y="0"/>
          <a:chExt cx="0" cy="0"/>
        </a:xfrm>
      </p:grpSpPr>
      <p:pic>
        <p:nvPicPr>
          <p:cNvPr id="3" name="Picture 2" descr="A pink and white grid&#10;&#10;Description automatically generated">
            <a:extLst>
              <a:ext uri="{FF2B5EF4-FFF2-40B4-BE49-F238E27FC236}">
                <a16:creationId xmlns:a16="http://schemas.microsoft.com/office/drawing/2014/main" id="{C477666E-8EE3-610C-18E5-DBD408F8B7F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260"/>
            <a:ext cx="12194242" cy="6856740"/>
          </a:xfrm>
          <a:prstGeom prst="rect">
            <a:avLst/>
          </a:prstGeom>
        </p:spPr>
      </p:pic>
      <p:pic>
        <p:nvPicPr>
          <p:cNvPr id="5" name="Picture 4" descr="A group of white rectangular boxes with black text&#10;&#10;Description automatically generated">
            <a:extLst>
              <a:ext uri="{FF2B5EF4-FFF2-40B4-BE49-F238E27FC236}">
                <a16:creationId xmlns:a16="http://schemas.microsoft.com/office/drawing/2014/main" id="{1FC6166F-DE85-E58E-7B86-03D42CCA9A68}"/>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204715" y="1910686"/>
            <a:ext cx="2661315" cy="2223323"/>
          </a:xfrm>
          <a:prstGeom prst="rect">
            <a:avLst/>
          </a:prstGeom>
        </p:spPr>
      </p:pic>
      <p:pic>
        <p:nvPicPr>
          <p:cNvPr id="11" name="Picture 10" descr="A group of children with different colored hair&#10;&#10;Description automatically generated">
            <a:extLst>
              <a:ext uri="{FF2B5EF4-FFF2-40B4-BE49-F238E27FC236}">
                <a16:creationId xmlns:a16="http://schemas.microsoft.com/office/drawing/2014/main" id="{27277F7F-E167-91EA-0227-1620E7290397}"/>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0" y="4135272"/>
            <a:ext cx="12192000" cy="2721466"/>
          </a:xfrm>
          <a:prstGeom prst="rect">
            <a:avLst/>
          </a:prstGeom>
        </p:spPr>
      </p:pic>
      <p:pic>
        <p:nvPicPr>
          <p:cNvPr id="8" name="Picture 7" descr="A group of white rectangular boxes with black text&#10;&#10;Description automatically generated">
            <a:extLst>
              <a:ext uri="{FF2B5EF4-FFF2-40B4-BE49-F238E27FC236}">
                <a16:creationId xmlns:a16="http://schemas.microsoft.com/office/drawing/2014/main" id="{6EFD6ECA-8193-91CD-25B2-DC06E892A380}"/>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4735773" y="1187355"/>
            <a:ext cx="2697707" cy="3084394"/>
          </a:xfrm>
          <a:prstGeom prst="rect">
            <a:avLst/>
          </a:prstGeom>
        </p:spPr>
      </p:pic>
      <p:pic>
        <p:nvPicPr>
          <p:cNvPr id="9" name="Picture 8" descr="A group of white rectangular boxes with black text&#10;&#10;Description automatically generated">
            <a:extLst>
              <a:ext uri="{FF2B5EF4-FFF2-40B4-BE49-F238E27FC236}">
                <a16:creationId xmlns:a16="http://schemas.microsoft.com/office/drawing/2014/main" id="{8C2B9935-4C6B-CC44-9864-41BCB12B393A}"/>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9303223" y="1187355"/>
            <a:ext cx="2706808" cy="3084394"/>
          </a:xfrm>
          <a:prstGeom prst="rect">
            <a:avLst/>
          </a:prstGeom>
        </p:spPr>
      </p:pic>
      <p:pic>
        <p:nvPicPr>
          <p:cNvPr id="10" name="Picture 9" descr="A group of white rectangular boxes with black text&#10;&#10;Description automatically generated">
            <a:extLst>
              <a:ext uri="{FF2B5EF4-FFF2-40B4-BE49-F238E27FC236}">
                <a16:creationId xmlns:a16="http://schemas.microsoft.com/office/drawing/2014/main" id="{F8D28492-C10B-48F7-9C12-5FF0582DADF7}"/>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2273" y="1"/>
            <a:ext cx="12192001" cy="1009934"/>
          </a:xfrm>
          <a:prstGeom prst="rect">
            <a:avLst/>
          </a:prstGeom>
        </p:spPr>
      </p:pic>
      <p:pic>
        <p:nvPicPr>
          <p:cNvPr id="7" name="Picture 6" descr="A couple of white speech bubbles&#10;&#10;Description automatically generated">
            <a:extLst>
              <a:ext uri="{FF2B5EF4-FFF2-40B4-BE49-F238E27FC236}">
                <a16:creationId xmlns:a16="http://schemas.microsoft.com/office/drawing/2014/main" id="{3CD04826-2414-8167-708F-87E7A5668A4B}"/>
              </a:ext>
            </a:extLst>
          </p:cNvPr>
          <p:cNvPicPr>
            <a:picLocks noChangeAspect="1"/>
          </p:cNvPicPr>
          <p:nvPr/>
        </p:nvPicPr>
        <p:blipFill>
          <a:blip r:embed="rId9" cstate="screen">
            <a:extLst>
              <a:ext uri="{28A0092B-C50C-407E-A947-70E740481C1C}">
                <a14:useLocalDpi xmlns:a14="http://schemas.microsoft.com/office/drawing/2010/main"/>
              </a:ext>
            </a:extLst>
          </a:blip>
          <a:srcRect/>
          <a:stretch/>
        </p:blipFill>
        <p:spPr>
          <a:xfrm>
            <a:off x="2488440" y="1460310"/>
            <a:ext cx="2661315" cy="2074460"/>
          </a:xfrm>
          <a:prstGeom prst="rect">
            <a:avLst/>
          </a:prstGeom>
        </p:spPr>
      </p:pic>
      <p:pic>
        <p:nvPicPr>
          <p:cNvPr id="2" name="Picture 1" descr="A couple of white speech bubbles&#10;&#10;Description automatically generated">
            <a:extLst>
              <a:ext uri="{FF2B5EF4-FFF2-40B4-BE49-F238E27FC236}">
                <a16:creationId xmlns:a16="http://schemas.microsoft.com/office/drawing/2014/main" id="{6C8EC956-BBC9-28B5-BB10-CD0158901CDB}"/>
              </a:ext>
            </a:extLst>
          </p:cNvPr>
          <p:cNvPicPr>
            <a:picLocks noChangeAspect="1"/>
          </p:cNvPicPr>
          <p:nvPr/>
        </p:nvPicPr>
        <p:blipFill>
          <a:blip r:embed="rId10" cstate="screen">
            <a:extLst>
              <a:ext uri="{28A0092B-C50C-407E-A947-70E740481C1C}">
                <a14:useLocalDpi xmlns:a14="http://schemas.microsoft.com/office/drawing/2010/main"/>
              </a:ext>
            </a:extLst>
          </a:blip>
          <a:srcRect/>
          <a:stretch/>
        </p:blipFill>
        <p:spPr>
          <a:xfrm>
            <a:off x="7042245" y="2402006"/>
            <a:ext cx="2661314" cy="1555845"/>
          </a:xfrm>
          <a:prstGeom prst="rect">
            <a:avLst/>
          </a:prstGeom>
        </p:spPr>
      </p:pic>
    </p:spTree>
    <p:extLst>
      <p:ext uri="{BB962C8B-B14F-4D97-AF65-F5344CB8AC3E}">
        <p14:creationId xmlns:p14="http://schemas.microsoft.com/office/powerpoint/2010/main" val="1676244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anim calcmode="lin" valueType="num">
                                      <p:cBhvr>
                                        <p:cTn id="15" dur="500" fill="hold"/>
                                        <p:tgtEl>
                                          <p:spTgt spid="7"/>
                                        </p:tgtEl>
                                        <p:attrNameLst>
                                          <p:attrName>ppt_x</p:attrName>
                                        </p:attrNameLst>
                                      </p:cBhvr>
                                      <p:tavLst>
                                        <p:tav tm="0">
                                          <p:val>
                                            <p:strVal val="#ppt_x"/>
                                          </p:val>
                                        </p:tav>
                                        <p:tav tm="100000">
                                          <p:val>
                                            <p:strVal val="#ppt_x"/>
                                          </p:val>
                                        </p:tav>
                                      </p:tavLst>
                                    </p:anim>
                                    <p:anim calcmode="lin" valueType="num">
                                      <p:cBhvr>
                                        <p:cTn id="16"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anim calcmode="lin" valueType="num">
                                      <p:cBhvr>
                                        <p:cTn id="22" dur="500" fill="hold"/>
                                        <p:tgtEl>
                                          <p:spTgt spid="8"/>
                                        </p:tgtEl>
                                        <p:attrNameLst>
                                          <p:attrName>ppt_x</p:attrName>
                                        </p:attrNameLst>
                                      </p:cBhvr>
                                      <p:tavLst>
                                        <p:tav tm="0">
                                          <p:val>
                                            <p:strVal val="#ppt_x"/>
                                          </p:val>
                                        </p:tav>
                                        <p:tav tm="100000">
                                          <p:val>
                                            <p:strVal val="#ppt_x"/>
                                          </p:val>
                                        </p:tav>
                                      </p:tavLst>
                                    </p:anim>
                                    <p:anim calcmode="lin" valueType="num">
                                      <p:cBhvr>
                                        <p:cTn id="23"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500"/>
                                        <p:tgtEl>
                                          <p:spTgt spid="2"/>
                                        </p:tgtEl>
                                      </p:cBhvr>
                                    </p:animEffect>
                                    <p:anim calcmode="lin" valueType="num">
                                      <p:cBhvr>
                                        <p:cTn id="29" dur="500" fill="hold"/>
                                        <p:tgtEl>
                                          <p:spTgt spid="2"/>
                                        </p:tgtEl>
                                        <p:attrNameLst>
                                          <p:attrName>ppt_x</p:attrName>
                                        </p:attrNameLst>
                                      </p:cBhvr>
                                      <p:tavLst>
                                        <p:tav tm="0">
                                          <p:val>
                                            <p:strVal val="#ppt_x"/>
                                          </p:val>
                                        </p:tav>
                                        <p:tav tm="100000">
                                          <p:val>
                                            <p:strVal val="#ppt_x"/>
                                          </p:val>
                                        </p:tav>
                                      </p:tavLst>
                                    </p:anim>
                                    <p:anim calcmode="lin" valueType="num">
                                      <p:cBhvr>
                                        <p:cTn id="30"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anim calcmode="lin" valueType="num">
                                      <p:cBhvr>
                                        <p:cTn id="36" dur="500" fill="hold"/>
                                        <p:tgtEl>
                                          <p:spTgt spid="9"/>
                                        </p:tgtEl>
                                        <p:attrNameLst>
                                          <p:attrName>ppt_x</p:attrName>
                                        </p:attrNameLst>
                                      </p:cBhvr>
                                      <p:tavLst>
                                        <p:tav tm="0">
                                          <p:val>
                                            <p:strVal val="#ppt_x"/>
                                          </p:val>
                                        </p:tav>
                                        <p:tav tm="100000">
                                          <p:val>
                                            <p:strVal val="#ppt_x"/>
                                          </p:val>
                                        </p:tav>
                                      </p:tavLst>
                                    </p:anim>
                                    <p:anim calcmode="lin" valueType="num">
                                      <p:cBhvr>
                                        <p:cTn id="37"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87ab1c24-4376-4c51-ad17-e227108bf019" xsi:nil="true"/>
    <lcf76f155ced4ddcb4097134ff3c332f xmlns="81740273-93ca-4815-a764-604cea3bb30b">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B88B90DF951ED4D848824CDACFAE662" ma:contentTypeVersion="14" ma:contentTypeDescription="Create a new document." ma:contentTypeScope="" ma:versionID="c13f84930febce12c8a42311c717ba72">
  <xsd:schema xmlns:xsd="http://www.w3.org/2001/XMLSchema" xmlns:xs="http://www.w3.org/2001/XMLSchema" xmlns:p="http://schemas.microsoft.com/office/2006/metadata/properties" xmlns:ns2="81740273-93ca-4815-a764-604cea3bb30b" xmlns:ns3="87ab1c24-4376-4c51-ad17-e227108bf019" targetNamespace="http://schemas.microsoft.com/office/2006/metadata/properties" ma:root="true" ma:fieldsID="0141997ded386117bc0ab0fbd1b7df4a" ns2:_="" ns3:_="">
    <xsd:import namespace="81740273-93ca-4815-a764-604cea3bb30b"/>
    <xsd:import namespace="87ab1c24-4376-4c51-ad17-e227108bf01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DateTake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1740273-93ca-4815-a764-604cea3bb30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16a201c1-2bfc-40f7-b8bd-890bf0540e44" ma:termSetId="09814cd3-568e-fe90-9814-8d621ff8fb84" ma:anchorId="fba54fb3-c3e1-fe81-a776-ca4b69148c4d" ma:open="true" ma:isKeyword="false">
      <xsd:complexType>
        <xsd:sequence>
          <xsd:element ref="pc:Terms" minOccurs="0" maxOccurs="1"/>
        </xsd:sequence>
      </xsd:complex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7ab1c24-4376-4c51-ad17-e227108bf019"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4b3c66cd-d13d-4eed-a6c7-34e9d265bc68}" ma:internalName="TaxCatchAll" ma:showField="CatchAllData" ma:web="87ab1c24-4376-4c51-ad17-e227108bf01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AE9E875-5E66-4DB9-AE46-490D5BCBAA36}">
  <ds:schemaRefs>
    <ds:schemaRef ds:uri="http://schemas.microsoft.com/sharepoint/v3/contenttype/forms"/>
  </ds:schemaRefs>
</ds:datastoreItem>
</file>

<file path=customXml/itemProps2.xml><?xml version="1.0" encoding="utf-8"?>
<ds:datastoreItem xmlns:ds="http://schemas.openxmlformats.org/officeDocument/2006/customXml" ds:itemID="{016D28EF-2555-444E-AA65-1E4E19315BF5}">
  <ds:schemaRefs>
    <ds:schemaRef ds:uri="http://schemas.microsoft.com/office/2006/metadata/properties"/>
    <ds:schemaRef ds:uri="http://schemas.microsoft.com/office/infopath/2007/PartnerControls"/>
    <ds:schemaRef ds:uri="87ab1c24-4376-4c51-ad17-e227108bf019"/>
    <ds:schemaRef ds:uri="81740273-93ca-4815-a764-604cea3bb30b"/>
  </ds:schemaRefs>
</ds:datastoreItem>
</file>

<file path=customXml/itemProps3.xml><?xml version="1.0" encoding="utf-8"?>
<ds:datastoreItem xmlns:ds="http://schemas.openxmlformats.org/officeDocument/2006/customXml" ds:itemID="{80384CAA-4B34-4F88-BA9B-60AFAEABB3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1740273-93ca-4815-a764-604cea3bb30b"/>
    <ds:schemaRef ds:uri="87ab1c24-4376-4c51-ad17-e227108bf01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1175</Words>
  <Application>Microsoft Office PowerPoint</Application>
  <PresentationFormat>Widescreen</PresentationFormat>
  <Paragraphs>74</Paragraphs>
  <Slides>13</Slides>
  <Notes>12</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Aptos</vt:lpstr>
      <vt:lpstr>Aptos Display</vt:lpstr>
      <vt:lpstr>Arial</vt:lpstr>
      <vt:lpstr>Calibri</vt:lpstr>
      <vt:lpstr>Fira Sans</vt:lpstr>
      <vt:lpstr>Segoe UI</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Delmozene Morris-Ley</dc:creator>
  <cp:lastModifiedBy>Jayne Stevenson Headteacher</cp:lastModifiedBy>
  <cp:revision>12</cp:revision>
  <dcterms:created xsi:type="dcterms:W3CDTF">2024-10-02T08:07:15Z</dcterms:created>
  <dcterms:modified xsi:type="dcterms:W3CDTF">2025-02-10T09:08:40Z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0x010100EB88B90DF951ED4D848824CDACFAE662</vt:lpwstr>
  </property>
  <property fmtid="{D5CDD505-2E9C-101B-9397-08002B2CF9AE}" pid="3" name="MediaServiceImageTags">
    <vt:lpwstr/>
  </property>
</Properties>
</file>