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92"/>
  </p:notesMasterIdLst>
  <p:sldIdLst>
    <p:sldId id="257" r:id="rId6"/>
    <p:sldId id="263" r:id="rId7"/>
    <p:sldId id="298" r:id="rId8"/>
    <p:sldId id="267" r:id="rId9"/>
    <p:sldId id="578" r:id="rId10"/>
    <p:sldId id="354" r:id="rId11"/>
    <p:sldId id="315" r:id="rId12"/>
    <p:sldId id="316" r:id="rId13"/>
    <p:sldId id="317" r:id="rId14"/>
    <p:sldId id="370" r:id="rId15"/>
    <p:sldId id="318" r:id="rId16"/>
    <p:sldId id="577" r:id="rId17"/>
    <p:sldId id="407" r:id="rId18"/>
    <p:sldId id="462" r:id="rId19"/>
    <p:sldId id="413" r:id="rId20"/>
    <p:sldId id="416" r:id="rId21"/>
    <p:sldId id="418" r:id="rId22"/>
    <p:sldId id="534" r:id="rId23"/>
    <p:sldId id="419" r:id="rId24"/>
    <p:sldId id="420" r:id="rId25"/>
    <p:sldId id="421" r:id="rId26"/>
    <p:sldId id="435" r:id="rId27"/>
    <p:sldId id="408" r:id="rId28"/>
    <p:sldId id="423" r:id="rId29"/>
    <p:sldId id="412" r:id="rId30"/>
    <p:sldId id="425" r:id="rId31"/>
    <p:sldId id="432" r:id="rId32"/>
    <p:sldId id="414" r:id="rId33"/>
    <p:sldId id="411" r:id="rId34"/>
    <p:sldId id="476" r:id="rId35"/>
    <p:sldId id="409" r:id="rId36"/>
    <p:sldId id="426" r:id="rId37"/>
    <p:sldId id="417" r:id="rId38"/>
    <p:sldId id="427" r:id="rId39"/>
    <p:sldId id="428" r:id="rId40"/>
    <p:sldId id="422" r:id="rId41"/>
    <p:sldId id="471" r:id="rId42"/>
    <p:sldId id="430" r:id="rId43"/>
    <p:sldId id="431" r:id="rId44"/>
    <p:sldId id="433" r:id="rId45"/>
    <p:sldId id="493" r:id="rId46"/>
    <p:sldId id="391" r:id="rId47"/>
    <p:sldId id="434" r:id="rId48"/>
    <p:sldId id="467" r:id="rId49"/>
    <p:sldId id="483" r:id="rId50"/>
    <p:sldId id="424" r:id="rId51"/>
    <p:sldId id="410" r:id="rId52"/>
    <p:sldId id="429" r:id="rId53"/>
    <p:sldId id="543" r:id="rId54"/>
    <p:sldId id="544" r:id="rId55"/>
    <p:sldId id="541" r:id="rId56"/>
    <p:sldId id="546" r:id="rId57"/>
    <p:sldId id="547" r:id="rId58"/>
    <p:sldId id="548" r:id="rId59"/>
    <p:sldId id="549" r:id="rId60"/>
    <p:sldId id="550" r:id="rId61"/>
    <p:sldId id="551" r:id="rId62"/>
    <p:sldId id="545" r:id="rId63"/>
    <p:sldId id="552" r:id="rId64"/>
    <p:sldId id="553" r:id="rId65"/>
    <p:sldId id="562" r:id="rId66"/>
    <p:sldId id="554" r:id="rId67"/>
    <p:sldId id="555" r:id="rId68"/>
    <p:sldId id="576" r:id="rId69"/>
    <p:sldId id="556" r:id="rId70"/>
    <p:sldId id="557" r:id="rId71"/>
    <p:sldId id="542" r:id="rId72"/>
    <p:sldId id="559" r:id="rId73"/>
    <p:sldId id="572" r:id="rId74"/>
    <p:sldId id="560" r:id="rId75"/>
    <p:sldId id="570" r:id="rId76"/>
    <p:sldId id="563" r:id="rId77"/>
    <p:sldId id="561" r:id="rId78"/>
    <p:sldId id="564" r:id="rId79"/>
    <p:sldId id="566" r:id="rId80"/>
    <p:sldId id="574" r:id="rId81"/>
    <p:sldId id="558" r:id="rId82"/>
    <p:sldId id="567" r:id="rId83"/>
    <p:sldId id="568" r:id="rId84"/>
    <p:sldId id="575" r:id="rId85"/>
    <p:sldId id="565" r:id="rId86"/>
    <p:sldId id="573" r:id="rId87"/>
    <p:sldId id="569" r:id="rId88"/>
    <p:sldId id="571" r:id="rId89"/>
    <p:sldId id="456" r:id="rId90"/>
    <p:sldId id="477" r:id="rId9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BC8860-3EBC-423D-B7EF-07F4C01D681A}" v="2" dt="2020-08-28T12:17:56.9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theme" Target="theme/theme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microsoft.com/office/2015/10/relationships/revisionInfo" Target="revisionInfo.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31390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28807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601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66357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495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308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31704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74491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77158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63173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84920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44186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0042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87994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99478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34524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4304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5885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64139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29039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951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37270559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603848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97105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937762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050112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197780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576503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05396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916052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080902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69282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620819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998325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349776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064770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242385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439991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203003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122382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60191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357881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89973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545259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440103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836284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451052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52467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946071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424251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642579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182129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323126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57723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394609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457017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258602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933782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407997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35734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025953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358387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423310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069721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97583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097766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8987002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877709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6716205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118335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12842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6232979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2557273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28212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264113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75053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1999057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54072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244454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612656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672353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338395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3566127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36798517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2741987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Canva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9312"/>
            <a:ext cx="12192000" cy="630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407368" y="92603"/>
            <a:ext cx="11377264" cy="426170"/>
          </a:xfrm>
        </p:spPr>
        <p:txBody>
          <a:bodyPr/>
          <a:lstStyle>
            <a:lvl1pPr algn="ctr">
              <a:defRPr sz="2000" b="0">
                <a:solidFill>
                  <a:srgbClr val="585858"/>
                </a:solidFill>
                <a:latin typeface="+mn-lt"/>
              </a:defRPr>
            </a:lvl1pPr>
          </a:lstStyle>
          <a:p>
            <a:r>
              <a:rPr lang="en-US" dirty="0"/>
              <a:t>Click to edit Master title style</a:t>
            </a:r>
            <a:endParaRPr lang="en-GB" dirty="0"/>
          </a:p>
        </p:txBody>
      </p:sp>
    </p:spTree>
    <p:extLst>
      <p:ext uri="{BB962C8B-B14F-4D97-AF65-F5344CB8AC3E}">
        <p14:creationId xmlns:p14="http://schemas.microsoft.com/office/powerpoint/2010/main" val="471689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263871649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347034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7" r:id="rId7"/>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16109758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3.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3" Type="http://schemas.openxmlformats.org/officeDocument/2006/relationships/hyperlink" Target="https://nrich.maths.org/13377" TargetMode="External"/><Relationship Id="rId2" Type="http://schemas.openxmlformats.org/officeDocument/2006/relationships/hyperlink" Target="https://nrich.maths.org/6863" TargetMode="Externa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Secure fluency in multiplication and division facts</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5NF-1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3" name="Oval 2">
            <a:extLst>
              <a:ext uri="{FF2B5EF4-FFF2-40B4-BE49-F238E27FC236}">
                <a16:creationId xmlns:a16="http://schemas.microsoft.com/office/drawing/2014/main" id="{E64037E1-2A8F-4982-A28F-DFE7678812B9}"/>
              </a:ext>
            </a:extLst>
          </p:cNvPr>
          <p:cNvSpPr/>
          <p:nvPr/>
        </p:nvSpPr>
        <p:spPr bwMode="auto">
          <a:xfrm>
            <a:off x="4680857" y="155733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8" name="Oval 17">
            <a:extLst>
              <a:ext uri="{FF2B5EF4-FFF2-40B4-BE49-F238E27FC236}">
                <a16:creationId xmlns:a16="http://schemas.microsoft.com/office/drawing/2014/main" id="{95CF0C3D-68E7-4ABF-BD3D-BFBCC4706160}"/>
              </a:ext>
            </a:extLst>
          </p:cNvPr>
          <p:cNvSpPr/>
          <p:nvPr/>
        </p:nvSpPr>
        <p:spPr bwMode="auto">
          <a:xfrm>
            <a:off x="5154232" y="155733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9" name="Oval 18">
            <a:extLst>
              <a:ext uri="{FF2B5EF4-FFF2-40B4-BE49-F238E27FC236}">
                <a16:creationId xmlns:a16="http://schemas.microsoft.com/office/drawing/2014/main" id="{220D2859-998E-4814-9A01-24A174015383}"/>
              </a:ext>
            </a:extLst>
          </p:cNvPr>
          <p:cNvSpPr/>
          <p:nvPr/>
        </p:nvSpPr>
        <p:spPr bwMode="auto">
          <a:xfrm>
            <a:off x="5627607" y="155733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2" name="Oval 21">
            <a:extLst>
              <a:ext uri="{FF2B5EF4-FFF2-40B4-BE49-F238E27FC236}">
                <a16:creationId xmlns:a16="http://schemas.microsoft.com/office/drawing/2014/main" id="{890BCC25-D0B7-48AC-9CFB-A152965B0BD8}"/>
              </a:ext>
            </a:extLst>
          </p:cNvPr>
          <p:cNvSpPr/>
          <p:nvPr/>
        </p:nvSpPr>
        <p:spPr bwMode="auto">
          <a:xfrm>
            <a:off x="6100982" y="155733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 name="Oval 22">
            <a:extLst>
              <a:ext uri="{FF2B5EF4-FFF2-40B4-BE49-F238E27FC236}">
                <a16:creationId xmlns:a16="http://schemas.microsoft.com/office/drawing/2014/main" id="{B581DDFE-61FE-4DC4-BA69-F9038591D79E}"/>
              </a:ext>
            </a:extLst>
          </p:cNvPr>
          <p:cNvSpPr/>
          <p:nvPr/>
        </p:nvSpPr>
        <p:spPr bwMode="auto">
          <a:xfrm>
            <a:off x="6574357" y="155733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 name="Oval 23">
            <a:extLst>
              <a:ext uri="{FF2B5EF4-FFF2-40B4-BE49-F238E27FC236}">
                <a16:creationId xmlns:a16="http://schemas.microsoft.com/office/drawing/2014/main" id="{CE3AAAB7-16F1-41DC-B0C8-7730EC167E46}"/>
              </a:ext>
            </a:extLst>
          </p:cNvPr>
          <p:cNvSpPr/>
          <p:nvPr/>
        </p:nvSpPr>
        <p:spPr bwMode="auto">
          <a:xfrm>
            <a:off x="7047732" y="155733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 name="Oval 24">
            <a:extLst>
              <a:ext uri="{FF2B5EF4-FFF2-40B4-BE49-F238E27FC236}">
                <a16:creationId xmlns:a16="http://schemas.microsoft.com/office/drawing/2014/main" id="{404B1057-0E08-419C-ACB1-48813C0733E6}"/>
              </a:ext>
            </a:extLst>
          </p:cNvPr>
          <p:cNvSpPr/>
          <p:nvPr/>
        </p:nvSpPr>
        <p:spPr bwMode="auto">
          <a:xfrm>
            <a:off x="4680857" y="201159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6" name="Oval 25">
            <a:extLst>
              <a:ext uri="{FF2B5EF4-FFF2-40B4-BE49-F238E27FC236}">
                <a16:creationId xmlns:a16="http://schemas.microsoft.com/office/drawing/2014/main" id="{A977CFBE-A381-4FB4-AC97-B65DC8F48DC4}"/>
              </a:ext>
            </a:extLst>
          </p:cNvPr>
          <p:cNvSpPr/>
          <p:nvPr/>
        </p:nvSpPr>
        <p:spPr bwMode="auto">
          <a:xfrm>
            <a:off x="5154232" y="201159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7" name="Oval 26">
            <a:extLst>
              <a:ext uri="{FF2B5EF4-FFF2-40B4-BE49-F238E27FC236}">
                <a16:creationId xmlns:a16="http://schemas.microsoft.com/office/drawing/2014/main" id="{E1E78D36-2CF0-42A6-8189-5407EB579780}"/>
              </a:ext>
            </a:extLst>
          </p:cNvPr>
          <p:cNvSpPr/>
          <p:nvPr/>
        </p:nvSpPr>
        <p:spPr bwMode="auto">
          <a:xfrm>
            <a:off x="5627607" y="201159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8" name="Oval 27">
            <a:extLst>
              <a:ext uri="{FF2B5EF4-FFF2-40B4-BE49-F238E27FC236}">
                <a16:creationId xmlns:a16="http://schemas.microsoft.com/office/drawing/2014/main" id="{98A337A1-F627-4D61-ADA0-F7A3278038F8}"/>
              </a:ext>
            </a:extLst>
          </p:cNvPr>
          <p:cNvSpPr/>
          <p:nvPr/>
        </p:nvSpPr>
        <p:spPr bwMode="auto">
          <a:xfrm>
            <a:off x="6100982" y="201159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 name="Oval 28">
            <a:extLst>
              <a:ext uri="{FF2B5EF4-FFF2-40B4-BE49-F238E27FC236}">
                <a16:creationId xmlns:a16="http://schemas.microsoft.com/office/drawing/2014/main" id="{FF240580-1AD8-495F-BA06-D8C5E2373FD8}"/>
              </a:ext>
            </a:extLst>
          </p:cNvPr>
          <p:cNvSpPr/>
          <p:nvPr/>
        </p:nvSpPr>
        <p:spPr bwMode="auto">
          <a:xfrm>
            <a:off x="6574357" y="201159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 name="Oval 29">
            <a:extLst>
              <a:ext uri="{FF2B5EF4-FFF2-40B4-BE49-F238E27FC236}">
                <a16:creationId xmlns:a16="http://schemas.microsoft.com/office/drawing/2014/main" id="{82E07780-32FA-4645-B907-67146266D4D8}"/>
              </a:ext>
            </a:extLst>
          </p:cNvPr>
          <p:cNvSpPr/>
          <p:nvPr/>
        </p:nvSpPr>
        <p:spPr bwMode="auto">
          <a:xfrm>
            <a:off x="7047732" y="201159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 name="Oval 30">
            <a:extLst>
              <a:ext uri="{FF2B5EF4-FFF2-40B4-BE49-F238E27FC236}">
                <a16:creationId xmlns:a16="http://schemas.microsoft.com/office/drawing/2014/main" id="{20CBBD96-453F-4424-881B-A277EC9DCF03}"/>
              </a:ext>
            </a:extLst>
          </p:cNvPr>
          <p:cNvSpPr/>
          <p:nvPr/>
        </p:nvSpPr>
        <p:spPr bwMode="auto">
          <a:xfrm>
            <a:off x="4680857" y="246585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 name="Oval 31">
            <a:extLst>
              <a:ext uri="{FF2B5EF4-FFF2-40B4-BE49-F238E27FC236}">
                <a16:creationId xmlns:a16="http://schemas.microsoft.com/office/drawing/2014/main" id="{460FCED8-5054-45C5-8BAC-9B79DD67A5D5}"/>
              </a:ext>
            </a:extLst>
          </p:cNvPr>
          <p:cNvSpPr/>
          <p:nvPr/>
        </p:nvSpPr>
        <p:spPr bwMode="auto">
          <a:xfrm>
            <a:off x="5154232" y="246585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3" name="Oval 32">
            <a:extLst>
              <a:ext uri="{FF2B5EF4-FFF2-40B4-BE49-F238E27FC236}">
                <a16:creationId xmlns:a16="http://schemas.microsoft.com/office/drawing/2014/main" id="{F8D47602-EC66-495F-BDDE-B2C9B17D6C16}"/>
              </a:ext>
            </a:extLst>
          </p:cNvPr>
          <p:cNvSpPr/>
          <p:nvPr/>
        </p:nvSpPr>
        <p:spPr bwMode="auto">
          <a:xfrm>
            <a:off x="5627607" y="246585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4" name="Oval 33">
            <a:extLst>
              <a:ext uri="{FF2B5EF4-FFF2-40B4-BE49-F238E27FC236}">
                <a16:creationId xmlns:a16="http://schemas.microsoft.com/office/drawing/2014/main" id="{DD781C48-4E76-48DB-936D-CD0EC9B05EC4}"/>
              </a:ext>
            </a:extLst>
          </p:cNvPr>
          <p:cNvSpPr/>
          <p:nvPr/>
        </p:nvSpPr>
        <p:spPr bwMode="auto">
          <a:xfrm>
            <a:off x="6100982" y="246585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5" name="Oval 34">
            <a:extLst>
              <a:ext uri="{FF2B5EF4-FFF2-40B4-BE49-F238E27FC236}">
                <a16:creationId xmlns:a16="http://schemas.microsoft.com/office/drawing/2014/main" id="{3190A78E-124F-4014-8DB7-ED2F50D44039}"/>
              </a:ext>
            </a:extLst>
          </p:cNvPr>
          <p:cNvSpPr/>
          <p:nvPr/>
        </p:nvSpPr>
        <p:spPr bwMode="auto">
          <a:xfrm>
            <a:off x="6574357" y="246585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6" name="Oval 35">
            <a:extLst>
              <a:ext uri="{FF2B5EF4-FFF2-40B4-BE49-F238E27FC236}">
                <a16:creationId xmlns:a16="http://schemas.microsoft.com/office/drawing/2014/main" id="{8008FBE2-410A-4BFA-9583-ABC8605B0DE4}"/>
              </a:ext>
            </a:extLst>
          </p:cNvPr>
          <p:cNvSpPr/>
          <p:nvPr/>
        </p:nvSpPr>
        <p:spPr bwMode="auto">
          <a:xfrm>
            <a:off x="7047732" y="246585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75" name="Group 74">
            <a:extLst>
              <a:ext uri="{FF2B5EF4-FFF2-40B4-BE49-F238E27FC236}">
                <a16:creationId xmlns:a16="http://schemas.microsoft.com/office/drawing/2014/main" id="{FB7C8C7A-AD8D-4AEC-944C-564D8BC53838}"/>
              </a:ext>
            </a:extLst>
          </p:cNvPr>
          <p:cNvGrpSpPr/>
          <p:nvPr/>
        </p:nvGrpSpPr>
        <p:grpSpPr>
          <a:xfrm>
            <a:off x="8130781" y="1651909"/>
            <a:ext cx="2906992" cy="1169550"/>
            <a:chOff x="7920328" y="3773714"/>
            <a:chExt cx="2906992" cy="1169550"/>
          </a:xfrm>
        </p:grpSpPr>
        <p:sp>
          <p:nvSpPr>
            <p:cNvPr id="5" name="Rectangle 4">
              <a:extLst>
                <a:ext uri="{FF2B5EF4-FFF2-40B4-BE49-F238E27FC236}">
                  <a16:creationId xmlns:a16="http://schemas.microsoft.com/office/drawing/2014/main" id="{BAD9D128-6E07-401F-A54A-E51788EFCB7F}"/>
                </a:ext>
              </a:extLst>
            </p:cNvPr>
            <p:cNvSpPr/>
            <p:nvPr/>
          </p:nvSpPr>
          <p:spPr bwMode="auto">
            <a:xfrm>
              <a:off x="7953829" y="3773714"/>
              <a:ext cx="2840250"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7" name="Rectangle 36">
              <a:extLst>
                <a:ext uri="{FF2B5EF4-FFF2-40B4-BE49-F238E27FC236}">
                  <a16:creationId xmlns:a16="http://schemas.microsoft.com/office/drawing/2014/main" id="{36C039B4-5DFE-4A3A-B590-03B4E5515352}"/>
                </a:ext>
              </a:extLst>
            </p:cNvPr>
            <p:cNvSpPr/>
            <p:nvPr/>
          </p:nvSpPr>
          <p:spPr bwMode="auto">
            <a:xfrm>
              <a:off x="7953829" y="4358489"/>
              <a:ext cx="473375"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8" name="Rectangle 37">
              <a:extLst>
                <a:ext uri="{FF2B5EF4-FFF2-40B4-BE49-F238E27FC236}">
                  <a16:creationId xmlns:a16="http://schemas.microsoft.com/office/drawing/2014/main" id="{75DAA48B-AFF0-4AB1-91FB-F96484A58C03}"/>
                </a:ext>
              </a:extLst>
            </p:cNvPr>
            <p:cNvSpPr/>
            <p:nvPr/>
          </p:nvSpPr>
          <p:spPr bwMode="auto">
            <a:xfrm>
              <a:off x="8427204" y="4358489"/>
              <a:ext cx="473375"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9" name="Rectangle 38">
              <a:extLst>
                <a:ext uri="{FF2B5EF4-FFF2-40B4-BE49-F238E27FC236}">
                  <a16:creationId xmlns:a16="http://schemas.microsoft.com/office/drawing/2014/main" id="{59746760-A49D-4847-96F8-029140152E63}"/>
                </a:ext>
              </a:extLst>
            </p:cNvPr>
            <p:cNvSpPr/>
            <p:nvPr/>
          </p:nvSpPr>
          <p:spPr bwMode="auto">
            <a:xfrm>
              <a:off x="8900666" y="4358489"/>
              <a:ext cx="473375"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0" name="Rectangle 39">
              <a:extLst>
                <a:ext uri="{FF2B5EF4-FFF2-40B4-BE49-F238E27FC236}">
                  <a16:creationId xmlns:a16="http://schemas.microsoft.com/office/drawing/2014/main" id="{78601A9E-B87D-43F5-8B5E-C9352B902A77}"/>
                </a:ext>
              </a:extLst>
            </p:cNvPr>
            <p:cNvSpPr/>
            <p:nvPr/>
          </p:nvSpPr>
          <p:spPr bwMode="auto">
            <a:xfrm>
              <a:off x="9374041" y="4358489"/>
              <a:ext cx="473375"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 name="Rectangle 40">
              <a:extLst>
                <a:ext uri="{FF2B5EF4-FFF2-40B4-BE49-F238E27FC236}">
                  <a16:creationId xmlns:a16="http://schemas.microsoft.com/office/drawing/2014/main" id="{00561505-8727-43BF-B567-1AB103F460E7}"/>
                </a:ext>
              </a:extLst>
            </p:cNvPr>
            <p:cNvSpPr/>
            <p:nvPr/>
          </p:nvSpPr>
          <p:spPr bwMode="auto">
            <a:xfrm>
              <a:off x="9847329" y="4358489"/>
              <a:ext cx="473375"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Rectangle 41">
              <a:extLst>
                <a:ext uri="{FF2B5EF4-FFF2-40B4-BE49-F238E27FC236}">
                  <a16:creationId xmlns:a16="http://schemas.microsoft.com/office/drawing/2014/main" id="{EA0E28DE-9256-4006-8338-F6E2DE765F77}"/>
                </a:ext>
              </a:extLst>
            </p:cNvPr>
            <p:cNvSpPr/>
            <p:nvPr/>
          </p:nvSpPr>
          <p:spPr bwMode="auto">
            <a:xfrm>
              <a:off x="10320704" y="4358489"/>
              <a:ext cx="473375"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8">
              <a:extLst>
                <a:ext uri="{FF2B5EF4-FFF2-40B4-BE49-F238E27FC236}">
                  <a16:creationId xmlns:a16="http://schemas.microsoft.com/office/drawing/2014/main" id="{91312694-5FF1-4FBC-AB74-74A18CA0CC13}"/>
                </a:ext>
              </a:extLst>
            </p:cNvPr>
            <p:cNvSpPr/>
            <p:nvPr/>
          </p:nvSpPr>
          <p:spPr>
            <a:xfrm>
              <a:off x="8991455" y="3828380"/>
              <a:ext cx="764823"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a:t>
              </a:r>
            </a:p>
          </p:txBody>
        </p:sp>
        <p:sp>
          <p:nvSpPr>
            <p:cNvPr id="44" name="Rectangle 43">
              <a:extLst>
                <a:ext uri="{FF2B5EF4-FFF2-40B4-BE49-F238E27FC236}">
                  <a16:creationId xmlns:a16="http://schemas.microsoft.com/office/drawing/2014/main" id="{F93F2D88-CC65-42EE-8E8D-0A88F489FA14}"/>
                </a:ext>
              </a:extLst>
            </p:cNvPr>
            <p:cNvSpPr/>
            <p:nvPr/>
          </p:nvSpPr>
          <p:spPr>
            <a:xfrm>
              <a:off x="7920328" y="4434463"/>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45" name="Rectangle 44">
              <a:extLst>
                <a:ext uri="{FF2B5EF4-FFF2-40B4-BE49-F238E27FC236}">
                  <a16:creationId xmlns:a16="http://schemas.microsoft.com/office/drawing/2014/main" id="{BB293A89-63F8-4D86-9E77-0BD57D4497A9}"/>
                </a:ext>
              </a:extLst>
            </p:cNvPr>
            <p:cNvSpPr/>
            <p:nvPr/>
          </p:nvSpPr>
          <p:spPr>
            <a:xfrm>
              <a:off x="8393616" y="4434463"/>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46" name="Rectangle 45">
              <a:extLst>
                <a:ext uri="{FF2B5EF4-FFF2-40B4-BE49-F238E27FC236}">
                  <a16:creationId xmlns:a16="http://schemas.microsoft.com/office/drawing/2014/main" id="{13C464F0-7C15-45F1-9871-BE745D201ADB}"/>
                </a:ext>
              </a:extLst>
            </p:cNvPr>
            <p:cNvSpPr/>
            <p:nvPr/>
          </p:nvSpPr>
          <p:spPr>
            <a:xfrm>
              <a:off x="8866991" y="4434463"/>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47" name="Rectangle 46">
              <a:extLst>
                <a:ext uri="{FF2B5EF4-FFF2-40B4-BE49-F238E27FC236}">
                  <a16:creationId xmlns:a16="http://schemas.microsoft.com/office/drawing/2014/main" id="{65C8601A-B574-4678-85E1-C7E521AE1C69}"/>
                </a:ext>
              </a:extLst>
            </p:cNvPr>
            <p:cNvSpPr/>
            <p:nvPr/>
          </p:nvSpPr>
          <p:spPr>
            <a:xfrm>
              <a:off x="9340279" y="4434463"/>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48" name="Rectangle 47">
              <a:extLst>
                <a:ext uri="{FF2B5EF4-FFF2-40B4-BE49-F238E27FC236}">
                  <a16:creationId xmlns:a16="http://schemas.microsoft.com/office/drawing/2014/main" id="{76C02DD5-C150-4A49-8A62-CCCB2583EEEB}"/>
                </a:ext>
              </a:extLst>
            </p:cNvPr>
            <p:cNvSpPr/>
            <p:nvPr/>
          </p:nvSpPr>
          <p:spPr>
            <a:xfrm>
              <a:off x="9813654" y="4434463"/>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49" name="Rectangle 48">
              <a:extLst>
                <a:ext uri="{FF2B5EF4-FFF2-40B4-BE49-F238E27FC236}">
                  <a16:creationId xmlns:a16="http://schemas.microsoft.com/office/drawing/2014/main" id="{07FAE3BB-FAAE-42D4-9DC8-F19FC236F999}"/>
                </a:ext>
              </a:extLst>
            </p:cNvPr>
            <p:cNvSpPr/>
            <p:nvPr/>
          </p:nvSpPr>
          <p:spPr>
            <a:xfrm>
              <a:off x="10286942" y="4434463"/>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grpSp>
      <p:grpSp>
        <p:nvGrpSpPr>
          <p:cNvPr id="73" name="Group 72">
            <a:extLst>
              <a:ext uri="{FF2B5EF4-FFF2-40B4-BE49-F238E27FC236}">
                <a16:creationId xmlns:a16="http://schemas.microsoft.com/office/drawing/2014/main" id="{BBF424E3-3F59-4745-A332-E93035F6760C}"/>
              </a:ext>
            </a:extLst>
          </p:cNvPr>
          <p:cNvGrpSpPr/>
          <p:nvPr/>
        </p:nvGrpSpPr>
        <p:grpSpPr>
          <a:xfrm>
            <a:off x="1183257" y="1641058"/>
            <a:ext cx="2840251" cy="1169550"/>
            <a:chOff x="1168742" y="3701888"/>
            <a:chExt cx="2840251" cy="1169550"/>
          </a:xfrm>
        </p:grpSpPr>
        <p:sp>
          <p:nvSpPr>
            <p:cNvPr id="10" name="Rectangle 9">
              <a:extLst>
                <a:ext uri="{FF2B5EF4-FFF2-40B4-BE49-F238E27FC236}">
                  <a16:creationId xmlns:a16="http://schemas.microsoft.com/office/drawing/2014/main" id="{E2F82B7E-1B8A-4B3D-A06F-F040F6E5EC52}"/>
                </a:ext>
              </a:extLst>
            </p:cNvPr>
            <p:cNvSpPr/>
            <p:nvPr/>
          </p:nvSpPr>
          <p:spPr bwMode="auto">
            <a:xfrm>
              <a:off x="1168742" y="3701888"/>
              <a:ext cx="2840250"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 name="Rectangle 14">
              <a:extLst>
                <a:ext uri="{FF2B5EF4-FFF2-40B4-BE49-F238E27FC236}">
                  <a16:creationId xmlns:a16="http://schemas.microsoft.com/office/drawing/2014/main" id="{44D9BD06-AF26-4C0D-99DC-F37CD171C8CA}"/>
                </a:ext>
              </a:extLst>
            </p:cNvPr>
            <p:cNvSpPr/>
            <p:nvPr/>
          </p:nvSpPr>
          <p:spPr bwMode="auto">
            <a:xfrm>
              <a:off x="1168742" y="4286663"/>
              <a:ext cx="946490"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1" name="Rectangle 50">
              <a:extLst>
                <a:ext uri="{FF2B5EF4-FFF2-40B4-BE49-F238E27FC236}">
                  <a16:creationId xmlns:a16="http://schemas.microsoft.com/office/drawing/2014/main" id="{C5D9B47D-1E98-4975-A273-D9B7544EDC60}"/>
                </a:ext>
              </a:extLst>
            </p:cNvPr>
            <p:cNvSpPr/>
            <p:nvPr/>
          </p:nvSpPr>
          <p:spPr bwMode="auto">
            <a:xfrm>
              <a:off x="2115579" y="4286663"/>
              <a:ext cx="946229"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7" name="Rectangle 56">
              <a:extLst>
                <a:ext uri="{FF2B5EF4-FFF2-40B4-BE49-F238E27FC236}">
                  <a16:creationId xmlns:a16="http://schemas.microsoft.com/office/drawing/2014/main" id="{E18BE5D1-4188-4451-9152-16612458D9B7}"/>
                </a:ext>
              </a:extLst>
            </p:cNvPr>
            <p:cNvSpPr/>
            <p:nvPr/>
          </p:nvSpPr>
          <p:spPr bwMode="auto">
            <a:xfrm>
              <a:off x="3061809" y="4286663"/>
              <a:ext cx="947184"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9" name="Rectangle 58">
              <a:extLst>
                <a:ext uri="{FF2B5EF4-FFF2-40B4-BE49-F238E27FC236}">
                  <a16:creationId xmlns:a16="http://schemas.microsoft.com/office/drawing/2014/main" id="{10A7D895-4814-48F0-B1E9-2EF3CD7BE38F}"/>
                </a:ext>
              </a:extLst>
            </p:cNvPr>
            <p:cNvSpPr/>
            <p:nvPr/>
          </p:nvSpPr>
          <p:spPr>
            <a:xfrm>
              <a:off x="2206368" y="3756554"/>
              <a:ext cx="764823"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a:t>
              </a:r>
            </a:p>
          </p:txBody>
        </p:sp>
        <p:sp>
          <p:nvSpPr>
            <p:cNvPr id="61" name="Rectangle 60">
              <a:extLst>
                <a:ext uri="{FF2B5EF4-FFF2-40B4-BE49-F238E27FC236}">
                  <a16:creationId xmlns:a16="http://schemas.microsoft.com/office/drawing/2014/main" id="{C24DA624-74D9-41F6-AD16-7F91FD1F178F}"/>
                </a:ext>
              </a:extLst>
            </p:cNvPr>
            <p:cNvSpPr/>
            <p:nvPr/>
          </p:nvSpPr>
          <p:spPr>
            <a:xfrm>
              <a:off x="1371626" y="4362637"/>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
          <p:nvSpPr>
            <p:cNvPr id="65" name="Rectangle 64">
              <a:extLst>
                <a:ext uri="{FF2B5EF4-FFF2-40B4-BE49-F238E27FC236}">
                  <a16:creationId xmlns:a16="http://schemas.microsoft.com/office/drawing/2014/main" id="{AA2D870D-C5B8-4328-B9FD-CC70EB2665C4}"/>
                </a:ext>
              </a:extLst>
            </p:cNvPr>
            <p:cNvSpPr/>
            <p:nvPr/>
          </p:nvSpPr>
          <p:spPr>
            <a:xfrm>
              <a:off x="2318289" y="4362637"/>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
          <p:nvSpPr>
            <p:cNvPr id="69" name="Rectangle 68">
              <a:extLst>
                <a:ext uri="{FF2B5EF4-FFF2-40B4-BE49-F238E27FC236}">
                  <a16:creationId xmlns:a16="http://schemas.microsoft.com/office/drawing/2014/main" id="{D244AC58-0295-47A6-912C-B6DE7200C756}"/>
                </a:ext>
              </a:extLst>
            </p:cNvPr>
            <p:cNvSpPr/>
            <p:nvPr/>
          </p:nvSpPr>
          <p:spPr>
            <a:xfrm>
              <a:off x="3264952" y="4362637"/>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grpSp>
      <p:sp>
        <p:nvSpPr>
          <p:cNvPr id="6" name="Content Placeholder 2">
            <a:extLst>
              <a:ext uri="{FF2B5EF4-FFF2-40B4-BE49-F238E27FC236}">
                <a16:creationId xmlns:a16="http://schemas.microsoft.com/office/drawing/2014/main" id="{8B1B4D76-3407-4D92-BC12-16A3CCD612AF}"/>
              </a:ext>
            </a:extLst>
          </p:cNvPr>
          <p:cNvSpPr txBox="1">
            <a:spLocks/>
          </p:cNvSpPr>
          <p:nvPr/>
        </p:nvSpPr>
        <p:spPr>
          <a:xfrm>
            <a:off x="623888" y="3438077"/>
            <a:ext cx="9151879"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see? We have a row of 6, another row of 6 and another row of 6. We have three rows of 6. We have three 6s which makes 18.</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Now let’s look at it a different way. We have a column of 3, another column of three… we have six columns of 3. We have six 3s which makes 18.</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7" name="TextBox 19">
            <a:extLst>
              <a:ext uri="{FF2B5EF4-FFF2-40B4-BE49-F238E27FC236}">
                <a16:creationId xmlns:a16="http://schemas.microsoft.com/office/drawing/2014/main" id="{285BB936-362E-4EF9-8DDF-78AB7B1938A4}"/>
              </a:ext>
            </a:extLst>
          </p:cNvPr>
          <p:cNvSpPr txBox="1"/>
          <p:nvPr/>
        </p:nvSpPr>
        <p:spPr>
          <a:xfrm>
            <a:off x="623888" y="5260915"/>
            <a:ext cx="8926844"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3 x 6 = 6 x 3 = 18</a:t>
            </a:r>
          </a:p>
        </p:txBody>
      </p:sp>
    </p:spTree>
    <p:custDataLst>
      <p:tags r:id="rId1"/>
    </p:custDataLst>
    <p:extLst>
      <p:ext uri="{BB962C8B-B14F-4D97-AF65-F5344CB8AC3E}">
        <p14:creationId xmlns:p14="http://schemas.microsoft.com/office/powerpoint/2010/main" val="171730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8"/>
                                        </p:tgtEl>
                                      </p:cBhvr>
                                    </p:animEffect>
                                    <p:animScale>
                                      <p:cBhvr>
                                        <p:cTn id="10" dur="250" autoRev="1" fill="hold"/>
                                        <p:tgtEl>
                                          <p:spTgt spid="18"/>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19"/>
                                        </p:tgtEl>
                                      </p:cBhvr>
                                    </p:animEffect>
                                    <p:animScale>
                                      <p:cBhvr>
                                        <p:cTn id="13" dur="250" autoRev="1" fill="hold"/>
                                        <p:tgtEl>
                                          <p:spTgt spid="19"/>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22"/>
                                        </p:tgtEl>
                                      </p:cBhvr>
                                    </p:animEffect>
                                    <p:animScale>
                                      <p:cBhvr>
                                        <p:cTn id="16" dur="250" autoRev="1" fill="hold"/>
                                        <p:tgtEl>
                                          <p:spTgt spid="22"/>
                                        </p:tgtEl>
                                      </p:cBhvr>
                                      <p:by x="105000" y="105000"/>
                                    </p:animScale>
                                  </p:childTnLst>
                                </p:cTn>
                              </p:par>
                              <p:par>
                                <p:cTn id="17" presetID="26" presetClass="emph" presetSubtype="0" fill="hold" grpId="0" nodeType="withEffect">
                                  <p:stCondLst>
                                    <p:cond delay="0"/>
                                  </p:stCondLst>
                                  <p:childTnLst>
                                    <p:animEffect transition="out" filter="fade">
                                      <p:cBhvr>
                                        <p:cTn id="18" dur="500" tmFilter="0, 0; .2, .5; .8, .5; 1, 0"/>
                                        <p:tgtEl>
                                          <p:spTgt spid="23"/>
                                        </p:tgtEl>
                                      </p:cBhvr>
                                    </p:animEffect>
                                    <p:animScale>
                                      <p:cBhvr>
                                        <p:cTn id="19" dur="250" autoRev="1" fill="hold"/>
                                        <p:tgtEl>
                                          <p:spTgt spid="23"/>
                                        </p:tgtEl>
                                      </p:cBhvr>
                                      <p:by x="105000" y="105000"/>
                                    </p:animScale>
                                  </p:childTnLst>
                                </p:cTn>
                              </p:par>
                              <p:par>
                                <p:cTn id="20" presetID="26" presetClass="emph" presetSubtype="0" fill="hold" grpId="0" nodeType="withEffect">
                                  <p:stCondLst>
                                    <p:cond delay="0"/>
                                  </p:stCondLst>
                                  <p:childTnLst>
                                    <p:animEffect transition="out" filter="fade">
                                      <p:cBhvr>
                                        <p:cTn id="21" dur="500" tmFilter="0, 0; .2, .5; .8, .5; 1, 0"/>
                                        <p:tgtEl>
                                          <p:spTgt spid="24"/>
                                        </p:tgtEl>
                                      </p:cBhvr>
                                    </p:animEffect>
                                    <p:animScale>
                                      <p:cBhvr>
                                        <p:cTn id="22" dur="250" autoRev="1" fill="hold"/>
                                        <p:tgtEl>
                                          <p:spTgt spid="24"/>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25"/>
                                        </p:tgtEl>
                                      </p:cBhvr>
                                    </p:animEffect>
                                    <p:animScale>
                                      <p:cBhvr>
                                        <p:cTn id="27" dur="250" autoRev="1" fill="hold"/>
                                        <p:tgtEl>
                                          <p:spTgt spid="25"/>
                                        </p:tgtEl>
                                      </p:cBhvr>
                                      <p:by x="105000" y="105000"/>
                                    </p:animScale>
                                  </p:childTnLst>
                                </p:cTn>
                              </p:par>
                              <p:par>
                                <p:cTn id="28" presetID="26" presetClass="emph" presetSubtype="0" fill="hold" grpId="0" nodeType="withEffect">
                                  <p:stCondLst>
                                    <p:cond delay="0"/>
                                  </p:stCondLst>
                                  <p:childTnLst>
                                    <p:animEffect transition="out" filter="fade">
                                      <p:cBhvr>
                                        <p:cTn id="29" dur="500" tmFilter="0, 0; .2, .5; .8, .5; 1, 0"/>
                                        <p:tgtEl>
                                          <p:spTgt spid="26"/>
                                        </p:tgtEl>
                                      </p:cBhvr>
                                    </p:animEffect>
                                    <p:animScale>
                                      <p:cBhvr>
                                        <p:cTn id="30" dur="250" autoRev="1" fill="hold"/>
                                        <p:tgtEl>
                                          <p:spTgt spid="26"/>
                                        </p:tgtEl>
                                      </p:cBhvr>
                                      <p:by x="105000" y="105000"/>
                                    </p:animScale>
                                  </p:childTnLst>
                                </p:cTn>
                              </p:par>
                              <p:par>
                                <p:cTn id="31" presetID="26" presetClass="emph" presetSubtype="0" fill="hold" grpId="0" nodeType="withEffect">
                                  <p:stCondLst>
                                    <p:cond delay="0"/>
                                  </p:stCondLst>
                                  <p:childTnLst>
                                    <p:animEffect transition="out" filter="fade">
                                      <p:cBhvr>
                                        <p:cTn id="32" dur="500" tmFilter="0, 0; .2, .5; .8, .5; 1, 0"/>
                                        <p:tgtEl>
                                          <p:spTgt spid="27"/>
                                        </p:tgtEl>
                                      </p:cBhvr>
                                    </p:animEffect>
                                    <p:animScale>
                                      <p:cBhvr>
                                        <p:cTn id="33" dur="250" autoRev="1" fill="hold"/>
                                        <p:tgtEl>
                                          <p:spTgt spid="27"/>
                                        </p:tgtEl>
                                      </p:cBhvr>
                                      <p:by x="105000" y="105000"/>
                                    </p:animScale>
                                  </p:childTnLst>
                                </p:cTn>
                              </p:par>
                              <p:par>
                                <p:cTn id="34" presetID="26" presetClass="emph" presetSubtype="0" fill="hold" grpId="0" nodeType="withEffect">
                                  <p:stCondLst>
                                    <p:cond delay="0"/>
                                  </p:stCondLst>
                                  <p:childTnLst>
                                    <p:animEffect transition="out" filter="fade">
                                      <p:cBhvr>
                                        <p:cTn id="35" dur="500" tmFilter="0, 0; .2, .5; .8, .5; 1, 0"/>
                                        <p:tgtEl>
                                          <p:spTgt spid="28"/>
                                        </p:tgtEl>
                                      </p:cBhvr>
                                    </p:animEffect>
                                    <p:animScale>
                                      <p:cBhvr>
                                        <p:cTn id="36" dur="250" autoRev="1" fill="hold"/>
                                        <p:tgtEl>
                                          <p:spTgt spid="28"/>
                                        </p:tgtEl>
                                      </p:cBhvr>
                                      <p:by x="105000" y="105000"/>
                                    </p:animScale>
                                  </p:childTnLst>
                                </p:cTn>
                              </p:par>
                              <p:par>
                                <p:cTn id="37" presetID="26" presetClass="emph" presetSubtype="0" fill="hold" grpId="0" nodeType="withEffect">
                                  <p:stCondLst>
                                    <p:cond delay="0"/>
                                  </p:stCondLst>
                                  <p:childTnLst>
                                    <p:animEffect transition="out" filter="fade">
                                      <p:cBhvr>
                                        <p:cTn id="38" dur="500" tmFilter="0, 0; .2, .5; .8, .5; 1, 0"/>
                                        <p:tgtEl>
                                          <p:spTgt spid="29"/>
                                        </p:tgtEl>
                                      </p:cBhvr>
                                    </p:animEffect>
                                    <p:animScale>
                                      <p:cBhvr>
                                        <p:cTn id="39" dur="250" autoRev="1" fill="hold"/>
                                        <p:tgtEl>
                                          <p:spTgt spid="29"/>
                                        </p:tgtEl>
                                      </p:cBhvr>
                                      <p:by x="105000" y="105000"/>
                                    </p:animScale>
                                  </p:childTnLst>
                                </p:cTn>
                              </p:par>
                              <p:par>
                                <p:cTn id="40" presetID="26" presetClass="emph" presetSubtype="0" fill="hold" grpId="0" nodeType="withEffect">
                                  <p:stCondLst>
                                    <p:cond delay="0"/>
                                  </p:stCondLst>
                                  <p:childTnLst>
                                    <p:animEffect transition="out" filter="fade">
                                      <p:cBhvr>
                                        <p:cTn id="41" dur="500" tmFilter="0, 0; .2, .5; .8, .5; 1, 0"/>
                                        <p:tgtEl>
                                          <p:spTgt spid="30"/>
                                        </p:tgtEl>
                                      </p:cBhvr>
                                    </p:animEffect>
                                    <p:animScale>
                                      <p:cBhvr>
                                        <p:cTn id="42" dur="250" autoRev="1" fill="hold"/>
                                        <p:tgtEl>
                                          <p:spTgt spid="30"/>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grpId="0" nodeType="clickEffect">
                                  <p:stCondLst>
                                    <p:cond delay="0"/>
                                  </p:stCondLst>
                                  <p:childTnLst>
                                    <p:animEffect transition="out" filter="fade">
                                      <p:cBhvr>
                                        <p:cTn id="46" dur="500" tmFilter="0, 0; .2, .5; .8, .5; 1, 0"/>
                                        <p:tgtEl>
                                          <p:spTgt spid="31"/>
                                        </p:tgtEl>
                                      </p:cBhvr>
                                    </p:animEffect>
                                    <p:animScale>
                                      <p:cBhvr>
                                        <p:cTn id="47" dur="250" autoRev="1" fill="hold"/>
                                        <p:tgtEl>
                                          <p:spTgt spid="31"/>
                                        </p:tgtEl>
                                      </p:cBhvr>
                                      <p:by x="105000" y="105000"/>
                                    </p:animScale>
                                  </p:childTnLst>
                                </p:cTn>
                              </p:par>
                              <p:par>
                                <p:cTn id="48" presetID="26" presetClass="emph" presetSubtype="0" fill="hold" grpId="0" nodeType="withEffect">
                                  <p:stCondLst>
                                    <p:cond delay="0"/>
                                  </p:stCondLst>
                                  <p:childTnLst>
                                    <p:animEffect transition="out" filter="fade">
                                      <p:cBhvr>
                                        <p:cTn id="49" dur="500" tmFilter="0, 0; .2, .5; .8, .5; 1, 0"/>
                                        <p:tgtEl>
                                          <p:spTgt spid="32"/>
                                        </p:tgtEl>
                                      </p:cBhvr>
                                    </p:animEffect>
                                    <p:animScale>
                                      <p:cBhvr>
                                        <p:cTn id="50" dur="250" autoRev="1" fill="hold"/>
                                        <p:tgtEl>
                                          <p:spTgt spid="32"/>
                                        </p:tgtEl>
                                      </p:cBhvr>
                                      <p:by x="105000" y="105000"/>
                                    </p:animScale>
                                  </p:childTnLst>
                                </p:cTn>
                              </p:par>
                              <p:par>
                                <p:cTn id="51" presetID="26" presetClass="emph" presetSubtype="0" fill="hold" grpId="0" nodeType="withEffect">
                                  <p:stCondLst>
                                    <p:cond delay="0"/>
                                  </p:stCondLst>
                                  <p:childTnLst>
                                    <p:animEffect transition="out" filter="fade">
                                      <p:cBhvr>
                                        <p:cTn id="52" dur="500" tmFilter="0, 0; .2, .5; .8, .5; 1, 0"/>
                                        <p:tgtEl>
                                          <p:spTgt spid="33"/>
                                        </p:tgtEl>
                                      </p:cBhvr>
                                    </p:animEffect>
                                    <p:animScale>
                                      <p:cBhvr>
                                        <p:cTn id="53" dur="250" autoRev="1" fill="hold"/>
                                        <p:tgtEl>
                                          <p:spTgt spid="33"/>
                                        </p:tgtEl>
                                      </p:cBhvr>
                                      <p:by x="105000" y="105000"/>
                                    </p:animScale>
                                  </p:childTnLst>
                                </p:cTn>
                              </p:par>
                              <p:par>
                                <p:cTn id="54" presetID="26" presetClass="emph" presetSubtype="0" fill="hold" grpId="0" nodeType="withEffect">
                                  <p:stCondLst>
                                    <p:cond delay="0"/>
                                  </p:stCondLst>
                                  <p:childTnLst>
                                    <p:animEffect transition="out" filter="fade">
                                      <p:cBhvr>
                                        <p:cTn id="55" dur="500" tmFilter="0, 0; .2, .5; .8, .5; 1, 0"/>
                                        <p:tgtEl>
                                          <p:spTgt spid="34"/>
                                        </p:tgtEl>
                                      </p:cBhvr>
                                    </p:animEffect>
                                    <p:animScale>
                                      <p:cBhvr>
                                        <p:cTn id="56" dur="250" autoRev="1" fill="hold"/>
                                        <p:tgtEl>
                                          <p:spTgt spid="34"/>
                                        </p:tgtEl>
                                      </p:cBhvr>
                                      <p:by x="105000" y="105000"/>
                                    </p:animScale>
                                  </p:childTnLst>
                                </p:cTn>
                              </p:par>
                              <p:par>
                                <p:cTn id="57" presetID="26" presetClass="emph" presetSubtype="0" fill="hold" grpId="0" nodeType="withEffect">
                                  <p:stCondLst>
                                    <p:cond delay="0"/>
                                  </p:stCondLst>
                                  <p:childTnLst>
                                    <p:animEffect transition="out" filter="fade">
                                      <p:cBhvr>
                                        <p:cTn id="58" dur="500" tmFilter="0, 0; .2, .5; .8, .5; 1, 0"/>
                                        <p:tgtEl>
                                          <p:spTgt spid="35"/>
                                        </p:tgtEl>
                                      </p:cBhvr>
                                    </p:animEffect>
                                    <p:animScale>
                                      <p:cBhvr>
                                        <p:cTn id="59" dur="250" autoRev="1" fill="hold"/>
                                        <p:tgtEl>
                                          <p:spTgt spid="35"/>
                                        </p:tgtEl>
                                      </p:cBhvr>
                                      <p:by x="105000" y="105000"/>
                                    </p:animScale>
                                  </p:childTnLst>
                                </p:cTn>
                              </p:par>
                              <p:par>
                                <p:cTn id="60" presetID="26" presetClass="emph" presetSubtype="0" fill="hold" grpId="0" nodeType="withEffect">
                                  <p:stCondLst>
                                    <p:cond delay="0"/>
                                  </p:stCondLst>
                                  <p:childTnLst>
                                    <p:animEffect transition="out" filter="fade">
                                      <p:cBhvr>
                                        <p:cTn id="61" dur="500" tmFilter="0, 0; .2, .5; .8, .5; 1, 0"/>
                                        <p:tgtEl>
                                          <p:spTgt spid="36"/>
                                        </p:tgtEl>
                                      </p:cBhvr>
                                    </p:animEffect>
                                    <p:animScale>
                                      <p:cBhvr>
                                        <p:cTn id="62" dur="250" autoRev="1" fill="hold"/>
                                        <p:tgtEl>
                                          <p:spTgt spid="36"/>
                                        </p:tgtEl>
                                      </p:cBhvr>
                                      <p:by x="105000" y="105000"/>
                                    </p:animScale>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fade">
                                      <p:cBhvr>
                                        <p:cTn id="67" dur="500"/>
                                        <p:tgtEl>
                                          <p:spTgt spid="73"/>
                                        </p:tgtEl>
                                      </p:cBhvr>
                                    </p:animEffect>
                                  </p:childTnLst>
                                </p:cTn>
                              </p:par>
                            </p:childTnLst>
                          </p:cTn>
                        </p:par>
                      </p:childTnLst>
                    </p:cTn>
                  </p:par>
                  <p:par>
                    <p:cTn id="68" fill="hold">
                      <p:stCondLst>
                        <p:cond delay="indefinite"/>
                      </p:stCondLst>
                      <p:childTnLst>
                        <p:par>
                          <p:cTn id="69" fill="hold">
                            <p:stCondLst>
                              <p:cond delay="0"/>
                            </p:stCondLst>
                            <p:childTnLst>
                              <p:par>
                                <p:cTn id="70" presetID="26" presetClass="emph" presetSubtype="0" fill="hold" grpId="1" nodeType="clickEffect">
                                  <p:stCondLst>
                                    <p:cond delay="0"/>
                                  </p:stCondLst>
                                  <p:childTnLst>
                                    <p:animEffect transition="out" filter="fade">
                                      <p:cBhvr>
                                        <p:cTn id="71" dur="500" tmFilter="0, 0; .2, .5; .8, .5; 1, 0"/>
                                        <p:tgtEl>
                                          <p:spTgt spid="3"/>
                                        </p:tgtEl>
                                      </p:cBhvr>
                                    </p:animEffect>
                                    <p:animScale>
                                      <p:cBhvr>
                                        <p:cTn id="72" dur="250" autoRev="1" fill="hold"/>
                                        <p:tgtEl>
                                          <p:spTgt spid="3"/>
                                        </p:tgtEl>
                                      </p:cBhvr>
                                      <p:by x="105000" y="105000"/>
                                    </p:animScale>
                                  </p:childTnLst>
                                </p:cTn>
                              </p:par>
                              <p:par>
                                <p:cTn id="73" presetID="26" presetClass="emph" presetSubtype="0" fill="hold" grpId="1" nodeType="withEffect">
                                  <p:stCondLst>
                                    <p:cond delay="0"/>
                                  </p:stCondLst>
                                  <p:childTnLst>
                                    <p:animEffect transition="out" filter="fade">
                                      <p:cBhvr>
                                        <p:cTn id="74" dur="500" tmFilter="0, 0; .2, .5; .8, .5; 1, 0"/>
                                        <p:tgtEl>
                                          <p:spTgt spid="25"/>
                                        </p:tgtEl>
                                      </p:cBhvr>
                                    </p:animEffect>
                                    <p:animScale>
                                      <p:cBhvr>
                                        <p:cTn id="75" dur="250" autoRev="1" fill="hold"/>
                                        <p:tgtEl>
                                          <p:spTgt spid="25"/>
                                        </p:tgtEl>
                                      </p:cBhvr>
                                      <p:by x="105000" y="105000"/>
                                    </p:animScale>
                                  </p:childTnLst>
                                </p:cTn>
                              </p:par>
                              <p:par>
                                <p:cTn id="76" presetID="26" presetClass="emph" presetSubtype="0" fill="hold" grpId="1" nodeType="withEffect">
                                  <p:stCondLst>
                                    <p:cond delay="0"/>
                                  </p:stCondLst>
                                  <p:childTnLst>
                                    <p:animEffect transition="out" filter="fade">
                                      <p:cBhvr>
                                        <p:cTn id="77" dur="500" tmFilter="0, 0; .2, .5; .8, .5; 1, 0"/>
                                        <p:tgtEl>
                                          <p:spTgt spid="31"/>
                                        </p:tgtEl>
                                      </p:cBhvr>
                                    </p:animEffect>
                                    <p:animScale>
                                      <p:cBhvr>
                                        <p:cTn id="78" dur="250" autoRev="1" fill="hold"/>
                                        <p:tgtEl>
                                          <p:spTgt spid="31"/>
                                        </p:tgtEl>
                                      </p:cBhvr>
                                      <p:by x="105000" y="105000"/>
                                    </p:animScale>
                                  </p:childTnLst>
                                </p:cTn>
                              </p:par>
                            </p:childTnLst>
                          </p:cTn>
                        </p:par>
                      </p:childTnLst>
                    </p:cTn>
                  </p:par>
                  <p:par>
                    <p:cTn id="79" fill="hold">
                      <p:stCondLst>
                        <p:cond delay="indefinite"/>
                      </p:stCondLst>
                      <p:childTnLst>
                        <p:par>
                          <p:cTn id="80" fill="hold">
                            <p:stCondLst>
                              <p:cond delay="0"/>
                            </p:stCondLst>
                            <p:childTnLst>
                              <p:par>
                                <p:cTn id="81" presetID="26" presetClass="emph" presetSubtype="0" fill="hold" grpId="1" nodeType="clickEffect">
                                  <p:stCondLst>
                                    <p:cond delay="0"/>
                                  </p:stCondLst>
                                  <p:childTnLst>
                                    <p:animEffect transition="out" filter="fade">
                                      <p:cBhvr>
                                        <p:cTn id="82" dur="500" tmFilter="0, 0; .2, .5; .8, .5; 1, 0"/>
                                        <p:tgtEl>
                                          <p:spTgt spid="18"/>
                                        </p:tgtEl>
                                      </p:cBhvr>
                                    </p:animEffect>
                                    <p:animScale>
                                      <p:cBhvr>
                                        <p:cTn id="83" dur="250" autoRev="1" fill="hold"/>
                                        <p:tgtEl>
                                          <p:spTgt spid="18"/>
                                        </p:tgtEl>
                                      </p:cBhvr>
                                      <p:by x="105000" y="105000"/>
                                    </p:animScale>
                                  </p:childTnLst>
                                </p:cTn>
                              </p:par>
                              <p:par>
                                <p:cTn id="84" presetID="26" presetClass="emph" presetSubtype="0" fill="hold" grpId="1" nodeType="withEffect">
                                  <p:stCondLst>
                                    <p:cond delay="0"/>
                                  </p:stCondLst>
                                  <p:childTnLst>
                                    <p:animEffect transition="out" filter="fade">
                                      <p:cBhvr>
                                        <p:cTn id="85" dur="500" tmFilter="0, 0; .2, .5; .8, .5; 1, 0"/>
                                        <p:tgtEl>
                                          <p:spTgt spid="26"/>
                                        </p:tgtEl>
                                      </p:cBhvr>
                                    </p:animEffect>
                                    <p:animScale>
                                      <p:cBhvr>
                                        <p:cTn id="86" dur="250" autoRev="1" fill="hold"/>
                                        <p:tgtEl>
                                          <p:spTgt spid="26"/>
                                        </p:tgtEl>
                                      </p:cBhvr>
                                      <p:by x="105000" y="105000"/>
                                    </p:animScale>
                                  </p:childTnLst>
                                </p:cTn>
                              </p:par>
                              <p:par>
                                <p:cTn id="87" presetID="26" presetClass="emph" presetSubtype="0" fill="hold" grpId="1" nodeType="withEffect">
                                  <p:stCondLst>
                                    <p:cond delay="0"/>
                                  </p:stCondLst>
                                  <p:childTnLst>
                                    <p:animEffect transition="out" filter="fade">
                                      <p:cBhvr>
                                        <p:cTn id="88" dur="500" tmFilter="0, 0; .2, .5; .8, .5; 1, 0"/>
                                        <p:tgtEl>
                                          <p:spTgt spid="32"/>
                                        </p:tgtEl>
                                      </p:cBhvr>
                                    </p:animEffect>
                                    <p:animScale>
                                      <p:cBhvr>
                                        <p:cTn id="89" dur="250" autoRev="1" fill="hold"/>
                                        <p:tgtEl>
                                          <p:spTgt spid="32"/>
                                        </p:tgtEl>
                                      </p:cBhvr>
                                      <p:by x="105000" y="105000"/>
                                    </p:animScale>
                                  </p:childTnLst>
                                </p:cTn>
                              </p:par>
                            </p:childTnLst>
                          </p:cTn>
                        </p:par>
                      </p:childTnLst>
                    </p:cTn>
                  </p:par>
                  <p:par>
                    <p:cTn id="90" fill="hold">
                      <p:stCondLst>
                        <p:cond delay="indefinite"/>
                      </p:stCondLst>
                      <p:childTnLst>
                        <p:par>
                          <p:cTn id="91" fill="hold">
                            <p:stCondLst>
                              <p:cond delay="0"/>
                            </p:stCondLst>
                            <p:childTnLst>
                              <p:par>
                                <p:cTn id="92" presetID="26" presetClass="emph" presetSubtype="0" fill="hold" grpId="1" nodeType="clickEffect">
                                  <p:stCondLst>
                                    <p:cond delay="0"/>
                                  </p:stCondLst>
                                  <p:childTnLst>
                                    <p:animEffect transition="out" filter="fade">
                                      <p:cBhvr>
                                        <p:cTn id="93" dur="500" tmFilter="0, 0; .2, .5; .8, .5; 1, 0"/>
                                        <p:tgtEl>
                                          <p:spTgt spid="19"/>
                                        </p:tgtEl>
                                      </p:cBhvr>
                                    </p:animEffect>
                                    <p:animScale>
                                      <p:cBhvr>
                                        <p:cTn id="94" dur="250" autoRev="1" fill="hold"/>
                                        <p:tgtEl>
                                          <p:spTgt spid="19"/>
                                        </p:tgtEl>
                                      </p:cBhvr>
                                      <p:by x="105000" y="105000"/>
                                    </p:animScale>
                                  </p:childTnLst>
                                </p:cTn>
                              </p:par>
                              <p:par>
                                <p:cTn id="95" presetID="26" presetClass="emph" presetSubtype="0" fill="hold" grpId="1" nodeType="withEffect">
                                  <p:stCondLst>
                                    <p:cond delay="0"/>
                                  </p:stCondLst>
                                  <p:childTnLst>
                                    <p:animEffect transition="out" filter="fade">
                                      <p:cBhvr>
                                        <p:cTn id="96" dur="500" tmFilter="0, 0; .2, .5; .8, .5; 1, 0"/>
                                        <p:tgtEl>
                                          <p:spTgt spid="27"/>
                                        </p:tgtEl>
                                      </p:cBhvr>
                                    </p:animEffect>
                                    <p:animScale>
                                      <p:cBhvr>
                                        <p:cTn id="97" dur="250" autoRev="1" fill="hold"/>
                                        <p:tgtEl>
                                          <p:spTgt spid="27"/>
                                        </p:tgtEl>
                                      </p:cBhvr>
                                      <p:by x="105000" y="105000"/>
                                    </p:animScale>
                                  </p:childTnLst>
                                </p:cTn>
                              </p:par>
                              <p:par>
                                <p:cTn id="98" presetID="26" presetClass="emph" presetSubtype="0" fill="hold" grpId="1" nodeType="withEffect">
                                  <p:stCondLst>
                                    <p:cond delay="0"/>
                                  </p:stCondLst>
                                  <p:childTnLst>
                                    <p:animEffect transition="out" filter="fade">
                                      <p:cBhvr>
                                        <p:cTn id="99" dur="500" tmFilter="0, 0; .2, .5; .8, .5; 1, 0"/>
                                        <p:tgtEl>
                                          <p:spTgt spid="33"/>
                                        </p:tgtEl>
                                      </p:cBhvr>
                                    </p:animEffect>
                                    <p:animScale>
                                      <p:cBhvr>
                                        <p:cTn id="100" dur="250" autoRev="1" fill="hold"/>
                                        <p:tgtEl>
                                          <p:spTgt spid="33"/>
                                        </p:tgtEl>
                                      </p:cBhvr>
                                      <p:by x="105000" y="105000"/>
                                    </p:animScale>
                                  </p:childTnLst>
                                </p:cTn>
                              </p:par>
                            </p:childTnLst>
                          </p:cTn>
                        </p:par>
                      </p:childTnLst>
                    </p:cTn>
                  </p:par>
                  <p:par>
                    <p:cTn id="101" fill="hold">
                      <p:stCondLst>
                        <p:cond delay="indefinite"/>
                      </p:stCondLst>
                      <p:childTnLst>
                        <p:par>
                          <p:cTn id="102" fill="hold">
                            <p:stCondLst>
                              <p:cond delay="0"/>
                            </p:stCondLst>
                            <p:childTnLst>
                              <p:par>
                                <p:cTn id="103" presetID="26" presetClass="emph" presetSubtype="0" fill="hold" grpId="1" nodeType="clickEffect">
                                  <p:stCondLst>
                                    <p:cond delay="0"/>
                                  </p:stCondLst>
                                  <p:childTnLst>
                                    <p:animEffect transition="out" filter="fade">
                                      <p:cBhvr>
                                        <p:cTn id="104" dur="500" tmFilter="0, 0; .2, .5; .8, .5; 1, 0"/>
                                        <p:tgtEl>
                                          <p:spTgt spid="22"/>
                                        </p:tgtEl>
                                      </p:cBhvr>
                                    </p:animEffect>
                                    <p:animScale>
                                      <p:cBhvr>
                                        <p:cTn id="105" dur="250" autoRev="1" fill="hold"/>
                                        <p:tgtEl>
                                          <p:spTgt spid="22"/>
                                        </p:tgtEl>
                                      </p:cBhvr>
                                      <p:by x="105000" y="105000"/>
                                    </p:animScale>
                                  </p:childTnLst>
                                </p:cTn>
                              </p:par>
                              <p:par>
                                <p:cTn id="106" presetID="26" presetClass="emph" presetSubtype="0" fill="hold" grpId="1" nodeType="withEffect">
                                  <p:stCondLst>
                                    <p:cond delay="0"/>
                                  </p:stCondLst>
                                  <p:childTnLst>
                                    <p:animEffect transition="out" filter="fade">
                                      <p:cBhvr>
                                        <p:cTn id="107" dur="500" tmFilter="0, 0; .2, .5; .8, .5; 1, 0"/>
                                        <p:tgtEl>
                                          <p:spTgt spid="28"/>
                                        </p:tgtEl>
                                      </p:cBhvr>
                                    </p:animEffect>
                                    <p:animScale>
                                      <p:cBhvr>
                                        <p:cTn id="108" dur="250" autoRev="1" fill="hold"/>
                                        <p:tgtEl>
                                          <p:spTgt spid="28"/>
                                        </p:tgtEl>
                                      </p:cBhvr>
                                      <p:by x="105000" y="105000"/>
                                    </p:animScale>
                                  </p:childTnLst>
                                </p:cTn>
                              </p:par>
                              <p:par>
                                <p:cTn id="109" presetID="26" presetClass="emph" presetSubtype="0" fill="hold" grpId="1" nodeType="withEffect">
                                  <p:stCondLst>
                                    <p:cond delay="0"/>
                                  </p:stCondLst>
                                  <p:childTnLst>
                                    <p:animEffect transition="out" filter="fade">
                                      <p:cBhvr>
                                        <p:cTn id="110" dur="500" tmFilter="0, 0; .2, .5; .8, .5; 1, 0"/>
                                        <p:tgtEl>
                                          <p:spTgt spid="34"/>
                                        </p:tgtEl>
                                      </p:cBhvr>
                                    </p:animEffect>
                                    <p:animScale>
                                      <p:cBhvr>
                                        <p:cTn id="111" dur="250" autoRev="1" fill="hold"/>
                                        <p:tgtEl>
                                          <p:spTgt spid="34"/>
                                        </p:tgtEl>
                                      </p:cBhvr>
                                      <p:by x="105000" y="105000"/>
                                    </p:animScale>
                                  </p:childTnLst>
                                </p:cTn>
                              </p:par>
                            </p:childTnLst>
                          </p:cTn>
                        </p:par>
                      </p:childTnLst>
                    </p:cTn>
                  </p:par>
                  <p:par>
                    <p:cTn id="112" fill="hold">
                      <p:stCondLst>
                        <p:cond delay="indefinite"/>
                      </p:stCondLst>
                      <p:childTnLst>
                        <p:par>
                          <p:cTn id="113" fill="hold">
                            <p:stCondLst>
                              <p:cond delay="0"/>
                            </p:stCondLst>
                            <p:childTnLst>
                              <p:par>
                                <p:cTn id="114" presetID="26" presetClass="emph" presetSubtype="0" fill="hold" grpId="1" nodeType="clickEffect">
                                  <p:stCondLst>
                                    <p:cond delay="0"/>
                                  </p:stCondLst>
                                  <p:childTnLst>
                                    <p:animEffect transition="out" filter="fade">
                                      <p:cBhvr>
                                        <p:cTn id="115" dur="500" tmFilter="0, 0; .2, .5; .8, .5; 1, 0"/>
                                        <p:tgtEl>
                                          <p:spTgt spid="23"/>
                                        </p:tgtEl>
                                      </p:cBhvr>
                                    </p:animEffect>
                                    <p:animScale>
                                      <p:cBhvr>
                                        <p:cTn id="116" dur="250" autoRev="1" fill="hold"/>
                                        <p:tgtEl>
                                          <p:spTgt spid="23"/>
                                        </p:tgtEl>
                                      </p:cBhvr>
                                      <p:by x="105000" y="105000"/>
                                    </p:animScale>
                                  </p:childTnLst>
                                </p:cTn>
                              </p:par>
                              <p:par>
                                <p:cTn id="117" presetID="26" presetClass="emph" presetSubtype="0" fill="hold" grpId="1" nodeType="withEffect">
                                  <p:stCondLst>
                                    <p:cond delay="0"/>
                                  </p:stCondLst>
                                  <p:childTnLst>
                                    <p:animEffect transition="out" filter="fade">
                                      <p:cBhvr>
                                        <p:cTn id="118" dur="500" tmFilter="0, 0; .2, .5; .8, .5; 1, 0"/>
                                        <p:tgtEl>
                                          <p:spTgt spid="29"/>
                                        </p:tgtEl>
                                      </p:cBhvr>
                                    </p:animEffect>
                                    <p:animScale>
                                      <p:cBhvr>
                                        <p:cTn id="119" dur="250" autoRev="1" fill="hold"/>
                                        <p:tgtEl>
                                          <p:spTgt spid="29"/>
                                        </p:tgtEl>
                                      </p:cBhvr>
                                      <p:by x="105000" y="105000"/>
                                    </p:animScale>
                                  </p:childTnLst>
                                </p:cTn>
                              </p:par>
                              <p:par>
                                <p:cTn id="120" presetID="26" presetClass="emph" presetSubtype="0" fill="hold" grpId="1" nodeType="withEffect">
                                  <p:stCondLst>
                                    <p:cond delay="0"/>
                                  </p:stCondLst>
                                  <p:childTnLst>
                                    <p:animEffect transition="out" filter="fade">
                                      <p:cBhvr>
                                        <p:cTn id="121" dur="500" tmFilter="0, 0; .2, .5; .8, .5; 1, 0"/>
                                        <p:tgtEl>
                                          <p:spTgt spid="35"/>
                                        </p:tgtEl>
                                      </p:cBhvr>
                                    </p:animEffect>
                                    <p:animScale>
                                      <p:cBhvr>
                                        <p:cTn id="122" dur="250" autoRev="1" fill="hold"/>
                                        <p:tgtEl>
                                          <p:spTgt spid="35"/>
                                        </p:tgtEl>
                                      </p:cBhvr>
                                      <p:by x="105000" y="105000"/>
                                    </p:animScale>
                                  </p:childTnLst>
                                </p:cTn>
                              </p:par>
                            </p:childTnLst>
                          </p:cTn>
                        </p:par>
                      </p:childTnLst>
                    </p:cTn>
                  </p:par>
                  <p:par>
                    <p:cTn id="123" fill="hold">
                      <p:stCondLst>
                        <p:cond delay="indefinite"/>
                      </p:stCondLst>
                      <p:childTnLst>
                        <p:par>
                          <p:cTn id="124" fill="hold">
                            <p:stCondLst>
                              <p:cond delay="0"/>
                            </p:stCondLst>
                            <p:childTnLst>
                              <p:par>
                                <p:cTn id="125" presetID="26" presetClass="emph" presetSubtype="0" fill="hold" grpId="1" nodeType="clickEffect">
                                  <p:stCondLst>
                                    <p:cond delay="0"/>
                                  </p:stCondLst>
                                  <p:childTnLst>
                                    <p:animEffect transition="out" filter="fade">
                                      <p:cBhvr>
                                        <p:cTn id="126" dur="500" tmFilter="0, 0; .2, .5; .8, .5; 1, 0"/>
                                        <p:tgtEl>
                                          <p:spTgt spid="24"/>
                                        </p:tgtEl>
                                      </p:cBhvr>
                                    </p:animEffect>
                                    <p:animScale>
                                      <p:cBhvr>
                                        <p:cTn id="127" dur="250" autoRev="1" fill="hold"/>
                                        <p:tgtEl>
                                          <p:spTgt spid="24"/>
                                        </p:tgtEl>
                                      </p:cBhvr>
                                      <p:by x="105000" y="105000"/>
                                    </p:animScale>
                                  </p:childTnLst>
                                </p:cTn>
                              </p:par>
                              <p:par>
                                <p:cTn id="128" presetID="26" presetClass="emph" presetSubtype="0" fill="hold" grpId="1" nodeType="withEffect">
                                  <p:stCondLst>
                                    <p:cond delay="0"/>
                                  </p:stCondLst>
                                  <p:childTnLst>
                                    <p:animEffect transition="out" filter="fade">
                                      <p:cBhvr>
                                        <p:cTn id="129" dur="500" tmFilter="0, 0; .2, .5; .8, .5; 1, 0"/>
                                        <p:tgtEl>
                                          <p:spTgt spid="30"/>
                                        </p:tgtEl>
                                      </p:cBhvr>
                                    </p:animEffect>
                                    <p:animScale>
                                      <p:cBhvr>
                                        <p:cTn id="130" dur="250" autoRev="1" fill="hold"/>
                                        <p:tgtEl>
                                          <p:spTgt spid="30"/>
                                        </p:tgtEl>
                                      </p:cBhvr>
                                      <p:by x="105000" y="105000"/>
                                    </p:animScale>
                                  </p:childTnLst>
                                </p:cTn>
                              </p:par>
                              <p:par>
                                <p:cTn id="131" presetID="26" presetClass="emph" presetSubtype="0" fill="hold" grpId="1" nodeType="withEffect">
                                  <p:stCondLst>
                                    <p:cond delay="0"/>
                                  </p:stCondLst>
                                  <p:childTnLst>
                                    <p:animEffect transition="out" filter="fade">
                                      <p:cBhvr>
                                        <p:cTn id="132" dur="500" tmFilter="0, 0; .2, .5; .8, .5; 1, 0"/>
                                        <p:tgtEl>
                                          <p:spTgt spid="36"/>
                                        </p:tgtEl>
                                      </p:cBhvr>
                                    </p:animEffect>
                                    <p:animScale>
                                      <p:cBhvr>
                                        <p:cTn id="133" dur="250" autoRev="1" fill="hold"/>
                                        <p:tgtEl>
                                          <p:spTgt spid="36"/>
                                        </p:tgtEl>
                                      </p:cBhvr>
                                      <p:by x="105000" y="105000"/>
                                    </p:animScale>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nodeType="clickEffect">
                                  <p:stCondLst>
                                    <p:cond delay="0"/>
                                  </p:stCondLst>
                                  <p:childTnLst>
                                    <p:set>
                                      <p:cBhvr>
                                        <p:cTn id="137"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8" grpId="0" animBg="1"/>
      <p:bldP spid="18" grpId="1" animBg="1"/>
      <p:bldP spid="19" grpId="0" animBg="1"/>
      <p:bldP spid="19"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6" name="TextBox 5">
            <a:extLst>
              <a:ext uri="{FF2B5EF4-FFF2-40B4-BE49-F238E27FC236}">
                <a16:creationId xmlns:a16="http://schemas.microsoft.com/office/drawing/2014/main" id="{AE1BEEA9-EA6A-42B1-8A18-1528E2842AB5}"/>
              </a:ext>
            </a:extLst>
          </p:cNvPr>
          <p:cNvSpPr txBox="1"/>
          <p:nvPr/>
        </p:nvSpPr>
        <p:spPr>
          <a:xfrm>
            <a:off x="2044547" y="3070043"/>
            <a:ext cx="2053557"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3 = 18</a:t>
            </a:r>
          </a:p>
        </p:txBody>
      </p:sp>
      <p:sp>
        <p:nvSpPr>
          <p:cNvPr id="11" name="Rectangle 10">
            <a:extLst>
              <a:ext uri="{FF2B5EF4-FFF2-40B4-BE49-F238E27FC236}">
                <a16:creationId xmlns:a16="http://schemas.microsoft.com/office/drawing/2014/main" id="{F4AA0159-81AB-42FF-B788-02B274AF4B55}"/>
              </a:ext>
            </a:extLst>
          </p:cNvPr>
          <p:cNvSpPr/>
          <p:nvPr/>
        </p:nvSpPr>
        <p:spPr>
          <a:xfrm>
            <a:off x="2044547" y="3879904"/>
            <a:ext cx="2031325"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6 = 18</a:t>
            </a:r>
          </a:p>
        </p:txBody>
      </p:sp>
      <p:grpSp>
        <p:nvGrpSpPr>
          <p:cNvPr id="14" name="Group 13">
            <a:extLst>
              <a:ext uri="{FF2B5EF4-FFF2-40B4-BE49-F238E27FC236}">
                <a16:creationId xmlns:a16="http://schemas.microsoft.com/office/drawing/2014/main" id="{0B03EEF5-C357-423F-8036-A592034DC88C}"/>
              </a:ext>
            </a:extLst>
          </p:cNvPr>
          <p:cNvGrpSpPr/>
          <p:nvPr/>
        </p:nvGrpSpPr>
        <p:grpSpPr>
          <a:xfrm>
            <a:off x="5194203" y="3070042"/>
            <a:ext cx="2056582" cy="1394636"/>
            <a:chOff x="3682903" y="2619139"/>
            <a:chExt cx="2056582" cy="1394636"/>
          </a:xfrm>
        </p:grpSpPr>
        <p:sp>
          <p:nvSpPr>
            <p:cNvPr id="7" name="TextBox 6">
              <a:extLst>
                <a:ext uri="{FF2B5EF4-FFF2-40B4-BE49-F238E27FC236}">
                  <a16:creationId xmlns:a16="http://schemas.microsoft.com/office/drawing/2014/main" id="{776AB49C-2C91-423D-8957-CB66DB961618}"/>
                </a:ext>
              </a:extLst>
            </p:cNvPr>
            <p:cNvSpPr txBox="1"/>
            <p:nvPr/>
          </p:nvSpPr>
          <p:spPr>
            <a:xfrm>
              <a:off x="3685929" y="2619139"/>
              <a:ext cx="2053556"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 ÷ 6 = 3</a:t>
              </a:r>
            </a:p>
          </p:txBody>
        </p:sp>
        <p:sp>
          <p:nvSpPr>
            <p:cNvPr id="12" name="Rectangle 11">
              <a:extLst>
                <a:ext uri="{FF2B5EF4-FFF2-40B4-BE49-F238E27FC236}">
                  <a16:creationId xmlns:a16="http://schemas.microsoft.com/office/drawing/2014/main" id="{1DDFF69B-4222-41E2-B4DC-661FB81F473B}"/>
                </a:ext>
              </a:extLst>
            </p:cNvPr>
            <p:cNvSpPr/>
            <p:nvPr/>
          </p:nvSpPr>
          <p:spPr>
            <a:xfrm>
              <a:off x="3682903" y="3429000"/>
              <a:ext cx="2005206"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 ÷ 3 = 6</a:t>
              </a:r>
            </a:p>
          </p:txBody>
        </p:sp>
      </p:grpSp>
      <p:grpSp>
        <p:nvGrpSpPr>
          <p:cNvPr id="21" name="Group 20">
            <a:extLst>
              <a:ext uri="{FF2B5EF4-FFF2-40B4-BE49-F238E27FC236}">
                <a16:creationId xmlns:a16="http://schemas.microsoft.com/office/drawing/2014/main" id="{85B2ED93-D0AC-4104-BA82-FEF81E904B8A}"/>
              </a:ext>
            </a:extLst>
          </p:cNvPr>
          <p:cNvGrpSpPr/>
          <p:nvPr/>
        </p:nvGrpSpPr>
        <p:grpSpPr>
          <a:xfrm>
            <a:off x="8156929" y="3070042"/>
            <a:ext cx="2064986" cy="1394636"/>
            <a:chOff x="6657975" y="2619139"/>
            <a:chExt cx="2008043" cy="1394636"/>
          </a:xfrm>
        </p:grpSpPr>
        <p:sp>
          <p:nvSpPr>
            <p:cNvPr id="8" name="TextBox 7">
              <a:extLst>
                <a:ext uri="{FF2B5EF4-FFF2-40B4-BE49-F238E27FC236}">
                  <a16:creationId xmlns:a16="http://schemas.microsoft.com/office/drawing/2014/main" id="{0FFE8B99-CC9A-4947-BF83-5CA24E182B79}"/>
                </a:ext>
              </a:extLst>
            </p:cNvPr>
            <p:cNvSpPr txBox="1"/>
            <p:nvPr/>
          </p:nvSpPr>
          <p:spPr>
            <a:xfrm>
              <a:off x="6851310" y="2619139"/>
              <a:ext cx="1814708"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of 18 = 3</a:t>
              </a:r>
            </a:p>
          </p:txBody>
        </p:sp>
        <p:sp>
          <p:nvSpPr>
            <p:cNvPr id="13" name="Rectangle 12">
              <a:extLst>
                <a:ext uri="{FF2B5EF4-FFF2-40B4-BE49-F238E27FC236}">
                  <a16:creationId xmlns:a16="http://schemas.microsoft.com/office/drawing/2014/main" id="{1510F21D-975C-40B1-A81C-240A89AB0BBC}"/>
                </a:ext>
              </a:extLst>
            </p:cNvPr>
            <p:cNvSpPr/>
            <p:nvPr/>
          </p:nvSpPr>
          <p:spPr>
            <a:xfrm>
              <a:off x="6851309" y="3429000"/>
              <a:ext cx="1814708"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of 18 = 6</a:t>
              </a:r>
            </a:p>
          </p:txBody>
        </p:sp>
        <p:cxnSp>
          <p:nvCxnSpPr>
            <p:cNvPr id="17" name="Straight Connector 16">
              <a:extLst>
                <a:ext uri="{FF2B5EF4-FFF2-40B4-BE49-F238E27FC236}">
                  <a16:creationId xmlns:a16="http://schemas.microsoft.com/office/drawing/2014/main" id="{41011372-3870-4CDD-882E-9031F4F97FDD}"/>
                </a:ext>
              </a:extLst>
            </p:cNvPr>
            <p:cNvCxnSpPr>
              <a:cxnSpLocks/>
            </p:cNvCxnSpPr>
            <p:nvPr/>
          </p:nvCxnSpPr>
          <p:spPr>
            <a:xfrm flipH="1">
              <a:off x="6657975" y="2930525"/>
              <a:ext cx="21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CC95ED6-768F-4296-A583-726F45A81C52}"/>
                </a:ext>
              </a:extLst>
            </p:cNvPr>
            <p:cNvCxnSpPr>
              <a:cxnSpLocks/>
            </p:cNvCxnSpPr>
            <p:nvPr/>
          </p:nvCxnSpPr>
          <p:spPr>
            <a:xfrm flipH="1">
              <a:off x="6657975" y="3784600"/>
              <a:ext cx="21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713" name="Picture 689">
            <a:extLst>
              <a:ext uri="{FF2B5EF4-FFF2-40B4-BE49-F238E27FC236}">
                <a16:creationId xmlns:a16="http://schemas.microsoft.com/office/drawing/2014/main" id="{37545C4F-43FB-4FAE-BBD2-0E8B98FBE2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0800" y="3920776"/>
            <a:ext cx="914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4" name="Picture 690">
            <a:extLst>
              <a:ext uri="{FF2B5EF4-FFF2-40B4-BE49-F238E27FC236}">
                <a16:creationId xmlns:a16="http://schemas.microsoft.com/office/drawing/2014/main" id="{FBABDA02-AA91-4A0B-934E-BDF9FFA906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0700" y="3057176"/>
            <a:ext cx="2159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5" name="Picture 691">
            <a:extLst>
              <a:ext uri="{FF2B5EF4-FFF2-40B4-BE49-F238E27FC236}">
                <a16:creationId xmlns:a16="http://schemas.microsoft.com/office/drawing/2014/main" id="{DB618C96-9902-4DCD-B02F-42DC3C84BF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7050" y="3901726"/>
            <a:ext cx="2159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5" name="Group 74">
            <a:extLst>
              <a:ext uri="{FF2B5EF4-FFF2-40B4-BE49-F238E27FC236}">
                <a16:creationId xmlns:a16="http://schemas.microsoft.com/office/drawing/2014/main" id="{FB7C8C7A-AD8D-4AEC-944C-564D8BC53838}"/>
              </a:ext>
            </a:extLst>
          </p:cNvPr>
          <p:cNvGrpSpPr/>
          <p:nvPr/>
        </p:nvGrpSpPr>
        <p:grpSpPr>
          <a:xfrm>
            <a:off x="6729730" y="1557338"/>
            <a:ext cx="2906992" cy="1169550"/>
            <a:chOff x="7920328" y="3773714"/>
            <a:chExt cx="2906992" cy="1169550"/>
          </a:xfrm>
        </p:grpSpPr>
        <p:sp>
          <p:nvSpPr>
            <p:cNvPr id="5" name="Rectangle 4">
              <a:extLst>
                <a:ext uri="{FF2B5EF4-FFF2-40B4-BE49-F238E27FC236}">
                  <a16:creationId xmlns:a16="http://schemas.microsoft.com/office/drawing/2014/main" id="{BAD9D128-6E07-401F-A54A-E51788EFCB7F}"/>
                </a:ext>
              </a:extLst>
            </p:cNvPr>
            <p:cNvSpPr/>
            <p:nvPr/>
          </p:nvSpPr>
          <p:spPr bwMode="auto">
            <a:xfrm>
              <a:off x="7953829" y="3773714"/>
              <a:ext cx="2840250"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7" name="Rectangle 36">
              <a:extLst>
                <a:ext uri="{FF2B5EF4-FFF2-40B4-BE49-F238E27FC236}">
                  <a16:creationId xmlns:a16="http://schemas.microsoft.com/office/drawing/2014/main" id="{36C039B4-5DFE-4A3A-B590-03B4E5515352}"/>
                </a:ext>
              </a:extLst>
            </p:cNvPr>
            <p:cNvSpPr/>
            <p:nvPr/>
          </p:nvSpPr>
          <p:spPr bwMode="auto">
            <a:xfrm>
              <a:off x="7953829" y="4358489"/>
              <a:ext cx="473375"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8" name="Rectangle 37">
              <a:extLst>
                <a:ext uri="{FF2B5EF4-FFF2-40B4-BE49-F238E27FC236}">
                  <a16:creationId xmlns:a16="http://schemas.microsoft.com/office/drawing/2014/main" id="{75DAA48B-AFF0-4AB1-91FB-F96484A58C03}"/>
                </a:ext>
              </a:extLst>
            </p:cNvPr>
            <p:cNvSpPr/>
            <p:nvPr/>
          </p:nvSpPr>
          <p:spPr bwMode="auto">
            <a:xfrm>
              <a:off x="8427204" y="4358489"/>
              <a:ext cx="473375"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9" name="Rectangle 38">
              <a:extLst>
                <a:ext uri="{FF2B5EF4-FFF2-40B4-BE49-F238E27FC236}">
                  <a16:creationId xmlns:a16="http://schemas.microsoft.com/office/drawing/2014/main" id="{59746760-A49D-4847-96F8-029140152E63}"/>
                </a:ext>
              </a:extLst>
            </p:cNvPr>
            <p:cNvSpPr/>
            <p:nvPr/>
          </p:nvSpPr>
          <p:spPr bwMode="auto">
            <a:xfrm>
              <a:off x="8900666" y="4358489"/>
              <a:ext cx="473375"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0" name="Rectangle 39">
              <a:extLst>
                <a:ext uri="{FF2B5EF4-FFF2-40B4-BE49-F238E27FC236}">
                  <a16:creationId xmlns:a16="http://schemas.microsoft.com/office/drawing/2014/main" id="{78601A9E-B87D-43F5-8B5E-C9352B902A77}"/>
                </a:ext>
              </a:extLst>
            </p:cNvPr>
            <p:cNvSpPr/>
            <p:nvPr/>
          </p:nvSpPr>
          <p:spPr bwMode="auto">
            <a:xfrm>
              <a:off x="9374041" y="4358489"/>
              <a:ext cx="473375"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 name="Rectangle 40">
              <a:extLst>
                <a:ext uri="{FF2B5EF4-FFF2-40B4-BE49-F238E27FC236}">
                  <a16:creationId xmlns:a16="http://schemas.microsoft.com/office/drawing/2014/main" id="{00561505-8727-43BF-B567-1AB103F460E7}"/>
                </a:ext>
              </a:extLst>
            </p:cNvPr>
            <p:cNvSpPr/>
            <p:nvPr/>
          </p:nvSpPr>
          <p:spPr bwMode="auto">
            <a:xfrm>
              <a:off x="9847329" y="4358489"/>
              <a:ext cx="473375"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Rectangle 41">
              <a:extLst>
                <a:ext uri="{FF2B5EF4-FFF2-40B4-BE49-F238E27FC236}">
                  <a16:creationId xmlns:a16="http://schemas.microsoft.com/office/drawing/2014/main" id="{EA0E28DE-9256-4006-8338-F6E2DE765F77}"/>
                </a:ext>
              </a:extLst>
            </p:cNvPr>
            <p:cNvSpPr/>
            <p:nvPr/>
          </p:nvSpPr>
          <p:spPr bwMode="auto">
            <a:xfrm>
              <a:off x="10320704" y="4358489"/>
              <a:ext cx="473375"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8">
              <a:extLst>
                <a:ext uri="{FF2B5EF4-FFF2-40B4-BE49-F238E27FC236}">
                  <a16:creationId xmlns:a16="http://schemas.microsoft.com/office/drawing/2014/main" id="{91312694-5FF1-4FBC-AB74-74A18CA0CC13}"/>
                </a:ext>
              </a:extLst>
            </p:cNvPr>
            <p:cNvSpPr/>
            <p:nvPr/>
          </p:nvSpPr>
          <p:spPr>
            <a:xfrm>
              <a:off x="8991455" y="3828380"/>
              <a:ext cx="764823"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a:t>
              </a:r>
            </a:p>
          </p:txBody>
        </p:sp>
        <p:sp>
          <p:nvSpPr>
            <p:cNvPr id="44" name="Rectangle 43">
              <a:extLst>
                <a:ext uri="{FF2B5EF4-FFF2-40B4-BE49-F238E27FC236}">
                  <a16:creationId xmlns:a16="http://schemas.microsoft.com/office/drawing/2014/main" id="{F93F2D88-CC65-42EE-8E8D-0A88F489FA14}"/>
                </a:ext>
              </a:extLst>
            </p:cNvPr>
            <p:cNvSpPr/>
            <p:nvPr/>
          </p:nvSpPr>
          <p:spPr>
            <a:xfrm>
              <a:off x="7920328" y="4434463"/>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45" name="Rectangle 44">
              <a:extLst>
                <a:ext uri="{FF2B5EF4-FFF2-40B4-BE49-F238E27FC236}">
                  <a16:creationId xmlns:a16="http://schemas.microsoft.com/office/drawing/2014/main" id="{BB293A89-63F8-4D86-9E77-0BD57D4497A9}"/>
                </a:ext>
              </a:extLst>
            </p:cNvPr>
            <p:cNvSpPr/>
            <p:nvPr/>
          </p:nvSpPr>
          <p:spPr>
            <a:xfrm>
              <a:off x="8393616" y="4434463"/>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46" name="Rectangle 45">
              <a:extLst>
                <a:ext uri="{FF2B5EF4-FFF2-40B4-BE49-F238E27FC236}">
                  <a16:creationId xmlns:a16="http://schemas.microsoft.com/office/drawing/2014/main" id="{13C464F0-7C15-45F1-9871-BE745D201ADB}"/>
                </a:ext>
              </a:extLst>
            </p:cNvPr>
            <p:cNvSpPr/>
            <p:nvPr/>
          </p:nvSpPr>
          <p:spPr>
            <a:xfrm>
              <a:off x="8866991" y="4434463"/>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47" name="Rectangle 46">
              <a:extLst>
                <a:ext uri="{FF2B5EF4-FFF2-40B4-BE49-F238E27FC236}">
                  <a16:creationId xmlns:a16="http://schemas.microsoft.com/office/drawing/2014/main" id="{65C8601A-B574-4678-85E1-C7E521AE1C69}"/>
                </a:ext>
              </a:extLst>
            </p:cNvPr>
            <p:cNvSpPr/>
            <p:nvPr/>
          </p:nvSpPr>
          <p:spPr>
            <a:xfrm>
              <a:off x="9340279" y="4434463"/>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48" name="Rectangle 47">
              <a:extLst>
                <a:ext uri="{FF2B5EF4-FFF2-40B4-BE49-F238E27FC236}">
                  <a16:creationId xmlns:a16="http://schemas.microsoft.com/office/drawing/2014/main" id="{76C02DD5-C150-4A49-8A62-CCCB2583EEEB}"/>
                </a:ext>
              </a:extLst>
            </p:cNvPr>
            <p:cNvSpPr/>
            <p:nvPr/>
          </p:nvSpPr>
          <p:spPr>
            <a:xfrm>
              <a:off x="9813654" y="4434463"/>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49" name="Rectangle 48">
              <a:extLst>
                <a:ext uri="{FF2B5EF4-FFF2-40B4-BE49-F238E27FC236}">
                  <a16:creationId xmlns:a16="http://schemas.microsoft.com/office/drawing/2014/main" id="{07FAE3BB-FAAE-42D4-9DC8-F19FC236F999}"/>
                </a:ext>
              </a:extLst>
            </p:cNvPr>
            <p:cNvSpPr/>
            <p:nvPr/>
          </p:nvSpPr>
          <p:spPr>
            <a:xfrm>
              <a:off x="10286942" y="4434463"/>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grpSp>
      <p:grpSp>
        <p:nvGrpSpPr>
          <p:cNvPr id="73" name="Group 72">
            <a:extLst>
              <a:ext uri="{FF2B5EF4-FFF2-40B4-BE49-F238E27FC236}">
                <a16:creationId xmlns:a16="http://schemas.microsoft.com/office/drawing/2014/main" id="{BBF424E3-3F59-4745-A332-E93035F6760C}"/>
              </a:ext>
            </a:extLst>
          </p:cNvPr>
          <p:cNvGrpSpPr/>
          <p:nvPr/>
        </p:nvGrpSpPr>
        <p:grpSpPr>
          <a:xfrm>
            <a:off x="2622021" y="1557338"/>
            <a:ext cx="2840251" cy="1169550"/>
            <a:chOff x="1168742" y="3701888"/>
            <a:chExt cx="2840251" cy="1169550"/>
          </a:xfrm>
        </p:grpSpPr>
        <p:sp>
          <p:nvSpPr>
            <p:cNvPr id="10" name="Rectangle 9">
              <a:extLst>
                <a:ext uri="{FF2B5EF4-FFF2-40B4-BE49-F238E27FC236}">
                  <a16:creationId xmlns:a16="http://schemas.microsoft.com/office/drawing/2014/main" id="{E2F82B7E-1B8A-4B3D-A06F-F040F6E5EC52}"/>
                </a:ext>
              </a:extLst>
            </p:cNvPr>
            <p:cNvSpPr/>
            <p:nvPr/>
          </p:nvSpPr>
          <p:spPr bwMode="auto">
            <a:xfrm>
              <a:off x="1168742" y="3701888"/>
              <a:ext cx="2840250"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 name="Rectangle 14">
              <a:extLst>
                <a:ext uri="{FF2B5EF4-FFF2-40B4-BE49-F238E27FC236}">
                  <a16:creationId xmlns:a16="http://schemas.microsoft.com/office/drawing/2014/main" id="{44D9BD06-AF26-4C0D-99DC-F37CD171C8CA}"/>
                </a:ext>
              </a:extLst>
            </p:cNvPr>
            <p:cNvSpPr/>
            <p:nvPr/>
          </p:nvSpPr>
          <p:spPr bwMode="auto">
            <a:xfrm>
              <a:off x="1168742" y="4286663"/>
              <a:ext cx="946490"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1" name="Rectangle 50">
              <a:extLst>
                <a:ext uri="{FF2B5EF4-FFF2-40B4-BE49-F238E27FC236}">
                  <a16:creationId xmlns:a16="http://schemas.microsoft.com/office/drawing/2014/main" id="{C5D9B47D-1E98-4975-A273-D9B7544EDC60}"/>
                </a:ext>
              </a:extLst>
            </p:cNvPr>
            <p:cNvSpPr/>
            <p:nvPr/>
          </p:nvSpPr>
          <p:spPr bwMode="auto">
            <a:xfrm>
              <a:off x="2115579" y="4286663"/>
              <a:ext cx="946229"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7" name="Rectangle 56">
              <a:extLst>
                <a:ext uri="{FF2B5EF4-FFF2-40B4-BE49-F238E27FC236}">
                  <a16:creationId xmlns:a16="http://schemas.microsoft.com/office/drawing/2014/main" id="{E18BE5D1-4188-4451-9152-16612458D9B7}"/>
                </a:ext>
              </a:extLst>
            </p:cNvPr>
            <p:cNvSpPr/>
            <p:nvPr/>
          </p:nvSpPr>
          <p:spPr bwMode="auto">
            <a:xfrm>
              <a:off x="3061809" y="4286663"/>
              <a:ext cx="947184"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9" name="Rectangle 58">
              <a:extLst>
                <a:ext uri="{FF2B5EF4-FFF2-40B4-BE49-F238E27FC236}">
                  <a16:creationId xmlns:a16="http://schemas.microsoft.com/office/drawing/2014/main" id="{10A7D895-4814-48F0-B1E9-2EF3CD7BE38F}"/>
                </a:ext>
              </a:extLst>
            </p:cNvPr>
            <p:cNvSpPr/>
            <p:nvPr/>
          </p:nvSpPr>
          <p:spPr>
            <a:xfrm>
              <a:off x="2206368" y="3756554"/>
              <a:ext cx="764823"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a:t>
              </a:r>
            </a:p>
          </p:txBody>
        </p:sp>
        <p:sp>
          <p:nvSpPr>
            <p:cNvPr id="61" name="Rectangle 60">
              <a:extLst>
                <a:ext uri="{FF2B5EF4-FFF2-40B4-BE49-F238E27FC236}">
                  <a16:creationId xmlns:a16="http://schemas.microsoft.com/office/drawing/2014/main" id="{C24DA624-74D9-41F6-AD16-7F91FD1F178F}"/>
                </a:ext>
              </a:extLst>
            </p:cNvPr>
            <p:cNvSpPr/>
            <p:nvPr/>
          </p:nvSpPr>
          <p:spPr>
            <a:xfrm>
              <a:off x="1371626" y="4362637"/>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
          <p:nvSpPr>
            <p:cNvPr id="65" name="Rectangle 64">
              <a:extLst>
                <a:ext uri="{FF2B5EF4-FFF2-40B4-BE49-F238E27FC236}">
                  <a16:creationId xmlns:a16="http://schemas.microsoft.com/office/drawing/2014/main" id="{AA2D870D-C5B8-4328-B9FD-CC70EB2665C4}"/>
                </a:ext>
              </a:extLst>
            </p:cNvPr>
            <p:cNvSpPr/>
            <p:nvPr/>
          </p:nvSpPr>
          <p:spPr>
            <a:xfrm>
              <a:off x="2318289" y="4362637"/>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
          <p:nvSpPr>
            <p:cNvPr id="69" name="Rectangle 68">
              <a:extLst>
                <a:ext uri="{FF2B5EF4-FFF2-40B4-BE49-F238E27FC236}">
                  <a16:creationId xmlns:a16="http://schemas.microsoft.com/office/drawing/2014/main" id="{D244AC58-0295-47A6-912C-B6DE7200C756}"/>
                </a:ext>
              </a:extLst>
            </p:cNvPr>
            <p:cNvSpPr/>
            <p:nvPr/>
          </p:nvSpPr>
          <p:spPr>
            <a:xfrm>
              <a:off x="3264952" y="4362637"/>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grpSp>
      <p:sp>
        <p:nvSpPr>
          <p:cNvPr id="18" name="Content Placeholder 2">
            <a:extLst>
              <a:ext uri="{FF2B5EF4-FFF2-40B4-BE49-F238E27FC236}">
                <a16:creationId xmlns:a16="http://schemas.microsoft.com/office/drawing/2014/main" id="{86043732-4E2F-475E-A02E-FCDC625B1411}"/>
              </a:ext>
            </a:extLst>
          </p:cNvPr>
          <p:cNvSpPr txBox="1">
            <a:spLocks/>
          </p:cNvSpPr>
          <p:nvPr/>
        </p:nvSpPr>
        <p:spPr>
          <a:xfrm>
            <a:off x="616743" y="4752922"/>
            <a:ext cx="10958513" cy="122415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other related facts can you write using division?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write any facts using fractions of amounts?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54502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dirty="0"/>
              <a:t>5NF-1 Secure fluency in multiplication and division facts</a:t>
            </a:r>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594009" y="1183347"/>
            <a:ext cx="10511796" cy="4868317"/>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The following slides provide recall practice of the 36 multiplication facts, and corresponding division facts, which are essential for progression </a:t>
            </a:r>
            <a:r>
              <a:rPr lang="en-GB" sz="2000" dirty="0">
                <a:latin typeface="Arial"/>
              </a:rPr>
              <a:t>in</a:t>
            </a:r>
            <a:r>
              <a:rPr kumimoji="0" lang="en-GB" sz="2000" b="0" i="0" u="none" strike="noStrike" kern="1200" cap="none" spc="0" normalizeH="0" baseline="0" noProof="0" dirty="0">
                <a:ln>
                  <a:noFill/>
                </a:ln>
                <a:solidFill>
                  <a:srgbClr val="585858"/>
                </a:solidFill>
                <a:effectLst/>
                <a:uLnTx/>
                <a:uFillTx/>
                <a:latin typeface="Arial"/>
                <a:ea typeface="+mn-ea"/>
                <a:cs typeface="+mn-cs"/>
              </a:rPr>
              <a:t> Year 5 as they are needed for formal written multiplication and division.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Pupils should continue to practise these in Year 5 to secure and maintain fluency.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Pupils should verbalise the facts regularly and be provided with retrieval practice.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Pupils can also have a their own set of the 36 priority fact cards, broken down into smaller sets for practice. When practising recall, stop every so often and check that children can: </a:t>
            </a:r>
          </a:p>
          <a:p>
            <a:pPr marL="557199" marR="0" lvl="1" indent="-21430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draw a bar model and array images to show that they can link a fact to associated structures   (as per slide 10);</a:t>
            </a:r>
          </a:p>
          <a:p>
            <a:pPr marL="557199" marR="0" lvl="1" indent="-21430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write other facts that they know from the fact they have recalled, including division and fractional amounts (as per slide 11).</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155216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Tree>
    <p:extLst>
      <p:ext uri="{BB962C8B-B14F-4D97-AF65-F5344CB8AC3E}">
        <p14:creationId xmlns:p14="http://schemas.microsoft.com/office/powerpoint/2010/main" val="154143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346647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a:t>
            </a:r>
          </a:p>
        </p:txBody>
      </p:sp>
    </p:spTree>
    <p:extLst>
      <p:ext uri="{BB962C8B-B14F-4D97-AF65-F5344CB8AC3E}">
        <p14:creationId xmlns:p14="http://schemas.microsoft.com/office/powerpoint/2010/main" val="137021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a:t>
            </a:r>
          </a:p>
        </p:txBody>
      </p:sp>
    </p:spTree>
    <p:extLst>
      <p:ext uri="{BB962C8B-B14F-4D97-AF65-F5344CB8AC3E}">
        <p14:creationId xmlns:p14="http://schemas.microsoft.com/office/powerpoint/2010/main" val="61521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21</a:t>
            </a:r>
          </a:p>
        </p:txBody>
      </p:sp>
    </p:spTree>
    <p:extLst>
      <p:ext uri="{BB962C8B-B14F-4D97-AF65-F5344CB8AC3E}">
        <p14:creationId xmlns:p14="http://schemas.microsoft.com/office/powerpoint/2010/main" val="409958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326119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24</a:t>
            </a:r>
          </a:p>
        </p:txBody>
      </p:sp>
    </p:spTree>
    <p:extLst>
      <p:ext uri="{BB962C8B-B14F-4D97-AF65-F5344CB8AC3E}">
        <p14:creationId xmlns:p14="http://schemas.microsoft.com/office/powerpoint/2010/main" val="425135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5NF-1 </a:t>
            </a:r>
            <a:br>
              <a:rPr lang="en-GB" sz="2400" dirty="0"/>
            </a:br>
            <a:r>
              <a:rPr lang="en-GB" sz="2400" i="1" dirty="0"/>
              <a:t>Secure fluency in multiplication table facts, and corresponding division facts, through continued practice.</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26825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5NF-1.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5</a:t>
            </a:r>
            <a:r>
              <a:rPr lang="en-GB" kern="0" dirty="0">
                <a:latin typeface="Arial" panose="020B0604020202020204" pitchFamily="34" charset="0"/>
                <a:cs typeface="Arial" panose="020B0604020202020204" pitchFamily="34" charset="0"/>
              </a:rPr>
              <a:t>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27</a:t>
            </a:r>
          </a:p>
        </p:txBody>
      </p:sp>
    </p:spTree>
    <p:extLst>
      <p:ext uri="{BB962C8B-B14F-4D97-AF65-F5344CB8AC3E}">
        <p14:creationId xmlns:p14="http://schemas.microsoft.com/office/powerpoint/2010/main" val="29043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a:t>
            </a:r>
          </a:p>
        </p:txBody>
      </p:sp>
    </p:spTree>
    <p:extLst>
      <p:ext uri="{BB962C8B-B14F-4D97-AF65-F5344CB8AC3E}">
        <p14:creationId xmlns:p14="http://schemas.microsoft.com/office/powerpoint/2010/main" val="350514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72</a:t>
            </a:r>
          </a:p>
        </p:txBody>
      </p:sp>
    </p:spTree>
    <p:extLst>
      <p:ext uri="{BB962C8B-B14F-4D97-AF65-F5344CB8AC3E}">
        <p14:creationId xmlns:p14="http://schemas.microsoft.com/office/powerpoint/2010/main" val="29338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342367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28</a:t>
            </a:r>
          </a:p>
        </p:txBody>
      </p:sp>
    </p:spTree>
    <p:extLst>
      <p:ext uri="{BB962C8B-B14F-4D97-AF65-F5344CB8AC3E}">
        <p14:creationId xmlns:p14="http://schemas.microsoft.com/office/powerpoint/2010/main" val="231123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16</a:t>
            </a:r>
          </a:p>
        </p:txBody>
      </p:sp>
    </p:spTree>
    <p:extLst>
      <p:ext uri="{BB962C8B-B14F-4D97-AF65-F5344CB8AC3E}">
        <p14:creationId xmlns:p14="http://schemas.microsoft.com/office/powerpoint/2010/main" val="324754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36</a:t>
            </a:r>
          </a:p>
        </p:txBody>
      </p:sp>
    </p:spTree>
    <p:extLst>
      <p:ext uri="{BB962C8B-B14F-4D97-AF65-F5344CB8AC3E}">
        <p14:creationId xmlns:p14="http://schemas.microsoft.com/office/powerpoint/2010/main" val="4900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54</a:t>
            </a:r>
          </a:p>
        </p:txBody>
      </p:sp>
    </p:spTree>
    <p:extLst>
      <p:ext uri="{BB962C8B-B14F-4D97-AF65-F5344CB8AC3E}">
        <p14:creationId xmlns:p14="http://schemas.microsoft.com/office/powerpoint/2010/main" val="135092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a:t>
            </a:r>
          </a:p>
        </p:txBody>
      </p:sp>
    </p:spTree>
    <p:extLst>
      <p:ext uri="{BB962C8B-B14F-4D97-AF65-F5344CB8AC3E}">
        <p14:creationId xmlns:p14="http://schemas.microsoft.com/office/powerpoint/2010/main" val="258160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14</a:t>
            </a:r>
          </a:p>
        </p:txBody>
      </p:sp>
    </p:spTree>
    <p:extLst>
      <p:ext uri="{BB962C8B-B14F-4D97-AF65-F5344CB8AC3E}">
        <p14:creationId xmlns:p14="http://schemas.microsoft.com/office/powerpoint/2010/main" val="393784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Secure fluency in multiplication and division facts</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400490" y="490628"/>
            <a:ext cx="1191720" cy="301224"/>
          </a:xfrm>
        </p:spPr>
        <p:txBody>
          <a:bodyPr/>
          <a:lstStyle/>
          <a:p>
            <a:r>
              <a:rPr lang="en-GB" dirty="0"/>
              <a:t>    5NF-1 </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7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49</a:t>
            </a:r>
          </a:p>
        </p:txBody>
      </p:sp>
    </p:spTree>
    <p:extLst>
      <p:ext uri="{BB962C8B-B14F-4D97-AF65-F5344CB8AC3E}">
        <p14:creationId xmlns:p14="http://schemas.microsoft.com/office/powerpoint/2010/main" val="49257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253190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a:t>
            </a:r>
          </a:p>
        </p:txBody>
      </p:sp>
    </p:spTree>
    <p:extLst>
      <p:ext uri="{BB962C8B-B14F-4D97-AF65-F5344CB8AC3E}">
        <p14:creationId xmlns:p14="http://schemas.microsoft.com/office/powerpoint/2010/main" val="134029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a:t>
            </a:r>
          </a:p>
        </p:txBody>
      </p:sp>
    </p:spTree>
    <p:extLst>
      <p:ext uri="{BB962C8B-B14F-4D97-AF65-F5344CB8AC3E}">
        <p14:creationId xmlns:p14="http://schemas.microsoft.com/office/powerpoint/2010/main" val="293145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35</a:t>
            </a:r>
          </a:p>
        </p:txBody>
      </p:sp>
    </p:spTree>
    <p:extLst>
      <p:ext uri="{BB962C8B-B14F-4D97-AF65-F5344CB8AC3E}">
        <p14:creationId xmlns:p14="http://schemas.microsoft.com/office/powerpoint/2010/main" val="348994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a:t>
            </a:r>
          </a:p>
        </p:txBody>
      </p:sp>
    </p:spTree>
    <p:extLst>
      <p:ext uri="{BB962C8B-B14F-4D97-AF65-F5344CB8AC3E}">
        <p14:creationId xmlns:p14="http://schemas.microsoft.com/office/powerpoint/2010/main" val="327606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24</a:t>
            </a:r>
          </a:p>
        </p:txBody>
      </p:sp>
    </p:spTree>
    <p:extLst>
      <p:ext uri="{BB962C8B-B14F-4D97-AF65-F5344CB8AC3E}">
        <p14:creationId xmlns:p14="http://schemas.microsoft.com/office/powerpoint/2010/main" val="216108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36</a:t>
            </a:r>
          </a:p>
        </p:txBody>
      </p:sp>
    </p:spTree>
    <p:extLst>
      <p:ext uri="{BB962C8B-B14F-4D97-AF65-F5344CB8AC3E}">
        <p14:creationId xmlns:p14="http://schemas.microsoft.com/office/powerpoint/2010/main" val="48208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42</a:t>
            </a:r>
          </a:p>
        </p:txBody>
      </p:sp>
    </p:spTree>
    <p:extLst>
      <p:ext uri="{BB962C8B-B14F-4D97-AF65-F5344CB8AC3E}">
        <p14:creationId xmlns:p14="http://schemas.microsoft.com/office/powerpoint/2010/main" val="314149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48</a:t>
            </a:r>
          </a:p>
        </p:txBody>
      </p:sp>
    </p:spTree>
    <p:extLst>
      <p:ext uri="{BB962C8B-B14F-4D97-AF65-F5344CB8AC3E}">
        <p14:creationId xmlns:p14="http://schemas.microsoft.com/office/powerpoint/2010/main" val="219903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7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56</a:t>
            </a:r>
          </a:p>
        </p:txBody>
      </p:sp>
    </p:spTree>
    <p:extLst>
      <p:ext uri="{BB962C8B-B14F-4D97-AF65-F5344CB8AC3E}">
        <p14:creationId xmlns:p14="http://schemas.microsoft.com/office/powerpoint/2010/main" val="5077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9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81</a:t>
            </a:r>
          </a:p>
        </p:txBody>
      </p:sp>
    </p:spTree>
    <p:extLst>
      <p:ext uri="{BB962C8B-B14F-4D97-AF65-F5344CB8AC3E}">
        <p14:creationId xmlns:p14="http://schemas.microsoft.com/office/powerpoint/2010/main" val="95119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525653"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16</a:t>
            </a:r>
          </a:p>
        </p:txBody>
      </p:sp>
    </p:spTree>
    <p:extLst>
      <p:ext uri="{BB962C8B-B14F-4D97-AF65-F5344CB8AC3E}">
        <p14:creationId xmlns:p14="http://schemas.microsoft.com/office/powerpoint/2010/main" val="22239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7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63</a:t>
            </a:r>
          </a:p>
        </p:txBody>
      </p:sp>
    </p:spTree>
    <p:extLst>
      <p:ext uri="{BB962C8B-B14F-4D97-AF65-F5344CB8AC3E}">
        <p14:creationId xmlns:p14="http://schemas.microsoft.com/office/powerpoint/2010/main" val="249779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25</a:t>
            </a:r>
          </a:p>
        </p:txBody>
      </p:sp>
    </p:spTree>
    <p:extLst>
      <p:ext uri="{BB962C8B-B14F-4D97-AF65-F5344CB8AC3E}">
        <p14:creationId xmlns:p14="http://schemas.microsoft.com/office/powerpoint/2010/main" val="57570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64</a:t>
            </a:r>
          </a:p>
        </p:txBody>
      </p:sp>
    </p:spTree>
    <p:extLst>
      <p:ext uri="{BB962C8B-B14F-4D97-AF65-F5344CB8AC3E}">
        <p14:creationId xmlns:p14="http://schemas.microsoft.com/office/powerpoint/2010/main" val="148420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32</a:t>
            </a:r>
          </a:p>
        </p:txBody>
      </p:sp>
    </p:spTree>
    <p:extLst>
      <p:ext uri="{BB962C8B-B14F-4D97-AF65-F5344CB8AC3E}">
        <p14:creationId xmlns:p14="http://schemas.microsoft.com/office/powerpoint/2010/main" val="266298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a:t>
            </a:r>
          </a:p>
        </p:txBody>
      </p:sp>
    </p:spTree>
    <p:extLst>
      <p:ext uri="{BB962C8B-B14F-4D97-AF65-F5344CB8AC3E}">
        <p14:creationId xmlns:p14="http://schemas.microsoft.com/office/powerpoint/2010/main" val="173813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45</a:t>
            </a:r>
          </a:p>
        </p:txBody>
      </p:sp>
    </p:spTree>
    <p:extLst>
      <p:ext uri="{BB962C8B-B14F-4D97-AF65-F5344CB8AC3E}">
        <p14:creationId xmlns:p14="http://schemas.microsoft.com/office/powerpoint/2010/main" val="112626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85228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28713" cy="3888432"/>
          </a:xfrm>
        </p:spPr>
        <p:txBody>
          <a:bodyPr>
            <a:normAutofit/>
          </a:bodyPr>
          <a:lstStyle/>
          <a:p>
            <a:pPr marL="342900" indent="-342900">
              <a:buClr>
                <a:srgbClr val="585858"/>
              </a:buClr>
              <a:buFont typeface="Arial" panose="020B0604020202020204" pitchFamily="34" charset="0"/>
              <a:buChar char="•"/>
            </a:pPr>
            <a:r>
              <a:rPr lang="en-GB" dirty="0"/>
              <a:t>These slides are designed to build fluency in key facts. Use the ideas at the start to ensure understanding is secure.</a:t>
            </a:r>
          </a:p>
          <a:p>
            <a:pPr marL="342900" indent="-342900">
              <a:buClr>
                <a:srgbClr val="585858"/>
              </a:buClr>
              <a:buFont typeface="Arial" panose="020B0604020202020204" pitchFamily="34" charset="0"/>
              <a:buChar char="•"/>
            </a:pPr>
            <a:r>
              <a:rPr lang="en-GB" dirty="0"/>
              <a:t>Use the retrieval slides once children have built some recall, to provide regular practice to build fluency. </a:t>
            </a:r>
          </a:p>
        </p:txBody>
      </p:sp>
    </p:spTree>
    <p:extLst>
      <p:ext uri="{BB962C8B-B14F-4D97-AF65-F5344CB8AC3E}">
        <p14:creationId xmlns:p14="http://schemas.microsoft.com/office/powerpoint/2010/main" val="2963466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982859"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118796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37945"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275760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14 ÷ 7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99218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59827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16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048172"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200482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317097"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 ÷ 9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04156"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332176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Tree>
    <p:extLst>
      <p:ext uri="{BB962C8B-B14F-4D97-AF65-F5344CB8AC3E}">
        <p14:creationId xmlns:p14="http://schemas.microsoft.com/office/powerpoint/2010/main" val="298457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057502"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Tree>
    <p:extLst>
      <p:ext uri="{BB962C8B-B14F-4D97-AF65-F5344CB8AC3E}">
        <p14:creationId xmlns:p14="http://schemas.microsoft.com/office/powerpoint/2010/main" val="328244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029512"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110077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954881"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Tree>
    <p:extLst>
      <p:ext uri="{BB962C8B-B14F-4D97-AF65-F5344CB8AC3E}">
        <p14:creationId xmlns:p14="http://schemas.microsoft.com/office/powerpoint/2010/main" val="3181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Tree>
    <p:extLst>
      <p:ext uri="{BB962C8B-B14F-4D97-AF65-F5344CB8AC3E}">
        <p14:creationId xmlns:p14="http://schemas.microsoft.com/office/powerpoint/2010/main" val="122902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5NF-1 Secure fluency in multiplication and division facts</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Tree>
    <p:custDataLst>
      <p:tags r:id="rId1"/>
    </p:custDataLst>
    <p:extLst>
      <p:ext uri="{BB962C8B-B14F-4D97-AF65-F5344CB8AC3E}">
        <p14:creationId xmlns:p14="http://schemas.microsoft.com/office/powerpoint/2010/main" val="36623685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21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066833"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159480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244110"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426266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317097"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24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99218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Tree>
    <p:extLst>
      <p:ext uri="{BB962C8B-B14F-4D97-AF65-F5344CB8AC3E}">
        <p14:creationId xmlns:p14="http://schemas.microsoft.com/office/powerpoint/2010/main" val="127274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27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038847"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278873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16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244113"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48418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094826"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251837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24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Tree>
    <p:extLst>
      <p:ext uri="{BB962C8B-B14F-4D97-AF65-F5344CB8AC3E}">
        <p14:creationId xmlns:p14="http://schemas.microsoft.com/office/powerpoint/2010/main" val="126345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358434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58682"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32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057503"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275588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63 ÷ 7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048176"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171859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graphicFrame>
        <p:nvGraphicFramePr>
          <p:cNvPr id="3" name="Table 3">
            <a:extLst>
              <a:ext uri="{FF2B5EF4-FFF2-40B4-BE49-F238E27FC236}">
                <a16:creationId xmlns:a16="http://schemas.microsoft.com/office/drawing/2014/main" id="{E45FB605-35E4-4502-AF76-B226ECE694CC}"/>
              </a:ext>
            </a:extLst>
          </p:cNvPr>
          <p:cNvGraphicFramePr>
            <a:graphicFrameLocks noGrp="1"/>
          </p:cNvGraphicFramePr>
          <p:nvPr/>
        </p:nvGraphicFramePr>
        <p:xfrm>
          <a:off x="623888" y="1208538"/>
          <a:ext cx="7458756" cy="4604436"/>
        </p:xfrm>
        <a:graphic>
          <a:graphicData uri="http://schemas.openxmlformats.org/drawingml/2006/table">
            <a:tbl>
              <a:tblPr bandRow="1">
                <a:tableStyleId>{5940675A-B579-460E-94D1-54222C63F5DA}</a:tableStyleId>
              </a:tblPr>
              <a:tblGrid>
                <a:gridCol w="621563">
                  <a:extLst>
                    <a:ext uri="{9D8B030D-6E8A-4147-A177-3AD203B41FA5}">
                      <a16:colId xmlns:a16="http://schemas.microsoft.com/office/drawing/2014/main" val="4110954708"/>
                    </a:ext>
                  </a:extLst>
                </a:gridCol>
                <a:gridCol w="621563">
                  <a:extLst>
                    <a:ext uri="{9D8B030D-6E8A-4147-A177-3AD203B41FA5}">
                      <a16:colId xmlns:a16="http://schemas.microsoft.com/office/drawing/2014/main" val="2039580842"/>
                    </a:ext>
                  </a:extLst>
                </a:gridCol>
                <a:gridCol w="621563">
                  <a:extLst>
                    <a:ext uri="{9D8B030D-6E8A-4147-A177-3AD203B41FA5}">
                      <a16:colId xmlns:a16="http://schemas.microsoft.com/office/drawing/2014/main" val="450258776"/>
                    </a:ext>
                  </a:extLst>
                </a:gridCol>
                <a:gridCol w="621563">
                  <a:extLst>
                    <a:ext uri="{9D8B030D-6E8A-4147-A177-3AD203B41FA5}">
                      <a16:colId xmlns:a16="http://schemas.microsoft.com/office/drawing/2014/main" val="2862128579"/>
                    </a:ext>
                  </a:extLst>
                </a:gridCol>
                <a:gridCol w="621563">
                  <a:extLst>
                    <a:ext uri="{9D8B030D-6E8A-4147-A177-3AD203B41FA5}">
                      <a16:colId xmlns:a16="http://schemas.microsoft.com/office/drawing/2014/main" val="2690922479"/>
                    </a:ext>
                  </a:extLst>
                </a:gridCol>
                <a:gridCol w="621563">
                  <a:extLst>
                    <a:ext uri="{9D8B030D-6E8A-4147-A177-3AD203B41FA5}">
                      <a16:colId xmlns:a16="http://schemas.microsoft.com/office/drawing/2014/main" val="762931824"/>
                    </a:ext>
                  </a:extLst>
                </a:gridCol>
                <a:gridCol w="621563">
                  <a:extLst>
                    <a:ext uri="{9D8B030D-6E8A-4147-A177-3AD203B41FA5}">
                      <a16:colId xmlns:a16="http://schemas.microsoft.com/office/drawing/2014/main" val="1508600720"/>
                    </a:ext>
                  </a:extLst>
                </a:gridCol>
                <a:gridCol w="621563">
                  <a:extLst>
                    <a:ext uri="{9D8B030D-6E8A-4147-A177-3AD203B41FA5}">
                      <a16:colId xmlns:a16="http://schemas.microsoft.com/office/drawing/2014/main" val="558360389"/>
                    </a:ext>
                  </a:extLst>
                </a:gridCol>
                <a:gridCol w="621563">
                  <a:extLst>
                    <a:ext uri="{9D8B030D-6E8A-4147-A177-3AD203B41FA5}">
                      <a16:colId xmlns:a16="http://schemas.microsoft.com/office/drawing/2014/main" val="1786318079"/>
                    </a:ext>
                  </a:extLst>
                </a:gridCol>
                <a:gridCol w="621563">
                  <a:extLst>
                    <a:ext uri="{9D8B030D-6E8A-4147-A177-3AD203B41FA5}">
                      <a16:colId xmlns:a16="http://schemas.microsoft.com/office/drawing/2014/main" val="820104786"/>
                    </a:ext>
                  </a:extLst>
                </a:gridCol>
                <a:gridCol w="621563">
                  <a:extLst>
                    <a:ext uri="{9D8B030D-6E8A-4147-A177-3AD203B41FA5}">
                      <a16:colId xmlns:a16="http://schemas.microsoft.com/office/drawing/2014/main" val="614318771"/>
                    </a:ext>
                  </a:extLst>
                </a:gridCol>
                <a:gridCol w="621563">
                  <a:extLst>
                    <a:ext uri="{9D8B030D-6E8A-4147-A177-3AD203B41FA5}">
                      <a16:colId xmlns:a16="http://schemas.microsoft.com/office/drawing/2014/main" val="4156768448"/>
                    </a:ext>
                  </a:extLst>
                </a:gridCol>
              </a:tblGrid>
              <a:tr h="383703">
                <a:tc>
                  <a:txBody>
                    <a:bodyPr/>
                    <a:lstStyle/>
                    <a:p>
                      <a:pPr algn="ctr"/>
                      <a:r>
                        <a:rPr lang="en-GB" sz="1100" dirty="0">
                          <a:latin typeface="+mn-lt"/>
                        </a:rPr>
                        <a:t>1 × 1</a:t>
                      </a:r>
                    </a:p>
                  </a:txBody>
                  <a:tcPr anchor="ctr"/>
                </a:tc>
                <a:tc>
                  <a:txBody>
                    <a:bodyPr/>
                    <a:lstStyle/>
                    <a:p>
                      <a:pPr algn="ctr" fontAlgn="b"/>
                      <a:r>
                        <a:rPr lang="en-GB" sz="1100" b="0" i="0" u="none" strike="noStrike" dirty="0">
                          <a:solidFill>
                            <a:srgbClr val="000000"/>
                          </a:solidFill>
                          <a:effectLst/>
                          <a:latin typeface="+mn-lt"/>
                        </a:rPr>
                        <a:t>1 × 2</a:t>
                      </a:r>
                    </a:p>
                  </a:txBody>
                  <a:tcPr marL="9525" marR="9525" marT="9525" marB="0" anchor="ctr"/>
                </a:tc>
                <a:tc>
                  <a:txBody>
                    <a:bodyPr/>
                    <a:lstStyle/>
                    <a:p>
                      <a:pPr algn="ctr" rtl="0" fontAlgn="ctr"/>
                      <a:r>
                        <a:rPr lang="en-GB" sz="1100" b="0" i="0" u="none" strike="noStrike" dirty="0">
                          <a:solidFill>
                            <a:srgbClr val="000000"/>
                          </a:solidFill>
                          <a:effectLst/>
                          <a:latin typeface="+mn-lt"/>
                        </a:rPr>
                        <a:t>1 × 3</a:t>
                      </a:r>
                    </a:p>
                  </a:txBody>
                  <a:tcPr marL="9525" marR="9525" marT="9525" marB="0" anchor="ctr"/>
                </a:tc>
                <a:tc>
                  <a:txBody>
                    <a:bodyPr/>
                    <a:lstStyle/>
                    <a:p>
                      <a:pPr algn="ctr" rtl="0" fontAlgn="ctr"/>
                      <a:r>
                        <a:rPr lang="en-GB" sz="1100" b="0" i="0" u="none" strike="noStrike" dirty="0">
                          <a:solidFill>
                            <a:srgbClr val="000000"/>
                          </a:solidFill>
                          <a:effectLst/>
                          <a:latin typeface="+mn-lt"/>
                        </a:rPr>
                        <a:t>1 × 4</a:t>
                      </a:r>
                    </a:p>
                  </a:txBody>
                  <a:tcPr marL="9525" marR="9525" marT="9525" marB="0" anchor="ctr"/>
                </a:tc>
                <a:tc>
                  <a:txBody>
                    <a:bodyPr/>
                    <a:lstStyle/>
                    <a:p>
                      <a:pPr algn="ctr" rtl="0" fontAlgn="ctr"/>
                      <a:r>
                        <a:rPr lang="en-GB" sz="1100" b="0" i="0" u="none" strike="noStrike" dirty="0">
                          <a:solidFill>
                            <a:srgbClr val="000000"/>
                          </a:solidFill>
                          <a:effectLst/>
                          <a:latin typeface="+mn-lt"/>
                        </a:rPr>
                        <a:t>1 × 5</a:t>
                      </a:r>
                    </a:p>
                  </a:txBody>
                  <a:tcPr marL="9525" marR="9525" marT="9525" marB="0" anchor="ctr"/>
                </a:tc>
                <a:tc>
                  <a:txBody>
                    <a:bodyPr/>
                    <a:lstStyle/>
                    <a:p>
                      <a:pPr algn="ctr" rtl="0" fontAlgn="ctr"/>
                      <a:r>
                        <a:rPr lang="en-GB" sz="1100" b="0" i="0" u="none" strike="noStrike" dirty="0">
                          <a:solidFill>
                            <a:srgbClr val="000000"/>
                          </a:solidFill>
                          <a:effectLst/>
                          <a:latin typeface="+mn-lt"/>
                        </a:rPr>
                        <a:t>1 × 6</a:t>
                      </a:r>
                    </a:p>
                  </a:txBody>
                  <a:tcPr marL="9525" marR="9525" marT="9525" marB="0" anchor="ctr"/>
                </a:tc>
                <a:tc>
                  <a:txBody>
                    <a:bodyPr/>
                    <a:lstStyle/>
                    <a:p>
                      <a:pPr algn="ctr" rtl="0" fontAlgn="ctr"/>
                      <a:r>
                        <a:rPr lang="en-GB" sz="1100" b="0" i="0" u="none" strike="noStrike" dirty="0">
                          <a:solidFill>
                            <a:srgbClr val="000000"/>
                          </a:solidFill>
                          <a:effectLst/>
                          <a:latin typeface="+mn-lt"/>
                        </a:rPr>
                        <a:t>1 × 7</a:t>
                      </a:r>
                    </a:p>
                  </a:txBody>
                  <a:tcPr marL="9525" marR="9525" marT="9525" marB="0" anchor="ctr"/>
                </a:tc>
                <a:tc>
                  <a:txBody>
                    <a:bodyPr/>
                    <a:lstStyle/>
                    <a:p>
                      <a:pPr algn="ctr" rtl="0" fontAlgn="ctr"/>
                      <a:r>
                        <a:rPr lang="en-GB" sz="1100" b="0" i="0" u="none" strike="noStrike" dirty="0">
                          <a:solidFill>
                            <a:srgbClr val="000000"/>
                          </a:solidFill>
                          <a:effectLst/>
                          <a:latin typeface="+mn-lt"/>
                        </a:rPr>
                        <a:t>1 × 8</a:t>
                      </a:r>
                    </a:p>
                  </a:txBody>
                  <a:tcPr marL="9525" marR="9525" marT="9525" marB="0" anchor="ctr"/>
                </a:tc>
                <a:tc>
                  <a:txBody>
                    <a:bodyPr/>
                    <a:lstStyle/>
                    <a:p>
                      <a:pPr algn="ctr" rtl="0" fontAlgn="ctr"/>
                      <a:r>
                        <a:rPr lang="en-GB" sz="1100" b="0" i="0" u="none" strike="noStrike" dirty="0">
                          <a:solidFill>
                            <a:srgbClr val="000000"/>
                          </a:solidFill>
                          <a:effectLst/>
                          <a:latin typeface="+mn-lt"/>
                        </a:rPr>
                        <a:t>1 × 9</a:t>
                      </a:r>
                    </a:p>
                  </a:txBody>
                  <a:tcPr marL="9525" marR="9525" marT="9525" marB="0" anchor="ctr"/>
                </a:tc>
                <a:tc>
                  <a:txBody>
                    <a:bodyPr/>
                    <a:lstStyle/>
                    <a:p>
                      <a:pPr algn="ctr" rtl="0" fontAlgn="ctr"/>
                      <a:r>
                        <a:rPr lang="en-GB" sz="1100" b="0" i="0" u="none" strike="noStrike" dirty="0">
                          <a:solidFill>
                            <a:srgbClr val="000000"/>
                          </a:solidFill>
                          <a:effectLst/>
                          <a:latin typeface="+mn-lt"/>
                        </a:rPr>
                        <a:t>1 × 10</a:t>
                      </a:r>
                    </a:p>
                  </a:txBody>
                  <a:tcPr marL="9525" marR="9525" marT="9525" marB="0" anchor="ctr"/>
                </a:tc>
                <a:tc>
                  <a:txBody>
                    <a:bodyPr/>
                    <a:lstStyle/>
                    <a:p>
                      <a:pPr algn="ctr" rtl="0" fontAlgn="ctr"/>
                      <a:r>
                        <a:rPr lang="en-GB" sz="1100" b="0" i="0" u="none" strike="noStrike" dirty="0">
                          <a:solidFill>
                            <a:srgbClr val="000000"/>
                          </a:solidFill>
                          <a:effectLst/>
                          <a:latin typeface="+mn-lt"/>
                        </a:rPr>
                        <a:t>1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dirty="0">
                          <a:solidFill>
                            <a:schemeClr val="tx1"/>
                          </a:solidFill>
                          <a:latin typeface="+mn-lt"/>
                          <a:ea typeface="+mn-ea"/>
                          <a:cs typeface="+mn-cs"/>
                        </a:rPr>
                        <a:t>1 × 12</a:t>
                      </a:r>
                    </a:p>
                  </a:txBody>
                  <a:tcPr anchor="ctr"/>
                </a:tc>
                <a:extLst>
                  <a:ext uri="{0D108BD9-81ED-4DB2-BD59-A6C34878D82A}">
                    <a16:rowId xmlns:a16="http://schemas.microsoft.com/office/drawing/2014/main" val="1662172686"/>
                  </a:ext>
                </a:extLst>
              </a:tr>
              <a:tr h="383703">
                <a:tc>
                  <a:txBody>
                    <a:bodyPr/>
                    <a:lstStyle/>
                    <a:p>
                      <a:pPr algn="ctr" fontAlgn="b"/>
                      <a:r>
                        <a:rPr lang="en-GB" sz="1100" b="0" i="0" u="none" strike="noStrike" dirty="0">
                          <a:solidFill>
                            <a:srgbClr val="000000"/>
                          </a:solidFill>
                          <a:effectLst/>
                          <a:latin typeface="+mn-lt"/>
                        </a:rPr>
                        <a:t>2 × 1</a:t>
                      </a:r>
                    </a:p>
                  </a:txBody>
                  <a:tcPr marL="9525" marR="9525" marT="9525" marB="0" anchor="ctr"/>
                </a:tc>
                <a:tc>
                  <a:txBody>
                    <a:bodyPr/>
                    <a:lstStyle/>
                    <a:p>
                      <a:pPr algn="ctr" fontAlgn="b"/>
                      <a:r>
                        <a:rPr lang="en-GB" sz="1100" b="0" i="0" u="none" strike="noStrike" dirty="0">
                          <a:solidFill>
                            <a:srgbClr val="000000"/>
                          </a:solidFill>
                          <a:effectLst/>
                          <a:latin typeface="+mn-lt"/>
                        </a:rPr>
                        <a:t>2 × 2</a:t>
                      </a:r>
                    </a:p>
                  </a:txBody>
                  <a:tcPr marL="9525" marR="9525" marT="9525" marB="0" anchor="ctr"/>
                </a:tc>
                <a:tc>
                  <a:txBody>
                    <a:bodyPr/>
                    <a:lstStyle/>
                    <a:p>
                      <a:pPr algn="ctr" rtl="0" fontAlgn="b"/>
                      <a:r>
                        <a:rPr lang="en-GB" sz="1100" b="0" i="0" u="none" strike="noStrike" dirty="0">
                          <a:solidFill>
                            <a:srgbClr val="000000"/>
                          </a:solidFill>
                          <a:effectLst/>
                          <a:latin typeface="+mn-lt"/>
                        </a:rPr>
                        <a:t>2 × 3</a:t>
                      </a:r>
                    </a:p>
                  </a:txBody>
                  <a:tcPr marL="9525" marR="9525" marT="9525" marB="0" anchor="ctr"/>
                </a:tc>
                <a:tc>
                  <a:txBody>
                    <a:bodyPr/>
                    <a:lstStyle/>
                    <a:p>
                      <a:pPr algn="ctr" rtl="0" fontAlgn="b"/>
                      <a:r>
                        <a:rPr lang="en-GB" sz="1100" b="0" i="0" u="none" strike="noStrike" dirty="0">
                          <a:solidFill>
                            <a:srgbClr val="000000"/>
                          </a:solidFill>
                          <a:effectLst/>
                          <a:latin typeface="+mn-lt"/>
                        </a:rPr>
                        <a:t>2 × 4</a:t>
                      </a:r>
                    </a:p>
                  </a:txBody>
                  <a:tcPr marL="9525" marR="9525" marT="9525" marB="0" anchor="ctr"/>
                </a:tc>
                <a:tc>
                  <a:txBody>
                    <a:bodyPr/>
                    <a:lstStyle/>
                    <a:p>
                      <a:pPr algn="ctr" rtl="0" fontAlgn="b"/>
                      <a:r>
                        <a:rPr lang="en-GB" sz="1100" b="0" i="0" u="none" strike="noStrike" dirty="0">
                          <a:solidFill>
                            <a:srgbClr val="000000"/>
                          </a:solidFill>
                          <a:effectLst/>
                          <a:latin typeface="+mn-lt"/>
                        </a:rPr>
                        <a:t>2 × 5</a:t>
                      </a:r>
                    </a:p>
                  </a:txBody>
                  <a:tcPr marL="9525" marR="9525" marT="9525" marB="0" anchor="ctr"/>
                </a:tc>
                <a:tc>
                  <a:txBody>
                    <a:bodyPr/>
                    <a:lstStyle/>
                    <a:p>
                      <a:pPr algn="ctr" rtl="0" fontAlgn="b"/>
                      <a:r>
                        <a:rPr lang="en-GB" sz="1100" b="0" i="0" u="none" strike="noStrike">
                          <a:solidFill>
                            <a:srgbClr val="000000"/>
                          </a:solidFill>
                          <a:effectLst/>
                          <a:latin typeface="+mn-lt"/>
                        </a:rPr>
                        <a:t>2 × 6</a:t>
                      </a:r>
                    </a:p>
                  </a:txBody>
                  <a:tcPr marL="9525" marR="9525" marT="9525" marB="0" anchor="ctr"/>
                </a:tc>
                <a:tc>
                  <a:txBody>
                    <a:bodyPr/>
                    <a:lstStyle/>
                    <a:p>
                      <a:pPr algn="ctr" rtl="0" fontAlgn="b"/>
                      <a:r>
                        <a:rPr lang="en-GB" sz="1100" b="0" i="0" u="none" strike="noStrike">
                          <a:solidFill>
                            <a:srgbClr val="000000"/>
                          </a:solidFill>
                          <a:effectLst/>
                          <a:latin typeface="+mn-lt"/>
                        </a:rPr>
                        <a:t>2 × 7</a:t>
                      </a:r>
                    </a:p>
                  </a:txBody>
                  <a:tcPr marL="9525" marR="9525" marT="9525" marB="0" anchor="ctr"/>
                </a:tc>
                <a:tc>
                  <a:txBody>
                    <a:bodyPr/>
                    <a:lstStyle/>
                    <a:p>
                      <a:pPr algn="ctr" rtl="0" fontAlgn="b"/>
                      <a:r>
                        <a:rPr lang="en-GB" sz="1100" b="0" i="0" u="none" strike="noStrike">
                          <a:solidFill>
                            <a:srgbClr val="000000"/>
                          </a:solidFill>
                          <a:effectLst/>
                          <a:latin typeface="+mn-lt"/>
                        </a:rPr>
                        <a:t>2 × 8</a:t>
                      </a:r>
                    </a:p>
                  </a:txBody>
                  <a:tcPr marL="9525" marR="9525" marT="9525" marB="0" anchor="ctr"/>
                </a:tc>
                <a:tc>
                  <a:txBody>
                    <a:bodyPr/>
                    <a:lstStyle/>
                    <a:p>
                      <a:pPr algn="ctr" rtl="0" fontAlgn="b"/>
                      <a:r>
                        <a:rPr lang="en-GB" sz="1100" b="0" i="0" u="none" strike="noStrike">
                          <a:solidFill>
                            <a:srgbClr val="000000"/>
                          </a:solidFill>
                          <a:effectLst/>
                          <a:latin typeface="+mn-lt"/>
                        </a:rPr>
                        <a:t>2 × 9</a:t>
                      </a:r>
                    </a:p>
                  </a:txBody>
                  <a:tcPr marL="9525" marR="9525" marT="9525" marB="0" anchor="ctr"/>
                </a:tc>
                <a:tc>
                  <a:txBody>
                    <a:bodyPr/>
                    <a:lstStyle/>
                    <a:p>
                      <a:pPr algn="ctr" rtl="0" fontAlgn="b"/>
                      <a:r>
                        <a:rPr lang="en-GB" sz="1100" b="0" i="0" u="none" strike="noStrike">
                          <a:solidFill>
                            <a:srgbClr val="000000"/>
                          </a:solidFill>
                          <a:effectLst/>
                          <a:latin typeface="+mn-lt"/>
                        </a:rPr>
                        <a:t>2 × 10</a:t>
                      </a:r>
                    </a:p>
                  </a:txBody>
                  <a:tcPr marL="9525" marR="9525" marT="9525" marB="0" anchor="ctr"/>
                </a:tc>
                <a:tc>
                  <a:txBody>
                    <a:bodyPr/>
                    <a:lstStyle/>
                    <a:p>
                      <a:pPr algn="ctr" rtl="0" fontAlgn="b"/>
                      <a:r>
                        <a:rPr lang="en-GB" sz="1100" b="0" i="0" u="none" strike="noStrike">
                          <a:solidFill>
                            <a:srgbClr val="000000"/>
                          </a:solidFill>
                          <a:effectLst/>
                          <a:latin typeface="+mn-lt"/>
                        </a:rPr>
                        <a:t>2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a:solidFill>
                            <a:schemeClr val="tx1"/>
                          </a:solidFill>
                          <a:latin typeface="+mn-lt"/>
                          <a:ea typeface="+mn-ea"/>
                          <a:cs typeface="+mn-cs"/>
                        </a:rPr>
                        <a:t>2 × 12</a:t>
                      </a:r>
                      <a:endParaRPr lang="en-GB" sz="1100" kern="300" spc="0" baseline="0" dirty="0">
                        <a:solidFill>
                          <a:schemeClr val="tx1"/>
                        </a:solidFill>
                        <a:latin typeface="+mn-lt"/>
                        <a:ea typeface="+mn-ea"/>
                        <a:cs typeface="+mn-cs"/>
                      </a:endParaRPr>
                    </a:p>
                  </a:txBody>
                  <a:tcPr anchor="ctr"/>
                </a:tc>
                <a:extLst>
                  <a:ext uri="{0D108BD9-81ED-4DB2-BD59-A6C34878D82A}">
                    <a16:rowId xmlns:a16="http://schemas.microsoft.com/office/drawing/2014/main" val="1529119190"/>
                  </a:ext>
                </a:extLst>
              </a:tr>
              <a:tr h="383703">
                <a:tc>
                  <a:txBody>
                    <a:bodyPr/>
                    <a:lstStyle/>
                    <a:p>
                      <a:pPr algn="ctr" fontAlgn="b"/>
                      <a:r>
                        <a:rPr lang="en-GB" sz="1100" b="0" i="0" u="none" strike="noStrike" dirty="0">
                          <a:solidFill>
                            <a:srgbClr val="000000"/>
                          </a:solidFill>
                          <a:effectLst/>
                          <a:latin typeface="+mn-lt"/>
                        </a:rPr>
                        <a:t>3 × 1</a:t>
                      </a:r>
                    </a:p>
                  </a:txBody>
                  <a:tcPr marL="9525" marR="9525" marT="9525" marB="0" anchor="ctr"/>
                </a:tc>
                <a:tc>
                  <a:txBody>
                    <a:bodyPr/>
                    <a:lstStyle/>
                    <a:p>
                      <a:pPr algn="ctr" fontAlgn="b"/>
                      <a:r>
                        <a:rPr lang="en-GB" sz="1100" b="0" i="0" u="none" strike="noStrike">
                          <a:solidFill>
                            <a:srgbClr val="000000"/>
                          </a:solidFill>
                          <a:effectLst/>
                          <a:latin typeface="+mn-lt"/>
                        </a:rPr>
                        <a:t>3 × 2</a:t>
                      </a:r>
                    </a:p>
                  </a:txBody>
                  <a:tcPr marL="9525" marR="9525" marT="9525" marB="0" anchor="ctr"/>
                </a:tc>
                <a:tc>
                  <a:txBody>
                    <a:bodyPr/>
                    <a:lstStyle/>
                    <a:p>
                      <a:pPr algn="ctr" rtl="0" fontAlgn="b"/>
                      <a:r>
                        <a:rPr lang="en-GB" sz="1100" b="0" i="0" u="none" strike="noStrike" dirty="0">
                          <a:solidFill>
                            <a:srgbClr val="000000"/>
                          </a:solidFill>
                          <a:effectLst/>
                          <a:latin typeface="+mn-lt"/>
                        </a:rPr>
                        <a:t>3 × 3</a:t>
                      </a:r>
                    </a:p>
                  </a:txBody>
                  <a:tcPr marL="9525" marR="9525" marT="9525" marB="0" anchor="ctr"/>
                </a:tc>
                <a:tc>
                  <a:txBody>
                    <a:bodyPr/>
                    <a:lstStyle/>
                    <a:p>
                      <a:pPr algn="ctr" rtl="0" fontAlgn="b"/>
                      <a:r>
                        <a:rPr lang="en-GB" sz="1100" b="0" i="0" u="none" strike="noStrike">
                          <a:solidFill>
                            <a:srgbClr val="000000"/>
                          </a:solidFill>
                          <a:effectLst/>
                          <a:latin typeface="+mn-lt"/>
                        </a:rPr>
                        <a:t>3 × 4</a:t>
                      </a:r>
                    </a:p>
                  </a:txBody>
                  <a:tcPr marL="9525" marR="9525" marT="9525" marB="0" anchor="ctr"/>
                </a:tc>
                <a:tc>
                  <a:txBody>
                    <a:bodyPr/>
                    <a:lstStyle/>
                    <a:p>
                      <a:pPr algn="ctr" rtl="0" fontAlgn="b"/>
                      <a:r>
                        <a:rPr lang="en-GB" sz="1100" b="0" i="0" u="none" strike="noStrike" dirty="0">
                          <a:solidFill>
                            <a:srgbClr val="000000"/>
                          </a:solidFill>
                          <a:effectLst/>
                          <a:latin typeface="+mn-lt"/>
                        </a:rPr>
                        <a:t>3 × 5</a:t>
                      </a:r>
                    </a:p>
                  </a:txBody>
                  <a:tcPr marL="9525" marR="9525" marT="9525" marB="0" anchor="ctr"/>
                </a:tc>
                <a:tc>
                  <a:txBody>
                    <a:bodyPr/>
                    <a:lstStyle/>
                    <a:p>
                      <a:pPr algn="ctr" rtl="0" fontAlgn="b"/>
                      <a:r>
                        <a:rPr lang="en-GB" sz="1100" b="0" i="0" u="none" strike="noStrike" dirty="0">
                          <a:solidFill>
                            <a:srgbClr val="000000"/>
                          </a:solidFill>
                          <a:effectLst/>
                          <a:latin typeface="+mn-lt"/>
                        </a:rPr>
                        <a:t>3 × 6</a:t>
                      </a:r>
                    </a:p>
                  </a:txBody>
                  <a:tcPr marL="9525" marR="9525" marT="9525" marB="0" anchor="ctr"/>
                </a:tc>
                <a:tc>
                  <a:txBody>
                    <a:bodyPr/>
                    <a:lstStyle/>
                    <a:p>
                      <a:pPr algn="ctr" rtl="0" fontAlgn="b"/>
                      <a:r>
                        <a:rPr lang="en-GB" sz="1100" b="0" i="0" u="none" strike="noStrike">
                          <a:solidFill>
                            <a:srgbClr val="000000"/>
                          </a:solidFill>
                          <a:effectLst/>
                          <a:latin typeface="+mn-lt"/>
                        </a:rPr>
                        <a:t>3 × 7</a:t>
                      </a:r>
                    </a:p>
                  </a:txBody>
                  <a:tcPr marL="9525" marR="9525" marT="9525" marB="0" anchor="ctr"/>
                </a:tc>
                <a:tc>
                  <a:txBody>
                    <a:bodyPr/>
                    <a:lstStyle/>
                    <a:p>
                      <a:pPr algn="ctr" rtl="0" fontAlgn="b"/>
                      <a:r>
                        <a:rPr lang="en-GB" sz="1100" b="0" i="0" u="none" strike="noStrike">
                          <a:solidFill>
                            <a:srgbClr val="000000"/>
                          </a:solidFill>
                          <a:effectLst/>
                          <a:latin typeface="+mn-lt"/>
                        </a:rPr>
                        <a:t>3 × 8</a:t>
                      </a:r>
                    </a:p>
                  </a:txBody>
                  <a:tcPr marL="9525" marR="9525" marT="9525" marB="0" anchor="ctr"/>
                </a:tc>
                <a:tc>
                  <a:txBody>
                    <a:bodyPr/>
                    <a:lstStyle/>
                    <a:p>
                      <a:pPr algn="ctr" rtl="0" fontAlgn="b"/>
                      <a:r>
                        <a:rPr lang="en-GB" sz="1100" b="0" i="0" u="none" strike="noStrike">
                          <a:solidFill>
                            <a:srgbClr val="000000"/>
                          </a:solidFill>
                          <a:effectLst/>
                          <a:latin typeface="+mn-lt"/>
                        </a:rPr>
                        <a:t>3 × 9</a:t>
                      </a:r>
                    </a:p>
                  </a:txBody>
                  <a:tcPr marL="9525" marR="9525" marT="9525" marB="0" anchor="ctr"/>
                </a:tc>
                <a:tc>
                  <a:txBody>
                    <a:bodyPr/>
                    <a:lstStyle/>
                    <a:p>
                      <a:pPr algn="ctr" rtl="0" fontAlgn="b"/>
                      <a:r>
                        <a:rPr lang="en-GB" sz="1100" b="0" i="0" u="none" strike="noStrike">
                          <a:solidFill>
                            <a:srgbClr val="000000"/>
                          </a:solidFill>
                          <a:effectLst/>
                          <a:latin typeface="+mn-lt"/>
                        </a:rPr>
                        <a:t>3 × 10</a:t>
                      </a:r>
                    </a:p>
                  </a:txBody>
                  <a:tcPr marL="9525" marR="9525" marT="9525" marB="0" anchor="ctr"/>
                </a:tc>
                <a:tc>
                  <a:txBody>
                    <a:bodyPr/>
                    <a:lstStyle/>
                    <a:p>
                      <a:pPr algn="ctr" rtl="0" fontAlgn="b"/>
                      <a:r>
                        <a:rPr lang="en-GB" sz="1100" b="0" i="0" u="none" strike="noStrike">
                          <a:solidFill>
                            <a:srgbClr val="000000"/>
                          </a:solidFill>
                          <a:effectLst/>
                          <a:latin typeface="+mn-lt"/>
                        </a:rPr>
                        <a:t>3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a:solidFill>
                            <a:schemeClr val="tx1"/>
                          </a:solidFill>
                          <a:latin typeface="+mn-lt"/>
                          <a:ea typeface="+mn-ea"/>
                          <a:cs typeface="+mn-cs"/>
                        </a:rPr>
                        <a:t>3 × 12</a:t>
                      </a:r>
                      <a:endParaRPr lang="en-GB" sz="1100" kern="300" spc="0" baseline="0" dirty="0">
                        <a:solidFill>
                          <a:schemeClr val="tx1"/>
                        </a:solidFill>
                        <a:latin typeface="+mn-lt"/>
                        <a:ea typeface="+mn-ea"/>
                        <a:cs typeface="+mn-cs"/>
                      </a:endParaRPr>
                    </a:p>
                  </a:txBody>
                  <a:tcPr anchor="ctr"/>
                </a:tc>
                <a:extLst>
                  <a:ext uri="{0D108BD9-81ED-4DB2-BD59-A6C34878D82A}">
                    <a16:rowId xmlns:a16="http://schemas.microsoft.com/office/drawing/2014/main" val="1503047204"/>
                  </a:ext>
                </a:extLst>
              </a:tr>
              <a:tr h="383703">
                <a:tc>
                  <a:txBody>
                    <a:bodyPr/>
                    <a:lstStyle/>
                    <a:p>
                      <a:pPr algn="ctr" fontAlgn="b"/>
                      <a:r>
                        <a:rPr lang="en-GB" sz="1100" b="0" i="0" u="none" strike="noStrike">
                          <a:solidFill>
                            <a:srgbClr val="000000"/>
                          </a:solidFill>
                          <a:effectLst/>
                          <a:latin typeface="+mn-lt"/>
                        </a:rPr>
                        <a:t>4 × 1</a:t>
                      </a:r>
                    </a:p>
                  </a:txBody>
                  <a:tcPr marL="9525" marR="9525" marT="9525" marB="0" anchor="ctr"/>
                </a:tc>
                <a:tc>
                  <a:txBody>
                    <a:bodyPr/>
                    <a:lstStyle/>
                    <a:p>
                      <a:pPr algn="ctr" fontAlgn="b"/>
                      <a:r>
                        <a:rPr lang="en-GB" sz="1100" b="0" i="0" u="none" strike="noStrike">
                          <a:solidFill>
                            <a:srgbClr val="000000"/>
                          </a:solidFill>
                          <a:effectLst/>
                          <a:latin typeface="+mn-lt"/>
                        </a:rPr>
                        <a:t>4 × 2</a:t>
                      </a:r>
                    </a:p>
                  </a:txBody>
                  <a:tcPr marL="9525" marR="9525" marT="9525" marB="0" anchor="ctr"/>
                </a:tc>
                <a:tc>
                  <a:txBody>
                    <a:bodyPr/>
                    <a:lstStyle/>
                    <a:p>
                      <a:pPr algn="ctr" rtl="0" fontAlgn="b"/>
                      <a:r>
                        <a:rPr lang="en-GB" sz="1100" b="0" i="0" u="none" strike="noStrike" dirty="0">
                          <a:solidFill>
                            <a:srgbClr val="000000"/>
                          </a:solidFill>
                          <a:effectLst/>
                          <a:latin typeface="+mn-lt"/>
                        </a:rPr>
                        <a:t>4 × 3</a:t>
                      </a:r>
                    </a:p>
                  </a:txBody>
                  <a:tcPr marL="9525" marR="9525" marT="9525" marB="0" anchor="ctr"/>
                </a:tc>
                <a:tc>
                  <a:txBody>
                    <a:bodyPr/>
                    <a:lstStyle/>
                    <a:p>
                      <a:pPr algn="ctr" rtl="0" fontAlgn="b"/>
                      <a:r>
                        <a:rPr lang="en-GB" sz="1100" b="0" i="0" u="none" strike="noStrike">
                          <a:solidFill>
                            <a:srgbClr val="000000"/>
                          </a:solidFill>
                          <a:effectLst/>
                          <a:latin typeface="+mn-lt"/>
                        </a:rPr>
                        <a:t>4 × 4</a:t>
                      </a:r>
                    </a:p>
                  </a:txBody>
                  <a:tcPr marL="9525" marR="9525" marT="9525" marB="0" anchor="ctr"/>
                </a:tc>
                <a:tc>
                  <a:txBody>
                    <a:bodyPr/>
                    <a:lstStyle/>
                    <a:p>
                      <a:pPr algn="ctr" rtl="0" fontAlgn="b"/>
                      <a:r>
                        <a:rPr lang="en-GB" sz="1100" b="0" i="0" u="none" strike="noStrike" dirty="0">
                          <a:solidFill>
                            <a:srgbClr val="000000"/>
                          </a:solidFill>
                          <a:effectLst/>
                          <a:latin typeface="+mn-lt"/>
                        </a:rPr>
                        <a:t>4 × 5</a:t>
                      </a:r>
                    </a:p>
                  </a:txBody>
                  <a:tcPr marL="9525" marR="9525" marT="9525" marB="0" anchor="ctr"/>
                </a:tc>
                <a:tc>
                  <a:txBody>
                    <a:bodyPr/>
                    <a:lstStyle/>
                    <a:p>
                      <a:pPr algn="ctr" rtl="0" fontAlgn="b"/>
                      <a:r>
                        <a:rPr lang="en-GB" sz="1100" b="0" i="0" u="none" strike="noStrike" dirty="0">
                          <a:solidFill>
                            <a:srgbClr val="000000"/>
                          </a:solidFill>
                          <a:effectLst/>
                          <a:latin typeface="+mn-lt"/>
                        </a:rPr>
                        <a:t>4 × 6</a:t>
                      </a:r>
                    </a:p>
                  </a:txBody>
                  <a:tcPr marL="9525" marR="9525" marT="9525" marB="0" anchor="ctr"/>
                </a:tc>
                <a:tc>
                  <a:txBody>
                    <a:bodyPr/>
                    <a:lstStyle/>
                    <a:p>
                      <a:pPr algn="ctr" rtl="0" fontAlgn="b"/>
                      <a:r>
                        <a:rPr lang="en-GB" sz="1100" b="0" i="0" u="none" strike="noStrike" dirty="0">
                          <a:solidFill>
                            <a:srgbClr val="000000"/>
                          </a:solidFill>
                          <a:effectLst/>
                          <a:latin typeface="+mn-lt"/>
                        </a:rPr>
                        <a:t>4 × 7</a:t>
                      </a:r>
                    </a:p>
                  </a:txBody>
                  <a:tcPr marL="9525" marR="9525" marT="9525" marB="0" anchor="ctr"/>
                </a:tc>
                <a:tc>
                  <a:txBody>
                    <a:bodyPr/>
                    <a:lstStyle/>
                    <a:p>
                      <a:pPr algn="ctr" rtl="0" fontAlgn="b"/>
                      <a:r>
                        <a:rPr lang="en-GB" sz="1100" b="0" i="0" u="none" strike="noStrike">
                          <a:solidFill>
                            <a:srgbClr val="000000"/>
                          </a:solidFill>
                          <a:effectLst/>
                          <a:latin typeface="+mn-lt"/>
                        </a:rPr>
                        <a:t>4 × 8</a:t>
                      </a:r>
                    </a:p>
                  </a:txBody>
                  <a:tcPr marL="9525" marR="9525" marT="9525" marB="0" anchor="ctr"/>
                </a:tc>
                <a:tc>
                  <a:txBody>
                    <a:bodyPr/>
                    <a:lstStyle/>
                    <a:p>
                      <a:pPr algn="ctr" rtl="0" fontAlgn="b"/>
                      <a:r>
                        <a:rPr lang="en-GB" sz="1100" b="0" i="0" u="none" strike="noStrike">
                          <a:solidFill>
                            <a:srgbClr val="000000"/>
                          </a:solidFill>
                          <a:effectLst/>
                          <a:latin typeface="+mn-lt"/>
                        </a:rPr>
                        <a:t>4 × 9</a:t>
                      </a:r>
                    </a:p>
                  </a:txBody>
                  <a:tcPr marL="9525" marR="9525" marT="9525" marB="0" anchor="ctr"/>
                </a:tc>
                <a:tc>
                  <a:txBody>
                    <a:bodyPr/>
                    <a:lstStyle/>
                    <a:p>
                      <a:pPr algn="ctr" rtl="0" fontAlgn="b"/>
                      <a:r>
                        <a:rPr lang="en-GB" sz="1100" b="0" i="0" u="none" strike="noStrike">
                          <a:solidFill>
                            <a:srgbClr val="000000"/>
                          </a:solidFill>
                          <a:effectLst/>
                          <a:latin typeface="+mn-lt"/>
                        </a:rPr>
                        <a:t>4 × 10</a:t>
                      </a:r>
                    </a:p>
                  </a:txBody>
                  <a:tcPr marL="9525" marR="9525" marT="9525" marB="0" anchor="ctr"/>
                </a:tc>
                <a:tc>
                  <a:txBody>
                    <a:bodyPr/>
                    <a:lstStyle/>
                    <a:p>
                      <a:pPr algn="ctr" rtl="0" fontAlgn="b"/>
                      <a:r>
                        <a:rPr lang="en-GB" sz="1100" b="0" i="0" u="none" strike="noStrike">
                          <a:solidFill>
                            <a:srgbClr val="000000"/>
                          </a:solidFill>
                          <a:effectLst/>
                          <a:latin typeface="+mn-lt"/>
                        </a:rPr>
                        <a:t>4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a:solidFill>
                            <a:schemeClr val="tx1"/>
                          </a:solidFill>
                          <a:latin typeface="+mn-lt"/>
                          <a:ea typeface="+mn-ea"/>
                          <a:cs typeface="+mn-cs"/>
                        </a:rPr>
                        <a:t>4 × 12</a:t>
                      </a:r>
                      <a:endParaRPr lang="en-GB" sz="1100" kern="300" spc="0" baseline="0" dirty="0">
                        <a:solidFill>
                          <a:schemeClr val="tx1"/>
                        </a:solidFill>
                        <a:latin typeface="+mn-lt"/>
                        <a:ea typeface="+mn-ea"/>
                        <a:cs typeface="+mn-cs"/>
                      </a:endParaRPr>
                    </a:p>
                  </a:txBody>
                  <a:tcPr anchor="ctr"/>
                </a:tc>
                <a:extLst>
                  <a:ext uri="{0D108BD9-81ED-4DB2-BD59-A6C34878D82A}">
                    <a16:rowId xmlns:a16="http://schemas.microsoft.com/office/drawing/2014/main" val="3175580122"/>
                  </a:ext>
                </a:extLst>
              </a:tr>
              <a:tr h="383703">
                <a:tc>
                  <a:txBody>
                    <a:bodyPr/>
                    <a:lstStyle/>
                    <a:p>
                      <a:pPr algn="ctr" fontAlgn="b"/>
                      <a:r>
                        <a:rPr lang="en-GB" sz="1100" b="0" i="0" u="none" strike="noStrike" dirty="0">
                          <a:solidFill>
                            <a:srgbClr val="000000"/>
                          </a:solidFill>
                          <a:effectLst/>
                          <a:latin typeface="+mn-lt"/>
                        </a:rPr>
                        <a:t>5 × 1</a:t>
                      </a:r>
                    </a:p>
                  </a:txBody>
                  <a:tcPr marL="9525" marR="9525" marT="9525" marB="0" anchor="ctr"/>
                </a:tc>
                <a:tc>
                  <a:txBody>
                    <a:bodyPr/>
                    <a:lstStyle/>
                    <a:p>
                      <a:pPr algn="ctr" fontAlgn="b"/>
                      <a:r>
                        <a:rPr lang="en-GB" sz="1100" b="0" i="0" u="none" strike="noStrike">
                          <a:solidFill>
                            <a:srgbClr val="000000"/>
                          </a:solidFill>
                          <a:effectLst/>
                          <a:latin typeface="+mn-lt"/>
                        </a:rPr>
                        <a:t>5 × 2</a:t>
                      </a:r>
                    </a:p>
                  </a:txBody>
                  <a:tcPr marL="9525" marR="9525" marT="9525" marB="0" anchor="ctr"/>
                </a:tc>
                <a:tc>
                  <a:txBody>
                    <a:bodyPr/>
                    <a:lstStyle/>
                    <a:p>
                      <a:pPr algn="ctr" rtl="0" fontAlgn="b"/>
                      <a:r>
                        <a:rPr lang="en-GB" sz="1100" b="0" i="0" u="none" strike="noStrike">
                          <a:solidFill>
                            <a:srgbClr val="000000"/>
                          </a:solidFill>
                          <a:effectLst/>
                          <a:latin typeface="+mn-lt"/>
                        </a:rPr>
                        <a:t>5 × 3</a:t>
                      </a:r>
                    </a:p>
                  </a:txBody>
                  <a:tcPr marL="9525" marR="9525" marT="9525" marB="0" anchor="ctr"/>
                </a:tc>
                <a:tc>
                  <a:txBody>
                    <a:bodyPr/>
                    <a:lstStyle/>
                    <a:p>
                      <a:pPr algn="ctr" rtl="0" fontAlgn="b"/>
                      <a:r>
                        <a:rPr lang="en-GB" sz="1100" b="0" i="0" u="none" strike="noStrike" dirty="0">
                          <a:solidFill>
                            <a:srgbClr val="000000"/>
                          </a:solidFill>
                          <a:effectLst/>
                          <a:latin typeface="+mn-lt"/>
                        </a:rPr>
                        <a:t>5 × 4</a:t>
                      </a:r>
                    </a:p>
                  </a:txBody>
                  <a:tcPr marL="9525" marR="9525" marT="9525" marB="0" anchor="ctr"/>
                </a:tc>
                <a:tc>
                  <a:txBody>
                    <a:bodyPr/>
                    <a:lstStyle/>
                    <a:p>
                      <a:pPr algn="ctr" rtl="0" fontAlgn="b"/>
                      <a:r>
                        <a:rPr lang="en-GB" sz="1100" b="0" i="0" u="none" strike="noStrike">
                          <a:solidFill>
                            <a:srgbClr val="000000"/>
                          </a:solidFill>
                          <a:effectLst/>
                          <a:latin typeface="+mn-lt"/>
                        </a:rPr>
                        <a:t>5 × 5</a:t>
                      </a:r>
                    </a:p>
                  </a:txBody>
                  <a:tcPr marL="9525" marR="9525" marT="9525" marB="0" anchor="ctr"/>
                </a:tc>
                <a:tc>
                  <a:txBody>
                    <a:bodyPr/>
                    <a:lstStyle/>
                    <a:p>
                      <a:pPr algn="ctr" rtl="0" fontAlgn="b"/>
                      <a:r>
                        <a:rPr lang="en-GB" sz="1100" b="0" i="0" u="none" strike="noStrike">
                          <a:solidFill>
                            <a:srgbClr val="000000"/>
                          </a:solidFill>
                          <a:effectLst/>
                          <a:latin typeface="+mn-lt"/>
                        </a:rPr>
                        <a:t>5 × 6</a:t>
                      </a:r>
                    </a:p>
                  </a:txBody>
                  <a:tcPr marL="9525" marR="9525" marT="9525" marB="0" anchor="ctr"/>
                </a:tc>
                <a:tc>
                  <a:txBody>
                    <a:bodyPr/>
                    <a:lstStyle/>
                    <a:p>
                      <a:pPr algn="ctr" rtl="0" fontAlgn="b"/>
                      <a:r>
                        <a:rPr lang="en-GB" sz="1100" b="0" i="0" u="none" strike="noStrike" dirty="0">
                          <a:solidFill>
                            <a:srgbClr val="000000"/>
                          </a:solidFill>
                          <a:effectLst/>
                          <a:latin typeface="+mn-lt"/>
                        </a:rPr>
                        <a:t>5 × 7</a:t>
                      </a:r>
                    </a:p>
                  </a:txBody>
                  <a:tcPr marL="9525" marR="9525" marT="9525" marB="0" anchor="ctr"/>
                </a:tc>
                <a:tc>
                  <a:txBody>
                    <a:bodyPr/>
                    <a:lstStyle/>
                    <a:p>
                      <a:pPr algn="ctr" rtl="0" fontAlgn="b"/>
                      <a:r>
                        <a:rPr lang="en-GB" sz="1100" b="0" i="0" u="none" strike="noStrike" dirty="0">
                          <a:solidFill>
                            <a:srgbClr val="000000"/>
                          </a:solidFill>
                          <a:effectLst/>
                          <a:latin typeface="+mn-lt"/>
                        </a:rPr>
                        <a:t>5 × 8</a:t>
                      </a:r>
                    </a:p>
                  </a:txBody>
                  <a:tcPr marL="9525" marR="9525" marT="9525" marB="0" anchor="ctr"/>
                </a:tc>
                <a:tc>
                  <a:txBody>
                    <a:bodyPr/>
                    <a:lstStyle/>
                    <a:p>
                      <a:pPr algn="ctr" rtl="0" fontAlgn="b"/>
                      <a:r>
                        <a:rPr lang="en-GB" sz="1100" b="0" i="0" u="none" strike="noStrike">
                          <a:solidFill>
                            <a:srgbClr val="000000"/>
                          </a:solidFill>
                          <a:effectLst/>
                          <a:latin typeface="+mn-lt"/>
                        </a:rPr>
                        <a:t>5 × 9</a:t>
                      </a:r>
                    </a:p>
                  </a:txBody>
                  <a:tcPr marL="9525" marR="9525" marT="9525" marB="0" anchor="ctr"/>
                </a:tc>
                <a:tc>
                  <a:txBody>
                    <a:bodyPr/>
                    <a:lstStyle/>
                    <a:p>
                      <a:pPr algn="ctr" rtl="0" fontAlgn="b"/>
                      <a:r>
                        <a:rPr lang="en-GB" sz="1100" b="0" i="0" u="none" strike="noStrike">
                          <a:solidFill>
                            <a:srgbClr val="000000"/>
                          </a:solidFill>
                          <a:effectLst/>
                          <a:latin typeface="+mn-lt"/>
                        </a:rPr>
                        <a:t>5 × 10</a:t>
                      </a:r>
                    </a:p>
                  </a:txBody>
                  <a:tcPr marL="9525" marR="9525" marT="9525" marB="0" anchor="ctr"/>
                </a:tc>
                <a:tc>
                  <a:txBody>
                    <a:bodyPr/>
                    <a:lstStyle/>
                    <a:p>
                      <a:pPr algn="ctr" rtl="0" fontAlgn="b"/>
                      <a:r>
                        <a:rPr lang="en-GB" sz="1100" b="0" i="0" u="none" strike="noStrike">
                          <a:solidFill>
                            <a:srgbClr val="000000"/>
                          </a:solidFill>
                          <a:effectLst/>
                          <a:latin typeface="+mn-lt"/>
                        </a:rPr>
                        <a:t>5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a:solidFill>
                            <a:schemeClr val="tx1"/>
                          </a:solidFill>
                          <a:latin typeface="+mn-lt"/>
                          <a:ea typeface="+mn-ea"/>
                          <a:cs typeface="+mn-cs"/>
                        </a:rPr>
                        <a:t>5 × 12</a:t>
                      </a:r>
                      <a:endParaRPr lang="en-GB" sz="1100" kern="300" spc="0" baseline="0" dirty="0">
                        <a:solidFill>
                          <a:schemeClr val="tx1"/>
                        </a:solidFill>
                        <a:latin typeface="+mn-lt"/>
                        <a:ea typeface="+mn-ea"/>
                        <a:cs typeface="+mn-cs"/>
                      </a:endParaRPr>
                    </a:p>
                  </a:txBody>
                  <a:tcPr anchor="ctr"/>
                </a:tc>
                <a:extLst>
                  <a:ext uri="{0D108BD9-81ED-4DB2-BD59-A6C34878D82A}">
                    <a16:rowId xmlns:a16="http://schemas.microsoft.com/office/drawing/2014/main" val="2800851386"/>
                  </a:ext>
                </a:extLst>
              </a:tr>
              <a:tr h="383703">
                <a:tc>
                  <a:txBody>
                    <a:bodyPr/>
                    <a:lstStyle/>
                    <a:p>
                      <a:pPr algn="ctr" fontAlgn="b"/>
                      <a:r>
                        <a:rPr lang="en-GB" sz="1100" b="0" i="0" u="none" strike="noStrike" dirty="0">
                          <a:solidFill>
                            <a:srgbClr val="000000"/>
                          </a:solidFill>
                          <a:effectLst/>
                          <a:latin typeface="+mn-lt"/>
                        </a:rPr>
                        <a:t>6 × 1</a:t>
                      </a:r>
                    </a:p>
                  </a:txBody>
                  <a:tcPr marL="9525" marR="9525" marT="9525" marB="0" anchor="ctr"/>
                </a:tc>
                <a:tc>
                  <a:txBody>
                    <a:bodyPr/>
                    <a:lstStyle/>
                    <a:p>
                      <a:pPr algn="ctr" fontAlgn="b"/>
                      <a:r>
                        <a:rPr lang="en-GB" sz="1100" b="0" i="0" u="none" strike="noStrike">
                          <a:solidFill>
                            <a:srgbClr val="000000"/>
                          </a:solidFill>
                          <a:effectLst/>
                          <a:latin typeface="+mn-lt"/>
                        </a:rPr>
                        <a:t>6 × 2</a:t>
                      </a:r>
                    </a:p>
                  </a:txBody>
                  <a:tcPr marL="9525" marR="9525" marT="9525" marB="0" anchor="ctr"/>
                </a:tc>
                <a:tc>
                  <a:txBody>
                    <a:bodyPr/>
                    <a:lstStyle/>
                    <a:p>
                      <a:pPr algn="ctr" rtl="0" fontAlgn="b"/>
                      <a:r>
                        <a:rPr lang="en-GB" sz="1100" b="0" i="0" u="none" strike="noStrike">
                          <a:solidFill>
                            <a:srgbClr val="000000"/>
                          </a:solidFill>
                          <a:effectLst/>
                          <a:latin typeface="+mn-lt"/>
                        </a:rPr>
                        <a:t>6 × 3</a:t>
                      </a:r>
                    </a:p>
                  </a:txBody>
                  <a:tcPr marL="9525" marR="9525" marT="9525" marB="0" anchor="ctr"/>
                </a:tc>
                <a:tc>
                  <a:txBody>
                    <a:bodyPr/>
                    <a:lstStyle/>
                    <a:p>
                      <a:pPr algn="ctr" rtl="0" fontAlgn="b"/>
                      <a:r>
                        <a:rPr lang="en-GB" sz="1100" b="0" i="0" u="none" strike="noStrike">
                          <a:solidFill>
                            <a:srgbClr val="000000"/>
                          </a:solidFill>
                          <a:effectLst/>
                          <a:latin typeface="+mn-lt"/>
                        </a:rPr>
                        <a:t>6 × 4</a:t>
                      </a:r>
                    </a:p>
                  </a:txBody>
                  <a:tcPr marL="9525" marR="9525" marT="9525" marB="0" anchor="ctr"/>
                </a:tc>
                <a:tc>
                  <a:txBody>
                    <a:bodyPr/>
                    <a:lstStyle/>
                    <a:p>
                      <a:pPr algn="ctr" rtl="0" fontAlgn="b"/>
                      <a:r>
                        <a:rPr lang="en-GB" sz="1100" b="0" i="0" u="none" strike="noStrike" dirty="0">
                          <a:solidFill>
                            <a:srgbClr val="000000"/>
                          </a:solidFill>
                          <a:effectLst/>
                          <a:latin typeface="+mn-lt"/>
                        </a:rPr>
                        <a:t>6 × 5</a:t>
                      </a:r>
                    </a:p>
                  </a:txBody>
                  <a:tcPr marL="9525" marR="9525" marT="9525" marB="0" anchor="ctr"/>
                </a:tc>
                <a:tc>
                  <a:txBody>
                    <a:bodyPr/>
                    <a:lstStyle/>
                    <a:p>
                      <a:pPr algn="ctr" rtl="0" fontAlgn="b"/>
                      <a:r>
                        <a:rPr lang="en-GB" sz="1100" b="0" i="0" u="none" strike="noStrike">
                          <a:solidFill>
                            <a:srgbClr val="000000"/>
                          </a:solidFill>
                          <a:effectLst/>
                          <a:latin typeface="+mn-lt"/>
                        </a:rPr>
                        <a:t>6 × 6</a:t>
                      </a:r>
                    </a:p>
                  </a:txBody>
                  <a:tcPr marL="9525" marR="9525" marT="9525" marB="0" anchor="ctr"/>
                </a:tc>
                <a:tc>
                  <a:txBody>
                    <a:bodyPr/>
                    <a:lstStyle/>
                    <a:p>
                      <a:pPr algn="ctr" rtl="0" fontAlgn="b"/>
                      <a:r>
                        <a:rPr lang="en-GB" sz="1100" b="0" i="0" u="none" strike="noStrike">
                          <a:solidFill>
                            <a:srgbClr val="000000"/>
                          </a:solidFill>
                          <a:effectLst/>
                          <a:latin typeface="+mn-lt"/>
                        </a:rPr>
                        <a:t>6 × 7</a:t>
                      </a:r>
                    </a:p>
                  </a:txBody>
                  <a:tcPr marL="9525" marR="9525" marT="9525" marB="0" anchor="ctr"/>
                </a:tc>
                <a:tc>
                  <a:txBody>
                    <a:bodyPr/>
                    <a:lstStyle/>
                    <a:p>
                      <a:pPr algn="ctr" rtl="0" fontAlgn="b"/>
                      <a:r>
                        <a:rPr lang="en-GB" sz="1100" b="0" i="0" u="none" strike="noStrike" dirty="0">
                          <a:solidFill>
                            <a:srgbClr val="000000"/>
                          </a:solidFill>
                          <a:effectLst/>
                          <a:latin typeface="+mn-lt"/>
                        </a:rPr>
                        <a:t>6 × 8</a:t>
                      </a:r>
                    </a:p>
                  </a:txBody>
                  <a:tcPr marL="9525" marR="9525" marT="9525" marB="0" anchor="ctr"/>
                </a:tc>
                <a:tc>
                  <a:txBody>
                    <a:bodyPr/>
                    <a:lstStyle/>
                    <a:p>
                      <a:pPr algn="ctr" rtl="0" fontAlgn="b"/>
                      <a:r>
                        <a:rPr lang="en-GB" sz="1100" b="0" i="0" u="none" strike="noStrike" dirty="0">
                          <a:solidFill>
                            <a:srgbClr val="000000"/>
                          </a:solidFill>
                          <a:effectLst/>
                          <a:latin typeface="+mn-lt"/>
                        </a:rPr>
                        <a:t>6 × 9</a:t>
                      </a:r>
                    </a:p>
                  </a:txBody>
                  <a:tcPr marL="9525" marR="9525" marT="9525" marB="0" anchor="ctr"/>
                </a:tc>
                <a:tc>
                  <a:txBody>
                    <a:bodyPr/>
                    <a:lstStyle/>
                    <a:p>
                      <a:pPr algn="ctr" rtl="0" fontAlgn="b"/>
                      <a:r>
                        <a:rPr lang="en-GB" sz="1100" b="0" i="0" u="none" strike="noStrike">
                          <a:solidFill>
                            <a:srgbClr val="000000"/>
                          </a:solidFill>
                          <a:effectLst/>
                          <a:latin typeface="+mn-lt"/>
                        </a:rPr>
                        <a:t>6 × 10</a:t>
                      </a:r>
                    </a:p>
                  </a:txBody>
                  <a:tcPr marL="9525" marR="9525" marT="9525" marB="0" anchor="ctr"/>
                </a:tc>
                <a:tc>
                  <a:txBody>
                    <a:bodyPr/>
                    <a:lstStyle/>
                    <a:p>
                      <a:pPr algn="ctr" rtl="0" fontAlgn="b"/>
                      <a:r>
                        <a:rPr lang="en-GB" sz="1100" b="0" i="0" u="none" strike="noStrike">
                          <a:solidFill>
                            <a:srgbClr val="000000"/>
                          </a:solidFill>
                          <a:effectLst/>
                          <a:latin typeface="+mn-lt"/>
                        </a:rPr>
                        <a:t>6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a:solidFill>
                            <a:schemeClr val="tx1"/>
                          </a:solidFill>
                          <a:latin typeface="+mn-lt"/>
                          <a:ea typeface="+mn-ea"/>
                          <a:cs typeface="+mn-cs"/>
                        </a:rPr>
                        <a:t>6 × 12</a:t>
                      </a:r>
                      <a:endParaRPr lang="en-GB" sz="1100" kern="300" spc="0" baseline="0" dirty="0">
                        <a:solidFill>
                          <a:schemeClr val="tx1"/>
                        </a:solidFill>
                        <a:latin typeface="+mn-lt"/>
                        <a:ea typeface="+mn-ea"/>
                        <a:cs typeface="+mn-cs"/>
                      </a:endParaRPr>
                    </a:p>
                  </a:txBody>
                  <a:tcPr anchor="ctr"/>
                </a:tc>
                <a:extLst>
                  <a:ext uri="{0D108BD9-81ED-4DB2-BD59-A6C34878D82A}">
                    <a16:rowId xmlns:a16="http://schemas.microsoft.com/office/drawing/2014/main" val="2160935108"/>
                  </a:ext>
                </a:extLst>
              </a:tr>
              <a:tr h="383703">
                <a:tc>
                  <a:txBody>
                    <a:bodyPr/>
                    <a:lstStyle/>
                    <a:p>
                      <a:pPr algn="ctr" fontAlgn="b"/>
                      <a:r>
                        <a:rPr lang="en-GB" sz="1100" b="0" i="0" u="none" strike="noStrike" dirty="0">
                          <a:solidFill>
                            <a:srgbClr val="000000"/>
                          </a:solidFill>
                          <a:effectLst/>
                          <a:latin typeface="+mn-lt"/>
                        </a:rPr>
                        <a:t>7 × 1</a:t>
                      </a:r>
                    </a:p>
                  </a:txBody>
                  <a:tcPr marL="9525" marR="9525" marT="9525" marB="0" anchor="ctr"/>
                </a:tc>
                <a:tc>
                  <a:txBody>
                    <a:bodyPr/>
                    <a:lstStyle/>
                    <a:p>
                      <a:pPr algn="ctr" fontAlgn="b"/>
                      <a:r>
                        <a:rPr lang="en-GB" sz="1100" b="0" i="0" u="none" strike="noStrike">
                          <a:solidFill>
                            <a:srgbClr val="000000"/>
                          </a:solidFill>
                          <a:effectLst/>
                          <a:latin typeface="+mn-lt"/>
                        </a:rPr>
                        <a:t>7 × 2</a:t>
                      </a:r>
                    </a:p>
                  </a:txBody>
                  <a:tcPr marL="9525" marR="9525" marT="9525" marB="0" anchor="ctr"/>
                </a:tc>
                <a:tc>
                  <a:txBody>
                    <a:bodyPr/>
                    <a:lstStyle/>
                    <a:p>
                      <a:pPr algn="ctr" rtl="0" fontAlgn="b"/>
                      <a:r>
                        <a:rPr lang="en-GB" sz="1100" b="0" i="0" u="none" strike="noStrike">
                          <a:solidFill>
                            <a:srgbClr val="000000"/>
                          </a:solidFill>
                          <a:effectLst/>
                          <a:latin typeface="+mn-lt"/>
                        </a:rPr>
                        <a:t>7 × 3</a:t>
                      </a:r>
                    </a:p>
                  </a:txBody>
                  <a:tcPr marL="9525" marR="9525" marT="9525" marB="0" anchor="ctr"/>
                </a:tc>
                <a:tc>
                  <a:txBody>
                    <a:bodyPr/>
                    <a:lstStyle/>
                    <a:p>
                      <a:pPr algn="ctr" rtl="0" fontAlgn="b"/>
                      <a:r>
                        <a:rPr lang="en-GB" sz="1100" b="0" i="0" u="none" strike="noStrike">
                          <a:solidFill>
                            <a:srgbClr val="000000"/>
                          </a:solidFill>
                          <a:effectLst/>
                          <a:latin typeface="+mn-lt"/>
                        </a:rPr>
                        <a:t>7 × 4</a:t>
                      </a:r>
                    </a:p>
                  </a:txBody>
                  <a:tcPr marL="9525" marR="9525" marT="9525" marB="0" anchor="ctr"/>
                </a:tc>
                <a:tc>
                  <a:txBody>
                    <a:bodyPr/>
                    <a:lstStyle/>
                    <a:p>
                      <a:pPr algn="ctr" rtl="0" fontAlgn="b"/>
                      <a:r>
                        <a:rPr lang="en-GB" sz="1100" b="0" i="0" u="none" strike="noStrike">
                          <a:solidFill>
                            <a:srgbClr val="000000"/>
                          </a:solidFill>
                          <a:effectLst/>
                          <a:latin typeface="+mn-lt"/>
                        </a:rPr>
                        <a:t>7 × 5</a:t>
                      </a:r>
                    </a:p>
                  </a:txBody>
                  <a:tcPr marL="9525" marR="9525" marT="9525" marB="0" anchor="ctr"/>
                </a:tc>
                <a:tc>
                  <a:txBody>
                    <a:bodyPr/>
                    <a:lstStyle/>
                    <a:p>
                      <a:pPr algn="ctr" rtl="0" fontAlgn="b"/>
                      <a:r>
                        <a:rPr lang="en-GB" sz="1100" b="0" i="0" u="none" strike="noStrike" dirty="0">
                          <a:solidFill>
                            <a:srgbClr val="000000"/>
                          </a:solidFill>
                          <a:effectLst/>
                          <a:latin typeface="+mn-lt"/>
                        </a:rPr>
                        <a:t>7 × 6</a:t>
                      </a:r>
                    </a:p>
                  </a:txBody>
                  <a:tcPr marL="9525" marR="9525" marT="9525" marB="0" anchor="ctr"/>
                </a:tc>
                <a:tc>
                  <a:txBody>
                    <a:bodyPr/>
                    <a:lstStyle/>
                    <a:p>
                      <a:pPr algn="ctr" rtl="0" fontAlgn="b"/>
                      <a:r>
                        <a:rPr lang="en-GB" sz="1100" b="0" i="0" u="none" strike="noStrike">
                          <a:solidFill>
                            <a:srgbClr val="000000"/>
                          </a:solidFill>
                          <a:effectLst/>
                          <a:latin typeface="+mn-lt"/>
                        </a:rPr>
                        <a:t>7 × 7</a:t>
                      </a:r>
                    </a:p>
                  </a:txBody>
                  <a:tcPr marL="9525" marR="9525" marT="9525" marB="0" anchor="ctr"/>
                </a:tc>
                <a:tc>
                  <a:txBody>
                    <a:bodyPr/>
                    <a:lstStyle/>
                    <a:p>
                      <a:pPr algn="ctr" rtl="0" fontAlgn="b"/>
                      <a:r>
                        <a:rPr lang="en-GB" sz="1100" b="0" i="0" u="none" strike="noStrike">
                          <a:solidFill>
                            <a:srgbClr val="000000"/>
                          </a:solidFill>
                          <a:effectLst/>
                          <a:latin typeface="+mn-lt"/>
                        </a:rPr>
                        <a:t>7 × 8</a:t>
                      </a:r>
                    </a:p>
                  </a:txBody>
                  <a:tcPr marL="9525" marR="9525" marT="9525" marB="0" anchor="ctr"/>
                </a:tc>
                <a:tc>
                  <a:txBody>
                    <a:bodyPr/>
                    <a:lstStyle/>
                    <a:p>
                      <a:pPr algn="ctr" rtl="0" fontAlgn="b"/>
                      <a:r>
                        <a:rPr lang="en-GB" sz="1100" b="0" i="0" u="none" strike="noStrike" dirty="0">
                          <a:solidFill>
                            <a:srgbClr val="000000"/>
                          </a:solidFill>
                          <a:effectLst/>
                          <a:latin typeface="+mn-lt"/>
                        </a:rPr>
                        <a:t>7 × 9</a:t>
                      </a:r>
                    </a:p>
                  </a:txBody>
                  <a:tcPr marL="9525" marR="9525" marT="9525" marB="0" anchor="ctr"/>
                </a:tc>
                <a:tc>
                  <a:txBody>
                    <a:bodyPr/>
                    <a:lstStyle/>
                    <a:p>
                      <a:pPr algn="ctr" rtl="0" fontAlgn="b"/>
                      <a:r>
                        <a:rPr lang="en-GB" sz="1100" b="0" i="0" u="none" strike="noStrike" dirty="0">
                          <a:solidFill>
                            <a:srgbClr val="000000"/>
                          </a:solidFill>
                          <a:effectLst/>
                          <a:latin typeface="+mn-lt"/>
                        </a:rPr>
                        <a:t>7 × 10</a:t>
                      </a:r>
                    </a:p>
                  </a:txBody>
                  <a:tcPr marL="9525" marR="9525" marT="9525" marB="0" anchor="ctr"/>
                </a:tc>
                <a:tc>
                  <a:txBody>
                    <a:bodyPr/>
                    <a:lstStyle/>
                    <a:p>
                      <a:pPr algn="ctr" rtl="0" fontAlgn="b"/>
                      <a:r>
                        <a:rPr lang="en-GB" sz="1100" b="0" i="0" u="none" strike="noStrike">
                          <a:solidFill>
                            <a:srgbClr val="000000"/>
                          </a:solidFill>
                          <a:effectLst/>
                          <a:latin typeface="+mn-lt"/>
                        </a:rPr>
                        <a:t>7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a:solidFill>
                            <a:schemeClr val="tx1"/>
                          </a:solidFill>
                          <a:latin typeface="+mn-lt"/>
                          <a:ea typeface="+mn-ea"/>
                          <a:cs typeface="+mn-cs"/>
                        </a:rPr>
                        <a:t>7 × 12</a:t>
                      </a:r>
                      <a:endParaRPr lang="en-GB" sz="1100" kern="300" spc="0" baseline="0" dirty="0">
                        <a:solidFill>
                          <a:schemeClr val="tx1"/>
                        </a:solidFill>
                        <a:latin typeface="+mn-lt"/>
                        <a:ea typeface="+mn-ea"/>
                        <a:cs typeface="+mn-cs"/>
                      </a:endParaRPr>
                    </a:p>
                  </a:txBody>
                  <a:tcPr anchor="ctr"/>
                </a:tc>
                <a:extLst>
                  <a:ext uri="{0D108BD9-81ED-4DB2-BD59-A6C34878D82A}">
                    <a16:rowId xmlns:a16="http://schemas.microsoft.com/office/drawing/2014/main" val="3744275390"/>
                  </a:ext>
                </a:extLst>
              </a:tr>
              <a:tr h="383703">
                <a:tc>
                  <a:txBody>
                    <a:bodyPr/>
                    <a:lstStyle/>
                    <a:p>
                      <a:pPr algn="ctr" fontAlgn="b"/>
                      <a:r>
                        <a:rPr lang="en-GB" sz="1100" b="0" i="0" u="none" strike="noStrike" dirty="0">
                          <a:solidFill>
                            <a:srgbClr val="000000"/>
                          </a:solidFill>
                          <a:effectLst/>
                          <a:latin typeface="+mn-lt"/>
                        </a:rPr>
                        <a:t>8 × 1</a:t>
                      </a:r>
                    </a:p>
                  </a:txBody>
                  <a:tcPr marL="9525" marR="9525" marT="9525" marB="0" anchor="ctr"/>
                </a:tc>
                <a:tc>
                  <a:txBody>
                    <a:bodyPr/>
                    <a:lstStyle/>
                    <a:p>
                      <a:pPr algn="ctr" fontAlgn="b"/>
                      <a:r>
                        <a:rPr lang="en-GB" sz="1100" b="0" i="0" u="none" strike="noStrike">
                          <a:solidFill>
                            <a:srgbClr val="000000"/>
                          </a:solidFill>
                          <a:effectLst/>
                          <a:latin typeface="+mn-lt"/>
                        </a:rPr>
                        <a:t>8 × 2</a:t>
                      </a:r>
                    </a:p>
                  </a:txBody>
                  <a:tcPr marL="9525" marR="9525" marT="9525" marB="0" anchor="ctr"/>
                </a:tc>
                <a:tc>
                  <a:txBody>
                    <a:bodyPr/>
                    <a:lstStyle/>
                    <a:p>
                      <a:pPr algn="ctr" rtl="0" fontAlgn="b"/>
                      <a:r>
                        <a:rPr lang="en-GB" sz="1100" b="0" i="0" u="none" strike="noStrike">
                          <a:solidFill>
                            <a:srgbClr val="000000"/>
                          </a:solidFill>
                          <a:effectLst/>
                          <a:latin typeface="+mn-lt"/>
                        </a:rPr>
                        <a:t>8 × 3</a:t>
                      </a:r>
                    </a:p>
                  </a:txBody>
                  <a:tcPr marL="9525" marR="9525" marT="9525" marB="0" anchor="ctr"/>
                </a:tc>
                <a:tc>
                  <a:txBody>
                    <a:bodyPr/>
                    <a:lstStyle/>
                    <a:p>
                      <a:pPr algn="ctr" rtl="0" fontAlgn="b"/>
                      <a:r>
                        <a:rPr lang="en-GB" sz="1100" b="0" i="0" u="none" strike="noStrike">
                          <a:solidFill>
                            <a:srgbClr val="000000"/>
                          </a:solidFill>
                          <a:effectLst/>
                          <a:latin typeface="+mn-lt"/>
                        </a:rPr>
                        <a:t>8 × 4</a:t>
                      </a:r>
                    </a:p>
                  </a:txBody>
                  <a:tcPr marL="9525" marR="9525" marT="9525" marB="0" anchor="ctr"/>
                </a:tc>
                <a:tc>
                  <a:txBody>
                    <a:bodyPr/>
                    <a:lstStyle/>
                    <a:p>
                      <a:pPr algn="ctr" rtl="0" fontAlgn="b"/>
                      <a:r>
                        <a:rPr lang="en-GB" sz="1100" b="0" i="0" u="none" strike="noStrike">
                          <a:solidFill>
                            <a:srgbClr val="000000"/>
                          </a:solidFill>
                          <a:effectLst/>
                          <a:latin typeface="+mn-lt"/>
                        </a:rPr>
                        <a:t>8 × 5</a:t>
                      </a:r>
                    </a:p>
                  </a:txBody>
                  <a:tcPr marL="9525" marR="9525" marT="9525" marB="0" anchor="ctr"/>
                </a:tc>
                <a:tc>
                  <a:txBody>
                    <a:bodyPr/>
                    <a:lstStyle/>
                    <a:p>
                      <a:pPr algn="ctr" rtl="0" fontAlgn="b"/>
                      <a:r>
                        <a:rPr lang="en-GB" sz="1100" b="0" i="0" u="none" strike="noStrike" dirty="0">
                          <a:solidFill>
                            <a:srgbClr val="000000"/>
                          </a:solidFill>
                          <a:effectLst/>
                          <a:latin typeface="+mn-lt"/>
                        </a:rPr>
                        <a:t>8 × 6</a:t>
                      </a:r>
                    </a:p>
                  </a:txBody>
                  <a:tcPr marL="9525" marR="9525" marT="9525" marB="0" anchor="ctr"/>
                </a:tc>
                <a:tc>
                  <a:txBody>
                    <a:bodyPr/>
                    <a:lstStyle/>
                    <a:p>
                      <a:pPr algn="ctr" rtl="0" fontAlgn="b"/>
                      <a:r>
                        <a:rPr lang="en-GB" sz="1100" b="0" i="0" u="none" strike="noStrike" dirty="0">
                          <a:solidFill>
                            <a:srgbClr val="000000"/>
                          </a:solidFill>
                          <a:effectLst/>
                          <a:latin typeface="+mn-lt"/>
                        </a:rPr>
                        <a:t>8 × 7</a:t>
                      </a:r>
                    </a:p>
                  </a:txBody>
                  <a:tcPr marL="9525" marR="9525" marT="9525" marB="0" anchor="ctr"/>
                </a:tc>
                <a:tc>
                  <a:txBody>
                    <a:bodyPr/>
                    <a:lstStyle/>
                    <a:p>
                      <a:pPr algn="ctr" rtl="0" fontAlgn="b"/>
                      <a:r>
                        <a:rPr lang="en-GB" sz="1100" b="0" i="0" u="none" strike="noStrike">
                          <a:solidFill>
                            <a:srgbClr val="000000"/>
                          </a:solidFill>
                          <a:effectLst/>
                          <a:latin typeface="+mn-lt"/>
                        </a:rPr>
                        <a:t>8 × 8</a:t>
                      </a:r>
                    </a:p>
                  </a:txBody>
                  <a:tcPr marL="9525" marR="9525" marT="9525" marB="0" anchor="ctr"/>
                </a:tc>
                <a:tc>
                  <a:txBody>
                    <a:bodyPr/>
                    <a:lstStyle/>
                    <a:p>
                      <a:pPr algn="ctr" rtl="0" fontAlgn="b"/>
                      <a:r>
                        <a:rPr lang="en-GB" sz="1100" b="0" i="0" u="none" strike="noStrike" dirty="0">
                          <a:solidFill>
                            <a:srgbClr val="000000"/>
                          </a:solidFill>
                          <a:effectLst/>
                          <a:latin typeface="+mn-lt"/>
                        </a:rPr>
                        <a:t>8 × 9</a:t>
                      </a:r>
                    </a:p>
                  </a:txBody>
                  <a:tcPr marL="9525" marR="9525" marT="9525" marB="0" anchor="ctr"/>
                </a:tc>
                <a:tc>
                  <a:txBody>
                    <a:bodyPr/>
                    <a:lstStyle/>
                    <a:p>
                      <a:pPr algn="ctr" rtl="0" fontAlgn="b"/>
                      <a:r>
                        <a:rPr lang="en-GB" sz="1100" b="0" i="0" u="none" strike="noStrike" dirty="0">
                          <a:solidFill>
                            <a:srgbClr val="000000"/>
                          </a:solidFill>
                          <a:effectLst/>
                          <a:latin typeface="+mn-lt"/>
                        </a:rPr>
                        <a:t>8 × 10</a:t>
                      </a:r>
                    </a:p>
                  </a:txBody>
                  <a:tcPr marL="9525" marR="9525" marT="9525" marB="0" anchor="ctr"/>
                </a:tc>
                <a:tc>
                  <a:txBody>
                    <a:bodyPr/>
                    <a:lstStyle/>
                    <a:p>
                      <a:pPr algn="ctr" rtl="0" fontAlgn="b"/>
                      <a:r>
                        <a:rPr lang="en-GB" sz="1100" b="0" i="0" u="none" strike="noStrike" dirty="0">
                          <a:solidFill>
                            <a:srgbClr val="000000"/>
                          </a:solidFill>
                          <a:effectLst/>
                          <a:latin typeface="+mn-lt"/>
                        </a:rPr>
                        <a:t>8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a:solidFill>
                            <a:schemeClr val="tx1"/>
                          </a:solidFill>
                          <a:latin typeface="+mn-lt"/>
                          <a:ea typeface="+mn-ea"/>
                          <a:cs typeface="+mn-cs"/>
                        </a:rPr>
                        <a:t>8 × 12</a:t>
                      </a:r>
                      <a:endParaRPr lang="en-GB" sz="1100" kern="300" spc="0" baseline="0" dirty="0">
                        <a:solidFill>
                          <a:schemeClr val="tx1"/>
                        </a:solidFill>
                        <a:latin typeface="+mn-lt"/>
                        <a:ea typeface="+mn-ea"/>
                        <a:cs typeface="+mn-cs"/>
                      </a:endParaRPr>
                    </a:p>
                  </a:txBody>
                  <a:tcPr anchor="ctr"/>
                </a:tc>
                <a:extLst>
                  <a:ext uri="{0D108BD9-81ED-4DB2-BD59-A6C34878D82A}">
                    <a16:rowId xmlns:a16="http://schemas.microsoft.com/office/drawing/2014/main" val="1020363346"/>
                  </a:ext>
                </a:extLst>
              </a:tr>
              <a:tr h="383703">
                <a:tc>
                  <a:txBody>
                    <a:bodyPr/>
                    <a:lstStyle/>
                    <a:p>
                      <a:pPr algn="ctr" fontAlgn="b"/>
                      <a:r>
                        <a:rPr lang="en-GB" sz="1100" b="0" i="0" u="none" strike="noStrike" dirty="0">
                          <a:solidFill>
                            <a:srgbClr val="000000"/>
                          </a:solidFill>
                          <a:effectLst/>
                          <a:latin typeface="+mn-lt"/>
                        </a:rPr>
                        <a:t>9 × 1</a:t>
                      </a:r>
                    </a:p>
                  </a:txBody>
                  <a:tcPr marL="9525" marR="9525" marT="9525" marB="0" anchor="ctr"/>
                </a:tc>
                <a:tc>
                  <a:txBody>
                    <a:bodyPr/>
                    <a:lstStyle/>
                    <a:p>
                      <a:pPr algn="ctr" fontAlgn="b"/>
                      <a:r>
                        <a:rPr lang="en-GB" sz="1100" b="0" i="0" u="none" strike="noStrike">
                          <a:solidFill>
                            <a:srgbClr val="000000"/>
                          </a:solidFill>
                          <a:effectLst/>
                          <a:latin typeface="+mn-lt"/>
                        </a:rPr>
                        <a:t>9 × 2</a:t>
                      </a:r>
                    </a:p>
                  </a:txBody>
                  <a:tcPr marL="9525" marR="9525" marT="9525" marB="0" anchor="ctr"/>
                </a:tc>
                <a:tc>
                  <a:txBody>
                    <a:bodyPr/>
                    <a:lstStyle/>
                    <a:p>
                      <a:pPr algn="ctr" rtl="0" fontAlgn="b"/>
                      <a:r>
                        <a:rPr lang="en-GB" sz="1100" b="0" i="0" u="none" strike="noStrike">
                          <a:solidFill>
                            <a:srgbClr val="000000"/>
                          </a:solidFill>
                          <a:effectLst/>
                          <a:latin typeface="+mn-lt"/>
                        </a:rPr>
                        <a:t>9 × 3</a:t>
                      </a:r>
                    </a:p>
                  </a:txBody>
                  <a:tcPr marL="9525" marR="9525" marT="9525" marB="0" anchor="ctr"/>
                </a:tc>
                <a:tc>
                  <a:txBody>
                    <a:bodyPr/>
                    <a:lstStyle/>
                    <a:p>
                      <a:pPr algn="ctr" rtl="0" fontAlgn="b"/>
                      <a:r>
                        <a:rPr lang="en-GB" sz="1100" b="0" i="0" u="none" strike="noStrike">
                          <a:solidFill>
                            <a:srgbClr val="000000"/>
                          </a:solidFill>
                          <a:effectLst/>
                          <a:latin typeface="+mn-lt"/>
                        </a:rPr>
                        <a:t>9 × 4</a:t>
                      </a:r>
                    </a:p>
                  </a:txBody>
                  <a:tcPr marL="9525" marR="9525" marT="9525" marB="0" anchor="ctr"/>
                </a:tc>
                <a:tc>
                  <a:txBody>
                    <a:bodyPr/>
                    <a:lstStyle/>
                    <a:p>
                      <a:pPr algn="ctr" rtl="0" fontAlgn="b"/>
                      <a:r>
                        <a:rPr lang="en-GB" sz="1100" b="0" i="0" u="none" strike="noStrike">
                          <a:solidFill>
                            <a:srgbClr val="000000"/>
                          </a:solidFill>
                          <a:effectLst/>
                          <a:latin typeface="+mn-lt"/>
                        </a:rPr>
                        <a:t>9 × 5</a:t>
                      </a:r>
                    </a:p>
                  </a:txBody>
                  <a:tcPr marL="9525" marR="9525" marT="9525" marB="0" anchor="ctr"/>
                </a:tc>
                <a:tc>
                  <a:txBody>
                    <a:bodyPr/>
                    <a:lstStyle/>
                    <a:p>
                      <a:pPr algn="ctr" rtl="0" fontAlgn="b"/>
                      <a:r>
                        <a:rPr lang="en-GB" sz="1100" b="0" i="0" u="none" strike="noStrike">
                          <a:solidFill>
                            <a:srgbClr val="000000"/>
                          </a:solidFill>
                          <a:effectLst/>
                          <a:latin typeface="+mn-lt"/>
                        </a:rPr>
                        <a:t>9 × 6</a:t>
                      </a:r>
                    </a:p>
                  </a:txBody>
                  <a:tcPr marL="9525" marR="9525" marT="9525" marB="0" anchor="ctr"/>
                </a:tc>
                <a:tc>
                  <a:txBody>
                    <a:bodyPr/>
                    <a:lstStyle/>
                    <a:p>
                      <a:pPr algn="ctr" rtl="0" fontAlgn="b"/>
                      <a:r>
                        <a:rPr lang="en-GB" sz="1100" b="0" i="0" u="none" strike="noStrike" dirty="0">
                          <a:solidFill>
                            <a:srgbClr val="000000"/>
                          </a:solidFill>
                          <a:effectLst/>
                          <a:latin typeface="+mn-lt"/>
                        </a:rPr>
                        <a:t>9 × 7</a:t>
                      </a:r>
                    </a:p>
                  </a:txBody>
                  <a:tcPr marL="9525" marR="9525" marT="9525" marB="0" anchor="ctr"/>
                </a:tc>
                <a:tc>
                  <a:txBody>
                    <a:bodyPr/>
                    <a:lstStyle/>
                    <a:p>
                      <a:pPr algn="ctr" rtl="0" fontAlgn="b"/>
                      <a:r>
                        <a:rPr lang="en-GB" sz="1100" b="0" i="0" u="none" strike="noStrike" dirty="0">
                          <a:solidFill>
                            <a:srgbClr val="000000"/>
                          </a:solidFill>
                          <a:effectLst/>
                          <a:latin typeface="+mn-lt"/>
                        </a:rPr>
                        <a:t>9 × 8</a:t>
                      </a:r>
                    </a:p>
                  </a:txBody>
                  <a:tcPr marL="9525" marR="9525" marT="9525" marB="0" anchor="ctr"/>
                </a:tc>
                <a:tc>
                  <a:txBody>
                    <a:bodyPr/>
                    <a:lstStyle/>
                    <a:p>
                      <a:pPr algn="ctr" rtl="0" fontAlgn="b"/>
                      <a:r>
                        <a:rPr lang="en-GB" sz="1100" b="0" i="0" u="none" strike="noStrike" dirty="0">
                          <a:solidFill>
                            <a:srgbClr val="000000"/>
                          </a:solidFill>
                          <a:effectLst/>
                          <a:latin typeface="+mn-lt"/>
                        </a:rPr>
                        <a:t>9 × 9</a:t>
                      </a:r>
                    </a:p>
                  </a:txBody>
                  <a:tcPr marL="9525" marR="9525" marT="9525" marB="0" anchor="ctr"/>
                </a:tc>
                <a:tc>
                  <a:txBody>
                    <a:bodyPr/>
                    <a:lstStyle/>
                    <a:p>
                      <a:pPr algn="ctr" rtl="0" fontAlgn="b"/>
                      <a:r>
                        <a:rPr lang="en-GB" sz="1100" b="0" i="0" u="none" strike="noStrike" dirty="0">
                          <a:solidFill>
                            <a:srgbClr val="000000"/>
                          </a:solidFill>
                          <a:effectLst/>
                          <a:latin typeface="+mn-lt"/>
                        </a:rPr>
                        <a:t>9 × 10</a:t>
                      </a:r>
                    </a:p>
                  </a:txBody>
                  <a:tcPr marL="9525" marR="9525" marT="9525" marB="0" anchor="ctr"/>
                </a:tc>
                <a:tc>
                  <a:txBody>
                    <a:bodyPr/>
                    <a:lstStyle/>
                    <a:p>
                      <a:pPr algn="ctr" rtl="0" fontAlgn="b"/>
                      <a:r>
                        <a:rPr lang="en-GB" sz="1100" b="0" i="0" u="none" strike="noStrike" dirty="0">
                          <a:solidFill>
                            <a:srgbClr val="000000"/>
                          </a:solidFill>
                          <a:effectLst/>
                          <a:latin typeface="+mn-lt"/>
                        </a:rPr>
                        <a:t>9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dirty="0">
                          <a:solidFill>
                            <a:schemeClr val="tx1"/>
                          </a:solidFill>
                          <a:latin typeface="+mn-lt"/>
                          <a:ea typeface="+mn-ea"/>
                          <a:cs typeface="+mn-cs"/>
                        </a:rPr>
                        <a:t>9 × 12</a:t>
                      </a:r>
                    </a:p>
                  </a:txBody>
                  <a:tcPr anchor="ctr"/>
                </a:tc>
                <a:extLst>
                  <a:ext uri="{0D108BD9-81ED-4DB2-BD59-A6C34878D82A}">
                    <a16:rowId xmlns:a16="http://schemas.microsoft.com/office/drawing/2014/main" val="2164676111"/>
                  </a:ext>
                </a:extLst>
              </a:tr>
              <a:tr h="383703">
                <a:tc>
                  <a:txBody>
                    <a:bodyPr/>
                    <a:lstStyle/>
                    <a:p>
                      <a:pPr algn="ctr" fontAlgn="b"/>
                      <a:r>
                        <a:rPr lang="en-GB" sz="1100" b="0" i="0" u="none" strike="noStrike" dirty="0">
                          <a:solidFill>
                            <a:srgbClr val="000000"/>
                          </a:solidFill>
                          <a:effectLst/>
                          <a:latin typeface="+mn-lt"/>
                        </a:rPr>
                        <a:t>10 × 1</a:t>
                      </a:r>
                    </a:p>
                  </a:txBody>
                  <a:tcPr marL="9525" marR="9525" marT="9525" marB="0" anchor="ctr"/>
                </a:tc>
                <a:tc>
                  <a:txBody>
                    <a:bodyPr/>
                    <a:lstStyle/>
                    <a:p>
                      <a:pPr algn="ctr" fontAlgn="b"/>
                      <a:r>
                        <a:rPr lang="en-GB" sz="1100" b="0" i="0" u="none" strike="noStrike">
                          <a:solidFill>
                            <a:srgbClr val="000000"/>
                          </a:solidFill>
                          <a:effectLst/>
                          <a:latin typeface="+mn-lt"/>
                        </a:rPr>
                        <a:t>10 × 2</a:t>
                      </a:r>
                    </a:p>
                  </a:txBody>
                  <a:tcPr marL="9525" marR="9525" marT="9525" marB="0" anchor="ctr"/>
                </a:tc>
                <a:tc>
                  <a:txBody>
                    <a:bodyPr/>
                    <a:lstStyle/>
                    <a:p>
                      <a:pPr algn="ctr" rtl="0" fontAlgn="b"/>
                      <a:r>
                        <a:rPr lang="en-GB" sz="1100" b="0" i="0" u="none" strike="noStrike">
                          <a:solidFill>
                            <a:srgbClr val="000000"/>
                          </a:solidFill>
                          <a:effectLst/>
                          <a:latin typeface="+mn-lt"/>
                        </a:rPr>
                        <a:t>10 × 3</a:t>
                      </a:r>
                    </a:p>
                  </a:txBody>
                  <a:tcPr marL="9525" marR="9525" marT="9525" marB="0" anchor="ctr"/>
                </a:tc>
                <a:tc>
                  <a:txBody>
                    <a:bodyPr/>
                    <a:lstStyle/>
                    <a:p>
                      <a:pPr algn="ctr" rtl="0" fontAlgn="b"/>
                      <a:r>
                        <a:rPr lang="en-GB" sz="1100" b="0" i="0" u="none" strike="noStrike">
                          <a:solidFill>
                            <a:srgbClr val="000000"/>
                          </a:solidFill>
                          <a:effectLst/>
                          <a:latin typeface="+mn-lt"/>
                        </a:rPr>
                        <a:t>10 × 4</a:t>
                      </a:r>
                    </a:p>
                  </a:txBody>
                  <a:tcPr marL="9525" marR="9525" marT="9525" marB="0" anchor="ctr"/>
                </a:tc>
                <a:tc>
                  <a:txBody>
                    <a:bodyPr/>
                    <a:lstStyle/>
                    <a:p>
                      <a:pPr algn="ctr" rtl="0" fontAlgn="b"/>
                      <a:r>
                        <a:rPr lang="en-GB" sz="1100" b="0" i="0" u="none" strike="noStrike">
                          <a:solidFill>
                            <a:srgbClr val="000000"/>
                          </a:solidFill>
                          <a:effectLst/>
                          <a:latin typeface="+mn-lt"/>
                        </a:rPr>
                        <a:t>10 × 5</a:t>
                      </a:r>
                    </a:p>
                  </a:txBody>
                  <a:tcPr marL="9525" marR="9525" marT="9525" marB="0" anchor="ctr"/>
                </a:tc>
                <a:tc>
                  <a:txBody>
                    <a:bodyPr/>
                    <a:lstStyle/>
                    <a:p>
                      <a:pPr algn="ctr" rtl="0" fontAlgn="b"/>
                      <a:r>
                        <a:rPr lang="en-GB" sz="1100" b="0" i="0" u="none" strike="noStrike">
                          <a:solidFill>
                            <a:srgbClr val="000000"/>
                          </a:solidFill>
                          <a:effectLst/>
                          <a:latin typeface="+mn-lt"/>
                        </a:rPr>
                        <a:t>10 × 6</a:t>
                      </a:r>
                    </a:p>
                  </a:txBody>
                  <a:tcPr marL="9525" marR="9525" marT="9525" marB="0" anchor="ctr"/>
                </a:tc>
                <a:tc>
                  <a:txBody>
                    <a:bodyPr/>
                    <a:lstStyle/>
                    <a:p>
                      <a:pPr algn="ctr" rtl="0" fontAlgn="b"/>
                      <a:r>
                        <a:rPr lang="en-GB" sz="1100" b="0" i="0" u="none" strike="noStrike">
                          <a:solidFill>
                            <a:srgbClr val="000000"/>
                          </a:solidFill>
                          <a:effectLst/>
                          <a:latin typeface="+mn-lt"/>
                        </a:rPr>
                        <a:t>10 × 7</a:t>
                      </a:r>
                    </a:p>
                  </a:txBody>
                  <a:tcPr marL="9525" marR="9525" marT="9525" marB="0" anchor="ctr"/>
                </a:tc>
                <a:tc>
                  <a:txBody>
                    <a:bodyPr/>
                    <a:lstStyle/>
                    <a:p>
                      <a:pPr algn="ctr" rtl="0" fontAlgn="b"/>
                      <a:r>
                        <a:rPr lang="en-GB" sz="1100" b="0" i="0" u="none" strike="noStrike">
                          <a:solidFill>
                            <a:srgbClr val="000000"/>
                          </a:solidFill>
                          <a:effectLst/>
                          <a:latin typeface="+mn-lt"/>
                        </a:rPr>
                        <a:t>10 × 8</a:t>
                      </a:r>
                    </a:p>
                  </a:txBody>
                  <a:tcPr marL="9525" marR="9525" marT="9525" marB="0" anchor="ctr"/>
                </a:tc>
                <a:tc>
                  <a:txBody>
                    <a:bodyPr/>
                    <a:lstStyle/>
                    <a:p>
                      <a:pPr algn="ctr" rtl="0" fontAlgn="b"/>
                      <a:r>
                        <a:rPr lang="en-GB" sz="1100" b="0" i="0" u="none" strike="noStrike">
                          <a:solidFill>
                            <a:srgbClr val="000000"/>
                          </a:solidFill>
                          <a:effectLst/>
                          <a:latin typeface="+mn-lt"/>
                        </a:rPr>
                        <a:t>10 × 9</a:t>
                      </a:r>
                    </a:p>
                  </a:txBody>
                  <a:tcPr marL="9525" marR="9525" marT="9525" marB="0" anchor="ctr"/>
                </a:tc>
                <a:tc>
                  <a:txBody>
                    <a:bodyPr/>
                    <a:lstStyle/>
                    <a:p>
                      <a:pPr algn="ctr" rtl="0" fontAlgn="b"/>
                      <a:r>
                        <a:rPr lang="en-GB" sz="1100" b="0" i="0" u="none" strike="noStrike" dirty="0">
                          <a:solidFill>
                            <a:srgbClr val="000000"/>
                          </a:solidFill>
                          <a:effectLst/>
                          <a:latin typeface="+mn-lt"/>
                        </a:rPr>
                        <a:t>10 × 10</a:t>
                      </a:r>
                    </a:p>
                  </a:txBody>
                  <a:tcPr marL="9525" marR="9525" marT="9525" marB="0" anchor="ctr"/>
                </a:tc>
                <a:tc>
                  <a:txBody>
                    <a:bodyPr/>
                    <a:lstStyle/>
                    <a:p>
                      <a:pPr algn="ctr" rtl="0" fontAlgn="b"/>
                      <a:r>
                        <a:rPr lang="en-GB" sz="1100" b="0" i="0" u="none" strike="noStrike" dirty="0">
                          <a:solidFill>
                            <a:srgbClr val="000000"/>
                          </a:solidFill>
                          <a:effectLst/>
                          <a:latin typeface="+mn-lt"/>
                        </a:rPr>
                        <a:t>10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dirty="0">
                          <a:solidFill>
                            <a:schemeClr val="tx1"/>
                          </a:solidFill>
                          <a:latin typeface="+mn-lt"/>
                          <a:ea typeface="+mn-ea"/>
                          <a:cs typeface="+mn-cs"/>
                        </a:rPr>
                        <a:t>10 × 12</a:t>
                      </a:r>
                    </a:p>
                  </a:txBody>
                  <a:tcPr marL="36000" marR="36000" anchor="ctr"/>
                </a:tc>
                <a:extLst>
                  <a:ext uri="{0D108BD9-81ED-4DB2-BD59-A6C34878D82A}">
                    <a16:rowId xmlns:a16="http://schemas.microsoft.com/office/drawing/2014/main" val="3035558812"/>
                  </a:ext>
                </a:extLst>
              </a:tr>
              <a:tr h="383703">
                <a:tc>
                  <a:txBody>
                    <a:bodyPr/>
                    <a:lstStyle/>
                    <a:p>
                      <a:pPr algn="ctr" fontAlgn="b"/>
                      <a:r>
                        <a:rPr lang="en-GB" sz="1100" b="0" i="0" u="none" strike="noStrike" dirty="0">
                          <a:solidFill>
                            <a:srgbClr val="000000"/>
                          </a:solidFill>
                          <a:effectLst/>
                          <a:latin typeface="+mn-lt"/>
                        </a:rPr>
                        <a:t>11 × 1</a:t>
                      </a:r>
                    </a:p>
                  </a:txBody>
                  <a:tcPr marL="9525" marR="9525" marT="9525" marB="0" anchor="ctr"/>
                </a:tc>
                <a:tc>
                  <a:txBody>
                    <a:bodyPr/>
                    <a:lstStyle/>
                    <a:p>
                      <a:pPr algn="ctr" fontAlgn="b"/>
                      <a:r>
                        <a:rPr lang="en-GB" sz="1100" b="0" i="0" u="none" strike="noStrike">
                          <a:solidFill>
                            <a:srgbClr val="000000"/>
                          </a:solidFill>
                          <a:effectLst/>
                          <a:latin typeface="+mn-lt"/>
                        </a:rPr>
                        <a:t>11 × 2</a:t>
                      </a:r>
                    </a:p>
                  </a:txBody>
                  <a:tcPr marL="9525" marR="9525" marT="9525" marB="0" anchor="ctr"/>
                </a:tc>
                <a:tc>
                  <a:txBody>
                    <a:bodyPr/>
                    <a:lstStyle/>
                    <a:p>
                      <a:pPr algn="ctr" rtl="0" fontAlgn="b"/>
                      <a:r>
                        <a:rPr lang="en-GB" sz="1100" b="0" i="0" u="none" strike="noStrike">
                          <a:solidFill>
                            <a:srgbClr val="000000"/>
                          </a:solidFill>
                          <a:effectLst/>
                          <a:latin typeface="+mn-lt"/>
                        </a:rPr>
                        <a:t>11 × 3</a:t>
                      </a:r>
                    </a:p>
                  </a:txBody>
                  <a:tcPr marL="9525" marR="9525" marT="9525" marB="0" anchor="ctr"/>
                </a:tc>
                <a:tc>
                  <a:txBody>
                    <a:bodyPr/>
                    <a:lstStyle/>
                    <a:p>
                      <a:pPr algn="ctr" rtl="0" fontAlgn="b"/>
                      <a:r>
                        <a:rPr lang="en-GB" sz="1100" b="0" i="0" u="none" strike="noStrike">
                          <a:solidFill>
                            <a:srgbClr val="000000"/>
                          </a:solidFill>
                          <a:effectLst/>
                          <a:latin typeface="+mn-lt"/>
                        </a:rPr>
                        <a:t>11 × 4</a:t>
                      </a:r>
                    </a:p>
                  </a:txBody>
                  <a:tcPr marL="9525" marR="9525" marT="9525" marB="0" anchor="ctr"/>
                </a:tc>
                <a:tc>
                  <a:txBody>
                    <a:bodyPr/>
                    <a:lstStyle/>
                    <a:p>
                      <a:pPr algn="ctr" rtl="0" fontAlgn="b"/>
                      <a:r>
                        <a:rPr lang="en-GB" sz="1100" b="0" i="0" u="none" strike="noStrike">
                          <a:solidFill>
                            <a:srgbClr val="000000"/>
                          </a:solidFill>
                          <a:effectLst/>
                          <a:latin typeface="+mn-lt"/>
                        </a:rPr>
                        <a:t>11 × 5</a:t>
                      </a:r>
                    </a:p>
                  </a:txBody>
                  <a:tcPr marL="9525" marR="9525" marT="9525" marB="0" anchor="ctr"/>
                </a:tc>
                <a:tc>
                  <a:txBody>
                    <a:bodyPr/>
                    <a:lstStyle/>
                    <a:p>
                      <a:pPr algn="ctr" rtl="0" fontAlgn="b"/>
                      <a:r>
                        <a:rPr lang="en-GB" sz="1100" b="0" i="0" u="none" strike="noStrike">
                          <a:solidFill>
                            <a:srgbClr val="000000"/>
                          </a:solidFill>
                          <a:effectLst/>
                          <a:latin typeface="+mn-lt"/>
                        </a:rPr>
                        <a:t>11 × 6</a:t>
                      </a:r>
                    </a:p>
                  </a:txBody>
                  <a:tcPr marL="9525" marR="9525" marT="9525" marB="0" anchor="ctr"/>
                </a:tc>
                <a:tc>
                  <a:txBody>
                    <a:bodyPr/>
                    <a:lstStyle/>
                    <a:p>
                      <a:pPr algn="ctr" rtl="0" fontAlgn="b"/>
                      <a:r>
                        <a:rPr lang="en-GB" sz="1100" b="0" i="0" u="none" strike="noStrike">
                          <a:solidFill>
                            <a:srgbClr val="000000"/>
                          </a:solidFill>
                          <a:effectLst/>
                          <a:latin typeface="+mn-lt"/>
                        </a:rPr>
                        <a:t>11 × 7</a:t>
                      </a:r>
                    </a:p>
                  </a:txBody>
                  <a:tcPr marL="9525" marR="9525" marT="9525" marB="0" anchor="ctr"/>
                </a:tc>
                <a:tc>
                  <a:txBody>
                    <a:bodyPr/>
                    <a:lstStyle/>
                    <a:p>
                      <a:pPr algn="ctr" rtl="0" fontAlgn="b"/>
                      <a:r>
                        <a:rPr lang="en-GB" sz="1100" b="0" i="0" u="none" strike="noStrike">
                          <a:solidFill>
                            <a:srgbClr val="000000"/>
                          </a:solidFill>
                          <a:effectLst/>
                          <a:latin typeface="+mn-lt"/>
                        </a:rPr>
                        <a:t>11 × 8</a:t>
                      </a:r>
                    </a:p>
                  </a:txBody>
                  <a:tcPr marL="9525" marR="9525" marT="9525" marB="0" anchor="ctr"/>
                </a:tc>
                <a:tc>
                  <a:txBody>
                    <a:bodyPr/>
                    <a:lstStyle/>
                    <a:p>
                      <a:pPr algn="ctr" rtl="0" fontAlgn="b"/>
                      <a:r>
                        <a:rPr lang="en-GB" sz="1100" b="0" i="0" u="none" strike="noStrike">
                          <a:solidFill>
                            <a:srgbClr val="000000"/>
                          </a:solidFill>
                          <a:effectLst/>
                          <a:latin typeface="+mn-lt"/>
                        </a:rPr>
                        <a:t>11 × 9</a:t>
                      </a:r>
                    </a:p>
                  </a:txBody>
                  <a:tcPr marL="9525" marR="9525" marT="9525" marB="0" anchor="ctr"/>
                </a:tc>
                <a:tc>
                  <a:txBody>
                    <a:bodyPr/>
                    <a:lstStyle/>
                    <a:p>
                      <a:pPr algn="ctr" rtl="0" fontAlgn="b"/>
                      <a:r>
                        <a:rPr lang="en-GB" sz="1100" b="0" i="0" u="none" strike="noStrike" dirty="0">
                          <a:solidFill>
                            <a:srgbClr val="000000"/>
                          </a:solidFill>
                          <a:effectLst/>
                          <a:latin typeface="+mn-lt"/>
                        </a:rPr>
                        <a:t>11 × 10</a:t>
                      </a:r>
                    </a:p>
                  </a:txBody>
                  <a:tcPr marL="9525" marR="9525" marT="9525" marB="0" anchor="ctr"/>
                </a:tc>
                <a:tc>
                  <a:txBody>
                    <a:bodyPr/>
                    <a:lstStyle/>
                    <a:p>
                      <a:pPr algn="ctr" rtl="0" fontAlgn="b"/>
                      <a:r>
                        <a:rPr lang="en-GB" sz="1100" b="0" i="0" u="none" strike="noStrike" dirty="0">
                          <a:solidFill>
                            <a:srgbClr val="000000"/>
                          </a:solidFill>
                          <a:effectLst/>
                          <a:latin typeface="+mn-lt"/>
                        </a:rPr>
                        <a:t>11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dirty="0">
                          <a:solidFill>
                            <a:schemeClr val="tx1"/>
                          </a:solidFill>
                          <a:latin typeface="+mn-lt"/>
                          <a:ea typeface="+mn-ea"/>
                          <a:cs typeface="+mn-cs"/>
                        </a:rPr>
                        <a:t>11 × 12</a:t>
                      </a:r>
                    </a:p>
                  </a:txBody>
                  <a:tcPr marL="36000" marR="36000" anchor="ctr"/>
                </a:tc>
                <a:extLst>
                  <a:ext uri="{0D108BD9-81ED-4DB2-BD59-A6C34878D82A}">
                    <a16:rowId xmlns:a16="http://schemas.microsoft.com/office/drawing/2014/main" val="3738397482"/>
                  </a:ext>
                </a:extLst>
              </a:tr>
              <a:tr h="383703">
                <a:tc>
                  <a:txBody>
                    <a:bodyPr/>
                    <a:lstStyle/>
                    <a:p>
                      <a:pPr algn="ctr" fontAlgn="b"/>
                      <a:r>
                        <a:rPr lang="en-GB" sz="1100" b="0" i="0" u="none" strike="noStrike" dirty="0">
                          <a:solidFill>
                            <a:srgbClr val="000000"/>
                          </a:solidFill>
                          <a:effectLst/>
                          <a:latin typeface="+mn-lt"/>
                        </a:rPr>
                        <a:t>12 × 1</a:t>
                      </a:r>
                    </a:p>
                  </a:txBody>
                  <a:tcPr marL="9525" marR="9525" marT="9525" marB="0" anchor="ctr"/>
                </a:tc>
                <a:tc>
                  <a:txBody>
                    <a:bodyPr/>
                    <a:lstStyle/>
                    <a:p>
                      <a:pPr algn="ctr" fontAlgn="b"/>
                      <a:r>
                        <a:rPr lang="en-GB" sz="1100" b="0" i="0" u="none" strike="noStrike" dirty="0">
                          <a:solidFill>
                            <a:srgbClr val="000000"/>
                          </a:solidFill>
                          <a:effectLst/>
                          <a:latin typeface="+mn-lt"/>
                        </a:rPr>
                        <a:t>12 × 2</a:t>
                      </a:r>
                    </a:p>
                  </a:txBody>
                  <a:tcPr marL="9525" marR="9525" marT="9525" marB="0" anchor="ctr"/>
                </a:tc>
                <a:tc>
                  <a:txBody>
                    <a:bodyPr/>
                    <a:lstStyle/>
                    <a:p>
                      <a:pPr algn="ctr" rtl="0" fontAlgn="b"/>
                      <a:r>
                        <a:rPr lang="en-GB" sz="1100" b="0" i="0" u="none" strike="noStrike" dirty="0">
                          <a:solidFill>
                            <a:srgbClr val="000000"/>
                          </a:solidFill>
                          <a:effectLst/>
                          <a:latin typeface="+mn-lt"/>
                        </a:rPr>
                        <a:t>12 × 3</a:t>
                      </a:r>
                    </a:p>
                  </a:txBody>
                  <a:tcPr marL="9525" marR="9525" marT="9525" marB="0" anchor="ctr"/>
                </a:tc>
                <a:tc>
                  <a:txBody>
                    <a:bodyPr/>
                    <a:lstStyle/>
                    <a:p>
                      <a:pPr algn="ctr" rtl="0" fontAlgn="b"/>
                      <a:r>
                        <a:rPr lang="en-GB" sz="1100" b="0" i="0" u="none" strike="noStrike" dirty="0">
                          <a:solidFill>
                            <a:srgbClr val="000000"/>
                          </a:solidFill>
                          <a:effectLst/>
                          <a:latin typeface="+mn-lt"/>
                        </a:rPr>
                        <a:t>12 × 4</a:t>
                      </a:r>
                    </a:p>
                  </a:txBody>
                  <a:tcPr marL="9525" marR="9525" marT="9525" marB="0" anchor="ctr"/>
                </a:tc>
                <a:tc>
                  <a:txBody>
                    <a:bodyPr/>
                    <a:lstStyle/>
                    <a:p>
                      <a:pPr algn="ctr" rtl="0" fontAlgn="b"/>
                      <a:r>
                        <a:rPr lang="en-GB" sz="1100" b="0" i="0" u="none" strike="noStrike" dirty="0">
                          <a:solidFill>
                            <a:srgbClr val="000000"/>
                          </a:solidFill>
                          <a:effectLst/>
                          <a:latin typeface="+mn-lt"/>
                        </a:rPr>
                        <a:t>12 × 5</a:t>
                      </a:r>
                    </a:p>
                  </a:txBody>
                  <a:tcPr marL="9525" marR="9525" marT="9525" marB="0" anchor="ctr"/>
                </a:tc>
                <a:tc>
                  <a:txBody>
                    <a:bodyPr/>
                    <a:lstStyle/>
                    <a:p>
                      <a:pPr algn="ctr" rtl="0" fontAlgn="b"/>
                      <a:r>
                        <a:rPr lang="en-GB" sz="1100" b="0" i="0" u="none" strike="noStrike" dirty="0">
                          <a:solidFill>
                            <a:srgbClr val="000000"/>
                          </a:solidFill>
                          <a:effectLst/>
                          <a:latin typeface="+mn-lt"/>
                        </a:rPr>
                        <a:t>12 × 6</a:t>
                      </a:r>
                    </a:p>
                  </a:txBody>
                  <a:tcPr marL="9525" marR="9525" marT="9525" marB="0" anchor="ctr"/>
                </a:tc>
                <a:tc>
                  <a:txBody>
                    <a:bodyPr/>
                    <a:lstStyle/>
                    <a:p>
                      <a:pPr algn="ctr" rtl="0" fontAlgn="b"/>
                      <a:r>
                        <a:rPr lang="en-GB" sz="1100" b="0" i="0" u="none" strike="noStrike" dirty="0">
                          <a:solidFill>
                            <a:srgbClr val="000000"/>
                          </a:solidFill>
                          <a:effectLst/>
                          <a:latin typeface="+mn-lt"/>
                        </a:rPr>
                        <a:t>12 × 7</a:t>
                      </a:r>
                    </a:p>
                  </a:txBody>
                  <a:tcPr marL="9525" marR="9525" marT="9525" marB="0" anchor="ctr"/>
                </a:tc>
                <a:tc>
                  <a:txBody>
                    <a:bodyPr/>
                    <a:lstStyle/>
                    <a:p>
                      <a:pPr algn="ctr" rtl="0" fontAlgn="b"/>
                      <a:r>
                        <a:rPr lang="en-GB" sz="1100" b="0" i="0" u="none" strike="noStrike" dirty="0">
                          <a:solidFill>
                            <a:srgbClr val="000000"/>
                          </a:solidFill>
                          <a:effectLst/>
                          <a:latin typeface="+mn-lt"/>
                        </a:rPr>
                        <a:t>12 × 8</a:t>
                      </a:r>
                    </a:p>
                  </a:txBody>
                  <a:tcPr marL="9525" marR="9525" marT="9525" marB="0" anchor="ctr"/>
                </a:tc>
                <a:tc>
                  <a:txBody>
                    <a:bodyPr/>
                    <a:lstStyle/>
                    <a:p>
                      <a:pPr algn="ctr" rtl="0" fontAlgn="b"/>
                      <a:r>
                        <a:rPr lang="en-GB" sz="1100" b="0" i="0" u="none" strike="noStrike" dirty="0">
                          <a:solidFill>
                            <a:srgbClr val="000000"/>
                          </a:solidFill>
                          <a:effectLst/>
                          <a:latin typeface="+mn-lt"/>
                        </a:rPr>
                        <a:t>12 × 9</a:t>
                      </a:r>
                    </a:p>
                  </a:txBody>
                  <a:tcPr marL="9525" marR="9525" marT="9525" marB="0" anchor="ctr"/>
                </a:tc>
                <a:tc>
                  <a:txBody>
                    <a:bodyPr/>
                    <a:lstStyle/>
                    <a:p>
                      <a:pPr algn="ctr" rtl="0" fontAlgn="b"/>
                      <a:r>
                        <a:rPr lang="en-GB" sz="1100" b="0" i="0" u="none" strike="noStrike" dirty="0">
                          <a:solidFill>
                            <a:srgbClr val="000000"/>
                          </a:solidFill>
                          <a:effectLst/>
                          <a:latin typeface="+mn-lt"/>
                        </a:rPr>
                        <a:t>12 × 10</a:t>
                      </a:r>
                    </a:p>
                  </a:txBody>
                  <a:tcPr marL="9525" marR="9525" marT="9525" marB="0" anchor="ctr"/>
                </a:tc>
                <a:tc>
                  <a:txBody>
                    <a:bodyPr/>
                    <a:lstStyle/>
                    <a:p>
                      <a:pPr algn="ctr" rtl="0" fontAlgn="b"/>
                      <a:r>
                        <a:rPr lang="en-GB" sz="1100" b="0" i="0" u="none" strike="noStrike" dirty="0">
                          <a:solidFill>
                            <a:srgbClr val="000000"/>
                          </a:solidFill>
                          <a:effectLst/>
                          <a:latin typeface="+mn-lt"/>
                        </a:rPr>
                        <a:t>12 × 11</a:t>
                      </a:r>
                    </a:p>
                  </a:txBody>
                  <a:tcPr marL="9525" marR="9525" marT="9525" marB="0" anchor="ctr"/>
                </a:tc>
                <a:tc>
                  <a:txBody>
                    <a:bodyPr/>
                    <a:lstStyle/>
                    <a:p>
                      <a:pPr algn="ctr"/>
                      <a:r>
                        <a:rPr lang="en-GB" sz="1100" kern="300" spc="0" baseline="0" dirty="0">
                          <a:latin typeface="+mn-lt"/>
                        </a:rPr>
                        <a:t>12 × 12</a:t>
                      </a:r>
                    </a:p>
                  </a:txBody>
                  <a:tcPr marL="36000" marR="36000" anchor="ctr"/>
                </a:tc>
                <a:extLst>
                  <a:ext uri="{0D108BD9-81ED-4DB2-BD59-A6C34878D82A}">
                    <a16:rowId xmlns:a16="http://schemas.microsoft.com/office/drawing/2014/main" val="1404610346"/>
                  </a:ext>
                </a:extLst>
              </a:tr>
            </a:tbl>
          </a:graphicData>
        </a:graphic>
      </p:graphicFrame>
      <p:sp>
        <p:nvSpPr>
          <p:cNvPr id="9" name="Content Placeholder 2">
            <a:extLst>
              <a:ext uri="{FF2B5EF4-FFF2-40B4-BE49-F238E27FC236}">
                <a16:creationId xmlns:a16="http://schemas.microsoft.com/office/drawing/2014/main" id="{A5144CD9-F668-496A-87D7-E134B08DE8BD}"/>
              </a:ext>
            </a:extLst>
          </p:cNvPr>
          <p:cNvSpPr txBox="1">
            <a:spLocks/>
          </p:cNvSpPr>
          <p:nvPr/>
        </p:nvSpPr>
        <p:spPr>
          <a:xfrm>
            <a:off x="8356883" y="1208537"/>
            <a:ext cx="3499757" cy="460443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This grid shows the 144 multiplication facts which occur in the Year 4 multiplication check.</a:t>
            </a:r>
          </a:p>
          <a:p>
            <a:pPr marL="257168" marR="0" lvl="0" indent="-257168"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about each row? Each column? </a:t>
            </a:r>
          </a:p>
          <a:p>
            <a:pPr marL="257168" marR="0" lvl="0" indent="-257168"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happens to the product when we go down a row? Across a column?</a:t>
            </a:r>
          </a:p>
          <a:p>
            <a:pPr marL="257168" marR="0" lvl="0" indent="-257168"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spot any rows/columns the same?</a:t>
            </a:r>
          </a:p>
          <a:p>
            <a:pPr marL="257168" marR="0" lvl="0" indent="-257168"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Which row/column do you find easiest?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182274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58682"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36 ÷ 9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32147"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28886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49 ÷ 7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32144"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416660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35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001519"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307673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25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50809"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92510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262769"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90361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36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60134"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Tree>
    <p:extLst>
      <p:ext uri="{BB962C8B-B14F-4D97-AF65-F5344CB8AC3E}">
        <p14:creationId xmlns:p14="http://schemas.microsoft.com/office/powerpoint/2010/main" val="225357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72 ÷ 9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192731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28 ÷ 7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337420"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111637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42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253444" y="249797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140799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48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Tree>
    <p:extLst>
      <p:ext uri="{BB962C8B-B14F-4D97-AF65-F5344CB8AC3E}">
        <p14:creationId xmlns:p14="http://schemas.microsoft.com/office/powerpoint/2010/main" val="324959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17" name="Content Placeholder 2">
            <a:extLst>
              <a:ext uri="{FF2B5EF4-FFF2-40B4-BE49-F238E27FC236}">
                <a16:creationId xmlns:a16="http://schemas.microsoft.com/office/drawing/2014/main" id="{11718686-799F-4360-8C66-F3D9E13AE7CB}"/>
              </a:ext>
            </a:extLst>
          </p:cNvPr>
          <p:cNvSpPr txBox="1">
            <a:spLocks/>
          </p:cNvSpPr>
          <p:nvPr/>
        </p:nvSpPr>
        <p:spPr>
          <a:xfrm>
            <a:off x="6192012" y="1557338"/>
            <a:ext cx="5664628"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This grid shows the 81 facts that can occur within column calculations in short multiplication or short division.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has changed?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find two pairs of factors with the same product? And two more pairs?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Each product is repeated due to the commutative law and so if for example we know 5 x 3 = 15, we also know 3 x 5 = 15.</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4" name="Picture 3">
            <a:extLst>
              <a:ext uri="{FF2B5EF4-FFF2-40B4-BE49-F238E27FC236}">
                <a16:creationId xmlns:a16="http://schemas.microsoft.com/office/drawing/2014/main" id="{52EEB2D4-174B-404F-BCBD-EB91CB1C36ED}"/>
              </a:ext>
            </a:extLst>
          </p:cNvPr>
          <p:cNvPicPr>
            <a:picLocks noChangeAspect="1"/>
          </p:cNvPicPr>
          <p:nvPr/>
        </p:nvPicPr>
        <p:blipFill>
          <a:blip r:embed="rId3"/>
          <a:stretch>
            <a:fillRect/>
          </a:stretch>
        </p:blipFill>
        <p:spPr>
          <a:xfrm>
            <a:off x="609599" y="1583950"/>
            <a:ext cx="5280209" cy="3303737"/>
          </a:xfrm>
          <a:prstGeom prst="rect">
            <a:avLst/>
          </a:prstGeom>
        </p:spPr>
      </p:pic>
    </p:spTree>
    <p:extLst>
      <p:ext uri="{BB962C8B-B14F-4D97-AF65-F5344CB8AC3E}">
        <p14:creationId xmlns:p14="http://schemas.microsoft.com/office/powerpoint/2010/main" val="28200736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81 ÷ 9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78795"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136946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45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216117"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88539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64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41484"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102368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54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001521"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269521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56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020185"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230843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B2AA47-91D9-4362-A4B9-5F0D3651E57F}"/>
              </a:ext>
            </a:extLst>
          </p:cNvPr>
          <p:cNvSpPr>
            <a:spLocks noGrp="1"/>
          </p:cNvSpPr>
          <p:nvPr>
            <p:ph type="title"/>
          </p:nvPr>
        </p:nvSpPr>
        <p:spPr/>
        <p:txBody>
          <a:bodyPr>
            <a:noAutofit/>
          </a:bodyPr>
          <a:lstStyle/>
          <a:p>
            <a:r>
              <a:rPr kumimoji="0" lang="en-GB"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5NF-1 Secure fluency in multiplication and division facts</a:t>
            </a:r>
            <a:br>
              <a:rPr kumimoji="0" lang="en-GB"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endParaRPr lang="en-GB" dirty="0"/>
          </a:p>
        </p:txBody>
      </p:sp>
      <p:sp>
        <p:nvSpPr>
          <p:cNvPr id="16" name="Text Placeholder 15">
            <a:extLst>
              <a:ext uri="{FF2B5EF4-FFF2-40B4-BE49-F238E27FC236}">
                <a16:creationId xmlns:a16="http://schemas.microsoft.com/office/drawing/2014/main" id="{1AA717CF-5DDC-4B20-AA3C-DAD7C6849D33}"/>
              </a:ext>
            </a:extLst>
          </p:cNvPr>
          <p:cNvSpPr>
            <a:spLocks noGrp="1"/>
          </p:cNvSpPr>
          <p:nvPr>
            <p:ph type="body" sz="quarter" idx="10"/>
          </p:nvPr>
        </p:nvSpPr>
        <p:spPr/>
        <p:txBody>
          <a:bodyPr/>
          <a:lstStyle/>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585858"/>
                </a:solidFill>
                <a:effectLst/>
                <a:uLnTx/>
                <a:uFillTx/>
              </a:rPr>
              <a:t>Times Tables Shifts</a:t>
            </a:r>
          </a:p>
          <a:p>
            <a:pPr fontAlgn="base">
              <a:spcBef>
                <a:spcPct val="20000"/>
              </a:spcBef>
              <a:spcAft>
                <a:spcPct val="0"/>
              </a:spcAft>
              <a:buClr>
                <a:srgbClr val="585858"/>
              </a:buClr>
              <a:defRPr/>
            </a:pPr>
            <a:r>
              <a:rPr kumimoji="0" lang="en-US" sz="2000" i="0" u="none" strike="noStrike" kern="1200" cap="none" spc="0" normalizeH="0" baseline="0" noProof="0" dirty="0">
                <a:ln>
                  <a:noFill/>
                </a:ln>
                <a:solidFill>
                  <a:srgbClr val="585858"/>
                </a:solidFill>
                <a:effectLst/>
                <a:uLnTx/>
                <a:uFillTx/>
                <a:hlinkClick r:id="rId2"/>
              </a:rPr>
              <a:t>https://nrich.maths.org/6863</a:t>
            </a:r>
            <a:endParaRPr kumimoji="0" lang="en-US" sz="2000"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585858"/>
                </a:solidFill>
                <a:effectLst/>
                <a:uLnTx/>
                <a:uFillTx/>
              </a:rPr>
              <a:t>Satisfying Four Statements</a:t>
            </a:r>
          </a:p>
          <a:p>
            <a:pPr fontAlgn="base">
              <a:spcBef>
                <a:spcPct val="20000"/>
              </a:spcBef>
              <a:spcAft>
                <a:spcPct val="0"/>
              </a:spcAft>
              <a:buClr>
                <a:srgbClr val="585858"/>
              </a:buClr>
              <a:defRPr/>
            </a:pPr>
            <a:r>
              <a:rPr lang="en-GB" sz="2000" u="sng"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3"/>
              </a:rPr>
              <a:t>https://nrich.maths.org/13377</a:t>
            </a:r>
            <a:endParaRPr kumimoji="0" lang="en-US" sz="2000" b="1" i="0" u="none" strike="noStrike" kern="1200" cap="none" spc="0" normalizeH="0" baseline="0" noProof="0" dirty="0">
              <a:ln>
                <a:noFill/>
              </a:ln>
              <a:solidFill>
                <a:srgbClr val="585858"/>
              </a:solidFill>
              <a:effectLst/>
              <a:uLnTx/>
              <a:uFillTx/>
            </a:endParaRPr>
          </a:p>
        </p:txBody>
      </p:sp>
    </p:spTree>
    <p:extLst>
      <p:ext uri="{BB962C8B-B14F-4D97-AF65-F5344CB8AC3E}">
        <p14:creationId xmlns:p14="http://schemas.microsoft.com/office/powerpoint/2010/main" val="914288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5NF-1 Secure fluency in multiplication and division facts</a:t>
            </a:r>
          </a:p>
        </p:txBody>
      </p:sp>
      <p:pic>
        <p:nvPicPr>
          <p:cNvPr id="19" name="Picture 18">
            <a:extLst>
              <a:ext uri="{FF2B5EF4-FFF2-40B4-BE49-F238E27FC236}">
                <a16:creationId xmlns:a16="http://schemas.microsoft.com/office/drawing/2014/main" id="{46A254E4-AFFC-4892-82E4-F10431418AC3}"/>
              </a:ext>
            </a:extLst>
          </p:cNvPr>
          <p:cNvPicPr>
            <a:picLocks noChangeAspect="1"/>
          </p:cNvPicPr>
          <p:nvPr/>
        </p:nvPicPr>
        <p:blipFill>
          <a:blip r:embed="rId3"/>
          <a:stretch>
            <a:fillRect/>
          </a:stretch>
        </p:blipFill>
        <p:spPr>
          <a:xfrm>
            <a:off x="1166673" y="1945259"/>
            <a:ext cx="4723135" cy="2942428"/>
          </a:xfrm>
          <a:prstGeom prst="rect">
            <a:avLst/>
          </a:prstGeom>
        </p:spPr>
      </p:pic>
      <p:sp>
        <p:nvSpPr>
          <p:cNvPr id="23" name="Content Placeholder 2">
            <a:extLst>
              <a:ext uri="{FF2B5EF4-FFF2-40B4-BE49-F238E27FC236}">
                <a16:creationId xmlns:a16="http://schemas.microsoft.com/office/drawing/2014/main" id="{4F01FD65-EE6A-4010-87B7-734CB263B410}"/>
              </a:ext>
            </a:extLst>
          </p:cNvPr>
          <p:cNvSpPr txBox="1">
            <a:spLocks/>
          </p:cNvSpPr>
          <p:nvPr/>
        </p:nvSpPr>
        <p:spPr>
          <a:xfrm>
            <a:off x="5972339" y="974728"/>
            <a:ext cx="5682105" cy="541887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We can discount the 1 times table facts, because generally children know these.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Because each product is repeated we can halve the number of facts we need to learn. We now have 36 as shown in this grid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Once children can recall these, and apply them to commutative calculations, for example recognise that 5 x 7 has the same product as 7 x 5, they have learnt the essential facts for written multiplication and division.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Children who have not learnt all times table facts before the MTC should prioritise these   in year 5. </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8956258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4.4|10"/>
</p:tagLst>
</file>

<file path=ppt/tags/tag3.xml><?xml version="1.0" encoding="utf-8"?>
<p:tagLst xmlns:a="http://schemas.openxmlformats.org/drawingml/2006/main" xmlns:r="http://schemas.openxmlformats.org/officeDocument/2006/relationships" xmlns:p="http://schemas.openxmlformats.org/presentationml/2006/main">
  <p:tag name="TIMING" val="|4.4|10"/>
</p:tagLst>
</file>

<file path=ppt/tags/tag4.xml><?xml version="1.0" encoding="utf-8"?>
<p:tagLst xmlns:a="http://schemas.openxmlformats.org/drawingml/2006/main" xmlns:r="http://schemas.openxmlformats.org/officeDocument/2006/relationships" xmlns:p="http://schemas.openxmlformats.org/presentationml/2006/main">
  <p:tag name="TIMING" val="|8|1.8|2.1"/>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2F4355-41EF-4DA9-B998-C6511E367AD2}">
  <ds:schemaRefs>
    <ds:schemaRef ds:uri="http://purl.org/dc/terms/"/>
    <ds:schemaRef ds:uri="92be446a-fb96-41da-bd3a-8b4d582e422e"/>
    <ds:schemaRef ds:uri="9a54f591-ca81-4d3f-b3c2-6f30af17eb50"/>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9F14740-98AD-4FCF-89AE-0F42ED38D3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2AB53F-2365-4221-B52E-1FAB7194DE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2299</Words>
  <Application>Microsoft Office PowerPoint</Application>
  <PresentationFormat>Widescreen</PresentationFormat>
  <Paragraphs>454</Paragraphs>
  <Slides>86</Slides>
  <Notes>80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86</vt:i4>
      </vt:variant>
    </vt:vector>
  </HeadingPairs>
  <TitlesOfParts>
    <vt:vector size="92" baseType="lpstr">
      <vt:lpstr>Arial</vt:lpstr>
      <vt:lpstr>Calibri</vt:lpstr>
      <vt:lpstr>Calibri Light</vt:lpstr>
      <vt:lpstr>Myriad Pro</vt:lpstr>
      <vt:lpstr>Custom Design</vt:lpstr>
      <vt:lpstr>nctem1</vt:lpstr>
      <vt:lpstr>PowerPoint Presentation</vt:lpstr>
      <vt:lpstr>5NF-1  Secure fluency in multiplication table facts, and corresponding division facts, through continued practice.</vt:lpstr>
      <vt:lpstr>PowerPoint Presentation</vt:lpstr>
      <vt:lpstr>PowerPoint Presentation</vt:lpstr>
      <vt:lpstr>Guidance for working with a small pre-teaching or intervention group</vt:lpstr>
      <vt:lpstr>PowerPoint Presentation</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vt:lpstr>
      <vt:lpstr>5NF-1 Secure fluency in multiplication and division facts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13</cp:revision>
  <dcterms:created xsi:type="dcterms:W3CDTF">2020-08-07T06:29:50Z</dcterms:created>
  <dcterms:modified xsi:type="dcterms:W3CDTF">2022-11-10T14:51:28Z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