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45"/>
  </p:notesMasterIdLst>
  <p:sldIdLst>
    <p:sldId id="257" r:id="rId6"/>
    <p:sldId id="263" r:id="rId7"/>
    <p:sldId id="261" r:id="rId8"/>
    <p:sldId id="298" r:id="rId9"/>
    <p:sldId id="267" r:id="rId10"/>
    <p:sldId id="469" r:id="rId11"/>
    <p:sldId id="470" r:id="rId12"/>
    <p:sldId id="349" r:id="rId13"/>
    <p:sldId id="475" r:id="rId14"/>
    <p:sldId id="283" r:id="rId15"/>
    <p:sldId id="285" r:id="rId16"/>
    <p:sldId id="286" r:id="rId17"/>
    <p:sldId id="287" r:id="rId18"/>
    <p:sldId id="288" r:id="rId19"/>
    <p:sldId id="289" r:id="rId20"/>
    <p:sldId id="332" r:id="rId21"/>
    <p:sldId id="290" r:id="rId22"/>
    <p:sldId id="291" r:id="rId23"/>
    <p:sldId id="292" r:id="rId24"/>
    <p:sldId id="293" r:id="rId25"/>
    <p:sldId id="294" r:id="rId26"/>
    <p:sldId id="295" r:id="rId27"/>
    <p:sldId id="296" r:id="rId28"/>
    <p:sldId id="297" r:id="rId29"/>
    <p:sldId id="317" r:id="rId30"/>
    <p:sldId id="331" r:id="rId31"/>
    <p:sldId id="318" r:id="rId32"/>
    <p:sldId id="319" r:id="rId33"/>
    <p:sldId id="320" r:id="rId34"/>
    <p:sldId id="321" r:id="rId35"/>
    <p:sldId id="323" r:id="rId36"/>
    <p:sldId id="478" r:id="rId37"/>
    <p:sldId id="326" r:id="rId38"/>
    <p:sldId id="327" r:id="rId39"/>
    <p:sldId id="350" r:id="rId40"/>
    <p:sldId id="479" r:id="rId41"/>
    <p:sldId id="481" r:id="rId42"/>
    <p:sldId id="456" r:id="rId43"/>
    <p:sldId id="47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9771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4817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253181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5791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3712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5089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9155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4561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0641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454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090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6626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0405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2810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2169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3296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2454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184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27493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58702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5873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12953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3229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2947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3216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473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69665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9076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06724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618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93140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95485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947926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486809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11444935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92957829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0.wmf"/><Relationship Id="rId11" Type="http://schemas.openxmlformats.org/officeDocument/2006/relationships/image" Target="../media/image14.png"/><Relationship Id="rId5" Type="http://schemas.openxmlformats.org/officeDocument/2006/relationships/oleObject" Target="../embeddings/oleObject2.bin"/><Relationship Id="rId10" Type="http://schemas.openxmlformats.org/officeDocument/2006/relationships/image" Target="../media/image13.png"/><Relationship Id="rId4" Type="http://schemas.openxmlformats.org/officeDocument/2006/relationships/image" Target="../media/image9.wmf"/><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oleObject" Target="../embeddings/oleObject4.bin"/><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7.wmf"/><Relationship Id="rId5" Type="http://schemas.openxmlformats.org/officeDocument/2006/relationships/image" Target="../media/image12.png"/><Relationship Id="rId10" Type="http://schemas.openxmlformats.org/officeDocument/2006/relationships/oleObject" Target="../embeddings/oleObject6.bin"/><Relationship Id="rId4" Type="http://schemas.openxmlformats.org/officeDocument/2006/relationships/image" Target="../media/image15.emf"/><Relationship Id="rId9" Type="http://schemas.openxmlformats.org/officeDocument/2006/relationships/image" Target="../media/image16.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3.png"/><Relationship Id="rId7" Type="http://schemas.openxmlformats.org/officeDocument/2006/relationships/image" Target="../media/image17.wmf"/><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oleObject" Target="../embeddings/oleObject7.bin"/><Relationship Id="rId11" Type="http://schemas.openxmlformats.org/officeDocument/2006/relationships/image" Target="../media/image19.wmf"/><Relationship Id="rId5" Type="http://schemas.openxmlformats.org/officeDocument/2006/relationships/image" Target="../media/image14.png"/><Relationship Id="rId10" Type="http://schemas.openxmlformats.org/officeDocument/2006/relationships/oleObject" Target="../embeddings/oleObject9.bin"/><Relationship Id="rId4" Type="http://schemas.openxmlformats.org/officeDocument/2006/relationships/image" Target="../media/image12.png"/><Relationship Id="rId9" Type="http://schemas.openxmlformats.org/officeDocument/2006/relationships/image" Target="../media/image18.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13.png"/><Relationship Id="rId7" Type="http://schemas.openxmlformats.org/officeDocument/2006/relationships/image" Target="../media/image19.wmf"/><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oleObject" Target="../embeddings/oleObject10.bin"/><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20.wmf"/></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20.wmf"/><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oleObject" Target="../embeddings/oleObject12.bin"/><Relationship Id="rId5" Type="http://schemas.openxmlformats.org/officeDocument/2006/relationships/image" Target="../media/image14.png"/><Relationship Id="rId10"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5.wmf"/><Relationship Id="rId5" Type="http://schemas.openxmlformats.org/officeDocument/2006/relationships/oleObject" Target="../embeddings/oleObject14.bin"/><Relationship Id="rId4" Type="http://schemas.openxmlformats.org/officeDocument/2006/relationships/image" Target="../media/image24.wmf"/></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wmf"/></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png"/><Relationship Id="rId7" Type="http://schemas.openxmlformats.org/officeDocument/2006/relationships/image" Target="../media/image30.png"/><Relationship Id="rId12" Type="http://schemas.openxmlformats.org/officeDocument/2006/relationships/image" Target="../media/image33.wmf"/><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8.png"/><Relationship Id="rId11" Type="http://schemas.openxmlformats.org/officeDocument/2006/relationships/oleObject" Target="../embeddings/oleObject18.bin"/><Relationship Id="rId5" Type="http://schemas.openxmlformats.org/officeDocument/2006/relationships/image" Target="../media/image27.wmf"/><Relationship Id="rId10" Type="http://schemas.openxmlformats.org/officeDocument/2006/relationships/image" Target="../media/image32.wmf"/><Relationship Id="rId4" Type="http://schemas.openxmlformats.org/officeDocument/2006/relationships/oleObject" Target="../embeddings/oleObject16.bin"/><Relationship Id="rId9" Type="http://schemas.openxmlformats.org/officeDocument/2006/relationships/oleObject" Target="../embeddings/oleObject17.bin"/></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png"/><Relationship Id="rId7" Type="http://schemas.openxmlformats.org/officeDocument/2006/relationships/image" Target="../media/image33.wmf"/><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oleObject" Target="../embeddings/oleObject19.bin"/><Relationship Id="rId5" Type="http://schemas.openxmlformats.org/officeDocument/2006/relationships/image" Target="../media/image30.png"/><Relationship Id="rId10" Type="http://schemas.openxmlformats.org/officeDocument/2006/relationships/image" Target="../media/image34.wmf"/><Relationship Id="rId4" Type="http://schemas.openxmlformats.org/officeDocument/2006/relationships/image" Target="../media/image28.png"/><Relationship Id="rId9" Type="http://schemas.openxmlformats.org/officeDocument/2006/relationships/oleObject" Target="../embeddings/oleObject20.bin"/></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37.wmf"/><Relationship Id="rId3" Type="http://schemas.openxmlformats.org/officeDocument/2006/relationships/image" Target="../media/image31.png"/><Relationship Id="rId7" Type="http://schemas.openxmlformats.org/officeDocument/2006/relationships/image" Target="../media/image29.png"/><Relationship Id="rId12" Type="http://schemas.openxmlformats.org/officeDocument/2006/relationships/oleObject" Target="../embeddings/oleObject23.bin"/><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30.png"/><Relationship Id="rId11" Type="http://schemas.openxmlformats.org/officeDocument/2006/relationships/image" Target="../media/image36.wmf"/><Relationship Id="rId5" Type="http://schemas.openxmlformats.org/officeDocument/2006/relationships/image" Target="../media/image28.png"/><Relationship Id="rId10" Type="http://schemas.openxmlformats.org/officeDocument/2006/relationships/oleObject" Target="../embeddings/oleObject22.bin"/><Relationship Id="rId4" Type="http://schemas.openxmlformats.org/officeDocument/2006/relationships/image" Target="../media/image35.png"/><Relationship Id="rId9" Type="http://schemas.openxmlformats.org/officeDocument/2006/relationships/image" Target="../media/image34.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4.bin"/><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8.wmf"/></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9.png"/><Relationship Id="rId7" Type="http://schemas.openxmlformats.org/officeDocument/2006/relationships/image" Target="../media/image31.png"/><Relationship Id="rId12" Type="http://schemas.openxmlformats.org/officeDocument/2006/relationships/image" Target="../media/image41.wmf"/><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30.png"/><Relationship Id="rId11" Type="http://schemas.openxmlformats.org/officeDocument/2006/relationships/oleObject" Target="../embeddings/oleObject27.bin"/><Relationship Id="rId5" Type="http://schemas.openxmlformats.org/officeDocument/2006/relationships/image" Target="../media/image38.wmf"/><Relationship Id="rId10" Type="http://schemas.openxmlformats.org/officeDocument/2006/relationships/image" Target="../media/image40.wmf"/><Relationship Id="rId4" Type="http://schemas.openxmlformats.org/officeDocument/2006/relationships/oleObject" Target="../embeddings/oleObject25.bin"/><Relationship Id="rId9" Type="http://schemas.openxmlformats.org/officeDocument/2006/relationships/oleObject" Target="../embeddings/oleObject26.bin"/></Relationships>
</file>

<file path=ppt/slides/_rels/slide23.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image" Target="../media/image39.png"/><Relationship Id="rId7" Type="http://schemas.openxmlformats.org/officeDocument/2006/relationships/oleObject" Target="../embeddings/oleObject28.bin"/><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31.png"/><Relationship Id="rId10" Type="http://schemas.openxmlformats.org/officeDocument/2006/relationships/image" Target="../media/image42.wmf"/><Relationship Id="rId4" Type="http://schemas.openxmlformats.org/officeDocument/2006/relationships/image" Target="../media/image30.png"/><Relationship Id="rId9" Type="http://schemas.openxmlformats.org/officeDocument/2006/relationships/oleObject" Target="../embeddings/oleObject29.bin"/></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4.wmf"/><Relationship Id="rId3" Type="http://schemas.openxmlformats.org/officeDocument/2006/relationships/image" Target="../media/image39.png"/><Relationship Id="rId7" Type="http://schemas.openxmlformats.org/officeDocument/2006/relationships/image" Target="../media/image42.wmf"/><Relationship Id="rId12" Type="http://schemas.openxmlformats.org/officeDocument/2006/relationships/oleObject" Target="../embeddings/oleObject32.bin"/><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oleObject" Target="../embeddings/oleObject30.bin"/><Relationship Id="rId11" Type="http://schemas.openxmlformats.org/officeDocument/2006/relationships/image" Target="../media/image43.wmf"/><Relationship Id="rId5" Type="http://schemas.openxmlformats.org/officeDocument/2006/relationships/image" Target="../media/image29.png"/><Relationship Id="rId10" Type="http://schemas.openxmlformats.org/officeDocument/2006/relationships/oleObject" Target="../embeddings/oleObject31.bin"/><Relationship Id="rId4" Type="http://schemas.openxmlformats.org/officeDocument/2006/relationships/image" Target="../media/image31.pn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wmf"/><Relationship Id="rId4" Type="http://schemas.openxmlformats.org/officeDocument/2006/relationships/oleObject" Target="../embeddings/oleObject33.bin"/></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oleObject" Target="../embeddings/oleObject34.bin"/><Relationship Id="rId7"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50.wmf"/><Relationship Id="rId5" Type="http://schemas.openxmlformats.org/officeDocument/2006/relationships/oleObject" Target="../embeddings/oleObject35.bin"/><Relationship Id="rId10" Type="http://schemas.openxmlformats.org/officeDocument/2006/relationships/image" Target="../media/image49.png"/><Relationship Id="rId4" Type="http://schemas.openxmlformats.org/officeDocument/2006/relationships/image" Target="../media/image46.wmf"/><Relationship Id="rId9"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image" Target="../media/image52.wmf"/><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oleObject" Target="../embeddings/oleObject36.bin"/><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3.wmf"/><Relationship Id="rId4" Type="http://schemas.openxmlformats.org/officeDocument/2006/relationships/image" Target="../media/image47.png"/><Relationship Id="rId9" Type="http://schemas.openxmlformats.org/officeDocument/2006/relationships/oleObject" Target="../embeddings/oleObject37.bin"/></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image" Target="../media/image54.png"/><Relationship Id="rId12" Type="http://schemas.openxmlformats.org/officeDocument/2006/relationships/image" Target="../media/image56.wmf"/><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oleObject" Target="../embeddings/oleObject39.bin"/><Relationship Id="rId5" Type="http://schemas.openxmlformats.org/officeDocument/2006/relationships/image" Target="../media/image49.png"/><Relationship Id="rId10" Type="http://schemas.openxmlformats.org/officeDocument/2006/relationships/image" Target="../media/image55.wmf"/><Relationship Id="rId4" Type="http://schemas.openxmlformats.org/officeDocument/2006/relationships/image" Target="../media/image47.png"/><Relationship Id="rId9" Type="http://schemas.openxmlformats.org/officeDocument/2006/relationships/oleObject" Target="../embeddings/oleObject38.bin"/></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58.wmf"/><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oleObject" Target="../embeddings/oleObject41.bin"/><Relationship Id="rId5" Type="http://schemas.openxmlformats.org/officeDocument/2006/relationships/image" Target="../media/image49.png"/><Relationship Id="rId10" Type="http://schemas.openxmlformats.org/officeDocument/2006/relationships/image" Target="../media/image57.wmf"/><Relationship Id="rId4" Type="http://schemas.openxmlformats.org/officeDocument/2006/relationships/image" Target="../media/image47.png"/><Relationship Id="rId9" Type="http://schemas.openxmlformats.org/officeDocument/2006/relationships/oleObject" Target="../embeddings/oleObject40.bin"/></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5-division-partitioning-leading-to-short-divisio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oleObject" Target="../embeddings/oleObject44.bin"/><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60.wmf"/><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oleObject" Target="../embeddings/oleObject43.bin"/><Relationship Id="rId5" Type="http://schemas.openxmlformats.org/officeDocument/2006/relationships/image" Target="../media/image49.png"/><Relationship Id="rId10" Type="http://schemas.openxmlformats.org/officeDocument/2006/relationships/image" Target="../media/image59.wmf"/><Relationship Id="rId4" Type="http://schemas.openxmlformats.org/officeDocument/2006/relationships/image" Target="../media/image47.png"/><Relationship Id="rId9" Type="http://schemas.openxmlformats.org/officeDocument/2006/relationships/oleObject" Target="../embeddings/oleObject42.bin"/><Relationship Id="rId14" Type="http://schemas.openxmlformats.org/officeDocument/2006/relationships/image" Target="../media/image61.wmf"/></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5.xml"/><Relationship Id="rId5" Type="http://schemas.openxmlformats.org/officeDocument/2006/relationships/image" Target="../media/image63.wmf"/><Relationship Id="rId4" Type="http://schemas.openxmlformats.org/officeDocument/2006/relationships/oleObject" Target="../embeddings/oleObject45.bin"/></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4.wmf"/><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oleObject" Target="../embeddings/oleObject47.bin"/><Relationship Id="rId5" Type="http://schemas.openxmlformats.org/officeDocument/2006/relationships/image" Target="../media/image63.wmf"/><Relationship Id="rId4" Type="http://schemas.openxmlformats.org/officeDocument/2006/relationships/oleObject" Target="../embeddings/oleObject46.bin"/></Relationships>
</file>

<file path=ppt/slides/_rels/slide33.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image" Target="../media/image62.png"/><Relationship Id="rId7" Type="http://schemas.openxmlformats.org/officeDocument/2006/relationships/oleObject" Target="../embeddings/oleObject49.bin"/><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image" Target="../media/image64.wmf"/><Relationship Id="rId5" Type="http://schemas.openxmlformats.org/officeDocument/2006/relationships/oleObject" Target="../embeddings/oleObject48.bin"/><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wmf"/><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oleObject" Target="../embeddings/oleObject51.bin"/><Relationship Id="rId5" Type="http://schemas.openxmlformats.org/officeDocument/2006/relationships/image" Target="../media/image66.emf"/><Relationship Id="rId4" Type="http://schemas.openxmlformats.org/officeDocument/2006/relationships/oleObject" Target="../embeddings/oleObject50.bin"/></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65.png"/><Relationship Id="rId7" Type="http://schemas.openxmlformats.org/officeDocument/2006/relationships/image" Target="../media/image68.wmf"/><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oleObject" Target="../embeddings/oleObject53.bin"/><Relationship Id="rId5" Type="http://schemas.openxmlformats.org/officeDocument/2006/relationships/image" Target="../media/image67.wmf"/><Relationship Id="rId4" Type="http://schemas.openxmlformats.org/officeDocument/2006/relationships/oleObject" Target="../embeddings/oleObject52.bin"/></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image" Target="../media/image49.png"/><Relationship Id="rId5" Type="http://schemas.openxmlformats.org/officeDocument/2006/relationships/image" Target="../media/image69.wmf"/><Relationship Id="rId4" Type="http://schemas.openxmlformats.org/officeDocument/2006/relationships/oleObject" Target="../embeddings/oleObject54.bin"/></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hyperlink" Target="https://nrich.maths.org/10490"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Divide using a formal written method</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5MD-4</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193C2B-97BB-4066-8AA8-ACDF03170A6C}"/>
              </a:ext>
            </a:extLst>
          </p:cNvPr>
          <p:cNvSpPr>
            <a:spLocks noGrp="1"/>
          </p:cNvSpPr>
          <p:nvPr>
            <p:ph type="title"/>
          </p:nvPr>
        </p:nvSpPr>
        <p:spPr/>
        <p:txBody>
          <a:bodyPr/>
          <a:lstStyle/>
          <a:p>
            <a:r>
              <a:rPr lang="en-GB" dirty="0"/>
              <a:t>5MD-4 Divide using a formal written method</a:t>
            </a:r>
            <a:br>
              <a:rPr lang="en-GB" kern="0" dirty="0"/>
            </a:br>
            <a:endParaRPr lang="en-GB" dirty="0"/>
          </a:p>
        </p:txBody>
      </p:sp>
      <p:sp>
        <p:nvSpPr>
          <p:cNvPr id="4" name="TextBox 3">
            <a:extLst>
              <a:ext uri="{FF2B5EF4-FFF2-40B4-BE49-F238E27FC236}">
                <a16:creationId xmlns:a16="http://schemas.microsoft.com/office/drawing/2014/main" id="{C4215D05-BC50-46B4-9878-927D15DB6420}"/>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sticks shared equally between 4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FA21B689-462D-4448-BC90-747A5F82B398}"/>
              </a:ext>
            </a:extLst>
          </p:cNvPr>
          <p:cNvSpPr txBox="1"/>
          <p:nvPr/>
        </p:nvSpPr>
        <p:spPr bwMode="auto">
          <a:xfrm>
            <a:off x="5170805" y="1524945"/>
            <a:ext cx="1370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  4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 name="Rectangle 5">
            <a:extLst>
              <a:ext uri="{FF2B5EF4-FFF2-40B4-BE49-F238E27FC236}">
                <a16:creationId xmlns:a16="http://schemas.microsoft.com/office/drawing/2014/main" id="{64234FDE-AFCF-42FF-A789-E19E3C60A706}"/>
              </a:ext>
            </a:extLst>
          </p:cNvPr>
          <p:cNvSpPr/>
          <p:nvPr/>
        </p:nvSpPr>
        <p:spPr bwMode="auto">
          <a:xfrm>
            <a:off x="6727641" y="1515420"/>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TextBox 9">
            <a:extLst>
              <a:ext uri="{FF2B5EF4-FFF2-40B4-BE49-F238E27FC236}">
                <a16:creationId xmlns:a16="http://schemas.microsoft.com/office/drawing/2014/main" id="{F2DB0EDD-3B77-4ECF-85B4-03A522E6FF18}"/>
              </a:ext>
            </a:extLst>
          </p:cNvPr>
          <p:cNvSpPr txBox="1"/>
          <p:nvPr/>
        </p:nvSpPr>
        <p:spPr bwMode="auto">
          <a:xfrm>
            <a:off x="3783420" y="2140760"/>
            <a:ext cx="46251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23" name="Group 22">
            <a:extLst>
              <a:ext uri="{FF2B5EF4-FFF2-40B4-BE49-F238E27FC236}">
                <a16:creationId xmlns:a16="http://schemas.microsoft.com/office/drawing/2014/main" id="{51ACC14A-D6FC-4682-833C-7C6290F58CD2}"/>
              </a:ext>
            </a:extLst>
          </p:cNvPr>
          <p:cNvGrpSpPr/>
          <p:nvPr/>
        </p:nvGrpSpPr>
        <p:grpSpPr>
          <a:xfrm>
            <a:off x="5641691" y="4496427"/>
            <a:ext cx="995582" cy="400110"/>
            <a:chOff x="4117691" y="4496427"/>
            <a:chExt cx="995582" cy="400110"/>
          </a:xfrm>
        </p:grpSpPr>
        <p:sp>
          <p:nvSpPr>
            <p:cNvPr id="12" name="TextBox 11">
              <a:extLst>
                <a:ext uri="{FF2B5EF4-FFF2-40B4-BE49-F238E27FC236}">
                  <a16:creationId xmlns:a16="http://schemas.microsoft.com/office/drawing/2014/main" id="{40EBACF9-C45C-4D46-9F9D-56A53CB7A121}"/>
                </a:ext>
              </a:extLst>
            </p:cNvPr>
            <p:cNvSpPr txBox="1"/>
            <p:nvPr/>
          </p:nvSpPr>
          <p:spPr bwMode="auto">
            <a:xfrm>
              <a:off x="4117691" y="4496427"/>
              <a:ext cx="591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C396E97B-DD08-4046-A4BE-99D6E3BE6F0F}"/>
                </a:ext>
              </a:extLst>
            </p:cNvPr>
            <p:cNvSpPr txBox="1"/>
            <p:nvPr/>
          </p:nvSpPr>
          <p:spPr bwMode="auto">
            <a:xfrm>
              <a:off x="4668921" y="4496427"/>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grpSp>
      <p:sp>
        <p:nvSpPr>
          <p:cNvPr id="14" name="TextBox 13">
            <a:extLst>
              <a:ext uri="{FF2B5EF4-FFF2-40B4-BE49-F238E27FC236}">
                <a16:creationId xmlns:a16="http://schemas.microsoft.com/office/drawing/2014/main" id="{52C1F007-6558-4569-A175-DAF0117EFA06}"/>
              </a:ext>
            </a:extLst>
          </p:cNvPr>
          <p:cNvSpPr txBox="1"/>
          <p:nvPr/>
        </p:nvSpPr>
        <p:spPr bwMode="auto">
          <a:xfrm>
            <a:off x="5108391" y="5937691"/>
            <a:ext cx="19752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divided by 4.</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20" name="Object 19">
            <a:extLst>
              <a:ext uri="{FF2B5EF4-FFF2-40B4-BE49-F238E27FC236}">
                <a16:creationId xmlns:a16="http://schemas.microsoft.com/office/drawing/2014/main" id="{8A1C1919-344E-4F14-BDCE-39355FD9827A}"/>
              </a:ext>
            </a:extLst>
          </p:cNvPr>
          <p:cNvGraphicFramePr>
            <a:graphicFrameLocks noChangeAspect="1"/>
          </p:cNvGraphicFramePr>
          <p:nvPr/>
        </p:nvGraphicFramePr>
        <p:xfrm>
          <a:off x="5420035" y="4974647"/>
          <a:ext cx="1388238" cy="885600"/>
        </p:xfrm>
        <a:graphic>
          <a:graphicData uri="http://schemas.openxmlformats.org/presentationml/2006/ole">
            <mc:AlternateContent xmlns:mc="http://schemas.openxmlformats.org/markup-compatibility/2006">
              <mc:Choice xmlns:v="urn:schemas-microsoft-com:vml" Requires="v">
                <p:oleObj name="Equation" r:id="rId3" imgW="736560" imgH="469800" progId="Equation.DSMT4">
                  <p:embed/>
                </p:oleObj>
              </mc:Choice>
              <mc:Fallback>
                <p:oleObj name="Equation" r:id="rId3" imgW="736560" imgH="469800" progId="Equation.DSMT4">
                  <p:embed/>
                  <p:pic>
                    <p:nvPicPr>
                      <p:cNvPr id="20" name="Object 19">
                        <a:extLst>
                          <a:ext uri="{FF2B5EF4-FFF2-40B4-BE49-F238E27FC236}">
                            <a16:creationId xmlns:a16="http://schemas.microsoft.com/office/drawing/2014/main" id="{8A1C1919-344E-4F14-BDCE-39355FD9827A}"/>
                          </a:ext>
                        </a:extLst>
                      </p:cNvPr>
                      <p:cNvPicPr/>
                      <p:nvPr/>
                    </p:nvPicPr>
                    <p:blipFill>
                      <a:blip r:embed="rId4"/>
                      <a:stretch>
                        <a:fillRect/>
                      </a:stretch>
                    </p:blipFill>
                    <p:spPr>
                      <a:xfrm>
                        <a:off x="5420035" y="4974647"/>
                        <a:ext cx="1388238" cy="885600"/>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A2451098-496C-4841-8967-D2015E3310AB}"/>
              </a:ext>
            </a:extLst>
          </p:cNvPr>
          <p:cNvGraphicFramePr>
            <a:graphicFrameLocks noChangeAspect="1"/>
          </p:cNvGraphicFramePr>
          <p:nvPr/>
        </p:nvGraphicFramePr>
        <p:xfrm>
          <a:off x="5419726" y="4975225"/>
          <a:ext cx="1389063" cy="884238"/>
        </p:xfrm>
        <a:graphic>
          <a:graphicData uri="http://schemas.openxmlformats.org/presentationml/2006/ole">
            <mc:AlternateContent xmlns:mc="http://schemas.openxmlformats.org/markup-compatibility/2006">
              <mc:Choice xmlns:v="urn:schemas-microsoft-com:vml" Requires="v">
                <p:oleObj name="Equation" r:id="rId5" imgW="736560" imgH="469800" progId="Equation.DSMT4">
                  <p:embed/>
                </p:oleObj>
              </mc:Choice>
              <mc:Fallback>
                <p:oleObj name="Equation" r:id="rId5" imgW="736560" imgH="469800" progId="Equation.DSMT4">
                  <p:embed/>
                  <p:pic>
                    <p:nvPicPr>
                      <p:cNvPr id="19" name="Object 18">
                        <a:extLst>
                          <a:ext uri="{FF2B5EF4-FFF2-40B4-BE49-F238E27FC236}">
                            <a16:creationId xmlns:a16="http://schemas.microsoft.com/office/drawing/2014/main" id="{A2451098-496C-4841-8967-D2015E3310AB}"/>
                          </a:ext>
                        </a:extLst>
                      </p:cNvPr>
                      <p:cNvPicPr/>
                      <p:nvPr/>
                    </p:nvPicPr>
                    <p:blipFill>
                      <a:blip r:embed="rId6"/>
                      <a:stretch>
                        <a:fillRect/>
                      </a:stretch>
                    </p:blipFill>
                    <p:spPr>
                      <a:xfrm>
                        <a:off x="5419726" y="4975225"/>
                        <a:ext cx="1389063" cy="884238"/>
                      </a:xfrm>
                      <a:prstGeom prst="rect">
                        <a:avLst/>
                      </a:prstGeom>
                    </p:spPr>
                  </p:pic>
                </p:oleObj>
              </mc:Fallback>
            </mc:AlternateContent>
          </a:graphicData>
        </a:graphic>
      </p:graphicFrame>
      <p:graphicFrame>
        <p:nvGraphicFramePr>
          <p:cNvPr id="22" name="Object 21">
            <a:extLst>
              <a:ext uri="{FF2B5EF4-FFF2-40B4-BE49-F238E27FC236}">
                <a16:creationId xmlns:a16="http://schemas.microsoft.com/office/drawing/2014/main" id="{AAC6C5B2-062F-4821-872E-6791F72EA2B4}"/>
              </a:ext>
            </a:extLst>
          </p:cNvPr>
          <p:cNvGraphicFramePr>
            <a:graphicFrameLocks noChangeAspect="1"/>
          </p:cNvGraphicFramePr>
          <p:nvPr/>
        </p:nvGraphicFramePr>
        <p:xfrm>
          <a:off x="5419196" y="5428254"/>
          <a:ext cx="312000" cy="360000"/>
        </p:xfrm>
        <a:graphic>
          <a:graphicData uri="http://schemas.openxmlformats.org/presentationml/2006/ole">
            <mc:AlternateContent xmlns:mc="http://schemas.openxmlformats.org/markup-compatibility/2006">
              <mc:Choice xmlns:v="urn:schemas-microsoft-com:vml" Requires="v">
                <p:oleObj name="Equation" r:id="rId7" imgW="164880" imgH="190440" progId="Equation.DSMT4">
                  <p:embed/>
                </p:oleObj>
              </mc:Choice>
              <mc:Fallback>
                <p:oleObj name="Equation" r:id="rId7" imgW="164880" imgH="190440" progId="Equation.DSMT4">
                  <p:embed/>
                  <p:pic>
                    <p:nvPicPr>
                      <p:cNvPr id="22" name="Object 21">
                        <a:extLst>
                          <a:ext uri="{FF2B5EF4-FFF2-40B4-BE49-F238E27FC236}">
                            <a16:creationId xmlns:a16="http://schemas.microsoft.com/office/drawing/2014/main" id="{AAC6C5B2-062F-4821-872E-6791F72EA2B4}"/>
                          </a:ext>
                        </a:extLst>
                      </p:cNvPr>
                      <p:cNvPicPr/>
                      <p:nvPr/>
                    </p:nvPicPr>
                    <p:blipFill>
                      <a:blip r:embed="rId8"/>
                      <a:stretch>
                        <a:fillRect/>
                      </a:stretch>
                    </p:blipFill>
                    <p:spPr>
                      <a:xfrm>
                        <a:off x="5419196" y="5428254"/>
                        <a:ext cx="312000" cy="360000"/>
                      </a:xfrm>
                      <a:prstGeom prst="rect">
                        <a:avLst/>
                      </a:prstGeom>
                    </p:spPr>
                  </p:pic>
                </p:oleObj>
              </mc:Fallback>
            </mc:AlternateContent>
          </a:graphicData>
        </a:graphic>
      </p:graphicFrame>
      <p:grpSp>
        <p:nvGrpSpPr>
          <p:cNvPr id="73" name="Group 72">
            <a:extLst>
              <a:ext uri="{FF2B5EF4-FFF2-40B4-BE49-F238E27FC236}">
                <a16:creationId xmlns:a16="http://schemas.microsoft.com/office/drawing/2014/main" id="{7D9200B4-C812-476F-AD79-02C81A8BEA5E}"/>
              </a:ext>
            </a:extLst>
          </p:cNvPr>
          <p:cNvGrpSpPr/>
          <p:nvPr/>
        </p:nvGrpSpPr>
        <p:grpSpPr>
          <a:xfrm>
            <a:off x="4527655" y="2694104"/>
            <a:ext cx="3072507" cy="1751467"/>
            <a:chOff x="3003654" y="2694103"/>
            <a:chExt cx="3072507" cy="1751467"/>
          </a:xfrm>
        </p:grpSpPr>
        <p:pic>
          <p:nvPicPr>
            <p:cNvPr id="50" name="Picture 49">
              <a:extLst>
                <a:ext uri="{FF2B5EF4-FFF2-40B4-BE49-F238E27FC236}">
                  <a16:creationId xmlns:a16="http://schemas.microsoft.com/office/drawing/2014/main" id="{6ED505B1-B3CC-43F3-96D2-24DD78E683F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25587" y="3170877"/>
              <a:ext cx="204253" cy="1274693"/>
            </a:xfrm>
            <a:prstGeom prst="rect">
              <a:avLst/>
            </a:prstGeom>
          </p:spPr>
        </p:pic>
        <p:grpSp>
          <p:nvGrpSpPr>
            <p:cNvPr id="72" name="Group 71">
              <a:extLst>
                <a:ext uri="{FF2B5EF4-FFF2-40B4-BE49-F238E27FC236}">
                  <a16:creationId xmlns:a16="http://schemas.microsoft.com/office/drawing/2014/main" id="{1983AA6D-313C-48DB-9404-7F886C0A264E}"/>
                </a:ext>
              </a:extLst>
            </p:cNvPr>
            <p:cNvGrpSpPr/>
            <p:nvPr/>
          </p:nvGrpSpPr>
          <p:grpSpPr>
            <a:xfrm>
              <a:off x="3003654" y="2694103"/>
              <a:ext cx="3072507" cy="319224"/>
              <a:chOff x="3003654" y="2694103"/>
              <a:chExt cx="3072507" cy="319224"/>
            </a:xfrm>
          </p:grpSpPr>
          <p:pic>
            <p:nvPicPr>
              <p:cNvPr id="59" name="Picture 58" descr="A picture containing object&#10;&#10;Description automatically generated">
                <a:extLst>
                  <a:ext uri="{FF2B5EF4-FFF2-40B4-BE49-F238E27FC236}">
                    <a16:creationId xmlns:a16="http://schemas.microsoft.com/office/drawing/2014/main" id="{5C2383D9-37E3-4A5D-A5B2-AEAF043498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73447" y="2764015"/>
                <a:ext cx="236924" cy="228611"/>
              </a:xfrm>
              <a:prstGeom prst="rect">
                <a:avLst/>
              </a:prstGeom>
            </p:spPr>
          </p:pic>
          <p:pic>
            <p:nvPicPr>
              <p:cNvPr id="61" name="Picture 60" descr="A close up of a logo&#10;&#10;Description automatically generated">
                <a:extLst>
                  <a:ext uri="{FF2B5EF4-FFF2-40B4-BE49-F238E27FC236}">
                    <a16:creationId xmlns:a16="http://schemas.microsoft.com/office/drawing/2014/main" id="{3AA345A9-BAFA-4A83-B970-0EEB6CA76F2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03654" y="2694103"/>
                <a:ext cx="319224" cy="319224"/>
              </a:xfrm>
              <a:prstGeom prst="rect">
                <a:avLst/>
              </a:prstGeom>
            </p:spPr>
          </p:pic>
          <p:pic>
            <p:nvPicPr>
              <p:cNvPr id="62" name="Picture 61" descr="A close up of a logo&#10;&#10;Description automatically generated">
                <a:extLst>
                  <a:ext uri="{FF2B5EF4-FFF2-40B4-BE49-F238E27FC236}">
                    <a16:creationId xmlns:a16="http://schemas.microsoft.com/office/drawing/2014/main" id="{892BD1AE-3367-4B39-8D21-25CAE4E1CE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57718" y="2694103"/>
                <a:ext cx="319224" cy="319224"/>
              </a:xfrm>
              <a:prstGeom prst="rect">
                <a:avLst/>
              </a:prstGeom>
            </p:spPr>
          </p:pic>
          <p:pic>
            <p:nvPicPr>
              <p:cNvPr id="63" name="Picture 62" descr="A close up of a logo&#10;&#10;Description automatically generated">
                <a:extLst>
                  <a:ext uri="{FF2B5EF4-FFF2-40B4-BE49-F238E27FC236}">
                    <a16:creationId xmlns:a16="http://schemas.microsoft.com/office/drawing/2014/main" id="{04917D7B-7387-42EC-B7A4-685428B3AAD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11782" y="2694103"/>
                <a:ext cx="319224" cy="319224"/>
              </a:xfrm>
              <a:prstGeom prst="rect">
                <a:avLst/>
              </a:prstGeom>
            </p:spPr>
          </p:pic>
          <p:pic>
            <p:nvPicPr>
              <p:cNvPr id="64" name="Picture 63" descr="A close up of a logo&#10;&#10;Description automatically generated">
                <a:extLst>
                  <a:ext uri="{FF2B5EF4-FFF2-40B4-BE49-F238E27FC236}">
                    <a16:creationId xmlns:a16="http://schemas.microsoft.com/office/drawing/2014/main" id="{96F49D57-BE06-4E5F-A87C-3D95670CA8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65846" y="2694103"/>
                <a:ext cx="319224" cy="319224"/>
              </a:xfrm>
              <a:prstGeom prst="rect">
                <a:avLst/>
              </a:prstGeom>
            </p:spPr>
          </p:pic>
          <p:pic>
            <p:nvPicPr>
              <p:cNvPr id="65" name="Picture 64" descr="A close up of a logo&#10;&#10;Description automatically generated">
                <a:extLst>
                  <a:ext uri="{FF2B5EF4-FFF2-40B4-BE49-F238E27FC236}">
                    <a16:creationId xmlns:a16="http://schemas.microsoft.com/office/drawing/2014/main" id="{15846C98-C240-438C-A0C7-168A92876C5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19910" y="2694103"/>
                <a:ext cx="319224" cy="319224"/>
              </a:xfrm>
              <a:prstGeom prst="rect">
                <a:avLst/>
              </a:prstGeom>
            </p:spPr>
          </p:pic>
          <p:pic>
            <p:nvPicPr>
              <p:cNvPr id="66" name="Picture 65" descr="A close up of a logo&#10;&#10;Description automatically generated">
                <a:extLst>
                  <a:ext uri="{FF2B5EF4-FFF2-40B4-BE49-F238E27FC236}">
                    <a16:creationId xmlns:a16="http://schemas.microsoft.com/office/drawing/2014/main" id="{DDAFF05F-5D7D-4934-B04F-E263418323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73974" y="2694103"/>
                <a:ext cx="319224" cy="319224"/>
              </a:xfrm>
              <a:prstGeom prst="rect">
                <a:avLst/>
              </a:prstGeom>
            </p:spPr>
          </p:pic>
          <p:pic>
            <p:nvPicPr>
              <p:cNvPr id="67" name="Picture 66" descr="A close up of a logo&#10;&#10;Description automatically generated">
                <a:extLst>
                  <a:ext uri="{FF2B5EF4-FFF2-40B4-BE49-F238E27FC236}">
                    <a16:creationId xmlns:a16="http://schemas.microsoft.com/office/drawing/2014/main" id="{36E470CE-21CF-4D65-9F42-AB850F48958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28038" y="2694103"/>
                <a:ext cx="319224" cy="319224"/>
              </a:xfrm>
              <a:prstGeom prst="rect">
                <a:avLst/>
              </a:prstGeom>
            </p:spPr>
          </p:pic>
          <p:pic>
            <p:nvPicPr>
              <p:cNvPr id="68" name="Picture 67" descr="A close up of a logo&#10;&#10;Description automatically generated">
                <a:extLst>
                  <a:ext uri="{FF2B5EF4-FFF2-40B4-BE49-F238E27FC236}">
                    <a16:creationId xmlns:a16="http://schemas.microsoft.com/office/drawing/2014/main" id="{AA0B9858-C190-4CC8-A04F-70F631380C7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82099" y="2694103"/>
                <a:ext cx="319224" cy="319224"/>
              </a:xfrm>
              <a:prstGeom prst="rect">
                <a:avLst/>
              </a:prstGeom>
            </p:spPr>
          </p:pic>
          <p:pic>
            <p:nvPicPr>
              <p:cNvPr id="69" name="Picture 68" descr="A picture containing object&#10;&#10;Description automatically generated">
                <a:extLst>
                  <a:ext uri="{FF2B5EF4-FFF2-40B4-BE49-F238E27FC236}">
                    <a16:creationId xmlns:a16="http://schemas.microsoft.com/office/drawing/2014/main" id="{C4CC7BF4-453B-448F-83F3-9E02E36433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8710" y="2764015"/>
                <a:ext cx="236924" cy="228611"/>
              </a:xfrm>
              <a:prstGeom prst="rect">
                <a:avLst/>
              </a:prstGeom>
            </p:spPr>
          </p:pic>
          <p:pic>
            <p:nvPicPr>
              <p:cNvPr id="70" name="Picture 69" descr="A picture containing object&#10;&#10;Description automatically generated">
                <a:extLst>
                  <a:ext uri="{FF2B5EF4-FFF2-40B4-BE49-F238E27FC236}">
                    <a16:creationId xmlns:a16="http://schemas.microsoft.com/office/drawing/2014/main" id="{F9C87116-5451-4143-BBD0-6F647F93AD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83973" y="2764015"/>
                <a:ext cx="236924" cy="228611"/>
              </a:xfrm>
              <a:prstGeom prst="rect">
                <a:avLst/>
              </a:prstGeom>
            </p:spPr>
          </p:pic>
          <p:pic>
            <p:nvPicPr>
              <p:cNvPr id="71" name="Picture 70" descr="A picture containing object&#10;&#10;Description automatically generated">
                <a:extLst>
                  <a:ext uri="{FF2B5EF4-FFF2-40B4-BE49-F238E27FC236}">
                    <a16:creationId xmlns:a16="http://schemas.microsoft.com/office/drawing/2014/main" id="{BDE61609-BFF2-4C3C-A97B-46CB6B93A6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39237" y="2764015"/>
                <a:ext cx="236924" cy="228611"/>
              </a:xfrm>
              <a:prstGeom prst="rect">
                <a:avLst/>
              </a:prstGeom>
            </p:spPr>
          </p:pic>
        </p:grpSp>
      </p:grpSp>
      <p:sp>
        <p:nvSpPr>
          <p:cNvPr id="75" name="Rectangle 74">
            <a:extLst>
              <a:ext uri="{FF2B5EF4-FFF2-40B4-BE49-F238E27FC236}">
                <a16:creationId xmlns:a16="http://schemas.microsoft.com/office/drawing/2014/main" id="{3B733C01-1414-4732-A7DA-E19D5B0424A2}"/>
              </a:ext>
            </a:extLst>
          </p:cNvPr>
          <p:cNvSpPr/>
          <p:nvPr/>
        </p:nvSpPr>
        <p:spPr bwMode="auto">
          <a:xfrm>
            <a:off x="5733577" y="4993153"/>
            <a:ext cx="903696" cy="3481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6" name="Group 25" hidden="1">
            <a:extLst>
              <a:ext uri="{FF2B5EF4-FFF2-40B4-BE49-F238E27FC236}">
                <a16:creationId xmlns:a16="http://schemas.microsoft.com/office/drawing/2014/main" id="{28F790D3-27EE-414B-884D-40B793926A94}"/>
              </a:ext>
            </a:extLst>
          </p:cNvPr>
          <p:cNvGrpSpPr/>
          <p:nvPr/>
        </p:nvGrpSpPr>
        <p:grpSpPr>
          <a:xfrm>
            <a:off x="5257049" y="5315444"/>
            <a:ext cx="1458860" cy="564329"/>
            <a:chOff x="3733049" y="5315443"/>
            <a:chExt cx="1458860" cy="564329"/>
          </a:xfrm>
        </p:grpSpPr>
        <p:grpSp>
          <p:nvGrpSpPr>
            <p:cNvPr id="25" name="Group 24">
              <a:extLst>
                <a:ext uri="{FF2B5EF4-FFF2-40B4-BE49-F238E27FC236}">
                  <a16:creationId xmlns:a16="http://schemas.microsoft.com/office/drawing/2014/main" id="{562256D6-A4F5-4E3F-9620-B3A22FA54714}"/>
                </a:ext>
              </a:extLst>
            </p:cNvPr>
            <p:cNvGrpSpPr/>
            <p:nvPr/>
          </p:nvGrpSpPr>
          <p:grpSpPr>
            <a:xfrm>
              <a:off x="4085070" y="5365750"/>
              <a:ext cx="1106839" cy="449255"/>
              <a:chOff x="4085070" y="5365750"/>
              <a:chExt cx="1106839" cy="449255"/>
            </a:xfrm>
            <a:solidFill>
              <a:schemeClr val="bg1"/>
            </a:solidFill>
          </p:grpSpPr>
          <p:sp>
            <p:nvSpPr>
              <p:cNvPr id="24" name="Rectangle 23">
                <a:extLst>
                  <a:ext uri="{FF2B5EF4-FFF2-40B4-BE49-F238E27FC236}">
                    <a16:creationId xmlns:a16="http://schemas.microsoft.com/office/drawing/2014/main" id="{F23CF076-43CE-4301-A680-47D6AA387E27}"/>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225A7EE-3A23-4973-B133-55255CE0ECDB}"/>
                  </a:ext>
                </a:extLst>
              </p:cNvPr>
              <p:cNvSpPr/>
              <p:nvPr/>
            </p:nvSpPr>
            <p:spPr bwMode="auto">
              <a:xfrm rot="5400000">
                <a:off x="3931480" y="5560248"/>
                <a:ext cx="414330" cy="9518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1" name="Group 20">
              <a:extLst>
                <a:ext uri="{FF2B5EF4-FFF2-40B4-BE49-F238E27FC236}">
                  <a16:creationId xmlns:a16="http://schemas.microsoft.com/office/drawing/2014/main" id="{8DDF6FA6-5726-4A16-B43B-F4CAA02292E4}"/>
                </a:ext>
              </a:extLst>
            </p:cNvPr>
            <p:cNvGrpSpPr/>
            <p:nvPr/>
          </p:nvGrpSpPr>
          <p:grpSpPr>
            <a:xfrm>
              <a:off x="3733049" y="5315443"/>
              <a:ext cx="1434410" cy="564329"/>
              <a:chOff x="3722832" y="5310208"/>
              <a:chExt cx="1434410" cy="564329"/>
            </a:xfrm>
          </p:grpSpPr>
          <p:cxnSp>
            <p:nvCxnSpPr>
              <p:cNvPr id="9" name="Straight Connector 8">
                <a:extLst>
                  <a:ext uri="{FF2B5EF4-FFF2-40B4-BE49-F238E27FC236}">
                    <a16:creationId xmlns:a16="http://schemas.microsoft.com/office/drawing/2014/main" id="{8104F016-931F-4EF9-B7C1-8DF25068D74C}"/>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rc 17">
                <a:extLst>
                  <a:ext uri="{FF2B5EF4-FFF2-40B4-BE49-F238E27FC236}">
                    <a16:creationId xmlns:a16="http://schemas.microsoft.com/office/drawing/2014/main" id="{3037DBD5-B95D-46EF-9138-16EFA68B1CD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331158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fade">
                                      <p:cBhvr>
                                        <p:cTn id="19" dur="500"/>
                                        <p:tgtEl>
                                          <p:spTgt spid="7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xit" presetSubtype="0" fill="hold" nodeType="withEffect">
                                  <p:stCondLst>
                                    <p:cond delay="0"/>
                                  </p:stCondLst>
                                  <p:childTnLst>
                                    <p:animEffect transition="out" filter="fade">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5"/>
                                        </p:tgtEl>
                                        <p:attrNameLst>
                                          <p:attrName>style.visibility</p:attrName>
                                        </p:attrNameLst>
                                      </p:cBhvr>
                                      <p:to>
                                        <p:strVal val="visible"/>
                                      </p:to>
                                    </p:set>
                                    <p:animEffect transition="in" filter="fade">
                                      <p:cBhvr>
                                        <p:cTn id="41" dur="500"/>
                                        <p:tgtEl>
                                          <p:spTgt spid="75"/>
                                        </p:tgtEl>
                                      </p:cBhvr>
                                    </p:animEffect>
                                  </p:childTnLst>
                                </p:cTn>
                              </p:par>
                              <p:par>
                                <p:cTn id="42" presetID="10" presetClass="exit" presetSubtype="0" fill="hold"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0" grpId="0"/>
      <p:bldP spid="14" grpId="0"/>
      <p:bldP spid="7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BB3661-CF3A-4E24-B326-46787D3AC56E}"/>
              </a:ext>
            </a:extLst>
          </p:cNvPr>
          <p:cNvSpPr>
            <a:spLocks noGrp="1"/>
          </p:cNvSpPr>
          <p:nvPr>
            <p:ph type="title"/>
          </p:nvPr>
        </p:nvSpPr>
        <p:spPr/>
        <p:txBody>
          <a:bodyPr/>
          <a:lstStyle/>
          <a:p>
            <a:r>
              <a:rPr lang="en-GB" dirty="0"/>
              <a:t>5MD-4 Divide using a formal written method</a:t>
            </a:r>
          </a:p>
        </p:txBody>
      </p:sp>
      <p:sp>
        <p:nvSpPr>
          <p:cNvPr id="4" name="TextBox 3">
            <a:extLst>
              <a:ext uri="{FF2B5EF4-FFF2-40B4-BE49-F238E27FC236}">
                <a16:creationId xmlns:a16="http://schemas.microsoft.com/office/drawing/2014/main" id="{C4215D05-BC50-46B4-9878-927D15DB6420}"/>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sticks shared equally between 4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FA21B689-462D-4448-BC90-747A5F82B398}"/>
              </a:ext>
            </a:extLst>
          </p:cNvPr>
          <p:cNvSpPr txBox="1"/>
          <p:nvPr/>
        </p:nvSpPr>
        <p:spPr bwMode="auto">
          <a:xfrm>
            <a:off x="5170805" y="1524945"/>
            <a:ext cx="1370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  4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 name="Rectangle 5">
            <a:extLst>
              <a:ext uri="{FF2B5EF4-FFF2-40B4-BE49-F238E27FC236}">
                <a16:creationId xmlns:a16="http://schemas.microsoft.com/office/drawing/2014/main" id="{64234FDE-AFCF-42FF-A789-E19E3C60A706}"/>
              </a:ext>
            </a:extLst>
          </p:cNvPr>
          <p:cNvSpPr/>
          <p:nvPr/>
        </p:nvSpPr>
        <p:spPr bwMode="auto">
          <a:xfrm>
            <a:off x="6727641" y="1515420"/>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TextBox 9">
            <a:extLst>
              <a:ext uri="{FF2B5EF4-FFF2-40B4-BE49-F238E27FC236}">
                <a16:creationId xmlns:a16="http://schemas.microsoft.com/office/drawing/2014/main" id="{F2DB0EDD-3B77-4ECF-85B4-03A522E6FF18}"/>
              </a:ext>
            </a:extLst>
          </p:cNvPr>
          <p:cNvSpPr txBox="1"/>
          <p:nvPr/>
        </p:nvSpPr>
        <p:spPr bwMode="auto">
          <a:xfrm>
            <a:off x="3783420" y="2140760"/>
            <a:ext cx="46251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23" name="Group 22">
            <a:extLst>
              <a:ext uri="{FF2B5EF4-FFF2-40B4-BE49-F238E27FC236}">
                <a16:creationId xmlns:a16="http://schemas.microsoft.com/office/drawing/2014/main" id="{51ACC14A-D6FC-4682-833C-7C6290F58CD2}"/>
              </a:ext>
            </a:extLst>
          </p:cNvPr>
          <p:cNvGrpSpPr/>
          <p:nvPr/>
        </p:nvGrpSpPr>
        <p:grpSpPr>
          <a:xfrm>
            <a:off x="5641691" y="4496427"/>
            <a:ext cx="995582" cy="400110"/>
            <a:chOff x="4117691" y="4496427"/>
            <a:chExt cx="995582" cy="400110"/>
          </a:xfrm>
        </p:grpSpPr>
        <p:sp>
          <p:nvSpPr>
            <p:cNvPr id="12" name="TextBox 11">
              <a:extLst>
                <a:ext uri="{FF2B5EF4-FFF2-40B4-BE49-F238E27FC236}">
                  <a16:creationId xmlns:a16="http://schemas.microsoft.com/office/drawing/2014/main" id="{40EBACF9-C45C-4D46-9F9D-56A53CB7A121}"/>
                </a:ext>
              </a:extLst>
            </p:cNvPr>
            <p:cNvSpPr txBox="1"/>
            <p:nvPr/>
          </p:nvSpPr>
          <p:spPr bwMode="auto">
            <a:xfrm>
              <a:off x="4117691" y="4496427"/>
              <a:ext cx="591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C396E97B-DD08-4046-A4BE-99D6E3BE6F0F}"/>
                </a:ext>
              </a:extLst>
            </p:cNvPr>
            <p:cNvSpPr txBox="1"/>
            <p:nvPr/>
          </p:nvSpPr>
          <p:spPr bwMode="auto">
            <a:xfrm>
              <a:off x="4668921" y="4496427"/>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grpSp>
      <p:sp>
        <p:nvSpPr>
          <p:cNvPr id="14" name="TextBox 13">
            <a:extLst>
              <a:ext uri="{FF2B5EF4-FFF2-40B4-BE49-F238E27FC236}">
                <a16:creationId xmlns:a16="http://schemas.microsoft.com/office/drawing/2014/main" id="{52C1F007-6558-4569-A175-DAF0117EFA06}"/>
              </a:ext>
            </a:extLst>
          </p:cNvPr>
          <p:cNvSpPr txBox="1"/>
          <p:nvPr/>
        </p:nvSpPr>
        <p:spPr bwMode="auto">
          <a:xfrm>
            <a:off x="5108391" y="5937691"/>
            <a:ext cx="19752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divided by 4.</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5" name="TextBox 14">
            <a:extLst>
              <a:ext uri="{FF2B5EF4-FFF2-40B4-BE49-F238E27FC236}">
                <a16:creationId xmlns:a16="http://schemas.microsoft.com/office/drawing/2014/main" id="{2D69E83D-E732-4CB7-8E20-E4DE879E2919}"/>
              </a:ext>
            </a:extLst>
          </p:cNvPr>
          <p:cNvSpPr txBox="1"/>
          <p:nvPr/>
        </p:nvSpPr>
        <p:spPr bwMode="auto">
          <a:xfrm>
            <a:off x="7455249" y="4941161"/>
            <a:ext cx="2319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 4 = 2 tens</a:t>
            </a:r>
          </a:p>
        </p:txBody>
      </p:sp>
      <p:graphicFrame>
        <p:nvGraphicFramePr>
          <p:cNvPr id="20" name="Object 19">
            <a:extLst>
              <a:ext uri="{FF2B5EF4-FFF2-40B4-BE49-F238E27FC236}">
                <a16:creationId xmlns:a16="http://schemas.microsoft.com/office/drawing/2014/main" id="{2095E8E8-01AA-42A6-B90D-E41E9C7E5739}"/>
              </a:ext>
            </a:extLst>
          </p:cNvPr>
          <p:cNvGraphicFramePr>
            <a:graphicFrameLocks noChangeAspect="1"/>
          </p:cNvGraphicFramePr>
          <p:nvPr/>
        </p:nvGraphicFramePr>
        <p:xfrm>
          <a:off x="5420036" y="4983947"/>
          <a:ext cx="1385887" cy="876300"/>
        </p:xfrm>
        <a:graphic>
          <a:graphicData uri="http://schemas.openxmlformats.org/presentationml/2006/ole">
            <mc:AlternateContent xmlns:mc="http://schemas.openxmlformats.org/markup-compatibility/2006">
              <mc:Choice xmlns:v="urn:schemas-microsoft-com:vml" Requires="v">
                <p:oleObj name="Equation" r:id="rId3" imgW="1385712" imgH="876212" progId="Equation.DSMT4">
                  <p:embed/>
                </p:oleObj>
              </mc:Choice>
              <mc:Fallback>
                <p:oleObj name="Equation" r:id="rId3" imgW="1385712" imgH="876212" progId="Equation.DSMT4">
                  <p:embed/>
                  <p:pic>
                    <p:nvPicPr>
                      <p:cNvPr id="20" name="Object 19">
                        <a:extLst>
                          <a:ext uri="{FF2B5EF4-FFF2-40B4-BE49-F238E27FC236}">
                            <a16:creationId xmlns:a16="http://schemas.microsoft.com/office/drawing/2014/main" id="{2095E8E8-01AA-42A6-B90D-E41E9C7E5739}"/>
                          </a:ext>
                        </a:extLst>
                      </p:cNvPr>
                      <p:cNvPicPr/>
                      <p:nvPr/>
                    </p:nvPicPr>
                    <p:blipFill>
                      <a:blip r:embed="rId4"/>
                      <a:stretch>
                        <a:fillRect/>
                      </a:stretch>
                    </p:blipFill>
                    <p:spPr>
                      <a:xfrm>
                        <a:off x="5420036" y="4983947"/>
                        <a:ext cx="1385887" cy="876300"/>
                      </a:xfrm>
                      <a:prstGeom prst="rect">
                        <a:avLst/>
                      </a:prstGeom>
                    </p:spPr>
                  </p:pic>
                </p:oleObj>
              </mc:Fallback>
            </mc:AlternateContent>
          </a:graphicData>
        </a:graphic>
      </p:graphicFrame>
      <p:pic>
        <p:nvPicPr>
          <p:cNvPr id="50" name="Picture 49">
            <a:extLst>
              <a:ext uri="{FF2B5EF4-FFF2-40B4-BE49-F238E27FC236}">
                <a16:creationId xmlns:a16="http://schemas.microsoft.com/office/drawing/2014/main" id="{6ED505B1-B3CC-43F3-96D2-24DD78E683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9588" y="3170878"/>
            <a:ext cx="204253" cy="1274693"/>
          </a:xfrm>
          <a:prstGeom prst="rect">
            <a:avLst/>
          </a:prstGeom>
        </p:spPr>
      </p:pic>
      <p:pic>
        <p:nvPicPr>
          <p:cNvPr id="59" name="Picture 58" descr="A picture containing object&#10;&#10;Description automatically generated">
            <a:extLst>
              <a:ext uri="{FF2B5EF4-FFF2-40B4-BE49-F238E27FC236}">
                <a16:creationId xmlns:a16="http://schemas.microsoft.com/office/drawing/2014/main" id="{5C2383D9-37E3-4A5D-A5B2-AEAF043498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97447" y="2764016"/>
            <a:ext cx="236924" cy="228611"/>
          </a:xfrm>
          <a:prstGeom prst="rect">
            <a:avLst/>
          </a:prstGeom>
        </p:spPr>
      </p:pic>
      <p:pic>
        <p:nvPicPr>
          <p:cNvPr id="61" name="Picture 60" descr="A close up of a logo&#10;&#10;Description automatically generated">
            <a:extLst>
              <a:ext uri="{FF2B5EF4-FFF2-40B4-BE49-F238E27FC236}">
                <a16:creationId xmlns:a16="http://schemas.microsoft.com/office/drawing/2014/main" id="{3AA345A9-BAFA-4A83-B970-0EEB6CA76F2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27654" y="2694103"/>
            <a:ext cx="319224" cy="319224"/>
          </a:xfrm>
          <a:prstGeom prst="rect">
            <a:avLst/>
          </a:prstGeom>
        </p:spPr>
      </p:pic>
      <p:pic>
        <p:nvPicPr>
          <p:cNvPr id="62" name="Picture 61" descr="A close up of a logo&#10;&#10;Description automatically generated">
            <a:extLst>
              <a:ext uri="{FF2B5EF4-FFF2-40B4-BE49-F238E27FC236}">
                <a16:creationId xmlns:a16="http://schemas.microsoft.com/office/drawing/2014/main" id="{892BD1AE-3367-4B39-8D21-25CAE4E1CE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1718" y="2694103"/>
            <a:ext cx="319224" cy="319224"/>
          </a:xfrm>
          <a:prstGeom prst="rect">
            <a:avLst/>
          </a:prstGeom>
        </p:spPr>
      </p:pic>
      <p:pic>
        <p:nvPicPr>
          <p:cNvPr id="63" name="Picture 62" descr="A close up of a logo&#10;&#10;Description automatically generated">
            <a:extLst>
              <a:ext uri="{FF2B5EF4-FFF2-40B4-BE49-F238E27FC236}">
                <a16:creationId xmlns:a16="http://schemas.microsoft.com/office/drawing/2014/main" id="{04917D7B-7387-42EC-B7A4-685428B3AA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35782" y="2694103"/>
            <a:ext cx="319224" cy="319224"/>
          </a:xfrm>
          <a:prstGeom prst="rect">
            <a:avLst/>
          </a:prstGeom>
        </p:spPr>
      </p:pic>
      <p:pic>
        <p:nvPicPr>
          <p:cNvPr id="64" name="Picture 63" descr="A close up of a logo&#10;&#10;Description automatically generated">
            <a:extLst>
              <a:ext uri="{FF2B5EF4-FFF2-40B4-BE49-F238E27FC236}">
                <a16:creationId xmlns:a16="http://schemas.microsoft.com/office/drawing/2014/main" id="{96F49D57-BE06-4E5F-A87C-3D95670CA8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89846" y="2694103"/>
            <a:ext cx="319224" cy="319224"/>
          </a:xfrm>
          <a:prstGeom prst="rect">
            <a:avLst/>
          </a:prstGeom>
        </p:spPr>
      </p:pic>
      <p:pic>
        <p:nvPicPr>
          <p:cNvPr id="65" name="Picture 64" descr="A close up of a logo&#10;&#10;Description automatically generated">
            <a:extLst>
              <a:ext uri="{FF2B5EF4-FFF2-40B4-BE49-F238E27FC236}">
                <a16:creationId xmlns:a16="http://schemas.microsoft.com/office/drawing/2014/main" id="{15846C98-C240-438C-A0C7-168A92876C5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43910" y="2694103"/>
            <a:ext cx="319224" cy="319224"/>
          </a:xfrm>
          <a:prstGeom prst="rect">
            <a:avLst/>
          </a:prstGeom>
        </p:spPr>
      </p:pic>
      <p:pic>
        <p:nvPicPr>
          <p:cNvPr id="66" name="Picture 65" descr="A close up of a logo&#10;&#10;Description automatically generated">
            <a:extLst>
              <a:ext uri="{FF2B5EF4-FFF2-40B4-BE49-F238E27FC236}">
                <a16:creationId xmlns:a16="http://schemas.microsoft.com/office/drawing/2014/main" id="{DDAFF05F-5D7D-4934-B04F-E263418323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7974" y="2694103"/>
            <a:ext cx="319224" cy="319224"/>
          </a:xfrm>
          <a:prstGeom prst="rect">
            <a:avLst/>
          </a:prstGeom>
        </p:spPr>
      </p:pic>
      <p:pic>
        <p:nvPicPr>
          <p:cNvPr id="67" name="Picture 66" descr="A close up of a logo&#10;&#10;Description automatically generated">
            <a:extLst>
              <a:ext uri="{FF2B5EF4-FFF2-40B4-BE49-F238E27FC236}">
                <a16:creationId xmlns:a16="http://schemas.microsoft.com/office/drawing/2014/main" id="{36E470CE-21CF-4D65-9F42-AB850F48958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52038" y="2694103"/>
            <a:ext cx="319224" cy="319224"/>
          </a:xfrm>
          <a:prstGeom prst="rect">
            <a:avLst/>
          </a:prstGeom>
        </p:spPr>
      </p:pic>
      <p:pic>
        <p:nvPicPr>
          <p:cNvPr id="68" name="Picture 67" descr="A close up of a logo&#10;&#10;Description automatically generated">
            <a:extLst>
              <a:ext uri="{FF2B5EF4-FFF2-40B4-BE49-F238E27FC236}">
                <a16:creationId xmlns:a16="http://schemas.microsoft.com/office/drawing/2014/main" id="{AA0B9858-C190-4CC8-A04F-70F631380C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06099" y="2694103"/>
            <a:ext cx="319224" cy="319224"/>
          </a:xfrm>
          <a:prstGeom prst="rect">
            <a:avLst/>
          </a:prstGeom>
        </p:spPr>
      </p:pic>
      <p:pic>
        <p:nvPicPr>
          <p:cNvPr id="69" name="Picture 68" descr="A picture containing object&#10;&#10;Description automatically generated">
            <a:extLst>
              <a:ext uri="{FF2B5EF4-FFF2-40B4-BE49-F238E27FC236}">
                <a16:creationId xmlns:a16="http://schemas.microsoft.com/office/drawing/2014/main" id="{C4CC7BF4-453B-448F-83F3-9E02E3643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2710" y="2764016"/>
            <a:ext cx="236924" cy="228611"/>
          </a:xfrm>
          <a:prstGeom prst="rect">
            <a:avLst/>
          </a:prstGeom>
        </p:spPr>
      </p:pic>
      <p:pic>
        <p:nvPicPr>
          <p:cNvPr id="70" name="Picture 69" descr="A picture containing object&#10;&#10;Description automatically generated">
            <a:extLst>
              <a:ext uri="{FF2B5EF4-FFF2-40B4-BE49-F238E27FC236}">
                <a16:creationId xmlns:a16="http://schemas.microsoft.com/office/drawing/2014/main" id="{F9C87116-5451-4143-BBD0-6F647F93AD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07973" y="2764016"/>
            <a:ext cx="236924" cy="228611"/>
          </a:xfrm>
          <a:prstGeom prst="rect">
            <a:avLst/>
          </a:prstGeom>
        </p:spPr>
      </p:pic>
      <p:pic>
        <p:nvPicPr>
          <p:cNvPr id="71" name="Picture 70" descr="A picture containing object&#10;&#10;Description automatically generated">
            <a:extLst>
              <a:ext uri="{FF2B5EF4-FFF2-40B4-BE49-F238E27FC236}">
                <a16:creationId xmlns:a16="http://schemas.microsoft.com/office/drawing/2014/main" id="{BDE61609-BFF2-4C3C-A97B-46CB6B93A6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3237" y="2764016"/>
            <a:ext cx="236924" cy="228611"/>
          </a:xfrm>
          <a:prstGeom prst="rect">
            <a:avLst/>
          </a:prstGeom>
        </p:spPr>
      </p:pic>
      <p:sp>
        <p:nvSpPr>
          <p:cNvPr id="37" name="TextBox 36">
            <a:extLst>
              <a:ext uri="{FF2B5EF4-FFF2-40B4-BE49-F238E27FC236}">
                <a16:creationId xmlns:a16="http://schemas.microsoft.com/office/drawing/2014/main" id="{25BEF85C-6280-4DB0-89FB-AF5667A9459F}"/>
              </a:ext>
            </a:extLst>
          </p:cNvPr>
          <p:cNvSpPr txBox="1"/>
          <p:nvPr/>
        </p:nvSpPr>
        <p:spPr bwMode="auto">
          <a:xfrm>
            <a:off x="4715463" y="214076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3" name="Group 2">
            <a:extLst>
              <a:ext uri="{FF2B5EF4-FFF2-40B4-BE49-F238E27FC236}">
                <a16:creationId xmlns:a16="http://schemas.microsoft.com/office/drawing/2014/main" id="{4307227A-0799-40A7-8C17-0DD5B26703EF}"/>
              </a:ext>
            </a:extLst>
          </p:cNvPr>
          <p:cNvGrpSpPr/>
          <p:nvPr/>
        </p:nvGrpSpPr>
        <p:grpSpPr>
          <a:xfrm>
            <a:off x="4923842" y="3160915"/>
            <a:ext cx="319224" cy="1298969"/>
            <a:chOff x="3399842" y="3160914"/>
            <a:chExt cx="319224" cy="1298969"/>
          </a:xfrm>
        </p:grpSpPr>
        <p:pic>
          <p:nvPicPr>
            <p:cNvPr id="38" name="Picture 37" descr="A close up of a logo&#10;&#10;Description automatically generated">
              <a:extLst>
                <a:ext uri="{FF2B5EF4-FFF2-40B4-BE49-F238E27FC236}">
                  <a16:creationId xmlns:a16="http://schemas.microsoft.com/office/drawing/2014/main" id="{10F99DD9-E172-40E1-8504-8DF77200F6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9842" y="3160914"/>
              <a:ext cx="319224" cy="319224"/>
            </a:xfrm>
            <a:prstGeom prst="rect">
              <a:avLst/>
            </a:prstGeom>
          </p:spPr>
        </p:pic>
        <p:pic>
          <p:nvPicPr>
            <p:cNvPr id="39" name="Picture 38" descr="A close up of a logo&#10;&#10;Description automatically generated">
              <a:extLst>
                <a:ext uri="{FF2B5EF4-FFF2-40B4-BE49-F238E27FC236}">
                  <a16:creationId xmlns:a16="http://schemas.microsoft.com/office/drawing/2014/main" id="{3F6897C7-2D4A-459A-BAD8-644597F6FA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9842" y="3487496"/>
              <a:ext cx="319224" cy="319224"/>
            </a:xfrm>
            <a:prstGeom prst="rect">
              <a:avLst/>
            </a:prstGeom>
          </p:spPr>
        </p:pic>
        <p:pic>
          <p:nvPicPr>
            <p:cNvPr id="40" name="Picture 39" descr="A close up of a logo&#10;&#10;Description automatically generated">
              <a:extLst>
                <a:ext uri="{FF2B5EF4-FFF2-40B4-BE49-F238E27FC236}">
                  <a16:creationId xmlns:a16="http://schemas.microsoft.com/office/drawing/2014/main" id="{A19E1733-61AB-4C20-8420-EC97BDA05B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9842" y="3814078"/>
              <a:ext cx="319224" cy="319224"/>
            </a:xfrm>
            <a:prstGeom prst="rect">
              <a:avLst/>
            </a:prstGeom>
          </p:spPr>
        </p:pic>
        <p:pic>
          <p:nvPicPr>
            <p:cNvPr id="41" name="Picture 40" descr="A close up of a logo&#10;&#10;Description automatically generated">
              <a:extLst>
                <a:ext uri="{FF2B5EF4-FFF2-40B4-BE49-F238E27FC236}">
                  <a16:creationId xmlns:a16="http://schemas.microsoft.com/office/drawing/2014/main" id="{74D28725-DD09-48E5-A0E5-F1AC1AE6FD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9842" y="4140659"/>
              <a:ext cx="319224" cy="319224"/>
            </a:xfrm>
            <a:prstGeom prst="rect">
              <a:avLst/>
            </a:prstGeom>
          </p:spPr>
        </p:pic>
      </p:grpSp>
      <p:grpSp>
        <p:nvGrpSpPr>
          <p:cNvPr id="8" name="Group 7">
            <a:extLst>
              <a:ext uri="{FF2B5EF4-FFF2-40B4-BE49-F238E27FC236}">
                <a16:creationId xmlns:a16="http://schemas.microsoft.com/office/drawing/2014/main" id="{2639B6E9-D4E2-4DBE-853D-787946B1D32E}"/>
              </a:ext>
            </a:extLst>
          </p:cNvPr>
          <p:cNvGrpSpPr/>
          <p:nvPr/>
        </p:nvGrpSpPr>
        <p:grpSpPr>
          <a:xfrm>
            <a:off x="5258384" y="3160915"/>
            <a:ext cx="319224" cy="1298969"/>
            <a:chOff x="3734384" y="3160914"/>
            <a:chExt cx="319224" cy="1298969"/>
          </a:xfrm>
        </p:grpSpPr>
        <p:pic>
          <p:nvPicPr>
            <p:cNvPr id="42" name="Picture 41" descr="A close up of a logo&#10;&#10;Description automatically generated">
              <a:extLst>
                <a:ext uri="{FF2B5EF4-FFF2-40B4-BE49-F238E27FC236}">
                  <a16:creationId xmlns:a16="http://schemas.microsoft.com/office/drawing/2014/main" id="{A8B6649E-9776-4740-930B-3447DA7FE9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4384" y="3160914"/>
              <a:ext cx="319224" cy="319224"/>
            </a:xfrm>
            <a:prstGeom prst="rect">
              <a:avLst/>
            </a:prstGeom>
          </p:spPr>
        </p:pic>
        <p:pic>
          <p:nvPicPr>
            <p:cNvPr id="43" name="Picture 42" descr="A close up of a logo&#10;&#10;Description automatically generated">
              <a:extLst>
                <a:ext uri="{FF2B5EF4-FFF2-40B4-BE49-F238E27FC236}">
                  <a16:creationId xmlns:a16="http://schemas.microsoft.com/office/drawing/2014/main" id="{6011D4C5-B8F3-4077-97D8-084BAE996B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4384" y="3487496"/>
              <a:ext cx="319224" cy="319224"/>
            </a:xfrm>
            <a:prstGeom prst="rect">
              <a:avLst/>
            </a:prstGeom>
          </p:spPr>
        </p:pic>
        <p:pic>
          <p:nvPicPr>
            <p:cNvPr id="44" name="Picture 43" descr="A close up of a logo&#10;&#10;Description automatically generated">
              <a:extLst>
                <a:ext uri="{FF2B5EF4-FFF2-40B4-BE49-F238E27FC236}">
                  <a16:creationId xmlns:a16="http://schemas.microsoft.com/office/drawing/2014/main" id="{9ACB478E-2F3F-4DED-81D5-22CD0EFF3B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4384" y="3814078"/>
              <a:ext cx="319224" cy="319224"/>
            </a:xfrm>
            <a:prstGeom prst="rect">
              <a:avLst/>
            </a:prstGeom>
          </p:spPr>
        </p:pic>
        <p:pic>
          <p:nvPicPr>
            <p:cNvPr id="45" name="Picture 44" descr="A close up of a logo&#10;&#10;Description automatically generated">
              <a:extLst>
                <a:ext uri="{FF2B5EF4-FFF2-40B4-BE49-F238E27FC236}">
                  <a16:creationId xmlns:a16="http://schemas.microsoft.com/office/drawing/2014/main" id="{2CD3A989-9EE1-466F-BE75-3CCAF1CDD6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4384" y="4140659"/>
              <a:ext cx="319224" cy="319224"/>
            </a:xfrm>
            <a:prstGeom prst="rect">
              <a:avLst/>
            </a:prstGeom>
          </p:spPr>
        </p:pic>
      </p:grpSp>
      <p:graphicFrame>
        <p:nvGraphicFramePr>
          <p:cNvPr id="9" name="Object 8">
            <a:extLst>
              <a:ext uri="{FF2B5EF4-FFF2-40B4-BE49-F238E27FC236}">
                <a16:creationId xmlns:a16="http://schemas.microsoft.com/office/drawing/2014/main" id="{3DF50E3A-C738-4598-8ED0-73731485BE7D}"/>
              </a:ext>
            </a:extLst>
          </p:cNvPr>
          <p:cNvGraphicFramePr>
            <a:graphicFrameLocks noChangeAspect="1"/>
          </p:cNvGraphicFramePr>
          <p:nvPr/>
        </p:nvGraphicFramePr>
        <p:xfrm>
          <a:off x="5420035" y="4974647"/>
          <a:ext cx="1388238" cy="885600"/>
        </p:xfrm>
        <a:graphic>
          <a:graphicData uri="http://schemas.openxmlformats.org/presentationml/2006/ole">
            <mc:AlternateContent xmlns:mc="http://schemas.openxmlformats.org/markup-compatibility/2006">
              <mc:Choice xmlns:v="urn:schemas-microsoft-com:vml" Requires="v">
                <p:oleObj name="Equation" r:id="rId8" imgW="736560" imgH="469800" progId="Equation.DSMT4">
                  <p:embed/>
                </p:oleObj>
              </mc:Choice>
              <mc:Fallback>
                <p:oleObj name="Equation" r:id="rId8" imgW="736560" imgH="469800" progId="Equation.DSMT4">
                  <p:embed/>
                  <p:pic>
                    <p:nvPicPr>
                      <p:cNvPr id="9" name="Object 8">
                        <a:extLst>
                          <a:ext uri="{FF2B5EF4-FFF2-40B4-BE49-F238E27FC236}">
                            <a16:creationId xmlns:a16="http://schemas.microsoft.com/office/drawing/2014/main" id="{3DF50E3A-C738-4598-8ED0-73731485BE7D}"/>
                          </a:ext>
                        </a:extLst>
                      </p:cNvPr>
                      <p:cNvPicPr/>
                      <p:nvPr/>
                    </p:nvPicPr>
                    <p:blipFill>
                      <a:blip r:embed="rId9"/>
                      <a:stretch>
                        <a:fillRect/>
                      </a:stretch>
                    </p:blipFill>
                    <p:spPr>
                      <a:xfrm>
                        <a:off x="5420035" y="4974647"/>
                        <a:ext cx="1388238" cy="8856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69B965D5-0D54-4A61-B57D-63F7BAD49A0E}"/>
              </a:ext>
            </a:extLst>
          </p:cNvPr>
          <p:cNvGraphicFramePr>
            <a:graphicFrameLocks noChangeAspect="1"/>
          </p:cNvGraphicFramePr>
          <p:nvPr/>
        </p:nvGraphicFramePr>
        <p:xfrm>
          <a:off x="5420035" y="4974647"/>
          <a:ext cx="1388238" cy="885600"/>
        </p:xfrm>
        <a:graphic>
          <a:graphicData uri="http://schemas.openxmlformats.org/presentationml/2006/ole">
            <mc:AlternateContent xmlns:mc="http://schemas.openxmlformats.org/markup-compatibility/2006">
              <mc:Choice xmlns:v="urn:schemas-microsoft-com:vml" Requires="v">
                <p:oleObj name="Equation" r:id="rId10" imgW="736560" imgH="469800" progId="Equation.DSMT4">
                  <p:embed/>
                </p:oleObj>
              </mc:Choice>
              <mc:Fallback>
                <p:oleObj name="Equation" r:id="rId10" imgW="736560" imgH="469800" progId="Equation.DSMT4">
                  <p:embed/>
                  <p:pic>
                    <p:nvPicPr>
                      <p:cNvPr id="17" name="Object 16">
                        <a:extLst>
                          <a:ext uri="{FF2B5EF4-FFF2-40B4-BE49-F238E27FC236}">
                            <a16:creationId xmlns:a16="http://schemas.microsoft.com/office/drawing/2014/main" id="{69B965D5-0D54-4A61-B57D-63F7BAD49A0E}"/>
                          </a:ext>
                        </a:extLst>
                      </p:cNvPr>
                      <p:cNvPicPr/>
                      <p:nvPr/>
                    </p:nvPicPr>
                    <p:blipFill>
                      <a:blip r:embed="rId11"/>
                      <a:stretch>
                        <a:fillRect/>
                      </a:stretch>
                    </p:blipFill>
                    <p:spPr>
                      <a:xfrm>
                        <a:off x="5420035" y="4974647"/>
                        <a:ext cx="1388238" cy="885600"/>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602617F3-5A42-4B8F-892D-40FE57AAEF7D}"/>
              </a:ext>
            </a:extLst>
          </p:cNvPr>
          <p:cNvSpPr/>
          <p:nvPr/>
        </p:nvSpPr>
        <p:spPr bwMode="auto">
          <a:xfrm>
            <a:off x="6233520" y="4993153"/>
            <a:ext cx="403753" cy="3481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3B733C01-1414-4732-A7DA-E19D5B0424A2}"/>
              </a:ext>
            </a:extLst>
          </p:cNvPr>
          <p:cNvSpPr/>
          <p:nvPr/>
        </p:nvSpPr>
        <p:spPr bwMode="auto">
          <a:xfrm>
            <a:off x="5733577" y="4993153"/>
            <a:ext cx="903696" cy="3481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TextBox 51">
            <a:extLst>
              <a:ext uri="{FF2B5EF4-FFF2-40B4-BE49-F238E27FC236}">
                <a16:creationId xmlns:a16="http://schemas.microsoft.com/office/drawing/2014/main" id="{77897BAC-3D83-40ED-A24A-4033D25E6624}"/>
              </a:ext>
            </a:extLst>
          </p:cNvPr>
          <p:cNvSpPr txBox="1"/>
          <p:nvPr/>
        </p:nvSpPr>
        <p:spPr bwMode="auto">
          <a:xfrm>
            <a:off x="3907518" y="5937691"/>
            <a:ext cx="43769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divided by 4 is equal to 2 tens.</a:t>
            </a:r>
          </a:p>
        </p:txBody>
      </p:sp>
      <p:grpSp>
        <p:nvGrpSpPr>
          <p:cNvPr id="60" name="Group 59">
            <a:extLst>
              <a:ext uri="{FF2B5EF4-FFF2-40B4-BE49-F238E27FC236}">
                <a16:creationId xmlns:a16="http://schemas.microsoft.com/office/drawing/2014/main" id="{5C4C6406-9E09-4BBD-95D0-A2034F86D24B}"/>
              </a:ext>
            </a:extLst>
          </p:cNvPr>
          <p:cNvGrpSpPr/>
          <p:nvPr/>
        </p:nvGrpSpPr>
        <p:grpSpPr>
          <a:xfrm>
            <a:off x="5257049" y="5315444"/>
            <a:ext cx="1458860" cy="564329"/>
            <a:chOff x="3733049" y="5315443"/>
            <a:chExt cx="1458860" cy="564329"/>
          </a:xfrm>
        </p:grpSpPr>
        <p:grpSp>
          <p:nvGrpSpPr>
            <p:cNvPr id="72" name="Group 71">
              <a:extLst>
                <a:ext uri="{FF2B5EF4-FFF2-40B4-BE49-F238E27FC236}">
                  <a16:creationId xmlns:a16="http://schemas.microsoft.com/office/drawing/2014/main" id="{32756461-0523-4029-9622-DDADA9AF7759}"/>
                </a:ext>
              </a:extLst>
            </p:cNvPr>
            <p:cNvGrpSpPr/>
            <p:nvPr/>
          </p:nvGrpSpPr>
          <p:grpSpPr>
            <a:xfrm>
              <a:off x="4085070" y="5365750"/>
              <a:ext cx="1106839" cy="449255"/>
              <a:chOff x="4085070" y="5365750"/>
              <a:chExt cx="1106839" cy="449255"/>
            </a:xfrm>
            <a:solidFill>
              <a:schemeClr val="bg1"/>
            </a:solidFill>
          </p:grpSpPr>
          <p:sp>
            <p:nvSpPr>
              <p:cNvPr id="77" name="Rectangle 76">
                <a:extLst>
                  <a:ext uri="{FF2B5EF4-FFF2-40B4-BE49-F238E27FC236}">
                    <a16:creationId xmlns:a16="http://schemas.microsoft.com/office/drawing/2014/main" id="{C0C121AF-058D-40AA-BB82-BF265A0AEC69}"/>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9C931FAA-C0D8-43E7-B123-B6AD41E97D23}"/>
                  </a:ext>
                </a:extLst>
              </p:cNvPr>
              <p:cNvSpPr/>
              <p:nvPr/>
            </p:nvSpPr>
            <p:spPr bwMode="auto">
              <a:xfrm rot="5400000">
                <a:off x="3931480" y="5560248"/>
                <a:ext cx="414330" cy="9518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3" name="Group 72">
              <a:extLst>
                <a:ext uri="{FF2B5EF4-FFF2-40B4-BE49-F238E27FC236}">
                  <a16:creationId xmlns:a16="http://schemas.microsoft.com/office/drawing/2014/main" id="{5AEE9560-84FC-463B-A124-CB36D4FAFBA8}"/>
                </a:ext>
              </a:extLst>
            </p:cNvPr>
            <p:cNvGrpSpPr/>
            <p:nvPr/>
          </p:nvGrpSpPr>
          <p:grpSpPr>
            <a:xfrm>
              <a:off x="3733049" y="5315443"/>
              <a:ext cx="1434410" cy="564329"/>
              <a:chOff x="3722832" y="5310208"/>
              <a:chExt cx="1434410" cy="564329"/>
            </a:xfrm>
          </p:grpSpPr>
          <p:cxnSp>
            <p:nvCxnSpPr>
              <p:cNvPr id="74" name="Straight Connector 73">
                <a:extLst>
                  <a:ext uri="{FF2B5EF4-FFF2-40B4-BE49-F238E27FC236}">
                    <a16:creationId xmlns:a16="http://schemas.microsoft.com/office/drawing/2014/main" id="{C8FEC2F5-16D7-43AC-80E0-3F8B359A2981}"/>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6" name="Arc 75">
                <a:extLst>
                  <a:ext uri="{FF2B5EF4-FFF2-40B4-BE49-F238E27FC236}">
                    <a16:creationId xmlns:a16="http://schemas.microsoft.com/office/drawing/2014/main" id="{846BB662-B423-4B7E-8872-580F3C844B7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236036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30000" fill="hold" nodeType="clickEffect">
                                  <p:stCondLst>
                                    <p:cond delay="0"/>
                                  </p:stCondLst>
                                  <p:childTnLst>
                                    <p:animMotion origin="layout" path="M -3.33333E-6 -2.22222E-6 L 0.04393 0.06759 " pathEditMode="relative" rAng="0" ptsTypes="AA">
                                      <p:cBhvr>
                                        <p:cTn id="15" dur="1500" fill="hold"/>
                                        <p:tgtEl>
                                          <p:spTgt spid="61"/>
                                        </p:tgtEl>
                                        <p:attrNameLst>
                                          <p:attrName>ppt_x</p:attrName>
                                          <p:attrName>ppt_y</p:attrName>
                                        </p:attrNameLst>
                                      </p:cBhvr>
                                      <p:rCtr x="2187" y="3380"/>
                                    </p:animMotion>
                                  </p:childTnLst>
                                </p:cTn>
                              </p:par>
                              <p:par>
                                <p:cTn id="16" presetID="42" presetClass="path" presetSubtype="0" accel="30000" fill="hold" nodeType="withEffect">
                                  <p:stCondLst>
                                    <p:cond delay="0"/>
                                  </p:stCondLst>
                                  <p:childTnLst>
                                    <p:animMotion origin="layout" path="M -1.11111E-6 -2.22222E-6 L 0.01545 0.11597 " pathEditMode="relative" rAng="0" ptsTypes="AA">
                                      <p:cBhvr>
                                        <p:cTn id="17" dur="1500" fill="hold"/>
                                        <p:tgtEl>
                                          <p:spTgt spid="62"/>
                                        </p:tgtEl>
                                        <p:attrNameLst>
                                          <p:attrName>ppt_x</p:attrName>
                                          <p:attrName>ppt_y</p:attrName>
                                        </p:attrNameLst>
                                      </p:cBhvr>
                                      <p:rCtr x="764" y="5787"/>
                                    </p:animMotion>
                                  </p:childTnLst>
                                </p:cTn>
                              </p:par>
                              <p:par>
                                <p:cTn id="18" presetID="42" presetClass="path" presetSubtype="0" accel="30000" fill="hold" nodeType="withEffect">
                                  <p:stCondLst>
                                    <p:cond delay="0"/>
                                  </p:stCondLst>
                                  <p:childTnLst>
                                    <p:animMotion origin="layout" path="M 1.11111E-6 -2.22222E-6 L -0.01215 0.16389 " pathEditMode="relative" rAng="0" ptsTypes="AA">
                                      <p:cBhvr>
                                        <p:cTn id="19" dur="1500" fill="hold"/>
                                        <p:tgtEl>
                                          <p:spTgt spid="63"/>
                                        </p:tgtEl>
                                        <p:attrNameLst>
                                          <p:attrName>ppt_x</p:attrName>
                                          <p:attrName>ppt_y</p:attrName>
                                        </p:attrNameLst>
                                      </p:cBhvr>
                                      <p:rCtr x="-608" y="8194"/>
                                    </p:animMotion>
                                  </p:childTnLst>
                                </p:cTn>
                              </p:par>
                              <p:par>
                                <p:cTn id="20" presetID="42" presetClass="path" presetSubtype="0" accel="30000" fill="hold" nodeType="withEffect">
                                  <p:stCondLst>
                                    <p:cond delay="0"/>
                                  </p:stCondLst>
                                  <p:childTnLst>
                                    <p:animMotion origin="layout" path="M 3.33333E-6 -2.22222E-6 L -0.04011 0.21042 " pathEditMode="relative" rAng="0" ptsTypes="AA">
                                      <p:cBhvr>
                                        <p:cTn id="21" dur="1500" fill="hold"/>
                                        <p:tgtEl>
                                          <p:spTgt spid="64"/>
                                        </p:tgtEl>
                                        <p:attrNameLst>
                                          <p:attrName>ppt_x</p:attrName>
                                          <p:attrName>ppt_y</p:attrName>
                                        </p:attrNameLst>
                                      </p:cBhvr>
                                      <p:rCtr x="-2014" y="10509"/>
                                    </p:animMotion>
                                  </p:childTnLst>
                                </p:cTn>
                              </p:par>
                            </p:childTnLst>
                          </p:cTn>
                        </p:par>
                        <p:par>
                          <p:cTn id="22" fill="hold">
                            <p:stCondLst>
                              <p:cond delay="1500"/>
                            </p:stCondLst>
                            <p:childTnLst>
                              <p:par>
                                <p:cTn id="23" presetID="1" presetClass="exit" presetSubtype="0" fill="hold" nodeType="afterEffect">
                                  <p:stCondLst>
                                    <p:cond delay="0"/>
                                  </p:stCondLst>
                                  <p:childTnLst>
                                    <p:set>
                                      <p:cBhvr>
                                        <p:cTn id="24" dur="1" fill="hold">
                                          <p:stCondLst>
                                            <p:cond delay="0"/>
                                          </p:stCondLst>
                                        </p:cTn>
                                        <p:tgtEl>
                                          <p:spTgt spid="6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63"/>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64"/>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par>
                          <p:cTn id="33" fill="hold">
                            <p:stCondLst>
                              <p:cond delay="1500"/>
                            </p:stCondLst>
                            <p:childTnLst>
                              <p:par>
                                <p:cTn id="34" presetID="42" presetClass="path" presetSubtype="0" accel="30000" fill="hold" nodeType="afterEffect">
                                  <p:stCondLst>
                                    <p:cond delay="0"/>
                                  </p:stCondLst>
                                  <p:childTnLst>
                                    <p:animMotion origin="layout" path="M -4.44444E-6 -2.22222E-6 L -0.03038 0.06759 " pathEditMode="relative" rAng="0" ptsTypes="AA">
                                      <p:cBhvr>
                                        <p:cTn id="35" dur="1500" fill="hold"/>
                                        <p:tgtEl>
                                          <p:spTgt spid="65"/>
                                        </p:tgtEl>
                                        <p:attrNameLst>
                                          <p:attrName>ppt_x</p:attrName>
                                          <p:attrName>ppt_y</p:attrName>
                                        </p:attrNameLst>
                                      </p:cBhvr>
                                      <p:rCtr x="-1528" y="3380"/>
                                    </p:animMotion>
                                  </p:childTnLst>
                                </p:cTn>
                              </p:par>
                              <p:par>
                                <p:cTn id="36" presetID="42" presetClass="path" presetSubtype="0" accel="30000" fill="hold" nodeType="withEffect">
                                  <p:stCondLst>
                                    <p:cond delay="0"/>
                                  </p:stCondLst>
                                  <p:childTnLst>
                                    <p:animMotion origin="layout" path="M -2.22222E-6 -2.22222E-6 L -0.0585 0.11597 " pathEditMode="relative" rAng="0" ptsTypes="AA">
                                      <p:cBhvr>
                                        <p:cTn id="37" dur="1500" fill="hold"/>
                                        <p:tgtEl>
                                          <p:spTgt spid="66"/>
                                        </p:tgtEl>
                                        <p:attrNameLst>
                                          <p:attrName>ppt_x</p:attrName>
                                          <p:attrName>ppt_y</p:attrName>
                                        </p:attrNameLst>
                                      </p:cBhvr>
                                      <p:rCtr x="-2934" y="5787"/>
                                    </p:animMotion>
                                  </p:childTnLst>
                                </p:cTn>
                              </p:par>
                              <p:par>
                                <p:cTn id="38" presetID="42" presetClass="path" presetSubtype="0" accel="30000" fill="hold" nodeType="withEffect">
                                  <p:stCondLst>
                                    <p:cond delay="0"/>
                                  </p:stCondLst>
                                  <p:childTnLst>
                                    <p:animMotion origin="layout" path="M -1.11022E-16 -2.22222E-6 L -0.08698 0.16343 " pathEditMode="relative" rAng="0" ptsTypes="AA">
                                      <p:cBhvr>
                                        <p:cTn id="39" dur="1500" fill="hold"/>
                                        <p:tgtEl>
                                          <p:spTgt spid="67"/>
                                        </p:tgtEl>
                                        <p:attrNameLst>
                                          <p:attrName>ppt_x</p:attrName>
                                          <p:attrName>ppt_y</p:attrName>
                                        </p:attrNameLst>
                                      </p:cBhvr>
                                      <p:rCtr x="-4358" y="8171"/>
                                    </p:animMotion>
                                  </p:childTnLst>
                                </p:cTn>
                              </p:par>
                              <p:par>
                                <p:cTn id="40" presetID="42" presetClass="path" presetSubtype="0" accel="30000" fill="hold" nodeType="withEffect">
                                  <p:stCondLst>
                                    <p:cond delay="0"/>
                                  </p:stCondLst>
                                  <p:childTnLst>
                                    <p:animMotion origin="layout" path="M 2.22222E-6 -2.22222E-6 L -0.11406 0.21134 " pathEditMode="relative" rAng="0" ptsTypes="AA">
                                      <p:cBhvr>
                                        <p:cTn id="41" dur="1500" fill="hold"/>
                                        <p:tgtEl>
                                          <p:spTgt spid="68"/>
                                        </p:tgtEl>
                                        <p:attrNameLst>
                                          <p:attrName>ppt_x</p:attrName>
                                          <p:attrName>ppt_y</p:attrName>
                                        </p:attrNameLst>
                                      </p:cBhvr>
                                      <p:rCtr x="-5712" y="10556"/>
                                    </p:animMotion>
                                  </p:childTnLst>
                                </p:cTn>
                              </p:par>
                            </p:childTnLst>
                          </p:cTn>
                        </p:par>
                        <p:par>
                          <p:cTn id="42" fill="hold">
                            <p:stCondLst>
                              <p:cond delay="3000"/>
                            </p:stCondLst>
                            <p:childTnLst>
                              <p:par>
                                <p:cTn id="43" presetID="1" presetClass="exit" presetSubtype="0" fill="hold" nodeType="afterEffect">
                                  <p:stCondLst>
                                    <p:cond delay="0"/>
                                  </p:stCondLst>
                                  <p:childTnLst>
                                    <p:set>
                                      <p:cBhvr>
                                        <p:cTn id="44" dur="1" fill="hold">
                                          <p:stCondLst>
                                            <p:cond delay="0"/>
                                          </p:stCondLst>
                                        </p:cTn>
                                        <p:tgtEl>
                                          <p:spTgt spid="6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6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67"/>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6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500"/>
                                        <p:tgtEl>
                                          <p:spTgt spid="9"/>
                                        </p:tgtEl>
                                      </p:cBhvr>
                                    </p:animEffect>
                                  </p:childTnLst>
                                </p:cTn>
                              </p:par>
                              <p:par>
                                <p:cTn id="58" presetID="1" presetClass="entr" presetSubtype="0" fill="hold" grpId="0" nodeType="withEffect">
                                  <p:stCondLst>
                                    <p:cond delay="0"/>
                                  </p:stCondLst>
                                  <p:childTnLst>
                                    <p:set>
                                      <p:cBhvr>
                                        <p:cTn id="59" dur="1" fill="hold">
                                          <p:stCondLst>
                                            <p:cond delay="0"/>
                                          </p:stCondLst>
                                        </p:cTn>
                                        <p:tgtEl>
                                          <p:spTgt spid="51"/>
                                        </p:tgtEl>
                                        <p:attrNameLst>
                                          <p:attrName>style.visibility</p:attrName>
                                        </p:attrNameLst>
                                      </p:cBhvr>
                                      <p:to>
                                        <p:strVal val="visible"/>
                                      </p:to>
                                    </p:set>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childTnLst>
                          </p:cTn>
                        </p:par>
                        <p:par>
                          <p:cTn id="67" fill="hold">
                            <p:stCondLst>
                              <p:cond delay="1000"/>
                            </p:stCondLst>
                            <p:childTnLst>
                              <p:par>
                                <p:cTn id="68" presetID="10" presetClass="entr" presetSubtype="0" fill="hold"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par>
                                <p:cTn id="71" presetID="10" presetClass="exit" presetSubtype="0" fill="hold" nodeType="withEffect">
                                  <p:stCondLst>
                                    <p:cond delay="0"/>
                                  </p:stCondLst>
                                  <p:childTnLst>
                                    <p:animEffect transition="out" filter="fade">
                                      <p:cBhvr>
                                        <p:cTn id="72" dur="500"/>
                                        <p:tgtEl>
                                          <p:spTgt spid="9"/>
                                        </p:tgtEl>
                                      </p:cBhvr>
                                    </p:animEffect>
                                    <p:set>
                                      <p:cBhvr>
                                        <p:cTn id="73" dur="1" fill="hold">
                                          <p:stCondLst>
                                            <p:cond delay="499"/>
                                          </p:stCondLst>
                                        </p:cTn>
                                        <p:tgtEl>
                                          <p:spTgt spid="9"/>
                                        </p:tgtEl>
                                        <p:attrNameLst>
                                          <p:attrName>style.visibility</p:attrName>
                                        </p:attrNameLst>
                                      </p:cBhvr>
                                      <p:to>
                                        <p:strVal val="hidden"/>
                                      </p:to>
                                    </p:set>
                                  </p:childTnLst>
                                </p:cTn>
                              </p:par>
                              <p:par>
                                <p:cTn id="74" presetID="10" presetClass="exit" presetSubtype="0" fill="hold" grpId="0" nodeType="withEffect">
                                  <p:stCondLst>
                                    <p:cond delay="0"/>
                                  </p:stCondLst>
                                  <p:childTnLst>
                                    <p:animEffect transition="out" filter="fade">
                                      <p:cBhvr>
                                        <p:cTn id="75" dur="500"/>
                                        <p:tgtEl>
                                          <p:spTgt spid="75"/>
                                        </p:tgtEl>
                                      </p:cBhvr>
                                    </p:animEffect>
                                    <p:set>
                                      <p:cBhvr>
                                        <p:cTn id="76" dur="1" fill="hold">
                                          <p:stCondLst>
                                            <p:cond delay="499"/>
                                          </p:stCondLst>
                                        </p:cTn>
                                        <p:tgtEl>
                                          <p:spTgt spid="75"/>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0" nodeType="clickEffect">
                                  <p:stCondLst>
                                    <p:cond delay="0"/>
                                  </p:stCondLst>
                                  <p:childTnLst>
                                    <p:animEffect transition="out" filter="fade">
                                      <p:cBhvr>
                                        <p:cTn id="80" dur="500"/>
                                        <p:tgtEl>
                                          <p:spTgt spid="14"/>
                                        </p:tgtEl>
                                      </p:cBhvr>
                                    </p:animEffect>
                                    <p:set>
                                      <p:cBhvr>
                                        <p:cTn id="81" dur="1" fill="hold">
                                          <p:stCondLst>
                                            <p:cond delay="499"/>
                                          </p:stCondLst>
                                        </p:cTn>
                                        <p:tgtEl>
                                          <p:spTgt spid="14"/>
                                        </p:tgtEl>
                                        <p:attrNameLst>
                                          <p:attrName>style.visibility</p:attrName>
                                        </p:attrNameLst>
                                      </p:cBhvr>
                                      <p:to>
                                        <p:strVal val="hidden"/>
                                      </p:to>
                                    </p:se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52"/>
                                        </p:tgtEl>
                                        <p:attrNameLst>
                                          <p:attrName>style.visibility</p:attrName>
                                        </p:attrNameLst>
                                      </p:cBhvr>
                                      <p:to>
                                        <p:strVal val="visible"/>
                                      </p:to>
                                    </p:set>
                                    <p:animEffect transition="in" filter="fade">
                                      <p:cBhvr>
                                        <p:cTn id="8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37" grpId="0"/>
      <p:bldP spid="51" grpId="0" animBg="1"/>
      <p:bldP spid="75" grpId="0" animBg="1"/>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BE591810-5EF8-4E8F-8392-0EC5F4049424}"/>
              </a:ext>
            </a:extLst>
          </p:cNvPr>
          <p:cNvGrpSpPr/>
          <p:nvPr/>
        </p:nvGrpSpPr>
        <p:grpSpPr>
          <a:xfrm>
            <a:off x="5635776" y="3200428"/>
            <a:ext cx="236924" cy="1220664"/>
            <a:chOff x="4111776" y="3200428"/>
            <a:chExt cx="236924" cy="1220664"/>
          </a:xfrm>
        </p:grpSpPr>
        <p:pic>
          <p:nvPicPr>
            <p:cNvPr id="58" name="Picture 57" descr="A picture containing object&#10;&#10;Description automatically generated">
              <a:extLst>
                <a:ext uri="{FF2B5EF4-FFF2-40B4-BE49-F238E27FC236}">
                  <a16:creationId xmlns:a16="http://schemas.microsoft.com/office/drawing/2014/main" id="{68C218A8-ACE9-4722-908E-C91264D10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200428"/>
              <a:ext cx="236924" cy="228611"/>
            </a:xfrm>
            <a:prstGeom prst="rect">
              <a:avLst/>
            </a:prstGeom>
          </p:spPr>
        </p:pic>
        <p:pic>
          <p:nvPicPr>
            <p:cNvPr id="60" name="Picture 59" descr="A picture containing object&#10;&#10;Description automatically generated">
              <a:extLst>
                <a:ext uri="{FF2B5EF4-FFF2-40B4-BE49-F238E27FC236}">
                  <a16:creationId xmlns:a16="http://schemas.microsoft.com/office/drawing/2014/main" id="{D7370089-641C-4FD4-AACD-5CAC29333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531112"/>
              <a:ext cx="236924" cy="228611"/>
            </a:xfrm>
            <a:prstGeom prst="rect">
              <a:avLst/>
            </a:prstGeom>
          </p:spPr>
        </p:pic>
        <p:pic>
          <p:nvPicPr>
            <p:cNvPr id="72" name="Picture 71" descr="A picture containing object&#10;&#10;Description automatically generated">
              <a:extLst>
                <a:ext uri="{FF2B5EF4-FFF2-40B4-BE49-F238E27FC236}">
                  <a16:creationId xmlns:a16="http://schemas.microsoft.com/office/drawing/2014/main" id="{0541518D-356A-454E-AAD2-91C3B555A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861796"/>
              <a:ext cx="236924" cy="228611"/>
            </a:xfrm>
            <a:prstGeom prst="rect">
              <a:avLst/>
            </a:prstGeom>
          </p:spPr>
        </p:pic>
        <p:pic>
          <p:nvPicPr>
            <p:cNvPr id="73" name="Picture 72" descr="A picture containing object&#10;&#10;Description automatically generated">
              <a:extLst>
                <a:ext uri="{FF2B5EF4-FFF2-40B4-BE49-F238E27FC236}">
                  <a16:creationId xmlns:a16="http://schemas.microsoft.com/office/drawing/2014/main" id="{D6FC06CB-07F5-4E64-B233-F50E8F380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4192481"/>
              <a:ext cx="236924" cy="228611"/>
            </a:xfrm>
            <a:prstGeom prst="rect">
              <a:avLst/>
            </a:prstGeom>
          </p:spPr>
        </p:pic>
      </p:grpSp>
      <p:sp>
        <p:nvSpPr>
          <p:cNvPr id="7" name="Title 6">
            <a:extLst>
              <a:ext uri="{FF2B5EF4-FFF2-40B4-BE49-F238E27FC236}">
                <a16:creationId xmlns:a16="http://schemas.microsoft.com/office/drawing/2014/main" id="{90DDB650-06C6-461E-99EA-A474B744BD48}"/>
              </a:ext>
            </a:extLst>
          </p:cNvPr>
          <p:cNvSpPr>
            <a:spLocks noGrp="1"/>
          </p:cNvSpPr>
          <p:nvPr>
            <p:ph type="title"/>
          </p:nvPr>
        </p:nvSpPr>
        <p:spPr/>
        <p:txBody>
          <a:bodyPr/>
          <a:lstStyle/>
          <a:p>
            <a:r>
              <a:rPr lang="en-GB" dirty="0"/>
              <a:t>5MD-4 Divide using a formal written method</a:t>
            </a:r>
          </a:p>
        </p:txBody>
      </p:sp>
      <p:sp>
        <p:nvSpPr>
          <p:cNvPr id="4" name="TextBox 3">
            <a:extLst>
              <a:ext uri="{FF2B5EF4-FFF2-40B4-BE49-F238E27FC236}">
                <a16:creationId xmlns:a16="http://schemas.microsoft.com/office/drawing/2014/main" id="{C4215D05-BC50-46B4-9878-927D15DB6420}"/>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sticks shared equally between 4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FA21B689-462D-4448-BC90-747A5F82B398}"/>
              </a:ext>
            </a:extLst>
          </p:cNvPr>
          <p:cNvSpPr txBox="1"/>
          <p:nvPr/>
        </p:nvSpPr>
        <p:spPr bwMode="auto">
          <a:xfrm>
            <a:off x="5170805" y="1524945"/>
            <a:ext cx="1370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  4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 name="Rectangle 5">
            <a:extLst>
              <a:ext uri="{FF2B5EF4-FFF2-40B4-BE49-F238E27FC236}">
                <a16:creationId xmlns:a16="http://schemas.microsoft.com/office/drawing/2014/main" id="{64234FDE-AFCF-42FF-A789-E19E3C60A706}"/>
              </a:ext>
            </a:extLst>
          </p:cNvPr>
          <p:cNvSpPr/>
          <p:nvPr/>
        </p:nvSpPr>
        <p:spPr bwMode="auto">
          <a:xfrm>
            <a:off x="6727641" y="1515420"/>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3" name="Group 22">
            <a:extLst>
              <a:ext uri="{FF2B5EF4-FFF2-40B4-BE49-F238E27FC236}">
                <a16:creationId xmlns:a16="http://schemas.microsoft.com/office/drawing/2014/main" id="{51ACC14A-D6FC-4682-833C-7C6290F58CD2}"/>
              </a:ext>
            </a:extLst>
          </p:cNvPr>
          <p:cNvGrpSpPr/>
          <p:nvPr/>
        </p:nvGrpSpPr>
        <p:grpSpPr>
          <a:xfrm>
            <a:off x="5641691" y="4496427"/>
            <a:ext cx="995582" cy="400110"/>
            <a:chOff x="4117691" y="4496427"/>
            <a:chExt cx="995582" cy="400110"/>
          </a:xfrm>
        </p:grpSpPr>
        <p:sp>
          <p:nvSpPr>
            <p:cNvPr id="12" name="TextBox 11">
              <a:extLst>
                <a:ext uri="{FF2B5EF4-FFF2-40B4-BE49-F238E27FC236}">
                  <a16:creationId xmlns:a16="http://schemas.microsoft.com/office/drawing/2014/main" id="{40EBACF9-C45C-4D46-9F9D-56A53CB7A121}"/>
                </a:ext>
              </a:extLst>
            </p:cNvPr>
            <p:cNvSpPr txBox="1"/>
            <p:nvPr/>
          </p:nvSpPr>
          <p:spPr bwMode="auto">
            <a:xfrm>
              <a:off x="4117691" y="4496427"/>
              <a:ext cx="591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C396E97B-DD08-4046-A4BE-99D6E3BE6F0F}"/>
                </a:ext>
              </a:extLst>
            </p:cNvPr>
            <p:cNvSpPr txBox="1"/>
            <p:nvPr/>
          </p:nvSpPr>
          <p:spPr bwMode="auto">
            <a:xfrm>
              <a:off x="4668921" y="4496427"/>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grpSp>
      <p:sp>
        <p:nvSpPr>
          <p:cNvPr id="15" name="TextBox 14">
            <a:extLst>
              <a:ext uri="{FF2B5EF4-FFF2-40B4-BE49-F238E27FC236}">
                <a16:creationId xmlns:a16="http://schemas.microsoft.com/office/drawing/2014/main" id="{2D69E83D-E732-4CB7-8E20-E4DE879E2919}"/>
              </a:ext>
            </a:extLst>
          </p:cNvPr>
          <p:cNvSpPr txBox="1"/>
          <p:nvPr/>
        </p:nvSpPr>
        <p:spPr bwMode="auto">
          <a:xfrm>
            <a:off x="7455249" y="4941161"/>
            <a:ext cx="2319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 4 = 2 tens</a:t>
            </a:r>
          </a:p>
        </p:txBody>
      </p:sp>
      <p:sp>
        <p:nvSpPr>
          <p:cNvPr id="16" name="TextBox 15">
            <a:extLst>
              <a:ext uri="{FF2B5EF4-FFF2-40B4-BE49-F238E27FC236}">
                <a16:creationId xmlns:a16="http://schemas.microsoft.com/office/drawing/2014/main" id="{03C0B2EA-E20C-4FE4-AF39-A21064B25EA0}"/>
              </a:ext>
            </a:extLst>
          </p:cNvPr>
          <p:cNvSpPr txBox="1"/>
          <p:nvPr/>
        </p:nvSpPr>
        <p:spPr bwMode="auto">
          <a:xfrm>
            <a:off x="7443643" y="5350763"/>
            <a:ext cx="23423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4 ones ÷ 4 = 1 one</a:t>
            </a:r>
          </a:p>
        </p:txBody>
      </p:sp>
      <p:pic>
        <p:nvPicPr>
          <p:cNvPr id="50" name="Picture 49">
            <a:extLst>
              <a:ext uri="{FF2B5EF4-FFF2-40B4-BE49-F238E27FC236}">
                <a16:creationId xmlns:a16="http://schemas.microsoft.com/office/drawing/2014/main" id="{6ED505B1-B3CC-43F3-96D2-24DD78E683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9588" y="3170878"/>
            <a:ext cx="204253" cy="1274693"/>
          </a:xfrm>
          <a:prstGeom prst="rect">
            <a:avLst/>
          </a:prstGeom>
        </p:spPr>
      </p:pic>
      <p:pic>
        <p:nvPicPr>
          <p:cNvPr id="59" name="Picture 58" descr="A picture containing object&#10;&#10;Description automatically generated">
            <a:extLst>
              <a:ext uri="{FF2B5EF4-FFF2-40B4-BE49-F238E27FC236}">
                <a16:creationId xmlns:a16="http://schemas.microsoft.com/office/drawing/2014/main" id="{5C2383D9-37E3-4A5D-A5B2-AEAF043498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447" y="2764016"/>
            <a:ext cx="236924" cy="228611"/>
          </a:xfrm>
          <a:prstGeom prst="rect">
            <a:avLst/>
          </a:prstGeom>
        </p:spPr>
      </p:pic>
      <p:pic>
        <p:nvPicPr>
          <p:cNvPr id="69" name="Picture 68" descr="A picture containing object&#10;&#10;Description automatically generated">
            <a:extLst>
              <a:ext uri="{FF2B5EF4-FFF2-40B4-BE49-F238E27FC236}">
                <a16:creationId xmlns:a16="http://schemas.microsoft.com/office/drawing/2014/main" id="{C4CC7BF4-453B-448F-83F3-9E02E3643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2710" y="2764016"/>
            <a:ext cx="236924" cy="228611"/>
          </a:xfrm>
          <a:prstGeom prst="rect">
            <a:avLst/>
          </a:prstGeom>
        </p:spPr>
      </p:pic>
      <p:pic>
        <p:nvPicPr>
          <p:cNvPr id="70" name="Picture 69" descr="A picture containing object&#10;&#10;Description automatically generated">
            <a:extLst>
              <a:ext uri="{FF2B5EF4-FFF2-40B4-BE49-F238E27FC236}">
                <a16:creationId xmlns:a16="http://schemas.microsoft.com/office/drawing/2014/main" id="{F9C87116-5451-4143-BBD0-6F647F93A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973" y="2764016"/>
            <a:ext cx="236924" cy="228611"/>
          </a:xfrm>
          <a:prstGeom prst="rect">
            <a:avLst/>
          </a:prstGeom>
        </p:spPr>
      </p:pic>
      <p:pic>
        <p:nvPicPr>
          <p:cNvPr id="71" name="Picture 70" descr="A picture containing object&#10;&#10;Description automatically generated">
            <a:extLst>
              <a:ext uri="{FF2B5EF4-FFF2-40B4-BE49-F238E27FC236}">
                <a16:creationId xmlns:a16="http://schemas.microsoft.com/office/drawing/2014/main" id="{BDE61609-BFF2-4C3C-A97B-46CB6B93A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3237" y="2764016"/>
            <a:ext cx="236924" cy="228611"/>
          </a:xfrm>
          <a:prstGeom prst="rect">
            <a:avLst/>
          </a:prstGeom>
        </p:spPr>
      </p:pic>
      <p:sp>
        <p:nvSpPr>
          <p:cNvPr id="37" name="TextBox 36">
            <a:extLst>
              <a:ext uri="{FF2B5EF4-FFF2-40B4-BE49-F238E27FC236}">
                <a16:creationId xmlns:a16="http://schemas.microsoft.com/office/drawing/2014/main" id="{25BEF85C-6280-4DB0-89FB-AF5667A9459F}"/>
              </a:ext>
            </a:extLst>
          </p:cNvPr>
          <p:cNvSpPr txBox="1"/>
          <p:nvPr/>
        </p:nvSpPr>
        <p:spPr bwMode="auto">
          <a:xfrm>
            <a:off x="4715463" y="214076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3" name="Group 2">
            <a:extLst>
              <a:ext uri="{FF2B5EF4-FFF2-40B4-BE49-F238E27FC236}">
                <a16:creationId xmlns:a16="http://schemas.microsoft.com/office/drawing/2014/main" id="{4307227A-0799-40A7-8C17-0DD5B26703EF}"/>
              </a:ext>
            </a:extLst>
          </p:cNvPr>
          <p:cNvGrpSpPr/>
          <p:nvPr/>
        </p:nvGrpSpPr>
        <p:grpSpPr>
          <a:xfrm>
            <a:off x="4923842" y="3160915"/>
            <a:ext cx="319224" cy="1298969"/>
            <a:chOff x="3399842" y="3160914"/>
            <a:chExt cx="319224" cy="1298969"/>
          </a:xfrm>
        </p:grpSpPr>
        <p:pic>
          <p:nvPicPr>
            <p:cNvPr id="38" name="Picture 37" descr="A close up of a logo&#10;&#10;Description automatically generated">
              <a:extLst>
                <a:ext uri="{FF2B5EF4-FFF2-40B4-BE49-F238E27FC236}">
                  <a16:creationId xmlns:a16="http://schemas.microsoft.com/office/drawing/2014/main" id="{10F99DD9-E172-40E1-8504-8DF77200F6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160914"/>
              <a:ext cx="319224" cy="319224"/>
            </a:xfrm>
            <a:prstGeom prst="rect">
              <a:avLst/>
            </a:prstGeom>
          </p:spPr>
        </p:pic>
        <p:pic>
          <p:nvPicPr>
            <p:cNvPr id="39" name="Picture 38" descr="A close up of a logo&#10;&#10;Description automatically generated">
              <a:extLst>
                <a:ext uri="{FF2B5EF4-FFF2-40B4-BE49-F238E27FC236}">
                  <a16:creationId xmlns:a16="http://schemas.microsoft.com/office/drawing/2014/main" id="{3F6897C7-2D4A-459A-BAD8-644597F6FA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487496"/>
              <a:ext cx="319224" cy="319224"/>
            </a:xfrm>
            <a:prstGeom prst="rect">
              <a:avLst/>
            </a:prstGeom>
          </p:spPr>
        </p:pic>
        <p:pic>
          <p:nvPicPr>
            <p:cNvPr id="40" name="Picture 39" descr="A close up of a logo&#10;&#10;Description automatically generated">
              <a:extLst>
                <a:ext uri="{FF2B5EF4-FFF2-40B4-BE49-F238E27FC236}">
                  <a16:creationId xmlns:a16="http://schemas.microsoft.com/office/drawing/2014/main" id="{A19E1733-61AB-4C20-8420-EC97BDA05B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814078"/>
              <a:ext cx="319224" cy="319224"/>
            </a:xfrm>
            <a:prstGeom prst="rect">
              <a:avLst/>
            </a:prstGeom>
          </p:spPr>
        </p:pic>
        <p:pic>
          <p:nvPicPr>
            <p:cNvPr id="41" name="Picture 40" descr="A close up of a logo&#10;&#10;Description automatically generated">
              <a:extLst>
                <a:ext uri="{FF2B5EF4-FFF2-40B4-BE49-F238E27FC236}">
                  <a16:creationId xmlns:a16="http://schemas.microsoft.com/office/drawing/2014/main" id="{74D28725-DD09-48E5-A0E5-F1AC1AE6F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4140659"/>
              <a:ext cx="319224" cy="319224"/>
            </a:xfrm>
            <a:prstGeom prst="rect">
              <a:avLst/>
            </a:prstGeom>
          </p:spPr>
        </p:pic>
      </p:grpSp>
      <p:grpSp>
        <p:nvGrpSpPr>
          <p:cNvPr id="8" name="Group 7">
            <a:extLst>
              <a:ext uri="{FF2B5EF4-FFF2-40B4-BE49-F238E27FC236}">
                <a16:creationId xmlns:a16="http://schemas.microsoft.com/office/drawing/2014/main" id="{2639B6E9-D4E2-4DBE-853D-787946B1D32E}"/>
              </a:ext>
            </a:extLst>
          </p:cNvPr>
          <p:cNvGrpSpPr/>
          <p:nvPr/>
        </p:nvGrpSpPr>
        <p:grpSpPr>
          <a:xfrm>
            <a:off x="5258384" y="3160915"/>
            <a:ext cx="319224" cy="1298969"/>
            <a:chOff x="3734384" y="3160914"/>
            <a:chExt cx="319224" cy="1298969"/>
          </a:xfrm>
        </p:grpSpPr>
        <p:pic>
          <p:nvPicPr>
            <p:cNvPr id="42" name="Picture 41" descr="A close up of a logo&#10;&#10;Description automatically generated">
              <a:extLst>
                <a:ext uri="{FF2B5EF4-FFF2-40B4-BE49-F238E27FC236}">
                  <a16:creationId xmlns:a16="http://schemas.microsoft.com/office/drawing/2014/main" id="{A8B6649E-9776-4740-930B-3447DA7FE9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160914"/>
              <a:ext cx="319224" cy="319224"/>
            </a:xfrm>
            <a:prstGeom prst="rect">
              <a:avLst/>
            </a:prstGeom>
          </p:spPr>
        </p:pic>
        <p:pic>
          <p:nvPicPr>
            <p:cNvPr id="43" name="Picture 42" descr="A close up of a logo&#10;&#10;Description automatically generated">
              <a:extLst>
                <a:ext uri="{FF2B5EF4-FFF2-40B4-BE49-F238E27FC236}">
                  <a16:creationId xmlns:a16="http://schemas.microsoft.com/office/drawing/2014/main" id="{6011D4C5-B8F3-4077-97D8-084BAE996B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487496"/>
              <a:ext cx="319224" cy="319224"/>
            </a:xfrm>
            <a:prstGeom prst="rect">
              <a:avLst/>
            </a:prstGeom>
          </p:spPr>
        </p:pic>
        <p:pic>
          <p:nvPicPr>
            <p:cNvPr id="44" name="Picture 43" descr="A close up of a logo&#10;&#10;Description automatically generated">
              <a:extLst>
                <a:ext uri="{FF2B5EF4-FFF2-40B4-BE49-F238E27FC236}">
                  <a16:creationId xmlns:a16="http://schemas.microsoft.com/office/drawing/2014/main" id="{9ACB478E-2F3F-4DED-81D5-22CD0EFF3B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814078"/>
              <a:ext cx="319224" cy="319224"/>
            </a:xfrm>
            <a:prstGeom prst="rect">
              <a:avLst/>
            </a:prstGeom>
          </p:spPr>
        </p:pic>
        <p:pic>
          <p:nvPicPr>
            <p:cNvPr id="45" name="Picture 44" descr="A close up of a logo&#10;&#10;Description automatically generated">
              <a:extLst>
                <a:ext uri="{FF2B5EF4-FFF2-40B4-BE49-F238E27FC236}">
                  <a16:creationId xmlns:a16="http://schemas.microsoft.com/office/drawing/2014/main" id="{2CD3A989-9EE1-466F-BE75-3CCAF1CDD6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4140659"/>
              <a:ext cx="319224" cy="319224"/>
            </a:xfrm>
            <a:prstGeom prst="rect">
              <a:avLst/>
            </a:prstGeom>
          </p:spPr>
        </p:pic>
      </p:grpSp>
      <p:graphicFrame>
        <p:nvGraphicFramePr>
          <p:cNvPr id="17" name="Object 16">
            <a:extLst>
              <a:ext uri="{FF2B5EF4-FFF2-40B4-BE49-F238E27FC236}">
                <a16:creationId xmlns:a16="http://schemas.microsoft.com/office/drawing/2014/main" id="{69B965D5-0D54-4A61-B57D-63F7BAD49A0E}"/>
              </a:ext>
            </a:extLst>
          </p:cNvPr>
          <p:cNvGraphicFramePr>
            <a:graphicFrameLocks noChangeAspect="1"/>
          </p:cNvGraphicFramePr>
          <p:nvPr/>
        </p:nvGraphicFramePr>
        <p:xfrm>
          <a:off x="5420035" y="4974647"/>
          <a:ext cx="1388238" cy="885600"/>
        </p:xfrm>
        <a:graphic>
          <a:graphicData uri="http://schemas.openxmlformats.org/presentationml/2006/ole">
            <mc:AlternateContent xmlns:mc="http://schemas.openxmlformats.org/markup-compatibility/2006">
              <mc:Choice xmlns:v="urn:schemas-microsoft-com:vml" Requires="v">
                <p:oleObj name="Equation" r:id="rId6" imgW="736560" imgH="469800" progId="Equation.DSMT4">
                  <p:embed/>
                </p:oleObj>
              </mc:Choice>
              <mc:Fallback>
                <p:oleObj name="Equation" r:id="rId6" imgW="736560" imgH="469800" progId="Equation.DSMT4">
                  <p:embed/>
                  <p:pic>
                    <p:nvPicPr>
                      <p:cNvPr id="17" name="Object 16">
                        <a:extLst>
                          <a:ext uri="{FF2B5EF4-FFF2-40B4-BE49-F238E27FC236}">
                            <a16:creationId xmlns:a16="http://schemas.microsoft.com/office/drawing/2014/main" id="{69B965D5-0D54-4A61-B57D-63F7BAD49A0E}"/>
                          </a:ext>
                        </a:extLst>
                      </p:cNvPr>
                      <p:cNvPicPr/>
                      <p:nvPr/>
                    </p:nvPicPr>
                    <p:blipFill>
                      <a:blip r:embed="rId7"/>
                      <a:stretch>
                        <a:fillRect/>
                      </a:stretch>
                    </p:blipFill>
                    <p:spPr>
                      <a:xfrm>
                        <a:off x="5420035" y="4974647"/>
                        <a:ext cx="1388238" cy="885600"/>
                      </a:xfrm>
                      <a:prstGeom prst="rect">
                        <a:avLst/>
                      </a:prstGeom>
                    </p:spPr>
                  </p:pic>
                </p:oleObj>
              </mc:Fallback>
            </mc:AlternateContent>
          </a:graphicData>
        </a:graphic>
      </p:graphicFrame>
      <p:sp>
        <p:nvSpPr>
          <p:cNvPr id="52" name="TextBox 51">
            <a:extLst>
              <a:ext uri="{FF2B5EF4-FFF2-40B4-BE49-F238E27FC236}">
                <a16:creationId xmlns:a16="http://schemas.microsoft.com/office/drawing/2014/main" id="{77897BAC-3D83-40ED-A24A-4033D25E6624}"/>
              </a:ext>
            </a:extLst>
          </p:cNvPr>
          <p:cNvSpPr txBox="1"/>
          <p:nvPr/>
        </p:nvSpPr>
        <p:spPr bwMode="auto">
          <a:xfrm>
            <a:off x="3907518" y="5937691"/>
            <a:ext cx="43769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divided by 4 is equal to 2 tens.</a:t>
            </a:r>
          </a:p>
        </p:txBody>
      </p:sp>
      <p:sp>
        <p:nvSpPr>
          <p:cNvPr id="48" name="TextBox 47">
            <a:extLst>
              <a:ext uri="{FF2B5EF4-FFF2-40B4-BE49-F238E27FC236}">
                <a16:creationId xmlns:a16="http://schemas.microsoft.com/office/drawing/2014/main" id="{964E0D94-CEA2-41E7-9A08-2741E7C0CFAA}"/>
              </a:ext>
            </a:extLst>
          </p:cNvPr>
          <p:cNvSpPr txBox="1"/>
          <p:nvPr/>
        </p:nvSpPr>
        <p:spPr bwMode="auto">
          <a:xfrm>
            <a:off x="4784392" y="2140760"/>
            <a:ext cx="2623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share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9" name="TextBox 48" hidden="1">
            <a:extLst>
              <a:ext uri="{FF2B5EF4-FFF2-40B4-BE49-F238E27FC236}">
                <a16:creationId xmlns:a16="http://schemas.microsoft.com/office/drawing/2014/main" id="{54D5344F-E238-4CB3-A680-DDE84362F98C}"/>
              </a:ext>
            </a:extLst>
          </p:cNvPr>
          <p:cNvSpPr txBox="1"/>
          <p:nvPr/>
        </p:nvSpPr>
        <p:spPr bwMode="auto">
          <a:xfrm>
            <a:off x="3895910" y="5937691"/>
            <a:ext cx="44001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4 ones divided by 4 is equal to 1 one.</a:t>
            </a:r>
          </a:p>
        </p:txBody>
      </p:sp>
      <p:sp>
        <p:nvSpPr>
          <p:cNvPr id="53" name="Rectangle 52">
            <a:extLst>
              <a:ext uri="{FF2B5EF4-FFF2-40B4-BE49-F238E27FC236}">
                <a16:creationId xmlns:a16="http://schemas.microsoft.com/office/drawing/2014/main" id="{69E74BB8-613E-4AB6-A4E3-09DFC0BBD989}"/>
              </a:ext>
            </a:extLst>
          </p:cNvPr>
          <p:cNvSpPr/>
          <p:nvPr/>
        </p:nvSpPr>
        <p:spPr bwMode="auto">
          <a:xfrm>
            <a:off x="4879227" y="3131591"/>
            <a:ext cx="724649" cy="1364837"/>
          </a:xfrm>
          <a:prstGeom prst="rect">
            <a:avLst/>
          </a:prstGeom>
          <a:solidFill>
            <a:srgbClr val="FFFFFF">
              <a:alpha val="69804"/>
            </a:srgb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22" name="Object 21">
            <a:extLst>
              <a:ext uri="{FF2B5EF4-FFF2-40B4-BE49-F238E27FC236}">
                <a16:creationId xmlns:a16="http://schemas.microsoft.com/office/drawing/2014/main" id="{B9F140B0-9B36-472B-9BE5-092D1249C1C3}"/>
              </a:ext>
            </a:extLst>
          </p:cNvPr>
          <p:cNvGraphicFramePr>
            <a:graphicFrameLocks noChangeAspect="1"/>
          </p:cNvGraphicFramePr>
          <p:nvPr/>
        </p:nvGraphicFramePr>
        <p:xfrm>
          <a:off x="5419109" y="4974647"/>
          <a:ext cx="1388238" cy="885600"/>
        </p:xfrm>
        <a:graphic>
          <a:graphicData uri="http://schemas.openxmlformats.org/presentationml/2006/ole">
            <mc:AlternateContent xmlns:mc="http://schemas.openxmlformats.org/markup-compatibility/2006">
              <mc:Choice xmlns:v="urn:schemas-microsoft-com:vml" Requires="v">
                <p:oleObj name="Equation" r:id="rId8" imgW="736560" imgH="469800" progId="Equation.DSMT4">
                  <p:embed/>
                </p:oleObj>
              </mc:Choice>
              <mc:Fallback>
                <p:oleObj name="Equation" r:id="rId8" imgW="736560" imgH="469800" progId="Equation.DSMT4">
                  <p:embed/>
                  <p:pic>
                    <p:nvPicPr>
                      <p:cNvPr id="22" name="Object 21">
                        <a:extLst>
                          <a:ext uri="{FF2B5EF4-FFF2-40B4-BE49-F238E27FC236}">
                            <a16:creationId xmlns:a16="http://schemas.microsoft.com/office/drawing/2014/main" id="{B9F140B0-9B36-472B-9BE5-092D1249C1C3}"/>
                          </a:ext>
                        </a:extLst>
                      </p:cNvPr>
                      <p:cNvPicPr/>
                      <p:nvPr/>
                    </p:nvPicPr>
                    <p:blipFill>
                      <a:blip r:embed="rId9"/>
                      <a:stretch>
                        <a:fillRect/>
                      </a:stretch>
                    </p:blipFill>
                    <p:spPr>
                      <a:xfrm>
                        <a:off x="5419109" y="4974647"/>
                        <a:ext cx="1388238" cy="885600"/>
                      </a:xfrm>
                      <a:prstGeom prst="rect">
                        <a:avLst/>
                      </a:prstGeom>
                    </p:spPr>
                  </p:pic>
                </p:oleObj>
              </mc:Fallback>
            </mc:AlternateContent>
          </a:graphicData>
        </a:graphic>
      </p:graphicFrame>
      <p:graphicFrame>
        <p:nvGraphicFramePr>
          <p:cNvPr id="24" name="Object 23">
            <a:extLst>
              <a:ext uri="{FF2B5EF4-FFF2-40B4-BE49-F238E27FC236}">
                <a16:creationId xmlns:a16="http://schemas.microsoft.com/office/drawing/2014/main" id="{4E1E5A25-1FBE-41F6-923E-FB9977688F3B}"/>
              </a:ext>
            </a:extLst>
          </p:cNvPr>
          <p:cNvGraphicFramePr>
            <a:graphicFrameLocks noChangeAspect="1"/>
          </p:cNvGraphicFramePr>
          <p:nvPr/>
        </p:nvGraphicFramePr>
        <p:xfrm>
          <a:off x="5419109" y="4974647"/>
          <a:ext cx="1388238" cy="885600"/>
        </p:xfrm>
        <a:graphic>
          <a:graphicData uri="http://schemas.openxmlformats.org/presentationml/2006/ole">
            <mc:AlternateContent xmlns:mc="http://schemas.openxmlformats.org/markup-compatibility/2006">
              <mc:Choice xmlns:v="urn:schemas-microsoft-com:vml" Requires="v">
                <p:oleObj name="Equation" r:id="rId10" imgW="736560" imgH="469800" progId="Equation.DSMT4">
                  <p:embed/>
                </p:oleObj>
              </mc:Choice>
              <mc:Fallback>
                <p:oleObj name="Equation" r:id="rId10" imgW="736560" imgH="469800" progId="Equation.DSMT4">
                  <p:embed/>
                  <p:pic>
                    <p:nvPicPr>
                      <p:cNvPr id="24" name="Object 23">
                        <a:extLst>
                          <a:ext uri="{FF2B5EF4-FFF2-40B4-BE49-F238E27FC236}">
                            <a16:creationId xmlns:a16="http://schemas.microsoft.com/office/drawing/2014/main" id="{4E1E5A25-1FBE-41F6-923E-FB9977688F3B}"/>
                          </a:ext>
                        </a:extLst>
                      </p:cNvPr>
                      <p:cNvPicPr/>
                      <p:nvPr/>
                    </p:nvPicPr>
                    <p:blipFill>
                      <a:blip r:embed="rId11"/>
                      <a:stretch>
                        <a:fillRect/>
                      </a:stretch>
                    </p:blipFill>
                    <p:spPr>
                      <a:xfrm>
                        <a:off x="5419109" y="4974647"/>
                        <a:ext cx="1388238" cy="885600"/>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602617F3-5A42-4B8F-892D-40FE57AAEF7D}"/>
              </a:ext>
            </a:extLst>
          </p:cNvPr>
          <p:cNvSpPr/>
          <p:nvPr/>
        </p:nvSpPr>
        <p:spPr bwMode="auto">
          <a:xfrm>
            <a:off x="6233520" y="4993153"/>
            <a:ext cx="403753" cy="34811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6" name="Group 45">
            <a:extLst>
              <a:ext uri="{FF2B5EF4-FFF2-40B4-BE49-F238E27FC236}">
                <a16:creationId xmlns:a16="http://schemas.microsoft.com/office/drawing/2014/main" id="{147B596A-1A65-4EA9-B261-C7BCECD8BFF2}"/>
              </a:ext>
            </a:extLst>
          </p:cNvPr>
          <p:cNvGrpSpPr/>
          <p:nvPr/>
        </p:nvGrpSpPr>
        <p:grpSpPr>
          <a:xfrm>
            <a:off x="5257049" y="5315444"/>
            <a:ext cx="1458860" cy="564329"/>
            <a:chOff x="3733049" y="5315443"/>
            <a:chExt cx="1458860" cy="564329"/>
          </a:xfrm>
        </p:grpSpPr>
        <p:grpSp>
          <p:nvGrpSpPr>
            <p:cNvPr id="47" name="Group 46">
              <a:extLst>
                <a:ext uri="{FF2B5EF4-FFF2-40B4-BE49-F238E27FC236}">
                  <a16:creationId xmlns:a16="http://schemas.microsoft.com/office/drawing/2014/main" id="{6FDE5882-6BA1-4EE6-9316-ACD8D2813481}"/>
                </a:ext>
              </a:extLst>
            </p:cNvPr>
            <p:cNvGrpSpPr/>
            <p:nvPr/>
          </p:nvGrpSpPr>
          <p:grpSpPr>
            <a:xfrm>
              <a:off x="4085070" y="5365750"/>
              <a:ext cx="1106839" cy="449255"/>
              <a:chOff x="4085070" y="5365750"/>
              <a:chExt cx="1106839" cy="449255"/>
            </a:xfrm>
            <a:solidFill>
              <a:schemeClr val="bg1"/>
            </a:solidFill>
          </p:grpSpPr>
          <p:sp>
            <p:nvSpPr>
              <p:cNvPr id="57" name="Rectangle 56">
                <a:extLst>
                  <a:ext uri="{FF2B5EF4-FFF2-40B4-BE49-F238E27FC236}">
                    <a16:creationId xmlns:a16="http://schemas.microsoft.com/office/drawing/2014/main" id="{15D73444-6AD3-4A0D-BF18-46140D2D5C0D}"/>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1" name="Rectangle 60">
                <a:extLst>
                  <a:ext uri="{FF2B5EF4-FFF2-40B4-BE49-F238E27FC236}">
                    <a16:creationId xmlns:a16="http://schemas.microsoft.com/office/drawing/2014/main" id="{EEB0F470-917D-4E21-BA3E-31D52172F31F}"/>
                  </a:ext>
                </a:extLst>
              </p:cNvPr>
              <p:cNvSpPr/>
              <p:nvPr/>
            </p:nvSpPr>
            <p:spPr bwMode="auto">
              <a:xfrm rot="5400000">
                <a:off x="3931480" y="5560248"/>
                <a:ext cx="414330" cy="9518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4" name="Group 53">
              <a:extLst>
                <a:ext uri="{FF2B5EF4-FFF2-40B4-BE49-F238E27FC236}">
                  <a16:creationId xmlns:a16="http://schemas.microsoft.com/office/drawing/2014/main" id="{8CD3AF13-00DF-448D-82DF-7FD7988017DB}"/>
                </a:ext>
              </a:extLst>
            </p:cNvPr>
            <p:cNvGrpSpPr/>
            <p:nvPr/>
          </p:nvGrpSpPr>
          <p:grpSpPr>
            <a:xfrm>
              <a:off x="3733049" y="5315443"/>
              <a:ext cx="1434410" cy="564329"/>
              <a:chOff x="3722832" y="5310208"/>
              <a:chExt cx="1434410" cy="564329"/>
            </a:xfrm>
          </p:grpSpPr>
          <p:cxnSp>
            <p:nvCxnSpPr>
              <p:cNvPr id="55" name="Straight Connector 54">
                <a:extLst>
                  <a:ext uri="{FF2B5EF4-FFF2-40B4-BE49-F238E27FC236}">
                    <a16:creationId xmlns:a16="http://schemas.microsoft.com/office/drawing/2014/main" id="{322324AE-612A-43E2-98C1-149867D388BC}"/>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Arc 55">
                <a:extLst>
                  <a:ext uri="{FF2B5EF4-FFF2-40B4-BE49-F238E27FC236}">
                    <a16:creationId xmlns:a16="http://schemas.microsoft.com/office/drawing/2014/main" id="{8B94CD5F-026B-4677-B152-35AAB6E7B02E}"/>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364242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52"/>
                                        </p:tgtEl>
                                      </p:cBhvr>
                                    </p:animEffect>
                                    <p:set>
                                      <p:cBhvr>
                                        <p:cTn id="7" dur="1" fill="hold">
                                          <p:stCondLst>
                                            <p:cond delay="499"/>
                                          </p:stCondLst>
                                        </p:cTn>
                                        <p:tgtEl>
                                          <p:spTgt spid="5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7"/>
                                        </p:tgtEl>
                                      </p:cBhvr>
                                    </p:animEffect>
                                    <p:set>
                                      <p:cBhvr>
                                        <p:cTn id="10" dur="1" fill="hold">
                                          <p:stCondLst>
                                            <p:cond delay="499"/>
                                          </p:stCondLst>
                                        </p:cTn>
                                        <p:tgtEl>
                                          <p:spTgt spid="37"/>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childTnLst>
                          </p:cTn>
                        </p:par>
                        <p:par>
                          <p:cTn id="20" fill="hold">
                            <p:stCondLst>
                              <p:cond delay="500"/>
                            </p:stCondLst>
                            <p:childTnLst>
                              <p:par>
                                <p:cTn id="21" presetID="42" presetClass="path" presetSubtype="0" accel="50000" fill="hold" nodeType="afterEffect">
                                  <p:stCondLst>
                                    <p:cond delay="0"/>
                                  </p:stCondLst>
                                  <p:childTnLst>
                                    <p:animMotion origin="layout" path="M 1.66667E-6 4.07407E-6 L -0.10521 0.06388 " pathEditMode="relative" rAng="0" ptsTypes="AA">
                                      <p:cBhvr>
                                        <p:cTn id="22" dur="1500" fill="hold"/>
                                        <p:tgtEl>
                                          <p:spTgt spid="59"/>
                                        </p:tgtEl>
                                        <p:attrNameLst>
                                          <p:attrName>ppt_x</p:attrName>
                                          <p:attrName>ppt_y</p:attrName>
                                        </p:attrNameLst>
                                      </p:cBhvr>
                                      <p:rCtr x="-5260" y="3194"/>
                                    </p:animMotion>
                                  </p:childTnLst>
                                </p:cTn>
                              </p:par>
                              <p:par>
                                <p:cTn id="23" presetID="42" presetClass="path" presetSubtype="0" accel="50000" fill="hold" nodeType="withEffect">
                                  <p:stCondLst>
                                    <p:cond delay="0"/>
                                  </p:stCondLst>
                                  <p:childTnLst>
                                    <p:animMotion origin="layout" path="M 2.77778E-7 4.07407E-6 L -0.13316 0.11203 " pathEditMode="relative" rAng="0" ptsTypes="AA">
                                      <p:cBhvr>
                                        <p:cTn id="24" dur="1500" fill="hold"/>
                                        <p:tgtEl>
                                          <p:spTgt spid="69"/>
                                        </p:tgtEl>
                                        <p:attrNameLst>
                                          <p:attrName>ppt_x</p:attrName>
                                          <p:attrName>ppt_y</p:attrName>
                                        </p:attrNameLst>
                                      </p:cBhvr>
                                      <p:rCtr x="-6667" y="5602"/>
                                    </p:animMotion>
                                  </p:childTnLst>
                                </p:cTn>
                              </p:par>
                              <p:par>
                                <p:cTn id="25" presetID="42" presetClass="path" presetSubtype="0" accel="50000" fill="hold" nodeType="withEffect">
                                  <p:stCondLst>
                                    <p:cond delay="0"/>
                                  </p:stCondLst>
                                  <p:childTnLst>
                                    <p:animMotion origin="layout" path="M -1.11111E-6 4.07407E-6 L -0.16094 0.16064 " pathEditMode="relative" rAng="0" ptsTypes="AA">
                                      <p:cBhvr>
                                        <p:cTn id="26" dur="1500" fill="hold"/>
                                        <p:tgtEl>
                                          <p:spTgt spid="70"/>
                                        </p:tgtEl>
                                        <p:attrNameLst>
                                          <p:attrName>ppt_x</p:attrName>
                                          <p:attrName>ppt_y</p:attrName>
                                        </p:attrNameLst>
                                      </p:cBhvr>
                                      <p:rCtr x="-8056" y="8032"/>
                                    </p:animMotion>
                                  </p:childTnLst>
                                </p:cTn>
                              </p:par>
                              <p:par>
                                <p:cTn id="27" presetID="42" presetClass="path" presetSubtype="0" accel="50000" fill="hold" nodeType="withEffect">
                                  <p:stCondLst>
                                    <p:cond delay="0"/>
                                  </p:stCondLst>
                                  <p:childTnLst>
                                    <p:animMotion origin="layout" path="M -2.5E-6 4.07407E-6 L -0.18906 0.20833 " pathEditMode="relative" rAng="0" ptsTypes="AA">
                                      <p:cBhvr>
                                        <p:cTn id="28" dur="1500" fill="hold"/>
                                        <p:tgtEl>
                                          <p:spTgt spid="71"/>
                                        </p:tgtEl>
                                        <p:attrNameLst>
                                          <p:attrName>ppt_x</p:attrName>
                                          <p:attrName>ppt_y</p:attrName>
                                        </p:attrNameLst>
                                      </p:cBhvr>
                                      <p:rCtr x="-9462" y="10417"/>
                                    </p:animMotion>
                                  </p:childTnLst>
                                </p:cTn>
                              </p:par>
                            </p:childTnLst>
                          </p:cTn>
                        </p:par>
                        <p:par>
                          <p:cTn id="29" fill="hold">
                            <p:stCondLst>
                              <p:cond delay="2000"/>
                            </p:stCondLst>
                            <p:childTnLst>
                              <p:par>
                                <p:cTn id="30" presetID="1" presetClass="exit" presetSubtype="0" fill="hold" nodeType="afterEffect">
                                  <p:stCondLst>
                                    <p:cond delay="0"/>
                                  </p:stCondLst>
                                  <p:childTnLst>
                                    <p:set>
                                      <p:cBhvr>
                                        <p:cTn id="31" dur="1" fill="hold">
                                          <p:stCondLst>
                                            <p:cond delay="0"/>
                                          </p:stCondLst>
                                        </p:cTn>
                                        <p:tgtEl>
                                          <p:spTgt spid="5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6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0"/>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71"/>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xit" presetSubtype="0" fill="hold" nodeType="withEffect">
                                  <p:stCondLst>
                                    <p:cond delay="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par>
                          <p:cTn id="52" fill="hold">
                            <p:stCondLst>
                              <p:cond delay="1000"/>
                            </p:stCondLst>
                            <p:childTnLst>
                              <p:par>
                                <p:cTn id="53" presetID="10" presetClass="entr" presetSubtype="0"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xit" presetSubtype="0" fill="hold" nodeType="withEffect">
                                  <p:stCondLst>
                                    <p:cond delay="0"/>
                                  </p:stCondLst>
                                  <p:childTnLst>
                                    <p:animEffect transition="out" filter="fade">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500"/>
                                        <p:tgtEl>
                                          <p:spTgt spid="51"/>
                                        </p:tgtEl>
                                      </p:cBhvr>
                                    </p:animEffect>
                                    <p:set>
                                      <p:cBhvr>
                                        <p:cTn id="61" dur="1" fill="hold">
                                          <p:stCondLst>
                                            <p:cond delay="499"/>
                                          </p:stCondLst>
                                        </p:cTn>
                                        <p:tgtEl>
                                          <p:spTgt spid="51"/>
                                        </p:tgtEl>
                                        <p:attrNameLst>
                                          <p:attrName>style.visibility</p:attrName>
                                        </p:attrNameLst>
                                      </p:cBhvr>
                                      <p:to>
                                        <p:strVal val="hidden"/>
                                      </p:to>
                                    </p:set>
                                  </p:childTnLst>
                                </p:cTn>
                              </p:par>
                            </p:childTnLst>
                          </p:cTn>
                        </p:par>
                        <p:par>
                          <p:cTn id="62" fill="hold">
                            <p:stCondLst>
                              <p:cond delay="1500"/>
                            </p:stCondLst>
                            <p:childTnLst>
                              <p:par>
                                <p:cTn id="63" presetID="10" presetClass="entr" presetSubtype="0" fill="hold" grpId="0" nodeType="after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7" grpId="0"/>
      <p:bldP spid="52" grpId="0"/>
      <p:bldP spid="48" grpId="0"/>
      <p:bldP spid="49" grpId="0"/>
      <p:bldP spid="53" grpId="0" animBg="1"/>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BE591810-5EF8-4E8F-8392-0EC5F4049424}"/>
              </a:ext>
            </a:extLst>
          </p:cNvPr>
          <p:cNvGrpSpPr/>
          <p:nvPr/>
        </p:nvGrpSpPr>
        <p:grpSpPr>
          <a:xfrm>
            <a:off x="5635776" y="3200428"/>
            <a:ext cx="236924" cy="1220664"/>
            <a:chOff x="4111776" y="3200428"/>
            <a:chExt cx="236924" cy="1220664"/>
          </a:xfrm>
        </p:grpSpPr>
        <p:pic>
          <p:nvPicPr>
            <p:cNvPr id="58" name="Picture 57" descr="A picture containing object&#10;&#10;Description automatically generated">
              <a:extLst>
                <a:ext uri="{FF2B5EF4-FFF2-40B4-BE49-F238E27FC236}">
                  <a16:creationId xmlns:a16="http://schemas.microsoft.com/office/drawing/2014/main" id="{68C218A8-ACE9-4722-908E-C91264D10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200428"/>
              <a:ext cx="236924" cy="228611"/>
            </a:xfrm>
            <a:prstGeom prst="rect">
              <a:avLst/>
            </a:prstGeom>
          </p:spPr>
        </p:pic>
        <p:pic>
          <p:nvPicPr>
            <p:cNvPr id="60" name="Picture 59" descr="A picture containing object&#10;&#10;Description automatically generated">
              <a:extLst>
                <a:ext uri="{FF2B5EF4-FFF2-40B4-BE49-F238E27FC236}">
                  <a16:creationId xmlns:a16="http://schemas.microsoft.com/office/drawing/2014/main" id="{D7370089-641C-4FD4-AACD-5CAC29333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531112"/>
              <a:ext cx="236924" cy="228611"/>
            </a:xfrm>
            <a:prstGeom prst="rect">
              <a:avLst/>
            </a:prstGeom>
          </p:spPr>
        </p:pic>
        <p:pic>
          <p:nvPicPr>
            <p:cNvPr id="72" name="Picture 71" descr="A picture containing object&#10;&#10;Description automatically generated">
              <a:extLst>
                <a:ext uri="{FF2B5EF4-FFF2-40B4-BE49-F238E27FC236}">
                  <a16:creationId xmlns:a16="http://schemas.microsoft.com/office/drawing/2014/main" id="{0541518D-356A-454E-AAD2-91C3B555A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861796"/>
              <a:ext cx="236924" cy="228611"/>
            </a:xfrm>
            <a:prstGeom prst="rect">
              <a:avLst/>
            </a:prstGeom>
          </p:spPr>
        </p:pic>
        <p:pic>
          <p:nvPicPr>
            <p:cNvPr id="73" name="Picture 72" descr="A picture containing object&#10;&#10;Description automatically generated">
              <a:extLst>
                <a:ext uri="{FF2B5EF4-FFF2-40B4-BE49-F238E27FC236}">
                  <a16:creationId xmlns:a16="http://schemas.microsoft.com/office/drawing/2014/main" id="{D6FC06CB-07F5-4E64-B233-F50E8F380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4192481"/>
              <a:ext cx="236924" cy="228611"/>
            </a:xfrm>
            <a:prstGeom prst="rect">
              <a:avLst/>
            </a:prstGeom>
          </p:spPr>
        </p:pic>
      </p:grpSp>
      <p:sp>
        <p:nvSpPr>
          <p:cNvPr id="7" name="Title 6">
            <a:extLst>
              <a:ext uri="{FF2B5EF4-FFF2-40B4-BE49-F238E27FC236}">
                <a16:creationId xmlns:a16="http://schemas.microsoft.com/office/drawing/2014/main" id="{87D64D2B-1FBE-4309-BED4-E1FC449DDD1C}"/>
              </a:ext>
            </a:extLst>
          </p:cNvPr>
          <p:cNvSpPr>
            <a:spLocks noGrp="1"/>
          </p:cNvSpPr>
          <p:nvPr>
            <p:ph type="title"/>
          </p:nvPr>
        </p:nvSpPr>
        <p:spPr/>
        <p:txBody>
          <a:bodyPr/>
          <a:lstStyle/>
          <a:p>
            <a:r>
              <a:rPr lang="en-GB" dirty="0"/>
              <a:t>5MD-4 Divide using a formal written method</a:t>
            </a:r>
          </a:p>
        </p:txBody>
      </p:sp>
      <p:sp>
        <p:nvSpPr>
          <p:cNvPr id="4" name="TextBox 3">
            <a:extLst>
              <a:ext uri="{FF2B5EF4-FFF2-40B4-BE49-F238E27FC236}">
                <a16:creationId xmlns:a16="http://schemas.microsoft.com/office/drawing/2014/main" id="{C4215D05-BC50-46B4-9878-927D15DB6420}"/>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sticks shared equally between 4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FA21B689-462D-4448-BC90-747A5F82B398}"/>
              </a:ext>
            </a:extLst>
          </p:cNvPr>
          <p:cNvSpPr txBox="1"/>
          <p:nvPr/>
        </p:nvSpPr>
        <p:spPr bwMode="auto">
          <a:xfrm>
            <a:off x="5170805" y="1524945"/>
            <a:ext cx="1370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  4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 name="Rectangle 5">
            <a:extLst>
              <a:ext uri="{FF2B5EF4-FFF2-40B4-BE49-F238E27FC236}">
                <a16:creationId xmlns:a16="http://schemas.microsoft.com/office/drawing/2014/main" id="{64234FDE-AFCF-42FF-A789-E19E3C60A706}"/>
              </a:ext>
            </a:extLst>
          </p:cNvPr>
          <p:cNvSpPr/>
          <p:nvPr/>
        </p:nvSpPr>
        <p:spPr bwMode="auto">
          <a:xfrm>
            <a:off x="6727641" y="1515420"/>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3" name="Group 22">
            <a:extLst>
              <a:ext uri="{FF2B5EF4-FFF2-40B4-BE49-F238E27FC236}">
                <a16:creationId xmlns:a16="http://schemas.microsoft.com/office/drawing/2014/main" id="{51ACC14A-D6FC-4682-833C-7C6290F58CD2}"/>
              </a:ext>
            </a:extLst>
          </p:cNvPr>
          <p:cNvGrpSpPr/>
          <p:nvPr/>
        </p:nvGrpSpPr>
        <p:grpSpPr>
          <a:xfrm>
            <a:off x="5641691" y="4496427"/>
            <a:ext cx="995582" cy="400110"/>
            <a:chOff x="4117691" y="4496427"/>
            <a:chExt cx="995582" cy="400110"/>
          </a:xfrm>
        </p:grpSpPr>
        <p:sp>
          <p:nvSpPr>
            <p:cNvPr id="12" name="TextBox 11">
              <a:extLst>
                <a:ext uri="{FF2B5EF4-FFF2-40B4-BE49-F238E27FC236}">
                  <a16:creationId xmlns:a16="http://schemas.microsoft.com/office/drawing/2014/main" id="{40EBACF9-C45C-4D46-9F9D-56A53CB7A121}"/>
                </a:ext>
              </a:extLst>
            </p:cNvPr>
            <p:cNvSpPr txBox="1"/>
            <p:nvPr/>
          </p:nvSpPr>
          <p:spPr bwMode="auto">
            <a:xfrm>
              <a:off x="4117691" y="4496427"/>
              <a:ext cx="591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C396E97B-DD08-4046-A4BE-99D6E3BE6F0F}"/>
                </a:ext>
              </a:extLst>
            </p:cNvPr>
            <p:cNvSpPr txBox="1"/>
            <p:nvPr/>
          </p:nvSpPr>
          <p:spPr bwMode="auto">
            <a:xfrm>
              <a:off x="4668921" y="4496427"/>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grpSp>
      <p:sp>
        <p:nvSpPr>
          <p:cNvPr id="15" name="TextBox 14">
            <a:extLst>
              <a:ext uri="{FF2B5EF4-FFF2-40B4-BE49-F238E27FC236}">
                <a16:creationId xmlns:a16="http://schemas.microsoft.com/office/drawing/2014/main" id="{2D69E83D-E732-4CB7-8E20-E4DE879E2919}"/>
              </a:ext>
            </a:extLst>
          </p:cNvPr>
          <p:cNvSpPr txBox="1"/>
          <p:nvPr/>
        </p:nvSpPr>
        <p:spPr bwMode="auto">
          <a:xfrm>
            <a:off x="7455249" y="4941161"/>
            <a:ext cx="2319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 4 = 2 tens</a:t>
            </a:r>
          </a:p>
        </p:txBody>
      </p:sp>
      <p:sp>
        <p:nvSpPr>
          <p:cNvPr id="16" name="TextBox 15">
            <a:extLst>
              <a:ext uri="{FF2B5EF4-FFF2-40B4-BE49-F238E27FC236}">
                <a16:creationId xmlns:a16="http://schemas.microsoft.com/office/drawing/2014/main" id="{03C0B2EA-E20C-4FE4-AF39-A21064B25EA0}"/>
              </a:ext>
            </a:extLst>
          </p:cNvPr>
          <p:cNvSpPr txBox="1"/>
          <p:nvPr/>
        </p:nvSpPr>
        <p:spPr bwMode="auto">
          <a:xfrm>
            <a:off x="7443643" y="5350763"/>
            <a:ext cx="23423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4 ones ÷ 4 = 1 one</a:t>
            </a:r>
          </a:p>
        </p:txBody>
      </p:sp>
      <p:pic>
        <p:nvPicPr>
          <p:cNvPr id="50" name="Picture 49">
            <a:extLst>
              <a:ext uri="{FF2B5EF4-FFF2-40B4-BE49-F238E27FC236}">
                <a16:creationId xmlns:a16="http://schemas.microsoft.com/office/drawing/2014/main" id="{6ED505B1-B3CC-43F3-96D2-24DD78E683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9588" y="3170878"/>
            <a:ext cx="204253" cy="1274693"/>
          </a:xfrm>
          <a:prstGeom prst="rect">
            <a:avLst/>
          </a:prstGeom>
        </p:spPr>
      </p:pic>
      <p:grpSp>
        <p:nvGrpSpPr>
          <p:cNvPr id="3" name="Group 2">
            <a:extLst>
              <a:ext uri="{FF2B5EF4-FFF2-40B4-BE49-F238E27FC236}">
                <a16:creationId xmlns:a16="http://schemas.microsoft.com/office/drawing/2014/main" id="{4307227A-0799-40A7-8C17-0DD5B26703EF}"/>
              </a:ext>
            </a:extLst>
          </p:cNvPr>
          <p:cNvGrpSpPr/>
          <p:nvPr/>
        </p:nvGrpSpPr>
        <p:grpSpPr>
          <a:xfrm>
            <a:off x="4923842" y="3160915"/>
            <a:ext cx="319224" cy="1298969"/>
            <a:chOff x="3399842" y="3160914"/>
            <a:chExt cx="319224" cy="1298969"/>
          </a:xfrm>
        </p:grpSpPr>
        <p:pic>
          <p:nvPicPr>
            <p:cNvPr id="38" name="Picture 37" descr="A close up of a logo&#10;&#10;Description automatically generated">
              <a:extLst>
                <a:ext uri="{FF2B5EF4-FFF2-40B4-BE49-F238E27FC236}">
                  <a16:creationId xmlns:a16="http://schemas.microsoft.com/office/drawing/2014/main" id="{10F99DD9-E172-40E1-8504-8DF77200F6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160914"/>
              <a:ext cx="319224" cy="319224"/>
            </a:xfrm>
            <a:prstGeom prst="rect">
              <a:avLst/>
            </a:prstGeom>
          </p:spPr>
        </p:pic>
        <p:pic>
          <p:nvPicPr>
            <p:cNvPr id="39" name="Picture 38" descr="A close up of a logo&#10;&#10;Description automatically generated">
              <a:extLst>
                <a:ext uri="{FF2B5EF4-FFF2-40B4-BE49-F238E27FC236}">
                  <a16:creationId xmlns:a16="http://schemas.microsoft.com/office/drawing/2014/main" id="{3F6897C7-2D4A-459A-BAD8-644597F6FA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487496"/>
              <a:ext cx="319224" cy="319224"/>
            </a:xfrm>
            <a:prstGeom prst="rect">
              <a:avLst/>
            </a:prstGeom>
          </p:spPr>
        </p:pic>
        <p:pic>
          <p:nvPicPr>
            <p:cNvPr id="40" name="Picture 39" descr="A close up of a logo&#10;&#10;Description automatically generated">
              <a:extLst>
                <a:ext uri="{FF2B5EF4-FFF2-40B4-BE49-F238E27FC236}">
                  <a16:creationId xmlns:a16="http://schemas.microsoft.com/office/drawing/2014/main" id="{A19E1733-61AB-4C20-8420-EC97BDA05B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814078"/>
              <a:ext cx="319224" cy="319224"/>
            </a:xfrm>
            <a:prstGeom prst="rect">
              <a:avLst/>
            </a:prstGeom>
          </p:spPr>
        </p:pic>
        <p:pic>
          <p:nvPicPr>
            <p:cNvPr id="41" name="Picture 40" descr="A close up of a logo&#10;&#10;Description automatically generated">
              <a:extLst>
                <a:ext uri="{FF2B5EF4-FFF2-40B4-BE49-F238E27FC236}">
                  <a16:creationId xmlns:a16="http://schemas.microsoft.com/office/drawing/2014/main" id="{74D28725-DD09-48E5-A0E5-F1AC1AE6F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4140659"/>
              <a:ext cx="319224" cy="319224"/>
            </a:xfrm>
            <a:prstGeom prst="rect">
              <a:avLst/>
            </a:prstGeom>
          </p:spPr>
        </p:pic>
      </p:grpSp>
      <p:grpSp>
        <p:nvGrpSpPr>
          <p:cNvPr id="8" name="Group 7">
            <a:extLst>
              <a:ext uri="{FF2B5EF4-FFF2-40B4-BE49-F238E27FC236}">
                <a16:creationId xmlns:a16="http://schemas.microsoft.com/office/drawing/2014/main" id="{2639B6E9-D4E2-4DBE-853D-787946B1D32E}"/>
              </a:ext>
            </a:extLst>
          </p:cNvPr>
          <p:cNvGrpSpPr/>
          <p:nvPr/>
        </p:nvGrpSpPr>
        <p:grpSpPr>
          <a:xfrm>
            <a:off x="5258384" y="3160915"/>
            <a:ext cx="319224" cy="1298969"/>
            <a:chOff x="3734384" y="3160914"/>
            <a:chExt cx="319224" cy="1298969"/>
          </a:xfrm>
        </p:grpSpPr>
        <p:pic>
          <p:nvPicPr>
            <p:cNvPr id="42" name="Picture 41" descr="A close up of a logo&#10;&#10;Description automatically generated">
              <a:extLst>
                <a:ext uri="{FF2B5EF4-FFF2-40B4-BE49-F238E27FC236}">
                  <a16:creationId xmlns:a16="http://schemas.microsoft.com/office/drawing/2014/main" id="{A8B6649E-9776-4740-930B-3447DA7FE9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160914"/>
              <a:ext cx="319224" cy="319224"/>
            </a:xfrm>
            <a:prstGeom prst="rect">
              <a:avLst/>
            </a:prstGeom>
          </p:spPr>
        </p:pic>
        <p:pic>
          <p:nvPicPr>
            <p:cNvPr id="43" name="Picture 42" descr="A close up of a logo&#10;&#10;Description automatically generated">
              <a:extLst>
                <a:ext uri="{FF2B5EF4-FFF2-40B4-BE49-F238E27FC236}">
                  <a16:creationId xmlns:a16="http://schemas.microsoft.com/office/drawing/2014/main" id="{6011D4C5-B8F3-4077-97D8-084BAE996B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487496"/>
              <a:ext cx="319224" cy="319224"/>
            </a:xfrm>
            <a:prstGeom prst="rect">
              <a:avLst/>
            </a:prstGeom>
          </p:spPr>
        </p:pic>
        <p:pic>
          <p:nvPicPr>
            <p:cNvPr id="44" name="Picture 43" descr="A close up of a logo&#10;&#10;Description automatically generated">
              <a:extLst>
                <a:ext uri="{FF2B5EF4-FFF2-40B4-BE49-F238E27FC236}">
                  <a16:creationId xmlns:a16="http://schemas.microsoft.com/office/drawing/2014/main" id="{9ACB478E-2F3F-4DED-81D5-22CD0EFF3B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814078"/>
              <a:ext cx="319224" cy="319224"/>
            </a:xfrm>
            <a:prstGeom prst="rect">
              <a:avLst/>
            </a:prstGeom>
          </p:spPr>
        </p:pic>
        <p:pic>
          <p:nvPicPr>
            <p:cNvPr id="45" name="Picture 44" descr="A close up of a logo&#10;&#10;Description automatically generated">
              <a:extLst>
                <a:ext uri="{FF2B5EF4-FFF2-40B4-BE49-F238E27FC236}">
                  <a16:creationId xmlns:a16="http://schemas.microsoft.com/office/drawing/2014/main" id="{2CD3A989-9EE1-466F-BE75-3CCAF1CDD6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4140659"/>
              <a:ext cx="319224" cy="319224"/>
            </a:xfrm>
            <a:prstGeom prst="rect">
              <a:avLst/>
            </a:prstGeom>
          </p:spPr>
        </p:pic>
      </p:grpSp>
      <p:sp>
        <p:nvSpPr>
          <p:cNvPr id="48" name="TextBox 47">
            <a:extLst>
              <a:ext uri="{FF2B5EF4-FFF2-40B4-BE49-F238E27FC236}">
                <a16:creationId xmlns:a16="http://schemas.microsoft.com/office/drawing/2014/main" id="{964E0D94-CEA2-41E7-9A08-2741E7C0CFAA}"/>
              </a:ext>
            </a:extLst>
          </p:cNvPr>
          <p:cNvSpPr txBox="1"/>
          <p:nvPr/>
        </p:nvSpPr>
        <p:spPr bwMode="auto">
          <a:xfrm>
            <a:off x="4784392" y="2140760"/>
            <a:ext cx="2623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share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9" name="TextBox 48">
            <a:extLst>
              <a:ext uri="{FF2B5EF4-FFF2-40B4-BE49-F238E27FC236}">
                <a16:creationId xmlns:a16="http://schemas.microsoft.com/office/drawing/2014/main" id="{54D5344F-E238-4CB3-A680-DDE84362F98C}"/>
              </a:ext>
            </a:extLst>
          </p:cNvPr>
          <p:cNvSpPr txBox="1"/>
          <p:nvPr/>
        </p:nvSpPr>
        <p:spPr bwMode="auto">
          <a:xfrm>
            <a:off x="3895910" y="5937691"/>
            <a:ext cx="44001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4 ones divided by 4 is equal to 1 one.</a:t>
            </a:r>
          </a:p>
        </p:txBody>
      </p:sp>
      <p:sp>
        <p:nvSpPr>
          <p:cNvPr id="53" name="Rectangle 52">
            <a:extLst>
              <a:ext uri="{FF2B5EF4-FFF2-40B4-BE49-F238E27FC236}">
                <a16:creationId xmlns:a16="http://schemas.microsoft.com/office/drawing/2014/main" id="{69E74BB8-613E-4AB6-A4E3-09DFC0BBD989}"/>
              </a:ext>
            </a:extLst>
          </p:cNvPr>
          <p:cNvSpPr/>
          <p:nvPr/>
        </p:nvSpPr>
        <p:spPr bwMode="auto">
          <a:xfrm>
            <a:off x="4879227" y="3131591"/>
            <a:ext cx="724649" cy="1364837"/>
          </a:xfrm>
          <a:prstGeom prst="rect">
            <a:avLst/>
          </a:prstGeom>
          <a:solidFill>
            <a:srgbClr val="FFFFFF">
              <a:alpha val="69804"/>
            </a:srgb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24" name="Object 23">
            <a:extLst>
              <a:ext uri="{FF2B5EF4-FFF2-40B4-BE49-F238E27FC236}">
                <a16:creationId xmlns:a16="http://schemas.microsoft.com/office/drawing/2014/main" id="{4E1E5A25-1FBE-41F6-923E-FB9977688F3B}"/>
              </a:ext>
            </a:extLst>
          </p:cNvPr>
          <p:cNvGraphicFramePr>
            <a:graphicFrameLocks noChangeAspect="1"/>
          </p:cNvGraphicFramePr>
          <p:nvPr/>
        </p:nvGraphicFramePr>
        <p:xfrm>
          <a:off x="5419109" y="4974647"/>
          <a:ext cx="1388238" cy="885600"/>
        </p:xfrm>
        <a:graphic>
          <a:graphicData uri="http://schemas.openxmlformats.org/presentationml/2006/ole">
            <mc:AlternateContent xmlns:mc="http://schemas.openxmlformats.org/markup-compatibility/2006">
              <mc:Choice xmlns:v="urn:schemas-microsoft-com:vml" Requires="v">
                <p:oleObj name="Equation" r:id="rId6" imgW="736560" imgH="469800" progId="Equation.DSMT4">
                  <p:embed/>
                </p:oleObj>
              </mc:Choice>
              <mc:Fallback>
                <p:oleObj name="Equation" r:id="rId6" imgW="736560" imgH="469800" progId="Equation.DSMT4">
                  <p:embed/>
                  <p:pic>
                    <p:nvPicPr>
                      <p:cNvPr id="24" name="Object 23">
                        <a:extLst>
                          <a:ext uri="{FF2B5EF4-FFF2-40B4-BE49-F238E27FC236}">
                            <a16:creationId xmlns:a16="http://schemas.microsoft.com/office/drawing/2014/main" id="{4E1E5A25-1FBE-41F6-923E-FB9977688F3B}"/>
                          </a:ext>
                        </a:extLst>
                      </p:cNvPr>
                      <p:cNvPicPr/>
                      <p:nvPr/>
                    </p:nvPicPr>
                    <p:blipFill>
                      <a:blip r:embed="rId7"/>
                      <a:stretch>
                        <a:fillRect/>
                      </a:stretch>
                    </p:blipFill>
                    <p:spPr>
                      <a:xfrm>
                        <a:off x="5419109" y="4974647"/>
                        <a:ext cx="1388238" cy="885600"/>
                      </a:xfrm>
                      <a:prstGeom prst="rect">
                        <a:avLst/>
                      </a:prstGeom>
                    </p:spPr>
                  </p:pic>
                </p:oleObj>
              </mc:Fallback>
            </mc:AlternateContent>
          </a:graphicData>
        </a:graphic>
      </p:graphicFrame>
      <p:sp>
        <p:nvSpPr>
          <p:cNvPr id="46" name="TextBox 45">
            <a:extLst>
              <a:ext uri="{FF2B5EF4-FFF2-40B4-BE49-F238E27FC236}">
                <a16:creationId xmlns:a16="http://schemas.microsoft.com/office/drawing/2014/main" id="{60140272-41B8-4DFF-BCAF-82EC3E4EF3CA}"/>
              </a:ext>
            </a:extLst>
          </p:cNvPr>
          <p:cNvSpPr txBox="1"/>
          <p:nvPr/>
        </p:nvSpPr>
        <p:spPr bwMode="auto">
          <a:xfrm>
            <a:off x="5464739" y="2140760"/>
            <a:ext cx="1262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Summary</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9" name="Object 8">
            <a:extLst>
              <a:ext uri="{FF2B5EF4-FFF2-40B4-BE49-F238E27FC236}">
                <a16:creationId xmlns:a16="http://schemas.microsoft.com/office/drawing/2014/main" id="{C211B538-88D1-4550-871A-AF45909D800E}"/>
              </a:ext>
            </a:extLst>
          </p:cNvPr>
          <p:cNvGraphicFramePr>
            <a:graphicFrameLocks noChangeAspect="1"/>
          </p:cNvGraphicFramePr>
          <p:nvPr/>
        </p:nvGraphicFramePr>
        <p:xfrm>
          <a:off x="5419109" y="4974647"/>
          <a:ext cx="1388238" cy="885600"/>
        </p:xfrm>
        <a:graphic>
          <a:graphicData uri="http://schemas.openxmlformats.org/presentationml/2006/ole">
            <mc:AlternateContent xmlns:mc="http://schemas.openxmlformats.org/markup-compatibility/2006">
              <mc:Choice xmlns:v="urn:schemas-microsoft-com:vml" Requires="v">
                <p:oleObj name="Equation" r:id="rId8" imgW="736560" imgH="469800" progId="Equation.DSMT4">
                  <p:embed/>
                </p:oleObj>
              </mc:Choice>
              <mc:Fallback>
                <p:oleObj name="Equation" r:id="rId8" imgW="736560" imgH="469800" progId="Equation.DSMT4">
                  <p:embed/>
                  <p:pic>
                    <p:nvPicPr>
                      <p:cNvPr id="9" name="Object 8">
                        <a:extLst>
                          <a:ext uri="{FF2B5EF4-FFF2-40B4-BE49-F238E27FC236}">
                            <a16:creationId xmlns:a16="http://schemas.microsoft.com/office/drawing/2014/main" id="{C211B538-88D1-4550-871A-AF45909D800E}"/>
                          </a:ext>
                        </a:extLst>
                      </p:cNvPr>
                      <p:cNvPicPr/>
                      <p:nvPr/>
                    </p:nvPicPr>
                    <p:blipFill>
                      <a:blip r:embed="rId9"/>
                      <a:stretch>
                        <a:fillRect/>
                      </a:stretch>
                    </p:blipFill>
                    <p:spPr>
                      <a:xfrm>
                        <a:off x="5419109" y="4974647"/>
                        <a:ext cx="1388238" cy="885600"/>
                      </a:xfrm>
                      <a:prstGeom prst="rect">
                        <a:avLst/>
                      </a:prstGeom>
                    </p:spPr>
                  </p:pic>
                </p:oleObj>
              </mc:Fallback>
            </mc:AlternateContent>
          </a:graphicData>
        </a:graphic>
      </p:graphicFrame>
      <p:sp>
        <p:nvSpPr>
          <p:cNvPr id="47" name="TextBox 46">
            <a:extLst>
              <a:ext uri="{FF2B5EF4-FFF2-40B4-BE49-F238E27FC236}">
                <a16:creationId xmlns:a16="http://schemas.microsoft.com/office/drawing/2014/main" id="{DB915674-30FF-440E-AE1B-39F514D96C4E}"/>
              </a:ext>
            </a:extLst>
          </p:cNvPr>
          <p:cNvSpPr txBox="1"/>
          <p:nvPr/>
        </p:nvSpPr>
        <p:spPr bwMode="auto">
          <a:xfrm>
            <a:off x="4617069" y="5937691"/>
            <a:ext cx="29578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Each child gets 21 sticks.</a:t>
            </a:r>
          </a:p>
        </p:txBody>
      </p:sp>
      <p:grpSp>
        <p:nvGrpSpPr>
          <p:cNvPr id="56" name="Group 55">
            <a:extLst>
              <a:ext uri="{FF2B5EF4-FFF2-40B4-BE49-F238E27FC236}">
                <a16:creationId xmlns:a16="http://schemas.microsoft.com/office/drawing/2014/main" id="{F5B427CF-5DA5-47BD-BCA9-606FDCCC1AA9}"/>
              </a:ext>
            </a:extLst>
          </p:cNvPr>
          <p:cNvGrpSpPr/>
          <p:nvPr/>
        </p:nvGrpSpPr>
        <p:grpSpPr>
          <a:xfrm>
            <a:off x="5257049" y="5315444"/>
            <a:ext cx="1458860" cy="564329"/>
            <a:chOff x="3733049" y="5315443"/>
            <a:chExt cx="1458860" cy="564329"/>
          </a:xfrm>
        </p:grpSpPr>
        <p:grpSp>
          <p:nvGrpSpPr>
            <p:cNvPr id="57" name="Group 56">
              <a:extLst>
                <a:ext uri="{FF2B5EF4-FFF2-40B4-BE49-F238E27FC236}">
                  <a16:creationId xmlns:a16="http://schemas.microsoft.com/office/drawing/2014/main" id="{256CD338-ED8E-4EDB-958C-9CB868462CCF}"/>
                </a:ext>
              </a:extLst>
            </p:cNvPr>
            <p:cNvGrpSpPr/>
            <p:nvPr/>
          </p:nvGrpSpPr>
          <p:grpSpPr>
            <a:xfrm>
              <a:off x="4085070" y="5365750"/>
              <a:ext cx="1106839" cy="449255"/>
              <a:chOff x="4085070" y="5365750"/>
              <a:chExt cx="1106839" cy="449255"/>
            </a:xfrm>
            <a:solidFill>
              <a:schemeClr val="bg1"/>
            </a:solidFill>
          </p:grpSpPr>
          <p:sp>
            <p:nvSpPr>
              <p:cNvPr id="63" name="Rectangle 62">
                <a:extLst>
                  <a:ext uri="{FF2B5EF4-FFF2-40B4-BE49-F238E27FC236}">
                    <a16:creationId xmlns:a16="http://schemas.microsoft.com/office/drawing/2014/main" id="{A101F6CD-750F-4AAA-8234-179708F2B4E3}"/>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4" name="Rectangle 63">
                <a:extLst>
                  <a:ext uri="{FF2B5EF4-FFF2-40B4-BE49-F238E27FC236}">
                    <a16:creationId xmlns:a16="http://schemas.microsoft.com/office/drawing/2014/main" id="{A6EE4DD7-2A47-42FD-A31B-A1BF41955F7E}"/>
                  </a:ext>
                </a:extLst>
              </p:cNvPr>
              <p:cNvSpPr/>
              <p:nvPr/>
            </p:nvSpPr>
            <p:spPr bwMode="auto">
              <a:xfrm rot="5400000">
                <a:off x="3931480" y="5560248"/>
                <a:ext cx="414330" cy="9518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9" name="Group 58">
              <a:extLst>
                <a:ext uri="{FF2B5EF4-FFF2-40B4-BE49-F238E27FC236}">
                  <a16:creationId xmlns:a16="http://schemas.microsoft.com/office/drawing/2014/main" id="{4980F8C9-3D3D-436F-A4A0-9EA562894422}"/>
                </a:ext>
              </a:extLst>
            </p:cNvPr>
            <p:cNvGrpSpPr/>
            <p:nvPr/>
          </p:nvGrpSpPr>
          <p:grpSpPr>
            <a:xfrm>
              <a:off x="3733049" y="5315443"/>
              <a:ext cx="1434410" cy="564329"/>
              <a:chOff x="3722832" y="5310208"/>
              <a:chExt cx="1434410" cy="564329"/>
            </a:xfrm>
          </p:grpSpPr>
          <p:cxnSp>
            <p:nvCxnSpPr>
              <p:cNvPr id="61" name="Straight Connector 60">
                <a:extLst>
                  <a:ext uri="{FF2B5EF4-FFF2-40B4-BE49-F238E27FC236}">
                    <a16:creationId xmlns:a16="http://schemas.microsoft.com/office/drawing/2014/main" id="{CD18D9B1-BD91-4530-87B1-85DBF7E66A41}"/>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 name="Arc 61">
                <a:extLst>
                  <a:ext uri="{FF2B5EF4-FFF2-40B4-BE49-F238E27FC236}">
                    <a16:creationId xmlns:a16="http://schemas.microsoft.com/office/drawing/2014/main" id="{0FB4E873-2A2E-4455-92D0-76F739954C52}"/>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106807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
                                        </p:tgtEl>
                                      </p:cBhvr>
                                    </p:animEffect>
                                    <p:set>
                                      <p:cBhvr>
                                        <p:cTn id="7" dur="1" fill="hold">
                                          <p:stCondLst>
                                            <p:cond delay="499"/>
                                          </p:stCondLst>
                                        </p:cTn>
                                        <p:tgtEl>
                                          <p:spTgt spid="4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8"/>
                                        </p:tgtEl>
                                      </p:cBhvr>
                                    </p:animEffect>
                                    <p:set>
                                      <p:cBhvr>
                                        <p:cTn id="10" dur="1" fill="hold">
                                          <p:stCondLst>
                                            <p:cond delay="499"/>
                                          </p:stCondLst>
                                        </p:cTn>
                                        <p:tgtEl>
                                          <p:spTgt spid="48"/>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53"/>
                                        </p:tgtEl>
                                      </p:cBhvr>
                                    </p:animEffect>
                                    <p:set>
                                      <p:cBhvr>
                                        <p:cTn id="19" dur="1" fill="hold">
                                          <p:stCondLst>
                                            <p:cond delay="499"/>
                                          </p:stCondLst>
                                        </p:cTn>
                                        <p:tgtEl>
                                          <p:spTgt spid="5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xit" presetSubtype="0" fill="hold" nodeType="withEffect">
                                  <p:stCondLst>
                                    <p:cond delay="0"/>
                                  </p:stCondLst>
                                  <p:childTnLst>
                                    <p:animEffect transition="out" filter="fade">
                                      <p:cBhvr>
                                        <p:cTn id="26" dur="500"/>
                                        <p:tgtEl>
                                          <p:spTgt spid="24"/>
                                        </p:tgtEl>
                                      </p:cBhvr>
                                    </p:animEffect>
                                    <p:set>
                                      <p:cBhvr>
                                        <p:cTn id="27" dur="1" fill="hold">
                                          <p:stCondLst>
                                            <p:cond delay="499"/>
                                          </p:stCondLst>
                                        </p:cTn>
                                        <p:tgtEl>
                                          <p:spTgt spid="24"/>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3" grpId="0" animBg="1"/>
      <p:bldP spid="46" grpId="0"/>
      <p:bldP spid="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3CE0804-A5D9-4735-9553-D346D94EF4C3}"/>
              </a:ext>
            </a:extLst>
          </p:cNvPr>
          <p:cNvSpPr>
            <a:spLocks noGrp="1"/>
          </p:cNvSpPr>
          <p:nvPr>
            <p:ph type="title"/>
          </p:nvPr>
        </p:nvSpPr>
        <p:spPr/>
        <p:txBody>
          <a:bodyPr/>
          <a:lstStyle/>
          <a:p>
            <a:r>
              <a:rPr lang="en-GB" dirty="0"/>
              <a:t>5MD-4 Divide using a formal written method</a:t>
            </a:r>
          </a:p>
        </p:txBody>
      </p:sp>
      <p:sp>
        <p:nvSpPr>
          <p:cNvPr id="4" name="TextBox 3">
            <a:extLst>
              <a:ext uri="{FF2B5EF4-FFF2-40B4-BE49-F238E27FC236}">
                <a16:creationId xmlns:a16="http://schemas.microsoft.com/office/drawing/2014/main" id="{C4215D05-BC50-46B4-9878-927D15DB6420}"/>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sticks shared equally between 4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FA21B689-462D-4448-BC90-747A5F82B398}"/>
              </a:ext>
            </a:extLst>
          </p:cNvPr>
          <p:cNvSpPr txBox="1"/>
          <p:nvPr/>
        </p:nvSpPr>
        <p:spPr bwMode="auto">
          <a:xfrm>
            <a:off x="5170805" y="1524945"/>
            <a:ext cx="1370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84  ÷  4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 name="Rectangle 5">
            <a:extLst>
              <a:ext uri="{FF2B5EF4-FFF2-40B4-BE49-F238E27FC236}">
                <a16:creationId xmlns:a16="http://schemas.microsoft.com/office/drawing/2014/main" id="{64234FDE-AFCF-42FF-A789-E19E3C60A706}"/>
              </a:ext>
            </a:extLst>
          </p:cNvPr>
          <p:cNvSpPr/>
          <p:nvPr/>
        </p:nvSpPr>
        <p:spPr bwMode="auto">
          <a:xfrm>
            <a:off x="6727641" y="1515420"/>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0BE85104-4E45-474E-84EF-3D318FE24C60}"/>
              </a:ext>
            </a:extLst>
          </p:cNvPr>
          <p:cNvSpPr txBox="1"/>
          <p:nvPr/>
        </p:nvSpPr>
        <p:spPr bwMode="auto">
          <a:xfrm>
            <a:off x="6731457" y="1524944"/>
            <a:ext cx="460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a:t>
            </a:r>
          </a:p>
        </p:txBody>
      </p:sp>
      <p:grpSp>
        <p:nvGrpSpPr>
          <p:cNvPr id="26" name="Group 25">
            <a:extLst>
              <a:ext uri="{FF2B5EF4-FFF2-40B4-BE49-F238E27FC236}">
                <a16:creationId xmlns:a16="http://schemas.microsoft.com/office/drawing/2014/main" id="{A6B535AC-A5E9-405B-BC61-E748499EA6FF}"/>
              </a:ext>
            </a:extLst>
          </p:cNvPr>
          <p:cNvGrpSpPr/>
          <p:nvPr/>
        </p:nvGrpSpPr>
        <p:grpSpPr>
          <a:xfrm>
            <a:off x="5494644" y="2344967"/>
            <a:ext cx="1455172" cy="400110"/>
            <a:chOff x="3970644" y="2344967"/>
            <a:chExt cx="1455172" cy="400110"/>
          </a:xfrm>
        </p:grpSpPr>
        <p:sp>
          <p:nvSpPr>
            <p:cNvPr id="12" name="TextBox 11">
              <a:extLst>
                <a:ext uri="{FF2B5EF4-FFF2-40B4-BE49-F238E27FC236}">
                  <a16:creationId xmlns:a16="http://schemas.microsoft.com/office/drawing/2014/main" id="{40EBACF9-C45C-4D46-9F9D-56A53CB7A121}"/>
                </a:ext>
              </a:extLst>
            </p:cNvPr>
            <p:cNvSpPr txBox="1"/>
            <p:nvPr/>
          </p:nvSpPr>
          <p:spPr bwMode="auto">
            <a:xfrm>
              <a:off x="3970644" y="2344967"/>
              <a:ext cx="591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C396E97B-DD08-4046-A4BE-99D6E3BE6F0F}"/>
                </a:ext>
              </a:extLst>
            </p:cNvPr>
            <p:cNvSpPr txBox="1"/>
            <p:nvPr/>
          </p:nvSpPr>
          <p:spPr bwMode="auto">
            <a:xfrm>
              <a:off x="4981464" y="2344967"/>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1s</a:t>
              </a:r>
              <a:endParaRPr kumimoji="0" lang="en-GB" sz="2000" b="1"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grpSp>
      <p:grpSp>
        <p:nvGrpSpPr>
          <p:cNvPr id="10" name="Group 9">
            <a:extLst>
              <a:ext uri="{FF2B5EF4-FFF2-40B4-BE49-F238E27FC236}">
                <a16:creationId xmlns:a16="http://schemas.microsoft.com/office/drawing/2014/main" id="{73A06068-D1B3-4D4C-94DD-3AFE79C430BA}"/>
              </a:ext>
            </a:extLst>
          </p:cNvPr>
          <p:cNvGrpSpPr/>
          <p:nvPr/>
        </p:nvGrpSpPr>
        <p:grpSpPr>
          <a:xfrm>
            <a:off x="4549588" y="3160915"/>
            <a:ext cx="1323113" cy="1298969"/>
            <a:chOff x="3025587" y="3160914"/>
            <a:chExt cx="1323113" cy="1298969"/>
          </a:xfrm>
        </p:grpSpPr>
        <p:grpSp>
          <p:nvGrpSpPr>
            <p:cNvPr id="21" name="Group 20">
              <a:extLst>
                <a:ext uri="{FF2B5EF4-FFF2-40B4-BE49-F238E27FC236}">
                  <a16:creationId xmlns:a16="http://schemas.microsoft.com/office/drawing/2014/main" id="{BE591810-5EF8-4E8F-8392-0EC5F4049424}"/>
                </a:ext>
              </a:extLst>
            </p:cNvPr>
            <p:cNvGrpSpPr/>
            <p:nvPr/>
          </p:nvGrpSpPr>
          <p:grpSpPr>
            <a:xfrm>
              <a:off x="4111776" y="3200428"/>
              <a:ext cx="236924" cy="1220664"/>
              <a:chOff x="4111776" y="3200428"/>
              <a:chExt cx="236924" cy="1220664"/>
            </a:xfrm>
          </p:grpSpPr>
          <p:pic>
            <p:nvPicPr>
              <p:cNvPr id="58" name="Picture 57" descr="A picture containing object&#10;&#10;Description automatically generated">
                <a:extLst>
                  <a:ext uri="{FF2B5EF4-FFF2-40B4-BE49-F238E27FC236}">
                    <a16:creationId xmlns:a16="http://schemas.microsoft.com/office/drawing/2014/main" id="{68C218A8-ACE9-4722-908E-C91264D10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200428"/>
                <a:ext cx="236924" cy="228611"/>
              </a:xfrm>
              <a:prstGeom prst="rect">
                <a:avLst/>
              </a:prstGeom>
            </p:spPr>
          </p:pic>
          <p:pic>
            <p:nvPicPr>
              <p:cNvPr id="60" name="Picture 59" descr="A picture containing object&#10;&#10;Description automatically generated">
                <a:extLst>
                  <a:ext uri="{FF2B5EF4-FFF2-40B4-BE49-F238E27FC236}">
                    <a16:creationId xmlns:a16="http://schemas.microsoft.com/office/drawing/2014/main" id="{D7370089-641C-4FD4-AACD-5CAC29333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531112"/>
                <a:ext cx="236924" cy="228611"/>
              </a:xfrm>
              <a:prstGeom prst="rect">
                <a:avLst/>
              </a:prstGeom>
            </p:spPr>
          </p:pic>
          <p:pic>
            <p:nvPicPr>
              <p:cNvPr id="72" name="Picture 71" descr="A picture containing object&#10;&#10;Description automatically generated">
                <a:extLst>
                  <a:ext uri="{FF2B5EF4-FFF2-40B4-BE49-F238E27FC236}">
                    <a16:creationId xmlns:a16="http://schemas.microsoft.com/office/drawing/2014/main" id="{0541518D-356A-454E-AAD2-91C3B555A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3861796"/>
                <a:ext cx="236924" cy="228611"/>
              </a:xfrm>
              <a:prstGeom prst="rect">
                <a:avLst/>
              </a:prstGeom>
            </p:spPr>
          </p:pic>
          <p:pic>
            <p:nvPicPr>
              <p:cNvPr id="73" name="Picture 72" descr="A picture containing object&#10;&#10;Description automatically generated">
                <a:extLst>
                  <a:ext uri="{FF2B5EF4-FFF2-40B4-BE49-F238E27FC236}">
                    <a16:creationId xmlns:a16="http://schemas.microsoft.com/office/drawing/2014/main" id="{D6FC06CB-07F5-4E64-B233-F50E8F380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776" y="4192481"/>
                <a:ext cx="236924" cy="228611"/>
              </a:xfrm>
              <a:prstGeom prst="rect">
                <a:avLst/>
              </a:prstGeom>
            </p:spPr>
          </p:pic>
        </p:grpSp>
        <p:pic>
          <p:nvPicPr>
            <p:cNvPr id="50" name="Picture 49">
              <a:extLst>
                <a:ext uri="{FF2B5EF4-FFF2-40B4-BE49-F238E27FC236}">
                  <a16:creationId xmlns:a16="http://schemas.microsoft.com/office/drawing/2014/main" id="{6ED505B1-B3CC-43F3-96D2-24DD78E683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5587" y="3170877"/>
              <a:ext cx="204253" cy="1274693"/>
            </a:xfrm>
            <a:prstGeom prst="rect">
              <a:avLst/>
            </a:prstGeom>
          </p:spPr>
        </p:pic>
        <p:grpSp>
          <p:nvGrpSpPr>
            <p:cNvPr id="3" name="Group 2">
              <a:extLst>
                <a:ext uri="{FF2B5EF4-FFF2-40B4-BE49-F238E27FC236}">
                  <a16:creationId xmlns:a16="http://schemas.microsoft.com/office/drawing/2014/main" id="{4307227A-0799-40A7-8C17-0DD5B26703EF}"/>
                </a:ext>
              </a:extLst>
            </p:cNvPr>
            <p:cNvGrpSpPr/>
            <p:nvPr/>
          </p:nvGrpSpPr>
          <p:grpSpPr>
            <a:xfrm>
              <a:off x="3399842" y="3160914"/>
              <a:ext cx="319224" cy="1298969"/>
              <a:chOff x="3399842" y="3160914"/>
              <a:chExt cx="319224" cy="1298969"/>
            </a:xfrm>
          </p:grpSpPr>
          <p:pic>
            <p:nvPicPr>
              <p:cNvPr id="38" name="Picture 37" descr="A close up of a logo&#10;&#10;Description automatically generated">
                <a:extLst>
                  <a:ext uri="{FF2B5EF4-FFF2-40B4-BE49-F238E27FC236}">
                    <a16:creationId xmlns:a16="http://schemas.microsoft.com/office/drawing/2014/main" id="{10F99DD9-E172-40E1-8504-8DF77200F6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160914"/>
                <a:ext cx="319224" cy="319224"/>
              </a:xfrm>
              <a:prstGeom prst="rect">
                <a:avLst/>
              </a:prstGeom>
            </p:spPr>
          </p:pic>
          <p:pic>
            <p:nvPicPr>
              <p:cNvPr id="39" name="Picture 38" descr="A close up of a logo&#10;&#10;Description automatically generated">
                <a:extLst>
                  <a:ext uri="{FF2B5EF4-FFF2-40B4-BE49-F238E27FC236}">
                    <a16:creationId xmlns:a16="http://schemas.microsoft.com/office/drawing/2014/main" id="{3F6897C7-2D4A-459A-BAD8-644597F6FA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487496"/>
                <a:ext cx="319224" cy="319224"/>
              </a:xfrm>
              <a:prstGeom prst="rect">
                <a:avLst/>
              </a:prstGeom>
            </p:spPr>
          </p:pic>
          <p:pic>
            <p:nvPicPr>
              <p:cNvPr id="40" name="Picture 39" descr="A close up of a logo&#10;&#10;Description automatically generated">
                <a:extLst>
                  <a:ext uri="{FF2B5EF4-FFF2-40B4-BE49-F238E27FC236}">
                    <a16:creationId xmlns:a16="http://schemas.microsoft.com/office/drawing/2014/main" id="{A19E1733-61AB-4C20-8420-EC97BDA05B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3814078"/>
                <a:ext cx="319224" cy="319224"/>
              </a:xfrm>
              <a:prstGeom prst="rect">
                <a:avLst/>
              </a:prstGeom>
            </p:spPr>
          </p:pic>
          <p:pic>
            <p:nvPicPr>
              <p:cNvPr id="41" name="Picture 40" descr="A close up of a logo&#10;&#10;Description automatically generated">
                <a:extLst>
                  <a:ext uri="{FF2B5EF4-FFF2-40B4-BE49-F238E27FC236}">
                    <a16:creationId xmlns:a16="http://schemas.microsoft.com/office/drawing/2014/main" id="{74D28725-DD09-48E5-A0E5-F1AC1AE6F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9842" y="4140659"/>
                <a:ext cx="319224" cy="319224"/>
              </a:xfrm>
              <a:prstGeom prst="rect">
                <a:avLst/>
              </a:prstGeom>
            </p:spPr>
          </p:pic>
        </p:grpSp>
        <p:grpSp>
          <p:nvGrpSpPr>
            <p:cNvPr id="8" name="Group 7">
              <a:extLst>
                <a:ext uri="{FF2B5EF4-FFF2-40B4-BE49-F238E27FC236}">
                  <a16:creationId xmlns:a16="http://schemas.microsoft.com/office/drawing/2014/main" id="{2639B6E9-D4E2-4DBE-853D-787946B1D32E}"/>
                </a:ext>
              </a:extLst>
            </p:cNvPr>
            <p:cNvGrpSpPr/>
            <p:nvPr/>
          </p:nvGrpSpPr>
          <p:grpSpPr>
            <a:xfrm>
              <a:off x="3734384" y="3160914"/>
              <a:ext cx="319224" cy="1298969"/>
              <a:chOff x="3734384" y="3160914"/>
              <a:chExt cx="319224" cy="1298969"/>
            </a:xfrm>
          </p:grpSpPr>
          <p:pic>
            <p:nvPicPr>
              <p:cNvPr id="42" name="Picture 41" descr="A close up of a logo&#10;&#10;Description automatically generated">
                <a:extLst>
                  <a:ext uri="{FF2B5EF4-FFF2-40B4-BE49-F238E27FC236}">
                    <a16:creationId xmlns:a16="http://schemas.microsoft.com/office/drawing/2014/main" id="{A8B6649E-9776-4740-930B-3447DA7FE9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160914"/>
                <a:ext cx="319224" cy="319224"/>
              </a:xfrm>
              <a:prstGeom prst="rect">
                <a:avLst/>
              </a:prstGeom>
            </p:spPr>
          </p:pic>
          <p:pic>
            <p:nvPicPr>
              <p:cNvPr id="43" name="Picture 42" descr="A close up of a logo&#10;&#10;Description automatically generated">
                <a:extLst>
                  <a:ext uri="{FF2B5EF4-FFF2-40B4-BE49-F238E27FC236}">
                    <a16:creationId xmlns:a16="http://schemas.microsoft.com/office/drawing/2014/main" id="{6011D4C5-B8F3-4077-97D8-084BAE996B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487496"/>
                <a:ext cx="319224" cy="319224"/>
              </a:xfrm>
              <a:prstGeom prst="rect">
                <a:avLst/>
              </a:prstGeom>
            </p:spPr>
          </p:pic>
          <p:pic>
            <p:nvPicPr>
              <p:cNvPr id="44" name="Picture 43" descr="A close up of a logo&#10;&#10;Description automatically generated">
                <a:extLst>
                  <a:ext uri="{FF2B5EF4-FFF2-40B4-BE49-F238E27FC236}">
                    <a16:creationId xmlns:a16="http://schemas.microsoft.com/office/drawing/2014/main" id="{9ACB478E-2F3F-4DED-81D5-22CD0EFF3B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3814078"/>
                <a:ext cx="319224" cy="319224"/>
              </a:xfrm>
              <a:prstGeom prst="rect">
                <a:avLst/>
              </a:prstGeom>
            </p:spPr>
          </p:pic>
          <p:pic>
            <p:nvPicPr>
              <p:cNvPr id="45" name="Picture 44" descr="A close up of a logo&#10;&#10;Description automatically generated">
                <a:extLst>
                  <a:ext uri="{FF2B5EF4-FFF2-40B4-BE49-F238E27FC236}">
                    <a16:creationId xmlns:a16="http://schemas.microsoft.com/office/drawing/2014/main" id="{2CD3A989-9EE1-466F-BE75-3CCAF1CDD6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384" y="4140659"/>
                <a:ext cx="319224" cy="319224"/>
              </a:xfrm>
              <a:prstGeom prst="rect">
                <a:avLst/>
              </a:prstGeom>
            </p:spPr>
          </p:pic>
        </p:grpSp>
      </p:grpSp>
      <p:sp>
        <p:nvSpPr>
          <p:cNvPr id="46" name="TextBox 45">
            <a:extLst>
              <a:ext uri="{FF2B5EF4-FFF2-40B4-BE49-F238E27FC236}">
                <a16:creationId xmlns:a16="http://schemas.microsoft.com/office/drawing/2014/main" id="{60140272-41B8-4DFF-BCAF-82EC3E4EF3CA}"/>
              </a:ext>
            </a:extLst>
          </p:cNvPr>
          <p:cNvSpPr txBox="1"/>
          <p:nvPr/>
        </p:nvSpPr>
        <p:spPr bwMode="auto">
          <a:xfrm>
            <a:off x="5464739" y="2140760"/>
            <a:ext cx="1262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Summary</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9" name="Object 8">
            <a:extLst>
              <a:ext uri="{FF2B5EF4-FFF2-40B4-BE49-F238E27FC236}">
                <a16:creationId xmlns:a16="http://schemas.microsoft.com/office/drawing/2014/main" id="{C211B538-88D1-4550-871A-AF45909D800E}"/>
              </a:ext>
            </a:extLst>
          </p:cNvPr>
          <p:cNvGraphicFramePr>
            <a:graphicFrameLocks noChangeAspect="1"/>
          </p:cNvGraphicFramePr>
          <p:nvPr/>
        </p:nvGraphicFramePr>
        <p:xfrm>
          <a:off x="5419109" y="4974647"/>
          <a:ext cx="1388238" cy="885600"/>
        </p:xfrm>
        <a:graphic>
          <a:graphicData uri="http://schemas.openxmlformats.org/presentationml/2006/ole">
            <mc:AlternateContent xmlns:mc="http://schemas.openxmlformats.org/markup-compatibility/2006">
              <mc:Choice xmlns:v="urn:schemas-microsoft-com:vml" Requires="v">
                <p:oleObj name="Equation" r:id="rId6" imgW="736560" imgH="469800" progId="Equation.DSMT4">
                  <p:embed/>
                </p:oleObj>
              </mc:Choice>
              <mc:Fallback>
                <p:oleObj name="Equation" r:id="rId6" imgW="736560" imgH="469800" progId="Equation.DSMT4">
                  <p:embed/>
                  <p:pic>
                    <p:nvPicPr>
                      <p:cNvPr id="9" name="Object 8">
                        <a:extLst>
                          <a:ext uri="{FF2B5EF4-FFF2-40B4-BE49-F238E27FC236}">
                            <a16:creationId xmlns:a16="http://schemas.microsoft.com/office/drawing/2014/main" id="{C211B538-88D1-4550-871A-AF45909D800E}"/>
                          </a:ext>
                        </a:extLst>
                      </p:cNvPr>
                      <p:cNvPicPr/>
                      <p:nvPr/>
                    </p:nvPicPr>
                    <p:blipFill>
                      <a:blip r:embed="rId7"/>
                      <a:stretch>
                        <a:fillRect/>
                      </a:stretch>
                    </p:blipFill>
                    <p:spPr>
                      <a:xfrm>
                        <a:off x="5419109" y="4974647"/>
                        <a:ext cx="1388238" cy="885600"/>
                      </a:xfrm>
                      <a:prstGeom prst="rect">
                        <a:avLst/>
                      </a:prstGeom>
                    </p:spPr>
                  </p:pic>
                </p:oleObj>
              </mc:Fallback>
            </mc:AlternateContent>
          </a:graphicData>
        </a:graphic>
      </p:graphicFrame>
      <p:sp>
        <p:nvSpPr>
          <p:cNvPr id="47" name="TextBox 46">
            <a:extLst>
              <a:ext uri="{FF2B5EF4-FFF2-40B4-BE49-F238E27FC236}">
                <a16:creationId xmlns:a16="http://schemas.microsoft.com/office/drawing/2014/main" id="{DB915674-30FF-440E-AE1B-39F514D96C4E}"/>
              </a:ext>
            </a:extLst>
          </p:cNvPr>
          <p:cNvSpPr txBox="1"/>
          <p:nvPr/>
        </p:nvSpPr>
        <p:spPr bwMode="auto">
          <a:xfrm>
            <a:off x="4617069" y="5937691"/>
            <a:ext cx="29578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Each child gets 21 sticks.</a:t>
            </a:r>
          </a:p>
        </p:txBody>
      </p:sp>
      <p:pic>
        <p:nvPicPr>
          <p:cNvPr id="18" name="Picture 17" descr="A close up of a logo&#10;&#10;Description automatically generated">
            <a:extLst>
              <a:ext uri="{FF2B5EF4-FFF2-40B4-BE49-F238E27FC236}">
                <a16:creationId xmlns:a16="http://schemas.microsoft.com/office/drawing/2014/main" id="{A20944BD-6DF7-4147-9031-802C667D41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28013" y="3336100"/>
            <a:ext cx="2229581" cy="643437"/>
          </a:xfrm>
          <a:prstGeom prst="rect">
            <a:avLst/>
          </a:prstGeom>
        </p:spPr>
      </p:pic>
      <p:pic>
        <p:nvPicPr>
          <p:cNvPr id="20" name="Picture 19">
            <a:extLst>
              <a:ext uri="{FF2B5EF4-FFF2-40B4-BE49-F238E27FC236}">
                <a16:creationId xmlns:a16="http://schemas.microsoft.com/office/drawing/2014/main" id="{18A53112-F67F-40C4-819E-D57C2CC1A5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5300" y="3387013"/>
            <a:ext cx="882855" cy="1548736"/>
          </a:xfrm>
          <a:prstGeom prst="rect">
            <a:avLst/>
          </a:prstGeom>
        </p:spPr>
      </p:pic>
      <p:pic>
        <p:nvPicPr>
          <p:cNvPr id="25" name="Picture 24" descr="A picture containing toiletry, cosmetic&#10;&#10;Description automatically generated">
            <a:extLst>
              <a:ext uri="{FF2B5EF4-FFF2-40B4-BE49-F238E27FC236}">
                <a16:creationId xmlns:a16="http://schemas.microsoft.com/office/drawing/2014/main" id="{D5C0F24D-5693-4FF3-AB1A-59010154ED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86360" y="3387013"/>
            <a:ext cx="441427" cy="1548736"/>
          </a:xfrm>
          <a:prstGeom prst="rect">
            <a:avLst/>
          </a:prstGeom>
        </p:spPr>
      </p:pic>
      <p:sp>
        <p:nvSpPr>
          <p:cNvPr id="51" name="TextBox 50">
            <a:extLst>
              <a:ext uri="{FF2B5EF4-FFF2-40B4-BE49-F238E27FC236}">
                <a16:creationId xmlns:a16="http://schemas.microsoft.com/office/drawing/2014/main" id="{3515B5AD-4168-4186-919A-F523C8E1112D}"/>
              </a:ext>
            </a:extLst>
          </p:cNvPr>
          <p:cNvSpPr txBox="1"/>
          <p:nvPr/>
        </p:nvSpPr>
        <p:spPr bwMode="auto">
          <a:xfrm>
            <a:off x="5550094" y="337019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8</a:t>
            </a:r>
          </a:p>
        </p:txBody>
      </p:sp>
      <p:sp>
        <p:nvSpPr>
          <p:cNvPr id="52" name="TextBox 51">
            <a:extLst>
              <a:ext uri="{FF2B5EF4-FFF2-40B4-BE49-F238E27FC236}">
                <a16:creationId xmlns:a16="http://schemas.microsoft.com/office/drawing/2014/main" id="{B62CB1DA-C9E1-43DB-8AB2-09EF196CDD1D}"/>
              </a:ext>
            </a:extLst>
          </p:cNvPr>
          <p:cNvSpPr txBox="1"/>
          <p:nvPr/>
        </p:nvSpPr>
        <p:spPr bwMode="auto">
          <a:xfrm>
            <a:off x="5550094" y="287098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sp>
        <p:nvSpPr>
          <p:cNvPr id="54" name="TextBox 53">
            <a:extLst>
              <a:ext uri="{FF2B5EF4-FFF2-40B4-BE49-F238E27FC236}">
                <a16:creationId xmlns:a16="http://schemas.microsoft.com/office/drawing/2014/main" id="{381D93ED-861A-4D47-8F88-64C9CC94A1A3}"/>
              </a:ext>
            </a:extLst>
          </p:cNvPr>
          <p:cNvSpPr txBox="1"/>
          <p:nvPr/>
        </p:nvSpPr>
        <p:spPr bwMode="auto">
          <a:xfrm>
            <a:off x="6589267" y="337019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4</a:t>
            </a:r>
          </a:p>
        </p:txBody>
      </p:sp>
      <p:sp>
        <p:nvSpPr>
          <p:cNvPr id="55" name="TextBox 54">
            <a:extLst>
              <a:ext uri="{FF2B5EF4-FFF2-40B4-BE49-F238E27FC236}">
                <a16:creationId xmlns:a16="http://schemas.microsoft.com/office/drawing/2014/main" id="{9E75074C-55C9-460D-B890-660CC5B13BC6}"/>
              </a:ext>
            </a:extLst>
          </p:cNvPr>
          <p:cNvSpPr txBox="1"/>
          <p:nvPr/>
        </p:nvSpPr>
        <p:spPr bwMode="auto">
          <a:xfrm>
            <a:off x="6589267" y="287098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1</a:t>
            </a:r>
          </a:p>
        </p:txBody>
      </p:sp>
      <p:sp>
        <p:nvSpPr>
          <p:cNvPr id="56" name="TextBox 55">
            <a:extLst>
              <a:ext uri="{FF2B5EF4-FFF2-40B4-BE49-F238E27FC236}">
                <a16:creationId xmlns:a16="http://schemas.microsoft.com/office/drawing/2014/main" id="{7D0C38FA-C058-4E43-AE35-A545B457EE63}"/>
              </a:ext>
            </a:extLst>
          </p:cNvPr>
          <p:cNvSpPr txBox="1"/>
          <p:nvPr/>
        </p:nvSpPr>
        <p:spPr bwMode="auto">
          <a:xfrm>
            <a:off x="4832172" y="337019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57" name="TextBox 56">
            <a:extLst>
              <a:ext uri="{FF2B5EF4-FFF2-40B4-BE49-F238E27FC236}">
                <a16:creationId xmlns:a16="http://schemas.microsoft.com/office/drawing/2014/main" id="{F942B101-5A67-4058-B4CE-28C79F35CCAA}"/>
              </a:ext>
            </a:extLst>
          </p:cNvPr>
          <p:cNvSpPr txBox="1"/>
          <p:nvPr/>
        </p:nvSpPr>
        <p:spPr bwMode="auto">
          <a:xfrm>
            <a:off x="5550094" y="337019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a:t>
            </a:r>
          </a:p>
        </p:txBody>
      </p:sp>
      <p:sp>
        <p:nvSpPr>
          <p:cNvPr id="59" name="TextBox 58">
            <a:extLst>
              <a:ext uri="{FF2B5EF4-FFF2-40B4-BE49-F238E27FC236}">
                <a16:creationId xmlns:a16="http://schemas.microsoft.com/office/drawing/2014/main" id="{A9F1464C-EACE-4A60-90DE-CD51D13EBBAA}"/>
              </a:ext>
            </a:extLst>
          </p:cNvPr>
          <p:cNvSpPr txBox="1"/>
          <p:nvPr/>
        </p:nvSpPr>
        <p:spPr bwMode="auto">
          <a:xfrm>
            <a:off x="5550094" y="287098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61" name="TextBox 60">
            <a:extLst>
              <a:ext uri="{FF2B5EF4-FFF2-40B4-BE49-F238E27FC236}">
                <a16:creationId xmlns:a16="http://schemas.microsoft.com/office/drawing/2014/main" id="{70333F72-B9DE-4F3D-A717-FC136530425D}"/>
              </a:ext>
            </a:extLst>
          </p:cNvPr>
          <p:cNvSpPr txBox="1"/>
          <p:nvPr/>
        </p:nvSpPr>
        <p:spPr bwMode="auto">
          <a:xfrm>
            <a:off x="6589267" y="337019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62" name="TextBox 61">
            <a:extLst>
              <a:ext uri="{FF2B5EF4-FFF2-40B4-BE49-F238E27FC236}">
                <a16:creationId xmlns:a16="http://schemas.microsoft.com/office/drawing/2014/main" id="{D6F7766A-448D-449B-B132-B5A06ADC76F1}"/>
              </a:ext>
            </a:extLst>
          </p:cNvPr>
          <p:cNvSpPr txBox="1"/>
          <p:nvPr/>
        </p:nvSpPr>
        <p:spPr bwMode="auto">
          <a:xfrm>
            <a:off x="6589267" y="2870983"/>
            <a:ext cx="378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a:t>
            </a:r>
          </a:p>
        </p:txBody>
      </p:sp>
      <p:sp>
        <p:nvSpPr>
          <p:cNvPr id="63" name="TextBox 62">
            <a:extLst>
              <a:ext uri="{FF2B5EF4-FFF2-40B4-BE49-F238E27FC236}">
                <a16:creationId xmlns:a16="http://schemas.microsoft.com/office/drawing/2014/main" id="{C8795004-0BDC-4FF4-853D-EC23BE39B137}"/>
              </a:ext>
            </a:extLst>
          </p:cNvPr>
          <p:cNvSpPr txBox="1"/>
          <p:nvPr/>
        </p:nvSpPr>
        <p:spPr bwMode="auto">
          <a:xfrm>
            <a:off x="7455249" y="4941161"/>
            <a:ext cx="2319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8 tens ÷ 4 = 2 tens</a:t>
            </a:r>
          </a:p>
        </p:txBody>
      </p:sp>
      <p:sp>
        <p:nvSpPr>
          <p:cNvPr id="64" name="TextBox 63">
            <a:extLst>
              <a:ext uri="{FF2B5EF4-FFF2-40B4-BE49-F238E27FC236}">
                <a16:creationId xmlns:a16="http://schemas.microsoft.com/office/drawing/2014/main" id="{D19E9057-58A7-4314-AE47-C0A884A9D236}"/>
              </a:ext>
            </a:extLst>
          </p:cNvPr>
          <p:cNvSpPr txBox="1"/>
          <p:nvPr/>
        </p:nvSpPr>
        <p:spPr bwMode="auto">
          <a:xfrm>
            <a:off x="7443643" y="5350763"/>
            <a:ext cx="23423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4 ones ÷ 4 = 1 one</a:t>
            </a:r>
          </a:p>
        </p:txBody>
      </p:sp>
      <p:grpSp>
        <p:nvGrpSpPr>
          <p:cNvPr id="48" name="Group 47">
            <a:extLst>
              <a:ext uri="{FF2B5EF4-FFF2-40B4-BE49-F238E27FC236}">
                <a16:creationId xmlns:a16="http://schemas.microsoft.com/office/drawing/2014/main" id="{7376E588-693E-4E44-89EE-6D7896B7A8E4}"/>
              </a:ext>
            </a:extLst>
          </p:cNvPr>
          <p:cNvGrpSpPr/>
          <p:nvPr/>
        </p:nvGrpSpPr>
        <p:grpSpPr>
          <a:xfrm>
            <a:off x="5257049" y="5315444"/>
            <a:ext cx="1458860" cy="564329"/>
            <a:chOff x="3733049" y="5315443"/>
            <a:chExt cx="1458860" cy="564329"/>
          </a:xfrm>
        </p:grpSpPr>
        <p:grpSp>
          <p:nvGrpSpPr>
            <p:cNvPr id="49" name="Group 48">
              <a:extLst>
                <a:ext uri="{FF2B5EF4-FFF2-40B4-BE49-F238E27FC236}">
                  <a16:creationId xmlns:a16="http://schemas.microsoft.com/office/drawing/2014/main" id="{CCC402DA-7D03-44EB-87A7-7D170DDEA8E5}"/>
                </a:ext>
              </a:extLst>
            </p:cNvPr>
            <p:cNvGrpSpPr/>
            <p:nvPr/>
          </p:nvGrpSpPr>
          <p:grpSpPr>
            <a:xfrm>
              <a:off x="4085070" y="5365750"/>
              <a:ext cx="1106839" cy="449255"/>
              <a:chOff x="4085070" y="5365750"/>
              <a:chExt cx="1106839" cy="449255"/>
            </a:xfrm>
            <a:solidFill>
              <a:schemeClr val="bg1"/>
            </a:solidFill>
          </p:grpSpPr>
          <p:sp>
            <p:nvSpPr>
              <p:cNvPr id="67" name="Rectangle 66">
                <a:extLst>
                  <a:ext uri="{FF2B5EF4-FFF2-40B4-BE49-F238E27FC236}">
                    <a16:creationId xmlns:a16="http://schemas.microsoft.com/office/drawing/2014/main" id="{1F089319-9057-4616-AFA9-DE528EA83548}"/>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Rectangle 67">
                <a:extLst>
                  <a:ext uri="{FF2B5EF4-FFF2-40B4-BE49-F238E27FC236}">
                    <a16:creationId xmlns:a16="http://schemas.microsoft.com/office/drawing/2014/main" id="{E1F47037-9A70-4C88-8518-DE98829BB102}"/>
                  </a:ext>
                </a:extLst>
              </p:cNvPr>
              <p:cNvSpPr/>
              <p:nvPr/>
            </p:nvSpPr>
            <p:spPr bwMode="auto">
              <a:xfrm rot="5400000">
                <a:off x="3931480" y="5560248"/>
                <a:ext cx="414330" cy="9518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3" name="Group 52">
              <a:extLst>
                <a:ext uri="{FF2B5EF4-FFF2-40B4-BE49-F238E27FC236}">
                  <a16:creationId xmlns:a16="http://schemas.microsoft.com/office/drawing/2014/main" id="{94C789C7-4E68-4C76-BC90-A380A16FA9E0}"/>
                </a:ext>
              </a:extLst>
            </p:cNvPr>
            <p:cNvGrpSpPr/>
            <p:nvPr/>
          </p:nvGrpSpPr>
          <p:grpSpPr>
            <a:xfrm>
              <a:off x="3733049" y="5315443"/>
              <a:ext cx="1434410" cy="564329"/>
              <a:chOff x="3722832" y="5310208"/>
              <a:chExt cx="1434410" cy="564329"/>
            </a:xfrm>
          </p:grpSpPr>
          <p:cxnSp>
            <p:nvCxnSpPr>
              <p:cNvPr id="65" name="Straight Connector 64">
                <a:extLst>
                  <a:ext uri="{FF2B5EF4-FFF2-40B4-BE49-F238E27FC236}">
                    <a16:creationId xmlns:a16="http://schemas.microsoft.com/office/drawing/2014/main" id="{1BC7F1D3-4592-4A1F-9638-C2F7DF51F5AE}"/>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6" name="Arc 65">
                <a:extLst>
                  <a:ext uri="{FF2B5EF4-FFF2-40B4-BE49-F238E27FC236}">
                    <a16:creationId xmlns:a16="http://schemas.microsoft.com/office/drawing/2014/main" id="{F1FEC060-9E36-4EB6-B66E-F25111A18041}"/>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346931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6"/>
                                        </p:tgtEl>
                                      </p:cBhvr>
                                    </p:animEffect>
                                    <p:set>
                                      <p:cBhvr>
                                        <p:cTn id="10" dur="1" fill="hold">
                                          <p:stCondLst>
                                            <p:cond delay="499"/>
                                          </p:stCondLst>
                                        </p:cTn>
                                        <p:tgtEl>
                                          <p:spTgt spid="4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7"/>
                                        </p:tgtEl>
                                      </p:cBhvr>
                                    </p:animEffect>
                                    <p:set>
                                      <p:cBhvr>
                                        <p:cTn id="13" dur="1" fill="hold">
                                          <p:stCondLst>
                                            <p:cond delay="499"/>
                                          </p:stCondLst>
                                        </p:cTn>
                                        <p:tgtEl>
                                          <p:spTgt spid="4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48"/>
                                        </p:tgtEl>
                                      </p:cBhvr>
                                    </p:animEffect>
                                    <p:set>
                                      <p:cBhvr>
                                        <p:cTn id="19" dur="1" fill="hold">
                                          <p:stCondLst>
                                            <p:cond delay="499"/>
                                          </p:stCondLst>
                                        </p:cTn>
                                        <p:tgtEl>
                                          <p:spTgt spid="48"/>
                                        </p:tgtEl>
                                        <p:attrNameLst>
                                          <p:attrName>style.visibility</p:attrName>
                                        </p:attrNameLst>
                                      </p:cBhvr>
                                      <p:to>
                                        <p:strVal val="hidden"/>
                                      </p:to>
                                    </p:set>
                                  </p:childTnLst>
                                </p:cTn>
                              </p:par>
                              <p:par>
                                <p:cTn id="20" presetID="64" presetClass="path" presetSubtype="0" accel="50000" fill="hold" grpId="0" nodeType="withEffect">
                                  <p:stCondLst>
                                    <p:cond delay="0"/>
                                  </p:stCondLst>
                                  <p:childTnLst>
                                    <p:animMotion origin="layout" path="M 2.77778E-6 1.48148E-6 L 0.0309 -0.2956 " pathEditMode="relative" rAng="0" ptsTypes="AA">
                                      <p:cBhvr>
                                        <p:cTn id="21" dur="1500" fill="hold"/>
                                        <p:tgtEl>
                                          <p:spTgt spid="63"/>
                                        </p:tgtEl>
                                        <p:attrNameLst>
                                          <p:attrName>ppt_x</p:attrName>
                                          <p:attrName>ppt_y</p:attrName>
                                        </p:attrNameLst>
                                      </p:cBhvr>
                                      <p:rCtr x="1545" y="-14792"/>
                                    </p:animMotion>
                                  </p:childTnLst>
                                </p:cTn>
                              </p:par>
                              <p:par>
                                <p:cTn id="22" presetID="64" presetClass="path" presetSubtype="0" accel="50000" fill="hold" grpId="0" nodeType="withEffect">
                                  <p:stCondLst>
                                    <p:cond delay="0"/>
                                  </p:stCondLst>
                                  <p:childTnLst>
                                    <p:animMotion origin="layout" path="M 2.77778E-6 -7.40741E-7 L 0.02986 -0.29838 " pathEditMode="relative" rAng="0" ptsTypes="AA">
                                      <p:cBhvr>
                                        <p:cTn id="23" dur="1500" fill="hold"/>
                                        <p:tgtEl>
                                          <p:spTgt spid="64"/>
                                        </p:tgtEl>
                                        <p:attrNameLst>
                                          <p:attrName>ppt_x</p:attrName>
                                          <p:attrName>ppt_y</p:attrName>
                                        </p:attrNameLst>
                                      </p:cBhvr>
                                      <p:rCtr x="1493" y="-14931"/>
                                    </p:animMotion>
                                  </p:childTnLst>
                                </p:cTn>
                              </p:par>
                              <p:par>
                                <p:cTn id="24" presetID="10" presetClass="entr" presetSubtype="0" fill="hold" grpId="1" nodeType="withEffect">
                                  <p:stCondLst>
                                    <p:cond delay="100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1" nodeType="withEffect">
                                  <p:stCondLst>
                                    <p:cond delay="100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500"/>
                                        <p:tgtEl>
                                          <p:spTgt spid="54"/>
                                        </p:tgtEl>
                                      </p:cBhvr>
                                    </p:animEffect>
                                  </p:childTnLst>
                                </p:cTn>
                              </p:par>
                              <p:par>
                                <p:cTn id="30" presetID="10" presetClass="entr" presetSubtype="0" fill="hold" grpId="1" nodeType="withEffect">
                                  <p:stCondLst>
                                    <p:cond delay="100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par>
                                <p:cTn id="33" presetID="10" presetClass="entr" presetSubtype="0" fill="hold" grpId="1" nodeType="withEffect">
                                  <p:stCondLst>
                                    <p:cond delay="100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500"/>
                                        <p:tgtEl>
                                          <p:spTgt spid="55"/>
                                        </p:tgtEl>
                                      </p:cBhvr>
                                    </p:animEffect>
                                  </p:childTnLst>
                                </p:cTn>
                              </p:par>
                              <p:par>
                                <p:cTn id="36" presetID="10" presetClass="entr" presetSubtype="0" fill="hold" nodeType="withEffect">
                                  <p:stCondLst>
                                    <p:cond delay="100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56"/>
                                        </p:tgtEl>
                                        <p:attrNameLst>
                                          <p:attrName>style.visibility</p:attrName>
                                        </p:attrNameLst>
                                      </p:cBhvr>
                                      <p:to>
                                        <p:strVal val="visible"/>
                                      </p:to>
                                    </p:set>
                                    <p:animEffect transition="in" filter="fade">
                                      <p:cBhvr>
                                        <p:cTn id="41" dur="500"/>
                                        <p:tgtEl>
                                          <p:spTgt spid="56"/>
                                        </p:tgtEl>
                                      </p:cBhvr>
                                    </p:animEffect>
                                  </p:childTnLst>
                                </p:cTn>
                              </p:par>
                              <p:par>
                                <p:cTn id="42" presetID="10" presetClass="entr" presetSubtype="0" fill="hold" nodeType="withEffect">
                                  <p:stCondLst>
                                    <p:cond delay="100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51"/>
                                        </p:tgtEl>
                                      </p:cBhvr>
                                    </p:animEffect>
                                    <p:set>
                                      <p:cBhvr>
                                        <p:cTn id="49" dur="1" fill="hold">
                                          <p:stCondLst>
                                            <p:cond delay="499"/>
                                          </p:stCondLst>
                                        </p:cTn>
                                        <p:tgtEl>
                                          <p:spTgt spid="51"/>
                                        </p:tgtEl>
                                        <p:attrNameLst>
                                          <p:attrName>style.visibility</p:attrName>
                                        </p:attrNameLst>
                                      </p:cBhvr>
                                      <p:to>
                                        <p:strVal val="hidden"/>
                                      </p:to>
                                    </p:se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54"/>
                                        </p:tgtEl>
                                      </p:cBhvr>
                                    </p:animEffect>
                                    <p:set>
                                      <p:cBhvr>
                                        <p:cTn id="58" dur="1" fill="hold">
                                          <p:stCondLst>
                                            <p:cond delay="499"/>
                                          </p:stCondLst>
                                        </p:cTn>
                                        <p:tgtEl>
                                          <p:spTgt spid="54"/>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63"/>
                                        </p:tgtEl>
                                      </p:cBhvr>
                                    </p:animEffect>
                                    <p:set>
                                      <p:cBhvr>
                                        <p:cTn id="67" dur="1" fill="hold">
                                          <p:stCondLst>
                                            <p:cond delay="499"/>
                                          </p:stCondLst>
                                        </p:cTn>
                                        <p:tgtEl>
                                          <p:spTgt spid="63"/>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64"/>
                                        </p:tgtEl>
                                      </p:cBhvr>
                                    </p:animEffect>
                                    <p:set>
                                      <p:cBhvr>
                                        <p:cTn id="70" dur="1" fill="hold">
                                          <p:stCondLst>
                                            <p:cond delay="499"/>
                                          </p:stCondLst>
                                        </p:cTn>
                                        <p:tgtEl>
                                          <p:spTgt spid="64"/>
                                        </p:tgtEl>
                                        <p:attrNameLst>
                                          <p:attrName>style.visibility</p:attrName>
                                        </p:attrNameLst>
                                      </p:cBhvr>
                                      <p:to>
                                        <p:strVal val="hidden"/>
                                      </p:to>
                                    </p:set>
                                  </p:childTnLst>
                                </p:cTn>
                              </p:par>
                            </p:childTnLst>
                          </p:cTn>
                        </p:par>
                        <p:par>
                          <p:cTn id="71" fill="hold">
                            <p:stCondLst>
                              <p:cond delay="500"/>
                            </p:stCondLst>
                            <p:childTnLst>
                              <p:par>
                                <p:cTn id="72" presetID="10" presetClass="exit" presetSubtype="0" fill="hold" grpId="0" nodeType="afterEffect">
                                  <p:stCondLst>
                                    <p:cond delay="0"/>
                                  </p:stCondLst>
                                  <p:childTnLst>
                                    <p:animEffect transition="out" filter="fade">
                                      <p:cBhvr>
                                        <p:cTn id="73" dur="500"/>
                                        <p:tgtEl>
                                          <p:spTgt spid="52"/>
                                        </p:tgtEl>
                                      </p:cBhvr>
                                    </p:animEffect>
                                    <p:set>
                                      <p:cBhvr>
                                        <p:cTn id="74" dur="1" fill="hold">
                                          <p:stCondLst>
                                            <p:cond delay="499"/>
                                          </p:stCondLst>
                                        </p:cTn>
                                        <p:tgtEl>
                                          <p:spTgt spid="52"/>
                                        </p:tgtEl>
                                        <p:attrNameLst>
                                          <p:attrName>style.visibility</p:attrName>
                                        </p:attrNameLst>
                                      </p:cBhvr>
                                      <p:to>
                                        <p:strVal val="hidden"/>
                                      </p:to>
                                    </p:set>
                                  </p:childTnLst>
                                </p:cTn>
                              </p:par>
                              <p:par>
                                <p:cTn id="75" presetID="10" presetClass="exit" presetSubtype="0" fill="hold" grpId="0" nodeType="withEffect">
                                  <p:stCondLst>
                                    <p:cond delay="0"/>
                                  </p:stCondLst>
                                  <p:childTnLst>
                                    <p:animEffect transition="out" filter="fade">
                                      <p:cBhvr>
                                        <p:cTn id="76" dur="500"/>
                                        <p:tgtEl>
                                          <p:spTgt spid="55"/>
                                        </p:tgtEl>
                                      </p:cBhvr>
                                    </p:animEffect>
                                    <p:set>
                                      <p:cBhvr>
                                        <p:cTn id="77" dur="1" fill="hold">
                                          <p:stCondLst>
                                            <p:cond delay="499"/>
                                          </p:stCondLst>
                                        </p:cTn>
                                        <p:tgtEl>
                                          <p:spTgt spid="55"/>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5"/>
                                        </p:tgtEl>
                                      </p:cBhvr>
                                    </p:animEffect>
                                    <p:set>
                                      <p:cBhvr>
                                        <p:cTn id="83" dur="1" fill="hold">
                                          <p:stCondLst>
                                            <p:cond delay="499"/>
                                          </p:stCondLst>
                                        </p:cTn>
                                        <p:tgtEl>
                                          <p:spTgt spid="25"/>
                                        </p:tgtEl>
                                        <p:attrNameLst>
                                          <p:attrName>style.visibility</p:attrName>
                                        </p:attrNameLst>
                                      </p:cBhvr>
                                      <p:to>
                                        <p:strVal val="hidden"/>
                                      </p:to>
                                    </p:set>
                                  </p:childTnLst>
                                </p:cTn>
                              </p:par>
                              <p:par>
                                <p:cTn id="84" presetID="10" presetClass="entr" presetSubtype="0" fill="hold" grpId="0" nodeType="withEffect">
                                  <p:stCondLst>
                                    <p:cond delay="0"/>
                                  </p:stCondLst>
                                  <p:childTnLst>
                                    <p:set>
                                      <p:cBhvr>
                                        <p:cTn id="85" dur="1" fill="hold">
                                          <p:stCondLst>
                                            <p:cond delay="0"/>
                                          </p:stCondLst>
                                        </p:cTn>
                                        <p:tgtEl>
                                          <p:spTgt spid="59"/>
                                        </p:tgtEl>
                                        <p:attrNameLst>
                                          <p:attrName>style.visibility</p:attrName>
                                        </p:attrNameLst>
                                      </p:cBhvr>
                                      <p:to>
                                        <p:strVal val="visible"/>
                                      </p:to>
                                    </p:set>
                                    <p:animEffect transition="in" filter="fade">
                                      <p:cBhvr>
                                        <p:cTn id="86" dur="500"/>
                                        <p:tgtEl>
                                          <p:spTgt spid="59"/>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62"/>
                                        </p:tgtEl>
                                        <p:attrNameLst>
                                          <p:attrName>style.visibility</p:attrName>
                                        </p:attrNameLst>
                                      </p:cBhvr>
                                      <p:to>
                                        <p:strVal val="visible"/>
                                      </p:to>
                                    </p:set>
                                    <p:animEffect transition="in" filter="fade">
                                      <p:cBhvr>
                                        <p:cTn id="89" dur="500"/>
                                        <p:tgtEl>
                                          <p:spTgt spid="6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61"/>
                                        </p:tgtEl>
                                        <p:attrNameLst>
                                          <p:attrName>style.visibility</p:attrName>
                                        </p:attrNameLst>
                                      </p:cBhvr>
                                      <p:to>
                                        <p:strVal val="visible"/>
                                      </p:to>
                                    </p:set>
                                    <p:animEffect transition="in" filter="fade">
                                      <p:cBhvr>
                                        <p:cTn id="95" dur="500"/>
                                        <p:tgtEl>
                                          <p:spTgt spid="61"/>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fade">
                                      <p:cBhvr>
                                        <p:cTn id="10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6" grpId="0"/>
      <p:bldP spid="47" grpId="0"/>
      <p:bldP spid="51" grpId="0"/>
      <p:bldP spid="51" grpId="1"/>
      <p:bldP spid="52" grpId="0"/>
      <p:bldP spid="52" grpId="1"/>
      <p:bldP spid="54" grpId="0"/>
      <p:bldP spid="54" grpId="1"/>
      <p:bldP spid="55" grpId="0"/>
      <p:bldP spid="55" grpId="1"/>
      <p:bldP spid="56" grpId="0"/>
      <p:bldP spid="57" grpId="0"/>
      <p:bldP spid="59" grpId="0"/>
      <p:bldP spid="61" grpId="0"/>
      <p:bldP spid="62" grpId="0"/>
      <p:bldP spid="63" grpId="0"/>
      <p:bldP spid="63" grpId="1"/>
      <p:bldP spid="64" grpId="0"/>
      <p:bldP spid="6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B5400B-7B15-4B9F-8009-90DB0E5630EB}"/>
              </a:ext>
            </a:extLst>
          </p:cNvPr>
          <p:cNvSpPr>
            <a:spLocks noGrp="1"/>
          </p:cNvSpPr>
          <p:nvPr>
            <p:ph type="title"/>
          </p:nvPr>
        </p:nvSpPr>
        <p:spPr/>
        <p:txBody>
          <a:bodyPr/>
          <a:lstStyle/>
          <a:p>
            <a:r>
              <a:rPr lang="en-GB" dirty="0"/>
              <a:t>5MD-4 Divide using a formal written method</a:t>
            </a:r>
          </a:p>
        </p:txBody>
      </p:sp>
      <p:graphicFrame>
        <p:nvGraphicFramePr>
          <p:cNvPr id="24" name="Table 23">
            <a:extLst>
              <a:ext uri="{FF2B5EF4-FFF2-40B4-BE49-F238E27FC236}">
                <a16:creationId xmlns:a16="http://schemas.microsoft.com/office/drawing/2014/main" id="{89E25251-F2B8-4E26-9ED4-A2EAFB22DB8D}"/>
              </a:ext>
            </a:extLst>
          </p:cNvPr>
          <p:cNvGraphicFramePr>
            <a:graphicFrameLocks noGrp="1"/>
          </p:cNvGraphicFramePr>
          <p:nvPr/>
        </p:nvGraphicFramePr>
        <p:xfrm>
          <a:off x="1862427" y="2411804"/>
          <a:ext cx="8467149" cy="2376000"/>
        </p:xfrm>
        <a:graphic>
          <a:graphicData uri="http://schemas.openxmlformats.org/drawingml/2006/table">
            <a:tbl>
              <a:tblPr firstRow="1" firstCol="1" bandRow="1"/>
              <a:tblGrid>
                <a:gridCol w="1440000">
                  <a:extLst>
                    <a:ext uri="{9D8B030D-6E8A-4147-A177-3AD203B41FA5}">
                      <a16:colId xmlns:a16="http://schemas.microsoft.com/office/drawing/2014/main" val="4061252988"/>
                    </a:ext>
                  </a:extLst>
                </a:gridCol>
                <a:gridCol w="596854">
                  <a:extLst>
                    <a:ext uri="{9D8B030D-6E8A-4147-A177-3AD203B41FA5}">
                      <a16:colId xmlns:a16="http://schemas.microsoft.com/office/drawing/2014/main" val="167688930"/>
                    </a:ext>
                  </a:extLst>
                </a:gridCol>
                <a:gridCol w="1440000">
                  <a:extLst>
                    <a:ext uri="{9D8B030D-6E8A-4147-A177-3AD203B41FA5}">
                      <a16:colId xmlns:a16="http://schemas.microsoft.com/office/drawing/2014/main" val="2873042499"/>
                    </a:ext>
                  </a:extLst>
                </a:gridCol>
                <a:gridCol w="598295">
                  <a:extLst>
                    <a:ext uri="{9D8B030D-6E8A-4147-A177-3AD203B41FA5}">
                      <a16:colId xmlns:a16="http://schemas.microsoft.com/office/drawing/2014/main" val="3390713205"/>
                    </a:ext>
                  </a:extLst>
                </a:gridCol>
                <a:gridCol w="1440000">
                  <a:extLst>
                    <a:ext uri="{9D8B030D-6E8A-4147-A177-3AD203B41FA5}">
                      <a16:colId xmlns:a16="http://schemas.microsoft.com/office/drawing/2014/main" val="2602694415"/>
                    </a:ext>
                  </a:extLst>
                </a:gridCol>
                <a:gridCol w="2952000">
                  <a:extLst>
                    <a:ext uri="{9D8B030D-6E8A-4147-A177-3AD203B41FA5}">
                      <a16:colId xmlns:a16="http://schemas.microsoft.com/office/drawing/2014/main" val="412938311"/>
                    </a:ext>
                  </a:extLst>
                </a:gridCol>
              </a:tblGrid>
              <a:tr h="1188000">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84</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Calibri" panose="020F0502020204030204" pitchFamily="34" charset="0"/>
                        </a:rPr>
                        <a:t>÷</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4</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a:effectLst/>
                          <a:latin typeface="Myriad Pro" panose="020B0503030403020204" pitchFamily="34" charset="0"/>
                          <a:ea typeface="Calibri" panose="020F0502020204030204" pitchFamily="34" charset="0"/>
                          <a:cs typeface="Times New Roman" panose="02020603050405020304" pitchFamily="18" charset="0"/>
                        </a:rPr>
                        <a:t>=</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a:effectLst/>
                          <a:latin typeface="Myriad Pro" panose="020B0503030403020204" pitchFamily="34" charset="0"/>
                          <a:ea typeface="Calibri" panose="020F0502020204030204" pitchFamily="34" charset="0"/>
                          <a:cs typeface="Times New Roman" panose="02020603050405020304" pitchFamily="18" charset="0"/>
                        </a:rPr>
                        <a:t>21</a:t>
                      </a:r>
                      <a:r>
                        <a:rPr lang="en-GB" sz="2400">
                          <a:effectLst/>
                          <a:latin typeface="Calibri" panose="020F0502020204030204" pitchFamily="34" charset="0"/>
                          <a:ea typeface="Calibri" panose="020F0502020204030204" pitchFamily="34" charset="0"/>
                          <a:cs typeface="Times New Roman" panose="02020603050405020304" pitchFamily="18" charset="0"/>
                        </a:rPr>
                        <a:t> </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2142545"/>
                  </a:ext>
                </a:extLst>
              </a:tr>
              <a:tr h="1188000">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dividend</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a:effectLst/>
                          <a:latin typeface="Myriad Pro" panose="020B0503030403020204" pitchFamily="34" charset="0"/>
                          <a:ea typeface="Calibri" panose="020F0502020204030204" pitchFamily="34" charset="0"/>
                          <a:cs typeface="Calibri" panose="020F0502020204030204" pitchFamily="34" charset="0"/>
                        </a:rPr>
                        <a:t>÷</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divisor</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r>
                        <a:rPr lang="en-GB" sz="2400" dirty="0">
                          <a:effectLst/>
                          <a:latin typeface="Myriad Pro" panose="020B0503030403020204" pitchFamily="34" charset="0"/>
                          <a:ea typeface="Calibri" panose="020F0502020204030204" pitchFamily="34" charset="0"/>
                          <a:cs typeface="Times New Roman" panose="02020603050405020304" pitchFamily="18" charset="0"/>
                        </a:rPr>
                        <a:t>quotient</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400"/>
                        </a:spcBef>
                        <a:spcAft>
                          <a:spcPts val="400"/>
                        </a:spcAft>
                      </a:pPr>
                      <a:endParaRPr lang="en-GB" sz="2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4432494"/>
                  </a:ext>
                </a:extLst>
              </a:tr>
            </a:tbl>
          </a:graphicData>
        </a:graphic>
      </p:graphicFrame>
      <p:graphicFrame>
        <p:nvGraphicFramePr>
          <p:cNvPr id="27" name="Object 26">
            <a:extLst>
              <a:ext uri="{FF2B5EF4-FFF2-40B4-BE49-F238E27FC236}">
                <a16:creationId xmlns:a16="http://schemas.microsoft.com/office/drawing/2014/main" id="{6E7501FF-086E-4395-9514-E78A824AFEFC}"/>
              </a:ext>
            </a:extLst>
          </p:cNvPr>
          <p:cNvGraphicFramePr>
            <a:graphicFrameLocks noChangeAspect="1"/>
          </p:cNvGraphicFramePr>
          <p:nvPr/>
        </p:nvGraphicFramePr>
        <p:xfrm>
          <a:off x="8127228" y="2520661"/>
          <a:ext cx="1458914" cy="958714"/>
        </p:xfrm>
        <a:graphic>
          <a:graphicData uri="http://schemas.openxmlformats.org/presentationml/2006/ole">
            <mc:AlternateContent xmlns:mc="http://schemas.openxmlformats.org/markup-compatibility/2006">
              <mc:Choice xmlns:v="urn:schemas-microsoft-com:vml" Requires="v">
                <p:oleObj name="Equation" r:id="rId3" imgW="736600" imgH="469900" progId="Equation.DSMT4">
                  <p:embed/>
                </p:oleObj>
              </mc:Choice>
              <mc:Fallback>
                <p:oleObj name="Equation" r:id="rId3" imgW="736600" imgH="469900" progId="Equation.DSMT4">
                  <p:embed/>
                  <p:pic>
                    <p:nvPicPr>
                      <p:cNvPr id="27" name="Object 26">
                        <a:extLst>
                          <a:ext uri="{FF2B5EF4-FFF2-40B4-BE49-F238E27FC236}">
                            <a16:creationId xmlns:a16="http://schemas.microsoft.com/office/drawing/2014/main" id="{6E7501FF-086E-4395-9514-E78A824AF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7228" y="2520661"/>
                        <a:ext cx="1458914" cy="958714"/>
                      </a:xfrm>
                      <a:prstGeom prst="rect">
                        <a:avLst/>
                      </a:prstGeom>
                      <a:noFill/>
                    </p:spPr>
                  </p:pic>
                </p:oleObj>
              </mc:Fallback>
            </mc:AlternateContent>
          </a:graphicData>
        </a:graphic>
      </p:graphicFrame>
      <p:graphicFrame>
        <p:nvGraphicFramePr>
          <p:cNvPr id="28" name="Object 27">
            <a:extLst>
              <a:ext uri="{FF2B5EF4-FFF2-40B4-BE49-F238E27FC236}">
                <a16:creationId xmlns:a16="http://schemas.microsoft.com/office/drawing/2014/main" id="{DB98887A-7BCC-47C4-A3D4-2E32D88721B4}"/>
              </a:ext>
            </a:extLst>
          </p:cNvPr>
          <p:cNvGraphicFramePr>
            <a:graphicFrameLocks noChangeAspect="1"/>
          </p:cNvGraphicFramePr>
          <p:nvPr/>
        </p:nvGraphicFramePr>
        <p:xfrm>
          <a:off x="7648803" y="3705453"/>
          <a:ext cx="2415764" cy="957600"/>
        </p:xfrm>
        <a:graphic>
          <a:graphicData uri="http://schemas.openxmlformats.org/presentationml/2006/ole">
            <mc:AlternateContent xmlns:mc="http://schemas.openxmlformats.org/markup-compatibility/2006">
              <mc:Choice xmlns:v="urn:schemas-microsoft-com:vml" Requires="v">
                <p:oleObj name="Equation" r:id="rId5" imgW="1143000" imgH="457200" progId="Equation.DSMT4">
                  <p:embed/>
                </p:oleObj>
              </mc:Choice>
              <mc:Fallback>
                <p:oleObj name="Equation" r:id="rId5" imgW="1143000" imgH="457200" progId="Equation.DSMT4">
                  <p:embed/>
                  <p:pic>
                    <p:nvPicPr>
                      <p:cNvPr id="28" name="Object 27">
                        <a:extLst>
                          <a:ext uri="{FF2B5EF4-FFF2-40B4-BE49-F238E27FC236}">
                            <a16:creationId xmlns:a16="http://schemas.microsoft.com/office/drawing/2014/main" id="{DB98887A-7BCC-47C4-A3D4-2E32D88721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8803" y="3705453"/>
                        <a:ext cx="2415764" cy="95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a:extLst>
              <a:ext uri="{FF2B5EF4-FFF2-40B4-BE49-F238E27FC236}">
                <a16:creationId xmlns:a16="http://schemas.microsoft.com/office/drawing/2014/main" id="{7252C1F5-5EC9-4ED7-B897-2154E40CCD39}"/>
              </a:ext>
            </a:extLst>
          </p:cNvPr>
          <p:cNvGrpSpPr>
            <a:grpSpLocks noChangeAspect="1"/>
          </p:cNvGrpSpPr>
          <p:nvPr/>
        </p:nvGrpSpPr>
        <p:grpSpPr>
          <a:xfrm>
            <a:off x="7983581" y="2907164"/>
            <a:ext cx="1508085" cy="572157"/>
            <a:chOff x="3733049" y="5315443"/>
            <a:chExt cx="1487450" cy="564329"/>
          </a:xfrm>
        </p:grpSpPr>
        <p:grpSp>
          <p:nvGrpSpPr>
            <p:cNvPr id="7" name="Group 6">
              <a:extLst>
                <a:ext uri="{FF2B5EF4-FFF2-40B4-BE49-F238E27FC236}">
                  <a16:creationId xmlns:a16="http://schemas.microsoft.com/office/drawing/2014/main" id="{EF9008D4-4882-442B-A7B0-9655C735C43E}"/>
                </a:ext>
              </a:extLst>
            </p:cNvPr>
            <p:cNvGrpSpPr/>
            <p:nvPr/>
          </p:nvGrpSpPr>
          <p:grpSpPr>
            <a:xfrm>
              <a:off x="4081007" y="5354684"/>
              <a:ext cx="1139492" cy="487195"/>
              <a:chOff x="4081007" y="5354684"/>
              <a:chExt cx="1139492" cy="487195"/>
            </a:xfrm>
            <a:solidFill>
              <a:schemeClr val="bg1"/>
            </a:solidFill>
          </p:grpSpPr>
          <p:sp>
            <p:nvSpPr>
              <p:cNvPr id="11" name="Rectangle 10">
                <a:extLst>
                  <a:ext uri="{FF2B5EF4-FFF2-40B4-BE49-F238E27FC236}">
                    <a16:creationId xmlns:a16="http://schemas.microsoft.com/office/drawing/2014/main" id="{840FCE65-46D0-4B55-8831-03B4D9DC7F86}"/>
                  </a:ext>
                </a:extLst>
              </p:cNvPr>
              <p:cNvSpPr/>
              <p:nvPr/>
            </p:nvSpPr>
            <p:spPr bwMode="auto">
              <a:xfrm>
                <a:off x="4085070" y="5354684"/>
                <a:ext cx="1135429"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264E63B1-74C2-4608-B9B7-C5D51378FC19}"/>
                  </a:ext>
                </a:extLst>
              </p:cNvPr>
              <p:cNvSpPr/>
              <p:nvPr/>
            </p:nvSpPr>
            <p:spPr bwMode="auto">
              <a:xfrm rot="5400000">
                <a:off x="3895556" y="5551200"/>
                <a:ext cx="476130" cy="10522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8" name="Group 7">
              <a:extLst>
                <a:ext uri="{FF2B5EF4-FFF2-40B4-BE49-F238E27FC236}">
                  <a16:creationId xmlns:a16="http://schemas.microsoft.com/office/drawing/2014/main" id="{D4E22099-AE18-4B63-9760-D66C75415CB4}"/>
                </a:ext>
              </a:extLst>
            </p:cNvPr>
            <p:cNvGrpSpPr/>
            <p:nvPr/>
          </p:nvGrpSpPr>
          <p:grpSpPr>
            <a:xfrm>
              <a:off x="3733049" y="5315443"/>
              <a:ext cx="1434410" cy="564329"/>
              <a:chOff x="3722832" y="5310208"/>
              <a:chExt cx="1434410" cy="564329"/>
            </a:xfrm>
          </p:grpSpPr>
          <p:cxnSp>
            <p:nvCxnSpPr>
              <p:cNvPr id="9" name="Straight Connector 8">
                <a:extLst>
                  <a:ext uri="{FF2B5EF4-FFF2-40B4-BE49-F238E27FC236}">
                    <a16:creationId xmlns:a16="http://schemas.microsoft.com/office/drawing/2014/main" id="{6F044556-BFD8-4945-95A3-FA42CF0BB667}"/>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Arc 9">
                <a:extLst>
                  <a:ext uri="{FF2B5EF4-FFF2-40B4-BE49-F238E27FC236}">
                    <a16:creationId xmlns:a16="http://schemas.microsoft.com/office/drawing/2014/main" id="{58D1698B-6C0C-49A8-9F72-8A40CDCD262A}"/>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4" name="Group 13">
            <a:extLst>
              <a:ext uri="{FF2B5EF4-FFF2-40B4-BE49-F238E27FC236}">
                <a16:creationId xmlns:a16="http://schemas.microsoft.com/office/drawing/2014/main" id="{0C4E2F98-1EBB-463F-98A3-27615640B461}"/>
              </a:ext>
            </a:extLst>
          </p:cNvPr>
          <p:cNvGrpSpPr>
            <a:grpSpLocks noChangeAspect="1"/>
          </p:cNvGrpSpPr>
          <p:nvPr/>
        </p:nvGrpSpPr>
        <p:grpSpPr>
          <a:xfrm>
            <a:off x="8243137" y="4067086"/>
            <a:ext cx="1720014" cy="578710"/>
            <a:chOff x="3733049" y="5315443"/>
            <a:chExt cx="1696479" cy="570792"/>
          </a:xfrm>
        </p:grpSpPr>
        <p:grpSp>
          <p:nvGrpSpPr>
            <p:cNvPr id="15" name="Group 14">
              <a:extLst>
                <a:ext uri="{FF2B5EF4-FFF2-40B4-BE49-F238E27FC236}">
                  <a16:creationId xmlns:a16="http://schemas.microsoft.com/office/drawing/2014/main" id="{02270F21-9A88-470E-A4DB-CCACA8B5CBFC}"/>
                </a:ext>
              </a:extLst>
            </p:cNvPr>
            <p:cNvGrpSpPr/>
            <p:nvPr/>
          </p:nvGrpSpPr>
          <p:grpSpPr>
            <a:xfrm>
              <a:off x="4085069" y="5354684"/>
              <a:ext cx="1344459" cy="531551"/>
              <a:chOff x="4085069" y="5354684"/>
              <a:chExt cx="1344459" cy="531551"/>
            </a:xfrm>
            <a:solidFill>
              <a:schemeClr val="bg1"/>
            </a:solidFill>
          </p:grpSpPr>
          <p:sp>
            <p:nvSpPr>
              <p:cNvPr id="19" name="Rectangle 18">
                <a:extLst>
                  <a:ext uri="{FF2B5EF4-FFF2-40B4-BE49-F238E27FC236}">
                    <a16:creationId xmlns:a16="http://schemas.microsoft.com/office/drawing/2014/main" id="{5E8C57CB-F2D6-4EC1-A24E-C0FFDD6C2401}"/>
                  </a:ext>
                </a:extLst>
              </p:cNvPr>
              <p:cNvSpPr/>
              <p:nvPr/>
            </p:nvSpPr>
            <p:spPr bwMode="auto">
              <a:xfrm>
                <a:off x="4085070" y="5354684"/>
                <a:ext cx="1344458"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EDFD9733-3A77-4D72-899E-C1C5C7533553}"/>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6" name="Group 15">
              <a:extLst>
                <a:ext uri="{FF2B5EF4-FFF2-40B4-BE49-F238E27FC236}">
                  <a16:creationId xmlns:a16="http://schemas.microsoft.com/office/drawing/2014/main" id="{BFD3281B-DA8B-47CE-9E50-270C3D3CD734}"/>
                </a:ext>
              </a:extLst>
            </p:cNvPr>
            <p:cNvGrpSpPr/>
            <p:nvPr/>
          </p:nvGrpSpPr>
          <p:grpSpPr>
            <a:xfrm>
              <a:off x="3733049" y="5315443"/>
              <a:ext cx="1663599" cy="564329"/>
              <a:chOff x="3722832" y="5310208"/>
              <a:chExt cx="1663599" cy="564329"/>
            </a:xfrm>
          </p:grpSpPr>
          <p:cxnSp>
            <p:nvCxnSpPr>
              <p:cNvPr id="17" name="Straight Connector 16">
                <a:extLst>
                  <a:ext uri="{FF2B5EF4-FFF2-40B4-BE49-F238E27FC236}">
                    <a16:creationId xmlns:a16="http://schemas.microsoft.com/office/drawing/2014/main" id="{FCD59B90-2EF5-4758-AE72-EDF08D39351A}"/>
                  </a:ext>
                </a:extLst>
              </p:cNvPr>
              <p:cNvCxnSpPr/>
              <p:nvPr/>
            </p:nvCxnSpPr>
            <p:spPr bwMode="auto">
              <a:xfrm>
                <a:off x="4095242" y="5385595"/>
                <a:ext cx="1291189"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rc 17">
                <a:extLst>
                  <a:ext uri="{FF2B5EF4-FFF2-40B4-BE49-F238E27FC236}">
                    <a16:creationId xmlns:a16="http://schemas.microsoft.com/office/drawing/2014/main" id="{F87C9116-A8E2-4080-AB2D-D6BC8FB44E8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2160917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5MD-4 Divide using a formal written method</a:t>
            </a:r>
          </a:p>
        </p:txBody>
      </p:sp>
      <p:grpSp>
        <p:nvGrpSpPr>
          <p:cNvPr id="10" name="Group 9">
            <a:extLst>
              <a:ext uri="{FF2B5EF4-FFF2-40B4-BE49-F238E27FC236}">
                <a16:creationId xmlns:a16="http://schemas.microsoft.com/office/drawing/2014/main" id="{5BA4449E-1F12-49E3-BD50-6A2D9E9BFB15}"/>
              </a:ext>
            </a:extLst>
          </p:cNvPr>
          <p:cNvGrpSpPr/>
          <p:nvPr/>
        </p:nvGrpSpPr>
        <p:grpSpPr>
          <a:xfrm>
            <a:off x="2033483" y="1397000"/>
            <a:ext cx="8125034" cy="4470400"/>
            <a:chOff x="509483" y="1397000"/>
            <a:chExt cx="8125034" cy="4470400"/>
          </a:xfrm>
        </p:grpSpPr>
        <p:pic>
          <p:nvPicPr>
            <p:cNvPr id="7" name="Picture 6">
              <a:extLst>
                <a:ext uri="{FF2B5EF4-FFF2-40B4-BE49-F238E27FC236}">
                  <a16:creationId xmlns:a16="http://schemas.microsoft.com/office/drawing/2014/main" id="{D4AA2D7E-116D-457A-A720-DF0480B809CD}"/>
                </a:ext>
              </a:extLst>
            </p:cNvPr>
            <p:cNvPicPr>
              <a:picLocks noChangeAspect="1"/>
            </p:cNvPicPr>
            <p:nvPr/>
          </p:nvPicPr>
          <p:blipFill>
            <a:blip r:embed="rId3"/>
            <a:stretch>
              <a:fillRect/>
            </a:stretch>
          </p:blipFill>
          <p:spPr>
            <a:xfrm>
              <a:off x="509483" y="1397000"/>
              <a:ext cx="8125034" cy="4470400"/>
            </a:xfrm>
            <a:prstGeom prst="rect">
              <a:avLst/>
            </a:prstGeom>
          </p:spPr>
        </p:pic>
        <p:sp>
          <p:nvSpPr>
            <p:cNvPr id="8" name="Rectangle 7">
              <a:extLst>
                <a:ext uri="{FF2B5EF4-FFF2-40B4-BE49-F238E27FC236}">
                  <a16:creationId xmlns:a16="http://schemas.microsoft.com/office/drawing/2014/main" id="{BB3208AB-50D2-4724-829E-72FD9ABCBD56}"/>
                </a:ext>
              </a:extLst>
            </p:cNvPr>
            <p:cNvSpPr/>
            <p:nvPr/>
          </p:nvSpPr>
          <p:spPr>
            <a:xfrm>
              <a:off x="889000" y="5060950"/>
              <a:ext cx="346075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9B4FA6B4-1E04-4322-9B3B-5E2181EDA227}"/>
                </a:ext>
              </a:extLst>
            </p:cNvPr>
            <p:cNvSpPr/>
            <p:nvPr/>
          </p:nvSpPr>
          <p:spPr>
            <a:xfrm>
              <a:off x="4914900" y="5060950"/>
              <a:ext cx="346075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2220674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33957-A7C3-4DB5-963D-ADA3F24F69A1}"/>
              </a:ext>
            </a:extLst>
          </p:cNvPr>
          <p:cNvSpPr>
            <a:spLocks noGrp="1"/>
          </p:cNvSpPr>
          <p:nvPr>
            <p:ph type="title"/>
          </p:nvPr>
        </p:nvSpPr>
        <p:spPr/>
        <p:txBody>
          <a:bodyPr/>
          <a:lstStyle/>
          <a:p>
            <a:r>
              <a:rPr lang="en-GB" dirty="0"/>
              <a:t>5MD-4 Divide using a formal written method</a:t>
            </a:r>
          </a:p>
        </p:txBody>
      </p:sp>
      <p:sp>
        <p:nvSpPr>
          <p:cNvPr id="3" name="TextBox 2">
            <a:extLst>
              <a:ext uri="{FF2B5EF4-FFF2-40B4-BE49-F238E27FC236}">
                <a16:creationId xmlns:a16="http://schemas.microsoft.com/office/drawing/2014/main" id="{452CDABD-DCA6-4326-8738-2E1572DBCE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8" name="Group 7">
            <a:extLst>
              <a:ext uri="{FF2B5EF4-FFF2-40B4-BE49-F238E27FC236}">
                <a16:creationId xmlns:a16="http://schemas.microsoft.com/office/drawing/2014/main" id="{2B48D6F4-4E0E-4444-A262-7510C45BD922}"/>
              </a:ext>
            </a:extLst>
          </p:cNvPr>
          <p:cNvGrpSpPr/>
          <p:nvPr/>
        </p:nvGrpSpPr>
        <p:grpSpPr>
          <a:xfrm>
            <a:off x="5086751" y="1515420"/>
            <a:ext cx="2018501" cy="461665"/>
            <a:chOff x="3646804" y="1515419"/>
            <a:chExt cx="2018501" cy="461665"/>
          </a:xfrm>
        </p:grpSpPr>
        <p:sp>
          <p:nvSpPr>
            <p:cNvPr id="4" name="TextBox 3">
              <a:extLst>
                <a:ext uri="{FF2B5EF4-FFF2-40B4-BE49-F238E27FC236}">
                  <a16:creationId xmlns:a16="http://schemas.microsoft.com/office/drawing/2014/main" id="{28C8BDF2-17E5-4E27-AF8A-44C62F74330C}"/>
                </a:ext>
              </a:extLst>
            </p:cNvPr>
            <p:cNvSpPr txBox="1"/>
            <p:nvPr/>
          </p:nvSpPr>
          <p:spPr bwMode="auto">
            <a:xfrm>
              <a:off x="3646804" y="1524945"/>
              <a:ext cx="1370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  3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5" name="Rectangle 4">
              <a:extLst>
                <a:ext uri="{FF2B5EF4-FFF2-40B4-BE49-F238E27FC236}">
                  <a16:creationId xmlns:a16="http://schemas.microsoft.com/office/drawing/2014/main" id="{0995B3F4-B2CF-4B4A-851D-4C97AB36F39A}"/>
                </a:ext>
              </a:extLst>
            </p:cNvPr>
            <p:cNvSpPr/>
            <p:nvPr/>
          </p:nvSpPr>
          <p:spPr bwMode="auto">
            <a:xfrm>
              <a:off x="5203640" y="1515419"/>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6" name="TextBox 5">
            <a:extLst>
              <a:ext uri="{FF2B5EF4-FFF2-40B4-BE49-F238E27FC236}">
                <a16:creationId xmlns:a16="http://schemas.microsoft.com/office/drawing/2014/main" id="{DFDA4298-65B3-4B3D-9061-D5343DF9B7AF}"/>
              </a:ext>
            </a:extLst>
          </p:cNvPr>
          <p:cNvSpPr txBox="1"/>
          <p:nvPr/>
        </p:nvSpPr>
        <p:spPr bwMode="auto">
          <a:xfrm>
            <a:off x="3564619" y="2140760"/>
            <a:ext cx="50627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38" name="Object 37">
            <a:extLst>
              <a:ext uri="{FF2B5EF4-FFF2-40B4-BE49-F238E27FC236}">
                <a16:creationId xmlns:a16="http://schemas.microsoft.com/office/drawing/2014/main" id="{457DD587-591E-4238-B47C-AEF3DDB273E3}"/>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3" imgW="761760" imgH="507960" progId="Equation.DSMT4">
                  <p:embed/>
                </p:oleObj>
              </mc:Choice>
              <mc:Fallback>
                <p:oleObj name="Equation" r:id="rId3" imgW="761760" imgH="507960" progId="Equation.DSMT4">
                  <p:embed/>
                  <p:pic>
                    <p:nvPicPr>
                      <p:cNvPr id="38" name="Object 37">
                        <a:extLst>
                          <a:ext uri="{FF2B5EF4-FFF2-40B4-BE49-F238E27FC236}">
                            <a16:creationId xmlns:a16="http://schemas.microsoft.com/office/drawing/2014/main" id="{457DD587-591E-4238-B47C-AEF3DDB273E3}"/>
                          </a:ext>
                        </a:extLst>
                      </p:cNvPr>
                      <p:cNvPicPr/>
                      <p:nvPr/>
                    </p:nvPicPr>
                    <p:blipFill>
                      <a:blip r:embed="rId4"/>
                      <a:stretch>
                        <a:fillRect/>
                      </a:stretch>
                    </p:blipFill>
                    <p:spPr>
                      <a:xfrm>
                        <a:off x="3526272" y="2633409"/>
                        <a:ext cx="1328400" cy="885600"/>
                      </a:xfrm>
                      <a:prstGeom prst="rect">
                        <a:avLst/>
                      </a:prstGeom>
                    </p:spPr>
                  </p:pic>
                </p:oleObj>
              </mc:Fallback>
            </mc:AlternateContent>
          </a:graphicData>
        </a:graphic>
      </p:graphicFrame>
      <p:sp>
        <p:nvSpPr>
          <p:cNvPr id="41" name="Rectangle 40">
            <a:extLst>
              <a:ext uri="{FF2B5EF4-FFF2-40B4-BE49-F238E27FC236}">
                <a16:creationId xmlns:a16="http://schemas.microsoft.com/office/drawing/2014/main" id="{D4168B37-DCC3-4212-9207-D683546BF8BC}"/>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3" name="Group 42">
            <a:extLst>
              <a:ext uri="{FF2B5EF4-FFF2-40B4-BE49-F238E27FC236}">
                <a16:creationId xmlns:a16="http://schemas.microsoft.com/office/drawing/2014/main" id="{DF130F91-A00D-4A34-A37F-1DA692203C61}"/>
              </a:ext>
            </a:extLst>
          </p:cNvPr>
          <p:cNvGrpSpPr/>
          <p:nvPr/>
        </p:nvGrpSpPr>
        <p:grpSpPr>
          <a:xfrm>
            <a:off x="6157906" y="2957294"/>
            <a:ext cx="2507822" cy="1771188"/>
            <a:chOff x="4633906" y="2957294"/>
            <a:chExt cx="2507822" cy="1771188"/>
          </a:xfrm>
        </p:grpSpPr>
        <p:pic>
          <p:nvPicPr>
            <p:cNvPr id="22" name="Picture 21" descr="A close up of a logo&#10;&#10;Description automatically generated">
              <a:extLst>
                <a:ext uri="{FF2B5EF4-FFF2-40B4-BE49-F238E27FC236}">
                  <a16:creationId xmlns:a16="http://schemas.microsoft.com/office/drawing/2014/main" id="{C55A714F-B02C-469A-A62F-619A7D4E76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2220" y="2964656"/>
              <a:ext cx="2259508" cy="428958"/>
            </a:xfrm>
            <a:prstGeom prst="rect">
              <a:avLst/>
            </a:prstGeom>
          </p:spPr>
        </p:pic>
        <p:pic>
          <p:nvPicPr>
            <p:cNvPr id="24" name="Picture 23" descr="A picture containing clipart&#10;&#10;Description automatically generated">
              <a:extLst>
                <a:ext uri="{FF2B5EF4-FFF2-40B4-BE49-F238E27FC236}">
                  <a16:creationId xmlns:a16="http://schemas.microsoft.com/office/drawing/2014/main" id="{B144CD2E-7B89-4D0F-8CA6-C5D920254F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26" name="Picture 25">
              <a:extLst>
                <a:ext uri="{FF2B5EF4-FFF2-40B4-BE49-F238E27FC236}">
                  <a16:creationId xmlns:a16="http://schemas.microsoft.com/office/drawing/2014/main" id="{40EED4BA-E5B6-4D34-BC4A-527621F045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8987" y="3024338"/>
              <a:ext cx="224454" cy="224454"/>
            </a:xfrm>
            <a:prstGeom prst="rect">
              <a:avLst/>
            </a:prstGeom>
          </p:spPr>
        </p:pic>
        <p:pic>
          <p:nvPicPr>
            <p:cNvPr id="31" name="Picture 30" descr="A picture containing clipart&#10;&#10;Description automatically generated">
              <a:extLst>
                <a:ext uri="{FF2B5EF4-FFF2-40B4-BE49-F238E27FC236}">
                  <a16:creationId xmlns:a16="http://schemas.microsoft.com/office/drawing/2014/main" id="{55281D67-A1F9-4AEE-836F-AC27078490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32" name="Picture 31" descr="A picture containing clipart&#10;&#10;Description automatically generated">
              <a:extLst>
                <a:ext uri="{FF2B5EF4-FFF2-40B4-BE49-F238E27FC236}">
                  <a16:creationId xmlns:a16="http://schemas.microsoft.com/office/drawing/2014/main" id="{6ADCF70F-90B2-46D8-A562-228DE4A6E0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pic>
          <p:nvPicPr>
            <p:cNvPr id="33" name="Picture 32" descr="A picture containing clipart&#10;&#10;Description automatically generated">
              <a:extLst>
                <a:ext uri="{FF2B5EF4-FFF2-40B4-BE49-F238E27FC236}">
                  <a16:creationId xmlns:a16="http://schemas.microsoft.com/office/drawing/2014/main" id="{33D76EBD-8591-4628-A17D-EF235136A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34" name="Picture 33" descr="A picture containing clipart&#10;&#10;Description automatically generated">
              <a:extLst>
                <a:ext uri="{FF2B5EF4-FFF2-40B4-BE49-F238E27FC236}">
                  <a16:creationId xmlns:a16="http://schemas.microsoft.com/office/drawing/2014/main" id="{338F3639-8555-401B-98CE-645989F00A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35" name="Picture 34" descr="A picture containing clipart&#10;&#10;Description automatically generated">
              <a:extLst>
                <a:ext uri="{FF2B5EF4-FFF2-40B4-BE49-F238E27FC236}">
                  <a16:creationId xmlns:a16="http://schemas.microsoft.com/office/drawing/2014/main" id="{7941F214-3D38-434A-AFDA-EA570F6AD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pic>
          <p:nvPicPr>
            <p:cNvPr id="36" name="Picture 35" descr="A picture containing clipart&#10;&#10;Description automatically generated">
              <a:extLst>
                <a:ext uri="{FF2B5EF4-FFF2-40B4-BE49-F238E27FC236}">
                  <a16:creationId xmlns:a16="http://schemas.microsoft.com/office/drawing/2014/main" id="{F408F290-CFC5-4BD1-B9D8-546BBAEC40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4504028"/>
              <a:ext cx="224454" cy="224454"/>
            </a:xfrm>
            <a:prstGeom prst="rect">
              <a:avLst/>
            </a:prstGeom>
          </p:spPr>
        </p:pic>
        <p:pic>
          <p:nvPicPr>
            <p:cNvPr id="37" name="Picture 36">
              <a:extLst>
                <a:ext uri="{FF2B5EF4-FFF2-40B4-BE49-F238E27FC236}">
                  <a16:creationId xmlns:a16="http://schemas.microsoft.com/office/drawing/2014/main" id="{F3E735B0-17FC-4577-98B7-DBE48A48BF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8987" y="3270953"/>
              <a:ext cx="224454" cy="224454"/>
            </a:xfrm>
            <a:prstGeom prst="rect">
              <a:avLst/>
            </a:prstGeom>
          </p:spPr>
        </p:pic>
        <p:sp>
          <p:nvSpPr>
            <p:cNvPr id="42" name="TextBox 41">
              <a:extLst>
                <a:ext uri="{FF2B5EF4-FFF2-40B4-BE49-F238E27FC236}">
                  <a16:creationId xmlns:a16="http://schemas.microsoft.com/office/drawing/2014/main" id="{10F1BEC2-CFC9-4366-BA33-6AAA1865790B}"/>
                </a:ext>
              </a:extLst>
            </p:cNvPr>
            <p:cNvSpPr txBox="1"/>
            <p:nvPr/>
          </p:nvSpPr>
          <p:spPr bwMode="auto">
            <a:xfrm>
              <a:off x="4633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grpSp>
      <p:sp>
        <p:nvSpPr>
          <p:cNvPr id="10" name="Rectangle 9">
            <a:extLst>
              <a:ext uri="{FF2B5EF4-FFF2-40B4-BE49-F238E27FC236}">
                <a16:creationId xmlns:a16="http://schemas.microsoft.com/office/drawing/2014/main" id="{CE8AE436-0805-4552-A71E-35D3F1F3B312}"/>
              </a:ext>
            </a:extLst>
          </p:cNvPr>
          <p:cNvSpPr/>
          <p:nvPr/>
        </p:nvSpPr>
        <p:spPr bwMode="auto">
          <a:xfrm>
            <a:off x="3689771" y="2957294"/>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5" name="Group 24">
            <a:extLst>
              <a:ext uri="{FF2B5EF4-FFF2-40B4-BE49-F238E27FC236}">
                <a16:creationId xmlns:a16="http://schemas.microsoft.com/office/drawing/2014/main" id="{649EB488-CAB0-4C56-832A-987121852892}"/>
              </a:ext>
            </a:extLst>
          </p:cNvPr>
          <p:cNvGrpSpPr/>
          <p:nvPr/>
        </p:nvGrpSpPr>
        <p:grpSpPr>
          <a:xfrm>
            <a:off x="3341811" y="2937937"/>
            <a:ext cx="1458860" cy="564329"/>
            <a:chOff x="3733049" y="5315443"/>
            <a:chExt cx="1458860" cy="564329"/>
          </a:xfrm>
        </p:grpSpPr>
        <p:grpSp>
          <p:nvGrpSpPr>
            <p:cNvPr id="27" name="Group 26">
              <a:extLst>
                <a:ext uri="{FF2B5EF4-FFF2-40B4-BE49-F238E27FC236}">
                  <a16:creationId xmlns:a16="http://schemas.microsoft.com/office/drawing/2014/main" id="{1C7BC5CF-80F8-4A96-BE1B-C3CAB357549A}"/>
                </a:ext>
              </a:extLst>
            </p:cNvPr>
            <p:cNvGrpSpPr/>
            <p:nvPr/>
          </p:nvGrpSpPr>
          <p:grpSpPr>
            <a:xfrm>
              <a:off x="4085070" y="5365750"/>
              <a:ext cx="1106839" cy="507156"/>
              <a:chOff x="4085070" y="5365750"/>
              <a:chExt cx="1106839" cy="507156"/>
            </a:xfrm>
            <a:solidFill>
              <a:schemeClr val="bg1"/>
            </a:solidFill>
          </p:grpSpPr>
          <p:sp>
            <p:nvSpPr>
              <p:cNvPr id="39" name="Rectangle 38">
                <a:extLst>
                  <a:ext uri="{FF2B5EF4-FFF2-40B4-BE49-F238E27FC236}">
                    <a16:creationId xmlns:a16="http://schemas.microsoft.com/office/drawing/2014/main" id="{32F22AA6-EF36-4549-B2CD-ADF8DF1662F8}"/>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6D023D0E-1AFC-4393-900C-55CE21DC49E3}"/>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8" name="Group 27">
              <a:extLst>
                <a:ext uri="{FF2B5EF4-FFF2-40B4-BE49-F238E27FC236}">
                  <a16:creationId xmlns:a16="http://schemas.microsoft.com/office/drawing/2014/main" id="{3FF9DC0A-A8C1-4665-B57B-D392E87AA689}"/>
                </a:ext>
              </a:extLst>
            </p:cNvPr>
            <p:cNvGrpSpPr/>
            <p:nvPr/>
          </p:nvGrpSpPr>
          <p:grpSpPr>
            <a:xfrm>
              <a:off x="3733049" y="5315443"/>
              <a:ext cx="1434410" cy="564329"/>
              <a:chOff x="3722832" y="5310208"/>
              <a:chExt cx="1434410" cy="564329"/>
            </a:xfrm>
          </p:grpSpPr>
          <p:cxnSp>
            <p:nvCxnSpPr>
              <p:cNvPr id="29" name="Straight Connector 28">
                <a:extLst>
                  <a:ext uri="{FF2B5EF4-FFF2-40B4-BE49-F238E27FC236}">
                    <a16:creationId xmlns:a16="http://schemas.microsoft.com/office/drawing/2014/main" id="{8CAC3F00-8018-4145-B645-AB0963D5E015}"/>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Arc 29">
                <a:extLst>
                  <a:ext uri="{FF2B5EF4-FFF2-40B4-BE49-F238E27FC236}">
                    <a16:creationId xmlns:a16="http://schemas.microsoft.com/office/drawing/2014/main" id="{584AB8A9-FAD8-47F5-A96A-DF38C0A58A5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44" name="Group 43">
            <a:extLst>
              <a:ext uri="{FF2B5EF4-FFF2-40B4-BE49-F238E27FC236}">
                <a16:creationId xmlns:a16="http://schemas.microsoft.com/office/drawing/2014/main" id="{EA285DB2-D7BB-4E90-A2BC-C34E7A93836B}"/>
              </a:ext>
            </a:extLst>
          </p:cNvPr>
          <p:cNvGrpSpPr>
            <a:grpSpLocks noChangeAspect="1"/>
          </p:cNvGrpSpPr>
          <p:nvPr/>
        </p:nvGrpSpPr>
        <p:grpSpPr>
          <a:xfrm>
            <a:off x="6043973" y="2896923"/>
            <a:ext cx="2640444" cy="578710"/>
            <a:chOff x="3733049" y="5315443"/>
            <a:chExt cx="2604314" cy="570792"/>
          </a:xfrm>
        </p:grpSpPr>
        <p:grpSp>
          <p:nvGrpSpPr>
            <p:cNvPr id="45" name="Group 44">
              <a:extLst>
                <a:ext uri="{FF2B5EF4-FFF2-40B4-BE49-F238E27FC236}">
                  <a16:creationId xmlns:a16="http://schemas.microsoft.com/office/drawing/2014/main" id="{17762C69-BD01-4B9E-83E3-0F834EE80646}"/>
                </a:ext>
              </a:extLst>
            </p:cNvPr>
            <p:cNvGrpSpPr/>
            <p:nvPr/>
          </p:nvGrpSpPr>
          <p:grpSpPr>
            <a:xfrm>
              <a:off x="4085069" y="5354684"/>
              <a:ext cx="2252294" cy="531551"/>
              <a:chOff x="4085069" y="5354684"/>
              <a:chExt cx="2252294" cy="531551"/>
            </a:xfrm>
            <a:solidFill>
              <a:schemeClr val="bg1"/>
            </a:solidFill>
          </p:grpSpPr>
          <p:sp>
            <p:nvSpPr>
              <p:cNvPr id="49" name="Rectangle 48">
                <a:extLst>
                  <a:ext uri="{FF2B5EF4-FFF2-40B4-BE49-F238E27FC236}">
                    <a16:creationId xmlns:a16="http://schemas.microsoft.com/office/drawing/2014/main" id="{7E66A9F0-5E10-4DE9-8BBD-DCEA50630267}"/>
                  </a:ext>
                </a:extLst>
              </p:cNvPr>
              <p:cNvSpPr/>
              <p:nvPr/>
            </p:nvSpPr>
            <p:spPr bwMode="auto">
              <a:xfrm>
                <a:off x="4085069" y="5354684"/>
                <a:ext cx="2252294"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Rectangle 49">
                <a:extLst>
                  <a:ext uri="{FF2B5EF4-FFF2-40B4-BE49-F238E27FC236}">
                    <a16:creationId xmlns:a16="http://schemas.microsoft.com/office/drawing/2014/main" id="{B7D4B533-C72F-4F5B-9EA7-F65D35D41BEC}"/>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46" name="Group 45">
              <a:extLst>
                <a:ext uri="{FF2B5EF4-FFF2-40B4-BE49-F238E27FC236}">
                  <a16:creationId xmlns:a16="http://schemas.microsoft.com/office/drawing/2014/main" id="{99D572B7-01CE-443B-A999-709A6BFAA33A}"/>
                </a:ext>
              </a:extLst>
            </p:cNvPr>
            <p:cNvGrpSpPr/>
            <p:nvPr/>
          </p:nvGrpSpPr>
          <p:grpSpPr>
            <a:xfrm>
              <a:off x="3733049" y="5315443"/>
              <a:ext cx="2585883" cy="564329"/>
              <a:chOff x="3722832" y="5310208"/>
              <a:chExt cx="2585883" cy="564329"/>
            </a:xfrm>
          </p:grpSpPr>
          <p:cxnSp>
            <p:nvCxnSpPr>
              <p:cNvPr id="47" name="Straight Connector 46">
                <a:extLst>
                  <a:ext uri="{FF2B5EF4-FFF2-40B4-BE49-F238E27FC236}">
                    <a16:creationId xmlns:a16="http://schemas.microsoft.com/office/drawing/2014/main" id="{A9CCC315-3723-4F9A-9435-AC782FD79A96}"/>
                  </a:ext>
                </a:extLst>
              </p:cNvPr>
              <p:cNvCxnSpPr/>
              <p:nvPr/>
            </p:nvCxnSpPr>
            <p:spPr bwMode="auto">
              <a:xfrm>
                <a:off x="4095242" y="5385595"/>
                <a:ext cx="2213473"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Arc 47">
                <a:extLst>
                  <a:ext uri="{FF2B5EF4-FFF2-40B4-BE49-F238E27FC236}">
                    <a16:creationId xmlns:a16="http://schemas.microsoft.com/office/drawing/2014/main" id="{852769CF-A4DA-41BC-8E30-446378DF734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307081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ntr" presetSubtype="0"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par>
                                <p:cTn id="25" presetID="10"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4D082-F057-465E-B54E-62B41AE09EB4}"/>
              </a:ext>
            </a:extLst>
          </p:cNvPr>
          <p:cNvSpPr>
            <a:spLocks noGrp="1"/>
          </p:cNvSpPr>
          <p:nvPr>
            <p:ph type="title"/>
          </p:nvPr>
        </p:nvSpPr>
        <p:spPr/>
        <p:txBody>
          <a:bodyPr/>
          <a:lstStyle/>
          <a:p>
            <a:r>
              <a:rPr lang="en-GB" dirty="0"/>
              <a:t>5MD-4 Divide using a formal written method</a:t>
            </a:r>
          </a:p>
        </p:txBody>
      </p:sp>
      <p:sp>
        <p:nvSpPr>
          <p:cNvPr id="3" name="TextBox 2">
            <a:extLst>
              <a:ext uri="{FF2B5EF4-FFF2-40B4-BE49-F238E27FC236}">
                <a16:creationId xmlns:a16="http://schemas.microsoft.com/office/drawing/2014/main" id="{452CDABD-DCA6-4326-8738-2E1572DBCE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6" name="TextBox 5">
            <a:extLst>
              <a:ext uri="{FF2B5EF4-FFF2-40B4-BE49-F238E27FC236}">
                <a16:creationId xmlns:a16="http://schemas.microsoft.com/office/drawing/2014/main" id="{DFDA4298-65B3-4B3D-9061-D5343DF9B7AF}"/>
              </a:ext>
            </a:extLst>
          </p:cNvPr>
          <p:cNvSpPr txBox="1"/>
          <p:nvPr/>
        </p:nvSpPr>
        <p:spPr bwMode="auto">
          <a:xfrm>
            <a:off x="3564619" y="2140760"/>
            <a:ext cx="50627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28" name="Picture 27" descr="A close up of a logo&#10;&#10;Description automatically generated">
            <a:extLst>
              <a:ext uri="{FF2B5EF4-FFF2-40B4-BE49-F238E27FC236}">
                <a16:creationId xmlns:a16="http://schemas.microsoft.com/office/drawing/2014/main" id="{22026FF8-EBC8-4DB6-9E26-FD4E49C0C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graphicFrame>
        <p:nvGraphicFramePr>
          <p:cNvPr id="38" name="Object 37">
            <a:extLst>
              <a:ext uri="{FF2B5EF4-FFF2-40B4-BE49-F238E27FC236}">
                <a16:creationId xmlns:a16="http://schemas.microsoft.com/office/drawing/2014/main" id="{457DD587-591E-4238-B47C-AEF3DDB273E3}"/>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4" imgW="761760" imgH="507960" progId="Equation.DSMT4">
                  <p:embed/>
                </p:oleObj>
              </mc:Choice>
              <mc:Fallback>
                <p:oleObj name="Equation" r:id="rId4" imgW="761760" imgH="507960" progId="Equation.DSMT4">
                  <p:embed/>
                  <p:pic>
                    <p:nvPicPr>
                      <p:cNvPr id="38" name="Object 37">
                        <a:extLst>
                          <a:ext uri="{FF2B5EF4-FFF2-40B4-BE49-F238E27FC236}">
                            <a16:creationId xmlns:a16="http://schemas.microsoft.com/office/drawing/2014/main" id="{457DD587-591E-4238-B47C-AEF3DDB273E3}"/>
                          </a:ext>
                        </a:extLst>
                      </p:cNvPr>
                      <p:cNvPicPr/>
                      <p:nvPr/>
                    </p:nvPicPr>
                    <p:blipFill>
                      <a:blip r:embed="rId5"/>
                      <a:stretch>
                        <a:fillRect/>
                      </a:stretch>
                    </p:blipFill>
                    <p:spPr>
                      <a:xfrm>
                        <a:off x="3526272" y="2633409"/>
                        <a:ext cx="1328400" cy="885600"/>
                      </a:xfrm>
                      <a:prstGeom prst="rect">
                        <a:avLst/>
                      </a:prstGeom>
                    </p:spPr>
                  </p:pic>
                </p:oleObj>
              </mc:Fallback>
            </mc:AlternateContent>
          </a:graphicData>
        </a:graphic>
      </p:graphicFrame>
      <p:pic>
        <p:nvPicPr>
          <p:cNvPr id="39" name="Picture 38" descr="A close up of a logo&#10;&#10;Description automatically generated">
            <a:extLst>
              <a:ext uri="{FF2B5EF4-FFF2-40B4-BE49-F238E27FC236}">
                <a16:creationId xmlns:a16="http://schemas.microsoft.com/office/drawing/2014/main" id="{0B92182F-8832-4C4E-AF7E-770606FC9E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6220" y="2964656"/>
            <a:ext cx="2259508" cy="428958"/>
          </a:xfrm>
          <a:prstGeom prst="rect">
            <a:avLst/>
          </a:prstGeom>
        </p:spPr>
      </p:pic>
      <p:pic>
        <p:nvPicPr>
          <p:cNvPr id="41" name="Picture 40">
            <a:extLst>
              <a:ext uri="{FF2B5EF4-FFF2-40B4-BE49-F238E27FC236}">
                <a16:creationId xmlns:a16="http://schemas.microsoft.com/office/drawing/2014/main" id="{99BABFAE-C505-43F8-8BA5-359179BEC7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grpSp>
        <p:nvGrpSpPr>
          <p:cNvPr id="12" name="Group 11">
            <a:extLst>
              <a:ext uri="{FF2B5EF4-FFF2-40B4-BE49-F238E27FC236}">
                <a16:creationId xmlns:a16="http://schemas.microsoft.com/office/drawing/2014/main" id="{B01C7093-8D90-4D25-AD55-75706DD96933}"/>
              </a:ext>
            </a:extLst>
          </p:cNvPr>
          <p:cNvGrpSpPr/>
          <p:nvPr/>
        </p:nvGrpSpPr>
        <p:grpSpPr>
          <a:xfrm>
            <a:off x="6841111" y="3024338"/>
            <a:ext cx="224454" cy="717684"/>
            <a:chOff x="5317111" y="3024338"/>
            <a:chExt cx="224454" cy="717684"/>
          </a:xfrm>
        </p:grpSpPr>
        <p:pic>
          <p:nvPicPr>
            <p:cNvPr id="40" name="Picture 39" descr="A picture containing clipart&#10;&#10;Description automatically generated">
              <a:extLst>
                <a:ext uri="{FF2B5EF4-FFF2-40B4-BE49-F238E27FC236}">
                  <a16:creationId xmlns:a16="http://schemas.microsoft.com/office/drawing/2014/main" id="{27071D8D-CB64-4B0D-8FBC-CD43FD22CD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42" name="Picture 41" descr="A picture containing clipart&#10;&#10;Description automatically generated">
              <a:extLst>
                <a:ext uri="{FF2B5EF4-FFF2-40B4-BE49-F238E27FC236}">
                  <a16:creationId xmlns:a16="http://schemas.microsoft.com/office/drawing/2014/main" id="{FCBA48F5-4DA3-4592-A288-000FC31F25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43" name="Picture 42" descr="A picture containing clipart&#10;&#10;Description automatically generated">
              <a:extLst>
                <a:ext uri="{FF2B5EF4-FFF2-40B4-BE49-F238E27FC236}">
                  <a16:creationId xmlns:a16="http://schemas.microsoft.com/office/drawing/2014/main" id="{F16787F7-5767-4536-940F-7D5666E8C2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14" name="Group 13">
            <a:extLst>
              <a:ext uri="{FF2B5EF4-FFF2-40B4-BE49-F238E27FC236}">
                <a16:creationId xmlns:a16="http://schemas.microsoft.com/office/drawing/2014/main" id="{541B036B-F6BF-4595-AC66-1C0106BC0FA7}"/>
              </a:ext>
            </a:extLst>
          </p:cNvPr>
          <p:cNvGrpSpPr/>
          <p:nvPr/>
        </p:nvGrpSpPr>
        <p:grpSpPr>
          <a:xfrm>
            <a:off x="6841111" y="3764183"/>
            <a:ext cx="224454" cy="717684"/>
            <a:chOff x="5317111" y="3764183"/>
            <a:chExt cx="224454" cy="717684"/>
          </a:xfrm>
        </p:grpSpPr>
        <p:pic>
          <p:nvPicPr>
            <p:cNvPr id="44" name="Picture 43" descr="A picture containing clipart&#10;&#10;Description automatically generated">
              <a:extLst>
                <a:ext uri="{FF2B5EF4-FFF2-40B4-BE49-F238E27FC236}">
                  <a16:creationId xmlns:a16="http://schemas.microsoft.com/office/drawing/2014/main" id="{5C0AC8C2-A31F-4DA7-A30C-750F538A54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FCBFC673-C08F-4E4B-9F1B-B7508CD6C0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C2FF60BC-06BE-45C7-A7B8-B0D6AA5B9A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47" name="Picture 46" descr="A picture containing clipart&#10;&#10;Description automatically generated">
            <a:extLst>
              <a:ext uri="{FF2B5EF4-FFF2-40B4-BE49-F238E27FC236}">
                <a16:creationId xmlns:a16="http://schemas.microsoft.com/office/drawing/2014/main" id="{26955888-6E20-4A06-A4C4-F14EC1695D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41111" y="4504028"/>
            <a:ext cx="224454" cy="224454"/>
          </a:xfrm>
          <a:prstGeom prst="rect">
            <a:avLst/>
          </a:prstGeom>
        </p:spPr>
      </p:pic>
      <p:pic>
        <p:nvPicPr>
          <p:cNvPr id="48" name="Picture 47">
            <a:extLst>
              <a:ext uri="{FF2B5EF4-FFF2-40B4-BE49-F238E27FC236}">
                <a16:creationId xmlns:a16="http://schemas.microsoft.com/office/drawing/2014/main" id="{CFFFAF1D-E359-4C29-8519-F7E1167D43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49" name="TextBox 48">
            <a:extLst>
              <a:ext uri="{FF2B5EF4-FFF2-40B4-BE49-F238E27FC236}">
                <a16:creationId xmlns:a16="http://schemas.microsoft.com/office/drawing/2014/main" id="{707FF9BE-F7AA-49E7-BB5D-E0A1BE0319E9}"/>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62" name="TextBox 61">
            <a:extLst>
              <a:ext uri="{FF2B5EF4-FFF2-40B4-BE49-F238E27FC236}">
                <a16:creationId xmlns:a16="http://schemas.microsoft.com/office/drawing/2014/main" id="{8A4B59FD-C8F1-40F5-92BB-98F936CCA90B}"/>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graphicFrame>
        <p:nvGraphicFramePr>
          <p:cNvPr id="8" name="Object 7">
            <a:extLst>
              <a:ext uri="{FF2B5EF4-FFF2-40B4-BE49-F238E27FC236}">
                <a16:creationId xmlns:a16="http://schemas.microsoft.com/office/drawing/2014/main" id="{391C8C7F-92EF-4F28-94AD-CB276A023E55}"/>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9" imgW="761760" imgH="507960" progId="Equation.DSMT4">
                  <p:embed/>
                </p:oleObj>
              </mc:Choice>
              <mc:Fallback>
                <p:oleObj name="Equation" r:id="rId9" imgW="761760" imgH="507960" progId="Equation.DSMT4">
                  <p:embed/>
                  <p:pic>
                    <p:nvPicPr>
                      <p:cNvPr id="8" name="Object 7">
                        <a:extLst>
                          <a:ext uri="{FF2B5EF4-FFF2-40B4-BE49-F238E27FC236}">
                            <a16:creationId xmlns:a16="http://schemas.microsoft.com/office/drawing/2014/main" id="{391C8C7F-92EF-4F28-94AD-CB276A023E55}"/>
                          </a:ext>
                        </a:extLst>
                      </p:cNvPr>
                      <p:cNvPicPr/>
                      <p:nvPr/>
                    </p:nvPicPr>
                    <p:blipFill>
                      <a:blip r:embed="rId10"/>
                      <a:stretch>
                        <a:fillRect/>
                      </a:stretch>
                    </p:blipFill>
                    <p:spPr>
                      <a:xfrm>
                        <a:off x="3526272" y="2633409"/>
                        <a:ext cx="1328400" cy="885600"/>
                      </a:xfrm>
                      <a:prstGeom prst="rect">
                        <a:avLst/>
                      </a:prstGeom>
                    </p:spPr>
                  </p:pic>
                </p:oleObj>
              </mc:Fallback>
            </mc:AlternateContent>
          </a:graphicData>
        </a:graphic>
      </p:graphicFrame>
      <p:sp>
        <p:nvSpPr>
          <p:cNvPr id="64" name="TextBox 63">
            <a:extLst>
              <a:ext uri="{FF2B5EF4-FFF2-40B4-BE49-F238E27FC236}">
                <a16:creationId xmlns:a16="http://schemas.microsoft.com/office/drawing/2014/main" id="{B308B250-81DA-4608-971D-98E31511009B}"/>
              </a:ext>
            </a:extLst>
          </p:cNvPr>
          <p:cNvSpPr txBox="1"/>
          <p:nvPr/>
        </p:nvSpPr>
        <p:spPr bwMode="auto">
          <a:xfrm>
            <a:off x="4715463" y="214204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10" name="Object 9">
            <a:extLst>
              <a:ext uri="{FF2B5EF4-FFF2-40B4-BE49-F238E27FC236}">
                <a16:creationId xmlns:a16="http://schemas.microsoft.com/office/drawing/2014/main" id="{BF092FA4-95D4-40BE-91A7-8916FB026F01}"/>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11" imgW="761760" imgH="507960" progId="Equation.DSMT4">
                  <p:embed/>
                </p:oleObj>
              </mc:Choice>
              <mc:Fallback>
                <p:oleObj name="Equation" r:id="rId11" imgW="761760" imgH="507960" progId="Equation.DSMT4">
                  <p:embed/>
                  <p:pic>
                    <p:nvPicPr>
                      <p:cNvPr id="10" name="Object 9">
                        <a:extLst>
                          <a:ext uri="{FF2B5EF4-FFF2-40B4-BE49-F238E27FC236}">
                            <a16:creationId xmlns:a16="http://schemas.microsoft.com/office/drawing/2014/main" id="{BF092FA4-95D4-40BE-91A7-8916FB026F01}"/>
                          </a:ext>
                        </a:extLst>
                      </p:cNvPr>
                      <p:cNvPicPr/>
                      <p:nvPr/>
                    </p:nvPicPr>
                    <p:blipFill>
                      <a:blip r:embed="rId12"/>
                      <a:stretch>
                        <a:fillRect/>
                      </a:stretch>
                    </p:blipFill>
                    <p:spPr>
                      <a:xfrm>
                        <a:off x="3526272" y="2633409"/>
                        <a:ext cx="1328400" cy="885600"/>
                      </a:xfrm>
                      <a:prstGeom prst="rect">
                        <a:avLst/>
                      </a:prstGeom>
                    </p:spPr>
                  </p:pic>
                </p:oleObj>
              </mc:Fallback>
            </mc:AlternateContent>
          </a:graphicData>
        </a:graphic>
      </p:graphicFrame>
      <p:sp>
        <p:nvSpPr>
          <p:cNvPr id="65" name="Rectangle 64">
            <a:extLst>
              <a:ext uri="{FF2B5EF4-FFF2-40B4-BE49-F238E27FC236}">
                <a16:creationId xmlns:a16="http://schemas.microsoft.com/office/drawing/2014/main" id="{D0672437-ACA1-4E90-89B2-C45FE64F6C3A}"/>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66" name="Group 65">
            <a:extLst>
              <a:ext uri="{FF2B5EF4-FFF2-40B4-BE49-F238E27FC236}">
                <a16:creationId xmlns:a16="http://schemas.microsoft.com/office/drawing/2014/main" id="{C076C575-0243-4455-B2CA-47E6DD47977B}"/>
              </a:ext>
            </a:extLst>
          </p:cNvPr>
          <p:cNvGrpSpPr/>
          <p:nvPr/>
        </p:nvGrpSpPr>
        <p:grpSpPr>
          <a:xfrm>
            <a:off x="6542715" y="3024338"/>
            <a:ext cx="224454" cy="717684"/>
            <a:chOff x="5317111" y="3024338"/>
            <a:chExt cx="224454" cy="717684"/>
          </a:xfrm>
        </p:grpSpPr>
        <p:pic>
          <p:nvPicPr>
            <p:cNvPr id="67" name="Picture 66" descr="A picture containing clipart&#10;&#10;Description automatically generated">
              <a:extLst>
                <a:ext uri="{FF2B5EF4-FFF2-40B4-BE49-F238E27FC236}">
                  <a16:creationId xmlns:a16="http://schemas.microsoft.com/office/drawing/2014/main" id="{F5DDA9B1-74D0-4457-9F09-269F7E29E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05709DE7-B9DC-4A4A-A500-DA72FFAA85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43BDD03A-E3D1-4D3B-9244-F25FC87CE0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70" name="Group 69">
            <a:extLst>
              <a:ext uri="{FF2B5EF4-FFF2-40B4-BE49-F238E27FC236}">
                <a16:creationId xmlns:a16="http://schemas.microsoft.com/office/drawing/2014/main" id="{6D4AD0AE-4ED6-4349-A404-6F2A3EF7D98E}"/>
              </a:ext>
            </a:extLst>
          </p:cNvPr>
          <p:cNvGrpSpPr/>
          <p:nvPr/>
        </p:nvGrpSpPr>
        <p:grpSpPr>
          <a:xfrm>
            <a:off x="6841111" y="3024338"/>
            <a:ext cx="224454" cy="717684"/>
            <a:chOff x="5317111" y="3764183"/>
            <a:chExt cx="224454" cy="717684"/>
          </a:xfrm>
        </p:grpSpPr>
        <p:pic>
          <p:nvPicPr>
            <p:cNvPr id="71" name="Picture 70" descr="A picture containing clipart&#10;&#10;Description automatically generated">
              <a:extLst>
                <a:ext uri="{FF2B5EF4-FFF2-40B4-BE49-F238E27FC236}">
                  <a16:creationId xmlns:a16="http://schemas.microsoft.com/office/drawing/2014/main" id="{64B31AA7-EE34-467F-BD06-4D27AF6E93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72" name="Picture 71" descr="A picture containing clipart&#10;&#10;Description automatically generated">
              <a:extLst>
                <a:ext uri="{FF2B5EF4-FFF2-40B4-BE49-F238E27FC236}">
                  <a16:creationId xmlns:a16="http://schemas.microsoft.com/office/drawing/2014/main" id="{39AB6529-0E46-4743-8AFA-F816C4CF14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7A30738-10BD-4F97-946C-6E1DBCCC03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74" name="Picture 73" descr="A picture containing clipart&#10;&#10;Description automatically generated">
            <a:extLst>
              <a:ext uri="{FF2B5EF4-FFF2-40B4-BE49-F238E27FC236}">
                <a16:creationId xmlns:a16="http://schemas.microsoft.com/office/drawing/2014/main" id="{90666854-46A4-4A6B-8AAD-FF4627016D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4381" y="3024338"/>
            <a:ext cx="224454" cy="224454"/>
          </a:xfrm>
          <a:prstGeom prst="rect">
            <a:avLst/>
          </a:prstGeom>
        </p:spPr>
      </p:pic>
      <p:sp>
        <p:nvSpPr>
          <p:cNvPr id="75" name="TextBox 74">
            <a:extLst>
              <a:ext uri="{FF2B5EF4-FFF2-40B4-BE49-F238E27FC236}">
                <a16:creationId xmlns:a16="http://schemas.microsoft.com/office/drawing/2014/main" id="{CBFE4D74-1A3A-455D-88E0-3F21DBFE3898}"/>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pic>
        <p:nvPicPr>
          <p:cNvPr id="80" name="Picture 79" descr="A close up of a logo&#10;&#10;Description automatically generated">
            <a:extLst>
              <a:ext uri="{FF2B5EF4-FFF2-40B4-BE49-F238E27FC236}">
                <a16:creationId xmlns:a16="http://schemas.microsoft.com/office/drawing/2014/main" id="{19D2716F-B8DC-414C-A822-AC1EFC4E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sp>
        <p:nvSpPr>
          <p:cNvPr id="81" name="Rectangle 80">
            <a:extLst>
              <a:ext uri="{FF2B5EF4-FFF2-40B4-BE49-F238E27FC236}">
                <a16:creationId xmlns:a16="http://schemas.microsoft.com/office/drawing/2014/main" id="{A6EDDA8E-B9FF-4D1D-B4AE-87FFDD3ED714}"/>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50" name="Group 49">
            <a:extLst>
              <a:ext uri="{FF2B5EF4-FFF2-40B4-BE49-F238E27FC236}">
                <a16:creationId xmlns:a16="http://schemas.microsoft.com/office/drawing/2014/main" id="{F7970446-A976-4A32-B615-0E54B7F80801}"/>
              </a:ext>
            </a:extLst>
          </p:cNvPr>
          <p:cNvGrpSpPr/>
          <p:nvPr/>
        </p:nvGrpSpPr>
        <p:grpSpPr>
          <a:xfrm>
            <a:off x="5086751" y="1515420"/>
            <a:ext cx="2018501" cy="461665"/>
            <a:chOff x="3646804" y="1515419"/>
            <a:chExt cx="2018501" cy="461665"/>
          </a:xfrm>
        </p:grpSpPr>
        <p:sp>
          <p:nvSpPr>
            <p:cNvPr id="51" name="TextBox 50">
              <a:extLst>
                <a:ext uri="{FF2B5EF4-FFF2-40B4-BE49-F238E27FC236}">
                  <a16:creationId xmlns:a16="http://schemas.microsoft.com/office/drawing/2014/main" id="{0A23E42D-AA4C-4368-8184-C8ED46E62847}"/>
                </a:ext>
              </a:extLst>
            </p:cNvPr>
            <p:cNvSpPr txBox="1"/>
            <p:nvPr/>
          </p:nvSpPr>
          <p:spPr bwMode="auto">
            <a:xfrm>
              <a:off x="3646804" y="1524945"/>
              <a:ext cx="1370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  3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52" name="Rectangle 51">
              <a:extLst>
                <a:ext uri="{FF2B5EF4-FFF2-40B4-BE49-F238E27FC236}">
                  <a16:creationId xmlns:a16="http://schemas.microsoft.com/office/drawing/2014/main" id="{48023F84-0FB6-41FA-A8C2-94CEC50AD8ED}"/>
                </a:ext>
              </a:extLst>
            </p:cNvPr>
            <p:cNvSpPr/>
            <p:nvPr/>
          </p:nvSpPr>
          <p:spPr bwMode="auto">
            <a:xfrm>
              <a:off x="5203640" y="1515419"/>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3" name="Group 52">
            <a:extLst>
              <a:ext uri="{FF2B5EF4-FFF2-40B4-BE49-F238E27FC236}">
                <a16:creationId xmlns:a16="http://schemas.microsoft.com/office/drawing/2014/main" id="{B97012A3-AD28-4146-8899-86962820CDCC}"/>
              </a:ext>
            </a:extLst>
          </p:cNvPr>
          <p:cNvGrpSpPr/>
          <p:nvPr/>
        </p:nvGrpSpPr>
        <p:grpSpPr>
          <a:xfrm>
            <a:off x="3341811" y="2937937"/>
            <a:ext cx="1458860" cy="564329"/>
            <a:chOff x="3733049" y="5315443"/>
            <a:chExt cx="1458860" cy="564329"/>
          </a:xfrm>
        </p:grpSpPr>
        <p:grpSp>
          <p:nvGrpSpPr>
            <p:cNvPr id="54" name="Group 53">
              <a:extLst>
                <a:ext uri="{FF2B5EF4-FFF2-40B4-BE49-F238E27FC236}">
                  <a16:creationId xmlns:a16="http://schemas.microsoft.com/office/drawing/2014/main" id="{65ADCB0B-946A-4FC9-9E73-CF18C4C43521}"/>
                </a:ext>
              </a:extLst>
            </p:cNvPr>
            <p:cNvGrpSpPr/>
            <p:nvPr/>
          </p:nvGrpSpPr>
          <p:grpSpPr>
            <a:xfrm>
              <a:off x="4085070" y="5365750"/>
              <a:ext cx="1106839" cy="507156"/>
              <a:chOff x="4085070" y="5365750"/>
              <a:chExt cx="1106839" cy="507156"/>
            </a:xfrm>
            <a:solidFill>
              <a:schemeClr val="bg1"/>
            </a:solidFill>
          </p:grpSpPr>
          <p:sp>
            <p:nvSpPr>
              <p:cNvPr id="58" name="Rectangle 57">
                <a:extLst>
                  <a:ext uri="{FF2B5EF4-FFF2-40B4-BE49-F238E27FC236}">
                    <a16:creationId xmlns:a16="http://schemas.microsoft.com/office/drawing/2014/main" id="{26F47936-1672-4B1A-91AF-CBB1614C4DC0}"/>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292F652B-F65E-431C-A9AD-40C3A7D5EBF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5" name="Group 54">
              <a:extLst>
                <a:ext uri="{FF2B5EF4-FFF2-40B4-BE49-F238E27FC236}">
                  <a16:creationId xmlns:a16="http://schemas.microsoft.com/office/drawing/2014/main" id="{B2BB3430-5D2F-49F2-9454-895415519908}"/>
                </a:ext>
              </a:extLst>
            </p:cNvPr>
            <p:cNvGrpSpPr/>
            <p:nvPr/>
          </p:nvGrpSpPr>
          <p:grpSpPr>
            <a:xfrm>
              <a:off x="3733049" y="5315443"/>
              <a:ext cx="1434410" cy="564329"/>
              <a:chOff x="3722832" y="5310208"/>
              <a:chExt cx="1434410" cy="564329"/>
            </a:xfrm>
          </p:grpSpPr>
          <p:cxnSp>
            <p:nvCxnSpPr>
              <p:cNvPr id="56" name="Straight Connector 55">
                <a:extLst>
                  <a:ext uri="{FF2B5EF4-FFF2-40B4-BE49-F238E27FC236}">
                    <a16:creationId xmlns:a16="http://schemas.microsoft.com/office/drawing/2014/main" id="{99329757-8298-44E4-B8E8-782BC6C1EFB0}"/>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Arc 56">
                <a:extLst>
                  <a:ext uri="{FF2B5EF4-FFF2-40B4-BE49-F238E27FC236}">
                    <a16:creationId xmlns:a16="http://schemas.microsoft.com/office/drawing/2014/main" id="{77D9DA5C-B9DD-4C2E-88B7-C6E891521493}"/>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60" name="Group 59">
            <a:extLst>
              <a:ext uri="{FF2B5EF4-FFF2-40B4-BE49-F238E27FC236}">
                <a16:creationId xmlns:a16="http://schemas.microsoft.com/office/drawing/2014/main" id="{0BB438B5-D2AB-49C5-89A4-A367973E431F}"/>
              </a:ext>
            </a:extLst>
          </p:cNvPr>
          <p:cNvGrpSpPr>
            <a:grpSpLocks noChangeAspect="1"/>
          </p:cNvGrpSpPr>
          <p:nvPr/>
        </p:nvGrpSpPr>
        <p:grpSpPr>
          <a:xfrm>
            <a:off x="6043973" y="2896923"/>
            <a:ext cx="2640444" cy="578710"/>
            <a:chOff x="3733049" y="5315443"/>
            <a:chExt cx="2604314" cy="570792"/>
          </a:xfrm>
        </p:grpSpPr>
        <p:grpSp>
          <p:nvGrpSpPr>
            <p:cNvPr id="61" name="Group 60">
              <a:extLst>
                <a:ext uri="{FF2B5EF4-FFF2-40B4-BE49-F238E27FC236}">
                  <a16:creationId xmlns:a16="http://schemas.microsoft.com/office/drawing/2014/main" id="{E64A61A7-82E5-430A-A7FA-FF467E6F8C51}"/>
                </a:ext>
              </a:extLst>
            </p:cNvPr>
            <p:cNvGrpSpPr/>
            <p:nvPr/>
          </p:nvGrpSpPr>
          <p:grpSpPr>
            <a:xfrm>
              <a:off x="4085069" y="5354684"/>
              <a:ext cx="2252294" cy="531551"/>
              <a:chOff x="4085069" y="5354684"/>
              <a:chExt cx="2252294" cy="531551"/>
            </a:xfrm>
            <a:solidFill>
              <a:schemeClr val="bg1"/>
            </a:solidFill>
          </p:grpSpPr>
          <p:sp>
            <p:nvSpPr>
              <p:cNvPr id="78" name="Rectangle 77">
                <a:extLst>
                  <a:ext uri="{FF2B5EF4-FFF2-40B4-BE49-F238E27FC236}">
                    <a16:creationId xmlns:a16="http://schemas.microsoft.com/office/drawing/2014/main" id="{C9C746B7-EF55-47B4-B780-3189BEE2A0B6}"/>
                  </a:ext>
                </a:extLst>
              </p:cNvPr>
              <p:cNvSpPr/>
              <p:nvPr/>
            </p:nvSpPr>
            <p:spPr bwMode="auto">
              <a:xfrm>
                <a:off x="4085069" y="5354684"/>
                <a:ext cx="2252294"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9" name="Rectangle 78">
                <a:extLst>
                  <a:ext uri="{FF2B5EF4-FFF2-40B4-BE49-F238E27FC236}">
                    <a16:creationId xmlns:a16="http://schemas.microsoft.com/office/drawing/2014/main" id="{ED2EA4AB-8D5E-4162-B6AB-62C2A737F68B}"/>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3" name="Group 62">
              <a:extLst>
                <a:ext uri="{FF2B5EF4-FFF2-40B4-BE49-F238E27FC236}">
                  <a16:creationId xmlns:a16="http://schemas.microsoft.com/office/drawing/2014/main" id="{88618F9B-340D-4780-AABE-F3932B363749}"/>
                </a:ext>
              </a:extLst>
            </p:cNvPr>
            <p:cNvGrpSpPr/>
            <p:nvPr/>
          </p:nvGrpSpPr>
          <p:grpSpPr>
            <a:xfrm>
              <a:off x="3733049" y="5315443"/>
              <a:ext cx="2585883" cy="564329"/>
              <a:chOff x="3722832" y="5310208"/>
              <a:chExt cx="2585883" cy="564329"/>
            </a:xfrm>
          </p:grpSpPr>
          <p:cxnSp>
            <p:nvCxnSpPr>
              <p:cNvPr id="76" name="Straight Connector 75">
                <a:extLst>
                  <a:ext uri="{FF2B5EF4-FFF2-40B4-BE49-F238E27FC236}">
                    <a16:creationId xmlns:a16="http://schemas.microsoft.com/office/drawing/2014/main" id="{86FC3DEA-716D-403E-8195-F7D01E1C41E7}"/>
                  </a:ext>
                </a:extLst>
              </p:cNvPr>
              <p:cNvCxnSpPr/>
              <p:nvPr/>
            </p:nvCxnSpPr>
            <p:spPr bwMode="auto">
              <a:xfrm>
                <a:off x="4095242" y="5385595"/>
                <a:ext cx="2213473"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7" name="Arc 76">
                <a:extLst>
                  <a:ext uri="{FF2B5EF4-FFF2-40B4-BE49-F238E27FC236}">
                    <a16:creationId xmlns:a16="http://schemas.microsoft.com/office/drawing/2014/main" id="{84916F77-8FBF-4B01-B574-1029DC5585C7}"/>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213721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xit" presetSubtype="0" fill="hold" nodeType="withEffect">
                                  <p:stCondLst>
                                    <p:cond delay="0"/>
                                  </p:stCondLst>
                                  <p:childTnLst>
                                    <p:animEffect transition="out" filter="fade">
                                      <p:cBhvr>
                                        <p:cTn id="18" dur="500"/>
                                        <p:tgtEl>
                                          <p:spTgt spid="38"/>
                                        </p:tgtEl>
                                      </p:cBhvr>
                                    </p:animEffect>
                                    <p:set>
                                      <p:cBhvr>
                                        <p:cTn id="19" dur="1" fill="hold">
                                          <p:stCondLst>
                                            <p:cond delay="499"/>
                                          </p:stCondLst>
                                        </p:cTn>
                                        <p:tgtEl>
                                          <p:spTgt spid="38"/>
                                        </p:tgtEl>
                                        <p:attrNameLst>
                                          <p:attrName>style.visibility</p:attrName>
                                        </p:attrNameLst>
                                      </p:cBhvr>
                                      <p:to>
                                        <p:strVal val="hidden"/>
                                      </p:to>
                                    </p:set>
                                  </p:childTnLst>
                                </p:cTn>
                              </p:par>
                            </p:childTnLst>
                          </p:cTn>
                        </p:par>
                        <p:par>
                          <p:cTn id="20" fill="hold">
                            <p:stCondLst>
                              <p:cond delay="500"/>
                            </p:stCondLst>
                            <p:childTnLst>
                              <p:par>
                                <p:cTn id="21" presetID="35" presetClass="path" presetSubtype="0" accel="50000" fill="hold" nodeType="afterEffect">
                                  <p:stCondLst>
                                    <p:cond delay="0"/>
                                  </p:stCondLst>
                                  <p:childTnLst>
                                    <p:animMotion origin="layout" path="M 1.11022E-16 2.96296E-6 L -0.03281 0.00046 " pathEditMode="relative" rAng="0" ptsTypes="AA">
                                      <p:cBhvr>
                                        <p:cTn id="22" dur="1000" fill="hold"/>
                                        <p:tgtEl>
                                          <p:spTgt spid="70"/>
                                        </p:tgtEl>
                                        <p:attrNameLst>
                                          <p:attrName>ppt_x</p:attrName>
                                          <p:attrName>ppt_y</p:attrName>
                                        </p:attrNameLst>
                                      </p:cBhvr>
                                      <p:rCtr x="-1649" y="23"/>
                                    </p:animMotion>
                                  </p:childTnLst>
                                </p:cTn>
                              </p:par>
                            </p:childTnLst>
                          </p:cTn>
                        </p:par>
                        <p:par>
                          <p:cTn id="23" fill="hold">
                            <p:stCondLst>
                              <p:cond delay="1500"/>
                            </p:stCondLst>
                            <p:childTnLst>
                              <p:par>
                                <p:cTn id="24" presetID="1" presetClass="exit" presetSubtype="0" fill="hold" nodeType="afterEffect">
                                  <p:stCondLst>
                                    <p:cond delay="0"/>
                                  </p:stCondLst>
                                  <p:childTnLst>
                                    <p:set>
                                      <p:cBhvr>
                                        <p:cTn id="25" dur="1" fill="hold">
                                          <p:stCondLst>
                                            <p:cond delay="0"/>
                                          </p:stCondLst>
                                        </p:cTn>
                                        <p:tgtEl>
                                          <p:spTgt spid="70"/>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66"/>
                                        </p:tgtEl>
                                        <p:attrNameLst>
                                          <p:attrName>style.visibility</p:attrName>
                                        </p:attrNameLst>
                                      </p:cBhvr>
                                      <p:to>
                                        <p:strVal val="visible"/>
                                      </p:to>
                                    </p:se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par>
                          <p:cTn id="32" fill="hold">
                            <p:stCondLst>
                              <p:cond delay="2000"/>
                            </p:stCondLst>
                            <p:childTnLst>
                              <p:par>
                                <p:cTn id="33" presetID="64" presetClass="path" presetSubtype="0" accel="50000" fill="hold" nodeType="afterEffect">
                                  <p:stCondLst>
                                    <p:cond delay="0"/>
                                  </p:stCondLst>
                                  <p:childTnLst>
                                    <p:animMotion origin="layout" path="M 1.11022E-16 2.59259E-6 L -0.00017 -0.1081 " pathEditMode="relative" rAng="0" ptsTypes="AA">
                                      <p:cBhvr>
                                        <p:cTn id="34" dur="1000" fill="hold"/>
                                        <p:tgtEl>
                                          <p:spTgt spid="14"/>
                                        </p:tgtEl>
                                        <p:attrNameLst>
                                          <p:attrName>ppt_x</p:attrName>
                                          <p:attrName>ppt_y</p:attrName>
                                        </p:attrNameLst>
                                      </p:cBhvr>
                                      <p:rCtr x="-17" y="-5417"/>
                                    </p:animMotion>
                                  </p:childTnLst>
                                </p:cTn>
                              </p:par>
                            </p:childTnLst>
                          </p:cTn>
                        </p:par>
                        <p:par>
                          <p:cTn id="35" fill="hold">
                            <p:stCondLst>
                              <p:cond delay="3000"/>
                            </p:stCondLst>
                            <p:childTnLst>
                              <p:par>
                                <p:cTn id="36" presetID="1" presetClass="exit" presetSubtype="0" fill="hold" nodeType="afterEffect">
                                  <p:stCondLst>
                                    <p:cond delay="0"/>
                                  </p:stCondLst>
                                  <p:childTnLst>
                                    <p:set>
                                      <p:cBhvr>
                                        <p:cTn id="37" dur="1" fill="hold">
                                          <p:stCondLst>
                                            <p:cond delay="0"/>
                                          </p:stCondLst>
                                        </p:cTn>
                                        <p:tgtEl>
                                          <p:spTgt spid="1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fade">
                                      <p:cBhvr>
                                        <p:cTn id="43" dur="500"/>
                                        <p:tgtEl>
                                          <p:spTgt spid="80"/>
                                        </p:tgtEl>
                                      </p:cBhvr>
                                    </p:animEffect>
                                  </p:childTnLst>
                                </p:cTn>
                              </p:par>
                            </p:childTnLst>
                          </p:cTn>
                        </p:par>
                        <p:par>
                          <p:cTn id="44" fill="hold">
                            <p:stCondLst>
                              <p:cond delay="3500"/>
                            </p:stCondLst>
                            <p:childTnLst>
                              <p:par>
                                <p:cTn id="45" presetID="64" presetClass="path" presetSubtype="0" accel="30000" fill="hold" nodeType="afterEffect">
                                  <p:stCondLst>
                                    <p:cond delay="0"/>
                                  </p:stCondLst>
                                  <p:childTnLst>
                                    <p:animMotion origin="layout" path="M 1.11022E-16 1.85185E-6 L 0.03247 -0.21551 " pathEditMode="relative" rAng="0" ptsTypes="AA">
                                      <p:cBhvr>
                                        <p:cTn id="46" dur="1250" fill="hold"/>
                                        <p:tgtEl>
                                          <p:spTgt spid="47"/>
                                        </p:tgtEl>
                                        <p:attrNameLst>
                                          <p:attrName>ppt_x</p:attrName>
                                          <p:attrName>ppt_y</p:attrName>
                                        </p:attrNameLst>
                                      </p:cBhvr>
                                      <p:rCtr x="1615" y="-10787"/>
                                    </p:animMotion>
                                  </p:childTnLst>
                                </p:cTn>
                              </p:par>
                            </p:childTnLst>
                          </p:cTn>
                        </p:par>
                        <p:par>
                          <p:cTn id="47" fill="hold">
                            <p:stCondLst>
                              <p:cond delay="4750"/>
                            </p:stCondLst>
                            <p:childTnLst>
                              <p:par>
                                <p:cTn id="48" presetID="1" presetClass="exit" presetSubtype="0" fill="hold" nodeType="afterEffect">
                                  <p:stCondLst>
                                    <p:cond delay="0"/>
                                  </p:stCondLst>
                                  <p:childTnLst>
                                    <p:set>
                                      <p:cBhvr>
                                        <p:cTn id="49" dur="1" fill="hold">
                                          <p:stCondLst>
                                            <p:cond delay="0"/>
                                          </p:stCondLst>
                                        </p:cTn>
                                        <p:tgtEl>
                                          <p:spTgt spid="47"/>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7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75"/>
                                        </p:tgtEl>
                                        <p:attrNameLst>
                                          <p:attrName>style.visibility</p:attrName>
                                        </p:attrNameLst>
                                      </p:cBhvr>
                                      <p:to>
                                        <p:strVal val="visible"/>
                                      </p:to>
                                    </p:set>
                                    <p:animEffect transition="in" filter="fade">
                                      <p:cBhvr>
                                        <p:cTn id="56" dur="500"/>
                                        <p:tgtEl>
                                          <p:spTgt spid="75"/>
                                        </p:tgtEl>
                                      </p:cBhvr>
                                    </p:animEffect>
                                  </p:childTnLst>
                                </p:cTn>
                              </p:par>
                              <p:par>
                                <p:cTn id="57" presetID="10" presetClass="entr" presetSubtype="0"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 presetClass="entr" presetSubtype="0" fill="hold" grpId="0" nodeType="withEffect">
                                  <p:stCondLst>
                                    <p:cond delay="0"/>
                                  </p:stCondLst>
                                  <p:childTnLst>
                                    <p:set>
                                      <p:cBhvr>
                                        <p:cTn id="61" dur="1" fill="hold">
                                          <p:stCondLst>
                                            <p:cond delay="0"/>
                                          </p:stCondLst>
                                        </p:cTn>
                                        <p:tgtEl>
                                          <p:spTgt spid="81"/>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500"/>
                                        <p:tgtEl>
                                          <p:spTgt spid="8"/>
                                        </p:tgtEl>
                                      </p:cBhvr>
                                    </p:animEffect>
                                    <p:set>
                                      <p:cBhvr>
                                        <p:cTn id="64" dur="1" fill="hold">
                                          <p:stCondLst>
                                            <p:cond delay="499"/>
                                          </p:stCondLst>
                                        </p:cTn>
                                        <p:tgtEl>
                                          <p:spTgt spid="8"/>
                                        </p:tgtEl>
                                        <p:attrNameLst>
                                          <p:attrName>style.visibility</p:attrName>
                                        </p:attrNameLst>
                                      </p:cBhvr>
                                      <p:to>
                                        <p:strVal val="hidden"/>
                                      </p:to>
                                    </p:set>
                                  </p:childTnLst>
                                </p:cTn>
                              </p:par>
                              <p:par>
                                <p:cTn id="65" presetID="10" presetClass="exit" presetSubtype="0" fill="hold" grpId="0" nodeType="withEffect">
                                  <p:stCondLst>
                                    <p:cond delay="0"/>
                                  </p:stCondLst>
                                  <p:childTnLst>
                                    <p:animEffect transition="out" filter="fade">
                                      <p:cBhvr>
                                        <p:cTn id="66" dur="500"/>
                                        <p:tgtEl>
                                          <p:spTgt spid="65"/>
                                        </p:tgtEl>
                                      </p:cBhvr>
                                    </p:animEffect>
                                    <p:set>
                                      <p:cBhvr>
                                        <p:cTn id="67" dur="1" fill="hold">
                                          <p:stCondLst>
                                            <p:cond delay="499"/>
                                          </p:stCondLst>
                                        </p:cTn>
                                        <p:tgtEl>
                                          <p:spTgt spid="6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2" grpId="0"/>
      <p:bldP spid="64" grpId="0"/>
      <p:bldP spid="65" grpId="0" animBg="1"/>
      <p:bldP spid="75" grpId="0"/>
      <p:bldP spid="8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AAECC0-6B73-4736-9899-472EA24D45E8}"/>
              </a:ext>
            </a:extLst>
          </p:cNvPr>
          <p:cNvSpPr>
            <a:spLocks noGrp="1"/>
          </p:cNvSpPr>
          <p:nvPr>
            <p:ph type="title"/>
          </p:nvPr>
        </p:nvSpPr>
        <p:spPr/>
        <p:txBody>
          <a:bodyPr/>
          <a:lstStyle/>
          <a:p>
            <a:r>
              <a:rPr lang="en-GB" dirty="0"/>
              <a:t>5MD-4 Divide using a formal written method</a:t>
            </a:r>
          </a:p>
        </p:txBody>
      </p:sp>
      <p:sp>
        <p:nvSpPr>
          <p:cNvPr id="3" name="TextBox 2">
            <a:extLst>
              <a:ext uri="{FF2B5EF4-FFF2-40B4-BE49-F238E27FC236}">
                <a16:creationId xmlns:a16="http://schemas.microsoft.com/office/drawing/2014/main" id="{452CDABD-DCA6-4326-8738-2E1572DBCE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28" name="Picture 27" descr="A close up of a logo&#10;&#10;Description automatically generated">
            <a:extLst>
              <a:ext uri="{FF2B5EF4-FFF2-40B4-BE49-F238E27FC236}">
                <a16:creationId xmlns:a16="http://schemas.microsoft.com/office/drawing/2014/main" id="{22026FF8-EBC8-4DB6-9E26-FD4E49C0C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pic>
        <p:nvPicPr>
          <p:cNvPr id="39" name="Picture 38" descr="A close up of a logo&#10;&#10;Description automatically generated">
            <a:extLst>
              <a:ext uri="{FF2B5EF4-FFF2-40B4-BE49-F238E27FC236}">
                <a16:creationId xmlns:a16="http://schemas.microsoft.com/office/drawing/2014/main" id="{0B92182F-8832-4C4E-AF7E-770606FC9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6220" y="2964656"/>
            <a:ext cx="2259508" cy="428958"/>
          </a:xfrm>
          <a:prstGeom prst="rect">
            <a:avLst/>
          </a:prstGeom>
        </p:spPr>
      </p:pic>
      <p:pic>
        <p:nvPicPr>
          <p:cNvPr id="41" name="Picture 40">
            <a:extLst>
              <a:ext uri="{FF2B5EF4-FFF2-40B4-BE49-F238E27FC236}">
                <a16:creationId xmlns:a16="http://schemas.microsoft.com/office/drawing/2014/main" id="{99BABFAE-C505-43F8-8BA5-359179BEC7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pic>
        <p:nvPicPr>
          <p:cNvPr id="48" name="Picture 47">
            <a:extLst>
              <a:ext uri="{FF2B5EF4-FFF2-40B4-BE49-F238E27FC236}">
                <a16:creationId xmlns:a16="http://schemas.microsoft.com/office/drawing/2014/main" id="{CFFFAF1D-E359-4C29-8519-F7E1167D43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49" name="TextBox 48">
            <a:extLst>
              <a:ext uri="{FF2B5EF4-FFF2-40B4-BE49-F238E27FC236}">
                <a16:creationId xmlns:a16="http://schemas.microsoft.com/office/drawing/2014/main" id="{707FF9BE-F7AA-49E7-BB5D-E0A1BE0319E9}"/>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62" name="TextBox 61">
            <a:extLst>
              <a:ext uri="{FF2B5EF4-FFF2-40B4-BE49-F238E27FC236}">
                <a16:creationId xmlns:a16="http://schemas.microsoft.com/office/drawing/2014/main" id="{8A4B59FD-C8F1-40F5-92BB-98F936CCA90B}"/>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sp>
        <p:nvSpPr>
          <p:cNvPr id="64" name="TextBox 63">
            <a:extLst>
              <a:ext uri="{FF2B5EF4-FFF2-40B4-BE49-F238E27FC236}">
                <a16:creationId xmlns:a16="http://schemas.microsoft.com/office/drawing/2014/main" id="{B308B250-81DA-4608-971D-98E31511009B}"/>
              </a:ext>
            </a:extLst>
          </p:cNvPr>
          <p:cNvSpPr txBox="1"/>
          <p:nvPr/>
        </p:nvSpPr>
        <p:spPr bwMode="auto">
          <a:xfrm>
            <a:off x="4715463" y="214204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10" name="Object 9">
            <a:extLst>
              <a:ext uri="{FF2B5EF4-FFF2-40B4-BE49-F238E27FC236}">
                <a16:creationId xmlns:a16="http://schemas.microsoft.com/office/drawing/2014/main" id="{BF092FA4-95D4-40BE-91A7-8916FB026F01}"/>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6" imgW="761760" imgH="507960" progId="Equation.DSMT4">
                  <p:embed/>
                </p:oleObj>
              </mc:Choice>
              <mc:Fallback>
                <p:oleObj name="Equation" r:id="rId6" imgW="761760" imgH="507960" progId="Equation.DSMT4">
                  <p:embed/>
                  <p:pic>
                    <p:nvPicPr>
                      <p:cNvPr id="10" name="Object 9">
                        <a:extLst>
                          <a:ext uri="{FF2B5EF4-FFF2-40B4-BE49-F238E27FC236}">
                            <a16:creationId xmlns:a16="http://schemas.microsoft.com/office/drawing/2014/main" id="{BF092FA4-95D4-40BE-91A7-8916FB026F01}"/>
                          </a:ext>
                        </a:extLst>
                      </p:cNvPr>
                      <p:cNvPicPr/>
                      <p:nvPr/>
                    </p:nvPicPr>
                    <p:blipFill>
                      <a:blip r:embed="rId7"/>
                      <a:stretch>
                        <a:fillRect/>
                      </a:stretch>
                    </p:blipFill>
                    <p:spPr>
                      <a:xfrm>
                        <a:off x="3526272" y="2633409"/>
                        <a:ext cx="1328400" cy="885600"/>
                      </a:xfrm>
                      <a:prstGeom prst="rect">
                        <a:avLst/>
                      </a:prstGeom>
                    </p:spPr>
                  </p:pic>
                </p:oleObj>
              </mc:Fallback>
            </mc:AlternateContent>
          </a:graphicData>
        </a:graphic>
      </p:graphicFrame>
      <p:grpSp>
        <p:nvGrpSpPr>
          <p:cNvPr id="66" name="Group 65">
            <a:extLst>
              <a:ext uri="{FF2B5EF4-FFF2-40B4-BE49-F238E27FC236}">
                <a16:creationId xmlns:a16="http://schemas.microsoft.com/office/drawing/2014/main" id="{C076C575-0243-4455-B2CA-47E6DD47977B}"/>
              </a:ext>
            </a:extLst>
          </p:cNvPr>
          <p:cNvGrpSpPr/>
          <p:nvPr/>
        </p:nvGrpSpPr>
        <p:grpSpPr>
          <a:xfrm>
            <a:off x="6542715" y="3024338"/>
            <a:ext cx="224454" cy="717684"/>
            <a:chOff x="5317111" y="3024338"/>
            <a:chExt cx="224454" cy="717684"/>
          </a:xfrm>
        </p:grpSpPr>
        <p:pic>
          <p:nvPicPr>
            <p:cNvPr id="67" name="Picture 66" descr="A picture containing clipart&#10;&#10;Description automatically generated">
              <a:extLst>
                <a:ext uri="{FF2B5EF4-FFF2-40B4-BE49-F238E27FC236}">
                  <a16:creationId xmlns:a16="http://schemas.microsoft.com/office/drawing/2014/main" id="{F5DDA9B1-74D0-4457-9F09-269F7E29E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05709DE7-B9DC-4A4A-A500-DA72FFAA85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43BDD03A-E3D1-4D3B-9244-F25FC87CE0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70" name="Group 69">
            <a:extLst>
              <a:ext uri="{FF2B5EF4-FFF2-40B4-BE49-F238E27FC236}">
                <a16:creationId xmlns:a16="http://schemas.microsoft.com/office/drawing/2014/main" id="{6D4AD0AE-4ED6-4349-A404-6F2A3EF7D98E}"/>
              </a:ext>
            </a:extLst>
          </p:cNvPr>
          <p:cNvGrpSpPr/>
          <p:nvPr/>
        </p:nvGrpSpPr>
        <p:grpSpPr>
          <a:xfrm>
            <a:off x="6841111" y="3024338"/>
            <a:ext cx="224454" cy="717684"/>
            <a:chOff x="5317111" y="3764183"/>
            <a:chExt cx="224454" cy="717684"/>
          </a:xfrm>
        </p:grpSpPr>
        <p:pic>
          <p:nvPicPr>
            <p:cNvPr id="71" name="Picture 70" descr="A picture containing clipart&#10;&#10;Description automatically generated">
              <a:extLst>
                <a:ext uri="{FF2B5EF4-FFF2-40B4-BE49-F238E27FC236}">
                  <a16:creationId xmlns:a16="http://schemas.microsoft.com/office/drawing/2014/main" id="{64B31AA7-EE34-467F-BD06-4D27AF6E93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72" name="Picture 71" descr="A picture containing clipart&#10;&#10;Description automatically generated">
              <a:extLst>
                <a:ext uri="{FF2B5EF4-FFF2-40B4-BE49-F238E27FC236}">
                  <a16:creationId xmlns:a16="http://schemas.microsoft.com/office/drawing/2014/main" id="{39AB6529-0E46-4743-8AFA-F816C4CF14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7A30738-10BD-4F97-946C-6E1DBCCC03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74" name="Picture 73" descr="A picture containing clipart&#10;&#10;Description automatically generated">
            <a:extLst>
              <a:ext uri="{FF2B5EF4-FFF2-40B4-BE49-F238E27FC236}">
                <a16:creationId xmlns:a16="http://schemas.microsoft.com/office/drawing/2014/main" id="{90666854-46A4-4A6B-8AAD-FF4627016D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4381" y="3024338"/>
            <a:ext cx="224454" cy="224454"/>
          </a:xfrm>
          <a:prstGeom prst="rect">
            <a:avLst/>
          </a:prstGeom>
        </p:spPr>
      </p:pic>
      <p:sp>
        <p:nvSpPr>
          <p:cNvPr id="75" name="TextBox 74">
            <a:extLst>
              <a:ext uri="{FF2B5EF4-FFF2-40B4-BE49-F238E27FC236}">
                <a16:creationId xmlns:a16="http://schemas.microsoft.com/office/drawing/2014/main" id="{CBFE4D74-1A3A-455D-88E0-3F21DBFE3898}"/>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pic>
        <p:nvPicPr>
          <p:cNvPr id="80" name="Picture 79" descr="A close up of a logo&#10;&#10;Description automatically generated">
            <a:extLst>
              <a:ext uri="{FF2B5EF4-FFF2-40B4-BE49-F238E27FC236}">
                <a16:creationId xmlns:a16="http://schemas.microsoft.com/office/drawing/2014/main" id="{19D2716F-B8DC-414C-A822-AC1EFC4E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sp>
        <p:nvSpPr>
          <p:cNvPr id="50" name="TextBox 49">
            <a:extLst>
              <a:ext uri="{FF2B5EF4-FFF2-40B4-BE49-F238E27FC236}">
                <a16:creationId xmlns:a16="http://schemas.microsoft.com/office/drawing/2014/main" id="{4B989F09-5E74-4806-A0F4-3A80797470CF}"/>
              </a:ext>
            </a:extLst>
          </p:cNvPr>
          <p:cNvSpPr txBox="1"/>
          <p:nvPr/>
        </p:nvSpPr>
        <p:spPr bwMode="auto">
          <a:xfrm>
            <a:off x="4927154" y="2142040"/>
            <a:ext cx="23376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exchange:</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7" name="Group 6">
            <a:extLst>
              <a:ext uri="{FF2B5EF4-FFF2-40B4-BE49-F238E27FC236}">
                <a16:creationId xmlns:a16="http://schemas.microsoft.com/office/drawing/2014/main" id="{4AAA91DD-B391-46BA-A5E1-79A19EF46CC2}"/>
              </a:ext>
            </a:extLst>
          </p:cNvPr>
          <p:cNvGrpSpPr/>
          <p:nvPr/>
        </p:nvGrpSpPr>
        <p:grpSpPr>
          <a:xfrm>
            <a:off x="7702773" y="3024338"/>
            <a:ext cx="224454" cy="2443086"/>
            <a:chOff x="6178773" y="3024338"/>
            <a:chExt cx="224454" cy="2443086"/>
          </a:xfrm>
        </p:grpSpPr>
        <p:pic>
          <p:nvPicPr>
            <p:cNvPr id="51" name="Picture 50">
              <a:extLst>
                <a:ext uri="{FF2B5EF4-FFF2-40B4-BE49-F238E27FC236}">
                  <a16:creationId xmlns:a16="http://schemas.microsoft.com/office/drawing/2014/main" id="{851D5025-08F5-4968-B62B-FEEA97BAE3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52" name="Picture 51">
              <a:extLst>
                <a:ext uri="{FF2B5EF4-FFF2-40B4-BE49-F238E27FC236}">
                  <a16:creationId xmlns:a16="http://schemas.microsoft.com/office/drawing/2014/main" id="{77F79558-2647-4083-8032-162D0FDA61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53" name="Picture 52">
              <a:extLst>
                <a:ext uri="{FF2B5EF4-FFF2-40B4-BE49-F238E27FC236}">
                  <a16:creationId xmlns:a16="http://schemas.microsoft.com/office/drawing/2014/main" id="{51AC8D2B-BB02-4F68-8467-CAB90A4A23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pic>
          <p:nvPicPr>
            <p:cNvPr id="54" name="Picture 53">
              <a:extLst>
                <a:ext uri="{FF2B5EF4-FFF2-40B4-BE49-F238E27FC236}">
                  <a16:creationId xmlns:a16="http://schemas.microsoft.com/office/drawing/2014/main" id="{AD87F0A3-364B-4641-95F9-D0D0636FC3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3763883"/>
              <a:ext cx="224454" cy="224454"/>
            </a:xfrm>
            <a:prstGeom prst="rect">
              <a:avLst/>
            </a:prstGeom>
          </p:spPr>
        </p:pic>
        <p:pic>
          <p:nvPicPr>
            <p:cNvPr id="55" name="Picture 54">
              <a:extLst>
                <a:ext uri="{FF2B5EF4-FFF2-40B4-BE49-F238E27FC236}">
                  <a16:creationId xmlns:a16="http://schemas.microsoft.com/office/drawing/2014/main" id="{AB502E0D-D88D-4FA5-83F9-328739A93B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4010398"/>
              <a:ext cx="224454" cy="224454"/>
            </a:xfrm>
            <a:prstGeom prst="rect">
              <a:avLst/>
            </a:prstGeom>
          </p:spPr>
        </p:pic>
        <p:pic>
          <p:nvPicPr>
            <p:cNvPr id="56" name="Picture 55">
              <a:extLst>
                <a:ext uri="{FF2B5EF4-FFF2-40B4-BE49-F238E27FC236}">
                  <a16:creationId xmlns:a16="http://schemas.microsoft.com/office/drawing/2014/main" id="{BC02B65B-B31E-4DEE-867A-2D50E50DB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4256913"/>
              <a:ext cx="224454" cy="224454"/>
            </a:xfrm>
            <a:prstGeom prst="rect">
              <a:avLst/>
            </a:prstGeom>
          </p:spPr>
        </p:pic>
        <p:pic>
          <p:nvPicPr>
            <p:cNvPr id="57" name="Picture 56">
              <a:extLst>
                <a:ext uri="{FF2B5EF4-FFF2-40B4-BE49-F238E27FC236}">
                  <a16:creationId xmlns:a16="http://schemas.microsoft.com/office/drawing/2014/main" id="{A5895071-478E-49F6-9750-015BFECC1F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4503428"/>
              <a:ext cx="224454" cy="224454"/>
            </a:xfrm>
            <a:prstGeom prst="rect">
              <a:avLst/>
            </a:prstGeom>
          </p:spPr>
        </p:pic>
        <p:pic>
          <p:nvPicPr>
            <p:cNvPr id="58" name="Picture 57">
              <a:extLst>
                <a:ext uri="{FF2B5EF4-FFF2-40B4-BE49-F238E27FC236}">
                  <a16:creationId xmlns:a16="http://schemas.microsoft.com/office/drawing/2014/main" id="{F41FE8EE-FC92-4984-AABD-4028904F85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4749943"/>
              <a:ext cx="224454" cy="224454"/>
            </a:xfrm>
            <a:prstGeom prst="rect">
              <a:avLst/>
            </a:prstGeom>
          </p:spPr>
        </p:pic>
        <p:pic>
          <p:nvPicPr>
            <p:cNvPr id="59" name="Picture 58">
              <a:extLst>
                <a:ext uri="{FF2B5EF4-FFF2-40B4-BE49-F238E27FC236}">
                  <a16:creationId xmlns:a16="http://schemas.microsoft.com/office/drawing/2014/main" id="{C5D35ABC-35A8-4E02-B89A-AEC2AC1E95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4996458"/>
              <a:ext cx="224454" cy="224454"/>
            </a:xfrm>
            <a:prstGeom prst="rect">
              <a:avLst/>
            </a:prstGeom>
          </p:spPr>
        </p:pic>
        <p:pic>
          <p:nvPicPr>
            <p:cNvPr id="60" name="Picture 59">
              <a:extLst>
                <a:ext uri="{FF2B5EF4-FFF2-40B4-BE49-F238E27FC236}">
                  <a16:creationId xmlns:a16="http://schemas.microsoft.com/office/drawing/2014/main" id="{6FBB9540-CC92-44E3-8DD0-7DE051FB16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773" y="5242970"/>
              <a:ext cx="224454" cy="224454"/>
            </a:xfrm>
            <a:prstGeom prst="rect">
              <a:avLst/>
            </a:prstGeom>
          </p:spPr>
        </p:pic>
      </p:grpSp>
      <p:graphicFrame>
        <p:nvGraphicFramePr>
          <p:cNvPr id="9" name="Object 8">
            <a:extLst>
              <a:ext uri="{FF2B5EF4-FFF2-40B4-BE49-F238E27FC236}">
                <a16:creationId xmlns:a16="http://schemas.microsoft.com/office/drawing/2014/main" id="{F3787292-5A35-468D-B3C9-A865DCCD142B}"/>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9" imgW="761760" imgH="507960" progId="Equation.DSMT4">
                  <p:embed/>
                </p:oleObj>
              </mc:Choice>
              <mc:Fallback>
                <p:oleObj name="Equation" r:id="rId9" imgW="761760" imgH="507960" progId="Equation.DSMT4">
                  <p:embed/>
                  <p:pic>
                    <p:nvPicPr>
                      <p:cNvPr id="9" name="Object 8">
                        <a:extLst>
                          <a:ext uri="{FF2B5EF4-FFF2-40B4-BE49-F238E27FC236}">
                            <a16:creationId xmlns:a16="http://schemas.microsoft.com/office/drawing/2014/main" id="{F3787292-5A35-468D-B3C9-A865DCCD142B}"/>
                          </a:ext>
                        </a:extLst>
                      </p:cNvPr>
                      <p:cNvPicPr/>
                      <p:nvPr/>
                    </p:nvPicPr>
                    <p:blipFill>
                      <a:blip r:embed="rId10"/>
                      <a:stretch>
                        <a:fillRect/>
                      </a:stretch>
                    </p:blipFill>
                    <p:spPr>
                      <a:xfrm>
                        <a:off x="3526272" y="2633409"/>
                        <a:ext cx="1328400" cy="885600"/>
                      </a:xfrm>
                      <a:prstGeom prst="rect">
                        <a:avLst/>
                      </a:prstGeom>
                    </p:spPr>
                  </p:pic>
                </p:oleObj>
              </mc:Fallback>
            </mc:AlternateContent>
          </a:graphicData>
        </a:graphic>
      </p:graphicFrame>
      <p:sp>
        <p:nvSpPr>
          <p:cNvPr id="81" name="Rectangle 80">
            <a:extLst>
              <a:ext uri="{FF2B5EF4-FFF2-40B4-BE49-F238E27FC236}">
                <a16:creationId xmlns:a16="http://schemas.microsoft.com/office/drawing/2014/main" id="{A6EDDA8E-B9FF-4D1D-B4AE-87FFDD3ED714}"/>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0" name="Group 39">
            <a:extLst>
              <a:ext uri="{FF2B5EF4-FFF2-40B4-BE49-F238E27FC236}">
                <a16:creationId xmlns:a16="http://schemas.microsoft.com/office/drawing/2014/main" id="{008905EF-A00E-40F6-BA1E-DA89CA4DF217}"/>
              </a:ext>
            </a:extLst>
          </p:cNvPr>
          <p:cNvGrpSpPr/>
          <p:nvPr/>
        </p:nvGrpSpPr>
        <p:grpSpPr>
          <a:xfrm>
            <a:off x="5086751" y="1515420"/>
            <a:ext cx="2018501" cy="461665"/>
            <a:chOff x="3646804" y="1515419"/>
            <a:chExt cx="2018501" cy="461665"/>
          </a:xfrm>
        </p:grpSpPr>
        <p:sp>
          <p:nvSpPr>
            <p:cNvPr id="42" name="TextBox 41">
              <a:extLst>
                <a:ext uri="{FF2B5EF4-FFF2-40B4-BE49-F238E27FC236}">
                  <a16:creationId xmlns:a16="http://schemas.microsoft.com/office/drawing/2014/main" id="{D7CAEDED-F563-4877-B8CE-00748D2DDA40}"/>
                </a:ext>
              </a:extLst>
            </p:cNvPr>
            <p:cNvSpPr txBox="1"/>
            <p:nvPr/>
          </p:nvSpPr>
          <p:spPr bwMode="auto">
            <a:xfrm>
              <a:off x="3646804" y="1524945"/>
              <a:ext cx="1370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  3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43" name="Rectangle 42">
              <a:extLst>
                <a:ext uri="{FF2B5EF4-FFF2-40B4-BE49-F238E27FC236}">
                  <a16:creationId xmlns:a16="http://schemas.microsoft.com/office/drawing/2014/main" id="{AA07FACD-1D22-45CD-8533-D8F9C0DE0C35}"/>
                </a:ext>
              </a:extLst>
            </p:cNvPr>
            <p:cNvSpPr/>
            <p:nvPr/>
          </p:nvSpPr>
          <p:spPr bwMode="auto">
            <a:xfrm>
              <a:off x="5203640" y="1515419"/>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44" name="Group 43">
            <a:extLst>
              <a:ext uri="{FF2B5EF4-FFF2-40B4-BE49-F238E27FC236}">
                <a16:creationId xmlns:a16="http://schemas.microsoft.com/office/drawing/2014/main" id="{8343729D-5ED9-47DE-92E4-FCC152E116D9}"/>
              </a:ext>
            </a:extLst>
          </p:cNvPr>
          <p:cNvGrpSpPr/>
          <p:nvPr/>
        </p:nvGrpSpPr>
        <p:grpSpPr>
          <a:xfrm>
            <a:off x="3341811" y="2937937"/>
            <a:ext cx="1458860" cy="564329"/>
            <a:chOff x="3733049" y="5315443"/>
            <a:chExt cx="1458860" cy="564329"/>
          </a:xfrm>
        </p:grpSpPr>
        <p:grpSp>
          <p:nvGrpSpPr>
            <p:cNvPr id="45" name="Group 44">
              <a:extLst>
                <a:ext uri="{FF2B5EF4-FFF2-40B4-BE49-F238E27FC236}">
                  <a16:creationId xmlns:a16="http://schemas.microsoft.com/office/drawing/2014/main" id="{76254E9B-7164-420B-9420-8BAE73522810}"/>
                </a:ext>
              </a:extLst>
            </p:cNvPr>
            <p:cNvGrpSpPr/>
            <p:nvPr/>
          </p:nvGrpSpPr>
          <p:grpSpPr>
            <a:xfrm>
              <a:off x="4085070" y="5365750"/>
              <a:ext cx="1106839" cy="507156"/>
              <a:chOff x="4085070" y="5365750"/>
              <a:chExt cx="1106839" cy="507156"/>
            </a:xfrm>
            <a:solidFill>
              <a:schemeClr val="bg1"/>
            </a:solidFill>
          </p:grpSpPr>
          <p:sp>
            <p:nvSpPr>
              <p:cNvPr id="63" name="Rectangle 62">
                <a:extLst>
                  <a:ext uri="{FF2B5EF4-FFF2-40B4-BE49-F238E27FC236}">
                    <a16:creationId xmlns:a16="http://schemas.microsoft.com/office/drawing/2014/main" id="{5C648A5A-B92E-46AC-95E7-F4EDBBC464A0}"/>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5" name="Rectangle 64">
                <a:extLst>
                  <a:ext uri="{FF2B5EF4-FFF2-40B4-BE49-F238E27FC236}">
                    <a16:creationId xmlns:a16="http://schemas.microsoft.com/office/drawing/2014/main" id="{71C1BC21-07AD-4EE5-A38E-B45DD64E25B3}"/>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46" name="Group 45">
              <a:extLst>
                <a:ext uri="{FF2B5EF4-FFF2-40B4-BE49-F238E27FC236}">
                  <a16:creationId xmlns:a16="http://schemas.microsoft.com/office/drawing/2014/main" id="{0BFE9F6B-AC95-4EB1-B9B1-9564344B0DB1}"/>
                </a:ext>
              </a:extLst>
            </p:cNvPr>
            <p:cNvGrpSpPr/>
            <p:nvPr/>
          </p:nvGrpSpPr>
          <p:grpSpPr>
            <a:xfrm>
              <a:off x="3733049" y="5315443"/>
              <a:ext cx="1434410" cy="564329"/>
              <a:chOff x="3722832" y="5310208"/>
              <a:chExt cx="1434410" cy="564329"/>
            </a:xfrm>
          </p:grpSpPr>
          <p:cxnSp>
            <p:nvCxnSpPr>
              <p:cNvPr id="47" name="Straight Connector 46">
                <a:extLst>
                  <a:ext uri="{FF2B5EF4-FFF2-40B4-BE49-F238E27FC236}">
                    <a16:creationId xmlns:a16="http://schemas.microsoft.com/office/drawing/2014/main" id="{DCDFE667-AC65-4872-99B6-8E93D758E0D1}"/>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 name="Arc 60">
                <a:extLst>
                  <a:ext uri="{FF2B5EF4-FFF2-40B4-BE49-F238E27FC236}">
                    <a16:creationId xmlns:a16="http://schemas.microsoft.com/office/drawing/2014/main" id="{8DC66588-8280-4C88-84DD-9206C812478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76" name="Group 75">
            <a:extLst>
              <a:ext uri="{FF2B5EF4-FFF2-40B4-BE49-F238E27FC236}">
                <a16:creationId xmlns:a16="http://schemas.microsoft.com/office/drawing/2014/main" id="{E85206E4-CF7D-407B-96F1-DBA2CD49D0A9}"/>
              </a:ext>
            </a:extLst>
          </p:cNvPr>
          <p:cNvGrpSpPr>
            <a:grpSpLocks noChangeAspect="1"/>
          </p:cNvGrpSpPr>
          <p:nvPr/>
        </p:nvGrpSpPr>
        <p:grpSpPr>
          <a:xfrm>
            <a:off x="6043973" y="2896923"/>
            <a:ext cx="2640444" cy="578710"/>
            <a:chOff x="3733049" y="5315443"/>
            <a:chExt cx="2604314" cy="570792"/>
          </a:xfrm>
        </p:grpSpPr>
        <p:grpSp>
          <p:nvGrpSpPr>
            <p:cNvPr id="77" name="Group 76">
              <a:extLst>
                <a:ext uri="{FF2B5EF4-FFF2-40B4-BE49-F238E27FC236}">
                  <a16:creationId xmlns:a16="http://schemas.microsoft.com/office/drawing/2014/main" id="{93AA8919-DA89-47ED-98CA-4142244AE4B0}"/>
                </a:ext>
              </a:extLst>
            </p:cNvPr>
            <p:cNvGrpSpPr/>
            <p:nvPr/>
          </p:nvGrpSpPr>
          <p:grpSpPr>
            <a:xfrm>
              <a:off x="4085069" y="5354684"/>
              <a:ext cx="2252294" cy="531551"/>
              <a:chOff x="4085069" y="5354684"/>
              <a:chExt cx="2252294" cy="531551"/>
            </a:xfrm>
            <a:solidFill>
              <a:schemeClr val="bg1"/>
            </a:solidFill>
          </p:grpSpPr>
          <p:sp>
            <p:nvSpPr>
              <p:cNvPr id="83" name="Rectangle 82">
                <a:extLst>
                  <a:ext uri="{FF2B5EF4-FFF2-40B4-BE49-F238E27FC236}">
                    <a16:creationId xmlns:a16="http://schemas.microsoft.com/office/drawing/2014/main" id="{F497CAAF-FCFF-4CD4-8542-06129DD777B2}"/>
                  </a:ext>
                </a:extLst>
              </p:cNvPr>
              <p:cNvSpPr/>
              <p:nvPr/>
            </p:nvSpPr>
            <p:spPr bwMode="auto">
              <a:xfrm>
                <a:off x="4085069" y="5354684"/>
                <a:ext cx="2252294"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4" name="Rectangle 83">
                <a:extLst>
                  <a:ext uri="{FF2B5EF4-FFF2-40B4-BE49-F238E27FC236}">
                    <a16:creationId xmlns:a16="http://schemas.microsoft.com/office/drawing/2014/main" id="{4523C3E6-AE8F-4466-BAE0-86379C6FAE69}"/>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8" name="Group 77">
              <a:extLst>
                <a:ext uri="{FF2B5EF4-FFF2-40B4-BE49-F238E27FC236}">
                  <a16:creationId xmlns:a16="http://schemas.microsoft.com/office/drawing/2014/main" id="{8199C524-826A-439B-8EFC-AAEC541C5099}"/>
                </a:ext>
              </a:extLst>
            </p:cNvPr>
            <p:cNvGrpSpPr/>
            <p:nvPr/>
          </p:nvGrpSpPr>
          <p:grpSpPr>
            <a:xfrm>
              <a:off x="3733049" y="5315443"/>
              <a:ext cx="2585883" cy="564329"/>
              <a:chOff x="3722832" y="5310208"/>
              <a:chExt cx="2585883" cy="564329"/>
            </a:xfrm>
          </p:grpSpPr>
          <p:cxnSp>
            <p:nvCxnSpPr>
              <p:cNvPr id="79" name="Straight Connector 78">
                <a:extLst>
                  <a:ext uri="{FF2B5EF4-FFF2-40B4-BE49-F238E27FC236}">
                    <a16:creationId xmlns:a16="http://schemas.microsoft.com/office/drawing/2014/main" id="{DECDDB84-01A2-44A0-B633-116E2B46B319}"/>
                  </a:ext>
                </a:extLst>
              </p:cNvPr>
              <p:cNvCxnSpPr/>
              <p:nvPr/>
            </p:nvCxnSpPr>
            <p:spPr bwMode="auto">
              <a:xfrm>
                <a:off x="4095242" y="5385595"/>
                <a:ext cx="2213473"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Arc 81">
                <a:extLst>
                  <a:ext uri="{FF2B5EF4-FFF2-40B4-BE49-F238E27FC236}">
                    <a16:creationId xmlns:a16="http://schemas.microsoft.com/office/drawing/2014/main" id="{158FC934-FEEA-4921-B39D-7A9665BE382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2982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64"/>
                                        </p:tgtEl>
                                      </p:cBhvr>
                                    </p:animEffect>
                                    <p:set>
                                      <p:cBhvr>
                                        <p:cTn id="7" dur="1" fill="hold">
                                          <p:stCondLst>
                                            <p:cond delay="499"/>
                                          </p:stCondLst>
                                        </p:cTn>
                                        <p:tgtEl>
                                          <p:spTgt spid="6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500"/>
                                        <p:tgtEl>
                                          <p:spTgt spid="5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74"/>
                                        </p:tgtEl>
                                      </p:cBhvr>
                                    </p:animEffect>
                                    <p:set>
                                      <p:cBhvr>
                                        <p:cTn id="16" dur="1" fill="hold">
                                          <p:stCondLst>
                                            <p:cond delay="499"/>
                                          </p:stCondLst>
                                        </p:cTn>
                                        <p:tgtEl>
                                          <p:spTgt spid="74"/>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xit" presetSubtype="0" fill="hold" nodeType="with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5MD-4</a:t>
            </a:r>
            <a:br>
              <a:rPr lang="en-GB" sz="2400" dirty="0"/>
            </a:br>
            <a:r>
              <a:rPr lang="en-GB" sz="2400" i="1" dirty="0"/>
              <a:t>Divide a number with up to 4 digits by a one-digit number using a formal written method, and interpret remainders appropriately for the context.</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5MD-4.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410BFB-893F-4DA6-99F0-0ADC415EA659}"/>
              </a:ext>
            </a:extLst>
          </p:cNvPr>
          <p:cNvSpPr>
            <a:spLocks noGrp="1"/>
          </p:cNvSpPr>
          <p:nvPr>
            <p:ph type="title"/>
          </p:nvPr>
        </p:nvSpPr>
        <p:spPr/>
        <p:txBody>
          <a:bodyPr/>
          <a:lstStyle/>
          <a:p>
            <a:r>
              <a:rPr lang="en-GB" dirty="0"/>
              <a:t>5MD-4 Divide using a formal written method</a:t>
            </a:r>
          </a:p>
        </p:txBody>
      </p:sp>
      <p:sp>
        <p:nvSpPr>
          <p:cNvPr id="3" name="TextBox 2">
            <a:extLst>
              <a:ext uri="{FF2B5EF4-FFF2-40B4-BE49-F238E27FC236}">
                <a16:creationId xmlns:a16="http://schemas.microsoft.com/office/drawing/2014/main" id="{452CDABD-DCA6-4326-8738-2E1572DBCE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28" name="Picture 27" descr="A close up of a logo&#10;&#10;Description automatically generated">
            <a:extLst>
              <a:ext uri="{FF2B5EF4-FFF2-40B4-BE49-F238E27FC236}">
                <a16:creationId xmlns:a16="http://schemas.microsoft.com/office/drawing/2014/main" id="{22026FF8-EBC8-4DB6-9E26-FD4E49C0C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pic>
        <p:nvPicPr>
          <p:cNvPr id="30" name="Picture 29" descr="A close up of a logo&#10;&#10;Description automatically generated">
            <a:extLst>
              <a:ext uri="{FF2B5EF4-FFF2-40B4-BE49-F238E27FC236}">
                <a16:creationId xmlns:a16="http://schemas.microsoft.com/office/drawing/2014/main" id="{95D4169F-6766-487F-A5A7-05707E2315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3882" y="2996620"/>
            <a:ext cx="289297" cy="773120"/>
          </a:xfrm>
          <a:prstGeom prst="rect">
            <a:avLst/>
          </a:prstGeom>
        </p:spPr>
      </p:pic>
      <p:pic>
        <p:nvPicPr>
          <p:cNvPr id="39" name="Picture 38" descr="A close up of a logo&#10;&#10;Description automatically generated">
            <a:extLst>
              <a:ext uri="{FF2B5EF4-FFF2-40B4-BE49-F238E27FC236}">
                <a16:creationId xmlns:a16="http://schemas.microsoft.com/office/drawing/2014/main" id="{0B92182F-8832-4C4E-AF7E-770606FC9E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6220" y="2964656"/>
            <a:ext cx="2259508" cy="428958"/>
          </a:xfrm>
          <a:prstGeom prst="rect">
            <a:avLst/>
          </a:prstGeom>
        </p:spPr>
      </p:pic>
      <p:pic>
        <p:nvPicPr>
          <p:cNvPr id="41" name="Picture 40">
            <a:extLst>
              <a:ext uri="{FF2B5EF4-FFF2-40B4-BE49-F238E27FC236}">
                <a16:creationId xmlns:a16="http://schemas.microsoft.com/office/drawing/2014/main" id="{99BABFAE-C505-43F8-8BA5-359179BEC7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pic>
        <p:nvPicPr>
          <p:cNvPr id="48" name="Picture 47">
            <a:extLst>
              <a:ext uri="{FF2B5EF4-FFF2-40B4-BE49-F238E27FC236}">
                <a16:creationId xmlns:a16="http://schemas.microsoft.com/office/drawing/2014/main" id="{CFFFAF1D-E359-4C29-8519-F7E1167D43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49" name="TextBox 48">
            <a:extLst>
              <a:ext uri="{FF2B5EF4-FFF2-40B4-BE49-F238E27FC236}">
                <a16:creationId xmlns:a16="http://schemas.microsoft.com/office/drawing/2014/main" id="{707FF9BE-F7AA-49E7-BB5D-E0A1BE0319E9}"/>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62" name="TextBox 61">
            <a:extLst>
              <a:ext uri="{FF2B5EF4-FFF2-40B4-BE49-F238E27FC236}">
                <a16:creationId xmlns:a16="http://schemas.microsoft.com/office/drawing/2014/main" id="{8A4B59FD-C8F1-40F5-92BB-98F936CCA90B}"/>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sp>
        <p:nvSpPr>
          <p:cNvPr id="63" name="TextBox 62">
            <a:extLst>
              <a:ext uri="{FF2B5EF4-FFF2-40B4-BE49-F238E27FC236}">
                <a16:creationId xmlns:a16="http://schemas.microsoft.com/office/drawing/2014/main" id="{F9CE7A53-57C0-4099-8335-47C001530128}"/>
              </a:ext>
            </a:extLst>
          </p:cNvPr>
          <p:cNvSpPr txBox="1"/>
          <p:nvPr/>
        </p:nvSpPr>
        <p:spPr bwMode="auto">
          <a:xfrm>
            <a:off x="4805423" y="6019827"/>
            <a:ext cx="25811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12 ones ÷ 3 = 4 ones</a:t>
            </a:r>
          </a:p>
        </p:txBody>
      </p:sp>
      <p:sp>
        <p:nvSpPr>
          <p:cNvPr id="64" name="TextBox 63">
            <a:extLst>
              <a:ext uri="{FF2B5EF4-FFF2-40B4-BE49-F238E27FC236}">
                <a16:creationId xmlns:a16="http://schemas.microsoft.com/office/drawing/2014/main" id="{B308B250-81DA-4608-971D-98E31511009B}"/>
              </a:ext>
            </a:extLst>
          </p:cNvPr>
          <p:cNvSpPr txBox="1"/>
          <p:nvPr/>
        </p:nvSpPr>
        <p:spPr bwMode="auto">
          <a:xfrm>
            <a:off x="4784392" y="2142040"/>
            <a:ext cx="2623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share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66" name="Group 65">
            <a:extLst>
              <a:ext uri="{FF2B5EF4-FFF2-40B4-BE49-F238E27FC236}">
                <a16:creationId xmlns:a16="http://schemas.microsoft.com/office/drawing/2014/main" id="{C076C575-0243-4455-B2CA-47E6DD47977B}"/>
              </a:ext>
            </a:extLst>
          </p:cNvPr>
          <p:cNvGrpSpPr/>
          <p:nvPr/>
        </p:nvGrpSpPr>
        <p:grpSpPr>
          <a:xfrm>
            <a:off x="6542715" y="3024338"/>
            <a:ext cx="224454" cy="717684"/>
            <a:chOff x="5317111" y="3024338"/>
            <a:chExt cx="224454" cy="717684"/>
          </a:xfrm>
        </p:grpSpPr>
        <p:pic>
          <p:nvPicPr>
            <p:cNvPr id="67" name="Picture 66" descr="A picture containing clipart&#10;&#10;Description automatically generated">
              <a:extLst>
                <a:ext uri="{FF2B5EF4-FFF2-40B4-BE49-F238E27FC236}">
                  <a16:creationId xmlns:a16="http://schemas.microsoft.com/office/drawing/2014/main" id="{F5DDA9B1-74D0-4457-9F09-269F7E29E6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05709DE7-B9DC-4A4A-A500-DA72FFAA85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43BDD03A-E3D1-4D3B-9244-F25FC87CE0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70" name="Group 69">
            <a:extLst>
              <a:ext uri="{FF2B5EF4-FFF2-40B4-BE49-F238E27FC236}">
                <a16:creationId xmlns:a16="http://schemas.microsoft.com/office/drawing/2014/main" id="{6D4AD0AE-4ED6-4349-A404-6F2A3EF7D98E}"/>
              </a:ext>
            </a:extLst>
          </p:cNvPr>
          <p:cNvGrpSpPr/>
          <p:nvPr/>
        </p:nvGrpSpPr>
        <p:grpSpPr>
          <a:xfrm>
            <a:off x="6841111" y="3024338"/>
            <a:ext cx="224454" cy="717684"/>
            <a:chOff x="5317111" y="3764183"/>
            <a:chExt cx="224454" cy="717684"/>
          </a:xfrm>
        </p:grpSpPr>
        <p:pic>
          <p:nvPicPr>
            <p:cNvPr id="71" name="Picture 70" descr="A picture containing clipart&#10;&#10;Description automatically generated">
              <a:extLst>
                <a:ext uri="{FF2B5EF4-FFF2-40B4-BE49-F238E27FC236}">
                  <a16:creationId xmlns:a16="http://schemas.microsoft.com/office/drawing/2014/main" id="{64B31AA7-EE34-467F-BD06-4D27AF6E93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72" name="Picture 71" descr="A picture containing clipart&#10;&#10;Description automatically generated">
              <a:extLst>
                <a:ext uri="{FF2B5EF4-FFF2-40B4-BE49-F238E27FC236}">
                  <a16:creationId xmlns:a16="http://schemas.microsoft.com/office/drawing/2014/main" id="{39AB6529-0E46-4743-8AFA-F816C4CF14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7A30738-10BD-4F97-946C-6E1DBCCC03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sp>
        <p:nvSpPr>
          <p:cNvPr id="75" name="TextBox 74">
            <a:extLst>
              <a:ext uri="{FF2B5EF4-FFF2-40B4-BE49-F238E27FC236}">
                <a16:creationId xmlns:a16="http://schemas.microsoft.com/office/drawing/2014/main" id="{CBFE4D74-1A3A-455D-88E0-3F21DBFE3898}"/>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pic>
        <p:nvPicPr>
          <p:cNvPr id="80" name="Picture 79" descr="A close up of a logo&#10;&#10;Description automatically generated">
            <a:extLst>
              <a:ext uri="{FF2B5EF4-FFF2-40B4-BE49-F238E27FC236}">
                <a16:creationId xmlns:a16="http://schemas.microsoft.com/office/drawing/2014/main" id="{19D2716F-B8DC-414C-A822-AC1EFC4E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sp>
        <p:nvSpPr>
          <p:cNvPr id="50" name="TextBox 49">
            <a:extLst>
              <a:ext uri="{FF2B5EF4-FFF2-40B4-BE49-F238E27FC236}">
                <a16:creationId xmlns:a16="http://schemas.microsoft.com/office/drawing/2014/main" id="{4B989F09-5E74-4806-A0F4-3A80797470CF}"/>
              </a:ext>
            </a:extLst>
          </p:cNvPr>
          <p:cNvSpPr txBox="1"/>
          <p:nvPr/>
        </p:nvSpPr>
        <p:spPr bwMode="auto">
          <a:xfrm>
            <a:off x="4927154" y="2142040"/>
            <a:ext cx="23376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exchange:</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84" name="Group 83">
            <a:extLst>
              <a:ext uri="{FF2B5EF4-FFF2-40B4-BE49-F238E27FC236}">
                <a16:creationId xmlns:a16="http://schemas.microsoft.com/office/drawing/2014/main" id="{503B93C3-DE2A-4357-B65D-22DFC39F00AC}"/>
              </a:ext>
            </a:extLst>
          </p:cNvPr>
          <p:cNvGrpSpPr/>
          <p:nvPr/>
        </p:nvGrpSpPr>
        <p:grpSpPr>
          <a:xfrm>
            <a:off x="7702773" y="3024338"/>
            <a:ext cx="224454" cy="717484"/>
            <a:chOff x="6178773" y="3024338"/>
            <a:chExt cx="224454" cy="717484"/>
          </a:xfrm>
        </p:grpSpPr>
        <p:pic>
          <p:nvPicPr>
            <p:cNvPr id="85" name="Picture 84">
              <a:extLst>
                <a:ext uri="{FF2B5EF4-FFF2-40B4-BE49-F238E27FC236}">
                  <a16:creationId xmlns:a16="http://schemas.microsoft.com/office/drawing/2014/main" id="{A6E49D81-AB51-4BC9-AB33-A844A25B65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86" name="Picture 85">
              <a:extLst>
                <a:ext uri="{FF2B5EF4-FFF2-40B4-BE49-F238E27FC236}">
                  <a16:creationId xmlns:a16="http://schemas.microsoft.com/office/drawing/2014/main" id="{0AB62F65-5320-479C-8FC8-654130E9B3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87" name="Picture 86">
              <a:extLst>
                <a:ext uri="{FF2B5EF4-FFF2-40B4-BE49-F238E27FC236}">
                  <a16:creationId xmlns:a16="http://schemas.microsoft.com/office/drawing/2014/main" id="{E7C8E90F-1DED-4714-A424-CD500941E3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12" name="Group 11">
            <a:extLst>
              <a:ext uri="{FF2B5EF4-FFF2-40B4-BE49-F238E27FC236}">
                <a16:creationId xmlns:a16="http://schemas.microsoft.com/office/drawing/2014/main" id="{CDCF47A5-B26F-4F20-BDF2-61B3B06E50C9}"/>
              </a:ext>
            </a:extLst>
          </p:cNvPr>
          <p:cNvGrpSpPr/>
          <p:nvPr/>
        </p:nvGrpSpPr>
        <p:grpSpPr>
          <a:xfrm>
            <a:off x="7702773" y="3024338"/>
            <a:ext cx="224454" cy="717484"/>
            <a:chOff x="6178773" y="3024338"/>
            <a:chExt cx="224454" cy="717484"/>
          </a:xfrm>
        </p:grpSpPr>
        <p:pic>
          <p:nvPicPr>
            <p:cNvPr id="51" name="Picture 50">
              <a:extLst>
                <a:ext uri="{FF2B5EF4-FFF2-40B4-BE49-F238E27FC236}">
                  <a16:creationId xmlns:a16="http://schemas.microsoft.com/office/drawing/2014/main" id="{851D5025-08F5-4968-B62B-FEEA97BA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52" name="Picture 51">
              <a:extLst>
                <a:ext uri="{FF2B5EF4-FFF2-40B4-BE49-F238E27FC236}">
                  <a16:creationId xmlns:a16="http://schemas.microsoft.com/office/drawing/2014/main" id="{77F79558-2647-4083-8032-162D0FDA61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53" name="Picture 52">
              <a:extLst>
                <a:ext uri="{FF2B5EF4-FFF2-40B4-BE49-F238E27FC236}">
                  <a16:creationId xmlns:a16="http://schemas.microsoft.com/office/drawing/2014/main" id="{51AC8D2B-BB02-4F68-8467-CAB90A4A23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14" name="Group 13">
            <a:extLst>
              <a:ext uri="{FF2B5EF4-FFF2-40B4-BE49-F238E27FC236}">
                <a16:creationId xmlns:a16="http://schemas.microsoft.com/office/drawing/2014/main" id="{2B9149B3-59A1-4DA0-9719-C17667C769EE}"/>
              </a:ext>
            </a:extLst>
          </p:cNvPr>
          <p:cNvGrpSpPr/>
          <p:nvPr/>
        </p:nvGrpSpPr>
        <p:grpSpPr>
          <a:xfrm>
            <a:off x="7702773" y="3763883"/>
            <a:ext cx="224454" cy="717484"/>
            <a:chOff x="6178773" y="3763883"/>
            <a:chExt cx="224454" cy="717484"/>
          </a:xfrm>
        </p:grpSpPr>
        <p:pic>
          <p:nvPicPr>
            <p:cNvPr id="54" name="Picture 53">
              <a:extLst>
                <a:ext uri="{FF2B5EF4-FFF2-40B4-BE49-F238E27FC236}">
                  <a16:creationId xmlns:a16="http://schemas.microsoft.com/office/drawing/2014/main" id="{AD87F0A3-364B-4641-95F9-D0D0636FC3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763883"/>
              <a:ext cx="224454" cy="224454"/>
            </a:xfrm>
            <a:prstGeom prst="rect">
              <a:avLst/>
            </a:prstGeom>
          </p:spPr>
        </p:pic>
        <p:pic>
          <p:nvPicPr>
            <p:cNvPr id="55" name="Picture 54">
              <a:extLst>
                <a:ext uri="{FF2B5EF4-FFF2-40B4-BE49-F238E27FC236}">
                  <a16:creationId xmlns:a16="http://schemas.microsoft.com/office/drawing/2014/main" id="{AB502E0D-D88D-4FA5-83F9-328739A93B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4010398"/>
              <a:ext cx="224454" cy="224454"/>
            </a:xfrm>
            <a:prstGeom prst="rect">
              <a:avLst/>
            </a:prstGeom>
          </p:spPr>
        </p:pic>
        <p:pic>
          <p:nvPicPr>
            <p:cNvPr id="56" name="Picture 55">
              <a:extLst>
                <a:ext uri="{FF2B5EF4-FFF2-40B4-BE49-F238E27FC236}">
                  <a16:creationId xmlns:a16="http://schemas.microsoft.com/office/drawing/2014/main" id="{BC02B65B-B31E-4DEE-867A-2D50E50DB9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4256913"/>
              <a:ext cx="224454" cy="224454"/>
            </a:xfrm>
            <a:prstGeom prst="rect">
              <a:avLst/>
            </a:prstGeom>
          </p:spPr>
        </p:pic>
      </p:grpSp>
      <p:pic>
        <p:nvPicPr>
          <p:cNvPr id="57" name="Picture 56">
            <a:extLst>
              <a:ext uri="{FF2B5EF4-FFF2-40B4-BE49-F238E27FC236}">
                <a16:creationId xmlns:a16="http://schemas.microsoft.com/office/drawing/2014/main" id="{A5895071-478E-49F6-9750-015BFECC1F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2773" y="4503428"/>
            <a:ext cx="224454" cy="224454"/>
          </a:xfrm>
          <a:prstGeom prst="rect">
            <a:avLst/>
          </a:prstGeom>
        </p:spPr>
      </p:pic>
      <p:grpSp>
        <p:nvGrpSpPr>
          <p:cNvPr id="16" name="Group 15">
            <a:extLst>
              <a:ext uri="{FF2B5EF4-FFF2-40B4-BE49-F238E27FC236}">
                <a16:creationId xmlns:a16="http://schemas.microsoft.com/office/drawing/2014/main" id="{01A0E79E-0596-4B78-8741-252E54959691}"/>
              </a:ext>
            </a:extLst>
          </p:cNvPr>
          <p:cNvGrpSpPr/>
          <p:nvPr/>
        </p:nvGrpSpPr>
        <p:grpSpPr>
          <a:xfrm>
            <a:off x="7702773" y="4749944"/>
            <a:ext cx="224454" cy="717481"/>
            <a:chOff x="6178773" y="4749943"/>
            <a:chExt cx="224454" cy="717481"/>
          </a:xfrm>
        </p:grpSpPr>
        <p:pic>
          <p:nvPicPr>
            <p:cNvPr id="58" name="Picture 57">
              <a:extLst>
                <a:ext uri="{FF2B5EF4-FFF2-40B4-BE49-F238E27FC236}">
                  <a16:creationId xmlns:a16="http://schemas.microsoft.com/office/drawing/2014/main" id="{F41FE8EE-FC92-4984-AABD-4028904F85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4749943"/>
              <a:ext cx="224454" cy="224454"/>
            </a:xfrm>
            <a:prstGeom prst="rect">
              <a:avLst/>
            </a:prstGeom>
          </p:spPr>
        </p:pic>
        <p:pic>
          <p:nvPicPr>
            <p:cNvPr id="59" name="Picture 58">
              <a:extLst>
                <a:ext uri="{FF2B5EF4-FFF2-40B4-BE49-F238E27FC236}">
                  <a16:creationId xmlns:a16="http://schemas.microsoft.com/office/drawing/2014/main" id="{C5D35ABC-35A8-4E02-B89A-AEC2AC1E95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4996458"/>
              <a:ext cx="224454" cy="224454"/>
            </a:xfrm>
            <a:prstGeom prst="rect">
              <a:avLst/>
            </a:prstGeom>
          </p:spPr>
        </p:pic>
        <p:pic>
          <p:nvPicPr>
            <p:cNvPr id="60" name="Picture 59">
              <a:extLst>
                <a:ext uri="{FF2B5EF4-FFF2-40B4-BE49-F238E27FC236}">
                  <a16:creationId xmlns:a16="http://schemas.microsoft.com/office/drawing/2014/main" id="{6FBB9540-CC92-44E3-8DD0-7DE051FB16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5242970"/>
              <a:ext cx="224454" cy="224454"/>
            </a:xfrm>
            <a:prstGeom prst="rect">
              <a:avLst/>
            </a:prstGeom>
          </p:spPr>
        </p:pic>
      </p:grpSp>
      <p:graphicFrame>
        <p:nvGraphicFramePr>
          <p:cNvPr id="9" name="Object 8">
            <a:extLst>
              <a:ext uri="{FF2B5EF4-FFF2-40B4-BE49-F238E27FC236}">
                <a16:creationId xmlns:a16="http://schemas.microsoft.com/office/drawing/2014/main" id="{F3787292-5A35-468D-B3C9-A865DCCD142B}"/>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8" imgW="761760" imgH="507960" progId="Equation.DSMT4">
                  <p:embed/>
                </p:oleObj>
              </mc:Choice>
              <mc:Fallback>
                <p:oleObj name="Equation" r:id="rId8" imgW="761760" imgH="507960" progId="Equation.DSMT4">
                  <p:embed/>
                  <p:pic>
                    <p:nvPicPr>
                      <p:cNvPr id="9" name="Object 8">
                        <a:extLst>
                          <a:ext uri="{FF2B5EF4-FFF2-40B4-BE49-F238E27FC236}">
                            <a16:creationId xmlns:a16="http://schemas.microsoft.com/office/drawing/2014/main" id="{F3787292-5A35-468D-B3C9-A865DCCD142B}"/>
                          </a:ext>
                        </a:extLst>
                      </p:cNvPr>
                      <p:cNvPicPr/>
                      <p:nvPr/>
                    </p:nvPicPr>
                    <p:blipFill>
                      <a:blip r:embed="rId9"/>
                      <a:stretch>
                        <a:fillRect/>
                      </a:stretch>
                    </p:blipFill>
                    <p:spPr>
                      <a:xfrm>
                        <a:off x="3526272" y="2633409"/>
                        <a:ext cx="1328400" cy="8856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ABE07D1A-8E3D-4302-91E8-E412A8F5DE08}"/>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10" imgW="761760" imgH="507960" progId="Equation.DSMT4">
                  <p:embed/>
                </p:oleObj>
              </mc:Choice>
              <mc:Fallback>
                <p:oleObj name="Equation" r:id="rId10" imgW="761760" imgH="507960" progId="Equation.DSMT4">
                  <p:embed/>
                  <p:pic>
                    <p:nvPicPr>
                      <p:cNvPr id="6" name="Object 5">
                        <a:extLst>
                          <a:ext uri="{FF2B5EF4-FFF2-40B4-BE49-F238E27FC236}">
                            <a16:creationId xmlns:a16="http://schemas.microsoft.com/office/drawing/2014/main" id="{ABE07D1A-8E3D-4302-91E8-E412A8F5DE08}"/>
                          </a:ext>
                        </a:extLst>
                      </p:cNvPr>
                      <p:cNvPicPr/>
                      <p:nvPr/>
                    </p:nvPicPr>
                    <p:blipFill>
                      <a:blip r:embed="rId11"/>
                      <a:stretch>
                        <a:fillRect/>
                      </a:stretch>
                    </p:blipFill>
                    <p:spPr>
                      <a:xfrm>
                        <a:off x="3526272" y="2633409"/>
                        <a:ext cx="1328400" cy="885600"/>
                      </a:xfrm>
                      <a:prstGeom prst="rect">
                        <a:avLst/>
                      </a:prstGeom>
                    </p:spPr>
                  </p:pic>
                </p:oleObj>
              </mc:Fallback>
            </mc:AlternateContent>
          </a:graphicData>
        </a:graphic>
      </p:graphicFrame>
      <p:sp>
        <p:nvSpPr>
          <p:cNvPr id="81" name="Rectangle 80">
            <a:extLst>
              <a:ext uri="{FF2B5EF4-FFF2-40B4-BE49-F238E27FC236}">
                <a16:creationId xmlns:a16="http://schemas.microsoft.com/office/drawing/2014/main" id="{A6EDDA8E-B9FF-4D1D-B4AE-87FFDD3ED714}"/>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8" name="Object 7">
            <a:extLst>
              <a:ext uri="{FF2B5EF4-FFF2-40B4-BE49-F238E27FC236}">
                <a16:creationId xmlns:a16="http://schemas.microsoft.com/office/drawing/2014/main" id="{F612D83B-E4C7-4F5C-BA15-ACBE56BC387D}"/>
              </a:ext>
            </a:extLst>
          </p:cNvPr>
          <p:cNvGraphicFramePr>
            <a:graphicFrameLocks noChangeAspect="1"/>
          </p:cNvGraphicFramePr>
          <p:nvPr/>
        </p:nvGraphicFramePr>
        <p:xfrm>
          <a:off x="3526272" y="2633409"/>
          <a:ext cx="1328400" cy="885600"/>
        </p:xfrm>
        <a:graphic>
          <a:graphicData uri="http://schemas.openxmlformats.org/presentationml/2006/ole">
            <mc:AlternateContent xmlns:mc="http://schemas.openxmlformats.org/markup-compatibility/2006">
              <mc:Choice xmlns:v="urn:schemas-microsoft-com:vml" Requires="v">
                <p:oleObj name="Equation" r:id="rId12" imgW="761760" imgH="507960" progId="Equation.DSMT4">
                  <p:embed/>
                </p:oleObj>
              </mc:Choice>
              <mc:Fallback>
                <p:oleObj name="Equation" r:id="rId12" imgW="761760" imgH="507960" progId="Equation.DSMT4">
                  <p:embed/>
                  <p:pic>
                    <p:nvPicPr>
                      <p:cNvPr id="8" name="Object 7">
                        <a:extLst>
                          <a:ext uri="{FF2B5EF4-FFF2-40B4-BE49-F238E27FC236}">
                            <a16:creationId xmlns:a16="http://schemas.microsoft.com/office/drawing/2014/main" id="{F612D83B-E4C7-4F5C-BA15-ACBE56BC387D}"/>
                          </a:ext>
                        </a:extLst>
                      </p:cNvPr>
                      <p:cNvPicPr/>
                      <p:nvPr/>
                    </p:nvPicPr>
                    <p:blipFill>
                      <a:blip r:embed="rId13"/>
                      <a:stretch>
                        <a:fillRect/>
                      </a:stretch>
                    </p:blipFill>
                    <p:spPr>
                      <a:xfrm>
                        <a:off x="3526272" y="2633409"/>
                        <a:ext cx="1328400" cy="885600"/>
                      </a:xfrm>
                      <a:prstGeom prst="rect">
                        <a:avLst/>
                      </a:prstGeom>
                    </p:spPr>
                  </p:pic>
                </p:oleObj>
              </mc:Fallback>
            </mc:AlternateContent>
          </a:graphicData>
        </a:graphic>
      </p:graphicFrame>
      <p:grpSp>
        <p:nvGrpSpPr>
          <p:cNvPr id="61" name="Group 60">
            <a:extLst>
              <a:ext uri="{FF2B5EF4-FFF2-40B4-BE49-F238E27FC236}">
                <a16:creationId xmlns:a16="http://schemas.microsoft.com/office/drawing/2014/main" id="{6E25FA2D-883B-4EAD-A992-D6306FFD7B93}"/>
              </a:ext>
            </a:extLst>
          </p:cNvPr>
          <p:cNvGrpSpPr/>
          <p:nvPr/>
        </p:nvGrpSpPr>
        <p:grpSpPr>
          <a:xfrm>
            <a:off x="7406160" y="3024338"/>
            <a:ext cx="224454" cy="717484"/>
            <a:chOff x="6178773" y="3024338"/>
            <a:chExt cx="224454" cy="717484"/>
          </a:xfrm>
        </p:grpSpPr>
        <p:pic>
          <p:nvPicPr>
            <p:cNvPr id="65" name="Picture 64">
              <a:extLst>
                <a:ext uri="{FF2B5EF4-FFF2-40B4-BE49-F238E27FC236}">
                  <a16:creationId xmlns:a16="http://schemas.microsoft.com/office/drawing/2014/main" id="{17EDF0CF-E3D5-4145-9B60-81923662D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76" name="Picture 75">
              <a:extLst>
                <a:ext uri="{FF2B5EF4-FFF2-40B4-BE49-F238E27FC236}">
                  <a16:creationId xmlns:a16="http://schemas.microsoft.com/office/drawing/2014/main" id="{89301BB2-37D8-4D58-8F12-55DAF79883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77" name="Picture 76">
              <a:extLst>
                <a:ext uri="{FF2B5EF4-FFF2-40B4-BE49-F238E27FC236}">
                  <a16:creationId xmlns:a16="http://schemas.microsoft.com/office/drawing/2014/main" id="{4DF0606B-485E-46B4-9397-B959AF681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78" name="Group 77">
            <a:extLst>
              <a:ext uri="{FF2B5EF4-FFF2-40B4-BE49-F238E27FC236}">
                <a16:creationId xmlns:a16="http://schemas.microsoft.com/office/drawing/2014/main" id="{55525B36-1B87-41D2-B1E9-6C25980500F9}"/>
              </a:ext>
            </a:extLst>
          </p:cNvPr>
          <p:cNvGrpSpPr/>
          <p:nvPr/>
        </p:nvGrpSpPr>
        <p:grpSpPr>
          <a:xfrm>
            <a:off x="8294990" y="3024338"/>
            <a:ext cx="224454" cy="717484"/>
            <a:chOff x="6178773" y="3024338"/>
            <a:chExt cx="224454" cy="717484"/>
          </a:xfrm>
        </p:grpSpPr>
        <p:pic>
          <p:nvPicPr>
            <p:cNvPr id="79" name="Picture 78">
              <a:extLst>
                <a:ext uri="{FF2B5EF4-FFF2-40B4-BE49-F238E27FC236}">
                  <a16:creationId xmlns:a16="http://schemas.microsoft.com/office/drawing/2014/main" id="{49049CEC-8609-4C36-8183-5B162F4CB3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82" name="Picture 81">
              <a:extLst>
                <a:ext uri="{FF2B5EF4-FFF2-40B4-BE49-F238E27FC236}">
                  <a16:creationId xmlns:a16="http://schemas.microsoft.com/office/drawing/2014/main" id="{80F712F4-306B-4428-822B-6F0D9B859B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83" name="Picture 82">
              <a:extLst>
                <a:ext uri="{FF2B5EF4-FFF2-40B4-BE49-F238E27FC236}">
                  <a16:creationId xmlns:a16="http://schemas.microsoft.com/office/drawing/2014/main" id="{49D16877-7620-454D-B79F-BA033ED212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pic>
        <p:nvPicPr>
          <p:cNvPr id="88" name="Picture 87" descr="A close up of a logo&#10;&#10;Description automatically generated">
            <a:extLst>
              <a:ext uri="{FF2B5EF4-FFF2-40B4-BE49-F238E27FC236}">
                <a16:creationId xmlns:a16="http://schemas.microsoft.com/office/drawing/2014/main" id="{D4ACD003-0C3B-4703-8313-4F38FD3BC1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807" y="2994710"/>
            <a:ext cx="289297" cy="773121"/>
          </a:xfrm>
          <a:prstGeom prst="rect">
            <a:avLst/>
          </a:prstGeom>
        </p:spPr>
      </p:pic>
      <p:pic>
        <p:nvPicPr>
          <p:cNvPr id="89" name="Picture 88" descr="A close up of a logo&#10;&#10;Description automatically generated">
            <a:extLst>
              <a:ext uri="{FF2B5EF4-FFF2-40B4-BE49-F238E27FC236}">
                <a16:creationId xmlns:a16="http://schemas.microsoft.com/office/drawing/2014/main" id="{682A33F9-CEC1-41E6-92BA-120A5AC04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076" y="2990763"/>
            <a:ext cx="289297" cy="773120"/>
          </a:xfrm>
          <a:prstGeom prst="rect">
            <a:avLst/>
          </a:prstGeom>
        </p:spPr>
      </p:pic>
      <p:pic>
        <p:nvPicPr>
          <p:cNvPr id="90" name="Picture 89" descr="A close up of a logo&#10;&#10;Description automatically generated">
            <a:extLst>
              <a:ext uri="{FF2B5EF4-FFF2-40B4-BE49-F238E27FC236}">
                <a16:creationId xmlns:a16="http://schemas.microsoft.com/office/drawing/2014/main" id="{D03F814C-2311-4613-BCE9-36FFFDB4C6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2445" y="2998066"/>
            <a:ext cx="289297" cy="773120"/>
          </a:xfrm>
          <a:prstGeom prst="rect">
            <a:avLst/>
          </a:prstGeom>
        </p:spPr>
      </p:pic>
      <p:sp>
        <p:nvSpPr>
          <p:cNvPr id="91" name="TextBox 90">
            <a:extLst>
              <a:ext uri="{FF2B5EF4-FFF2-40B4-BE49-F238E27FC236}">
                <a16:creationId xmlns:a16="http://schemas.microsoft.com/office/drawing/2014/main" id="{810168B7-B415-48E9-98DD-0D05B8EA94D7}"/>
              </a:ext>
            </a:extLst>
          </p:cNvPr>
          <p:cNvSpPr txBox="1"/>
          <p:nvPr/>
        </p:nvSpPr>
        <p:spPr bwMode="auto">
          <a:xfrm>
            <a:off x="7812814"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4</a:t>
            </a:r>
          </a:p>
        </p:txBody>
      </p:sp>
      <p:sp>
        <p:nvSpPr>
          <p:cNvPr id="92" name="TextBox 91">
            <a:extLst>
              <a:ext uri="{FF2B5EF4-FFF2-40B4-BE49-F238E27FC236}">
                <a16:creationId xmlns:a16="http://schemas.microsoft.com/office/drawing/2014/main" id="{B34BA19F-45CF-484C-AE03-03F4156FB1BF}"/>
              </a:ext>
            </a:extLst>
          </p:cNvPr>
          <p:cNvSpPr txBox="1"/>
          <p:nvPr/>
        </p:nvSpPr>
        <p:spPr bwMode="auto">
          <a:xfrm>
            <a:off x="6648907" y="1524944"/>
            <a:ext cx="460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24</a:t>
            </a:r>
          </a:p>
        </p:txBody>
      </p:sp>
      <p:grpSp>
        <p:nvGrpSpPr>
          <p:cNvPr id="93" name="Group 92">
            <a:extLst>
              <a:ext uri="{FF2B5EF4-FFF2-40B4-BE49-F238E27FC236}">
                <a16:creationId xmlns:a16="http://schemas.microsoft.com/office/drawing/2014/main" id="{D1F3D672-546B-4515-A386-ACC3C75EC33B}"/>
              </a:ext>
            </a:extLst>
          </p:cNvPr>
          <p:cNvGrpSpPr/>
          <p:nvPr/>
        </p:nvGrpSpPr>
        <p:grpSpPr>
          <a:xfrm>
            <a:off x="5086751" y="1515420"/>
            <a:ext cx="2018501" cy="461665"/>
            <a:chOff x="3646804" y="1515419"/>
            <a:chExt cx="2018501" cy="461665"/>
          </a:xfrm>
        </p:grpSpPr>
        <p:sp>
          <p:nvSpPr>
            <p:cNvPr id="94" name="TextBox 93">
              <a:extLst>
                <a:ext uri="{FF2B5EF4-FFF2-40B4-BE49-F238E27FC236}">
                  <a16:creationId xmlns:a16="http://schemas.microsoft.com/office/drawing/2014/main" id="{C2820445-72CC-457B-BD14-DBEAFB2843B4}"/>
                </a:ext>
              </a:extLst>
            </p:cNvPr>
            <p:cNvSpPr txBox="1"/>
            <p:nvPr/>
          </p:nvSpPr>
          <p:spPr bwMode="auto">
            <a:xfrm>
              <a:off x="3646804" y="1524945"/>
              <a:ext cx="1370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72  ÷  3  =</a:t>
              </a:r>
              <a:endParaRPr kumimoji="0" lang="en-GB" sz="20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95" name="Rectangle 94">
              <a:extLst>
                <a:ext uri="{FF2B5EF4-FFF2-40B4-BE49-F238E27FC236}">
                  <a16:creationId xmlns:a16="http://schemas.microsoft.com/office/drawing/2014/main" id="{0F34CBBD-1867-46C5-A3F8-DF15E716FFCD}"/>
                </a:ext>
              </a:extLst>
            </p:cNvPr>
            <p:cNvSpPr/>
            <p:nvPr/>
          </p:nvSpPr>
          <p:spPr bwMode="auto">
            <a:xfrm>
              <a:off x="5203640" y="1515419"/>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96" name="Group 95">
            <a:extLst>
              <a:ext uri="{FF2B5EF4-FFF2-40B4-BE49-F238E27FC236}">
                <a16:creationId xmlns:a16="http://schemas.microsoft.com/office/drawing/2014/main" id="{7CAF74D5-5305-42D4-90C7-15DBE6958B2C}"/>
              </a:ext>
            </a:extLst>
          </p:cNvPr>
          <p:cNvGrpSpPr/>
          <p:nvPr/>
        </p:nvGrpSpPr>
        <p:grpSpPr>
          <a:xfrm>
            <a:off x="3341811" y="2937937"/>
            <a:ext cx="1458860" cy="564329"/>
            <a:chOff x="3733049" y="5315443"/>
            <a:chExt cx="1458860" cy="564329"/>
          </a:xfrm>
        </p:grpSpPr>
        <p:grpSp>
          <p:nvGrpSpPr>
            <p:cNvPr id="97" name="Group 96">
              <a:extLst>
                <a:ext uri="{FF2B5EF4-FFF2-40B4-BE49-F238E27FC236}">
                  <a16:creationId xmlns:a16="http://schemas.microsoft.com/office/drawing/2014/main" id="{950F3716-4244-4014-9C13-5C6B9F969AD8}"/>
                </a:ext>
              </a:extLst>
            </p:cNvPr>
            <p:cNvGrpSpPr/>
            <p:nvPr/>
          </p:nvGrpSpPr>
          <p:grpSpPr>
            <a:xfrm>
              <a:off x="4085070" y="5365750"/>
              <a:ext cx="1106839" cy="507156"/>
              <a:chOff x="4085070" y="5365750"/>
              <a:chExt cx="1106839" cy="507156"/>
            </a:xfrm>
            <a:solidFill>
              <a:schemeClr val="bg1"/>
            </a:solidFill>
          </p:grpSpPr>
          <p:sp>
            <p:nvSpPr>
              <p:cNvPr id="101" name="Rectangle 100">
                <a:extLst>
                  <a:ext uri="{FF2B5EF4-FFF2-40B4-BE49-F238E27FC236}">
                    <a16:creationId xmlns:a16="http://schemas.microsoft.com/office/drawing/2014/main" id="{DBFE4612-D408-4EE3-AC63-3410FB7DF0D0}"/>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 name="Rectangle 101">
                <a:extLst>
                  <a:ext uri="{FF2B5EF4-FFF2-40B4-BE49-F238E27FC236}">
                    <a16:creationId xmlns:a16="http://schemas.microsoft.com/office/drawing/2014/main" id="{779A6B47-D9B1-40FD-B113-F6AD64ABC34D}"/>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98" name="Group 97">
              <a:extLst>
                <a:ext uri="{FF2B5EF4-FFF2-40B4-BE49-F238E27FC236}">
                  <a16:creationId xmlns:a16="http://schemas.microsoft.com/office/drawing/2014/main" id="{9EC7441C-1734-4B76-9362-FF8AC2E20761}"/>
                </a:ext>
              </a:extLst>
            </p:cNvPr>
            <p:cNvGrpSpPr/>
            <p:nvPr/>
          </p:nvGrpSpPr>
          <p:grpSpPr>
            <a:xfrm>
              <a:off x="3733049" y="5315443"/>
              <a:ext cx="1434410" cy="564329"/>
              <a:chOff x="3722832" y="5310208"/>
              <a:chExt cx="1434410" cy="564329"/>
            </a:xfrm>
          </p:grpSpPr>
          <p:cxnSp>
            <p:nvCxnSpPr>
              <p:cNvPr id="99" name="Straight Connector 98">
                <a:extLst>
                  <a:ext uri="{FF2B5EF4-FFF2-40B4-BE49-F238E27FC236}">
                    <a16:creationId xmlns:a16="http://schemas.microsoft.com/office/drawing/2014/main" id="{68E14AB3-AA65-42C8-86DF-AA2ACC1B01D2}"/>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0" name="Arc 99">
                <a:extLst>
                  <a:ext uri="{FF2B5EF4-FFF2-40B4-BE49-F238E27FC236}">
                    <a16:creationId xmlns:a16="http://schemas.microsoft.com/office/drawing/2014/main" id="{486CC261-2FBD-46AD-BAED-2C1CF0CE338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03" name="Group 102">
            <a:extLst>
              <a:ext uri="{FF2B5EF4-FFF2-40B4-BE49-F238E27FC236}">
                <a16:creationId xmlns:a16="http://schemas.microsoft.com/office/drawing/2014/main" id="{2B00B10A-D109-4931-85D6-0C3A5982CB79}"/>
              </a:ext>
            </a:extLst>
          </p:cNvPr>
          <p:cNvGrpSpPr>
            <a:grpSpLocks noChangeAspect="1"/>
          </p:cNvGrpSpPr>
          <p:nvPr/>
        </p:nvGrpSpPr>
        <p:grpSpPr>
          <a:xfrm>
            <a:off x="6043973" y="2896923"/>
            <a:ext cx="2640444" cy="578710"/>
            <a:chOff x="3733049" y="5315443"/>
            <a:chExt cx="2604314" cy="570792"/>
          </a:xfrm>
        </p:grpSpPr>
        <p:grpSp>
          <p:nvGrpSpPr>
            <p:cNvPr id="104" name="Group 103">
              <a:extLst>
                <a:ext uri="{FF2B5EF4-FFF2-40B4-BE49-F238E27FC236}">
                  <a16:creationId xmlns:a16="http://schemas.microsoft.com/office/drawing/2014/main" id="{097FA77A-BB8E-435F-A630-2ABAA622E637}"/>
                </a:ext>
              </a:extLst>
            </p:cNvPr>
            <p:cNvGrpSpPr/>
            <p:nvPr/>
          </p:nvGrpSpPr>
          <p:grpSpPr>
            <a:xfrm>
              <a:off x="4085069" y="5354684"/>
              <a:ext cx="2252294" cy="531551"/>
              <a:chOff x="4085069" y="5354684"/>
              <a:chExt cx="2252294" cy="531551"/>
            </a:xfrm>
            <a:solidFill>
              <a:schemeClr val="bg1"/>
            </a:solidFill>
          </p:grpSpPr>
          <p:sp>
            <p:nvSpPr>
              <p:cNvPr id="108" name="Rectangle 107">
                <a:extLst>
                  <a:ext uri="{FF2B5EF4-FFF2-40B4-BE49-F238E27FC236}">
                    <a16:creationId xmlns:a16="http://schemas.microsoft.com/office/drawing/2014/main" id="{0D0257F5-959E-43E6-AA95-BC84D48DC644}"/>
                  </a:ext>
                </a:extLst>
              </p:cNvPr>
              <p:cNvSpPr/>
              <p:nvPr/>
            </p:nvSpPr>
            <p:spPr bwMode="auto">
              <a:xfrm>
                <a:off x="4085069" y="5354684"/>
                <a:ext cx="2252294"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9" name="Rectangle 108">
                <a:extLst>
                  <a:ext uri="{FF2B5EF4-FFF2-40B4-BE49-F238E27FC236}">
                    <a16:creationId xmlns:a16="http://schemas.microsoft.com/office/drawing/2014/main" id="{056C25A6-42EE-48CF-8F31-F3D4DAEEA3F6}"/>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05" name="Group 104">
              <a:extLst>
                <a:ext uri="{FF2B5EF4-FFF2-40B4-BE49-F238E27FC236}">
                  <a16:creationId xmlns:a16="http://schemas.microsoft.com/office/drawing/2014/main" id="{F0844ED6-6D4A-4841-9246-3BDDBEEB0C1C}"/>
                </a:ext>
              </a:extLst>
            </p:cNvPr>
            <p:cNvGrpSpPr/>
            <p:nvPr/>
          </p:nvGrpSpPr>
          <p:grpSpPr>
            <a:xfrm>
              <a:off x="3733049" y="5315443"/>
              <a:ext cx="2585883" cy="564329"/>
              <a:chOff x="3722832" y="5310208"/>
              <a:chExt cx="2585883" cy="564329"/>
            </a:xfrm>
          </p:grpSpPr>
          <p:cxnSp>
            <p:nvCxnSpPr>
              <p:cNvPr id="106" name="Straight Connector 105">
                <a:extLst>
                  <a:ext uri="{FF2B5EF4-FFF2-40B4-BE49-F238E27FC236}">
                    <a16:creationId xmlns:a16="http://schemas.microsoft.com/office/drawing/2014/main" id="{77707728-80D3-4849-A5DF-1E20998CAA96}"/>
                  </a:ext>
                </a:extLst>
              </p:cNvPr>
              <p:cNvCxnSpPr/>
              <p:nvPr/>
            </p:nvCxnSpPr>
            <p:spPr bwMode="auto">
              <a:xfrm>
                <a:off x="4095242" y="5385595"/>
                <a:ext cx="2213473"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7" name="Arc 106">
                <a:extLst>
                  <a:ext uri="{FF2B5EF4-FFF2-40B4-BE49-F238E27FC236}">
                    <a16:creationId xmlns:a16="http://schemas.microsoft.com/office/drawing/2014/main" id="{F0E45EB1-A602-4092-9FA2-021318670DDC}"/>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194644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50"/>
                                        </p:tgtEl>
                                      </p:cBhvr>
                                    </p:animEffect>
                                    <p:set>
                                      <p:cBhvr>
                                        <p:cTn id="7" dur="1" fill="hold">
                                          <p:stCondLst>
                                            <p:cond delay="499"/>
                                          </p:stCondLst>
                                        </p:cTn>
                                        <p:tgtEl>
                                          <p:spTgt spid="50"/>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xit" presetSubtype="0" fill="hold"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500"/>
                            </p:stCondLst>
                            <p:childTnLst>
                              <p:par>
                                <p:cTn id="21" presetID="35" presetClass="path" presetSubtype="0" accel="50000" fill="hold" nodeType="afterEffect">
                                  <p:stCondLst>
                                    <p:cond delay="0"/>
                                  </p:stCondLst>
                                  <p:childTnLst>
                                    <p:animMotion origin="layout" path="M -8.33333E-7 2.96296E-6 L -0.03246 0.00023 " pathEditMode="relative" rAng="0" ptsTypes="AA">
                                      <p:cBhvr>
                                        <p:cTn id="22" dur="1000" fill="hold"/>
                                        <p:tgtEl>
                                          <p:spTgt spid="12"/>
                                        </p:tgtEl>
                                        <p:attrNameLst>
                                          <p:attrName>ppt_x</p:attrName>
                                          <p:attrName>ppt_y</p:attrName>
                                        </p:attrNameLst>
                                      </p:cBhvr>
                                      <p:rCtr x="-1632" y="0"/>
                                    </p:animMotion>
                                  </p:childTnLst>
                                </p:cTn>
                              </p:par>
                            </p:childTnLst>
                          </p:cTn>
                        </p:par>
                        <p:par>
                          <p:cTn id="23" fill="hold">
                            <p:stCondLst>
                              <p:cond delay="1500"/>
                            </p:stCondLst>
                            <p:childTnLst>
                              <p:par>
                                <p:cTn id="24" presetID="1" presetClass="exit" presetSubtype="0" fill="hold" nodeType="afterEffect">
                                  <p:stCondLst>
                                    <p:cond delay="0"/>
                                  </p:stCondLst>
                                  <p:childTnLst>
                                    <p:set>
                                      <p:cBhvr>
                                        <p:cTn id="25" dur="1" fill="hold">
                                          <p:stCondLst>
                                            <p:cond delay="0"/>
                                          </p:stCondLst>
                                        </p:cTn>
                                        <p:tgtEl>
                                          <p:spTgt spid="12"/>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2000"/>
                            </p:stCondLst>
                            <p:childTnLst>
                              <p:par>
                                <p:cTn id="33" presetID="64" presetClass="path" presetSubtype="0" accel="50000" fill="hold" nodeType="afterEffect">
                                  <p:stCondLst>
                                    <p:cond delay="0"/>
                                  </p:stCondLst>
                                  <p:childTnLst>
                                    <p:animMotion origin="layout" path="M -8.33333E-7 2.59259E-6 L 0.00017 -0.10787 " pathEditMode="relative" rAng="0" ptsTypes="AA">
                                      <p:cBhvr>
                                        <p:cTn id="34" dur="1000" fill="hold"/>
                                        <p:tgtEl>
                                          <p:spTgt spid="14"/>
                                        </p:tgtEl>
                                        <p:attrNameLst>
                                          <p:attrName>ppt_x</p:attrName>
                                          <p:attrName>ppt_y</p:attrName>
                                        </p:attrNameLst>
                                      </p:cBhvr>
                                      <p:rCtr x="0" y="-5394"/>
                                    </p:animMotion>
                                  </p:childTnLst>
                                </p:cTn>
                              </p:par>
                            </p:childTnLst>
                          </p:cTn>
                        </p:par>
                        <p:par>
                          <p:cTn id="35" fill="hold">
                            <p:stCondLst>
                              <p:cond delay="3000"/>
                            </p:stCondLst>
                            <p:childTnLst>
                              <p:par>
                                <p:cTn id="36" presetID="1" presetClass="exit" presetSubtype="0" fill="hold" nodeType="afterEffect">
                                  <p:stCondLst>
                                    <p:cond delay="0"/>
                                  </p:stCondLst>
                                  <p:childTnLst>
                                    <p:set>
                                      <p:cBhvr>
                                        <p:cTn id="37" dur="1" fill="hold">
                                          <p:stCondLst>
                                            <p:cond delay="0"/>
                                          </p:stCondLst>
                                        </p:cTn>
                                        <p:tgtEl>
                                          <p:spTgt spid="1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84"/>
                                        </p:tgtEl>
                                        <p:attrNameLst>
                                          <p:attrName>style.visibility</p:attrName>
                                        </p:attrNameLst>
                                      </p:cBhvr>
                                      <p:to>
                                        <p:strVal val="visible"/>
                                      </p:to>
                                    </p:se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500"/>
                                        <p:tgtEl>
                                          <p:spTgt spid="88"/>
                                        </p:tgtEl>
                                      </p:cBhvr>
                                    </p:animEffect>
                                  </p:childTnLst>
                                </p:cTn>
                              </p:par>
                            </p:childTnLst>
                          </p:cTn>
                        </p:par>
                        <p:par>
                          <p:cTn id="44" fill="hold">
                            <p:stCondLst>
                              <p:cond delay="3500"/>
                            </p:stCondLst>
                            <p:childTnLst>
                              <p:par>
                                <p:cTn id="45" presetID="64" presetClass="path" presetSubtype="0" accel="50000" fill="hold" nodeType="afterEffect">
                                  <p:stCondLst>
                                    <p:cond delay="0"/>
                                  </p:stCondLst>
                                  <p:childTnLst>
                                    <p:animMotion origin="layout" path="M -8.33333E-7 3.33333E-6 L 0.03229 -0.14352 " pathEditMode="relative" rAng="0" ptsTypes="AA">
                                      <p:cBhvr>
                                        <p:cTn id="46" dur="1000" fill="hold"/>
                                        <p:tgtEl>
                                          <p:spTgt spid="57"/>
                                        </p:tgtEl>
                                        <p:attrNameLst>
                                          <p:attrName>ppt_x</p:attrName>
                                          <p:attrName>ppt_y</p:attrName>
                                        </p:attrNameLst>
                                      </p:cBhvr>
                                      <p:rCtr x="1615" y="-7176"/>
                                    </p:animMotion>
                                  </p:childTnLst>
                                </p:cTn>
                              </p:par>
                            </p:childTnLst>
                          </p:cTn>
                        </p:par>
                        <p:par>
                          <p:cTn id="47" fill="hold">
                            <p:stCondLst>
                              <p:cond delay="4500"/>
                            </p:stCondLst>
                            <p:childTnLst>
                              <p:par>
                                <p:cTn id="48" presetID="10" presetClass="entr" presetSubtype="0" fill="hold" nodeType="after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fade">
                                      <p:cBhvr>
                                        <p:cTn id="50" dur="500"/>
                                        <p:tgtEl>
                                          <p:spTgt spid="89"/>
                                        </p:tgtEl>
                                      </p:cBhvr>
                                    </p:animEffect>
                                  </p:childTnLst>
                                </p:cTn>
                              </p:par>
                            </p:childTnLst>
                          </p:cTn>
                        </p:par>
                        <p:par>
                          <p:cTn id="51" fill="hold">
                            <p:stCondLst>
                              <p:cond delay="5000"/>
                            </p:stCondLst>
                            <p:childTnLst>
                              <p:par>
                                <p:cTn id="52" presetID="64" presetClass="path" presetSubtype="0" accel="50000" fill="hold" nodeType="afterEffect">
                                  <p:stCondLst>
                                    <p:cond delay="0"/>
                                  </p:stCondLst>
                                  <p:childTnLst>
                                    <p:animMotion origin="layout" path="M -8.33333E-7 2.59259E-6 L 0.06511 -0.25185 " pathEditMode="relative" rAng="0" ptsTypes="AA">
                                      <p:cBhvr>
                                        <p:cTn id="53" dur="1000" fill="hold"/>
                                        <p:tgtEl>
                                          <p:spTgt spid="16"/>
                                        </p:tgtEl>
                                        <p:attrNameLst>
                                          <p:attrName>ppt_x</p:attrName>
                                          <p:attrName>ppt_y</p:attrName>
                                        </p:attrNameLst>
                                      </p:cBhvr>
                                      <p:rCtr x="3247" y="-12593"/>
                                    </p:animMotion>
                                  </p:childTnLst>
                                </p:cTn>
                              </p:par>
                            </p:childTnLst>
                          </p:cTn>
                        </p:par>
                        <p:par>
                          <p:cTn id="54" fill="hold">
                            <p:stCondLst>
                              <p:cond delay="6000"/>
                            </p:stCondLst>
                            <p:childTnLst>
                              <p:par>
                                <p:cTn id="55" presetID="1" presetClass="exit" presetSubtype="0" fill="hold" nodeType="afterEffect">
                                  <p:stCondLst>
                                    <p:cond delay="0"/>
                                  </p:stCondLst>
                                  <p:childTnLst>
                                    <p:set>
                                      <p:cBhvr>
                                        <p:cTn id="56" dur="1" fill="hold">
                                          <p:stCondLst>
                                            <p:cond delay="0"/>
                                          </p:stCondLst>
                                        </p:cTn>
                                        <p:tgtEl>
                                          <p:spTgt spid="16"/>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78"/>
                                        </p:tgtEl>
                                        <p:attrNameLst>
                                          <p:attrName>style.visibility</p:attrName>
                                        </p:attrNameLst>
                                      </p:cBhvr>
                                      <p:to>
                                        <p:strVal val="visible"/>
                                      </p:to>
                                    </p:set>
                                  </p:childTnLst>
                                </p:cTn>
                              </p:par>
                            </p:childTnLst>
                          </p:cTn>
                        </p:par>
                        <p:par>
                          <p:cTn id="59" fill="hold">
                            <p:stCondLst>
                              <p:cond delay="6000"/>
                            </p:stCondLst>
                            <p:childTnLst>
                              <p:par>
                                <p:cTn id="60" presetID="10" presetClass="entr" presetSubtype="0" fill="hold" nodeType="afterEffect">
                                  <p:stCondLst>
                                    <p:cond delay="0"/>
                                  </p:stCondLst>
                                  <p:childTnLst>
                                    <p:set>
                                      <p:cBhvr>
                                        <p:cTn id="61" dur="1" fill="hold">
                                          <p:stCondLst>
                                            <p:cond delay="0"/>
                                          </p:stCondLst>
                                        </p:cTn>
                                        <p:tgtEl>
                                          <p:spTgt spid="90"/>
                                        </p:tgtEl>
                                        <p:attrNameLst>
                                          <p:attrName>style.visibility</p:attrName>
                                        </p:attrNameLst>
                                      </p:cBhvr>
                                      <p:to>
                                        <p:strVal val="visible"/>
                                      </p:to>
                                    </p:set>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1"/>
                                        </p:tgtEl>
                                        <p:attrNameLst>
                                          <p:attrName>style.visibility</p:attrName>
                                        </p:attrNameLst>
                                      </p:cBhvr>
                                      <p:to>
                                        <p:strVal val="visible"/>
                                      </p:to>
                                    </p:set>
                                    <p:animEffect transition="in" filter="fade">
                                      <p:cBhvr>
                                        <p:cTn id="67" dur="500"/>
                                        <p:tgtEl>
                                          <p:spTgt spid="91"/>
                                        </p:tgtEl>
                                      </p:cBhvr>
                                    </p:animEffect>
                                  </p:childTnLst>
                                </p:cTn>
                              </p:par>
                              <p:par>
                                <p:cTn id="68" presetID="10" presetClass="entr" presetSubtype="0" fill="hold" nodeType="with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500"/>
                                        <p:tgtEl>
                                          <p:spTgt spid="8"/>
                                        </p:tgtEl>
                                      </p:cBhvr>
                                    </p:animEffect>
                                  </p:childTnLst>
                                </p:cTn>
                              </p:par>
                              <p:par>
                                <p:cTn id="71" presetID="10" presetClass="exit" presetSubtype="0" fill="hold" nodeType="withEffect">
                                  <p:stCondLst>
                                    <p:cond delay="0"/>
                                  </p:stCondLst>
                                  <p:childTnLst>
                                    <p:animEffect transition="out" filter="fade">
                                      <p:cBhvr>
                                        <p:cTn id="72" dur="500"/>
                                        <p:tgtEl>
                                          <p:spTgt spid="6"/>
                                        </p:tgtEl>
                                      </p:cBhvr>
                                    </p:animEffect>
                                    <p:set>
                                      <p:cBhvr>
                                        <p:cTn id="73" dur="1" fill="hold">
                                          <p:stCondLst>
                                            <p:cond delay="499"/>
                                          </p:stCondLst>
                                        </p:cTn>
                                        <p:tgtEl>
                                          <p:spTgt spid="6"/>
                                        </p:tgtEl>
                                        <p:attrNameLst>
                                          <p:attrName>style.visibility</p:attrName>
                                        </p:attrNameLst>
                                      </p:cBhvr>
                                      <p:to>
                                        <p:strVal val="hidden"/>
                                      </p:to>
                                    </p:set>
                                  </p:childTnLst>
                                </p:cTn>
                              </p:par>
                              <p:par>
                                <p:cTn id="74" presetID="10" presetClass="exit" presetSubtype="0" fill="hold" grpId="0" nodeType="withEffect">
                                  <p:stCondLst>
                                    <p:cond delay="0"/>
                                  </p:stCondLst>
                                  <p:childTnLst>
                                    <p:animEffect transition="out" filter="fade">
                                      <p:cBhvr>
                                        <p:cTn id="75" dur="500"/>
                                        <p:tgtEl>
                                          <p:spTgt spid="81"/>
                                        </p:tgtEl>
                                      </p:cBhvr>
                                    </p:animEffect>
                                    <p:set>
                                      <p:cBhvr>
                                        <p:cTn id="76" dur="1" fill="hold">
                                          <p:stCondLst>
                                            <p:cond delay="499"/>
                                          </p:stCondLst>
                                        </p:cTn>
                                        <p:tgtEl>
                                          <p:spTgt spid="8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3"/>
                                        </p:tgtEl>
                                        <p:attrNameLst>
                                          <p:attrName>style.visibility</p:attrName>
                                        </p:attrNameLst>
                                      </p:cBhvr>
                                      <p:to>
                                        <p:strVal val="visible"/>
                                      </p:to>
                                    </p:set>
                                    <p:animEffect transition="in" filter="fade">
                                      <p:cBhvr>
                                        <p:cTn id="81" dur="500"/>
                                        <p:tgtEl>
                                          <p:spTgt spid="6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92"/>
                                        </p:tgtEl>
                                        <p:attrNameLst>
                                          <p:attrName>style.visibility</p:attrName>
                                        </p:attrNameLst>
                                      </p:cBhvr>
                                      <p:to>
                                        <p:strVal val="visible"/>
                                      </p:to>
                                    </p:set>
                                    <p:animEffect transition="in" filter="fade">
                                      <p:cBhvr>
                                        <p:cTn id="86"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50" grpId="0"/>
      <p:bldP spid="81" grpId="0" animBg="1"/>
      <p:bldP spid="91" grpId="0"/>
      <p:bldP spid="9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13C290-C0EC-4A86-994F-EBEBABD8AA74}"/>
              </a:ext>
            </a:extLst>
          </p:cNvPr>
          <p:cNvSpPr>
            <a:spLocks noGrp="1"/>
          </p:cNvSpPr>
          <p:nvPr>
            <p:ph type="title"/>
          </p:nvPr>
        </p:nvSpPr>
        <p:spPr/>
        <p:txBody>
          <a:bodyPr/>
          <a:lstStyle/>
          <a:p>
            <a:r>
              <a:rPr lang="en-GB" dirty="0"/>
              <a:t>5MD-4 Divide using a formal written method</a:t>
            </a:r>
          </a:p>
        </p:txBody>
      </p:sp>
      <p:sp>
        <p:nvSpPr>
          <p:cNvPr id="93" name="TextBox 92">
            <a:extLst>
              <a:ext uri="{FF2B5EF4-FFF2-40B4-BE49-F238E27FC236}">
                <a16:creationId xmlns:a16="http://schemas.microsoft.com/office/drawing/2014/main" id="{FBED1103-7745-41DF-A9B7-9E0B2C70AA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6" name="TextBox 95">
            <a:extLst>
              <a:ext uri="{FF2B5EF4-FFF2-40B4-BE49-F238E27FC236}">
                <a16:creationId xmlns:a16="http://schemas.microsoft.com/office/drawing/2014/main" id="{D72DEB36-5275-4B8E-9B80-61214BEA7486}"/>
              </a:ext>
            </a:extLst>
          </p:cNvPr>
          <p:cNvSpPr txBox="1"/>
          <p:nvPr/>
        </p:nvSpPr>
        <p:spPr bwMode="auto">
          <a:xfrm>
            <a:off x="3564602" y="2140760"/>
            <a:ext cx="50627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8" name="Rectangle 97">
            <a:extLst>
              <a:ext uri="{FF2B5EF4-FFF2-40B4-BE49-F238E27FC236}">
                <a16:creationId xmlns:a16="http://schemas.microsoft.com/office/drawing/2014/main" id="{1B8FEFD2-DE67-4A6D-911E-8AE51A507067}"/>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10" name="Object 9">
            <a:extLst>
              <a:ext uri="{FF2B5EF4-FFF2-40B4-BE49-F238E27FC236}">
                <a16:creationId xmlns:a16="http://schemas.microsoft.com/office/drawing/2014/main" id="{A4903EFE-58FD-46D8-BE14-E17F8FABD406}"/>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3" imgW="799920" imgH="507960" progId="Equation.DSMT4">
                  <p:embed/>
                </p:oleObj>
              </mc:Choice>
              <mc:Fallback>
                <p:oleObj name="Equation" r:id="rId3" imgW="799920" imgH="507960" progId="Equation.DSMT4">
                  <p:embed/>
                  <p:pic>
                    <p:nvPicPr>
                      <p:cNvPr id="10" name="Object 9">
                        <a:extLst>
                          <a:ext uri="{FF2B5EF4-FFF2-40B4-BE49-F238E27FC236}">
                            <a16:creationId xmlns:a16="http://schemas.microsoft.com/office/drawing/2014/main" id="{A4903EFE-58FD-46D8-BE14-E17F8FABD406}"/>
                          </a:ext>
                        </a:extLst>
                      </p:cNvPr>
                      <p:cNvPicPr/>
                      <p:nvPr/>
                    </p:nvPicPr>
                    <p:blipFill>
                      <a:blip r:embed="rId4"/>
                      <a:stretch>
                        <a:fillRect/>
                      </a:stretch>
                    </p:blipFill>
                    <p:spPr>
                      <a:xfrm>
                        <a:off x="3526272" y="2633409"/>
                        <a:ext cx="1394820" cy="885600"/>
                      </a:xfrm>
                      <a:prstGeom prst="rect">
                        <a:avLst/>
                      </a:prstGeom>
                    </p:spPr>
                  </p:pic>
                </p:oleObj>
              </mc:Fallback>
            </mc:AlternateContent>
          </a:graphicData>
        </a:graphic>
      </p:graphicFrame>
      <p:grpSp>
        <p:nvGrpSpPr>
          <p:cNvPr id="17" name="Group 16">
            <a:extLst>
              <a:ext uri="{FF2B5EF4-FFF2-40B4-BE49-F238E27FC236}">
                <a16:creationId xmlns:a16="http://schemas.microsoft.com/office/drawing/2014/main" id="{B0E38408-1889-400A-A228-73C30B5283BA}"/>
              </a:ext>
            </a:extLst>
          </p:cNvPr>
          <p:cNvGrpSpPr/>
          <p:nvPr/>
        </p:nvGrpSpPr>
        <p:grpSpPr>
          <a:xfrm>
            <a:off x="6157907" y="2957294"/>
            <a:ext cx="2627947" cy="1771188"/>
            <a:chOff x="4633906" y="2957294"/>
            <a:chExt cx="2627947" cy="1771188"/>
          </a:xfrm>
        </p:grpSpPr>
        <p:grpSp>
          <p:nvGrpSpPr>
            <p:cNvPr id="15" name="Group 14">
              <a:extLst>
                <a:ext uri="{FF2B5EF4-FFF2-40B4-BE49-F238E27FC236}">
                  <a16:creationId xmlns:a16="http://schemas.microsoft.com/office/drawing/2014/main" id="{00FA9544-FF7B-44D8-9CB9-C0552FE2242F}"/>
                </a:ext>
              </a:extLst>
            </p:cNvPr>
            <p:cNvGrpSpPr/>
            <p:nvPr/>
          </p:nvGrpSpPr>
          <p:grpSpPr>
            <a:xfrm>
              <a:off x="4633906" y="2957294"/>
              <a:ext cx="2069535" cy="1771188"/>
              <a:chOff x="4633906" y="2957294"/>
              <a:chExt cx="2069535" cy="1771188"/>
            </a:xfrm>
          </p:grpSpPr>
          <p:pic>
            <p:nvPicPr>
              <p:cNvPr id="101" name="Picture 100" descr="A picture containing clipart&#10;&#10;Description automatically generated">
                <a:extLst>
                  <a:ext uri="{FF2B5EF4-FFF2-40B4-BE49-F238E27FC236}">
                    <a16:creationId xmlns:a16="http://schemas.microsoft.com/office/drawing/2014/main" id="{B8C27134-60D6-49B9-BB78-BC8FDE1F4B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102" name="Picture 101">
                <a:extLst>
                  <a:ext uri="{FF2B5EF4-FFF2-40B4-BE49-F238E27FC236}">
                    <a16:creationId xmlns:a16="http://schemas.microsoft.com/office/drawing/2014/main" id="{ED72DCAB-32B6-4B0D-ACFD-45CA44E153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987" y="3024338"/>
                <a:ext cx="224454" cy="224454"/>
              </a:xfrm>
              <a:prstGeom prst="rect">
                <a:avLst/>
              </a:prstGeom>
            </p:spPr>
          </p:pic>
          <p:pic>
            <p:nvPicPr>
              <p:cNvPr id="103" name="Picture 102" descr="A picture containing clipart&#10;&#10;Description automatically generated">
                <a:extLst>
                  <a:ext uri="{FF2B5EF4-FFF2-40B4-BE49-F238E27FC236}">
                    <a16:creationId xmlns:a16="http://schemas.microsoft.com/office/drawing/2014/main" id="{145ECA97-BD7C-4F2D-AA39-AC6C57EEE2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104" name="Picture 103" descr="A picture containing clipart&#10;&#10;Description automatically generated">
                <a:extLst>
                  <a:ext uri="{FF2B5EF4-FFF2-40B4-BE49-F238E27FC236}">
                    <a16:creationId xmlns:a16="http://schemas.microsoft.com/office/drawing/2014/main" id="{389E4B98-3015-4A10-83B8-3F9DE69EEB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pic>
            <p:nvPicPr>
              <p:cNvPr id="105" name="Picture 104" descr="A picture containing clipart&#10;&#10;Description automatically generated">
                <a:extLst>
                  <a:ext uri="{FF2B5EF4-FFF2-40B4-BE49-F238E27FC236}">
                    <a16:creationId xmlns:a16="http://schemas.microsoft.com/office/drawing/2014/main" id="{0E7D1E84-0890-4FBA-93E3-B34BBDBF67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106" name="Picture 105" descr="A picture containing clipart&#10;&#10;Description automatically generated">
                <a:extLst>
                  <a:ext uri="{FF2B5EF4-FFF2-40B4-BE49-F238E27FC236}">
                    <a16:creationId xmlns:a16="http://schemas.microsoft.com/office/drawing/2014/main" id="{CCD105D7-6D4C-4686-9790-CA21BB107F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107" name="Picture 106" descr="A picture containing clipart&#10;&#10;Description automatically generated">
                <a:extLst>
                  <a:ext uri="{FF2B5EF4-FFF2-40B4-BE49-F238E27FC236}">
                    <a16:creationId xmlns:a16="http://schemas.microsoft.com/office/drawing/2014/main" id="{CC4AEB44-8D5C-4A8D-93E1-08F153C1E3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pic>
            <p:nvPicPr>
              <p:cNvPr id="108" name="Picture 107" descr="A picture containing clipart&#10;&#10;Description automatically generated">
                <a:extLst>
                  <a:ext uri="{FF2B5EF4-FFF2-40B4-BE49-F238E27FC236}">
                    <a16:creationId xmlns:a16="http://schemas.microsoft.com/office/drawing/2014/main" id="{D5EBA26E-9EA1-4441-9DC7-982029CEEA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4504028"/>
                <a:ext cx="224454" cy="224454"/>
              </a:xfrm>
              <a:prstGeom prst="rect">
                <a:avLst/>
              </a:prstGeom>
            </p:spPr>
          </p:pic>
          <p:pic>
            <p:nvPicPr>
              <p:cNvPr id="109" name="Picture 108">
                <a:extLst>
                  <a:ext uri="{FF2B5EF4-FFF2-40B4-BE49-F238E27FC236}">
                    <a16:creationId xmlns:a16="http://schemas.microsoft.com/office/drawing/2014/main" id="{69B0EBCE-E956-4573-AF4E-3A507B6BF9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987" y="3270953"/>
                <a:ext cx="224454" cy="224454"/>
              </a:xfrm>
              <a:prstGeom prst="rect">
                <a:avLst/>
              </a:prstGeom>
            </p:spPr>
          </p:pic>
          <p:sp>
            <p:nvSpPr>
              <p:cNvPr id="110" name="TextBox 109">
                <a:extLst>
                  <a:ext uri="{FF2B5EF4-FFF2-40B4-BE49-F238E27FC236}">
                    <a16:creationId xmlns:a16="http://schemas.microsoft.com/office/drawing/2014/main" id="{35F5E4C0-9C09-462C-BFEF-4EA345B579F8}"/>
                  </a:ext>
                </a:extLst>
              </p:cNvPr>
              <p:cNvSpPr txBox="1"/>
              <p:nvPr/>
            </p:nvSpPr>
            <p:spPr bwMode="auto">
              <a:xfrm>
                <a:off x="4633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pic>
            <p:nvPicPr>
              <p:cNvPr id="111" name="Picture 110">
                <a:extLst>
                  <a:ext uri="{FF2B5EF4-FFF2-40B4-BE49-F238E27FC236}">
                    <a16:creationId xmlns:a16="http://schemas.microsoft.com/office/drawing/2014/main" id="{0F3984D4-C04B-4425-A9C3-1268019DDC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987" y="3523522"/>
                <a:ext cx="224454" cy="224454"/>
              </a:xfrm>
              <a:prstGeom prst="rect">
                <a:avLst/>
              </a:prstGeom>
            </p:spPr>
          </p:pic>
        </p:grpSp>
        <p:pic>
          <p:nvPicPr>
            <p:cNvPr id="112" name="Picture 111" descr="A close up of a logo&#10;&#10;Description automatically generated">
              <a:extLst>
                <a:ext uri="{FF2B5EF4-FFF2-40B4-BE49-F238E27FC236}">
                  <a16:creationId xmlns:a16="http://schemas.microsoft.com/office/drawing/2014/main" id="{D5D54005-1E4B-484B-9FFB-A0E9B3E699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2220" y="2972761"/>
              <a:ext cx="2379633" cy="420853"/>
            </a:xfrm>
            <a:prstGeom prst="rect">
              <a:avLst/>
            </a:prstGeom>
          </p:spPr>
        </p:pic>
      </p:grpSp>
      <p:grpSp>
        <p:nvGrpSpPr>
          <p:cNvPr id="3" name="Group 2">
            <a:extLst>
              <a:ext uri="{FF2B5EF4-FFF2-40B4-BE49-F238E27FC236}">
                <a16:creationId xmlns:a16="http://schemas.microsoft.com/office/drawing/2014/main" id="{DD03BB64-4C7F-45AA-AA74-16790E5B28CA}"/>
              </a:ext>
            </a:extLst>
          </p:cNvPr>
          <p:cNvGrpSpPr/>
          <p:nvPr/>
        </p:nvGrpSpPr>
        <p:grpSpPr>
          <a:xfrm>
            <a:off x="4820435" y="1515420"/>
            <a:ext cx="2551133" cy="461665"/>
            <a:chOff x="3293565" y="1515419"/>
            <a:chExt cx="2551133" cy="461665"/>
          </a:xfrm>
        </p:grpSpPr>
        <p:sp>
          <p:nvSpPr>
            <p:cNvPr id="113" name="TextBox 112">
              <a:extLst>
                <a:ext uri="{FF2B5EF4-FFF2-40B4-BE49-F238E27FC236}">
                  <a16:creationId xmlns:a16="http://schemas.microsoft.com/office/drawing/2014/main" id="{EE0C0F26-C290-4FAA-A31C-5674648A2202}"/>
                </a:ext>
              </a:extLst>
            </p:cNvPr>
            <p:cNvSpPr txBox="1"/>
            <p:nvPr/>
          </p:nvSpPr>
          <p:spPr bwMode="auto">
            <a:xfrm>
              <a:off x="3293565" y="1524945"/>
              <a:ext cx="1487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  3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14" name="Rectangle 113">
              <a:extLst>
                <a:ext uri="{FF2B5EF4-FFF2-40B4-BE49-F238E27FC236}">
                  <a16:creationId xmlns:a16="http://schemas.microsoft.com/office/drawing/2014/main" id="{A5896F27-871F-4211-928E-ECEAA90D2AC0}"/>
                </a:ext>
              </a:extLst>
            </p:cNvPr>
            <p:cNvSpPr/>
            <p:nvPr/>
          </p:nvSpPr>
          <p:spPr bwMode="auto">
            <a:xfrm>
              <a:off x="4962115" y="1515419"/>
              <a:ext cx="882583"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38" name="Rectangle 37">
            <a:extLst>
              <a:ext uri="{FF2B5EF4-FFF2-40B4-BE49-F238E27FC236}">
                <a16:creationId xmlns:a16="http://schemas.microsoft.com/office/drawing/2014/main" id="{878287DF-AAB9-4437-A1AF-8F83D2753E5C}"/>
              </a:ext>
            </a:extLst>
          </p:cNvPr>
          <p:cNvSpPr/>
          <p:nvPr/>
        </p:nvSpPr>
        <p:spPr bwMode="auto">
          <a:xfrm>
            <a:off x="3689771" y="3017490"/>
            <a:ext cx="133427" cy="45467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4" name="Group 23">
            <a:extLst>
              <a:ext uri="{FF2B5EF4-FFF2-40B4-BE49-F238E27FC236}">
                <a16:creationId xmlns:a16="http://schemas.microsoft.com/office/drawing/2014/main" id="{0C4B40D6-7B1D-4799-B273-DA6021C941CE}"/>
              </a:ext>
            </a:extLst>
          </p:cNvPr>
          <p:cNvGrpSpPr/>
          <p:nvPr/>
        </p:nvGrpSpPr>
        <p:grpSpPr>
          <a:xfrm>
            <a:off x="3341811" y="2935965"/>
            <a:ext cx="1458860" cy="564329"/>
            <a:chOff x="3733049" y="5315443"/>
            <a:chExt cx="1458860" cy="564329"/>
          </a:xfrm>
        </p:grpSpPr>
        <p:grpSp>
          <p:nvGrpSpPr>
            <p:cNvPr id="25" name="Group 24">
              <a:extLst>
                <a:ext uri="{FF2B5EF4-FFF2-40B4-BE49-F238E27FC236}">
                  <a16:creationId xmlns:a16="http://schemas.microsoft.com/office/drawing/2014/main" id="{D12176A0-5230-41ED-B416-39FB2E53FE25}"/>
                </a:ext>
              </a:extLst>
            </p:cNvPr>
            <p:cNvGrpSpPr/>
            <p:nvPr/>
          </p:nvGrpSpPr>
          <p:grpSpPr>
            <a:xfrm>
              <a:off x="4085070" y="5365750"/>
              <a:ext cx="1106839" cy="507156"/>
              <a:chOff x="4085070" y="5365750"/>
              <a:chExt cx="1106839" cy="507156"/>
            </a:xfrm>
            <a:solidFill>
              <a:schemeClr val="bg1"/>
            </a:solidFill>
          </p:grpSpPr>
          <p:sp>
            <p:nvSpPr>
              <p:cNvPr id="29" name="Rectangle 28">
                <a:extLst>
                  <a:ext uri="{FF2B5EF4-FFF2-40B4-BE49-F238E27FC236}">
                    <a16:creationId xmlns:a16="http://schemas.microsoft.com/office/drawing/2014/main" id="{E99428F3-8467-4BC1-A874-4128B3404A97}"/>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a:extLst>
                  <a:ext uri="{FF2B5EF4-FFF2-40B4-BE49-F238E27FC236}">
                    <a16:creationId xmlns:a16="http://schemas.microsoft.com/office/drawing/2014/main" id="{7B4E90C8-A129-415D-97BB-4A4FB9C2E7AB}"/>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6" name="Group 25">
              <a:extLst>
                <a:ext uri="{FF2B5EF4-FFF2-40B4-BE49-F238E27FC236}">
                  <a16:creationId xmlns:a16="http://schemas.microsoft.com/office/drawing/2014/main" id="{2BB521A5-504E-4039-8752-F522897232E5}"/>
                </a:ext>
              </a:extLst>
            </p:cNvPr>
            <p:cNvGrpSpPr/>
            <p:nvPr/>
          </p:nvGrpSpPr>
          <p:grpSpPr>
            <a:xfrm>
              <a:off x="3733049" y="5315443"/>
              <a:ext cx="1434410" cy="564329"/>
              <a:chOff x="3722832" y="5310208"/>
              <a:chExt cx="1434410" cy="564329"/>
            </a:xfrm>
          </p:grpSpPr>
          <p:cxnSp>
            <p:nvCxnSpPr>
              <p:cNvPr id="27" name="Straight Connector 26">
                <a:extLst>
                  <a:ext uri="{FF2B5EF4-FFF2-40B4-BE49-F238E27FC236}">
                    <a16:creationId xmlns:a16="http://schemas.microsoft.com/office/drawing/2014/main" id="{5F8131E8-51E2-4D01-A445-A069E2E1002B}"/>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Arc 27">
                <a:extLst>
                  <a:ext uri="{FF2B5EF4-FFF2-40B4-BE49-F238E27FC236}">
                    <a16:creationId xmlns:a16="http://schemas.microsoft.com/office/drawing/2014/main" id="{D4C9BC0C-12EB-49BC-8748-D49D8410100E}"/>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31" name="Group 30">
            <a:extLst>
              <a:ext uri="{FF2B5EF4-FFF2-40B4-BE49-F238E27FC236}">
                <a16:creationId xmlns:a16="http://schemas.microsoft.com/office/drawing/2014/main" id="{C96614A0-28D1-4A83-B355-CEFFC44B6D0E}"/>
              </a:ext>
            </a:extLst>
          </p:cNvPr>
          <p:cNvGrpSpPr>
            <a:grpSpLocks noChangeAspect="1"/>
          </p:cNvGrpSpPr>
          <p:nvPr/>
        </p:nvGrpSpPr>
        <p:grpSpPr>
          <a:xfrm>
            <a:off x="6037624" y="2903273"/>
            <a:ext cx="2748231" cy="578710"/>
            <a:chOff x="3733049" y="5315443"/>
            <a:chExt cx="2710626" cy="570792"/>
          </a:xfrm>
        </p:grpSpPr>
        <p:grpSp>
          <p:nvGrpSpPr>
            <p:cNvPr id="32" name="Group 31">
              <a:extLst>
                <a:ext uri="{FF2B5EF4-FFF2-40B4-BE49-F238E27FC236}">
                  <a16:creationId xmlns:a16="http://schemas.microsoft.com/office/drawing/2014/main" id="{ADF75E96-EB14-4D35-9B7B-0567B3663D8D}"/>
                </a:ext>
              </a:extLst>
            </p:cNvPr>
            <p:cNvGrpSpPr/>
            <p:nvPr/>
          </p:nvGrpSpPr>
          <p:grpSpPr>
            <a:xfrm>
              <a:off x="4085069" y="5354684"/>
              <a:ext cx="2358605" cy="531551"/>
              <a:chOff x="4085069" y="5354684"/>
              <a:chExt cx="2358605" cy="531551"/>
            </a:xfrm>
            <a:solidFill>
              <a:schemeClr val="bg1"/>
            </a:solidFill>
          </p:grpSpPr>
          <p:sp>
            <p:nvSpPr>
              <p:cNvPr id="36" name="Rectangle 35">
                <a:extLst>
                  <a:ext uri="{FF2B5EF4-FFF2-40B4-BE49-F238E27FC236}">
                    <a16:creationId xmlns:a16="http://schemas.microsoft.com/office/drawing/2014/main" id="{0BE8EF76-7DD2-4E10-A002-2CAE0337F616}"/>
                  </a:ext>
                </a:extLst>
              </p:cNvPr>
              <p:cNvSpPr/>
              <p:nvPr/>
            </p:nvSpPr>
            <p:spPr bwMode="auto">
              <a:xfrm>
                <a:off x="4085069" y="5354684"/>
                <a:ext cx="2358605" cy="64031"/>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7469A87E-C2F9-4568-BFBC-68FA23D90EA6}"/>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33" name="Group 32">
              <a:extLst>
                <a:ext uri="{FF2B5EF4-FFF2-40B4-BE49-F238E27FC236}">
                  <a16:creationId xmlns:a16="http://schemas.microsoft.com/office/drawing/2014/main" id="{91A1FA89-F257-4A66-B3F1-9755219810FF}"/>
                </a:ext>
              </a:extLst>
            </p:cNvPr>
            <p:cNvGrpSpPr/>
            <p:nvPr/>
          </p:nvGrpSpPr>
          <p:grpSpPr>
            <a:xfrm>
              <a:off x="3733049" y="5315443"/>
              <a:ext cx="2710626" cy="564329"/>
              <a:chOff x="3722832" y="5310208"/>
              <a:chExt cx="2710626" cy="564329"/>
            </a:xfrm>
          </p:grpSpPr>
          <p:cxnSp>
            <p:nvCxnSpPr>
              <p:cNvPr id="34" name="Straight Connector 33">
                <a:extLst>
                  <a:ext uri="{FF2B5EF4-FFF2-40B4-BE49-F238E27FC236}">
                    <a16:creationId xmlns:a16="http://schemas.microsoft.com/office/drawing/2014/main" id="{294F5981-143A-402E-BD38-3B32959EF36F}"/>
                  </a:ext>
                </a:extLst>
              </p:cNvPr>
              <p:cNvCxnSpPr/>
              <p:nvPr/>
            </p:nvCxnSpPr>
            <p:spPr bwMode="auto">
              <a:xfrm>
                <a:off x="4095241" y="5385595"/>
                <a:ext cx="233821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Arc 34">
                <a:extLst>
                  <a:ext uri="{FF2B5EF4-FFF2-40B4-BE49-F238E27FC236}">
                    <a16:creationId xmlns:a16="http://schemas.microsoft.com/office/drawing/2014/main" id="{7D2A99FD-357F-4D17-85F2-ABCDFE4E1015}"/>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79179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500"/>
                                        <p:tgtEl>
                                          <p:spTgt spid="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descr="A close up of a logo&#10;&#10;Description automatically generated">
            <a:extLst>
              <a:ext uri="{FF2B5EF4-FFF2-40B4-BE49-F238E27FC236}">
                <a16:creationId xmlns:a16="http://schemas.microsoft.com/office/drawing/2014/main" id="{A8B95451-2DB3-468D-A1C4-7E2130D57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6221" y="2972762"/>
            <a:ext cx="2379633" cy="420853"/>
          </a:xfrm>
          <a:prstGeom prst="rect">
            <a:avLst/>
          </a:prstGeom>
        </p:spPr>
      </p:pic>
      <p:sp>
        <p:nvSpPr>
          <p:cNvPr id="5" name="Title 4">
            <a:extLst>
              <a:ext uri="{FF2B5EF4-FFF2-40B4-BE49-F238E27FC236}">
                <a16:creationId xmlns:a16="http://schemas.microsoft.com/office/drawing/2014/main" id="{0C973417-774D-42E1-99BC-2EEC5F669A78}"/>
              </a:ext>
            </a:extLst>
          </p:cNvPr>
          <p:cNvSpPr>
            <a:spLocks noGrp="1"/>
          </p:cNvSpPr>
          <p:nvPr>
            <p:ph type="title"/>
          </p:nvPr>
        </p:nvSpPr>
        <p:spPr/>
        <p:txBody>
          <a:bodyPr/>
          <a:lstStyle/>
          <a:p>
            <a:r>
              <a:rPr lang="en-GB" dirty="0"/>
              <a:t>5MD-4 Divide using a formal written method</a:t>
            </a:r>
          </a:p>
        </p:txBody>
      </p:sp>
      <p:sp>
        <p:nvSpPr>
          <p:cNvPr id="93" name="TextBox 92">
            <a:extLst>
              <a:ext uri="{FF2B5EF4-FFF2-40B4-BE49-F238E27FC236}">
                <a16:creationId xmlns:a16="http://schemas.microsoft.com/office/drawing/2014/main" id="{FBED1103-7745-41DF-A9B7-9E0B2C70AA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6" name="TextBox 95">
            <a:extLst>
              <a:ext uri="{FF2B5EF4-FFF2-40B4-BE49-F238E27FC236}">
                <a16:creationId xmlns:a16="http://schemas.microsoft.com/office/drawing/2014/main" id="{D72DEB36-5275-4B8E-9B80-61214BEA7486}"/>
              </a:ext>
            </a:extLst>
          </p:cNvPr>
          <p:cNvSpPr txBox="1"/>
          <p:nvPr/>
        </p:nvSpPr>
        <p:spPr bwMode="auto">
          <a:xfrm>
            <a:off x="3564619" y="2140760"/>
            <a:ext cx="50627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write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8" name="Rectangle 97">
            <a:extLst>
              <a:ext uri="{FF2B5EF4-FFF2-40B4-BE49-F238E27FC236}">
                <a16:creationId xmlns:a16="http://schemas.microsoft.com/office/drawing/2014/main" id="{1B8FEFD2-DE67-4A6D-911E-8AE51A507067}"/>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10" name="Object 9">
            <a:extLst>
              <a:ext uri="{FF2B5EF4-FFF2-40B4-BE49-F238E27FC236}">
                <a16:creationId xmlns:a16="http://schemas.microsoft.com/office/drawing/2014/main" id="{A4903EFE-58FD-46D8-BE14-E17F8FABD406}"/>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4" imgW="799920" imgH="507960" progId="Equation.DSMT4">
                  <p:embed/>
                </p:oleObj>
              </mc:Choice>
              <mc:Fallback>
                <p:oleObj name="Equation" r:id="rId4" imgW="799920" imgH="507960" progId="Equation.DSMT4">
                  <p:embed/>
                  <p:pic>
                    <p:nvPicPr>
                      <p:cNvPr id="10" name="Object 9">
                        <a:extLst>
                          <a:ext uri="{FF2B5EF4-FFF2-40B4-BE49-F238E27FC236}">
                            <a16:creationId xmlns:a16="http://schemas.microsoft.com/office/drawing/2014/main" id="{A4903EFE-58FD-46D8-BE14-E17F8FABD406}"/>
                          </a:ext>
                        </a:extLst>
                      </p:cNvPr>
                      <p:cNvPicPr/>
                      <p:nvPr/>
                    </p:nvPicPr>
                    <p:blipFill>
                      <a:blip r:embed="rId5"/>
                      <a:stretch>
                        <a:fillRect/>
                      </a:stretch>
                    </p:blipFill>
                    <p:spPr>
                      <a:xfrm>
                        <a:off x="3526272" y="2633409"/>
                        <a:ext cx="1394820" cy="885600"/>
                      </a:xfrm>
                      <a:prstGeom prst="rect">
                        <a:avLst/>
                      </a:prstGeom>
                    </p:spPr>
                  </p:pic>
                </p:oleObj>
              </mc:Fallback>
            </mc:AlternateContent>
          </a:graphicData>
        </a:graphic>
      </p:graphicFrame>
      <p:pic>
        <p:nvPicPr>
          <p:cNvPr id="111" name="Picture 110">
            <a:extLst>
              <a:ext uri="{FF2B5EF4-FFF2-40B4-BE49-F238E27FC236}">
                <a16:creationId xmlns:a16="http://schemas.microsoft.com/office/drawing/2014/main" id="{0F3984D4-C04B-4425-A9C3-1268019DDC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987" y="3523522"/>
            <a:ext cx="224454" cy="224454"/>
          </a:xfrm>
          <a:prstGeom prst="rect">
            <a:avLst/>
          </a:prstGeom>
        </p:spPr>
      </p:pic>
      <p:pic>
        <p:nvPicPr>
          <p:cNvPr id="22" name="Picture 21" descr="A close up of a logo&#10;&#10;Description automatically generated">
            <a:extLst>
              <a:ext uri="{FF2B5EF4-FFF2-40B4-BE49-F238E27FC236}">
                <a16:creationId xmlns:a16="http://schemas.microsoft.com/office/drawing/2014/main" id="{C2BA9953-45B2-47A6-B8B3-10CC720DEA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pic>
        <p:nvPicPr>
          <p:cNvPr id="24" name="Picture 23">
            <a:extLst>
              <a:ext uri="{FF2B5EF4-FFF2-40B4-BE49-F238E27FC236}">
                <a16:creationId xmlns:a16="http://schemas.microsoft.com/office/drawing/2014/main" id="{38116690-3946-4192-8136-8E4C2FE87D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grpSp>
        <p:nvGrpSpPr>
          <p:cNvPr id="25" name="Group 24">
            <a:extLst>
              <a:ext uri="{FF2B5EF4-FFF2-40B4-BE49-F238E27FC236}">
                <a16:creationId xmlns:a16="http://schemas.microsoft.com/office/drawing/2014/main" id="{32F9B5EF-24A5-4257-8C8E-BC719D5AC75F}"/>
              </a:ext>
            </a:extLst>
          </p:cNvPr>
          <p:cNvGrpSpPr/>
          <p:nvPr/>
        </p:nvGrpSpPr>
        <p:grpSpPr>
          <a:xfrm>
            <a:off x="6841111" y="3024338"/>
            <a:ext cx="224454" cy="717684"/>
            <a:chOff x="5317111" y="3024338"/>
            <a:chExt cx="224454" cy="717684"/>
          </a:xfrm>
        </p:grpSpPr>
        <p:pic>
          <p:nvPicPr>
            <p:cNvPr id="26" name="Picture 25" descr="A picture containing clipart&#10;&#10;Description automatically generated">
              <a:extLst>
                <a:ext uri="{FF2B5EF4-FFF2-40B4-BE49-F238E27FC236}">
                  <a16:creationId xmlns:a16="http://schemas.microsoft.com/office/drawing/2014/main" id="{71BF55F1-CFC9-45B4-B232-09CC21DB3A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27" name="Picture 26" descr="A picture containing clipart&#10;&#10;Description automatically generated">
              <a:extLst>
                <a:ext uri="{FF2B5EF4-FFF2-40B4-BE49-F238E27FC236}">
                  <a16:creationId xmlns:a16="http://schemas.microsoft.com/office/drawing/2014/main" id="{259D36F3-C54B-4B93-8D08-F44625E1FA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28" name="Picture 27" descr="A picture containing clipart&#10;&#10;Description automatically generated">
              <a:extLst>
                <a:ext uri="{FF2B5EF4-FFF2-40B4-BE49-F238E27FC236}">
                  <a16:creationId xmlns:a16="http://schemas.microsoft.com/office/drawing/2014/main" id="{0B3F870B-816C-4EDE-81B6-74802AF2E0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29" name="Group 28">
            <a:extLst>
              <a:ext uri="{FF2B5EF4-FFF2-40B4-BE49-F238E27FC236}">
                <a16:creationId xmlns:a16="http://schemas.microsoft.com/office/drawing/2014/main" id="{DB2F8ACF-8474-48CA-8560-DAF65031197B}"/>
              </a:ext>
            </a:extLst>
          </p:cNvPr>
          <p:cNvGrpSpPr/>
          <p:nvPr/>
        </p:nvGrpSpPr>
        <p:grpSpPr>
          <a:xfrm>
            <a:off x="6841111" y="3764183"/>
            <a:ext cx="224454" cy="717684"/>
            <a:chOff x="5317111" y="3764183"/>
            <a:chExt cx="224454" cy="717684"/>
          </a:xfrm>
        </p:grpSpPr>
        <p:pic>
          <p:nvPicPr>
            <p:cNvPr id="30" name="Picture 29" descr="A picture containing clipart&#10;&#10;Description automatically generated">
              <a:extLst>
                <a:ext uri="{FF2B5EF4-FFF2-40B4-BE49-F238E27FC236}">
                  <a16:creationId xmlns:a16="http://schemas.microsoft.com/office/drawing/2014/main" id="{88BEBD35-9E7C-4DA8-8DEB-E91E4C34A0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31" name="Picture 30" descr="A picture containing clipart&#10;&#10;Description automatically generated">
              <a:extLst>
                <a:ext uri="{FF2B5EF4-FFF2-40B4-BE49-F238E27FC236}">
                  <a16:creationId xmlns:a16="http://schemas.microsoft.com/office/drawing/2014/main" id="{BF587BC1-9A05-4D39-A07F-AD739E9656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32" name="Picture 31" descr="A picture containing clipart&#10;&#10;Description automatically generated">
              <a:extLst>
                <a:ext uri="{FF2B5EF4-FFF2-40B4-BE49-F238E27FC236}">
                  <a16:creationId xmlns:a16="http://schemas.microsoft.com/office/drawing/2014/main" id="{BA8681E0-9AC6-45B8-A709-B824AFF964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33" name="Picture 32" descr="A picture containing clipart&#10;&#10;Description automatically generated">
            <a:extLst>
              <a:ext uri="{FF2B5EF4-FFF2-40B4-BE49-F238E27FC236}">
                <a16:creationId xmlns:a16="http://schemas.microsoft.com/office/drawing/2014/main" id="{28D4A5CF-C0DA-4E0F-90B0-66A8D2DBF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41111" y="4504028"/>
            <a:ext cx="224454" cy="224454"/>
          </a:xfrm>
          <a:prstGeom prst="rect">
            <a:avLst/>
          </a:prstGeom>
        </p:spPr>
      </p:pic>
      <p:pic>
        <p:nvPicPr>
          <p:cNvPr id="34" name="Picture 33">
            <a:extLst>
              <a:ext uri="{FF2B5EF4-FFF2-40B4-BE49-F238E27FC236}">
                <a16:creationId xmlns:a16="http://schemas.microsoft.com/office/drawing/2014/main" id="{05962B66-0647-4C84-ADC7-75C1F48B3F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35" name="TextBox 34">
            <a:extLst>
              <a:ext uri="{FF2B5EF4-FFF2-40B4-BE49-F238E27FC236}">
                <a16:creationId xmlns:a16="http://schemas.microsoft.com/office/drawing/2014/main" id="{8D2AAD54-0718-4B48-A55E-FCC2D06BF9A8}"/>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36" name="TextBox 35">
            <a:extLst>
              <a:ext uri="{FF2B5EF4-FFF2-40B4-BE49-F238E27FC236}">
                <a16:creationId xmlns:a16="http://schemas.microsoft.com/office/drawing/2014/main" id="{73013491-7814-4C12-94CA-D8810CF651C4}"/>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grpSp>
        <p:nvGrpSpPr>
          <p:cNvPr id="37" name="Group 36">
            <a:extLst>
              <a:ext uri="{FF2B5EF4-FFF2-40B4-BE49-F238E27FC236}">
                <a16:creationId xmlns:a16="http://schemas.microsoft.com/office/drawing/2014/main" id="{793146BA-1C12-4F78-A252-261DA7E91F90}"/>
              </a:ext>
            </a:extLst>
          </p:cNvPr>
          <p:cNvGrpSpPr/>
          <p:nvPr/>
        </p:nvGrpSpPr>
        <p:grpSpPr>
          <a:xfrm>
            <a:off x="6542715" y="3024338"/>
            <a:ext cx="224454" cy="717684"/>
            <a:chOff x="5317111" y="3024338"/>
            <a:chExt cx="224454" cy="717684"/>
          </a:xfrm>
        </p:grpSpPr>
        <p:pic>
          <p:nvPicPr>
            <p:cNvPr id="38" name="Picture 37" descr="A picture containing clipart&#10;&#10;Description automatically generated">
              <a:extLst>
                <a:ext uri="{FF2B5EF4-FFF2-40B4-BE49-F238E27FC236}">
                  <a16:creationId xmlns:a16="http://schemas.microsoft.com/office/drawing/2014/main" id="{DB781F62-A5A6-42F2-96CD-FB3AD73AD4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39" name="Picture 38" descr="A picture containing clipart&#10;&#10;Description automatically generated">
              <a:extLst>
                <a:ext uri="{FF2B5EF4-FFF2-40B4-BE49-F238E27FC236}">
                  <a16:creationId xmlns:a16="http://schemas.microsoft.com/office/drawing/2014/main" id="{A729F1F1-2207-4A17-9A89-AC43A4BC80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40" name="Picture 39" descr="A picture containing clipart&#10;&#10;Description automatically generated">
              <a:extLst>
                <a:ext uri="{FF2B5EF4-FFF2-40B4-BE49-F238E27FC236}">
                  <a16:creationId xmlns:a16="http://schemas.microsoft.com/office/drawing/2014/main" id="{F7FA5A80-2F1D-4D14-810C-7BE4372E2E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41" name="Group 40">
            <a:extLst>
              <a:ext uri="{FF2B5EF4-FFF2-40B4-BE49-F238E27FC236}">
                <a16:creationId xmlns:a16="http://schemas.microsoft.com/office/drawing/2014/main" id="{D2A11C7A-015F-453E-82F9-159A0A9DBFCC}"/>
              </a:ext>
            </a:extLst>
          </p:cNvPr>
          <p:cNvGrpSpPr/>
          <p:nvPr/>
        </p:nvGrpSpPr>
        <p:grpSpPr>
          <a:xfrm>
            <a:off x="6841111" y="3024338"/>
            <a:ext cx="224454" cy="717684"/>
            <a:chOff x="5317111" y="3764183"/>
            <a:chExt cx="224454" cy="717684"/>
          </a:xfrm>
        </p:grpSpPr>
        <p:pic>
          <p:nvPicPr>
            <p:cNvPr id="42" name="Picture 41" descr="A picture containing clipart&#10;&#10;Description automatically generated">
              <a:extLst>
                <a:ext uri="{FF2B5EF4-FFF2-40B4-BE49-F238E27FC236}">
                  <a16:creationId xmlns:a16="http://schemas.microsoft.com/office/drawing/2014/main" id="{D68E1373-09C4-4797-B017-22C4DBD470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43" name="Picture 42" descr="A picture containing clipart&#10;&#10;Description automatically generated">
              <a:extLst>
                <a:ext uri="{FF2B5EF4-FFF2-40B4-BE49-F238E27FC236}">
                  <a16:creationId xmlns:a16="http://schemas.microsoft.com/office/drawing/2014/main" id="{5F2D9689-44F5-408E-86F0-4C69D8371F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44" name="Picture 43" descr="A picture containing clipart&#10;&#10;Description automatically generated">
              <a:extLst>
                <a:ext uri="{FF2B5EF4-FFF2-40B4-BE49-F238E27FC236}">
                  <a16:creationId xmlns:a16="http://schemas.microsoft.com/office/drawing/2014/main" id="{6980F51C-6DD4-4CA0-95D9-F20894509D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45" name="Picture 44" descr="A picture containing clipart&#10;&#10;Description automatically generated">
            <a:extLst>
              <a:ext uri="{FF2B5EF4-FFF2-40B4-BE49-F238E27FC236}">
                <a16:creationId xmlns:a16="http://schemas.microsoft.com/office/drawing/2014/main" id="{25E6AE81-DEC5-4662-A732-0BC299F3B3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4381" y="3024338"/>
            <a:ext cx="224454" cy="224454"/>
          </a:xfrm>
          <a:prstGeom prst="rect">
            <a:avLst/>
          </a:prstGeom>
        </p:spPr>
      </p:pic>
      <p:pic>
        <p:nvPicPr>
          <p:cNvPr id="46" name="Picture 45" descr="A close up of a logo&#10;&#10;Description automatically generated">
            <a:extLst>
              <a:ext uri="{FF2B5EF4-FFF2-40B4-BE49-F238E27FC236}">
                <a16:creationId xmlns:a16="http://schemas.microsoft.com/office/drawing/2014/main" id="{6988F84A-5FA9-4554-9184-901EEE559B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sp>
        <p:nvSpPr>
          <p:cNvPr id="47" name="TextBox 46">
            <a:extLst>
              <a:ext uri="{FF2B5EF4-FFF2-40B4-BE49-F238E27FC236}">
                <a16:creationId xmlns:a16="http://schemas.microsoft.com/office/drawing/2014/main" id="{5D44850F-7E91-4418-8351-B24EC8398ED0}"/>
              </a:ext>
            </a:extLst>
          </p:cNvPr>
          <p:cNvSpPr txBox="1"/>
          <p:nvPr/>
        </p:nvSpPr>
        <p:spPr bwMode="auto">
          <a:xfrm>
            <a:off x="4715463" y="214076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3" name="Object 2">
            <a:extLst>
              <a:ext uri="{FF2B5EF4-FFF2-40B4-BE49-F238E27FC236}">
                <a16:creationId xmlns:a16="http://schemas.microsoft.com/office/drawing/2014/main" id="{57E87C31-2963-4067-B3BC-F3E1B712DAD6}"/>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9" imgW="799920" imgH="507960" progId="Equation.DSMT4">
                  <p:embed/>
                </p:oleObj>
              </mc:Choice>
              <mc:Fallback>
                <p:oleObj name="Equation" r:id="rId9" imgW="799920" imgH="507960" progId="Equation.DSMT4">
                  <p:embed/>
                  <p:pic>
                    <p:nvPicPr>
                      <p:cNvPr id="3" name="Object 2">
                        <a:extLst>
                          <a:ext uri="{FF2B5EF4-FFF2-40B4-BE49-F238E27FC236}">
                            <a16:creationId xmlns:a16="http://schemas.microsoft.com/office/drawing/2014/main" id="{57E87C31-2963-4067-B3BC-F3E1B712DAD6}"/>
                          </a:ext>
                        </a:extLst>
                      </p:cNvPr>
                      <p:cNvPicPr/>
                      <p:nvPr/>
                    </p:nvPicPr>
                    <p:blipFill>
                      <a:blip r:embed="rId10"/>
                      <a:stretch>
                        <a:fillRect/>
                      </a:stretch>
                    </p:blipFill>
                    <p:spPr>
                      <a:xfrm>
                        <a:off x="3526272" y="2633409"/>
                        <a:ext cx="1394820" cy="8856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80E11304-5AB4-4310-83D1-7AB2AE5E7DDA}"/>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11" imgW="799920" imgH="507960" progId="Equation.DSMT4">
                  <p:embed/>
                </p:oleObj>
              </mc:Choice>
              <mc:Fallback>
                <p:oleObj name="Equation" r:id="rId11" imgW="799920" imgH="507960" progId="Equation.DSMT4">
                  <p:embed/>
                  <p:pic>
                    <p:nvPicPr>
                      <p:cNvPr id="4" name="Object 3">
                        <a:extLst>
                          <a:ext uri="{FF2B5EF4-FFF2-40B4-BE49-F238E27FC236}">
                            <a16:creationId xmlns:a16="http://schemas.microsoft.com/office/drawing/2014/main" id="{80E11304-5AB4-4310-83D1-7AB2AE5E7DDA}"/>
                          </a:ext>
                        </a:extLst>
                      </p:cNvPr>
                      <p:cNvPicPr/>
                      <p:nvPr/>
                    </p:nvPicPr>
                    <p:blipFill>
                      <a:blip r:embed="rId12"/>
                      <a:stretch>
                        <a:fillRect/>
                      </a:stretch>
                    </p:blipFill>
                    <p:spPr>
                      <a:xfrm>
                        <a:off x="3526272" y="2633409"/>
                        <a:ext cx="1394820" cy="885600"/>
                      </a:xfrm>
                      <a:prstGeom prst="rect">
                        <a:avLst/>
                      </a:prstGeom>
                    </p:spPr>
                  </p:pic>
                </p:oleObj>
              </mc:Fallback>
            </mc:AlternateContent>
          </a:graphicData>
        </a:graphic>
      </p:graphicFrame>
      <p:sp>
        <p:nvSpPr>
          <p:cNvPr id="50" name="TextBox 49">
            <a:extLst>
              <a:ext uri="{FF2B5EF4-FFF2-40B4-BE49-F238E27FC236}">
                <a16:creationId xmlns:a16="http://schemas.microsoft.com/office/drawing/2014/main" id="{58A1C909-91C1-4DB7-B7B7-7B39874C8220}"/>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sp>
        <p:nvSpPr>
          <p:cNvPr id="51" name="Rectangle 50">
            <a:extLst>
              <a:ext uri="{FF2B5EF4-FFF2-40B4-BE49-F238E27FC236}">
                <a16:creationId xmlns:a16="http://schemas.microsoft.com/office/drawing/2014/main" id="{6E1DCF2D-E91C-410F-B97F-5F2A25BED2B7}"/>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Rectangle 51">
            <a:extLst>
              <a:ext uri="{FF2B5EF4-FFF2-40B4-BE49-F238E27FC236}">
                <a16:creationId xmlns:a16="http://schemas.microsoft.com/office/drawing/2014/main" id="{17C50649-2849-4A14-BEEB-F2FCFD42948A}"/>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8" name="Group 47">
            <a:extLst>
              <a:ext uri="{FF2B5EF4-FFF2-40B4-BE49-F238E27FC236}">
                <a16:creationId xmlns:a16="http://schemas.microsoft.com/office/drawing/2014/main" id="{F5ED3D3B-F0CD-435C-8E69-AD5A7FAC6FF9}"/>
              </a:ext>
            </a:extLst>
          </p:cNvPr>
          <p:cNvGrpSpPr/>
          <p:nvPr/>
        </p:nvGrpSpPr>
        <p:grpSpPr>
          <a:xfrm>
            <a:off x="4820435" y="1515420"/>
            <a:ext cx="2551133" cy="461665"/>
            <a:chOff x="3293565" y="1515419"/>
            <a:chExt cx="2551133" cy="461665"/>
          </a:xfrm>
        </p:grpSpPr>
        <p:sp>
          <p:nvSpPr>
            <p:cNvPr id="49" name="TextBox 48">
              <a:extLst>
                <a:ext uri="{FF2B5EF4-FFF2-40B4-BE49-F238E27FC236}">
                  <a16:creationId xmlns:a16="http://schemas.microsoft.com/office/drawing/2014/main" id="{2C3630F9-C4E2-42C6-8701-8132E382998B}"/>
                </a:ext>
              </a:extLst>
            </p:cNvPr>
            <p:cNvSpPr txBox="1"/>
            <p:nvPr/>
          </p:nvSpPr>
          <p:spPr bwMode="auto">
            <a:xfrm>
              <a:off x="3293565" y="1524945"/>
              <a:ext cx="1487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  3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56" name="Rectangle 55">
              <a:extLst>
                <a:ext uri="{FF2B5EF4-FFF2-40B4-BE49-F238E27FC236}">
                  <a16:creationId xmlns:a16="http://schemas.microsoft.com/office/drawing/2014/main" id="{54CC1296-9B14-4CBF-A94A-CC7AD299588D}"/>
                </a:ext>
              </a:extLst>
            </p:cNvPr>
            <p:cNvSpPr/>
            <p:nvPr/>
          </p:nvSpPr>
          <p:spPr bwMode="auto">
            <a:xfrm>
              <a:off x="4962115" y="1515419"/>
              <a:ext cx="882583"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pSp>
      <p:grpSp>
        <p:nvGrpSpPr>
          <p:cNvPr id="58" name="Group 57">
            <a:extLst>
              <a:ext uri="{FF2B5EF4-FFF2-40B4-BE49-F238E27FC236}">
                <a16:creationId xmlns:a16="http://schemas.microsoft.com/office/drawing/2014/main" id="{7452FD1A-C2F1-419E-95D4-D8DD3C9ADE7F}"/>
              </a:ext>
            </a:extLst>
          </p:cNvPr>
          <p:cNvGrpSpPr/>
          <p:nvPr/>
        </p:nvGrpSpPr>
        <p:grpSpPr>
          <a:xfrm>
            <a:off x="3341811" y="2935965"/>
            <a:ext cx="1458860" cy="564329"/>
            <a:chOff x="3733049" y="5315443"/>
            <a:chExt cx="1458860" cy="564329"/>
          </a:xfrm>
        </p:grpSpPr>
        <p:grpSp>
          <p:nvGrpSpPr>
            <p:cNvPr id="59" name="Group 58">
              <a:extLst>
                <a:ext uri="{FF2B5EF4-FFF2-40B4-BE49-F238E27FC236}">
                  <a16:creationId xmlns:a16="http://schemas.microsoft.com/office/drawing/2014/main" id="{8576DBBD-8F01-45FC-9EA7-DF022ADDCC65}"/>
                </a:ext>
              </a:extLst>
            </p:cNvPr>
            <p:cNvGrpSpPr/>
            <p:nvPr/>
          </p:nvGrpSpPr>
          <p:grpSpPr>
            <a:xfrm>
              <a:off x="4085070" y="5365750"/>
              <a:ext cx="1106839" cy="507156"/>
              <a:chOff x="4085070" y="5365750"/>
              <a:chExt cx="1106839" cy="507156"/>
            </a:xfrm>
            <a:solidFill>
              <a:schemeClr val="bg1"/>
            </a:solidFill>
          </p:grpSpPr>
          <p:sp>
            <p:nvSpPr>
              <p:cNvPr id="63" name="Rectangle 62">
                <a:extLst>
                  <a:ext uri="{FF2B5EF4-FFF2-40B4-BE49-F238E27FC236}">
                    <a16:creationId xmlns:a16="http://schemas.microsoft.com/office/drawing/2014/main" id="{B97F1916-90C3-43B7-A1C8-40B5032A9F52}"/>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4" name="Rectangle 63">
                <a:extLst>
                  <a:ext uri="{FF2B5EF4-FFF2-40B4-BE49-F238E27FC236}">
                    <a16:creationId xmlns:a16="http://schemas.microsoft.com/office/drawing/2014/main" id="{4BB35967-906F-4901-BB8D-15CED7311EAF}"/>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0" name="Group 59">
              <a:extLst>
                <a:ext uri="{FF2B5EF4-FFF2-40B4-BE49-F238E27FC236}">
                  <a16:creationId xmlns:a16="http://schemas.microsoft.com/office/drawing/2014/main" id="{F6454C64-A89A-4451-88FA-3C19A6987589}"/>
                </a:ext>
              </a:extLst>
            </p:cNvPr>
            <p:cNvGrpSpPr/>
            <p:nvPr/>
          </p:nvGrpSpPr>
          <p:grpSpPr>
            <a:xfrm>
              <a:off x="3733049" y="5315443"/>
              <a:ext cx="1434410" cy="564329"/>
              <a:chOff x="3722832" y="5310208"/>
              <a:chExt cx="1434410" cy="564329"/>
            </a:xfrm>
          </p:grpSpPr>
          <p:cxnSp>
            <p:nvCxnSpPr>
              <p:cNvPr id="61" name="Straight Connector 60">
                <a:extLst>
                  <a:ext uri="{FF2B5EF4-FFF2-40B4-BE49-F238E27FC236}">
                    <a16:creationId xmlns:a16="http://schemas.microsoft.com/office/drawing/2014/main" id="{AC2705E8-AEC6-4281-94BF-2F8BC99A9057}"/>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 name="Arc 61">
                <a:extLst>
                  <a:ext uri="{FF2B5EF4-FFF2-40B4-BE49-F238E27FC236}">
                    <a16:creationId xmlns:a16="http://schemas.microsoft.com/office/drawing/2014/main" id="{B784A451-E60D-493E-96F0-7127C1E5C6B2}"/>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65" name="Group 64">
            <a:extLst>
              <a:ext uri="{FF2B5EF4-FFF2-40B4-BE49-F238E27FC236}">
                <a16:creationId xmlns:a16="http://schemas.microsoft.com/office/drawing/2014/main" id="{81160794-582C-48D1-87BD-FC1C77C8CBCF}"/>
              </a:ext>
            </a:extLst>
          </p:cNvPr>
          <p:cNvGrpSpPr>
            <a:grpSpLocks noChangeAspect="1"/>
          </p:cNvGrpSpPr>
          <p:nvPr/>
        </p:nvGrpSpPr>
        <p:grpSpPr>
          <a:xfrm>
            <a:off x="6037624" y="2903273"/>
            <a:ext cx="2748231" cy="578710"/>
            <a:chOff x="3733049" y="5315443"/>
            <a:chExt cx="2710626" cy="570792"/>
          </a:xfrm>
        </p:grpSpPr>
        <p:grpSp>
          <p:nvGrpSpPr>
            <p:cNvPr id="66" name="Group 65">
              <a:extLst>
                <a:ext uri="{FF2B5EF4-FFF2-40B4-BE49-F238E27FC236}">
                  <a16:creationId xmlns:a16="http://schemas.microsoft.com/office/drawing/2014/main" id="{02B8E88F-F70A-49B1-BAE9-BAA5D9A5F38B}"/>
                </a:ext>
              </a:extLst>
            </p:cNvPr>
            <p:cNvGrpSpPr/>
            <p:nvPr/>
          </p:nvGrpSpPr>
          <p:grpSpPr>
            <a:xfrm>
              <a:off x="4085069" y="5354684"/>
              <a:ext cx="2358605" cy="531551"/>
              <a:chOff x="4085069" y="5354684"/>
              <a:chExt cx="2358605" cy="531551"/>
            </a:xfrm>
            <a:solidFill>
              <a:schemeClr val="bg1"/>
            </a:solidFill>
          </p:grpSpPr>
          <p:sp>
            <p:nvSpPr>
              <p:cNvPr id="70" name="Rectangle 69">
                <a:extLst>
                  <a:ext uri="{FF2B5EF4-FFF2-40B4-BE49-F238E27FC236}">
                    <a16:creationId xmlns:a16="http://schemas.microsoft.com/office/drawing/2014/main" id="{243971F2-7020-42C7-9437-57B4A235ECE4}"/>
                  </a:ext>
                </a:extLst>
              </p:cNvPr>
              <p:cNvSpPr/>
              <p:nvPr/>
            </p:nvSpPr>
            <p:spPr bwMode="auto">
              <a:xfrm>
                <a:off x="4085069" y="5354684"/>
                <a:ext cx="2358605" cy="52438"/>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Rectangle 70">
                <a:extLst>
                  <a:ext uri="{FF2B5EF4-FFF2-40B4-BE49-F238E27FC236}">
                    <a16:creationId xmlns:a16="http://schemas.microsoft.com/office/drawing/2014/main" id="{90FB7233-E14E-41D4-9CBE-56204A54BDEC}"/>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7" name="Group 66">
              <a:extLst>
                <a:ext uri="{FF2B5EF4-FFF2-40B4-BE49-F238E27FC236}">
                  <a16:creationId xmlns:a16="http://schemas.microsoft.com/office/drawing/2014/main" id="{DE9A955F-5C1E-464B-9A00-894892D6B3D5}"/>
                </a:ext>
              </a:extLst>
            </p:cNvPr>
            <p:cNvGrpSpPr/>
            <p:nvPr/>
          </p:nvGrpSpPr>
          <p:grpSpPr>
            <a:xfrm>
              <a:off x="3733049" y="5315443"/>
              <a:ext cx="2710626" cy="564329"/>
              <a:chOff x="3722832" y="5310208"/>
              <a:chExt cx="2710626" cy="564329"/>
            </a:xfrm>
          </p:grpSpPr>
          <p:cxnSp>
            <p:nvCxnSpPr>
              <p:cNvPr id="68" name="Straight Connector 67">
                <a:extLst>
                  <a:ext uri="{FF2B5EF4-FFF2-40B4-BE49-F238E27FC236}">
                    <a16:creationId xmlns:a16="http://schemas.microsoft.com/office/drawing/2014/main" id="{48BE88E5-8440-4323-AE7B-D744D5B7737D}"/>
                  </a:ext>
                </a:extLst>
              </p:cNvPr>
              <p:cNvCxnSpPr/>
              <p:nvPr/>
            </p:nvCxnSpPr>
            <p:spPr bwMode="auto">
              <a:xfrm>
                <a:off x="4095241" y="5385595"/>
                <a:ext cx="233821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 name="Arc 68">
                <a:extLst>
                  <a:ext uri="{FF2B5EF4-FFF2-40B4-BE49-F238E27FC236}">
                    <a16:creationId xmlns:a16="http://schemas.microsoft.com/office/drawing/2014/main" id="{6A183A10-A572-42A5-9505-0A7E1CE318EF}"/>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1211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6"/>
                                        </p:tgtEl>
                                      </p:cBhvr>
                                    </p:animEffect>
                                    <p:set>
                                      <p:cBhvr>
                                        <p:cTn id="7" dur="1" fill="hold">
                                          <p:stCondLst>
                                            <p:cond delay="499"/>
                                          </p:stCondLst>
                                        </p:cTn>
                                        <p:tgtEl>
                                          <p:spTgt spid="9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xit" presetSubtype="0" fill="hold" nodeType="with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par>
                          <p:cTn id="20" fill="hold">
                            <p:stCondLst>
                              <p:cond delay="500"/>
                            </p:stCondLst>
                            <p:childTnLst>
                              <p:par>
                                <p:cTn id="21" presetID="35" presetClass="path" presetSubtype="0" accel="50000" fill="hold" nodeType="afterEffect">
                                  <p:stCondLst>
                                    <p:cond delay="0"/>
                                  </p:stCondLst>
                                  <p:childTnLst>
                                    <p:animMotion origin="layout" path="M 1.11022E-16 2.96296E-6 L -0.03281 0.00046 " pathEditMode="relative" rAng="0" ptsTypes="AA">
                                      <p:cBhvr>
                                        <p:cTn id="22" dur="1000" fill="hold"/>
                                        <p:tgtEl>
                                          <p:spTgt spid="41"/>
                                        </p:tgtEl>
                                        <p:attrNameLst>
                                          <p:attrName>ppt_x</p:attrName>
                                          <p:attrName>ppt_y</p:attrName>
                                        </p:attrNameLst>
                                      </p:cBhvr>
                                      <p:rCtr x="-1649" y="23"/>
                                    </p:animMotion>
                                  </p:childTnLst>
                                </p:cTn>
                              </p:par>
                            </p:childTnLst>
                          </p:cTn>
                        </p:par>
                        <p:par>
                          <p:cTn id="23" fill="hold">
                            <p:stCondLst>
                              <p:cond delay="1500"/>
                            </p:stCondLst>
                            <p:childTnLst>
                              <p:par>
                                <p:cTn id="24" presetID="1" presetClass="exit" presetSubtype="0" fill="hold" nodeType="afterEffect">
                                  <p:stCondLst>
                                    <p:cond delay="0"/>
                                  </p:stCondLst>
                                  <p:childTnLst>
                                    <p:set>
                                      <p:cBhvr>
                                        <p:cTn id="25" dur="1" fill="hold">
                                          <p:stCondLst>
                                            <p:cond delay="0"/>
                                          </p:stCondLst>
                                        </p:cTn>
                                        <p:tgtEl>
                                          <p:spTgt spid="41"/>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par>
                          <p:cTn id="32" fill="hold">
                            <p:stCondLst>
                              <p:cond delay="2000"/>
                            </p:stCondLst>
                            <p:childTnLst>
                              <p:par>
                                <p:cTn id="33" presetID="64" presetClass="path" presetSubtype="0" accel="50000" fill="hold" nodeType="afterEffect">
                                  <p:stCondLst>
                                    <p:cond delay="0"/>
                                  </p:stCondLst>
                                  <p:childTnLst>
                                    <p:animMotion origin="layout" path="M 1.11022E-16 2.59259E-6 L -0.00017 -0.1081 " pathEditMode="relative" rAng="0" ptsTypes="AA">
                                      <p:cBhvr>
                                        <p:cTn id="34" dur="1000" fill="hold"/>
                                        <p:tgtEl>
                                          <p:spTgt spid="29"/>
                                        </p:tgtEl>
                                        <p:attrNameLst>
                                          <p:attrName>ppt_x</p:attrName>
                                          <p:attrName>ppt_y</p:attrName>
                                        </p:attrNameLst>
                                      </p:cBhvr>
                                      <p:rCtr x="-17" y="-5417"/>
                                    </p:animMotion>
                                  </p:childTnLst>
                                </p:cTn>
                              </p:par>
                            </p:childTnLst>
                          </p:cTn>
                        </p:par>
                        <p:par>
                          <p:cTn id="35" fill="hold">
                            <p:stCondLst>
                              <p:cond delay="3000"/>
                            </p:stCondLst>
                            <p:childTnLst>
                              <p:par>
                                <p:cTn id="36" presetID="1" presetClass="exit" presetSubtype="0" fill="hold" nodeType="afterEffect">
                                  <p:stCondLst>
                                    <p:cond delay="0"/>
                                  </p:stCondLst>
                                  <p:childTnLst>
                                    <p:set>
                                      <p:cBhvr>
                                        <p:cTn id="37" dur="1" fill="hold">
                                          <p:stCondLst>
                                            <p:cond delay="0"/>
                                          </p:stCondLst>
                                        </p:cTn>
                                        <p:tgtEl>
                                          <p:spTgt spid="29"/>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500"/>
                                        <p:tgtEl>
                                          <p:spTgt spid="46"/>
                                        </p:tgtEl>
                                      </p:cBhvr>
                                    </p:animEffect>
                                  </p:childTnLst>
                                </p:cTn>
                              </p:par>
                            </p:childTnLst>
                          </p:cTn>
                        </p:par>
                        <p:par>
                          <p:cTn id="44" fill="hold">
                            <p:stCondLst>
                              <p:cond delay="3500"/>
                            </p:stCondLst>
                            <p:childTnLst>
                              <p:par>
                                <p:cTn id="45" presetID="64" presetClass="path" presetSubtype="0" accel="30000" fill="hold" nodeType="afterEffect">
                                  <p:stCondLst>
                                    <p:cond delay="0"/>
                                  </p:stCondLst>
                                  <p:childTnLst>
                                    <p:animMotion origin="layout" path="M 1.11022E-16 1.85185E-6 L 0.03247 -0.21551 " pathEditMode="relative" rAng="0" ptsTypes="AA">
                                      <p:cBhvr>
                                        <p:cTn id="46" dur="1250" fill="hold"/>
                                        <p:tgtEl>
                                          <p:spTgt spid="33"/>
                                        </p:tgtEl>
                                        <p:attrNameLst>
                                          <p:attrName>ppt_x</p:attrName>
                                          <p:attrName>ppt_y</p:attrName>
                                        </p:attrNameLst>
                                      </p:cBhvr>
                                      <p:rCtr x="1615" y="-10787"/>
                                    </p:animMotion>
                                  </p:childTnLst>
                                </p:cTn>
                              </p:par>
                            </p:childTnLst>
                          </p:cTn>
                        </p:par>
                        <p:par>
                          <p:cTn id="47" fill="hold">
                            <p:stCondLst>
                              <p:cond delay="4750"/>
                            </p:stCondLst>
                            <p:childTnLst>
                              <p:par>
                                <p:cTn id="48" presetID="1" presetClass="exit" presetSubtype="0" fill="hold" nodeType="afterEffect">
                                  <p:stCondLst>
                                    <p:cond delay="0"/>
                                  </p:stCondLst>
                                  <p:childTnLst>
                                    <p:set>
                                      <p:cBhvr>
                                        <p:cTn id="49" dur="1" fill="hold">
                                          <p:stCondLst>
                                            <p:cond delay="0"/>
                                          </p:stCondLst>
                                        </p:cTn>
                                        <p:tgtEl>
                                          <p:spTgt spid="33"/>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0"/>
                                        </p:tgtEl>
                                        <p:attrNameLst>
                                          <p:attrName>style.visibility</p:attrName>
                                        </p:attrNameLst>
                                      </p:cBhvr>
                                      <p:to>
                                        <p:strVal val="visible"/>
                                      </p:to>
                                    </p:set>
                                    <p:animEffect transition="in" filter="fade">
                                      <p:cBhvr>
                                        <p:cTn id="56" dur="500"/>
                                        <p:tgtEl>
                                          <p:spTgt spid="50"/>
                                        </p:tgtEl>
                                      </p:cBhvr>
                                    </p:animEffect>
                                  </p:childTnLst>
                                </p:cTn>
                              </p:par>
                              <p:par>
                                <p:cTn id="57" presetID="1" presetClass="entr" presetSubtype="0"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par>
                                <p:cTn id="59" presetID="10" presetClass="entr" presetSubtype="0" fill="hold"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par>
                                <p:cTn id="62" presetID="10" presetClass="exit" presetSubtype="0" fill="hold" nodeType="withEffect">
                                  <p:stCondLst>
                                    <p:cond delay="0"/>
                                  </p:stCondLst>
                                  <p:childTnLst>
                                    <p:animEffect transition="out" filter="fade">
                                      <p:cBhvr>
                                        <p:cTn id="63" dur="500"/>
                                        <p:tgtEl>
                                          <p:spTgt spid="3"/>
                                        </p:tgtEl>
                                      </p:cBhvr>
                                    </p:animEffect>
                                    <p:set>
                                      <p:cBhvr>
                                        <p:cTn id="64" dur="1" fill="hold">
                                          <p:stCondLst>
                                            <p:cond delay="499"/>
                                          </p:stCondLst>
                                        </p:cTn>
                                        <p:tgtEl>
                                          <p:spTgt spid="3"/>
                                        </p:tgtEl>
                                        <p:attrNameLst>
                                          <p:attrName>style.visibility</p:attrName>
                                        </p:attrNameLst>
                                      </p:cBhvr>
                                      <p:to>
                                        <p:strVal val="hidden"/>
                                      </p:to>
                                    </p:set>
                                  </p:childTnLst>
                                </p:cTn>
                              </p:par>
                              <p:par>
                                <p:cTn id="65" presetID="10" presetClass="exit" presetSubtype="0" fill="hold" grpId="0" nodeType="withEffect">
                                  <p:stCondLst>
                                    <p:cond delay="0"/>
                                  </p:stCondLst>
                                  <p:childTnLst>
                                    <p:animEffect transition="out" filter="fade">
                                      <p:cBhvr>
                                        <p:cTn id="66" dur="500"/>
                                        <p:tgtEl>
                                          <p:spTgt spid="51"/>
                                        </p:tgtEl>
                                      </p:cBhvr>
                                    </p:animEffect>
                                    <p:set>
                                      <p:cBhvr>
                                        <p:cTn id="67" dur="1" fill="hold">
                                          <p:stCondLst>
                                            <p:cond delay="499"/>
                                          </p:stCondLst>
                                        </p:cTn>
                                        <p:tgtEl>
                                          <p:spTgt spid="51"/>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fade">
                                      <p:cBhvr>
                                        <p:cTn id="7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36" grpId="0"/>
      <p:bldP spid="47" grpId="0"/>
      <p:bldP spid="50" grpId="0"/>
      <p:bldP spid="51" grpId="0" animBg="1"/>
      <p:bldP spid="5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close up of a logo&#10;&#10;Description automatically generated">
            <a:extLst>
              <a:ext uri="{FF2B5EF4-FFF2-40B4-BE49-F238E27FC236}">
                <a16:creationId xmlns:a16="http://schemas.microsoft.com/office/drawing/2014/main" id="{F99AE654-6858-4FBB-A903-ADFC50EC5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6221" y="2972762"/>
            <a:ext cx="2379633" cy="420853"/>
          </a:xfrm>
          <a:prstGeom prst="rect">
            <a:avLst/>
          </a:prstGeom>
        </p:spPr>
      </p:pic>
      <p:sp>
        <p:nvSpPr>
          <p:cNvPr id="3" name="Title 2">
            <a:extLst>
              <a:ext uri="{FF2B5EF4-FFF2-40B4-BE49-F238E27FC236}">
                <a16:creationId xmlns:a16="http://schemas.microsoft.com/office/drawing/2014/main" id="{1DFCF61C-4C50-4AA2-84EB-CE01D587FA95}"/>
              </a:ext>
            </a:extLst>
          </p:cNvPr>
          <p:cNvSpPr>
            <a:spLocks noGrp="1"/>
          </p:cNvSpPr>
          <p:nvPr>
            <p:ph type="title"/>
          </p:nvPr>
        </p:nvSpPr>
        <p:spPr/>
        <p:txBody>
          <a:bodyPr/>
          <a:lstStyle/>
          <a:p>
            <a:r>
              <a:rPr lang="en-GB" dirty="0"/>
              <a:t>5MD-4 Divide using a formal written method</a:t>
            </a:r>
          </a:p>
        </p:txBody>
      </p:sp>
      <p:sp>
        <p:nvSpPr>
          <p:cNvPr id="93" name="TextBox 92">
            <a:extLst>
              <a:ext uri="{FF2B5EF4-FFF2-40B4-BE49-F238E27FC236}">
                <a16:creationId xmlns:a16="http://schemas.microsoft.com/office/drawing/2014/main" id="{FBED1103-7745-41DF-A9B7-9E0B2C70AA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6" name="TextBox 95">
            <a:extLst>
              <a:ext uri="{FF2B5EF4-FFF2-40B4-BE49-F238E27FC236}">
                <a16:creationId xmlns:a16="http://schemas.microsoft.com/office/drawing/2014/main" id="{D72DEB36-5275-4B8E-9B80-61214BEA7486}"/>
              </a:ext>
            </a:extLst>
          </p:cNvPr>
          <p:cNvSpPr txBox="1"/>
          <p:nvPr/>
        </p:nvSpPr>
        <p:spPr bwMode="auto">
          <a:xfrm>
            <a:off x="4950207" y="2140760"/>
            <a:ext cx="2291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exchange:</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8" name="Rectangle 97">
            <a:extLst>
              <a:ext uri="{FF2B5EF4-FFF2-40B4-BE49-F238E27FC236}">
                <a16:creationId xmlns:a16="http://schemas.microsoft.com/office/drawing/2014/main" id="{1B8FEFD2-DE67-4A6D-911E-8AE51A507067}"/>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11" name="Picture 110">
            <a:extLst>
              <a:ext uri="{FF2B5EF4-FFF2-40B4-BE49-F238E27FC236}">
                <a16:creationId xmlns:a16="http://schemas.microsoft.com/office/drawing/2014/main" id="{0F3984D4-C04B-4425-A9C3-1268019DD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2987" y="3523522"/>
            <a:ext cx="224454" cy="224454"/>
          </a:xfrm>
          <a:prstGeom prst="rect">
            <a:avLst/>
          </a:prstGeom>
        </p:spPr>
      </p:pic>
      <p:pic>
        <p:nvPicPr>
          <p:cNvPr id="22" name="Picture 21" descr="A close up of a logo&#10;&#10;Description automatically generated">
            <a:extLst>
              <a:ext uri="{FF2B5EF4-FFF2-40B4-BE49-F238E27FC236}">
                <a16:creationId xmlns:a16="http://schemas.microsoft.com/office/drawing/2014/main" id="{C2BA9953-45B2-47A6-B8B3-10CC720DEA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pic>
        <p:nvPicPr>
          <p:cNvPr id="24" name="Picture 23">
            <a:extLst>
              <a:ext uri="{FF2B5EF4-FFF2-40B4-BE49-F238E27FC236}">
                <a16:creationId xmlns:a16="http://schemas.microsoft.com/office/drawing/2014/main" id="{38116690-3946-4192-8136-8E4C2FE87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pic>
        <p:nvPicPr>
          <p:cNvPr id="34" name="Picture 33">
            <a:extLst>
              <a:ext uri="{FF2B5EF4-FFF2-40B4-BE49-F238E27FC236}">
                <a16:creationId xmlns:a16="http://schemas.microsoft.com/office/drawing/2014/main" id="{05962B66-0647-4C84-ADC7-75C1F48B3F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35" name="TextBox 34">
            <a:extLst>
              <a:ext uri="{FF2B5EF4-FFF2-40B4-BE49-F238E27FC236}">
                <a16:creationId xmlns:a16="http://schemas.microsoft.com/office/drawing/2014/main" id="{8D2AAD54-0718-4B48-A55E-FCC2D06BF9A8}"/>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36" name="TextBox 35">
            <a:extLst>
              <a:ext uri="{FF2B5EF4-FFF2-40B4-BE49-F238E27FC236}">
                <a16:creationId xmlns:a16="http://schemas.microsoft.com/office/drawing/2014/main" id="{73013491-7814-4C12-94CA-D8810CF651C4}"/>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grpSp>
        <p:nvGrpSpPr>
          <p:cNvPr id="37" name="Group 36">
            <a:extLst>
              <a:ext uri="{FF2B5EF4-FFF2-40B4-BE49-F238E27FC236}">
                <a16:creationId xmlns:a16="http://schemas.microsoft.com/office/drawing/2014/main" id="{793146BA-1C12-4F78-A252-261DA7E91F90}"/>
              </a:ext>
            </a:extLst>
          </p:cNvPr>
          <p:cNvGrpSpPr/>
          <p:nvPr/>
        </p:nvGrpSpPr>
        <p:grpSpPr>
          <a:xfrm>
            <a:off x="6542715" y="3024338"/>
            <a:ext cx="224454" cy="717684"/>
            <a:chOff x="5317111" y="3024338"/>
            <a:chExt cx="224454" cy="717684"/>
          </a:xfrm>
        </p:grpSpPr>
        <p:pic>
          <p:nvPicPr>
            <p:cNvPr id="38" name="Picture 37" descr="A picture containing clipart&#10;&#10;Description automatically generated">
              <a:extLst>
                <a:ext uri="{FF2B5EF4-FFF2-40B4-BE49-F238E27FC236}">
                  <a16:creationId xmlns:a16="http://schemas.microsoft.com/office/drawing/2014/main" id="{DB781F62-A5A6-42F2-96CD-FB3AD73AD4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39" name="Picture 38" descr="A picture containing clipart&#10;&#10;Description automatically generated">
              <a:extLst>
                <a:ext uri="{FF2B5EF4-FFF2-40B4-BE49-F238E27FC236}">
                  <a16:creationId xmlns:a16="http://schemas.microsoft.com/office/drawing/2014/main" id="{A729F1F1-2207-4A17-9A89-AC43A4BC80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40" name="Picture 39" descr="A picture containing clipart&#10;&#10;Description automatically generated">
              <a:extLst>
                <a:ext uri="{FF2B5EF4-FFF2-40B4-BE49-F238E27FC236}">
                  <a16:creationId xmlns:a16="http://schemas.microsoft.com/office/drawing/2014/main" id="{F7FA5A80-2F1D-4D14-810C-7BE4372E2E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41" name="Group 40">
            <a:extLst>
              <a:ext uri="{FF2B5EF4-FFF2-40B4-BE49-F238E27FC236}">
                <a16:creationId xmlns:a16="http://schemas.microsoft.com/office/drawing/2014/main" id="{D2A11C7A-015F-453E-82F9-159A0A9DBFCC}"/>
              </a:ext>
            </a:extLst>
          </p:cNvPr>
          <p:cNvGrpSpPr/>
          <p:nvPr/>
        </p:nvGrpSpPr>
        <p:grpSpPr>
          <a:xfrm>
            <a:off x="6841111" y="3024338"/>
            <a:ext cx="224454" cy="717684"/>
            <a:chOff x="5317111" y="3764183"/>
            <a:chExt cx="224454" cy="717684"/>
          </a:xfrm>
        </p:grpSpPr>
        <p:pic>
          <p:nvPicPr>
            <p:cNvPr id="42" name="Picture 41" descr="A picture containing clipart&#10;&#10;Description automatically generated">
              <a:extLst>
                <a:ext uri="{FF2B5EF4-FFF2-40B4-BE49-F238E27FC236}">
                  <a16:creationId xmlns:a16="http://schemas.microsoft.com/office/drawing/2014/main" id="{D68E1373-09C4-4797-B017-22C4DBD470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43" name="Picture 42" descr="A picture containing clipart&#10;&#10;Description automatically generated">
              <a:extLst>
                <a:ext uri="{FF2B5EF4-FFF2-40B4-BE49-F238E27FC236}">
                  <a16:creationId xmlns:a16="http://schemas.microsoft.com/office/drawing/2014/main" id="{5F2D9689-44F5-408E-86F0-4C69D8371F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44" name="Picture 43" descr="A picture containing clipart&#10;&#10;Description automatically generated">
              <a:extLst>
                <a:ext uri="{FF2B5EF4-FFF2-40B4-BE49-F238E27FC236}">
                  <a16:creationId xmlns:a16="http://schemas.microsoft.com/office/drawing/2014/main" id="{6980F51C-6DD4-4CA0-95D9-F20894509D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46" name="Picture 45" descr="A close up of a logo&#10;&#10;Description automatically generated">
            <a:extLst>
              <a:ext uri="{FF2B5EF4-FFF2-40B4-BE49-F238E27FC236}">
                <a16:creationId xmlns:a16="http://schemas.microsoft.com/office/drawing/2014/main" id="{6988F84A-5FA9-4554-9184-901EEE559B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graphicFrame>
        <p:nvGraphicFramePr>
          <p:cNvPr id="4" name="Object 3">
            <a:extLst>
              <a:ext uri="{FF2B5EF4-FFF2-40B4-BE49-F238E27FC236}">
                <a16:creationId xmlns:a16="http://schemas.microsoft.com/office/drawing/2014/main" id="{80E11304-5AB4-4310-83D1-7AB2AE5E7DDA}"/>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7" imgW="799920" imgH="507960" progId="Equation.DSMT4">
                  <p:embed/>
                </p:oleObj>
              </mc:Choice>
              <mc:Fallback>
                <p:oleObj name="Equation" r:id="rId7" imgW="799920" imgH="507960" progId="Equation.DSMT4">
                  <p:embed/>
                  <p:pic>
                    <p:nvPicPr>
                      <p:cNvPr id="4" name="Object 3">
                        <a:extLst>
                          <a:ext uri="{FF2B5EF4-FFF2-40B4-BE49-F238E27FC236}">
                            <a16:creationId xmlns:a16="http://schemas.microsoft.com/office/drawing/2014/main" id="{80E11304-5AB4-4310-83D1-7AB2AE5E7DDA}"/>
                          </a:ext>
                        </a:extLst>
                      </p:cNvPr>
                      <p:cNvPicPr/>
                      <p:nvPr/>
                    </p:nvPicPr>
                    <p:blipFill>
                      <a:blip r:embed="rId8"/>
                      <a:stretch>
                        <a:fillRect/>
                      </a:stretch>
                    </p:blipFill>
                    <p:spPr>
                      <a:xfrm>
                        <a:off x="3526272" y="2633409"/>
                        <a:ext cx="1394820" cy="885600"/>
                      </a:xfrm>
                      <a:prstGeom prst="rect">
                        <a:avLst/>
                      </a:prstGeom>
                    </p:spPr>
                  </p:pic>
                </p:oleObj>
              </mc:Fallback>
            </mc:AlternateContent>
          </a:graphicData>
        </a:graphic>
      </p:graphicFrame>
      <p:sp>
        <p:nvSpPr>
          <p:cNvPr id="47" name="TextBox 46">
            <a:extLst>
              <a:ext uri="{FF2B5EF4-FFF2-40B4-BE49-F238E27FC236}">
                <a16:creationId xmlns:a16="http://schemas.microsoft.com/office/drawing/2014/main" id="{5D44850F-7E91-4418-8351-B24EC8398ED0}"/>
              </a:ext>
            </a:extLst>
          </p:cNvPr>
          <p:cNvSpPr txBox="1"/>
          <p:nvPr/>
        </p:nvSpPr>
        <p:spPr bwMode="auto">
          <a:xfrm>
            <a:off x="4715463" y="2140760"/>
            <a:ext cx="27610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share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0" name="TextBox 49">
            <a:extLst>
              <a:ext uri="{FF2B5EF4-FFF2-40B4-BE49-F238E27FC236}">
                <a16:creationId xmlns:a16="http://schemas.microsoft.com/office/drawing/2014/main" id="{58A1C909-91C1-4DB7-B7B7-7B39874C8220}"/>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pic>
        <p:nvPicPr>
          <p:cNvPr id="48" name="Picture 47" descr="A picture containing clipart&#10;&#10;Description automatically generated">
            <a:extLst>
              <a:ext uri="{FF2B5EF4-FFF2-40B4-BE49-F238E27FC236}">
                <a16:creationId xmlns:a16="http://schemas.microsoft.com/office/drawing/2014/main" id="{AAD5A84B-480F-4999-B702-D8B1D2FE0E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34381" y="3024338"/>
            <a:ext cx="224454" cy="224454"/>
          </a:xfrm>
          <a:prstGeom prst="rect">
            <a:avLst/>
          </a:prstGeom>
        </p:spPr>
      </p:pic>
      <p:graphicFrame>
        <p:nvGraphicFramePr>
          <p:cNvPr id="5" name="Object 4">
            <a:extLst>
              <a:ext uri="{FF2B5EF4-FFF2-40B4-BE49-F238E27FC236}">
                <a16:creationId xmlns:a16="http://schemas.microsoft.com/office/drawing/2014/main" id="{858F9900-3C8D-4B4A-8448-D4EAA367CFD0}"/>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9" imgW="799920" imgH="507960" progId="Equation.DSMT4">
                  <p:embed/>
                </p:oleObj>
              </mc:Choice>
              <mc:Fallback>
                <p:oleObj name="Equation" r:id="rId9" imgW="799920" imgH="507960" progId="Equation.DSMT4">
                  <p:embed/>
                  <p:pic>
                    <p:nvPicPr>
                      <p:cNvPr id="5" name="Object 4">
                        <a:extLst>
                          <a:ext uri="{FF2B5EF4-FFF2-40B4-BE49-F238E27FC236}">
                            <a16:creationId xmlns:a16="http://schemas.microsoft.com/office/drawing/2014/main" id="{858F9900-3C8D-4B4A-8448-D4EAA367CFD0}"/>
                          </a:ext>
                        </a:extLst>
                      </p:cNvPr>
                      <p:cNvPicPr/>
                      <p:nvPr/>
                    </p:nvPicPr>
                    <p:blipFill>
                      <a:blip r:embed="rId10"/>
                      <a:stretch>
                        <a:fillRect/>
                      </a:stretch>
                    </p:blipFill>
                    <p:spPr>
                      <a:xfrm>
                        <a:off x="3526272" y="2633409"/>
                        <a:ext cx="1394820" cy="885600"/>
                      </a:xfrm>
                      <a:prstGeom prst="rect">
                        <a:avLst/>
                      </a:prstGeom>
                    </p:spPr>
                  </p:pic>
                </p:oleObj>
              </mc:Fallback>
            </mc:AlternateContent>
          </a:graphicData>
        </a:graphic>
      </p:graphicFrame>
      <p:grpSp>
        <p:nvGrpSpPr>
          <p:cNvPr id="49" name="Group 48">
            <a:extLst>
              <a:ext uri="{FF2B5EF4-FFF2-40B4-BE49-F238E27FC236}">
                <a16:creationId xmlns:a16="http://schemas.microsoft.com/office/drawing/2014/main" id="{E887395A-F7A9-4876-97A8-FD408F4FE42D}"/>
              </a:ext>
            </a:extLst>
          </p:cNvPr>
          <p:cNvGrpSpPr/>
          <p:nvPr/>
        </p:nvGrpSpPr>
        <p:grpSpPr>
          <a:xfrm>
            <a:off x="7702773" y="3024338"/>
            <a:ext cx="224454" cy="2443086"/>
            <a:chOff x="6178773" y="3024338"/>
            <a:chExt cx="224454" cy="2443086"/>
          </a:xfrm>
        </p:grpSpPr>
        <p:pic>
          <p:nvPicPr>
            <p:cNvPr id="53" name="Picture 52">
              <a:extLst>
                <a:ext uri="{FF2B5EF4-FFF2-40B4-BE49-F238E27FC236}">
                  <a16:creationId xmlns:a16="http://schemas.microsoft.com/office/drawing/2014/main" id="{F9A0B006-E4C5-49D6-84BE-775369291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54" name="Picture 53">
              <a:extLst>
                <a:ext uri="{FF2B5EF4-FFF2-40B4-BE49-F238E27FC236}">
                  <a16:creationId xmlns:a16="http://schemas.microsoft.com/office/drawing/2014/main" id="{6094A8FE-2469-4A1C-B734-A11351D3E7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55" name="Picture 54">
              <a:extLst>
                <a:ext uri="{FF2B5EF4-FFF2-40B4-BE49-F238E27FC236}">
                  <a16:creationId xmlns:a16="http://schemas.microsoft.com/office/drawing/2014/main" id="{D2E7846A-FAB3-4DFC-B0BA-6814D6B7B8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pic>
          <p:nvPicPr>
            <p:cNvPr id="56" name="Picture 55">
              <a:extLst>
                <a:ext uri="{FF2B5EF4-FFF2-40B4-BE49-F238E27FC236}">
                  <a16:creationId xmlns:a16="http://schemas.microsoft.com/office/drawing/2014/main" id="{890D0FCC-EDAB-48FE-9800-84CC30695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3763883"/>
              <a:ext cx="224454" cy="224454"/>
            </a:xfrm>
            <a:prstGeom prst="rect">
              <a:avLst/>
            </a:prstGeom>
          </p:spPr>
        </p:pic>
        <p:pic>
          <p:nvPicPr>
            <p:cNvPr id="57" name="Picture 56">
              <a:extLst>
                <a:ext uri="{FF2B5EF4-FFF2-40B4-BE49-F238E27FC236}">
                  <a16:creationId xmlns:a16="http://schemas.microsoft.com/office/drawing/2014/main" id="{3B5C2E3A-ED22-4585-92FB-6F7A32FBB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4010398"/>
              <a:ext cx="224454" cy="224454"/>
            </a:xfrm>
            <a:prstGeom prst="rect">
              <a:avLst/>
            </a:prstGeom>
          </p:spPr>
        </p:pic>
        <p:pic>
          <p:nvPicPr>
            <p:cNvPr id="58" name="Picture 57">
              <a:extLst>
                <a:ext uri="{FF2B5EF4-FFF2-40B4-BE49-F238E27FC236}">
                  <a16:creationId xmlns:a16="http://schemas.microsoft.com/office/drawing/2014/main" id="{56723DB4-37C1-4CD5-A9E2-69AF30653A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4256913"/>
              <a:ext cx="224454" cy="224454"/>
            </a:xfrm>
            <a:prstGeom prst="rect">
              <a:avLst/>
            </a:prstGeom>
          </p:spPr>
        </p:pic>
        <p:pic>
          <p:nvPicPr>
            <p:cNvPr id="59" name="Picture 58">
              <a:extLst>
                <a:ext uri="{FF2B5EF4-FFF2-40B4-BE49-F238E27FC236}">
                  <a16:creationId xmlns:a16="http://schemas.microsoft.com/office/drawing/2014/main" id="{4AE34208-36F2-4714-97B4-E0900389DA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4503428"/>
              <a:ext cx="224454" cy="224454"/>
            </a:xfrm>
            <a:prstGeom prst="rect">
              <a:avLst/>
            </a:prstGeom>
          </p:spPr>
        </p:pic>
        <p:pic>
          <p:nvPicPr>
            <p:cNvPr id="60" name="Picture 59">
              <a:extLst>
                <a:ext uri="{FF2B5EF4-FFF2-40B4-BE49-F238E27FC236}">
                  <a16:creationId xmlns:a16="http://schemas.microsoft.com/office/drawing/2014/main" id="{62403210-C927-471F-91B1-CBF39505E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4749943"/>
              <a:ext cx="224454" cy="224454"/>
            </a:xfrm>
            <a:prstGeom prst="rect">
              <a:avLst/>
            </a:prstGeom>
          </p:spPr>
        </p:pic>
        <p:pic>
          <p:nvPicPr>
            <p:cNvPr id="61" name="Picture 60">
              <a:extLst>
                <a:ext uri="{FF2B5EF4-FFF2-40B4-BE49-F238E27FC236}">
                  <a16:creationId xmlns:a16="http://schemas.microsoft.com/office/drawing/2014/main" id="{CA80D5F3-F282-4D7E-8B69-92DFD6D54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4996458"/>
              <a:ext cx="224454" cy="224454"/>
            </a:xfrm>
            <a:prstGeom prst="rect">
              <a:avLst/>
            </a:prstGeom>
          </p:spPr>
        </p:pic>
        <p:pic>
          <p:nvPicPr>
            <p:cNvPr id="62" name="Picture 61">
              <a:extLst>
                <a:ext uri="{FF2B5EF4-FFF2-40B4-BE49-F238E27FC236}">
                  <a16:creationId xmlns:a16="http://schemas.microsoft.com/office/drawing/2014/main" id="{B63F4A14-6A9D-431C-8030-EF46F9E50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773" y="5242970"/>
              <a:ext cx="224454" cy="224454"/>
            </a:xfrm>
            <a:prstGeom prst="rect">
              <a:avLst/>
            </a:prstGeom>
          </p:spPr>
        </p:pic>
      </p:grpSp>
      <p:sp>
        <p:nvSpPr>
          <p:cNvPr id="52" name="Rectangle 51">
            <a:extLst>
              <a:ext uri="{FF2B5EF4-FFF2-40B4-BE49-F238E27FC236}">
                <a16:creationId xmlns:a16="http://schemas.microsoft.com/office/drawing/2014/main" id="{17C50649-2849-4A14-BEEB-F2FCFD42948A}"/>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5" name="Group 44">
            <a:extLst>
              <a:ext uri="{FF2B5EF4-FFF2-40B4-BE49-F238E27FC236}">
                <a16:creationId xmlns:a16="http://schemas.microsoft.com/office/drawing/2014/main" id="{6076E4B3-5703-480D-B945-BF8388EA8300}"/>
              </a:ext>
            </a:extLst>
          </p:cNvPr>
          <p:cNvGrpSpPr/>
          <p:nvPr/>
        </p:nvGrpSpPr>
        <p:grpSpPr>
          <a:xfrm>
            <a:off x="4820435" y="1515420"/>
            <a:ext cx="2551133" cy="461665"/>
            <a:chOff x="3293565" y="1515419"/>
            <a:chExt cx="2551133" cy="461665"/>
          </a:xfrm>
        </p:grpSpPr>
        <p:sp>
          <p:nvSpPr>
            <p:cNvPr id="51" name="TextBox 50">
              <a:extLst>
                <a:ext uri="{FF2B5EF4-FFF2-40B4-BE49-F238E27FC236}">
                  <a16:creationId xmlns:a16="http://schemas.microsoft.com/office/drawing/2014/main" id="{F0403A59-4145-4DB0-A565-26AEC618E273}"/>
                </a:ext>
              </a:extLst>
            </p:cNvPr>
            <p:cNvSpPr txBox="1"/>
            <p:nvPr/>
          </p:nvSpPr>
          <p:spPr bwMode="auto">
            <a:xfrm>
              <a:off x="3293565" y="1524945"/>
              <a:ext cx="1487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  3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66" name="Rectangle 65">
              <a:extLst>
                <a:ext uri="{FF2B5EF4-FFF2-40B4-BE49-F238E27FC236}">
                  <a16:creationId xmlns:a16="http://schemas.microsoft.com/office/drawing/2014/main" id="{E758094E-0638-47A1-99FF-476707341F9E}"/>
                </a:ext>
              </a:extLst>
            </p:cNvPr>
            <p:cNvSpPr/>
            <p:nvPr/>
          </p:nvSpPr>
          <p:spPr bwMode="auto">
            <a:xfrm>
              <a:off x="4962115" y="1515419"/>
              <a:ext cx="882583"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7" name="Group 66">
            <a:extLst>
              <a:ext uri="{FF2B5EF4-FFF2-40B4-BE49-F238E27FC236}">
                <a16:creationId xmlns:a16="http://schemas.microsoft.com/office/drawing/2014/main" id="{D869262E-014B-45FF-84F4-65C4F9FEE47D}"/>
              </a:ext>
            </a:extLst>
          </p:cNvPr>
          <p:cNvGrpSpPr/>
          <p:nvPr/>
        </p:nvGrpSpPr>
        <p:grpSpPr>
          <a:xfrm>
            <a:off x="3341811" y="2935965"/>
            <a:ext cx="1458860" cy="564329"/>
            <a:chOff x="3733049" y="5315443"/>
            <a:chExt cx="1458860" cy="564329"/>
          </a:xfrm>
        </p:grpSpPr>
        <p:grpSp>
          <p:nvGrpSpPr>
            <p:cNvPr id="68" name="Group 67">
              <a:extLst>
                <a:ext uri="{FF2B5EF4-FFF2-40B4-BE49-F238E27FC236}">
                  <a16:creationId xmlns:a16="http://schemas.microsoft.com/office/drawing/2014/main" id="{924F5799-FA55-4614-BED1-B9F660CD8512}"/>
                </a:ext>
              </a:extLst>
            </p:cNvPr>
            <p:cNvGrpSpPr/>
            <p:nvPr/>
          </p:nvGrpSpPr>
          <p:grpSpPr>
            <a:xfrm>
              <a:off x="4085070" y="5365750"/>
              <a:ext cx="1106839" cy="507156"/>
              <a:chOff x="4085070" y="5365750"/>
              <a:chExt cx="1106839" cy="507156"/>
            </a:xfrm>
            <a:solidFill>
              <a:schemeClr val="bg1"/>
            </a:solidFill>
          </p:grpSpPr>
          <p:sp>
            <p:nvSpPr>
              <p:cNvPr id="72" name="Rectangle 71">
                <a:extLst>
                  <a:ext uri="{FF2B5EF4-FFF2-40B4-BE49-F238E27FC236}">
                    <a16:creationId xmlns:a16="http://schemas.microsoft.com/office/drawing/2014/main" id="{7614ADC7-0F1E-4B84-8795-2A1B9CBF23F1}"/>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3" name="Rectangle 72">
                <a:extLst>
                  <a:ext uri="{FF2B5EF4-FFF2-40B4-BE49-F238E27FC236}">
                    <a16:creationId xmlns:a16="http://schemas.microsoft.com/office/drawing/2014/main" id="{1A016E9C-CC7C-4F6D-868F-1433C45E5D20}"/>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9" name="Group 68">
              <a:extLst>
                <a:ext uri="{FF2B5EF4-FFF2-40B4-BE49-F238E27FC236}">
                  <a16:creationId xmlns:a16="http://schemas.microsoft.com/office/drawing/2014/main" id="{2D2BD90B-2627-402E-9F5E-D094610F2901}"/>
                </a:ext>
              </a:extLst>
            </p:cNvPr>
            <p:cNvGrpSpPr/>
            <p:nvPr/>
          </p:nvGrpSpPr>
          <p:grpSpPr>
            <a:xfrm>
              <a:off x="3733049" y="5315443"/>
              <a:ext cx="1434410" cy="564329"/>
              <a:chOff x="3722832" y="5310208"/>
              <a:chExt cx="1434410" cy="564329"/>
            </a:xfrm>
          </p:grpSpPr>
          <p:cxnSp>
            <p:nvCxnSpPr>
              <p:cNvPr id="70" name="Straight Connector 69">
                <a:extLst>
                  <a:ext uri="{FF2B5EF4-FFF2-40B4-BE49-F238E27FC236}">
                    <a16:creationId xmlns:a16="http://schemas.microsoft.com/office/drawing/2014/main" id="{30C9BA52-EF98-4D50-A1DD-C46412B51031}"/>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Arc 70">
                <a:extLst>
                  <a:ext uri="{FF2B5EF4-FFF2-40B4-BE49-F238E27FC236}">
                    <a16:creationId xmlns:a16="http://schemas.microsoft.com/office/drawing/2014/main" id="{07801A6E-B417-446D-897C-122C2B043931}"/>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81" name="Group 80">
            <a:extLst>
              <a:ext uri="{FF2B5EF4-FFF2-40B4-BE49-F238E27FC236}">
                <a16:creationId xmlns:a16="http://schemas.microsoft.com/office/drawing/2014/main" id="{3D343264-9604-4D93-9D08-01ADEBEB9CC8}"/>
              </a:ext>
            </a:extLst>
          </p:cNvPr>
          <p:cNvGrpSpPr>
            <a:grpSpLocks noChangeAspect="1"/>
          </p:cNvGrpSpPr>
          <p:nvPr/>
        </p:nvGrpSpPr>
        <p:grpSpPr>
          <a:xfrm>
            <a:off x="6037624" y="2903273"/>
            <a:ext cx="2748231" cy="578710"/>
            <a:chOff x="3733049" y="5315443"/>
            <a:chExt cx="2710626" cy="570792"/>
          </a:xfrm>
        </p:grpSpPr>
        <p:grpSp>
          <p:nvGrpSpPr>
            <p:cNvPr id="82" name="Group 81">
              <a:extLst>
                <a:ext uri="{FF2B5EF4-FFF2-40B4-BE49-F238E27FC236}">
                  <a16:creationId xmlns:a16="http://schemas.microsoft.com/office/drawing/2014/main" id="{7F661674-02BC-4F89-9511-18255BAD85AD}"/>
                </a:ext>
              </a:extLst>
            </p:cNvPr>
            <p:cNvGrpSpPr/>
            <p:nvPr/>
          </p:nvGrpSpPr>
          <p:grpSpPr>
            <a:xfrm>
              <a:off x="4085069" y="5354684"/>
              <a:ext cx="2358605" cy="531551"/>
              <a:chOff x="4085069" y="5354684"/>
              <a:chExt cx="2358605" cy="531551"/>
            </a:xfrm>
            <a:solidFill>
              <a:schemeClr val="bg1"/>
            </a:solidFill>
          </p:grpSpPr>
          <p:sp>
            <p:nvSpPr>
              <p:cNvPr id="86" name="Rectangle 85">
                <a:extLst>
                  <a:ext uri="{FF2B5EF4-FFF2-40B4-BE49-F238E27FC236}">
                    <a16:creationId xmlns:a16="http://schemas.microsoft.com/office/drawing/2014/main" id="{B7EDCF99-1816-46A6-816A-F8A27A057744}"/>
                  </a:ext>
                </a:extLst>
              </p:cNvPr>
              <p:cNvSpPr/>
              <p:nvPr/>
            </p:nvSpPr>
            <p:spPr bwMode="auto">
              <a:xfrm>
                <a:off x="4085069" y="5354684"/>
                <a:ext cx="2358605" cy="52438"/>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7" name="Rectangle 86">
                <a:extLst>
                  <a:ext uri="{FF2B5EF4-FFF2-40B4-BE49-F238E27FC236}">
                    <a16:creationId xmlns:a16="http://schemas.microsoft.com/office/drawing/2014/main" id="{DA970DCB-F115-4224-B9A0-7C1E3D9BCA61}"/>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83" name="Group 82">
              <a:extLst>
                <a:ext uri="{FF2B5EF4-FFF2-40B4-BE49-F238E27FC236}">
                  <a16:creationId xmlns:a16="http://schemas.microsoft.com/office/drawing/2014/main" id="{66B30F70-DA21-4336-8CE8-E884BA7ADA66}"/>
                </a:ext>
              </a:extLst>
            </p:cNvPr>
            <p:cNvGrpSpPr/>
            <p:nvPr/>
          </p:nvGrpSpPr>
          <p:grpSpPr>
            <a:xfrm>
              <a:off x="3733049" y="5315443"/>
              <a:ext cx="2710626" cy="564329"/>
              <a:chOff x="3722832" y="5310208"/>
              <a:chExt cx="2710626" cy="564329"/>
            </a:xfrm>
          </p:grpSpPr>
          <p:cxnSp>
            <p:nvCxnSpPr>
              <p:cNvPr id="84" name="Straight Connector 83">
                <a:extLst>
                  <a:ext uri="{FF2B5EF4-FFF2-40B4-BE49-F238E27FC236}">
                    <a16:creationId xmlns:a16="http://schemas.microsoft.com/office/drawing/2014/main" id="{6AA1C2D7-7921-40B8-8848-12CD9FFAD4C4}"/>
                  </a:ext>
                </a:extLst>
              </p:cNvPr>
              <p:cNvCxnSpPr/>
              <p:nvPr/>
            </p:nvCxnSpPr>
            <p:spPr bwMode="auto">
              <a:xfrm>
                <a:off x="4095241" y="5385595"/>
                <a:ext cx="233821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 name="Arc 84">
                <a:extLst>
                  <a:ext uri="{FF2B5EF4-FFF2-40B4-BE49-F238E27FC236}">
                    <a16:creationId xmlns:a16="http://schemas.microsoft.com/office/drawing/2014/main" id="{DE9CB212-4C8D-4763-B101-11097407382F}"/>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47808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47"/>
                                        </p:tgtEl>
                                      </p:cBhvr>
                                    </p:animEffect>
                                    <p:set>
                                      <p:cBhvr>
                                        <p:cTn id="7" dur="1" fill="hold">
                                          <p:stCondLst>
                                            <p:cond delay="499"/>
                                          </p:stCondLst>
                                        </p:cTn>
                                        <p:tgtEl>
                                          <p:spTgt spid="47"/>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500"/>
                                        <p:tgtEl>
                                          <p:spTgt spid="9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8"/>
                                        </p:tgtEl>
                                      </p:cBhvr>
                                    </p:animEffect>
                                    <p:set>
                                      <p:cBhvr>
                                        <p:cTn id="16" dur="1" fill="hold">
                                          <p:stCondLst>
                                            <p:cond delay="499"/>
                                          </p:stCondLst>
                                        </p:cTn>
                                        <p:tgtEl>
                                          <p:spTgt spid="48"/>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500"/>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xit" presetSubtype="0" fill="hold" nodeType="with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4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87505EBE-0A45-4470-84DB-7C5D622E2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6221" y="2972762"/>
            <a:ext cx="2379633" cy="420853"/>
          </a:xfrm>
          <a:prstGeom prst="rect">
            <a:avLst/>
          </a:prstGeom>
        </p:spPr>
      </p:pic>
      <p:sp>
        <p:nvSpPr>
          <p:cNvPr id="3" name="Title 2">
            <a:extLst>
              <a:ext uri="{FF2B5EF4-FFF2-40B4-BE49-F238E27FC236}">
                <a16:creationId xmlns:a16="http://schemas.microsoft.com/office/drawing/2014/main" id="{3FDEA180-EA01-4555-BDFB-720279E3C4A3}"/>
              </a:ext>
            </a:extLst>
          </p:cNvPr>
          <p:cNvSpPr>
            <a:spLocks noGrp="1"/>
          </p:cNvSpPr>
          <p:nvPr>
            <p:ph type="title"/>
          </p:nvPr>
        </p:nvSpPr>
        <p:spPr/>
        <p:txBody>
          <a:bodyPr/>
          <a:lstStyle/>
          <a:p>
            <a:r>
              <a:rPr lang="en-GB" dirty="0"/>
              <a:t>5MD-4 Divide using a formal written method</a:t>
            </a:r>
          </a:p>
        </p:txBody>
      </p:sp>
      <p:sp>
        <p:nvSpPr>
          <p:cNvPr id="93" name="TextBox 92">
            <a:extLst>
              <a:ext uri="{FF2B5EF4-FFF2-40B4-BE49-F238E27FC236}">
                <a16:creationId xmlns:a16="http://schemas.microsoft.com/office/drawing/2014/main" id="{FBED1103-7745-41DF-A9B7-9E0B2C70AA57}"/>
              </a:ext>
            </a:extLst>
          </p:cNvPr>
          <p:cNvSpPr txBox="1"/>
          <p:nvPr/>
        </p:nvSpPr>
        <p:spPr bwMode="auto">
          <a:xfrm>
            <a:off x="2187751" y="920309"/>
            <a:ext cx="78164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sticks shared equally between 3 children. How many sticks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6" name="TextBox 95">
            <a:extLst>
              <a:ext uri="{FF2B5EF4-FFF2-40B4-BE49-F238E27FC236}">
                <a16:creationId xmlns:a16="http://schemas.microsoft.com/office/drawing/2014/main" id="{D72DEB36-5275-4B8E-9B80-61214BEA7486}"/>
              </a:ext>
            </a:extLst>
          </p:cNvPr>
          <p:cNvSpPr txBox="1"/>
          <p:nvPr/>
        </p:nvSpPr>
        <p:spPr bwMode="auto">
          <a:xfrm>
            <a:off x="4950207" y="2140760"/>
            <a:ext cx="2291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exchange:</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8" name="Rectangle 97">
            <a:extLst>
              <a:ext uri="{FF2B5EF4-FFF2-40B4-BE49-F238E27FC236}">
                <a16:creationId xmlns:a16="http://schemas.microsoft.com/office/drawing/2014/main" id="{1B8FEFD2-DE67-4A6D-911E-8AE51A507067}"/>
              </a:ext>
            </a:extLst>
          </p:cNvPr>
          <p:cNvSpPr/>
          <p:nvPr/>
        </p:nvSpPr>
        <p:spPr bwMode="auto">
          <a:xfrm>
            <a:off x="3824288" y="2669382"/>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2" name="Picture 21" descr="A close up of a logo&#10;&#10;Description automatically generated">
            <a:extLst>
              <a:ext uri="{FF2B5EF4-FFF2-40B4-BE49-F238E27FC236}">
                <a16:creationId xmlns:a16="http://schemas.microsoft.com/office/drawing/2014/main" id="{C2BA9953-45B2-47A6-B8B3-10CC720DEA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9095" y="2996620"/>
            <a:ext cx="289297" cy="773120"/>
          </a:xfrm>
          <a:prstGeom prst="rect">
            <a:avLst/>
          </a:prstGeom>
        </p:spPr>
      </p:pic>
      <p:sp>
        <p:nvSpPr>
          <p:cNvPr id="35" name="TextBox 34">
            <a:extLst>
              <a:ext uri="{FF2B5EF4-FFF2-40B4-BE49-F238E27FC236}">
                <a16:creationId xmlns:a16="http://schemas.microsoft.com/office/drawing/2014/main" id="{8D2AAD54-0718-4B48-A55E-FCC2D06BF9A8}"/>
              </a:ext>
            </a:extLst>
          </p:cNvPr>
          <p:cNvSpPr txBox="1"/>
          <p:nvPr/>
        </p:nvSpPr>
        <p:spPr bwMode="auto">
          <a:xfrm>
            <a:off x="6157906" y="295729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36" name="TextBox 35">
            <a:extLst>
              <a:ext uri="{FF2B5EF4-FFF2-40B4-BE49-F238E27FC236}">
                <a16:creationId xmlns:a16="http://schemas.microsoft.com/office/drawing/2014/main" id="{73013491-7814-4C12-94CA-D8810CF651C4}"/>
              </a:ext>
            </a:extLst>
          </p:cNvPr>
          <p:cNvSpPr txBox="1"/>
          <p:nvPr/>
        </p:nvSpPr>
        <p:spPr bwMode="auto">
          <a:xfrm>
            <a:off x="4534292" y="5610225"/>
            <a:ext cx="31234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7 tens ÷ 3 = 2 tens r 1 ten</a:t>
            </a:r>
          </a:p>
        </p:txBody>
      </p:sp>
      <p:grpSp>
        <p:nvGrpSpPr>
          <p:cNvPr id="37" name="Group 36">
            <a:extLst>
              <a:ext uri="{FF2B5EF4-FFF2-40B4-BE49-F238E27FC236}">
                <a16:creationId xmlns:a16="http://schemas.microsoft.com/office/drawing/2014/main" id="{793146BA-1C12-4F78-A252-261DA7E91F90}"/>
              </a:ext>
            </a:extLst>
          </p:cNvPr>
          <p:cNvGrpSpPr/>
          <p:nvPr/>
        </p:nvGrpSpPr>
        <p:grpSpPr>
          <a:xfrm>
            <a:off x="6542715" y="3024338"/>
            <a:ext cx="224454" cy="717684"/>
            <a:chOff x="5317111" y="3024338"/>
            <a:chExt cx="224454" cy="717684"/>
          </a:xfrm>
        </p:grpSpPr>
        <p:pic>
          <p:nvPicPr>
            <p:cNvPr id="38" name="Picture 37" descr="A picture containing clipart&#10;&#10;Description automatically generated">
              <a:extLst>
                <a:ext uri="{FF2B5EF4-FFF2-40B4-BE49-F238E27FC236}">
                  <a16:creationId xmlns:a16="http://schemas.microsoft.com/office/drawing/2014/main" id="{DB781F62-A5A6-42F2-96CD-FB3AD73AD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024338"/>
              <a:ext cx="224454" cy="224454"/>
            </a:xfrm>
            <a:prstGeom prst="rect">
              <a:avLst/>
            </a:prstGeom>
          </p:spPr>
        </p:pic>
        <p:pic>
          <p:nvPicPr>
            <p:cNvPr id="39" name="Picture 38" descr="A picture containing clipart&#10;&#10;Description automatically generated">
              <a:extLst>
                <a:ext uri="{FF2B5EF4-FFF2-40B4-BE49-F238E27FC236}">
                  <a16:creationId xmlns:a16="http://schemas.microsoft.com/office/drawing/2014/main" id="{A729F1F1-2207-4A17-9A89-AC43A4BC80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270953"/>
              <a:ext cx="224454" cy="224454"/>
            </a:xfrm>
            <a:prstGeom prst="rect">
              <a:avLst/>
            </a:prstGeom>
          </p:spPr>
        </p:pic>
        <p:pic>
          <p:nvPicPr>
            <p:cNvPr id="40" name="Picture 39" descr="A picture containing clipart&#10;&#10;Description automatically generated">
              <a:extLst>
                <a:ext uri="{FF2B5EF4-FFF2-40B4-BE49-F238E27FC236}">
                  <a16:creationId xmlns:a16="http://schemas.microsoft.com/office/drawing/2014/main" id="{F7FA5A80-2F1D-4D14-810C-7BE4372E2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517568"/>
              <a:ext cx="224454" cy="224454"/>
            </a:xfrm>
            <a:prstGeom prst="rect">
              <a:avLst/>
            </a:prstGeom>
          </p:spPr>
        </p:pic>
      </p:grpSp>
      <p:grpSp>
        <p:nvGrpSpPr>
          <p:cNvPr id="41" name="Group 40">
            <a:extLst>
              <a:ext uri="{FF2B5EF4-FFF2-40B4-BE49-F238E27FC236}">
                <a16:creationId xmlns:a16="http://schemas.microsoft.com/office/drawing/2014/main" id="{D2A11C7A-015F-453E-82F9-159A0A9DBFCC}"/>
              </a:ext>
            </a:extLst>
          </p:cNvPr>
          <p:cNvGrpSpPr/>
          <p:nvPr/>
        </p:nvGrpSpPr>
        <p:grpSpPr>
          <a:xfrm>
            <a:off x="6841111" y="3024338"/>
            <a:ext cx="224454" cy="717684"/>
            <a:chOff x="5317111" y="3764183"/>
            <a:chExt cx="224454" cy="717684"/>
          </a:xfrm>
        </p:grpSpPr>
        <p:pic>
          <p:nvPicPr>
            <p:cNvPr id="42" name="Picture 41" descr="A picture containing clipart&#10;&#10;Description automatically generated">
              <a:extLst>
                <a:ext uri="{FF2B5EF4-FFF2-40B4-BE49-F238E27FC236}">
                  <a16:creationId xmlns:a16="http://schemas.microsoft.com/office/drawing/2014/main" id="{D68E1373-09C4-4797-B017-22C4DBD47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3764183"/>
              <a:ext cx="224454" cy="224454"/>
            </a:xfrm>
            <a:prstGeom prst="rect">
              <a:avLst/>
            </a:prstGeom>
          </p:spPr>
        </p:pic>
        <p:pic>
          <p:nvPicPr>
            <p:cNvPr id="43" name="Picture 42" descr="A picture containing clipart&#10;&#10;Description automatically generated">
              <a:extLst>
                <a:ext uri="{FF2B5EF4-FFF2-40B4-BE49-F238E27FC236}">
                  <a16:creationId xmlns:a16="http://schemas.microsoft.com/office/drawing/2014/main" id="{5F2D9689-44F5-408E-86F0-4C69D8371F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4010798"/>
              <a:ext cx="224454" cy="224454"/>
            </a:xfrm>
            <a:prstGeom prst="rect">
              <a:avLst/>
            </a:prstGeom>
          </p:spPr>
        </p:pic>
        <p:pic>
          <p:nvPicPr>
            <p:cNvPr id="44" name="Picture 43" descr="A picture containing clipart&#10;&#10;Description automatically generated">
              <a:extLst>
                <a:ext uri="{FF2B5EF4-FFF2-40B4-BE49-F238E27FC236}">
                  <a16:creationId xmlns:a16="http://schemas.microsoft.com/office/drawing/2014/main" id="{6980F51C-6DD4-4CA0-95D9-F20894509D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111" y="4257413"/>
              <a:ext cx="224454" cy="224454"/>
            </a:xfrm>
            <a:prstGeom prst="rect">
              <a:avLst/>
            </a:prstGeom>
          </p:spPr>
        </p:pic>
      </p:grpSp>
      <p:pic>
        <p:nvPicPr>
          <p:cNvPr id="46" name="Picture 45" descr="A close up of a logo&#10;&#10;Description automatically generated">
            <a:extLst>
              <a:ext uri="{FF2B5EF4-FFF2-40B4-BE49-F238E27FC236}">
                <a16:creationId xmlns:a16="http://schemas.microsoft.com/office/drawing/2014/main" id="{6988F84A-5FA9-4554-9184-901EEE559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9041" y="2996620"/>
            <a:ext cx="289297" cy="773120"/>
          </a:xfrm>
          <a:prstGeom prst="rect">
            <a:avLst/>
          </a:prstGeom>
        </p:spPr>
      </p:pic>
      <p:sp>
        <p:nvSpPr>
          <p:cNvPr id="47" name="TextBox 46">
            <a:extLst>
              <a:ext uri="{FF2B5EF4-FFF2-40B4-BE49-F238E27FC236}">
                <a16:creationId xmlns:a16="http://schemas.microsoft.com/office/drawing/2014/main" id="{5D44850F-7E91-4418-8351-B24EC8398ED0}"/>
              </a:ext>
            </a:extLst>
          </p:cNvPr>
          <p:cNvSpPr txBox="1"/>
          <p:nvPr/>
        </p:nvSpPr>
        <p:spPr bwMode="auto">
          <a:xfrm>
            <a:off x="4784392" y="2140760"/>
            <a:ext cx="2623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share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0" name="TextBox 49">
            <a:extLst>
              <a:ext uri="{FF2B5EF4-FFF2-40B4-BE49-F238E27FC236}">
                <a16:creationId xmlns:a16="http://schemas.microsoft.com/office/drawing/2014/main" id="{58A1C909-91C1-4DB7-B7B7-7B39874C8220}"/>
              </a:ext>
            </a:extLst>
          </p:cNvPr>
          <p:cNvSpPr txBox="1"/>
          <p:nvPr/>
        </p:nvSpPr>
        <p:spPr bwMode="auto">
          <a:xfrm>
            <a:off x="6634748"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2</a:t>
            </a:r>
          </a:p>
        </p:txBody>
      </p:sp>
      <p:graphicFrame>
        <p:nvGraphicFramePr>
          <p:cNvPr id="5" name="Object 4">
            <a:extLst>
              <a:ext uri="{FF2B5EF4-FFF2-40B4-BE49-F238E27FC236}">
                <a16:creationId xmlns:a16="http://schemas.microsoft.com/office/drawing/2014/main" id="{858F9900-3C8D-4B4A-8448-D4EAA367CFD0}"/>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6" imgW="799920" imgH="507960" progId="Equation.DSMT4">
                  <p:embed/>
                </p:oleObj>
              </mc:Choice>
              <mc:Fallback>
                <p:oleObj name="Equation" r:id="rId6" imgW="799920" imgH="507960" progId="Equation.DSMT4">
                  <p:embed/>
                  <p:pic>
                    <p:nvPicPr>
                      <p:cNvPr id="5" name="Object 4">
                        <a:extLst>
                          <a:ext uri="{FF2B5EF4-FFF2-40B4-BE49-F238E27FC236}">
                            <a16:creationId xmlns:a16="http://schemas.microsoft.com/office/drawing/2014/main" id="{858F9900-3C8D-4B4A-8448-D4EAA367CFD0}"/>
                          </a:ext>
                        </a:extLst>
                      </p:cNvPr>
                      <p:cNvPicPr/>
                      <p:nvPr/>
                    </p:nvPicPr>
                    <p:blipFill>
                      <a:blip r:embed="rId7"/>
                      <a:stretch>
                        <a:fillRect/>
                      </a:stretch>
                    </p:blipFill>
                    <p:spPr>
                      <a:xfrm>
                        <a:off x="3526272" y="2633409"/>
                        <a:ext cx="1394820" cy="885600"/>
                      </a:xfrm>
                      <a:prstGeom prst="rect">
                        <a:avLst/>
                      </a:prstGeom>
                    </p:spPr>
                  </p:pic>
                </p:oleObj>
              </mc:Fallback>
            </mc:AlternateContent>
          </a:graphicData>
        </a:graphic>
      </p:graphicFrame>
      <p:pic>
        <p:nvPicPr>
          <p:cNvPr id="45" name="Picture 44" descr="A close up of a logo&#10;&#10;Description automatically generated">
            <a:extLst>
              <a:ext uri="{FF2B5EF4-FFF2-40B4-BE49-F238E27FC236}">
                <a16:creationId xmlns:a16="http://schemas.microsoft.com/office/drawing/2014/main" id="{C444E583-69B1-4004-B79C-0C210B6D0A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3882" y="2996620"/>
            <a:ext cx="289297" cy="773120"/>
          </a:xfrm>
          <a:prstGeom prst="rect">
            <a:avLst/>
          </a:prstGeom>
        </p:spPr>
      </p:pic>
      <p:pic>
        <p:nvPicPr>
          <p:cNvPr id="51" name="Picture 50">
            <a:extLst>
              <a:ext uri="{FF2B5EF4-FFF2-40B4-BE49-F238E27FC236}">
                <a16:creationId xmlns:a16="http://schemas.microsoft.com/office/drawing/2014/main" id="{14D710F5-242E-4F7F-88CF-74BCE2B809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02987" y="3024338"/>
            <a:ext cx="224454" cy="224454"/>
          </a:xfrm>
          <a:prstGeom prst="rect">
            <a:avLst/>
          </a:prstGeom>
        </p:spPr>
      </p:pic>
      <p:pic>
        <p:nvPicPr>
          <p:cNvPr id="63" name="Picture 62">
            <a:extLst>
              <a:ext uri="{FF2B5EF4-FFF2-40B4-BE49-F238E27FC236}">
                <a16:creationId xmlns:a16="http://schemas.microsoft.com/office/drawing/2014/main" id="{76E7980C-3818-4E6B-9139-3AAB4E5F77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02987" y="3270953"/>
            <a:ext cx="224454" cy="224454"/>
          </a:xfrm>
          <a:prstGeom prst="rect">
            <a:avLst/>
          </a:prstGeom>
        </p:spPr>
      </p:pic>
      <p:sp>
        <p:nvSpPr>
          <p:cNvPr id="64" name="TextBox 63">
            <a:extLst>
              <a:ext uri="{FF2B5EF4-FFF2-40B4-BE49-F238E27FC236}">
                <a16:creationId xmlns:a16="http://schemas.microsoft.com/office/drawing/2014/main" id="{936E5BD3-7DF5-4147-9265-72CE25E31E68}"/>
              </a:ext>
            </a:extLst>
          </p:cNvPr>
          <p:cNvSpPr txBox="1"/>
          <p:nvPr/>
        </p:nvSpPr>
        <p:spPr bwMode="auto">
          <a:xfrm>
            <a:off x="4366201" y="6019827"/>
            <a:ext cx="34596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13 ones ÷ 3 = 4 ones r 1 one</a:t>
            </a:r>
          </a:p>
        </p:txBody>
      </p:sp>
      <p:grpSp>
        <p:nvGrpSpPr>
          <p:cNvPr id="65" name="Group 64">
            <a:extLst>
              <a:ext uri="{FF2B5EF4-FFF2-40B4-BE49-F238E27FC236}">
                <a16:creationId xmlns:a16="http://schemas.microsoft.com/office/drawing/2014/main" id="{64050F7C-5E1C-4CB5-9723-1D237FBB8C99}"/>
              </a:ext>
            </a:extLst>
          </p:cNvPr>
          <p:cNvGrpSpPr/>
          <p:nvPr/>
        </p:nvGrpSpPr>
        <p:grpSpPr>
          <a:xfrm>
            <a:off x="7702773" y="3024338"/>
            <a:ext cx="224454" cy="717484"/>
            <a:chOff x="6178773" y="3024338"/>
            <a:chExt cx="224454" cy="717484"/>
          </a:xfrm>
        </p:grpSpPr>
        <p:pic>
          <p:nvPicPr>
            <p:cNvPr id="66" name="Picture 65">
              <a:extLst>
                <a:ext uri="{FF2B5EF4-FFF2-40B4-BE49-F238E27FC236}">
                  <a16:creationId xmlns:a16="http://schemas.microsoft.com/office/drawing/2014/main" id="{B3A4E740-3513-4EA5-901A-F29BCC9F00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67" name="Picture 66">
              <a:extLst>
                <a:ext uri="{FF2B5EF4-FFF2-40B4-BE49-F238E27FC236}">
                  <a16:creationId xmlns:a16="http://schemas.microsoft.com/office/drawing/2014/main" id="{BC122571-518B-4D00-A1BD-B51D36675E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68" name="Picture 67">
              <a:extLst>
                <a:ext uri="{FF2B5EF4-FFF2-40B4-BE49-F238E27FC236}">
                  <a16:creationId xmlns:a16="http://schemas.microsoft.com/office/drawing/2014/main" id="{4BCB53C7-9787-441A-BE3D-E571BFBBD2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69" name="Group 68">
            <a:extLst>
              <a:ext uri="{FF2B5EF4-FFF2-40B4-BE49-F238E27FC236}">
                <a16:creationId xmlns:a16="http://schemas.microsoft.com/office/drawing/2014/main" id="{02E6E3B8-2049-4A1A-80D8-DDF4A2B0A518}"/>
              </a:ext>
            </a:extLst>
          </p:cNvPr>
          <p:cNvGrpSpPr/>
          <p:nvPr/>
        </p:nvGrpSpPr>
        <p:grpSpPr>
          <a:xfrm>
            <a:off x="7702773" y="3024338"/>
            <a:ext cx="224454" cy="717484"/>
            <a:chOff x="6178773" y="3024338"/>
            <a:chExt cx="224454" cy="717484"/>
          </a:xfrm>
        </p:grpSpPr>
        <p:pic>
          <p:nvPicPr>
            <p:cNvPr id="70" name="Picture 69">
              <a:extLst>
                <a:ext uri="{FF2B5EF4-FFF2-40B4-BE49-F238E27FC236}">
                  <a16:creationId xmlns:a16="http://schemas.microsoft.com/office/drawing/2014/main" id="{97F1AC68-F3C0-4315-B4DE-67BC1E4FA9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71" name="Picture 70">
              <a:extLst>
                <a:ext uri="{FF2B5EF4-FFF2-40B4-BE49-F238E27FC236}">
                  <a16:creationId xmlns:a16="http://schemas.microsoft.com/office/drawing/2014/main" id="{300A7DF5-E06E-46CC-B38E-ADD6B58FC2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72" name="Picture 71">
              <a:extLst>
                <a:ext uri="{FF2B5EF4-FFF2-40B4-BE49-F238E27FC236}">
                  <a16:creationId xmlns:a16="http://schemas.microsoft.com/office/drawing/2014/main" id="{DCE2AAA9-76D6-43BD-916F-0AFDB067F1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73" name="Group 72">
            <a:extLst>
              <a:ext uri="{FF2B5EF4-FFF2-40B4-BE49-F238E27FC236}">
                <a16:creationId xmlns:a16="http://schemas.microsoft.com/office/drawing/2014/main" id="{B74CE465-A768-47BD-93CB-A7A463CFBB94}"/>
              </a:ext>
            </a:extLst>
          </p:cNvPr>
          <p:cNvGrpSpPr/>
          <p:nvPr/>
        </p:nvGrpSpPr>
        <p:grpSpPr>
          <a:xfrm>
            <a:off x="7702773" y="3763883"/>
            <a:ext cx="224454" cy="717484"/>
            <a:chOff x="6178773" y="3763883"/>
            <a:chExt cx="224454" cy="717484"/>
          </a:xfrm>
        </p:grpSpPr>
        <p:pic>
          <p:nvPicPr>
            <p:cNvPr id="74" name="Picture 73">
              <a:extLst>
                <a:ext uri="{FF2B5EF4-FFF2-40B4-BE49-F238E27FC236}">
                  <a16:creationId xmlns:a16="http://schemas.microsoft.com/office/drawing/2014/main" id="{DCDE4426-EFFF-42D7-B6DB-AADC89B257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763883"/>
              <a:ext cx="224454" cy="224454"/>
            </a:xfrm>
            <a:prstGeom prst="rect">
              <a:avLst/>
            </a:prstGeom>
          </p:spPr>
        </p:pic>
        <p:pic>
          <p:nvPicPr>
            <p:cNvPr id="75" name="Picture 74">
              <a:extLst>
                <a:ext uri="{FF2B5EF4-FFF2-40B4-BE49-F238E27FC236}">
                  <a16:creationId xmlns:a16="http://schemas.microsoft.com/office/drawing/2014/main" id="{C2F0B96A-9979-49E4-9451-5B2C542BD6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4010398"/>
              <a:ext cx="224454" cy="224454"/>
            </a:xfrm>
            <a:prstGeom prst="rect">
              <a:avLst/>
            </a:prstGeom>
          </p:spPr>
        </p:pic>
        <p:pic>
          <p:nvPicPr>
            <p:cNvPr id="76" name="Picture 75">
              <a:extLst>
                <a:ext uri="{FF2B5EF4-FFF2-40B4-BE49-F238E27FC236}">
                  <a16:creationId xmlns:a16="http://schemas.microsoft.com/office/drawing/2014/main" id="{66D6E7B1-C3AC-4ECD-B9EF-84C0D213B96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4256913"/>
              <a:ext cx="224454" cy="224454"/>
            </a:xfrm>
            <a:prstGeom prst="rect">
              <a:avLst/>
            </a:prstGeom>
          </p:spPr>
        </p:pic>
      </p:grpSp>
      <p:grpSp>
        <p:nvGrpSpPr>
          <p:cNvPr id="78" name="Group 77">
            <a:extLst>
              <a:ext uri="{FF2B5EF4-FFF2-40B4-BE49-F238E27FC236}">
                <a16:creationId xmlns:a16="http://schemas.microsoft.com/office/drawing/2014/main" id="{CC6BC89B-D8BD-4F81-9902-8E3FF524E7E1}"/>
              </a:ext>
            </a:extLst>
          </p:cNvPr>
          <p:cNvGrpSpPr/>
          <p:nvPr/>
        </p:nvGrpSpPr>
        <p:grpSpPr>
          <a:xfrm>
            <a:off x="7702773" y="4503429"/>
            <a:ext cx="224454" cy="717481"/>
            <a:chOff x="6178773" y="4749943"/>
            <a:chExt cx="224454" cy="717481"/>
          </a:xfrm>
        </p:grpSpPr>
        <p:pic>
          <p:nvPicPr>
            <p:cNvPr id="79" name="Picture 78">
              <a:extLst>
                <a:ext uri="{FF2B5EF4-FFF2-40B4-BE49-F238E27FC236}">
                  <a16:creationId xmlns:a16="http://schemas.microsoft.com/office/drawing/2014/main" id="{DE27FD11-7AF8-4367-B424-D4E6C16F3A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4749943"/>
              <a:ext cx="224454" cy="224454"/>
            </a:xfrm>
            <a:prstGeom prst="rect">
              <a:avLst/>
            </a:prstGeom>
          </p:spPr>
        </p:pic>
        <p:pic>
          <p:nvPicPr>
            <p:cNvPr id="80" name="Picture 79">
              <a:extLst>
                <a:ext uri="{FF2B5EF4-FFF2-40B4-BE49-F238E27FC236}">
                  <a16:creationId xmlns:a16="http://schemas.microsoft.com/office/drawing/2014/main" id="{09F6D0DA-E614-4AAE-A4A9-33AFBA2C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4996458"/>
              <a:ext cx="224454" cy="224454"/>
            </a:xfrm>
            <a:prstGeom prst="rect">
              <a:avLst/>
            </a:prstGeom>
          </p:spPr>
        </p:pic>
        <p:pic>
          <p:nvPicPr>
            <p:cNvPr id="81" name="Picture 80">
              <a:extLst>
                <a:ext uri="{FF2B5EF4-FFF2-40B4-BE49-F238E27FC236}">
                  <a16:creationId xmlns:a16="http://schemas.microsoft.com/office/drawing/2014/main" id="{21B8F51E-756A-4BC2-AE90-0948E65C2F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5242970"/>
              <a:ext cx="224454" cy="224454"/>
            </a:xfrm>
            <a:prstGeom prst="rect">
              <a:avLst/>
            </a:prstGeom>
          </p:spPr>
        </p:pic>
      </p:grpSp>
      <p:grpSp>
        <p:nvGrpSpPr>
          <p:cNvPr id="82" name="Group 81">
            <a:extLst>
              <a:ext uri="{FF2B5EF4-FFF2-40B4-BE49-F238E27FC236}">
                <a16:creationId xmlns:a16="http://schemas.microsoft.com/office/drawing/2014/main" id="{5A39BE5E-71CD-491E-B439-52E45ADC15A2}"/>
              </a:ext>
            </a:extLst>
          </p:cNvPr>
          <p:cNvGrpSpPr/>
          <p:nvPr/>
        </p:nvGrpSpPr>
        <p:grpSpPr>
          <a:xfrm>
            <a:off x="7406160" y="3024338"/>
            <a:ext cx="224454" cy="717484"/>
            <a:chOff x="6178773" y="3024338"/>
            <a:chExt cx="224454" cy="717484"/>
          </a:xfrm>
        </p:grpSpPr>
        <p:pic>
          <p:nvPicPr>
            <p:cNvPr id="83" name="Picture 82">
              <a:extLst>
                <a:ext uri="{FF2B5EF4-FFF2-40B4-BE49-F238E27FC236}">
                  <a16:creationId xmlns:a16="http://schemas.microsoft.com/office/drawing/2014/main" id="{4A243F2D-479B-4AEA-9BBA-ECC9F33B68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84" name="Picture 83">
              <a:extLst>
                <a:ext uri="{FF2B5EF4-FFF2-40B4-BE49-F238E27FC236}">
                  <a16:creationId xmlns:a16="http://schemas.microsoft.com/office/drawing/2014/main" id="{20ABB2AA-5262-4676-AF9B-CEE787FD50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85" name="Picture 84">
              <a:extLst>
                <a:ext uri="{FF2B5EF4-FFF2-40B4-BE49-F238E27FC236}">
                  <a16:creationId xmlns:a16="http://schemas.microsoft.com/office/drawing/2014/main" id="{4333D8B6-D394-49B9-9A94-F31DCFD676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grpSp>
        <p:nvGrpSpPr>
          <p:cNvPr id="86" name="Group 85">
            <a:extLst>
              <a:ext uri="{FF2B5EF4-FFF2-40B4-BE49-F238E27FC236}">
                <a16:creationId xmlns:a16="http://schemas.microsoft.com/office/drawing/2014/main" id="{3F73EF08-F8A0-4E86-AF3B-CAAA89A335B2}"/>
              </a:ext>
            </a:extLst>
          </p:cNvPr>
          <p:cNvGrpSpPr/>
          <p:nvPr/>
        </p:nvGrpSpPr>
        <p:grpSpPr>
          <a:xfrm>
            <a:off x="8294990" y="3024338"/>
            <a:ext cx="224454" cy="717484"/>
            <a:chOff x="6178773" y="3024338"/>
            <a:chExt cx="224454" cy="717484"/>
          </a:xfrm>
        </p:grpSpPr>
        <p:pic>
          <p:nvPicPr>
            <p:cNvPr id="87" name="Picture 86">
              <a:extLst>
                <a:ext uri="{FF2B5EF4-FFF2-40B4-BE49-F238E27FC236}">
                  <a16:creationId xmlns:a16="http://schemas.microsoft.com/office/drawing/2014/main" id="{753E2DFC-6637-4C36-A51D-3F9773E0DE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024338"/>
              <a:ext cx="224454" cy="224454"/>
            </a:xfrm>
            <a:prstGeom prst="rect">
              <a:avLst/>
            </a:prstGeom>
          </p:spPr>
        </p:pic>
        <p:pic>
          <p:nvPicPr>
            <p:cNvPr id="88" name="Picture 87">
              <a:extLst>
                <a:ext uri="{FF2B5EF4-FFF2-40B4-BE49-F238E27FC236}">
                  <a16:creationId xmlns:a16="http://schemas.microsoft.com/office/drawing/2014/main" id="{DF4F006E-D859-434C-9E56-83D338F09B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270853"/>
              <a:ext cx="224454" cy="224454"/>
            </a:xfrm>
            <a:prstGeom prst="rect">
              <a:avLst/>
            </a:prstGeom>
          </p:spPr>
        </p:pic>
        <p:pic>
          <p:nvPicPr>
            <p:cNvPr id="89" name="Picture 88">
              <a:extLst>
                <a:ext uri="{FF2B5EF4-FFF2-40B4-BE49-F238E27FC236}">
                  <a16:creationId xmlns:a16="http://schemas.microsoft.com/office/drawing/2014/main" id="{6EF799A3-7FFE-4262-8581-3C2D0A9BE1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8773" y="3517368"/>
              <a:ext cx="224454" cy="224454"/>
            </a:xfrm>
            <a:prstGeom prst="rect">
              <a:avLst/>
            </a:prstGeom>
          </p:spPr>
        </p:pic>
      </p:grpSp>
      <p:pic>
        <p:nvPicPr>
          <p:cNvPr id="90" name="Picture 89" descr="A close up of a logo&#10;&#10;Description automatically generated">
            <a:extLst>
              <a:ext uri="{FF2B5EF4-FFF2-40B4-BE49-F238E27FC236}">
                <a16:creationId xmlns:a16="http://schemas.microsoft.com/office/drawing/2014/main" id="{B38AA1B6-5C9F-442D-8B6D-52CFE81548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4807" y="2994710"/>
            <a:ext cx="289297" cy="773121"/>
          </a:xfrm>
          <a:prstGeom prst="rect">
            <a:avLst/>
          </a:prstGeom>
        </p:spPr>
      </p:pic>
      <p:pic>
        <p:nvPicPr>
          <p:cNvPr id="91" name="Picture 90" descr="A close up of a logo&#10;&#10;Description automatically generated">
            <a:extLst>
              <a:ext uri="{FF2B5EF4-FFF2-40B4-BE49-F238E27FC236}">
                <a16:creationId xmlns:a16="http://schemas.microsoft.com/office/drawing/2014/main" id="{37CC9236-62A9-4816-BFC0-19E0EB5E26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8818" y="2998066"/>
            <a:ext cx="289297" cy="773120"/>
          </a:xfrm>
          <a:prstGeom prst="rect">
            <a:avLst/>
          </a:prstGeom>
        </p:spPr>
      </p:pic>
      <p:pic>
        <p:nvPicPr>
          <p:cNvPr id="92" name="Picture 91" descr="A close up of a logo&#10;&#10;Description automatically generated">
            <a:extLst>
              <a:ext uri="{FF2B5EF4-FFF2-40B4-BE49-F238E27FC236}">
                <a16:creationId xmlns:a16="http://schemas.microsoft.com/office/drawing/2014/main" id="{9D1C9235-08F3-4057-A569-325944C5D8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62445" y="2998066"/>
            <a:ext cx="289297" cy="773120"/>
          </a:xfrm>
          <a:prstGeom prst="rect">
            <a:avLst/>
          </a:prstGeom>
        </p:spPr>
      </p:pic>
      <p:sp>
        <p:nvSpPr>
          <p:cNvPr id="97" name="TextBox 96">
            <a:extLst>
              <a:ext uri="{FF2B5EF4-FFF2-40B4-BE49-F238E27FC236}">
                <a16:creationId xmlns:a16="http://schemas.microsoft.com/office/drawing/2014/main" id="{CFC8DE78-BF40-46A4-86EE-9A5BA3BF841B}"/>
              </a:ext>
            </a:extLst>
          </p:cNvPr>
          <p:cNvSpPr txBox="1"/>
          <p:nvPr/>
        </p:nvSpPr>
        <p:spPr bwMode="auto">
          <a:xfrm>
            <a:off x="7812814" y="2625016"/>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4</a:t>
            </a:r>
          </a:p>
        </p:txBody>
      </p:sp>
      <p:pic>
        <p:nvPicPr>
          <p:cNvPr id="99" name="Picture 98">
            <a:extLst>
              <a:ext uri="{FF2B5EF4-FFF2-40B4-BE49-F238E27FC236}">
                <a16:creationId xmlns:a16="http://schemas.microsoft.com/office/drawing/2014/main" id="{4702C321-DD18-48FD-BB89-43262B8A92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02987" y="3523522"/>
            <a:ext cx="224454" cy="224454"/>
          </a:xfrm>
          <a:prstGeom prst="rect">
            <a:avLst/>
          </a:prstGeom>
        </p:spPr>
      </p:pic>
      <p:pic>
        <p:nvPicPr>
          <p:cNvPr id="100" name="Picture 99">
            <a:extLst>
              <a:ext uri="{FF2B5EF4-FFF2-40B4-BE49-F238E27FC236}">
                <a16:creationId xmlns:a16="http://schemas.microsoft.com/office/drawing/2014/main" id="{B627EB9B-A70C-4622-820A-E64731BFA21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2773" y="5242970"/>
            <a:ext cx="224454" cy="224454"/>
          </a:xfrm>
          <a:prstGeom prst="rect">
            <a:avLst/>
          </a:prstGeom>
        </p:spPr>
      </p:pic>
      <p:sp>
        <p:nvSpPr>
          <p:cNvPr id="101" name="TextBox 100">
            <a:extLst>
              <a:ext uri="{FF2B5EF4-FFF2-40B4-BE49-F238E27FC236}">
                <a16:creationId xmlns:a16="http://schemas.microsoft.com/office/drawing/2014/main" id="{3ACA92F4-1322-4FE1-A7E1-95AE72593EFD}"/>
              </a:ext>
            </a:extLst>
          </p:cNvPr>
          <p:cNvSpPr txBox="1"/>
          <p:nvPr/>
        </p:nvSpPr>
        <p:spPr bwMode="auto">
          <a:xfrm>
            <a:off x="8448133" y="2625016"/>
            <a:ext cx="4539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r 1</a:t>
            </a:r>
          </a:p>
        </p:txBody>
      </p:sp>
      <p:graphicFrame>
        <p:nvGraphicFramePr>
          <p:cNvPr id="9" name="Object 8">
            <a:extLst>
              <a:ext uri="{FF2B5EF4-FFF2-40B4-BE49-F238E27FC236}">
                <a16:creationId xmlns:a16="http://schemas.microsoft.com/office/drawing/2014/main" id="{5561AF55-FA1C-4DE5-8234-3066C6B61460}"/>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10" imgW="799920" imgH="507960" progId="Equation.DSMT4">
                  <p:embed/>
                </p:oleObj>
              </mc:Choice>
              <mc:Fallback>
                <p:oleObj name="Equation" r:id="rId10" imgW="799920" imgH="507960" progId="Equation.DSMT4">
                  <p:embed/>
                  <p:pic>
                    <p:nvPicPr>
                      <p:cNvPr id="9" name="Object 8">
                        <a:extLst>
                          <a:ext uri="{FF2B5EF4-FFF2-40B4-BE49-F238E27FC236}">
                            <a16:creationId xmlns:a16="http://schemas.microsoft.com/office/drawing/2014/main" id="{5561AF55-FA1C-4DE5-8234-3066C6B61460}"/>
                          </a:ext>
                        </a:extLst>
                      </p:cNvPr>
                      <p:cNvPicPr/>
                      <p:nvPr/>
                    </p:nvPicPr>
                    <p:blipFill>
                      <a:blip r:embed="rId11"/>
                      <a:stretch>
                        <a:fillRect/>
                      </a:stretch>
                    </p:blipFill>
                    <p:spPr>
                      <a:xfrm>
                        <a:off x="3526272" y="2633409"/>
                        <a:ext cx="1394820" cy="8856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6D6341F9-F2A6-4339-B3C4-9F47DDF92543}"/>
              </a:ext>
            </a:extLst>
          </p:cNvPr>
          <p:cNvGraphicFramePr>
            <a:graphicFrameLocks noChangeAspect="1"/>
          </p:cNvGraphicFramePr>
          <p:nvPr/>
        </p:nvGraphicFramePr>
        <p:xfrm>
          <a:off x="3526272" y="2633409"/>
          <a:ext cx="1394820" cy="885600"/>
        </p:xfrm>
        <a:graphic>
          <a:graphicData uri="http://schemas.openxmlformats.org/presentationml/2006/ole">
            <mc:AlternateContent xmlns:mc="http://schemas.openxmlformats.org/markup-compatibility/2006">
              <mc:Choice xmlns:v="urn:schemas-microsoft-com:vml" Requires="v">
                <p:oleObj name="Equation" r:id="rId12" imgW="799920" imgH="507960" progId="Equation.DSMT4">
                  <p:embed/>
                </p:oleObj>
              </mc:Choice>
              <mc:Fallback>
                <p:oleObj name="Equation" r:id="rId12" imgW="799920" imgH="507960" progId="Equation.DSMT4">
                  <p:embed/>
                  <p:pic>
                    <p:nvPicPr>
                      <p:cNvPr id="10" name="Object 9">
                        <a:extLst>
                          <a:ext uri="{FF2B5EF4-FFF2-40B4-BE49-F238E27FC236}">
                            <a16:creationId xmlns:a16="http://schemas.microsoft.com/office/drawing/2014/main" id="{6D6341F9-F2A6-4339-B3C4-9F47DDF92543}"/>
                          </a:ext>
                        </a:extLst>
                      </p:cNvPr>
                      <p:cNvPicPr/>
                      <p:nvPr/>
                    </p:nvPicPr>
                    <p:blipFill>
                      <a:blip r:embed="rId13"/>
                      <a:stretch>
                        <a:fillRect/>
                      </a:stretch>
                    </p:blipFill>
                    <p:spPr>
                      <a:xfrm>
                        <a:off x="3526272" y="2633409"/>
                        <a:ext cx="1394820" cy="885600"/>
                      </a:xfrm>
                      <a:prstGeom prst="rect">
                        <a:avLst/>
                      </a:prstGeom>
                    </p:spPr>
                  </p:pic>
                </p:oleObj>
              </mc:Fallback>
            </mc:AlternateContent>
          </a:graphicData>
        </a:graphic>
      </p:graphicFrame>
      <p:sp>
        <p:nvSpPr>
          <p:cNvPr id="52" name="Rectangle 51">
            <a:extLst>
              <a:ext uri="{FF2B5EF4-FFF2-40B4-BE49-F238E27FC236}">
                <a16:creationId xmlns:a16="http://schemas.microsoft.com/office/drawing/2014/main" id="{17C50649-2849-4A14-BEEB-F2FCFD42948A}"/>
              </a:ext>
            </a:extLst>
          </p:cNvPr>
          <p:cNvSpPr/>
          <p:nvPr/>
        </p:nvSpPr>
        <p:spPr bwMode="auto">
          <a:xfrm>
            <a:off x="4282679" y="2669382"/>
            <a:ext cx="337467"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 name="TextBox 103">
            <a:extLst>
              <a:ext uri="{FF2B5EF4-FFF2-40B4-BE49-F238E27FC236}">
                <a16:creationId xmlns:a16="http://schemas.microsoft.com/office/drawing/2014/main" id="{12D58984-E417-4104-B662-6EEFAA6E656D}"/>
              </a:ext>
            </a:extLst>
          </p:cNvPr>
          <p:cNvSpPr txBox="1"/>
          <p:nvPr/>
        </p:nvSpPr>
        <p:spPr bwMode="auto">
          <a:xfrm>
            <a:off x="6480811" y="1524945"/>
            <a:ext cx="893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24 r 1</a:t>
            </a:r>
          </a:p>
        </p:txBody>
      </p:sp>
      <p:grpSp>
        <p:nvGrpSpPr>
          <p:cNvPr id="77" name="Group 76">
            <a:extLst>
              <a:ext uri="{FF2B5EF4-FFF2-40B4-BE49-F238E27FC236}">
                <a16:creationId xmlns:a16="http://schemas.microsoft.com/office/drawing/2014/main" id="{F361D337-7CC5-4E10-B47A-431128C3683A}"/>
              </a:ext>
            </a:extLst>
          </p:cNvPr>
          <p:cNvGrpSpPr/>
          <p:nvPr/>
        </p:nvGrpSpPr>
        <p:grpSpPr>
          <a:xfrm>
            <a:off x="4820435" y="1515420"/>
            <a:ext cx="2551133" cy="461665"/>
            <a:chOff x="3293565" y="1515419"/>
            <a:chExt cx="2551133" cy="461665"/>
          </a:xfrm>
        </p:grpSpPr>
        <p:sp>
          <p:nvSpPr>
            <p:cNvPr id="94" name="TextBox 93">
              <a:extLst>
                <a:ext uri="{FF2B5EF4-FFF2-40B4-BE49-F238E27FC236}">
                  <a16:creationId xmlns:a16="http://schemas.microsoft.com/office/drawing/2014/main" id="{0A0F4D49-E55D-45FC-B72D-E74F44F5CC23}"/>
                </a:ext>
              </a:extLst>
            </p:cNvPr>
            <p:cNvSpPr txBox="1"/>
            <p:nvPr/>
          </p:nvSpPr>
          <p:spPr bwMode="auto">
            <a:xfrm>
              <a:off x="3293565" y="1524945"/>
              <a:ext cx="1487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  ÷  3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95" name="Rectangle 94">
              <a:extLst>
                <a:ext uri="{FF2B5EF4-FFF2-40B4-BE49-F238E27FC236}">
                  <a16:creationId xmlns:a16="http://schemas.microsoft.com/office/drawing/2014/main" id="{2C1BFB11-0CCE-4E74-AFAB-8E6D88BD7309}"/>
                </a:ext>
              </a:extLst>
            </p:cNvPr>
            <p:cNvSpPr/>
            <p:nvPr/>
          </p:nvSpPr>
          <p:spPr bwMode="auto">
            <a:xfrm>
              <a:off x="4962115" y="1515419"/>
              <a:ext cx="882583"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05" name="Group 104">
            <a:extLst>
              <a:ext uri="{FF2B5EF4-FFF2-40B4-BE49-F238E27FC236}">
                <a16:creationId xmlns:a16="http://schemas.microsoft.com/office/drawing/2014/main" id="{F53C69A9-B382-4247-ABCC-BE716CF891C3}"/>
              </a:ext>
            </a:extLst>
          </p:cNvPr>
          <p:cNvGrpSpPr/>
          <p:nvPr/>
        </p:nvGrpSpPr>
        <p:grpSpPr>
          <a:xfrm>
            <a:off x="3341811" y="2935965"/>
            <a:ext cx="1458860" cy="564329"/>
            <a:chOff x="3733049" y="5315443"/>
            <a:chExt cx="1458860" cy="564329"/>
          </a:xfrm>
        </p:grpSpPr>
        <p:grpSp>
          <p:nvGrpSpPr>
            <p:cNvPr id="106" name="Group 105">
              <a:extLst>
                <a:ext uri="{FF2B5EF4-FFF2-40B4-BE49-F238E27FC236}">
                  <a16:creationId xmlns:a16="http://schemas.microsoft.com/office/drawing/2014/main" id="{8883BB32-A453-41CD-9748-241FE9EEE368}"/>
                </a:ext>
              </a:extLst>
            </p:cNvPr>
            <p:cNvGrpSpPr/>
            <p:nvPr/>
          </p:nvGrpSpPr>
          <p:grpSpPr>
            <a:xfrm>
              <a:off x="4085070" y="5365750"/>
              <a:ext cx="1106839" cy="507156"/>
              <a:chOff x="4085070" y="5365750"/>
              <a:chExt cx="1106839" cy="507156"/>
            </a:xfrm>
            <a:solidFill>
              <a:schemeClr val="bg1"/>
            </a:solidFill>
          </p:grpSpPr>
          <p:sp>
            <p:nvSpPr>
              <p:cNvPr id="110" name="Rectangle 109">
                <a:extLst>
                  <a:ext uri="{FF2B5EF4-FFF2-40B4-BE49-F238E27FC236}">
                    <a16:creationId xmlns:a16="http://schemas.microsoft.com/office/drawing/2014/main" id="{1019331C-B4D4-460F-B9FE-859CC89F7804}"/>
                  </a:ext>
                </a:extLst>
              </p:cNvPr>
              <p:cNvSpPr/>
              <p:nvPr/>
            </p:nvSpPr>
            <p:spPr bwMode="auto">
              <a:xfrm>
                <a:off x="4085070" y="5365750"/>
                <a:ext cx="1106839" cy="52965"/>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1" name="Rectangle 110">
                <a:extLst>
                  <a:ext uri="{FF2B5EF4-FFF2-40B4-BE49-F238E27FC236}">
                    <a16:creationId xmlns:a16="http://schemas.microsoft.com/office/drawing/2014/main" id="{167F9563-3B64-42CA-A1AF-2FB1758D198E}"/>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07" name="Group 106">
              <a:extLst>
                <a:ext uri="{FF2B5EF4-FFF2-40B4-BE49-F238E27FC236}">
                  <a16:creationId xmlns:a16="http://schemas.microsoft.com/office/drawing/2014/main" id="{5BAF5D83-573C-4D86-904A-0AD9446E1884}"/>
                </a:ext>
              </a:extLst>
            </p:cNvPr>
            <p:cNvGrpSpPr/>
            <p:nvPr/>
          </p:nvGrpSpPr>
          <p:grpSpPr>
            <a:xfrm>
              <a:off x="3733049" y="5315443"/>
              <a:ext cx="1434410" cy="564329"/>
              <a:chOff x="3722832" y="5310208"/>
              <a:chExt cx="1434410" cy="564329"/>
            </a:xfrm>
          </p:grpSpPr>
          <p:cxnSp>
            <p:nvCxnSpPr>
              <p:cNvPr id="108" name="Straight Connector 107">
                <a:extLst>
                  <a:ext uri="{FF2B5EF4-FFF2-40B4-BE49-F238E27FC236}">
                    <a16:creationId xmlns:a16="http://schemas.microsoft.com/office/drawing/2014/main" id="{F49997AD-B697-4DB5-A50E-428FABBF1EAE}"/>
                  </a:ext>
                </a:extLst>
              </p:cNvPr>
              <p:cNvCxnSpPr/>
              <p:nvPr/>
            </p:nvCxnSpPr>
            <p:spPr bwMode="auto">
              <a:xfrm>
                <a:off x="4095242" y="5385595"/>
                <a:ext cx="1062000"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9" name="Arc 108">
                <a:extLst>
                  <a:ext uri="{FF2B5EF4-FFF2-40B4-BE49-F238E27FC236}">
                    <a16:creationId xmlns:a16="http://schemas.microsoft.com/office/drawing/2014/main" id="{D869EE8F-36ED-4FAF-9C0F-44ACC48F5985}"/>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19" name="Group 118">
            <a:extLst>
              <a:ext uri="{FF2B5EF4-FFF2-40B4-BE49-F238E27FC236}">
                <a16:creationId xmlns:a16="http://schemas.microsoft.com/office/drawing/2014/main" id="{5F2D9AFF-2C32-4844-BC23-43D9E12C9E3E}"/>
              </a:ext>
            </a:extLst>
          </p:cNvPr>
          <p:cNvGrpSpPr>
            <a:grpSpLocks noChangeAspect="1"/>
          </p:cNvGrpSpPr>
          <p:nvPr/>
        </p:nvGrpSpPr>
        <p:grpSpPr>
          <a:xfrm>
            <a:off x="6037624" y="2903273"/>
            <a:ext cx="2748231" cy="578710"/>
            <a:chOff x="3733049" y="5315443"/>
            <a:chExt cx="2710626" cy="570792"/>
          </a:xfrm>
        </p:grpSpPr>
        <p:grpSp>
          <p:nvGrpSpPr>
            <p:cNvPr id="120" name="Group 119">
              <a:extLst>
                <a:ext uri="{FF2B5EF4-FFF2-40B4-BE49-F238E27FC236}">
                  <a16:creationId xmlns:a16="http://schemas.microsoft.com/office/drawing/2014/main" id="{5CCE7237-7691-49F0-A969-C1EBE1FAE9A6}"/>
                </a:ext>
              </a:extLst>
            </p:cNvPr>
            <p:cNvGrpSpPr/>
            <p:nvPr/>
          </p:nvGrpSpPr>
          <p:grpSpPr>
            <a:xfrm>
              <a:off x="4085069" y="5354684"/>
              <a:ext cx="2358605" cy="531551"/>
              <a:chOff x="4085069" y="5354684"/>
              <a:chExt cx="2358605" cy="531551"/>
            </a:xfrm>
            <a:solidFill>
              <a:schemeClr val="bg1"/>
            </a:solidFill>
          </p:grpSpPr>
          <p:sp>
            <p:nvSpPr>
              <p:cNvPr id="124" name="Rectangle 123">
                <a:extLst>
                  <a:ext uri="{FF2B5EF4-FFF2-40B4-BE49-F238E27FC236}">
                    <a16:creationId xmlns:a16="http://schemas.microsoft.com/office/drawing/2014/main" id="{564FE2BB-AEE4-483F-852C-9EE5E48C2F8B}"/>
                  </a:ext>
                </a:extLst>
              </p:cNvPr>
              <p:cNvSpPr/>
              <p:nvPr/>
            </p:nvSpPr>
            <p:spPr bwMode="auto">
              <a:xfrm>
                <a:off x="4085069" y="5354684"/>
                <a:ext cx="2358605" cy="52438"/>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5" name="Rectangle 124">
                <a:extLst>
                  <a:ext uri="{FF2B5EF4-FFF2-40B4-BE49-F238E27FC236}">
                    <a16:creationId xmlns:a16="http://schemas.microsoft.com/office/drawing/2014/main" id="{7BD726BB-8B48-4A35-B70E-80637D14E2F5}"/>
                  </a:ext>
                </a:extLst>
              </p:cNvPr>
              <p:cNvSpPr/>
              <p:nvPr/>
            </p:nvSpPr>
            <p:spPr bwMode="auto">
              <a:xfrm rot="5400000">
                <a:off x="3875409"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1" name="Group 120">
              <a:extLst>
                <a:ext uri="{FF2B5EF4-FFF2-40B4-BE49-F238E27FC236}">
                  <a16:creationId xmlns:a16="http://schemas.microsoft.com/office/drawing/2014/main" id="{C6E94E78-DFBB-4D70-9D6C-17A2729AB26D}"/>
                </a:ext>
              </a:extLst>
            </p:cNvPr>
            <p:cNvGrpSpPr/>
            <p:nvPr/>
          </p:nvGrpSpPr>
          <p:grpSpPr>
            <a:xfrm>
              <a:off x="3733049" y="5315443"/>
              <a:ext cx="2710626" cy="564329"/>
              <a:chOff x="3722832" y="5310208"/>
              <a:chExt cx="2710626" cy="564329"/>
            </a:xfrm>
          </p:grpSpPr>
          <p:cxnSp>
            <p:nvCxnSpPr>
              <p:cNvPr id="122" name="Straight Connector 121">
                <a:extLst>
                  <a:ext uri="{FF2B5EF4-FFF2-40B4-BE49-F238E27FC236}">
                    <a16:creationId xmlns:a16="http://schemas.microsoft.com/office/drawing/2014/main" id="{E73E5212-F5B6-4C16-8115-23298B9E0C95}"/>
                  </a:ext>
                </a:extLst>
              </p:cNvPr>
              <p:cNvCxnSpPr/>
              <p:nvPr/>
            </p:nvCxnSpPr>
            <p:spPr bwMode="auto">
              <a:xfrm>
                <a:off x="4095241" y="5385595"/>
                <a:ext cx="233821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3" name="Arc 122">
                <a:extLst>
                  <a:ext uri="{FF2B5EF4-FFF2-40B4-BE49-F238E27FC236}">
                    <a16:creationId xmlns:a16="http://schemas.microsoft.com/office/drawing/2014/main" id="{A3DB43C2-47DA-4027-9819-8F5CD3765AA2}"/>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Tree>
    <p:extLst>
      <p:ext uri="{BB962C8B-B14F-4D97-AF65-F5344CB8AC3E}">
        <p14:creationId xmlns:p14="http://schemas.microsoft.com/office/powerpoint/2010/main" val="30415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6"/>
                                        </p:tgtEl>
                                      </p:cBhvr>
                                    </p:animEffect>
                                    <p:set>
                                      <p:cBhvr>
                                        <p:cTn id="7" dur="1" fill="hold">
                                          <p:stCondLst>
                                            <p:cond delay="499"/>
                                          </p:stCondLst>
                                        </p:cTn>
                                        <p:tgtEl>
                                          <p:spTgt spid="9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xit" presetSubtype="0" fill="hold" nodeType="with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par>
                          <p:cTn id="20" fill="hold">
                            <p:stCondLst>
                              <p:cond delay="500"/>
                            </p:stCondLst>
                            <p:childTnLst>
                              <p:par>
                                <p:cTn id="21" presetID="35" presetClass="path" presetSubtype="0" accel="50000" fill="hold" nodeType="afterEffect">
                                  <p:stCondLst>
                                    <p:cond delay="0"/>
                                  </p:stCondLst>
                                  <p:childTnLst>
                                    <p:animMotion origin="layout" path="M -8.33333E-7 2.96296E-6 L -0.03246 0.00023 " pathEditMode="relative" rAng="0" ptsTypes="AA">
                                      <p:cBhvr>
                                        <p:cTn id="22" dur="1000" fill="hold"/>
                                        <p:tgtEl>
                                          <p:spTgt spid="69"/>
                                        </p:tgtEl>
                                        <p:attrNameLst>
                                          <p:attrName>ppt_x</p:attrName>
                                          <p:attrName>ppt_y</p:attrName>
                                        </p:attrNameLst>
                                      </p:cBhvr>
                                      <p:rCtr x="-1632" y="0"/>
                                    </p:animMotion>
                                  </p:childTnLst>
                                </p:cTn>
                              </p:par>
                            </p:childTnLst>
                          </p:cTn>
                        </p:par>
                        <p:par>
                          <p:cTn id="23" fill="hold">
                            <p:stCondLst>
                              <p:cond delay="1500"/>
                            </p:stCondLst>
                            <p:childTnLst>
                              <p:par>
                                <p:cTn id="24" presetID="1" presetClass="exit" presetSubtype="0" fill="hold" nodeType="afterEffect">
                                  <p:stCondLst>
                                    <p:cond delay="0"/>
                                  </p:stCondLst>
                                  <p:childTnLst>
                                    <p:set>
                                      <p:cBhvr>
                                        <p:cTn id="25" dur="1" fill="hold">
                                          <p:stCondLst>
                                            <p:cond delay="0"/>
                                          </p:stCondLst>
                                        </p:cTn>
                                        <p:tgtEl>
                                          <p:spTgt spid="69"/>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82"/>
                                        </p:tgtEl>
                                        <p:attrNameLst>
                                          <p:attrName>style.visibility</p:attrName>
                                        </p:attrNameLst>
                                      </p:cBhvr>
                                      <p:to>
                                        <p:strVal val="visible"/>
                                      </p:to>
                                    </p:se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childTnLst>
                          </p:cTn>
                        </p:par>
                        <p:par>
                          <p:cTn id="32" fill="hold">
                            <p:stCondLst>
                              <p:cond delay="2000"/>
                            </p:stCondLst>
                            <p:childTnLst>
                              <p:par>
                                <p:cTn id="33" presetID="64" presetClass="path" presetSubtype="0" accel="50000" fill="hold" nodeType="afterEffect">
                                  <p:stCondLst>
                                    <p:cond delay="0"/>
                                  </p:stCondLst>
                                  <p:childTnLst>
                                    <p:animMotion origin="layout" path="M -8.33333E-7 2.59259E-6 L 0.00017 -0.10787 " pathEditMode="relative" rAng="0" ptsTypes="AA">
                                      <p:cBhvr>
                                        <p:cTn id="34" dur="1000" fill="hold"/>
                                        <p:tgtEl>
                                          <p:spTgt spid="73"/>
                                        </p:tgtEl>
                                        <p:attrNameLst>
                                          <p:attrName>ppt_x</p:attrName>
                                          <p:attrName>ppt_y</p:attrName>
                                        </p:attrNameLst>
                                      </p:cBhvr>
                                      <p:rCtr x="0" y="-5394"/>
                                    </p:animMotion>
                                  </p:childTnLst>
                                </p:cTn>
                              </p:par>
                            </p:childTnLst>
                          </p:cTn>
                        </p:par>
                        <p:par>
                          <p:cTn id="35" fill="hold">
                            <p:stCondLst>
                              <p:cond delay="3000"/>
                            </p:stCondLst>
                            <p:childTnLst>
                              <p:par>
                                <p:cTn id="36" presetID="1" presetClass="exit" presetSubtype="0" fill="hold" nodeType="afterEffect">
                                  <p:stCondLst>
                                    <p:cond delay="0"/>
                                  </p:stCondLst>
                                  <p:childTnLst>
                                    <p:set>
                                      <p:cBhvr>
                                        <p:cTn id="37" dur="1" fill="hold">
                                          <p:stCondLst>
                                            <p:cond delay="0"/>
                                          </p:stCondLst>
                                        </p:cTn>
                                        <p:tgtEl>
                                          <p:spTgt spid="73"/>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65"/>
                                        </p:tgtEl>
                                        <p:attrNameLst>
                                          <p:attrName>style.visibility</p:attrName>
                                        </p:attrNameLst>
                                      </p:cBhvr>
                                      <p:to>
                                        <p:strVal val="visible"/>
                                      </p:to>
                                    </p:se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90"/>
                                        </p:tgtEl>
                                        <p:attrNameLst>
                                          <p:attrName>style.visibility</p:attrName>
                                        </p:attrNameLst>
                                      </p:cBhvr>
                                      <p:to>
                                        <p:strVal val="visible"/>
                                      </p:to>
                                    </p:set>
                                    <p:animEffect transition="in" filter="fade">
                                      <p:cBhvr>
                                        <p:cTn id="43" dur="500"/>
                                        <p:tgtEl>
                                          <p:spTgt spid="90"/>
                                        </p:tgtEl>
                                      </p:cBhvr>
                                    </p:animEffect>
                                  </p:childTnLst>
                                </p:cTn>
                              </p:par>
                            </p:childTnLst>
                          </p:cTn>
                        </p:par>
                        <p:par>
                          <p:cTn id="44" fill="hold">
                            <p:stCondLst>
                              <p:cond delay="3500"/>
                            </p:stCondLst>
                            <p:childTnLst>
                              <p:par>
                                <p:cTn id="45" presetID="10" presetClass="entr" presetSubtype="0" fill="hold"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4000"/>
                            </p:stCondLst>
                            <p:childTnLst>
                              <p:par>
                                <p:cTn id="49" presetID="64" presetClass="path" presetSubtype="0" accel="50000" fill="hold" nodeType="afterEffect">
                                  <p:stCondLst>
                                    <p:cond delay="0"/>
                                  </p:stCondLst>
                                  <p:childTnLst>
                                    <p:animMotion origin="layout" path="M -8.33333E-7 2.22222E-6 L 0.06476 -0.21528 " pathEditMode="relative" rAng="0" ptsTypes="AA">
                                      <p:cBhvr>
                                        <p:cTn id="50" dur="1000" fill="hold"/>
                                        <p:tgtEl>
                                          <p:spTgt spid="78"/>
                                        </p:tgtEl>
                                        <p:attrNameLst>
                                          <p:attrName>ppt_x</p:attrName>
                                          <p:attrName>ppt_y</p:attrName>
                                        </p:attrNameLst>
                                      </p:cBhvr>
                                      <p:rCtr x="3229" y="-10764"/>
                                    </p:animMotion>
                                  </p:childTnLst>
                                </p:cTn>
                              </p:par>
                            </p:childTnLst>
                          </p:cTn>
                        </p:par>
                        <p:par>
                          <p:cTn id="51" fill="hold">
                            <p:stCondLst>
                              <p:cond delay="5000"/>
                            </p:stCondLst>
                            <p:childTnLst>
                              <p:par>
                                <p:cTn id="52" presetID="1" presetClass="exit" presetSubtype="0" fill="hold" nodeType="afterEffect">
                                  <p:stCondLst>
                                    <p:cond delay="0"/>
                                  </p:stCondLst>
                                  <p:childTnLst>
                                    <p:set>
                                      <p:cBhvr>
                                        <p:cTn id="53" dur="1" fill="hold">
                                          <p:stCondLst>
                                            <p:cond delay="0"/>
                                          </p:stCondLst>
                                        </p:cTn>
                                        <p:tgtEl>
                                          <p:spTgt spid="78"/>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86"/>
                                        </p:tgtEl>
                                        <p:attrNameLst>
                                          <p:attrName>style.visibility</p:attrName>
                                        </p:attrNameLst>
                                      </p:cBhvr>
                                      <p:to>
                                        <p:strVal val="visible"/>
                                      </p:to>
                                    </p:set>
                                  </p:childTnLst>
                                </p:cTn>
                              </p:par>
                            </p:childTnLst>
                          </p:cTn>
                        </p:par>
                        <p:par>
                          <p:cTn id="56" fill="hold">
                            <p:stCondLst>
                              <p:cond delay="5000"/>
                            </p:stCondLst>
                            <p:childTnLst>
                              <p:par>
                                <p:cTn id="57" presetID="10" presetClass="entr" presetSubtype="0" fill="hold" nodeType="afterEffect">
                                  <p:stCondLst>
                                    <p:cond delay="0"/>
                                  </p:stCondLst>
                                  <p:childTnLst>
                                    <p:set>
                                      <p:cBhvr>
                                        <p:cTn id="58" dur="1" fill="hold">
                                          <p:stCondLst>
                                            <p:cond delay="0"/>
                                          </p:stCondLst>
                                        </p:cTn>
                                        <p:tgtEl>
                                          <p:spTgt spid="92"/>
                                        </p:tgtEl>
                                        <p:attrNameLst>
                                          <p:attrName>style.visibility</p:attrName>
                                        </p:attrNameLst>
                                      </p:cBhvr>
                                      <p:to>
                                        <p:strVal val="visible"/>
                                      </p:to>
                                    </p:set>
                                    <p:animEffect transition="in" filter="fade">
                                      <p:cBhvr>
                                        <p:cTn id="59" dur="500"/>
                                        <p:tgtEl>
                                          <p:spTgt spid="92"/>
                                        </p:tgtEl>
                                      </p:cBhvr>
                                    </p:animEffect>
                                  </p:childTnLst>
                                </p:cTn>
                              </p:par>
                            </p:childTnLst>
                          </p:cTn>
                        </p:par>
                        <p:par>
                          <p:cTn id="60" fill="hold">
                            <p:stCondLst>
                              <p:cond delay="5500"/>
                            </p:stCondLst>
                            <p:childTnLst>
                              <p:par>
                                <p:cTn id="61" presetID="64" presetClass="path" presetSubtype="0" accel="50000" fill="hold" nodeType="afterEffect">
                                  <p:stCondLst>
                                    <p:cond delay="0"/>
                                  </p:stCondLst>
                                  <p:childTnLst>
                                    <p:animMotion origin="layout" path="M -8.33333E-7 2.96296E-6 L 0.09601 -0.32338 " pathEditMode="relative" rAng="0" ptsTypes="AA">
                                      <p:cBhvr>
                                        <p:cTn id="62" dur="1000" fill="hold"/>
                                        <p:tgtEl>
                                          <p:spTgt spid="100"/>
                                        </p:tgtEl>
                                        <p:attrNameLst>
                                          <p:attrName>ppt_x</p:attrName>
                                          <p:attrName>ppt_y</p:attrName>
                                        </p:attrNameLst>
                                      </p:cBhvr>
                                      <p:rCtr x="4792" y="-16181"/>
                                    </p:animMotion>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7"/>
                                        </p:tgtEl>
                                        <p:attrNameLst>
                                          <p:attrName>style.visibility</p:attrName>
                                        </p:attrNameLst>
                                      </p:cBhvr>
                                      <p:to>
                                        <p:strVal val="visible"/>
                                      </p:to>
                                    </p:set>
                                    <p:animEffect transition="in" filter="fade">
                                      <p:cBhvr>
                                        <p:cTn id="67" dur="500"/>
                                        <p:tgtEl>
                                          <p:spTgt spid="9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01"/>
                                        </p:tgtEl>
                                        <p:attrNameLst>
                                          <p:attrName>style.visibility</p:attrName>
                                        </p:attrNameLst>
                                      </p:cBhvr>
                                      <p:to>
                                        <p:strVal val="visible"/>
                                      </p:to>
                                    </p:set>
                                    <p:animEffect transition="in" filter="fade">
                                      <p:cBhvr>
                                        <p:cTn id="70" dur="500"/>
                                        <p:tgtEl>
                                          <p:spTgt spid="101"/>
                                        </p:tgtEl>
                                      </p:cBhvr>
                                    </p:animEffect>
                                  </p:childTnLst>
                                </p:cTn>
                              </p:par>
                              <p:par>
                                <p:cTn id="71" presetID="10" presetClass="entr" presetSubtype="0" fill="hold"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xit" presetSubtype="0" fill="hold" nodeType="withEffect">
                                  <p:stCondLst>
                                    <p:cond delay="0"/>
                                  </p:stCondLst>
                                  <p:childTnLst>
                                    <p:animEffect transition="out" filter="fade">
                                      <p:cBhvr>
                                        <p:cTn id="75" dur="500"/>
                                        <p:tgtEl>
                                          <p:spTgt spid="9"/>
                                        </p:tgtEl>
                                      </p:cBhvr>
                                    </p:animEffect>
                                    <p:set>
                                      <p:cBhvr>
                                        <p:cTn id="76" dur="1" fill="hold">
                                          <p:stCondLst>
                                            <p:cond delay="499"/>
                                          </p:stCondLst>
                                        </p:cTn>
                                        <p:tgtEl>
                                          <p:spTgt spid="9"/>
                                        </p:tgtEl>
                                        <p:attrNameLst>
                                          <p:attrName>style.visibility</p:attrName>
                                        </p:attrNameLst>
                                      </p:cBhvr>
                                      <p:to>
                                        <p:strVal val="hidden"/>
                                      </p:to>
                                    </p:set>
                                  </p:childTnLst>
                                </p:cTn>
                              </p:par>
                              <p:par>
                                <p:cTn id="77" presetID="10" presetClass="exit" presetSubtype="0" fill="hold" grpId="0" nodeType="withEffect">
                                  <p:stCondLst>
                                    <p:cond delay="0"/>
                                  </p:stCondLst>
                                  <p:childTnLst>
                                    <p:animEffect transition="out" filter="fade">
                                      <p:cBhvr>
                                        <p:cTn id="78" dur="500"/>
                                        <p:tgtEl>
                                          <p:spTgt spid="52"/>
                                        </p:tgtEl>
                                      </p:cBhvr>
                                    </p:animEffect>
                                    <p:set>
                                      <p:cBhvr>
                                        <p:cTn id="79" dur="1" fill="hold">
                                          <p:stCondLst>
                                            <p:cond delay="499"/>
                                          </p:stCondLst>
                                        </p:cTn>
                                        <p:tgtEl>
                                          <p:spTgt spid="52"/>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fade">
                                      <p:cBhvr>
                                        <p:cTn id="84" dur="500"/>
                                        <p:tgtEl>
                                          <p:spTgt spid="6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04"/>
                                        </p:tgtEl>
                                        <p:attrNameLst>
                                          <p:attrName>style.visibility</p:attrName>
                                        </p:attrNameLst>
                                      </p:cBhvr>
                                      <p:to>
                                        <p:strVal val="visible"/>
                                      </p:to>
                                    </p:set>
                                    <p:animEffect transition="in" filter="fade">
                                      <p:cBhvr>
                                        <p:cTn id="8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47" grpId="0"/>
      <p:bldP spid="64" grpId="0"/>
      <p:bldP spid="97" grpId="0"/>
      <p:bldP spid="101" grpId="0"/>
      <p:bldP spid="52" grpId="0" animBg="1"/>
      <p:bldP spid="10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D5CF5E6-F143-42E3-81FB-C6118CE03EF1}"/>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05199"/>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095673"/>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3380673" y="1721013"/>
            <a:ext cx="54306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writing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10" name="Picture 9" descr="A close up of a logo&#10;&#10;Description automatically generated">
            <a:extLst>
              <a:ext uri="{FF2B5EF4-FFF2-40B4-BE49-F238E27FC236}">
                <a16:creationId xmlns:a16="http://schemas.microsoft.com/office/drawing/2014/main" id="{7EB1F969-2129-44C7-9945-77645AFB7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946" y="2417910"/>
            <a:ext cx="3413579" cy="446831"/>
          </a:xfrm>
          <a:prstGeom prst="rect">
            <a:avLst/>
          </a:prstGeom>
        </p:spPr>
      </p:pic>
      <p:grpSp>
        <p:nvGrpSpPr>
          <p:cNvPr id="7" name="Group 6">
            <a:extLst>
              <a:ext uri="{FF2B5EF4-FFF2-40B4-BE49-F238E27FC236}">
                <a16:creationId xmlns:a16="http://schemas.microsoft.com/office/drawing/2014/main" id="{8431F399-E036-404B-90D3-6DDF24BD92C1}"/>
              </a:ext>
            </a:extLst>
          </p:cNvPr>
          <p:cNvGrpSpPr/>
          <p:nvPr/>
        </p:nvGrpSpPr>
        <p:grpSpPr>
          <a:xfrm>
            <a:off x="5787945" y="2377734"/>
            <a:ext cx="3453090" cy="487007"/>
            <a:chOff x="4263945" y="2102800"/>
            <a:chExt cx="3453090" cy="487007"/>
          </a:xfrm>
        </p:grpSpPr>
        <p:sp>
          <p:nvSpPr>
            <p:cNvPr id="3" name="Rectangle 2">
              <a:extLst>
                <a:ext uri="{FF2B5EF4-FFF2-40B4-BE49-F238E27FC236}">
                  <a16:creationId xmlns:a16="http://schemas.microsoft.com/office/drawing/2014/main" id="{93FB9857-CB64-4DA2-813E-13E2ED816087}"/>
                </a:ext>
              </a:extLst>
            </p:cNvPr>
            <p:cNvSpPr/>
            <p:nvPr/>
          </p:nvSpPr>
          <p:spPr bwMode="auto">
            <a:xfrm>
              <a:off x="4263945" y="2114550"/>
              <a:ext cx="106734" cy="475257"/>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923EF540-8BBE-464E-B1BA-7BEE4394FCB0}"/>
                </a:ext>
              </a:extLst>
            </p:cNvPr>
            <p:cNvSpPr/>
            <p:nvPr/>
          </p:nvSpPr>
          <p:spPr bwMode="auto">
            <a:xfrm>
              <a:off x="4324350" y="2102800"/>
              <a:ext cx="3392685" cy="5887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pSp>
      <p:grpSp>
        <p:nvGrpSpPr>
          <p:cNvPr id="6" name="Group 5"/>
          <p:cNvGrpSpPr/>
          <p:nvPr/>
        </p:nvGrpSpPr>
        <p:grpSpPr>
          <a:xfrm>
            <a:off x="2746500" y="2080292"/>
            <a:ext cx="1760359" cy="885600"/>
            <a:chOff x="1222499" y="1805359"/>
            <a:chExt cx="1760359" cy="885600"/>
          </a:xfrm>
        </p:grpSpPr>
        <p:graphicFrame>
          <p:nvGraphicFramePr>
            <p:cNvPr id="4" name="Object 3">
              <a:extLst>
                <a:ext uri="{FF2B5EF4-FFF2-40B4-BE49-F238E27FC236}">
                  <a16:creationId xmlns:a16="http://schemas.microsoft.com/office/drawing/2014/main" id="{F47FAC76-0B3E-43B4-BC7E-3C717CBF556B}"/>
                </a:ext>
              </a:extLst>
            </p:cNvPr>
            <p:cNvGraphicFramePr>
              <a:graphicFrameLocks noChangeAspect="1"/>
            </p:cNvGraphicFramePr>
            <p:nvPr/>
          </p:nvGraphicFramePr>
          <p:xfrm>
            <a:off x="1388778" y="1805359"/>
            <a:ext cx="1594080" cy="885600"/>
          </p:xfrm>
          <a:graphic>
            <a:graphicData uri="http://schemas.openxmlformats.org/presentationml/2006/ole">
              <mc:AlternateContent xmlns:mc="http://schemas.openxmlformats.org/markup-compatibility/2006">
                <mc:Choice xmlns:v="urn:schemas-microsoft-com:vml" Requires="v">
                  <p:oleObj name="Equation" r:id="rId4" imgW="914400" imgH="507960" progId="Equation.DSMT4">
                    <p:embed/>
                  </p:oleObj>
                </mc:Choice>
                <mc:Fallback>
                  <p:oleObj name="Equation" r:id="rId4" imgW="914400" imgH="507960" progId="Equation.DSMT4">
                    <p:embed/>
                    <p:pic>
                      <p:nvPicPr>
                        <p:cNvPr id="4" name="Object 3">
                          <a:extLst>
                            <a:ext uri="{FF2B5EF4-FFF2-40B4-BE49-F238E27FC236}">
                              <a16:creationId xmlns:a16="http://schemas.microsoft.com/office/drawing/2014/main" id="{F47FAC76-0B3E-43B4-BC7E-3C717CBF556B}"/>
                            </a:ext>
                          </a:extLst>
                        </p:cNvPr>
                        <p:cNvPicPr/>
                        <p:nvPr/>
                      </p:nvPicPr>
                      <p:blipFill>
                        <a:blip r:embed="rId5"/>
                        <a:stretch>
                          <a:fillRect/>
                        </a:stretch>
                      </p:blipFill>
                      <p:spPr>
                        <a:xfrm>
                          <a:off x="1388778" y="1805359"/>
                          <a:ext cx="1594080" cy="885600"/>
                        </a:xfrm>
                        <a:prstGeom prst="rect">
                          <a:avLst/>
                        </a:prstGeom>
                      </p:spPr>
                    </p:pic>
                  </p:oleObj>
                </mc:Fallback>
              </mc:AlternateContent>
            </a:graphicData>
          </a:graphic>
        </p:graphicFrame>
        <p:grpSp>
          <p:nvGrpSpPr>
            <p:cNvPr id="26" name="Group 25">
              <a:extLst>
                <a:ext uri="{FF2B5EF4-FFF2-40B4-BE49-F238E27FC236}">
                  <a16:creationId xmlns:a16="http://schemas.microsoft.com/office/drawing/2014/main" id="{46CAEC4A-62B3-400A-913D-E5049B9696B9}"/>
                </a:ext>
              </a:extLst>
            </p:cNvPr>
            <p:cNvGrpSpPr/>
            <p:nvPr/>
          </p:nvGrpSpPr>
          <p:grpSpPr>
            <a:xfrm>
              <a:off x="1222499" y="2102703"/>
              <a:ext cx="1649289" cy="564329"/>
              <a:chOff x="3733049" y="5315443"/>
              <a:chExt cx="1649289" cy="564329"/>
            </a:xfrm>
          </p:grpSpPr>
          <p:grpSp>
            <p:nvGrpSpPr>
              <p:cNvPr id="27" name="Group 26">
                <a:extLst>
                  <a:ext uri="{FF2B5EF4-FFF2-40B4-BE49-F238E27FC236}">
                    <a16:creationId xmlns:a16="http://schemas.microsoft.com/office/drawing/2014/main" id="{00D729B6-3448-4C1C-BDA3-A2E915ACE92A}"/>
                  </a:ext>
                </a:extLst>
              </p:cNvPr>
              <p:cNvGrpSpPr/>
              <p:nvPr/>
            </p:nvGrpSpPr>
            <p:grpSpPr>
              <a:xfrm>
                <a:off x="4085070" y="5365750"/>
                <a:ext cx="1297268" cy="507156"/>
                <a:chOff x="4085070" y="5365750"/>
                <a:chExt cx="1297268" cy="507156"/>
              </a:xfrm>
              <a:solidFill>
                <a:schemeClr val="bg1"/>
              </a:solidFill>
            </p:grpSpPr>
            <p:sp>
              <p:nvSpPr>
                <p:cNvPr id="37" name="Rectangle 36">
                  <a:extLst>
                    <a:ext uri="{FF2B5EF4-FFF2-40B4-BE49-F238E27FC236}">
                      <a16:creationId xmlns:a16="http://schemas.microsoft.com/office/drawing/2014/main" id="{5CD4F8A2-1FFB-48C2-BAB2-0EAC4B54E0BF}"/>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61D70A22-CF18-428C-B49A-097C063269F0}"/>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8" name="Group 27">
                <a:extLst>
                  <a:ext uri="{FF2B5EF4-FFF2-40B4-BE49-F238E27FC236}">
                    <a16:creationId xmlns:a16="http://schemas.microsoft.com/office/drawing/2014/main" id="{6B12D851-4B64-40D0-ADE8-2FE629C4D292}"/>
                  </a:ext>
                </a:extLst>
              </p:cNvPr>
              <p:cNvGrpSpPr/>
              <p:nvPr/>
            </p:nvGrpSpPr>
            <p:grpSpPr>
              <a:xfrm>
                <a:off x="3733049" y="5315443"/>
                <a:ext cx="1646907" cy="564329"/>
                <a:chOff x="3722832" y="5310208"/>
                <a:chExt cx="1646907" cy="564329"/>
              </a:xfrm>
            </p:grpSpPr>
            <p:cxnSp>
              <p:nvCxnSpPr>
                <p:cNvPr id="29" name="Straight Connector 28">
                  <a:extLst>
                    <a:ext uri="{FF2B5EF4-FFF2-40B4-BE49-F238E27FC236}">
                      <a16:creationId xmlns:a16="http://schemas.microsoft.com/office/drawing/2014/main" id="{0DEC6C6C-8B86-4F34-99E1-D1401B8C70E1}"/>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Arc 35">
                  <a:extLst>
                    <a:ext uri="{FF2B5EF4-FFF2-40B4-BE49-F238E27FC236}">
                      <a16:creationId xmlns:a16="http://schemas.microsoft.com/office/drawing/2014/main" id="{6F4EB5F5-37D3-4381-A004-4330AFC124B7}"/>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grpSp>
        <p:nvGrpSpPr>
          <p:cNvPr id="56" name="Group 55">
            <a:extLst>
              <a:ext uri="{FF2B5EF4-FFF2-40B4-BE49-F238E27FC236}">
                <a16:creationId xmlns:a16="http://schemas.microsoft.com/office/drawing/2014/main" id="{8D3B8087-4B6A-4A2B-8915-8D542B272BBE}"/>
              </a:ext>
            </a:extLst>
          </p:cNvPr>
          <p:cNvGrpSpPr>
            <a:grpSpLocks noChangeAspect="1"/>
          </p:cNvGrpSpPr>
          <p:nvPr/>
        </p:nvGrpSpPr>
        <p:grpSpPr>
          <a:xfrm>
            <a:off x="5431262" y="2357831"/>
            <a:ext cx="3770262" cy="578710"/>
            <a:chOff x="3733049" y="5315443"/>
            <a:chExt cx="3718673" cy="570792"/>
          </a:xfrm>
        </p:grpSpPr>
        <p:grpSp>
          <p:nvGrpSpPr>
            <p:cNvPr id="57" name="Group 56">
              <a:extLst>
                <a:ext uri="{FF2B5EF4-FFF2-40B4-BE49-F238E27FC236}">
                  <a16:creationId xmlns:a16="http://schemas.microsoft.com/office/drawing/2014/main" id="{889F6CAA-012D-4918-AB9C-F6173AF70D2D}"/>
                </a:ext>
              </a:extLst>
            </p:cNvPr>
            <p:cNvGrpSpPr/>
            <p:nvPr/>
          </p:nvGrpSpPr>
          <p:grpSpPr>
            <a:xfrm>
              <a:off x="4048134" y="5351710"/>
              <a:ext cx="3403588" cy="534525"/>
              <a:chOff x="4048134" y="5351710"/>
              <a:chExt cx="3403588" cy="534525"/>
            </a:xfrm>
            <a:solidFill>
              <a:schemeClr val="bg1"/>
            </a:solidFill>
          </p:grpSpPr>
          <p:sp>
            <p:nvSpPr>
              <p:cNvPr id="61" name="Rectangle 60">
                <a:extLst>
                  <a:ext uri="{FF2B5EF4-FFF2-40B4-BE49-F238E27FC236}">
                    <a16:creationId xmlns:a16="http://schemas.microsoft.com/office/drawing/2014/main" id="{49D76E71-0A08-4893-9940-E193EAA5B723}"/>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Rectangle 61">
                <a:extLst>
                  <a:ext uri="{FF2B5EF4-FFF2-40B4-BE49-F238E27FC236}">
                    <a16:creationId xmlns:a16="http://schemas.microsoft.com/office/drawing/2014/main" id="{5C6AD429-CAC6-4BAD-B69E-CBF6FEEBB8E4}"/>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8" name="Group 57">
              <a:extLst>
                <a:ext uri="{FF2B5EF4-FFF2-40B4-BE49-F238E27FC236}">
                  <a16:creationId xmlns:a16="http://schemas.microsoft.com/office/drawing/2014/main" id="{CE4EDAE4-F40F-4624-9CF7-DC788F8B3810}"/>
                </a:ext>
              </a:extLst>
            </p:cNvPr>
            <p:cNvGrpSpPr/>
            <p:nvPr/>
          </p:nvGrpSpPr>
          <p:grpSpPr>
            <a:xfrm>
              <a:off x="3733049" y="5315443"/>
              <a:ext cx="3718672" cy="564329"/>
              <a:chOff x="3722832" y="5310208"/>
              <a:chExt cx="3718672" cy="564329"/>
            </a:xfrm>
          </p:grpSpPr>
          <p:cxnSp>
            <p:nvCxnSpPr>
              <p:cNvPr id="59" name="Straight Connector 58">
                <a:extLst>
                  <a:ext uri="{FF2B5EF4-FFF2-40B4-BE49-F238E27FC236}">
                    <a16:creationId xmlns:a16="http://schemas.microsoft.com/office/drawing/2014/main" id="{1D437E21-33C1-4FCF-98D5-22A1CC4FC3BE}"/>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Arc 59">
                <a:extLst>
                  <a:ext uri="{FF2B5EF4-FFF2-40B4-BE49-F238E27FC236}">
                    <a16:creationId xmlns:a16="http://schemas.microsoft.com/office/drawing/2014/main" id="{26CCA776-A0DD-485A-B2E2-DD0429D9FB4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8" name="Group 7"/>
          <p:cNvGrpSpPr/>
          <p:nvPr/>
        </p:nvGrpSpPr>
        <p:grpSpPr>
          <a:xfrm>
            <a:off x="5572155" y="2420073"/>
            <a:ext cx="3435836" cy="1577329"/>
            <a:chOff x="4048155" y="2145139"/>
            <a:chExt cx="3435836" cy="1577329"/>
          </a:xfrm>
        </p:grpSpPr>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853" y="2205293"/>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853" y="2462407"/>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853" y="2719521"/>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853" y="2976635"/>
              <a:ext cx="233806" cy="233806"/>
            </a:xfrm>
            <a:prstGeom prst="rect">
              <a:avLst/>
            </a:prstGeom>
          </p:spPr>
        </p:pic>
        <p:grpSp>
          <p:nvGrpSpPr>
            <p:cNvPr id="17" name="Group 16">
              <a:extLst>
                <a:ext uri="{FF2B5EF4-FFF2-40B4-BE49-F238E27FC236}">
                  <a16:creationId xmlns:a16="http://schemas.microsoft.com/office/drawing/2014/main" id="{3DD975F8-8A42-4532-B353-1A43B9445372}"/>
                </a:ext>
              </a:extLst>
            </p:cNvPr>
            <p:cNvGrpSpPr/>
            <p:nvPr/>
          </p:nvGrpSpPr>
          <p:grpSpPr>
            <a:xfrm>
              <a:off x="4430853" y="3231548"/>
              <a:ext cx="233806" cy="490920"/>
              <a:chOff x="4875587" y="5338798"/>
              <a:chExt cx="233806" cy="490920"/>
            </a:xfrm>
          </p:grpSpPr>
          <p:pic>
            <p:nvPicPr>
              <p:cNvPr id="30" name="Picture 29">
                <a:extLst>
                  <a:ext uri="{FF2B5EF4-FFF2-40B4-BE49-F238E27FC236}">
                    <a16:creationId xmlns:a16="http://schemas.microsoft.com/office/drawing/2014/main" id="{3C41D7BA-6D18-478E-9814-417C519261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5587" y="5338798"/>
                <a:ext cx="233806" cy="233806"/>
              </a:xfrm>
              <a:prstGeom prst="rect">
                <a:avLst/>
              </a:prstGeom>
            </p:spPr>
          </p:pic>
          <p:pic>
            <p:nvPicPr>
              <p:cNvPr id="31" name="Picture 30">
                <a:extLst>
                  <a:ext uri="{FF2B5EF4-FFF2-40B4-BE49-F238E27FC236}">
                    <a16:creationId xmlns:a16="http://schemas.microsoft.com/office/drawing/2014/main" id="{EB450E32-8672-4F1B-9885-03CBBE6747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5587" y="5595912"/>
                <a:ext cx="233806" cy="233806"/>
              </a:xfrm>
              <a:prstGeom prst="rect">
                <a:avLst/>
              </a:prstGeom>
            </p:spPr>
          </p:pic>
        </p:grpSp>
        <p:pic>
          <p:nvPicPr>
            <p:cNvPr id="46" name="Picture 45" descr="A picture containing clipart&#10;&#10;Description automatically generated">
              <a:extLst>
                <a:ext uri="{FF2B5EF4-FFF2-40B4-BE49-F238E27FC236}">
                  <a16:creationId xmlns:a16="http://schemas.microsoft.com/office/drawing/2014/main" id="{4374D968-CAAD-4CBC-8626-ABDAE2FC5C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3445" y="2205293"/>
              <a:ext cx="233806" cy="233806"/>
            </a:xfrm>
            <a:prstGeom prst="rect">
              <a:avLst/>
            </a:prstGeom>
          </p:spPr>
        </p:pic>
        <p:grpSp>
          <p:nvGrpSpPr>
            <p:cNvPr id="48" name="Group 47">
              <a:extLst>
                <a:ext uri="{FF2B5EF4-FFF2-40B4-BE49-F238E27FC236}">
                  <a16:creationId xmlns:a16="http://schemas.microsoft.com/office/drawing/2014/main" id="{8B0918B9-C57A-4D7B-A0CF-19614AA6BADF}"/>
                </a:ext>
              </a:extLst>
            </p:cNvPr>
            <p:cNvGrpSpPr/>
            <p:nvPr/>
          </p:nvGrpSpPr>
          <p:grpSpPr>
            <a:xfrm>
              <a:off x="7250185" y="2205293"/>
              <a:ext cx="233806" cy="490920"/>
              <a:chOff x="7120645" y="3020794"/>
              <a:chExt cx="233806" cy="490920"/>
            </a:xfrm>
          </p:grpSpPr>
          <p:pic>
            <p:nvPicPr>
              <p:cNvPr id="49" name="Picture 48" descr="A picture containing object&#10;&#10;Description automatically generated">
                <a:extLst>
                  <a:ext uri="{FF2B5EF4-FFF2-40B4-BE49-F238E27FC236}">
                    <a16:creationId xmlns:a16="http://schemas.microsoft.com/office/drawing/2014/main" id="{D497E52E-DF7B-4E2C-B9CA-21E409010A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50" name="Picture 49" descr="A picture containing object&#10;&#10;Description automatically generated">
                <a:extLst>
                  <a:ext uri="{FF2B5EF4-FFF2-40B4-BE49-F238E27FC236}">
                    <a16:creationId xmlns:a16="http://schemas.microsoft.com/office/drawing/2014/main" id="{EFC61BDF-BA15-4193-BE44-016A3C5CB3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sp>
          <p:nvSpPr>
            <p:cNvPr id="19" name="TextBox 18">
              <a:extLst>
                <a:ext uri="{FF2B5EF4-FFF2-40B4-BE49-F238E27FC236}">
                  <a16:creationId xmlns:a16="http://schemas.microsoft.com/office/drawing/2014/main" id="{F5ADEA59-CB1A-4433-8BE8-C58F8D766860}"/>
                </a:ext>
              </a:extLst>
            </p:cNvPr>
            <p:cNvSpPr txBox="1"/>
            <p:nvPr/>
          </p:nvSpPr>
          <p:spPr bwMode="auto">
            <a:xfrm>
              <a:off x="4048155" y="2145139"/>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grpSp>
    </p:spTree>
    <p:extLst>
      <p:ext uri="{BB962C8B-B14F-4D97-AF65-F5344CB8AC3E}">
        <p14:creationId xmlns:p14="http://schemas.microsoft.com/office/powerpoint/2010/main" val="76631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C5BD3CB-63BA-4905-B555-77FF7B866EE4}"/>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05199"/>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095673"/>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3380673" y="1721013"/>
            <a:ext cx="54306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writing the divisor and the dividend:</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aphicFrame>
        <p:nvGraphicFramePr>
          <p:cNvPr id="4" name="Object 3">
            <a:extLst>
              <a:ext uri="{FF2B5EF4-FFF2-40B4-BE49-F238E27FC236}">
                <a16:creationId xmlns:a16="http://schemas.microsoft.com/office/drawing/2014/main" id="{F47FAC76-0B3E-43B4-BC7E-3C717CBF556B}"/>
              </a:ext>
            </a:extLst>
          </p:cNvPr>
          <p:cNvGraphicFramePr>
            <a:graphicFrameLocks noChangeAspect="1"/>
          </p:cNvGraphicFramePr>
          <p:nvPr/>
        </p:nvGraphicFramePr>
        <p:xfrm>
          <a:off x="2912778" y="2080292"/>
          <a:ext cx="1594080" cy="885600"/>
        </p:xfrm>
        <a:graphic>
          <a:graphicData uri="http://schemas.openxmlformats.org/presentationml/2006/ole">
            <mc:AlternateContent xmlns:mc="http://schemas.openxmlformats.org/markup-compatibility/2006">
              <mc:Choice xmlns:v="urn:schemas-microsoft-com:vml" Requires="v">
                <p:oleObj name="Equation" r:id="rId3" imgW="914400" imgH="507960" progId="Equation.DSMT4">
                  <p:embed/>
                </p:oleObj>
              </mc:Choice>
              <mc:Fallback>
                <p:oleObj name="Equation" r:id="rId3" imgW="914400" imgH="507960" progId="Equation.DSMT4">
                  <p:embed/>
                  <p:pic>
                    <p:nvPicPr>
                      <p:cNvPr id="4" name="Object 3">
                        <a:extLst>
                          <a:ext uri="{FF2B5EF4-FFF2-40B4-BE49-F238E27FC236}">
                            <a16:creationId xmlns:a16="http://schemas.microsoft.com/office/drawing/2014/main" id="{F47FAC76-0B3E-43B4-BC7E-3C717CBF556B}"/>
                          </a:ext>
                        </a:extLst>
                      </p:cNvPr>
                      <p:cNvPicPr/>
                      <p:nvPr/>
                    </p:nvPicPr>
                    <p:blipFill>
                      <a:blip r:embed="rId4"/>
                      <a:stretch>
                        <a:fillRect/>
                      </a:stretch>
                    </p:blipFill>
                    <p:spPr>
                      <a:xfrm>
                        <a:off x="2912778" y="2080292"/>
                        <a:ext cx="1594080" cy="8856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D2BE2CBD-D3B8-4AE2-94FE-12C22B7E12D9}"/>
              </a:ext>
            </a:extLst>
          </p:cNvPr>
          <p:cNvSpPr txBox="1"/>
          <p:nvPr/>
        </p:nvSpPr>
        <p:spPr bwMode="auto">
          <a:xfrm>
            <a:off x="6070367" y="2073937"/>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1</a:t>
            </a:r>
          </a:p>
        </p:txBody>
      </p:sp>
      <p:sp>
        <p:nvSpPr>
          <p:cNvPr id="42" name="TextBox 41">
            <a:extLst>
              <a:ext uri="{FF2B5EF4-FFF2-40B4-BE49-F238E27FC236}">
                <a16:creationId xmlns:a16="http://schemas.microsoft.com/office/drawing/2014/main" id="{6C63EF8F-322D-4029-9F54-9B2DFD4E3FEA}"/>
              </a:ext>
            </a:extLst>
          </p:cNvPr>
          <p:cNvSpPr txBox="1"/>
          <p:nvPr/>
        </p:nvSpPr>
        <p:spPr bwMode="auto">
          <a:xfrm>
            <a:off x="4499569" y="1721013"/>
            <a:ext cx="31928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sharing the 100s: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4" name="TextBox 43">
            <a:extLst>
              <a:ext uri="{FF2B5EF4-FFF2-40B4-BE49-F238E27FC236}">
                <a16:creationId xmlns:a16="http://schemas.microsoft.com/office/drawing/2014/main" id="{EBABBA4F-688C-448C-80EE-A2016F6FEC4F}"/>
              </a:ext>
            </a:extLst>
          </p:cNvPr>
          <p:cNvSpPr txBox="1"/>
          <p:nvPr/>
        </p:nvSpPr>
        <p:spPr bwMode="auto">
          <a:xfrm>
            <a:off x="3641930" y="5068942"/>
            <a:ext cx="490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6 hundreds ÷ 4 = 1 hundred r 2 hundreds</a:t>
            </a:r>
          </a:p>
        </p:txBody>
      </p:sp>
      <p:graphicFrame>
        <p:nvGraphicFramePr>
          <p:cNvPr id="43" name="Object 42">
            <a:extLst>
              <a:ext uri="{FF2B5EF4-FFF2-40B4-BE49-F238E27FC236}">
                <a16:creationId xmlns:a16="http://schemas.microsoft.com/office/drawing/2014/main" id="{ABF575A2-84CB-43B8-AB42-9D763EB7834C}"/>
              </a:ext>
            </a:extLst>
          </p:cNvPr>
          <p:cNvGraphicFramePr>
            <a:graphicFrameLocks noChangeAspect="1"/>
          </p:cNvGraphicFramePr>
          <p:nvPr/>
        </p:nvGraphicFramePr>
        <p:xfrm>
          <a:off x="2912778" y="2080292"/>
          <a:ext cx="1594080" cy="885600"/>
        </p:xfrm>
        <a:graphic>
          <a:graphicData uri="http://schemas.openxmlformats.org/presentationml/2006/ole">
            <mc:AlternateContent xmlns:mc="http://schemas.openxmlformats.org/markup-compatibility/2006">
              <mc:Choice xmlns:v="urn:schemas-microsoft-com:vml" Requires="v">
                <p:oleObj name="Equation" r:id="rId5" imgW="914400" imgH="507960" progId="Equation.DSMT4">
                  <p:embed/>
                </p:oleObj>
              </mc:Choice>
              <mc:Fallback>
                <p:oleObj name="Equation" r:id="rId5" imgW="914400" imgH="507960" progId="Equation.DSMT4">
                  <p:embed/>
                  <p:pic>
                    <p:nvPicPr>
                      <p:cNvPr id="43" name="Object 42">
                        <a:extLst>
                          <a:ext uri="{FF2B5EF4-FFF2-40B4-BE49-F238E27FC236}">
                            <a16:creationId xmlns:a16="http://schemas.microsoft.com/office/drawing/2014/main" id="{ABF575A2-84CB-43B8-AB42-9D763EB7834C}"/>
                          </a:ext>
                        </a:extLst>
                      </p:cNvPr>
                      <p:cNvPicPr/>
                      <p:nvPr/>
                    </p:nvPicPr>
                    <p:blipFill>
                      <a:blip r:embed="rId6"/>
                      <a:stretch>
                        <a:fillRect/>
                      </a:stretch>
                    </p:blipFill>
                    <p:spPr>
                      <a:xfrm>
                        <a:off x="2912778" y="2080292"/>
                        <a:ext cx="1594080" cy="885600"/>
                      </a:xfrm>
                      <a:prstGeom prst="rect">
                        <a:avLst/>
                      </a:prstGeom>
                    </p:spPr>
                  </p:pic>
                </p:oleObj>
              </mc:Fallback>
            </mc:AlternateContent>
          </a:graphicData>
        </a:graphic>
      </p:graphicFrame>
      <p:grpSp>
        <p:nvGrpSpPr>
          <p:cNvPr id="47" name="Group 46">
            <a:extLst>
              <a:ext uri="{FF2B5EF4-FFF2-40B4-BE49-F238E27FC236}">
                <a16:creationId xmlns:a16="http://schemas.microsoft.com/office/drawing/2014/main" id="{8576DADC-6D1D-4187-8D2B-F859D86C6BFB}"/>
              </a:ext>
            </a:extLst>
          </p:cNvPr>
          <p:cNvGrpSpPr/>
          <p:nvPr/>
        </p:nvGrpSpPr>
        <p:grpSpPr>
          <a:xfrm>
            <a:off x="5924691" y="2454049"/>
            <a:ext cx="573261" cy="1065120"/>
            <a:chOff x="4400690" y="2560116"/>
            <a:chExt cx="573261" cy="1065120"/>
          </a:xfrm>
        </p:grpSpPr>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586293"/>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843407"/>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3100521"/>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3357635"/>
              <a:ext cx="233806" cy="233806"/>
            </a:xfrm>
            <a:prstGeom prst="rect">
              <a:avLst/>
            </a:prstGeom>
          </p:spPr>
        </p:pic>
        <p:grpSp>
          <p:nvGrpSpPr>
            <p:cNvPr id="17" name="Group 16">
              <a:extLst>
                <a:ext uri="{FF2B5EF4-FFF2-40B4-BE49-F238E27FC236}">
                  <a16:creationId xmlns:a16="http://schemas.microsoft.com/office/drawing/2014/main" id="{3DD975F8-8A42-4532-B353-1A43B9445372}"/>
                </a:ext>
              </a:extLst>
            </p:cNvPr>
            <p:cNvGrpSpPr/>
            <p:nvPr/>
          </p:nvGrpSpPr>
          <p:grpSpPr>
            <a:xfrm>
              <a:off x="4740145" y="2586293"/>
              <a:ext cx="233806" cy="490920"/>
              <a:chOff x="5184879" y="4312543"/>
              <a:chExt cx="233806" cy="490920"/>
            </a:xfrm>
          </p:grpSpPr>
          <p:pic>
            <p:nvPicPr>
              <p:cNvPr id="30" name="Picture 29">
                <a:extLst>
                  <a:ext uri="{FF2B5EF4-FFF2-40B4-BE49-F238E27FC236}">
                    <a16:creationId xmlns:a16="http://schemas.microsoft.com/office/drawing/2014/main" id="{3C41D7BA-6D18-478E-9814-417C519261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4879" y="4312543"/>
                <a:ext cx="233806" cy="233806"/>
              </a:xfrm>
              <a:prstGeom prst="rect">
                <a:avLst/>
              </a:prstGeom>
            </p:spPr>
          </p:pic>
          <p:pic>
            <p:nvPicPr>
              <p:cNvPr id="31" name="Picture 30">
                <a:extLst>
                  <a:ext uri="{FF2B5EF4-FFF2-40B4-BE49-F238E27FC236}">
                    <a16:creationId xmlns:a16="http://schemas.microsoft.com/office/drawing/2014/main" id="{EB450E32-8672-4F1B-9885-03CBBE6747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4879" y="4569657"/>
                <a:ext cx="233806" cy="233806"/>
              </a:xfrm>
              <a:prstGeom prst="rect">
                <a:avLst/>
              </a:prstGeom>
            </p:spPr>
          </p:pic>
        </p:grpSp>
        <p:pic>
          <p:nvPicPr>
            <p:cNvPr id="40" name="Picture 39" descr="A close up of a logo&#10;&#10;Description automatically generated">
              <a:extLst>
                <a:ext uri="{FF2B5EF4-FFF2-40B4-BE49-F238E27FC236}">
                  <a16:creationId xmlns:a16="http://schemas.microsoft.com/office/drawing/2014/main" id="{0E12506B-C369-4BC3-98F2-41C49103F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0690" y="2560116"/>
              <a:ext cx="301351" cy="1065120"/>
            </a:xfrm>
            <a:prstGeom prst="rect">
              <a:avLst/>
            </a:prstGeom>
          </p:spPr>
        </p:pic>
      </p:grpSp>
      <p:grpSp>
        <p:nvGrpSpPr>
          <p:cNvPr id="7" name="Group 6">
            <a:extLst>
              <a:ext uri="{FF2B5EF4-FFF2-40B4-BE49-F238E27FC236}">
                <a16:creationId xmlns:a16="http://schemas.microsoft.com/office/drawing/2014/main" id="{8431F399-E036-404B-90D3-6DDF24BD92C1}"/>
              </a:ext>
            </a:extLst>
          </p:cNvPr>
          <p:cNvGrpSpPr/>
          <p:nvPr/>
        </p:nvGrpSpPr>
        <p:grpSpPr>
          <a:xfrm>
            <a:off x="5787945" y="2377734"/>
            <a:ext cx="3453090" cy="487007"/>
            <a:chOff x="4263945" y="2102800"/>
            <a:chExt cx="3453090" cy="487007"/>
          </a:xfrm>
        </p:grpSpPr>
        <p:sp>
          <p:nvSpPr>
            <p:cNvPr id="3" name="Rectangle 2">
              <a:extLst>
                <a:ext uri="{FF2B5EF4-FFF2-40B4-BE49-F238E27FC236}">
                  <a16:creationId xmlns:a16="http://schemas.microsoft.com/office/drawing/2014/main" id="{93FB9857-CB64-4DA2-813E-13E2ED816087}"/>
                </a:ext>
              </a:extLst>
            </p:cNvPr>
            <p:cNvSpPr/>
            <p:nvPr/>
          </p:nvSpPr>
          <p:spPr bwMode="auto">
            <a:xfrm>
              <a:off x="4263945" y="2114550"/>
              <a:ext cx="106734" cy="475257"/>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923EF540-8BBE-464E-B1BA-7BEE4394FCB0}"/>
                </a:ext>
              </a:extLst>
            </p:cNvPr>
            <p:cNvSpPr/>
            <p:nvPr/>
          </p:nvSpPr>
          <p:spPr bwMode="auto">
            <a:xfrm>
              <a:off x="4324350" y="2102800"/>
              <a:ext cx="3392685" cy="5887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pSp>
      <p:grpSp>
        <p:nvGrpSpPr>
          <p:cNvPr id="26" name="Group 25">
            <a:extLst>
              <a:ext uri="{FF2B5EF4-FFF2-40B4-BE49-F238E27FC236}">
                <a16:creationId xmlns:a16="http://schemas.microsoft.com/office/drawing/2014/main" id="{46CAEC4A-62B3-400A-913D-E5049B9696B9}"/>
              </a:ext>
            </a:extLst>
          </p:cNvPr>
          <p:cNvGrpSpPr/>
          <p:nvPr/>
        </p:nvGrpSpPr>
        <p:grpSpPr>
          <a:xfrm>
            <a:off x="2746500" y="2377637"/>
            <a:ext cx="1649289" cy="564329"/>
            <a:chOff x="3733049" y="5315443"/>
            <a:chExt cx="1649289" cy="564329"/>
          </a:xfrm>
        </p:grpSpPr>
        <p:grpSp>
          <p:nvGrpSpPr>
            <p:cNvPr id="27" name="Group 26">
              <a:extLst>
                <a:ext uri="{FF2B5EF4-FFF2-40B4-BE49-F238E27FC236}">
                  <a16:creationId xmlns:a16="http://schemas.microsoft.com/office/drawing/2014/main" id="{00D729B6-3448-4C1C-BDA3-A2E915ACE92A}"/>
                </a:ext>
              </a:extLst>
            </p:cNvPr>
            <p:cNvGrpSpPr/>
            <p:nvPr/>
          </p:nvGrpSpPr>
          <p:grpSpPr>
            <a:xfrm>
              <a:off x="4085070" y="5365750"/>
              <a:ext cx="1297268" cy="507156"/>
              <a:chOff x="4085070" y="5365750"/>
              <a:chExt cx="1297268" cy="507156"/>
            </a:xfrm>
            <a:solidFill>
              <a:schemeClr val="bg1"/>
            </a:solidFill>
          </p:grpSpPr>
          <p:sp>
            <p:nvSpPr>
              <p:cNvPr id="37" name="Rectangle 36">
                <a:extLst>
                  <a:ext uri="{FF2B5EF4-FFF2-40B4-BE49-F238E27FC236}">
                    <a16:creationId xmlns:a16="http://schemas.microsoft.com/office/drawing/2014/main" id="{5CD4F8A2-1FFB-48C2-BAB2-0EAC4B54E0BF}"/>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61D70A22-CF18-428C-B49A-097C063269F0}"/>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8" name="Group 27">
              <a:extLst>
                <a:ext uri="{FF2B5EF4-FFF2-40B4-BE49-F238E27FC236}">
                  <a16:creationId xmlns:a16="http://schemas.microsoft.com/office/drawing/2014/main" id="{6B12D851-4B64-40D0-ADE8-2FE629C4D292}"/>
                </a:ext>
              </a:extLst>
            </p:cNvPr>
            <p:cNvGrpSpPr/>
            <p:nvPr/>
          </p:nvGrpSpPr>
          <p:grpSpPr>
            <a:xfrm>
              <a:off x="3733049" y="5315443"/>
              <a:ext cx="1646907" cy="564329"/>
              <a:chOff x="3722832" y="5310208"/>
              <a:chExt cx="1646907" cy="564329"/>
            </a:xfrm>
          </p:grpSpPr>
          <p:cxnSp>
            <p:nvCxnSpPr>
              <p:cNvPr id="29" name="Straight Connector 28">
                <a:extLst>
                  <a:ext uri="{FF2B5EF4-FFF2-40B4-BE49-F238E27FC236}">
                    <a16:creationId xmlns:a16="http://schemas.microsoft.com/office/drawing/2014/main" id="{0DEC6C6C-8B86-4F34-99E1-D1401B8C70E1}"/>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Arc 35">
                <a:extLst>
                  <a:ext uri="{FF2B5EF4-FFF2-40B4-BE49-F238E27FC236}">
                    <a16:creationId xmlns:a16="http://schemas.microsoft.com/office/drawing/2014/main" id="{6F4EB5F5-37D3-4381-A004-4330AFC124B7}"/>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56" name="Group 55">
            <a:extLst>
              <a:ext uri="{FF2B5EF4-FFF2-40B4-BE49-F238E27FC236}">
                <a16:creationId xmlns:a16="http://schemas.microsoft.com/office/drawing/2014/main" id="{8D3B8087-4B6A-4A2B-8915-8D542B272BBE}"/>
              </a:ext>
            </a:extLst>
          </p:cNvPr>
          <p:cNvGrpSpPr>
            <a:grpSpLocks noChangeAspect="1"/>
          </p:cNvGrpSpPr>
          <p:nvPr/>
        </p:nvGrpSpPr>
        <p:grpSpPr>
          <a:xfrm>
            <a:off x="5431262" y="2357831"/>
            <a:ext cx="3770262" cy="578710"/>
            <a:chOff x="3733049" y="5315443"/>
            <a:chExt cx="3718673" cy="570792"/>
          </a:xfrm>
        </p:grpSpPr>
        <p:grpSp>
          <p:nvGrpSpPr>
            <p:cNvPr id="57" name="Group 56">
              <a:extLst>
                <a:ext uri="{FF2B5EF4-FFF2-40B4-BE49-F238E27FC236}">
                  <a16:creationId xmlns:a16="http://schemas.microsoft.com/office/drawing/2014/main" id="{889F6CAA-012D-4918-AB9C-F6173AF70D2D}"/>
                </a:ext>
              </a:extLst>
            </p:cNvPr>
            <p:cNvGrpSpPr/>
            <p:nvPr/>
          </p:nvGrpSpPr>
          <p:grpSpPr>
            <a:xfrm>
              <a:off x="4048134" y="5351710"/>
              <a:ext cx="3403588" cy="534525"/>
              <a:chOff x="4048134" y="5351710"/>
              <a:chExt cx="3403588" cy="534525"/>
            </a:xfrm>
            <a:solidFill>
              <a:schemeClr val="bg1"/>
            </a:solidFill>
          </p:grpSpPr>
          <p:sp>
            <p:nvSpPr>
              <p:cNvPr id="61" name="Rectangle 60">
                <a:extLst>
                  <a:ext uri="{FF2B5EF4-FFF2-40B4-BE49-F238E27FC236}">
                    <a16:creationId xmlns:a16="http://schemas.microsoft.com/office/drawing/2014/main" id="{49D76E71-0A08-4893-9940-E193EAA5B723}"/>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Rectangle 61">
                <a:extLst>
                  <a:ext uri="{FF2B5EF4-FFF2-40B4-BE49-F238E27FC236}">
                    <a16:creationId xmlns:a16="http://schemas.microsoft.com/office/drawing/2014/main" id="{5C6AD429-CAC6-4BAD-B69E-CBF6FEEBB8E4}"/>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58" name="Group 57">
              <a:extLst>
                <a:ext uri="{FF2B5EF4-FFF2-40B4-BE49-F238E27FC236}">
                  <a16:creationId xmlns:a16="http://schemas.microsoft.com/office/drawing/2014/main" id="{CE4EDAE4-F40F-4624-9CF7-DC788F8B3810}"/>
                </a:ext>
              </a:extLst>
            </p:cNvPr>
            <p:cNvGrpSpPr/>
            <p:nvPr/>
          </p:nvGrpSpPr>
          <p:grpSpPr>
            <a:xfrm>
              <a:off x="3733049" y="5315443"/>
              <a:ext cx="3718672" cy="564329"/>
              <a:chOff x="3722832" y="5310208"/>
              <a:chExt cx="3718672" cy="564329"/>
            </a:xfrm>
          </p:grpSpPr>
          <p:cxnSp>
            <p:nvCxnSpPr>
              <p:cNvPr id="59" name="Straight Connector 58">
                <a:extLst>
                  <a:ext uri="{FF2B5EF4-FFF2-40B4-BE49-F238E27FC236}">
                    <a16:creationId xmlns:a16="http://schemas.microsoft.com/office/drawing/2014/main" id="{1D437E21-33C1-4FCF-98D5-22A1CC4FC3BE}"/>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Arc 59">
                <a:extLst>
                  <a:ext uri="{FF2B5EF4-FFF2-40B4-BE49-F238E27FC236}">
                    <a16:creationId xmlns:a16="http://schemas.microsoft.com/office/drawing/2014/main" id="{26CCA776-A0DD-485A-B2E2-DD0429D9FB4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6" name="Group 5"/>
          <p:cNvGrpSpPr/>
          <p:nvPr/>
        </p:nvGrpSpPr>
        <p:grpSpPr>
          <a:xfrm>
            <a:off x="5954853" y="2480227"/>
            <a:ext cx="233806" cy="1517175"/>
            <a:chOff x="4430853" y="2205293"/>
            <a:chExt cx="233806" cy="1517175"/>
          </a:xfrm>
        </p:grpSpPr>
        <p:pic>
          <p:nvPicPr>
            <p:cNvPr id="73" name="Picture 72">
              <a:extLst>
                <a:ext uri="{FF2B5EF4-FFF2-40B4-BE49-F238E27FC236}">
                  <a16:creationId xmlns:a16="http://schemas.microsoft.com/office/drawing/2014/main" id="{1F8D46A1-4A6A-4F81-98B0-72DF000AFD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205293"/>
              <a:ext cx="233806" cy="233806"/>
            </a:xfrm>
            <a:prstGeom prst="rect">
              <a:avLst/>
            </a:prstGeom>
          </p:spPr>
        </p:pic>
        <p:pic>
          <p:nvPicPr>
            <p:cNvPr id="74" name="Picture 73">
              <a:extLst>
                <a:ext uri="{FF2B5EF4-FFF2-40B4-BE49-F238E27FC236}">
                  <a16:creationId xmlns:a16="http://schemas.microsoft.com/office/drawing/2014/main" id="{EE33885E-4F37-4806-8479-A514D94365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462407"/>
              <a:ext cx="233806" cy="233806"/>
            </a:xfrm>
            <a:prstGeom prst="rect">
              <a:avLst/>
            </a:prstGeom>
          </p:spPr>
        </p:pic>
        <p:pic>
          <p:nvPicPr>
            <p:cNvPr id="75" name="Picture 74">
              <a:extLst>
                <a:ext uri="{FF2B5EF4-FFF2-40B4-BE49-F238E27FC236}">
                  <a16:creationId xmlns:a16="http://schemas.microsoft.com/office/drawing/2014/main" id="{0B2148F2-FF4A-4CF3-B61C-3DB0D2F194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719521"/>
              <a:ext cx="233806" cy="233806"/>
            </a:xfrm>
            <a:prstGeom prst="rect">
              <a:avLst/>
            </a:prstGeom>
          </p:spPr>
        </p:pic>
        <p:pic>
          <p:nvPicPr>
            <p:cNvPr id="76" name="Picture 75">
              <a:extLst>
                <a:ext uri="{FF2B5EF4-FFF2-40B4-BE49-F238E27FC236}">
                  <a16:creationId xmlns:a16="http://schemas.microsoft.com/office/drawing/2014/main" id="{3CF1E6D7-35B8-4ADB-9DC0-B57C7933E3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0853" y="2976635"/>
              <a:ext cx="233806" cy="233806"/>
            </a:xfrm>
            <a:prstGeom prst="rect">
              <a:avLst/>
            </a:prstGeom>
          </p:spPr>
        </p:pic>
        <p:grpSp>
          <p:nvGrpSpPr>
            <p:cNvPr id="77" name="Group 76">
              <a:extLst>
                <a:ext uri="{FF2B5EF4-FFF2-40B4-BE49-F238E27FC236}">
                  <a16:creationId xmlns:a16="http://schemas.microsoft.com/office/drawing/2014/main" id="{3DD975F8-8A42-4532-B353-1A43B9445372}"/>
                </a:ext>
              </a:extLst>
            </p:cNvPr>
            <p:cNvGrpSpPr/>
            <p:nvPr/>
          </p:nvGrpSpPr>
          <p:grpSpPr>
            <a:xfrm>
              <a:off x="4430853" y="3231548"/>
              <a:ext cx="233806" cy="490920"/>
              <a:chOff x="4875587" y="5338798"/>
              <a:chExt cx="233806" cy="490920"/>
            </a:xfrm>
          </p:grpSpPr>
          <p:pic>
            <p:nvPicPr>
              <p:cNvPr id="83" name="Picture 82">
                <a:extLst>
                  <a:ext uri="{FF2B5EF4-FFF2-40B4-BE49-F238E27FC236}">
                    <a16:creationId xmlns:a16="http://schemas.microsoft.com/office/drawing/2014/main" id="{3C41D7BA-6D18-478E-9814-417C519261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75587" y="5338798"/>
                <a:ext cx="233806" cy="233806"/>
              </a:xfrm>
              <a:prstGeom prst="rect">
                <a:avLst/>
              </a:prstGeom>
            </p:spPr>
          </p:pic>
          <p:pic>
            <p:nvPicPr>
              <p:cNvPr id="84" name="Picture 83">
                <a:extLst>
                  <a:ext uri="{FF2B5EF4-FFF2-40B4-BE49-F238E27FC236}">
                    <a16:creationId xmlns:a16="http://schemas.microsoft.com/office/drawing/2014/main" id="{EB450E32-8672-4F1B-9885-03CBBE6747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75587" y="5595912"/>
                <a:ext cx="233806" cy="233806"/>
              </a:xfrm>
              <a:prstGeom prst="rect">
                <a:avLst/>
              </a:prstGeom>
            </p:spPr>
          </p:pic>
        </p:grpSp>
      </p:grpSp>
      <p:sp>
        <p:nvSpPr>
          <p:cNvPr id="78" name="TextBox 77">
            <a:extLst>
              <a:ext uri="{FF2B5EF4-FFF2-40B4-BE49-F238E27FC236}">
                <a16:creationId xmlns:a16="http://schemas.microsoft.com/office/drawing/2014/main" id="{F5ADEA59-CB1A-4433-8BE8-C58F8D766860}"/>
              </a:ext>
            </a:extLst>
          </p:cNvPr>
          <p:cNvSpPr txBox="1"/>
          <p:nvPr/>
        </p:nvSpPr>
        <p:spPr bwMode="auto">
          <a:xfrm>
            <a:off x="5572155" y="2420072"/>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pic>
        <p:nvPicPr>
          <p:cNvPr id="79" name="Picture 78" descr="A picture containing clipart&#10;&#10;Description automatically generated">
            <a:extLst>
              <a:ext uri="{FF2B5EF4-FFF2-40B4-BE49-F238E27FC236}">
                <a16:creationId xmlns:a16="http://schemas.microsoft.com/office/drawing/2014/main" id="{4374D968-CAAD-4CBC-8626-ABDAE2FC5C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7445" y="2480226"/>
            <a:ext cx="233806" cy="233806"/>
          </a:xfrm>
          <a:prstGeom prst="rect">
            <a:avLst/>
          </a:prstGeom>
        </p:spPr>
      </p:pic>
      <p:grpSp>
        <p:nvGrpSpPr>
          <p:cNvPr id="80" name="Group 79">
            <a:extLst>
              <a:ext uri="{FF2B5EF4-FFF2-40B4-BE49-F238E27FC236}">
                <a16:creationId xmlns:a16="http://schemas.microsoft.com/office/drawing/2014/main" id="{8B0918B9-C57A-4D7B-A0CF-19614AA6BADF}"/>
              </a:ext>
            </a:extLst>
          </p:cNvPr>
          <p:cNvGrpSpPr/>
          <p:nvPr/>
        </p:nvGrpSpPr>
        <p:grpSpPr>
          <a:xfrm>
            <a:off x="8774185" y="2480226"/>
            <a:ext cx="233806" cy="490920"/>
            <a:chOff x="7120645" y="3020794"/>
            <a:chExt cx="233806" cy="490920"/>
          </a:xfrm>
        </p:grpSpPr>
        <p:pic>
          <p:nvPicPr>
            <p:cNvPr id="81" name="Picture 80" descr="A picture containing object&#10;&#10;Description automatically generated">
              <a:extLst>
                <a:ext uri="{FF2B5EF4-FFF2-40B4-BE49-F238E27FC236}">
                  <a16:creationId xmlns:a16="http://schemas.microsoft.com/office/drawing/2014/main" id="{D497E52E-DF7B-4E2C-B9CA-21E409010A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82" name="Picture 81" descr="A picture containing object&#10;&#10;Description automatically generated">
              <a:extLst>
                <a:ext uri="{FF2B5EF4-FFF2-40B4-BE49-F238E27FC236}">
                  <a16:creationId xmlns:a16="http://schemas.microsoft.com/office/drawing/2014/main" id="{EFC61BDF-BA15-4193-BE44-016A3C5CB3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spTree>
    <p:extLst>
      <p:ext uri="{BB962C8B-B14F-4D97-AF65-F5344CB8AC3E}">
        <p14:creationId xmlns:p14="http://schemas.microsoft.com/office/powerpoint/2010/main" val="280471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par>
                                <p:cTn id="34" presetID="10" presetClass="exit" presetSubtype="0" fill="hold" nodeType="withEffect">
                                  <p:stCondLst>
                                    <p:cond delay="0"/>
                                  </p:stCondLst>
                                  <p:childTnLst>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42" grpId="0"/>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7EB1F969-2129-44C7-9945-77645AFB7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946" y="2434152"/>
            <a:ext cx="3413579" cy="446831"/>
          </a:xfrm>
          <a:prstGeom prst="rect">
            <a:avLst/>
          </a:prstGeom>
        </p:spPr>
      </p:pic>
      <p:sp>
        <p:nvSpPr>
          <p:cNvPr id="3" name="Title 2">
            <a:extLst>
              <a:ext uri="{FF2B5EF4-FFF2-40B4-BE49-F238E27FC236}">
                <a16:creationId xmlns:a16="http://schemas.microsoft.com/office/drawing/2014/main" id="{7121518D-BCA8-45B6-BE36-104D2DAD3282}"/>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21441"/>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111915"/>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4837996" y="1737255"/>
            <a:ext cx="25160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D2BE2CBD-D3B8-4AE2-94FE-12C22B7E12D9}"/>
              </a:ext>
            </a:extLst>
          </p:cNvPr>
          <p:cNvSpPr txBox="1"/>
          <p:nvPr/>
        </p:nvSpPr>
        <p:spPr bwMode="auto">
          <a:xfrm>
            <a:off x="6070367" y="209017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1</a:t>
            </a:r>
          </a:p>
        </p:txBody>
      </p:sp>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496468"/>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753582"/>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010696"/>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267810"/>
            <a:ext cx="233806" cy="233806"/>
          </a:xfrm>
          <a:prstGeom prst="rect">
            <a:avLst/>
          </a:prstGeom>
        </p:spPr>
      </p:pic>
      <p:grpSp>
        <p:nvGrpSpPr>
          <p:cNvPr id="17" name="Group 16">
            <a:extLst>
              <a:ext uri="{FF2B5EF4-FFF2-40B4-BE49-F238E27FC236}">
                <a16:creationId xmlns:a16="http://schemas.microsoft.com/office/drawing/2014/main" id="{3DD975F8-8A42-4532-B353-1A43B9445372}"/>
              </a:ext>
            </a:extLst>
          </p:cNvPr>
          <p:cNvGrpSpPr/>
          <p:nvPr/>
        </p:nvGrpSpPr>
        <p:grpSpPr>
          <a:xfrm>
            <a:off x="6264145" y="2496468"/>
            <a:ext cx="233806" cy="490920"/>
            <a:chOff x="5184879" y="4312543"/>
            <a:chExt cx="233806" cy="490920"/>
          </a:xfrm>
        </p:grpSpPr>
        <p:pic>
          <p:nvPicPr>
            <p:cNvPr id="30" name="Picture 29">
              <a:extLst>
                <a:ext uri="{FF2B5EF4-FFF2-40B4-BE49-F238E27FC236}">
                  <a16:creationId xmlns:a16="http://schemas.microsoft.com/office/drawing/2014/main" id="{3C41D7BA-6D18-478E-9814-417C519261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4879" y="4312543"/>
              <a:ext cx="233806" cy="233806"/>
            </a:xfrm>
            <a:prstGeom prst="rect">
              <a:avLst/>
            </a:prstGeom>
          </p:spPr>
        </p:pic>
        <p:pic>
          <p:nvPicPr>
            <p:cNvPr id="31" name="Picture 30">
              <a:extLst>
                <a:ext uri="{FF2B5EF4-FFF2-40B4-BE49-F238E27FC236}">
                  <a16:creationId xmlns:a16="http://schemas.microsoft.com/office/drawing/2014/main" id="{EB450E32-8672-4F1B-9885-03CBBE6747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4879" y="4569657"/>
              <a:ext cx="233806" cy="233806"/>
            </a:xfrm>
            <a:prstGeom prst="rect">
              <a:avLst/>
            </a:prstGeom>
          </p:spPr>
        </p:pic>
      </p:grpSp>
      <p:pic>
        <p:nvPicPr>
          <p:cNvPr id="40" name="Picture 39" descr="A close up of a logo&#10;&#10;Description automatically generated">
            <a:extLst>
              <a:ext uri="{FF2B5EF4-FFF2-40B4-BE49-F238E27FC236}">
                <a16:creationId xmlns:a16="http://schemas.microsoft.com/office/drawing/2014/main" id="{0E12506B-C369-4BC3-98F2-41C49103F3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4691" y="2470291"/>
            <a:ext cx="301351" cy="1065120"/>
          </a:xfrm>
          <a:prstGeom prst="rect">
            <a:avLst/>
          </a:prstGeom>
        </p:spPr>
      </p:pic>
      <p:sp>
        <p:nvSpPr>
          <p:cNvPr id="42" name="TextBox 41">
            <a:extLst>
              <a:ext uri="{FF2B5EF4-FFF2-40B4-BE49-F238E27FC236}">
                <a16:creationId xmlns:a16="http://schemas.microsoft.com/office/drawing/2014/main" id="{6C63EF8F-322D-4029-9F54-9B2DFD4E3FEA}"/>
              </a:ext>
            </a:extLst>
          </p:cNvPr>
          <p:cNvSpPr txBox="1"/>
          <p:nvPr/>
        </p:nvSpPr>
        <p:spPr bwMode="auto">
          <a:xfrm>
            <a:off x="4508872" y="1737255"/>
            <a:ext cx="31742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sharing the 100s: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4" name="TextBox 43">
            <a:extLst>
              <a:ext uri="{FF2B5EF4-FFF2-40B4-BE49-F238E27FC236}">
                <a16:creationId xmlns:a16="http://schemas.microsoft.com/office/drawing/2014/main" id="{EBABBA4F-688C-448C-80EE-A2016F6FEC4F}"/>
              </a:ext>
            </a:extLst>
          </p:cNvPr>
          <p:cNvSpPr txBox="1"/>
          <p:nvPr/>
        </p:nvSpPr>
        <p:spPr bwMode="auto">
          <a:xfrm>
            <a:off x="3641930" y="5085184"/>
            <a:ext cx="490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6 hundreds ÷ 4 = 1 hundred r 2 hundreds</a:t>
            </a:r>
          </a:p>
        </p:txBody>
      </p:sp>
      <p:graphicFrame>
        <p:nvGraphicFramePr>
          <p:cNvPr id="43" name="Object 42">
            <a:extLst>
              <a:ext uri="{FF2B5EF4-FFF2-40B4-BE49-F238E27FC236}">
                <a16:creationId xmlns:a16="http://schemas.microsoft.com/office/drawing/2014/main" id="{ABF575A2-84CB-43B8-AB42-9D763EB7834C}"/>
              </a:ext>
            </a:extLst>
          </p:cNvPr>
          <p:cNvGraphicFramePr>
            <a:graphicFrameLocks noChangeAspect="1"/>
          </p:cNvGraphicFramePr>
          <p:nvPr/>
        </p:nvGraphicFramePr>
        <p:xfrm>
          <a:off x="2912778" y="2096534"/>
          <a:ext cx="1594080" cy="885600"/>
        </p:xfrm>
        <a:graphic>
          <a:graphicData uri="http://schemas.openxmlformats.org/presentationml/2006/ole">
            <mc:AlternateContent xmlns:mc="http://schemas.openxmlformats.org/markup-compatibility/2006">
              <mc:Choice xmlns:v="urn:schemas-microsoft-com:vml" Requires="v">
                <p:oleObj name="Equation" r:id="rId6" imgW="914400" imgH="507960" progId="Equation.DSMT4">
                  <p:embed/>
                </p:oleObj>
              </mc:Choice>
              <mc:Fallback>
                <p:oleObj name="Equation" r:id="rId6" imgW="914400" imgH="507960" progId="Equation.DSMT4">
                  <p:embed/>
                  <p:pic>
                    <p:nvPicPr>
                      <p:cNvPr id="43" name="Object 42">
                        <a:extLst>
                          <a:ext uri="{FF2B5EF4-FFF2-40B4-BE49-F238E27FC236}">
                            <a16:creationId xmlns:a16="http://schemas.microsoft.com/office/drawing/2014/main" id="{ABF575A2-84CB-43B8-AB42-9D763EB7834C}"/>
                          </a:ext>
                        </a:extLst>
                      </p:cNvPr>
                      <p:cNvPicPr/>
                      <p:nvPr/>
                    </p:nvPicPr>
                    <p:blipFill>
                      <a:blip r:embed="rId7"/>
                      <a:stretch>
                        <a:fillRect/>
                      </a:stretch>
                    </p:blipFill>
                    <p:spPr>
                      <a:xfrm>
                        <a:off x="2912778" y="2096534"/>
                        <a:ext cx="1594080" cy="885600"/>
                      </a:xfrm>
                      <a:prstGeom prst="rect">
                        <a:avLst/>
                      </a:prstGeom>
                    </p:spPr>
                  </p:pic>
                </p:oleObj>
              </mc:Fallback>
            </mc:AlternateContent>
          </a:graphicData>
        </a:graphic>
      </p:graphicFrame>
      <p:pic>
        <p:nvPicPr>
          <p:cNvPr id="36" name="Picture 35" descr="A picture containing clipart&#10;&#10;Description automatically generated">
            <a:extLst>
              <a:ext uri="{FF2B5EF4-FFF2-40B4-BE49-F238E27FC236}">
                <a16:creationId xmlns:a16="http://schemas.microsoft.com/office/drawing/2014/main" id="{FCFCDF07-C019-4C65-9CCB-10B6FB50F1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17445" y="2496468"/>
            <a:ext cx="233806" cy="233806"/>
          </a:xfrm>
          <a:prstGeom prst="rect">
            <a:avLst/>
          </a:prstGeom>
        </p:spPr>
      </p:pic>
      <p:grpSp>
        <p:nvGrpSpPr>
          <p:cNvPr id="11" name="Group 10">
            <a:extLst>
              <a:ext uri="{FF2B5EF4-FFF2-40B4-BE49-F238E27FC236}">
                <a16:creationId xmlns:a16="http://schemas.microsoft.com/office/drawing/2014/main" id="{18F742EF-F9F0-424C-BF8B-5139FB964F70}"/>
              </a:ext>
            </a:extLst>
          </p:cNvPr>
          <p:cNvGrpSpPr/>
          <p:nvPr/>
        </p:nvGrpSpPr>
        <p:grpSpPr>
          <a:xfrm>
            <a:off x="7063970" y="2496469"/>
            <a:ext cx="556035" cy="2544157"/>
            <a:chOff x="5539969" y="2586293"/>
            <a:chExt cx="556035" cy="2544157"/>
          </a:xfrm>
        </p:grpSpPr>
        <p:grpSp>
          <p:nvGrpSpPr>
            <p:cNvPr id="8" name="Group 7">
              <a:extLst>
                <a:ext uri="{FF2B5EF4-FFF2-40B4-BE49-F238E27FC236}">
                  <a16:creationId xmlns:a16="http://schemas.microsoft.com/office/drawing/2014/main" id="{84A4401E-00B4-46CF-A2EE-A068361230CD}"/>
                </a:ext>
              </a:extLst>
            </p:cNvPr>
            <p:cNvGrpSpPr/>
            <p:nvPr/>
          </p:nvGrpSpPr>
          <p:grpSpPr>
            <a:xfrm>
              <a:off x="5539969" y="2586293"/>
              <a:ext cx="233806" cy="2540063"/>
              <a:chOff x="5539969" y="2586293"/>
              <a:chExt cx="233806" cy="2540063"/>
            </a:xfrm>
          </p:grpSpPr>
          <p:pic>
            <p:nvPicPr>
              <p:cNvPr id="39" name="Picture 38" descr="A picture containing clipart&#10;&#10;Description automatically generated">
                <a:extLst>
                  <a:ext uri="{FF2B5EF4-FFF2-40B4-BE49-F238E27FC236}">
                    <a16:creationId xmlns:a16="http://schemas.microsoft.com/office/drawing/2014/main" id="{81C615D9-914A-4F1F-9AF0-CA193BBCAB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3E4CAEEC-D1BE-4CFB-8871-3C88AE1EAF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2D71EBCF-182D-427B-9A42-9FF576D107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47" name="Picture 46" descr="A picture containing clipart&#10;&#10;Description automatically generated">
                <a:extLst>
                  <a:ext uri="{FF2B5EF4-FFF2-40B4-BE49-F238E27FC236}">
                    <a16:creationId xmlns:a16="http://schemas.microsoft.com/office/drawing/2014/main" id="{CA34DC7A-8BCD-43ED-9CEF-A35B4977E7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pic>
            <p:nvPicPr>
              <p:cNvPr id="48" name="Picture 47" descr="A picture containing clipart&#10;&#10;Description automatically generated">
                <a:extLst>
                  <a:ext uri="{FF2B5EF4-FFF2-40B4-BE49-F238E27FC236}">
                    <a16:creationId xmlns:a16="http://schemas.microsoft.com/office/drawing/2014/main" id="{EC7EA8C4-A3D8-4ABC-A30E-5DD1AA4DFE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611297"/>
                <a:ext cx="233806" cy="233806"/>
              </a:xfrm>
              <a:prstGeom prst="rect">
                <a:avLst/>
              </a:prstGeom>
            </p:spPr>
          </p:pic>
          <p:pic>
            <p:nvPicPr>
              <p:cNvPr id="49" name="Picture 48" descr="A picture containing clipart&#10;&#10;Description automatically generated">
                <a:extLst>
                  <a:ext uri="{FF2B5EF4-FFF2-40B4-BE49-F238E27FC236}">
                    <a16:creationId xmlns:a16="http://schemas.microsoft.com/office/drawing/2014/main" id="{26EB2C5E-E6FC-42E1-95FC-9BD2778CAE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867548"/>
                <a:ext cx="233806" cy="233806"/>
              </a:xfrm>
              <a:prstGeom prst="rect">
                <a:avLst/>
              </a:prstGeom>
            </p:spPr>
          </p:pic>
          <p:pic>
            <p:nvPicPr>
              <p:cNvPr id="50" name="Picture 49" descr="A picture containing clipart&#10;&#10;Description automatically generated">
                <a:extLst>
                  <a:ext uri="{FF2B5EF4-FFF2-40B4-BE49-F238E27FC236}">
                    <a16:creationId xmlns:a16="http://schemas.microsoft.com/office/drawing/2014/main" id="{773E740A-363B-4A8C-B03C-6EF8706D64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123799"/>
                <a:ext cx="233806" cy="233806"/>
              </a:xfrm>
              <a:prstGeom prst="rect">
                <a:avLst/>
              </a:prstGeom>
            </p:spPr>
          </p:pic>
          <p:pic>
            <p:nvPicPr>
              <p:cNvPr id="51" name="Picture 50" descr="A picture containing clipart&#10;&#10;Description automatically generated">
                <a:extLst>
                  <a:ext uri="{FF2B5EF4-FFF2-40B4-BE49-F238E27FC236}">
                    <a16:creationId xmlns:a16="http://schemas.microsoft.com/office/drawing/2014/main" id="{7C9D9596-E83B-4C91-9B20-24AC5638F4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380050"/>
                <a:ext cx="233806" cy="233806"/>
              </a:xfrm>
              <a:prstGeom prst="rect">
                <a:avLst/>
              </a:prstGeom>
            </p:spPr>
          </p:pic>
          <p:pic>
            <p:nvPicPr>
              <p:cNvPr id="52" name="Picture 51" descr="A picture containing clipart&#10;&#10;Description automatically generated">
                <a:extLst>
                  <a:ext uri="{FF2B5EF4-FFF2-40B4-BE49-F238E27FC236}">
                    <a16:creationId xmlns:a16="http://schemas.microsoft.com/office/drawing/2014/main" id="{701F600E-6BEE-46E3-A240-E861214AC5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636301"/>
                <a:ext cx="233806" cy="233806"/>
              </a:xfrm>
              <a:prstGeom prst="rect">
                <a:avLst/>
              </a:prstGeom>
            </p:spPr>
          </p:pic>
          <p:pic>
            <p:nvPicPr>
              <p:cNvPr id="53" name="Picture 52" descr="A picture containing clipart&#10;&#10;Description automatically generated">
                <a:extLst>
                  <a:ext uri="{FF2B5EF4-FFF2-40B4-BE49-F238E27FC236}">
                    <a16:creationId xmlns:a16="http://schemas.microsoft.com/office/drawing/2014/main" id="{5BE3F347-7EB0-4408-AFD7-A5F6A79B2F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892550"/>
                <a:ext cx="233806" cy="233806"/>
              </a:xfrm>
              <a:prstGeom prst="rect">
                <a:avLst/>
              </a:prstGeom>
            </p:spPr>
          </p:pic>
        </p:grpSp>
        <p:grpSp>
          <p:nvGrpSpPr>
            <p:cNvPr id="54" name="Group 53">
              <a:extLst>
                <a:ext uri="{FF2B5EF4-FFF2-40B4-BE49-F238E27FC236}">
                  <a16:creationId xmlns:a16="http://schemas.microsoft.com/office/drawing/2014/main" id="{45FF1E1E-D588-47EF-8D96-388C376367FF}"/>
                </a:ext>
              </a:extLst>
            </p:cNvPr>
            <p:cNvGrpSpPr/>
            <p:nvPr/>
          </p:nvGrpSpPr>
          <p:grpSpPr>
            <a:xfrm>
              <a:off x="5862198" y="2590387"/>
              <a:ext cx="233806" cy="2540063"/>
              <a:chOff x="5539969" y="2586293"/>
              <a:chExt cx="233806" cy="2540063"/>
            </a:xfrm>
          </p:grpSpPr>
          <p:pic>
            <p:nvPicPr>
              <p:cNvPr id="55" name="Picture 54" descr="A picture containing clipart&#10;&#10;Description automatically generated">
                <a:extLst>
                  <a:ext uri="{FF2B5EF4-FFF2-40B4-BE49-F238E27FC236}">
                    <a16:creationId xmlns:a16="http://schemas.microsoft.com/office/drawing/2014/main" id="{AD09C4BF-0F70-4692-8560-134DA9C492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56" name="Picture 55" descr="A picture containing clipart&#10;&#10;Description automatically generated">
                <a:extLst>
                  <a:ext uri="{FF2B5EF4-FFF2-40B4-BE49-F238E27FC236}">
                    <a16:creationId xmlns:a16="http://schemas.microsoft.com/office/drawing/2014/main" id="{57323827-145E-4F1F-B99A-6AE45773A8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57" name="Picture 56" descr="A picture containing clipart&#10;&#10;Description automatically generated">
                <a:extLst>
                  <a:ext uri="{FF2B5EF4-FFF2-40B4-BE49-F238E27FC236}">
                    <a16:creationId xmlns:a16="http://schemas.microsoft.com/office/drawing/2014/main" id="{8E1E106A-8D48-449B-8010-3093DFCE4C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58" name="Picture 57" descr="A picture containing clipart&#10;&#10;Description automatically generated">
                <a:extLst>
                  <a:ext uri="{FF2B5EF4-FFF2-40B4-BE49-F238E27FC236}">
                    <a16:creationId xmlns:a16="http://schemas.microsoft.com/office/drawing/2014/main" id="{891C71EB-0D1A-401D-94E7-73AADD0F4C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pic>
            <p:nvPicPr>
              <p:cNvPr id="59" name="Picture 58" descr="A picture containing clipart&#10;&#10;Description automatically generated">
                <a:extLst>
                  <a:ext uri="{FF2B5EF4-FFF2-40B4-BE49-F238E27FC236}">
                    <a16:creationId xmlns:a16="http://schemas.microsoft.com/office/drawing/2014/main" id="{C0DCCE34-40F3-412A-A62E-D9B1CE6925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611297"/>
                <a:ext cx="233806" cy="233806"/>
              </a:xfrm>
              <a:prstGeom prst="rect">
                <a:avLst/>
              </a:prstGeom>
            </p:spPr>
          </p:pic>
          <p:pic>
            <p:nvPicPr>
              <p:cNvPr id="60" name="Picture 59" descr="A picture containing clipart&#10;&#10;Description automatically generated">
                <a:extLst>
                  <a:ext uri="{FF2B5EF4-FFF2-40B4-BE49-F238E27FC236}">
                    <a16:creationId xmlns:a16="http://schemas.microsoft.com/office/drawing/2014/main" id="{9901E588-0828-4602-945D-7370582614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867548"/>
                <a:ext cx="233806" cy="233806"/>
              </a:xfrm>
              <a:prstGeom prst="rect">
                <a:avLst/>
              </a:prstGeom>
            </p:spPr>
          </p:pic>
          <p:pic>
            <p:nvPicPr>
              <p:cNvPr id="61" name="Picture 60" descr="A picture containing clipart&#10;&#10;Description automatically generated">
                <a:extLst>
                  <a:ext uri="{FF2B5EF4-FFF2-40B4-BE49-F238E27FC236}">
                    <a16:creationId xmlns:a16="http://schemas.microsoft.com/office/drawing/2014/main" id="{8BB367F8-8A5C-4A8C-955D-A9B79AA95D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123799"/>
                <a:ext cx="233806" cy="233806"/>
              </a:xfrm>
              <a:prstGeom prst="rect">
                <a:avLst/>
              </a:prstGeom>
            </p:spPr>
          </p:pic>
          <p:pic>
            <p:nvPicPr>
              <p:cNvPr id="62" name="Picture 61" descr="A picture containing clipart&#10;&#10;Description automatically generated">
                <a:extLst>
                  <a:ext uri="{FF2B5EF4-FFF2-40B4-BE49-F238E27FC236}">
                    <a16:creationId xmlns:a16="http://schemas.microsoft.com/office/drawing/2014/main" id="{3DCC3949-5BC5-46CD-9402-DC3DA81849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380050"/>
                <a:ext cx="233806" cy="233806"/>
              </a:xfrm>
              <a:prstGeom prst="rect">
                <a:avLst/>
              </a:prstGeom>
            </p:spPr>
          </p:pic>
          <p:pic>
            <p:nvPicPr>
              <p:cNvPr id="63" name="Picture 62" descr="A picture containing clipart&#10;&#10;Description automatically generated">
                <a:extLst>
                  <a:ext uri="{FF2B5EF4-FFF2-40B4-BE49-F238E27FC236}">
                    <a16:creationId xmlns:a16="http://schemas.microsoft.com/office/drawing/2014/main" id="{658D1A63-AAA8-4808-BDAD-DD3D13D151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636301"/>
                <a:ext cx="233806" cy="233806"/>
              </a:xfrm>
              <a:prstGeom prst="rect">
                <a:avLst/>
              </a:prstGeom>
            </p:spPr>
          </p:pic>
          <p:pic>
            <p:nvPicPr>
              <p:cNvPr id="64" name="Picture 63" descr="A picture containing clipart&#10;&#10;Description automatically generated">
                <a:extLst>
                  <a:ext uri="{FF2B5EF4-FFF2-40B4-BE49-F238E27FC236}">
                    <a16:creationId xmlns:a16="http://schemas.microsoft.com/office/drawing/2014/main" id="{C7ABA960-8C2C-49A7-8D7E-7D2BC5F147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892550"/>
                <a:ext cx="233806" cy="233806"/>
              </a:xfrm>
              <a:prstGeom prst="rect">
                <a:avLst/>
              </a:prstGeom>
            </p:spPr>
          </p:pic>
        </p:grpSp>
      </p:grpSp>
      <p:graphicFrame>
        <p:nvGraphicFramePr>
          <p:cNvPr id="12" name="Object 11">
            <a:extLst>
              <a:ext uri="{FF2B5EF4-FFF2-40B4-BE49-F238E27FC236}">
                <a16:creationId xmlns:a16="http://schemas.microsoft.com/office/drawing/2014/main" id="{D86BA215-F8FB-4166-A608-13112087AE7E}"/>
              </a:ext>
            </a:extLst>
          </p:cNvPr>
          <p:cNvGraphicFramePr>
            <a:graphicFrameLocks noChangeAspect="1"/>
          </p:cNvGraphicFramePr>
          <p:nvPr/>
        </p:nvGraphicFramePr>
        <p:xfrm>
          <a:off x="2912778" y="2096534"/>
          <a:ext cx="1594080" cy="885600"/>
        </p:xfrm>
        <a:graphic>
          <a:graphicData uri="http://schemas.openxmlformats.org/presentationml/2006/ole">
            <mc:AlternateContent xmlns:mc="http://schemas.openxmlformats.org/markup-compatibility/2006">
              <mc:Choice xmlns:v="urn:schemas-microsoft-com:vml" Requires="v">
                <p:oleObj name="Equation" r:id="rId9" imgW="914400" imgH="507960" progId="Equation.DSMT4">
                  <p:embed/>
                </p:oleObj>
              </mc:Choice>
              <mc:Fallback>
                <p:oleObj name="Equation" r:id="rId9" imgW="914400" imgH="507960" progId="Equation.DSMT4">
                  <p:embed/>
                  <p:pic>
                    <p:nvPicPr>
                      <p:cNvPr id="12" name="Object 11">
                        <a:extLst>
                          <a:ext uri="{FF2B5EF4-FFF2-40B4-BE49-F238E27FC236}">
                            <a16:creationId xmlns:a16="http://schemas.microsoft.com/office/drawing/2014/main" id="{D86BA215-F8FB-4166-A608-13112087AE7E}"/>
                          </a:ext>
                        </a:extLst>
                      </p:cNvPr>
                      <p:cNvPicPr/>
                      <p:nvPr/>
                    </p:nvPicPr>
                    <p:blipFill>
                      <a:blip r:embed="rId10"/>
                      <a:stretch>
                        <a:fillRect/>
                      </a:stretch>
                    </p:blipFill>
                    <p:spPr>
                      <a:xfrm>
                        <a:off x="2912778" y="2096534"/>
                        <a:ext cx="1594080" cy="885600"/>
                      </a:xfrm>
                      <a:prstGeom prst="rect">
                        <a:avLst/>
                      </a:prstGeom>
                    </p:spPr>
                  </p:pic>
                </p:oleObj>
              </mc:Fallback>
            </mc:AlternateContent>
          </a:graphicData>
        </a:graphic>
      </p:graphicFrame>
      <p:grpSp>
        <p:nvGrpSpPr>
          <p:cNvPr id="66" name="Group 65">
            <a:extLst>
              <a:ext uri="{FF2B5EF4-FFF2-40B4-BE49-F238E27FC236}">
                <a16:creationId xmlns:a16="http://schemas.microsoft.com/office/drawing/2014/main" id="{950AEC69-CC4A-415D-BEA8-26D3C64A0F7E}"/>
              </a:ext>
            </a:extLst>
          </p:cNvPr>
          <p:cNvGrpSpPr/>
          <p:nvPr/>
        </p:nvGrpSpPr>
        <p:grpSpPr>
          <a:xfrm>
            <a:off x="8774185" y="2496468"/>
            <a:ext cx="233806" cy="490920"/>
            <a:chOff x="7120645" y="3020794"/>
            <a:chExt cx="233806" cy="490920"/>
          </a:xfrm>
        </p:grpSpPr>
        <p:pic>
          <p:nvPicPr>
            <p:cNvPr id="67" name="Picture 66" descr="A picture containing object&#10;&#10;Description automatically generated">
              <a:extLst>
                <a:ext uri="{FF2B5EF4-FFF2-40B4-BE49-F238E27FC236}">
                  <a16:creationId xmlns:a16="http://schemas.microsoft.com/office/drawing/2014/main" id="{8511DDBE-94E0-4729-83D7-099E30836B1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68" name="Picture 67" descr="A picture containing object&#10;&#10;Description automatically generated">
              <a:extLst>
                <a:ext uri="{FF2B5EF4-FFF2-40B4-BE49-F238E27FC236}">
                  <a16:creationId xmlns:a16="http://schemas.microsoft.com/office/drawing/2014/main" id="{2CD71029-7F43-47FA-ABDA-CBA278BE3CC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sp>
        <p:nvSpPr>
          <p:cNvPr id="69" name="TextBox 68">
            <a:extLst>
              <a:ext uri="{FF2B5EF4-FFF2-40B4-BE49-F238E27FC236}">
                <a16:creationId xmlns:a16="http://schemas.microsoft.com/office/drawing/2014/main" id="{84FC229B-DFF5-491D-9642-E755C0C37E42}"/>
              </a:ext>
            </a:extLst>
          </p:cNvPr>
          <p:cNvSpPr txBox="1"/>
          <p:nvPr/>
        </p:nvSpPr>
        <p:spPr bwMode="auto">
          <a:xfrm>
            <a:off x="4796894" y="5414959"/>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grpSp>
        <p:nvGrpSpPr>
          <p:cNvPr id="65" name="Group 64">
            <a:extLst>
              <a:ext uri="{FF2B5EF4-FFF2-40B4-BE49-F238E27FC236}">
                <a16:creationId xmlns:a16="http://schemas.microsoft.com/office/drawing/2014/main" id="{988A698A-4360-405F-B0FE-267128249B1A}"/>
              </a:ext>
            </a:extLst>
          </p:cNvPr>
          <p:cNvGrpSpPr/>
          <p:nvPr/>
        </p:nvGrpSpPr>
        <p:grpSpPr>
          <a:xfrm>
            <a:off x="2746500" y="2393879"/>
            <a:ext cx="1649289" cy="564329"/>
            <a:chOff x="3733049" y="5315443"/>
            <a:chExt cx="1649289" cy="564329"/>
          </a:xfrm>
        </p:grpSpPr>
        <p:grpSp>
          <p:nvGrpSpPr>
            <p:cNvPr id="70" name="Group 69">
              <a:extLst>
                <a:ext uri="{FF2B5EF4-FFF2-40B4-BE49-F238E27FC236}">
                  <a16:creationId xmlns:a16="http://schemas.microsoft.com/office/drawing/2014/main" id="{90FE7333-4380-4267-A940-BDCE7AC88AA6}"/>
                </a:ext>
              </a:extLst>
            </p:cNvPr>
            <p:cNvGrpSpPr/>
            <p:nvPr/>
          </p:nvGrpSpPr>
          <p:grpSpPr>
            <a:xfrm>
              <a:off x="4085070" y="5365750"/>
              <a:ext cx="1297268" cy="507156"/>
              <a:chOff x="4085070" y="5365750"/>
              <a:chExt cx="1297268" cy="507156"/>
            </a:xfrm>
            <a:solidFill>
              <a:schemeClr val="bg1"/>
            </a:solidFill>
          </p:grpSpPr>
          <p:sp>
            <p:nvSpPr>
              <p:cNvPr id="74" name="Rectangle 73">
                <a:extLst>
                  <a:ext uri="{FF2B5EF4-FFF2-40B4-BE49-F238E27FC236}">
                    <a16:creationId xmlns:a16="http://schemas.microsoft.com/office/drawing/2014/main" id="{9174F75A-B083-4B4C-8142-B7C1C4A9FB31}"/>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5BF51E35-87E9-4AEE-9769-5D975970C24C}"/>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1" name="Group 70">
              <a:extLst>
                <a:ext uri="{FF2B5EF4-FFF2-40B4-BE49-F238E27FC236}">
                  <a16:creationId xmlns:a16="http://schemas.microsoft.com/office/drawing/2014/main" id="{1F5CB072-A30E-4D6A-B17E-B70914930AB4}"/>
                </a:ext>
              </a:extLst>
            </p:cNvPr>
            <p:cNvGrpSpPr/>
            <p:nvPr/>
          </p:nvGrpSpPr>
          <p:grpSpPr>
            <a:xfrm>
              <a:off x="3733049" y="5315443"/>
              <a:ext cx="1646907" cy="564329"/>
              <a:chOff x="3722832" y="5310208"/>
              <a:chExt cx="1646907" cy="564329"/>
            </a:xfrm>
          </p:grpSpPr>
          <p:cxnSp>
            <p:nvCxnSpPr>
              <p:cNvPr id="72" name="Straight Connector 71">
                <a:extLst>
                  <a:ext uri="{FF2B5EF4-FFF2-40B4-BE49-F238E27FC236}">
                    <a16:creationId xmlns:a16="http://schemas.microsoft.com/office/drawing/2014/main" id="{3B23AC93-D9B5-4BBA-B092-7F5BDA44D7AF}"/>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3" name="Arc 72">
                <a:extLst>
                  <a:ext uri="{FF2B5EF4-FFF2-40B4-BE49-F238E27FC236}">
                    <a16:creationId xmlns:a16="http://schemas.microsoft.com/office/drawing/2014/main" id="{769D09DB-C69D-4D09-B2A9-DF95071CBFDA}"/>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18" name="Group 117">
            <a:extLst>
              <a:ext uri="{FF2B5EF4-FFF2-40B4-BE49-F238E27FC236}">
                <a16:creationId xmlns:a16="http://schemas.microsoft.com/office/drawing/2014/main" id="{C91F870F-5F7E-4665-8AB0-FB21FFFAE14A}"/>
              </a:ext>
            </a:extLst>
          </p:cNvPr>
          <p:cNvGrpSpPr>
            <a:grpSpLocks noChangeAspect="1"/>
          </p:cNvGrpSpPr>
          <p:nvPr/>
        </p:nvGrpSpPr>
        <p:grpSpPr>
          <a:xfrm>
            <a:off x="5431262" y="2374073"/>
            <a:ext cx="3770262" cy="578710"/>
            <a:chOff x="3733049" y="5315443"/>
            <a:chExt cx="3718673" cy="570792"/>
          </a:xfrm>
        </p:grpSpPr>
        <p:grpSp>
          <p:nvGrpSpPr>
            <p:cNvPr id="119" name="Group 118">
              <a:extLst>
                <a:ext uri="{FF2B5EF4-FFF2-40B4-BE49-F238E27FC236}">
                  <a16:creationId xmlns:a16="http://schemas.microsoft.com/office/drawing/2014/main" id="{C7F9630C-0721-407E-91A0-8CF44FB8FA6A}"/>
                </a:ext>
              </a:extLst>
            </p:cNvPr>
            <p:cNvGrpSpPr/>
            <p:nvPr/>
          </p:nvGrpSpPr>
          <p:grpSpPr>
            <a:xfrm>
              <a:off x="4048134" y="5351710"/>
              <a:ext cx="3403588" cy="534525"/>
              <a:chOff x="4048134" y="5351710"/>
              <a:chExt cx="3403588" cy="534525"/>
            </a:xfrm>
            <a:solidFill>
              <a:schemeClr val="bg1"/>
            </a:solidFill>
          </p:grpSpPr>
          <p:sp>
            <p:nvSpPr>
              <p:cNvPr id="123" name="Rectangle 122">
                <a:extLst>
                  <a:ext uri="{FF2B5EF4-FFF2-40B4-BE49-F238E27FC236}">
                    <a16:creationId xmlns:a16="http://schemas.microsoft.com/office/drawing/2014/main" id="{3DD8F3FE-C68B-40D3-B5A6-B9E0A6FA123B}"/>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4" name="Rectangle 123">
                <a:extLst>
                  <a:ext uri="{FF2B5EF4-FFF2-40B4-BE49-F238E27FC236}">
                    <a16:creationId xmlns:a16="http://schemas.microsoft.com/office/drawing/2014/main" id="{C214EA92-9C3F-45FC-B9AD-72F5EF9B459D}"/>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0" name="Group 119">
              <a:extLst>
                <a:ext uri="{FF2B5EF4-FFF2-40B4-BE49-F238E27FC236}">
                  <a16:creationId xmlns:a16="http://schemas.microsoft.com/office/drawing/2014/main" id="{5CBAB3BE-DFD5-415F-A732-FC37317F9707}"/>
                </a:ext>
              </a:extLst>
            </p:cNvPr>
            <p:cNvGrpSpPr/>
            <p:nvPr/>
          </p:nvGrpSpPr>
          <p:grpSpPr>
            <a:xfrm>
              <a:off x="3733049" y="5315443"/>
              <a:ext cx="3718672" cy="564329"/>
              <a:chOff x="3722832" y="5310208"/>
              <a:chExt cx="3718672" cy="564329"/>
            </a:xfrm>
          </p:grpSpPr>
          <p:cxnSp>
            <p:nvCxnSpPr>
              <p:cNvPr id="121" name="Straight Connector 120">
                <a:extLst>
                  <a:ext uri="{FF2B5EF4-FFF2-40B4-BE49-F238E27FC236}">
                    <a16:creationId xmlns:a16="http://schemas.microsoft.com/office/drawing/2014/main" id="{2374B94C-EA1B-48BB-906F-BCCAE92F515F}"/>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2" name="Arc 121">
                <a:extLst>
                  <a:ext uri="{FF2B5EF4-FFF2-40B4-BE49-F238E27FC236}">
                    <a16:creationId xmlns:a16="http://schemas.microsoft.com/office/drawing/2014/main" id="{5766D9C2-70A8-4BAF-9DDB-D35E2B6CA16F}"/>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9" name="TextBox 18">
            <a:extLst>
              <a:ext uri="{FF2B5EF4-FFF2-40B4-BE49-F238E27FC236}">
                <a16:creationId xmlns:a16="http://schemas.microsoft.com/office/drawing/2014/main" id="{F5ADEA59-CB1A-4433-8BE8-C58F8D766860}"/>
              </a:ext>
            </a:extLst>
          </p:cNvPr>
          <p:cNvSpPr txBox="1"/>
          <p:nvPr/>
        </p:nvSpPr>
        <p:spPr bwMode="auto">
          <a:xfrm>
            <a:off x="5572155" y="243631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Tree>
    <p:extLst>
      <p:ext uri="{BB962C8B-B14F-4D97-AF65-F5344CB8AC3E}">
        <p14:creationId xmlns:p14="http://schemas.microsoft.com/office/powerpoint/2010/main" val="95291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42"/>
                                        </p:tgtEl>
                                      </p:cBhvr>
                                    </p:animEffect>
                                    <p:set>
                                      <p:cBhvr>
                                        <p:cTn id="7" dur="1" fill="hold">
                                          <p:stCondLst>
                                            <p:cond delay="499"/>
                                          </p:stCondLst>
                                        </p:cTn>
                                        <p:tgtEl>
                                          <p:spTgt spid="4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xit" presetSubtype="0" fill="hold" nodeType="withEffect">
                                  <p:stCondLst>
                                    <p:cond delay="0"/>
                                  </p:stCondLst>
                                  <p:childTnLst>
                                    <p:animEffect transition="out" filter="fade">
                                      <p:cBhvr>
                                        <p:cTn id="32" dur="500"/>
                                        <p:tgtEl>
                                          <p:spTgt spid="43"/>
                                        </p:tgtEl>
                                      </p:cBhvr>
                                    </p:animEffect>
                                    <p:set>
                                      <p:cBhvr>
                                        <p:cTn id="33"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2" grpId="0"/>
      <p:bldP spid="6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6C63EF8F-322D-4029-9F54-9B2DFD4E3FEA}"/>
              </a:ext>
            </a:extLst>
          </p:cNvPr>
          <p:cNvSpPr txBox="1"/>
          <p:nvPr/>
        </p:nvSpPr>
        <p:spPr bwMode="auto">
          <a:xfrm>
            <a:off x="4580202" y="1737255"/>
            <a:ext cx="303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sharing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10" name="Picture 9" descr="A close up of a logo&#10;&#10;Description automatically generated">
            <a:extLst>
              <a:ext uri="{FF2B5EF4-FFF2-40B4-BE49-F238E27FC236}">
                <a16:creationId xmlns:a16="http://schemas.microsoft.com/office/drawing/2014/main" id="{7EB1F969-2129-44C7-9945-77645AFB7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946" y="2434152"/>
            <a:ext cx="3413579" cy="446831"/>
          </a:xfrm>
          <a:prstGeom prst="rect">
            <a:avLst/>
          </a:prstGeom>
        </p:spPr>
      </p:pic>
      <p:sp>
        <p:nvSpPr>
          <p:cNvPr id="3" name="Title 2">
            <a:extLst>
              <a:ext uri="{FF2B5EF4-FFF2-40B4-BE49-F238E27FC236}">
                <a16:creationId xmlns:a16="http://schemas.microsoft.com/office/drawing/2014/main" id="{63565B82-997C-496D-8698-42F947A53528}"/>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21441"/>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111915"/>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4799833" y="1737255"/>
            <a:ext cx="25923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D2BE2CBD-D3B8-4AE2-94FE-12C22B7E12D9}"/>
              </a:ext>
            </a:extLst>
          </p:cNvPr>
          <p:cNvSpPr txBox="1"/>
          <p:nvPr/>
        </p:nvSpPr>
        <p:spPr bwMode="auto">
          <a:xfrm>
            <a:off x="6070367" y="209017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1</a:t>
            </a:r>
          </a:p>
        </p:txBody>
      </p:sp>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496468"/>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753582"/>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010696"/>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267810"/>
            <a:ext cx="233806" cy="233806"/>
          </a:xfrm>
          <a:prstGeom prst="rect">
            <a:avLst/>
          </a:prstGeom>
        </p:spPr>
      </p:pic>
      <p:grpSp>
        <p:nvGrpSpPr>
          <p:cNvPr id="7" name="Group 6">
            <a:extLst>
              <a:ext uri="{FF2B5EF4-FFF2-40B4-BE49-F238E27FC236}">
                <a16:creationId xmlns:a16="http://schemas.microsoft.com/office/drawing/2014/main" id="{843B73E9-4E74-47C4-9EBB-31C8430D258C}"/>
              </a:ext>
            </a:extLst>
          </p:cNvPr>
          <p:cNvGrpSpPr/>
          <p:nvPr/>
        </p:nvGrpSpPr>
        <p:grpSpPr>
          <a:xfrm>
            <a:off x="8774185" y="2496468"/>
            <a:ext cx="233806" cy="490920"/>
            <a:chOff x="7120645" y="3020794"/>
            <a:chExt cx="233806" cy="490920"/>
          </a:xfrm>
        </p:grpSpPr>
        <p:pic>
          <p:nvPicPr>
            <p:cNvPr id="37" name="Picture 36" descr="A picture containing object&#10;&#10;Description automatically generated">
              <a:extLst>
                <a:ext uri="{FF2B5EF4-FFF2-40B4-BE49-F238E27FC236}">
                  <a16:creationId xmlns:a16="http://schemas.microsoft.com/office/drawing/2014/main" id="{15802287-9D1A-47E7-AB0A-AC7A23582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38" name="Picture 37" descr="A picture containing object&#10;&#10;Description automatically generated">
              <a:extLst>
                <a:ext uri="{FF2B5EF4-FFF2-40B4-BE49-F238E27FC236}">
                  <a16:creationId xmlns:a16="http://schemas.microsoft.com/office/drawing/2014/main" id="{AE012CB0-7CF0-4559-99FD-09BFB4CBE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pic>
        <p:nvPicPr>
          <p:cNvPr id="40" name="Picture 39" descr="A close up of a logo&#10;&#10;Description automatically generated">
            <a:extLst>
              <a:ext uri="{FF2B5EF4-FFF2-40B4-BE49-F238E27FC236}">
                <a16:creationId xmlns:a16="http://schemas.microsoft.com/office/drawing/2014/main" id="{0E12506B-C369-4BC3-98F2-41C49103F3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4691" y="2470291"/>
            <a:ext cx="301351" cy="1065120"/>
          </a:xfrm>
          <a:prstGeom prst="rect">
            <a:avLst/>
          </a:prstGeom>
        </p:spPr>
      </p:pic>
      <p:pic>
        <p:nvPicPr>
          <p:cNvPr id="86" name="Picture 85" descr="A close up of a logo&#10;&#10;Description automatically generated">
            <a:extLst>
              <a:ext uri="{FF2B5EF4-FFF2-40B4-BE49-F238E27FC236}">
                <a16:creationId xmlns:a16="http://schemas.microsoft.com/office/drawing/2014/main" id="{2C0B370A-8CC9-41E0-8F53-B11DFB61BC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8070" y="2470291"/>
            <a:ext cx="301351" cy="1065120"/>
          </a:xfrm>
          <a:prstGeom prst="rect">
            <a:avLst/>
          </a:prstGeom>
        </p:spPr>
      </p:pic>
      <p:pic>
        <p:nvPicPr>
          <p:cNvPr id="87" name="Picture 86" descr="A close up of a logo&#10;&#10;Description automatically generated">
            <a:extLst>
              <a:ext uri="{FF2B5EF4-FFF2-40B4-BE49-F238E27FC236}">
                <a16:creationId xmlns:a16="http://schemas.microsoft.com/office/drawing/2014/main" id="{15167D1F-A833-4665-B449-3440876C1A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7739" y="2470291"/>
            <a:ext cx="301351" cy="1065120"/>
          </a:xfrm>
          <a:prstGeom prst="rect">
            <a:avLst/>
          </a:prstGeom>
        </p:spPr>
      </p:pic>
      <p:pic>
        <p:nvPicPr>
          <p:cNvPr id="88" name="Picture 87" descr="A close up of a logo&#10;&#10;Description automatically generated">
            <a:extLst>
              <a:ext uri="{FF2B5EF4-FFF2-40B4-BE49-F238E27FC236}">
                <a16:creationId xmlns:a16="http://schemas.microsoft.com/office/drawing/2014/main" id="{7EA86D06-45CE-411B-AB97-1CF157824D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57408" y="2470291"/>
            <a:ext cx="301351" cy="1065120"/>
          </a:xfrm>
          <a:prstGeom prst="rect">
            <a:avLst/>
          </a:prstGeom>
        </p:spPr>
      </p:pic>
      <p:pic>
        <p:nvPicPr>
          <p:cNvPr id="89" name="Picture 88" descr="A close up of a logo&#10;&#10;Description automatically generated">
            <a:extLst>
              <a:ext uri="{FF2B5EF4-FFF2-40B4-BE49-F238E27FC236}">
                <a16:creationId xmlns:a16="http://schemas.microsoft.com/office/drawing/2014/main" id="{0C34A4F1-77E3-472D-8A5A-E01ED0BCAA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87077" y="2470291"/>
            <a:ext cx="301351" cy="1065120"/>
          </a:xfrm>
          <a:prstGeom prst="rect">
            <a:avLst/>
          </a:prstGeom>
        </p:spPr>
      </p:pic>
      <p:pic>
        <p:nvPicPr>
          <p:cNvPr id="90" name="Picture 89" descr="A close up of a logo&#10;&#10;Description automatically generated">
            <a:extLst>
              <a:ext uri="{FF2B5EF4-FFF2-40B4-BE49-F238E27FC236}">
                <a16:creationId xmlns:a16="http://schemas.microsoft.com/office/drawing/2014/main" id="{5AFD08A4-7C98-49FF-AD5F-F3D14CBB15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16745" y="2470291"/>
            <a:ext cx="301351" cy="1065120"/>
          </a:xfrm>
          <a:prstGeom prst="rect">
            <a:avLst/>
          </a:prstGeom>
        </p:spPr>
      </p:pic>
      <p:sp>
        <p:nvSpPr>
          <p:cNvPr id="44" name="TextBox 43">
            <a:extLst>
              <a:ext uri="{FF2B5EF4-FFF2-40B4-BE49-F238E27FC236}">
                <a16:creationId xmlns:a16="http://schemas.microsoft.com/office/drawing/2014/main" id="{EBABBA4F-688C-448C-80EE-A2016F6FEC4F}"/>
              </a:ext>
            </a:extLst>
          </p:cNvPr>
          <p:cNvSpPr txBox="1"/>
          <p:nvPr/>
        </p:nvSpPr>
        <p:spPr bwMode="auto">
          <a:xfrm>
            <a:off x="3641930" y="5085184"/>
            <a:ext cx="490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6 hundreds ÷ 4 = 1 hundred r 2 hundreds</a:t>
            </a:r>
          </a:p>
        </p:txBody>
      </p:sp>
      <p:grpSp>
        <p:nvGrpSpPr>
          <p:cNvPr id="81" name="Group 80">
            <a:extLst>
              <a:ext uri="{FF2B5EF4-FFF2-40B4-BE49-F238E27FC236}">
                <a16:creationId xmlns:a16="http://schemas.microsoft.com/office/drawing/2014/main" id="{96113C80-DF39-4A6D-8222-BC18F06ECAE5}"/>
              </a:ext>
            </a:extLst>
          </p:cNvPr>
          <p:cNvGrpSpPr/>
          <p:nvPr/>
        </p:nvGrpSpPr>
        <p:grpSpPr>
          <a:xfrm>
            <a:off x="7722367" y="2496469"/>
            <a:ext cx="233806" cy="1002559"/>
            <a:chOff x="5539969" y="2586293"/>
            <a:chExt cx="233806" cy="1002559"/>
          </a:xfrm>
        </p:grpSpPr>
        <p:pic>
          <p:nvPicPr>
            <p:cNvPr id="82" name="Picture 81" descr="A picture containing clipart&#10;&#10;Description automatically generated">
              <a:extLst>
                <a:ext uri="{FF2B5EF4-FFF2-40B4-BE49-F238E27FC236}">
                  <a16:creationId xmlns:a16="http://schemas.microsoft.com/office/drawing/2014/main" id="{928A3900-FD5C-4D5B-9D4F-B982385CFC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83" name="Picture 82" descr="A picture containing clipart&#10;&#10;Description automatically generated">
              <a:extLst>
                <a:ext uri="{FF2B5EF4-FFF2-40B4-BE49-F238E27FC236}">
                  <a16:creationId xmlns:a16="http://schemas.microsoft.com/office/drawing/2014/main" id="{75AF65FA-31FC-4F8A-9706-438685C549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84" name="Picture 83" descr="A picture containing clipart&#10;&#10;Description automatically generated">
              <a:extLst>
                <a:ext uri="{FF2B5EF4-FFF2-40B4-BE49-F238E27FC236}">
                  <a16:creationId xmlns:a16="http://schemas.microsoft.com/office/drawing/2014/main" id="{6383058C-F288-4943-B755-FFE3915725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5" name="Picture 84" descr="A picture containing clipart&#10;&#10;Description automatically generated">
              <a:extLst>
                <a:ext uri="{FF2B5EF4-FFF2-40B4-BE49-F238E27FC236}">
                  <a16:creationId xmlns:a16="http://schemas.microsoft.com/office/drawing/2014/main" id="{69479E3C-A95E-45C6-99A4-3CA9362C28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pic>
        <p:nvPicPr>
          <p:cNvPr id="36" name="Picture 35" descr="A picture containing clipart&#10;&#10;Description automatically generated">
            <a:extLst>
              <a:ext uri="{FF2B5EF4-FFF2-40B4-BE49-F238E27FC236}">
                <a16:creationId xmlns:a16="http://schemas.microsoft.com/office/drawing/2014/main" id="{FCFCDF07-C019-4C65-9CCB-10B6FB50F1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17445" y="2496468"/>
            <a:ext cx="233806" cy="233806"/>
          </a:xfrm>
          <a:prstGeom prst="rect">
            <a:avLst/>
          </a:prstGeom>
        </p:spPr>
      </p:pic>
      <p:grpSp>
        <p:nvGrpSpPr>
          <p:cNvPr id="14" name="Group 13">
            <a:extLst>
              <a:ext uri="{FF2B5EF4-FFF2-40B4-BE49-F238E27FC236}">
                <a16:creationId xmlns:a16="http://schemas.microsoft.com/office/drawing/2014/main" id="{5F3684DC-2D51-4B12-903E-626FA5065A17}"/>
              </a:ext>
            </a:extLst>
          </p:cNvPr>
          <p:cNvGrpSpPr/>
          <p:nvPr/>
        </p:nvGrpSpPr>
        <p:grpSpPr>
          <a:xfrm>
            <a:off x="7063969" y="2496469"/>
            <a:ext cx="233806" cy="1002559"/>
            <a:chOff x="5539969" y="2586293"/>
            <a:chExt cx="233806" cy="1002559"/>
          </a:xfrm>
        </p:grpSpPr>
        <p:pic>
          <p:nvPicPr>
            <p:cNvPr id="39" name="Picture 38" descr="A picture containing clipart&#10;&#10;Description automatically generated">
              <a:extLst>
                <a:ext uri="{FF2B5EF4-FFF2-40B4-BE49-F238E27FC236}">
                  <a16:creationId xmlns:a16="http://schemas.microsoft.com/office/drawing/2014/main" id="{81C615D9-914A-4F1F-9AF0-CA193BBCAB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3E4CAEEC-D1BE-4CFB-8871-3C88AE1EAF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2D71EBCF-182D-427B-9A42-9FF576D107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47" name="Picture 46" descr="A picture containing clipart&#10;&#10;Description automatically generated">
              <a:extLst>
                <a:ext uri="{FF2B5EF4-FFF2-40B4-BE49-F238E27FC236}">
                  <a16:creationId xmlns:a16="http://schemas.microsoft.com/office/drawing/2014/main" id="{CA34DC7A-8BCD-43ED-9CEF-A35B4977E7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15" name="Group 14">
            <a:extLst>
              <a:ext uri="{FF2B5EF4-FFF2-40B4-BE49-F238E27FC236}">
                <a16:creationId xmlns:a16="http://schemas.microsoft.com/office/drawing/2014/main" id="{5CF2920E-788F-4658-B18C-4C1160CD2E42}"/>
              </a:ext>
            </a:extLst>
          </p:cNvPr>
          <p:cNvGrpSpPr/>
          <p:nvPr/>
        </p:nvGrpSpPr>
        <p:grpSpPr>
          <a:xfrm>
            <a:off x="7063969" y="3521473"/>
            <a:ext cx="233806" cy="1002559"/>
            <a:chOff x="5539969" y="3611297"/>
            <a:chExt cx="233806" cy="1002559"/>
          </a:xfrm>
        </p:grpSpPr>
        <p:pic>
          <p:nvPicPr>
            <p:cNvPr id="48" name="Picture 47" descr="A picture containing clipart&#10;&#10;Description automatically generated">
              <a:extLst>
                <a:ext uri="{FF2B5EF4-FFF2-40B4-BE49-F238E27FC236}">
                  <a16:creationId xmlns:a16="http://schemas.microsoft.com/office/drawing/2014/main" id="{EC7EA8C4-A3D8-4ABC-A30E-5DD1AA4DFE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611297"/>
              <a:ext cx="233806" cy="233806"/>
            </a:xfrm>
            <a:prstGeom prst="rect">
              <a:avLst/>
            </a:prstGeom>
          </p:spPr>
        </p:pic>
        <p:pic>
          <p:nvPicPr>
            <p:cNvPr id="49" name="Picture 48" descr="A picture containing clipart&#10;&#10;Description automatically generated">
              <a:extLst>
                <a:ext uri="{FF2B5EF4-FFF2-40B4-BE49-F238E27FC236}">
                  <a16:creationId xmlns:a16="http://schemas.microsoft.com/office/drawing/2014/main" id="{26EB2C5E-E6FC-42E1-95FC-9BD2778CAE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867548"/>
              <a:ext cx="233806" cy="233806"/>
            </a:xfrm>
            <a:prstGeom prst="rect">
              <a:avLst/>
            </a:prstGeom>
          </p:spPr>
        </p:pic>
        <p:pic>
          <p:nvPicPr>
            <p:cNvPr id="50" name="Picture 49" descr="A picture containing clipart&#10;&#10;Description automatically generated">
              <a:extLst>
                <a:ext uri="{FF2B5EF4-FFF2-40B4-BE49-F238E27FC236}">
                  <a16:creationId xmlns:a16="http://schemas.microsoft.com/office/drawing/2014/main" id="{773E740A-363B-4A8C-B03C-6EF8706D64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123799"/>
              <a:ext cx="233806" cy="233806"/>
            </a:xfrm>
            <a:prstGeom prst="rect">
              <a:avLst/>
            </a:prstGeom>
          </p:spPr>
        </p:pic>
        <p:pic>
          <p:nvPicPr>
            <p:cNvPr id="51" name="Picture 50" descr="A picture containing clipart&#10;&#10;Description automatically generated">
              <a:extLst>
                <a:ext uri="{FF2B5EF4-FFF2-40B4-BE49-F238E27FC236}">
                  <a16:creationId xmlns:a16="http://schemas.microsoft.com/office/drawing/2014/main" id="{7C9D9596-E83B-4C91-9B20-24AC5638F4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380050"/>
              <a:ext cx="233806" cy="233806"/>
            </a:xfrm>
            <a:prstGeom prst="rect">
              <a:avLst/>
            </a:prstGeom>
          </p:spPr>
        </p:pic>
      </p:grpSp>
      <p:grpSp>
        <p:nvGrpSpPr>
          <p:cNvPr id="20" name="Group 19">
            <a:extLst>
              <a:ext uri="{FF2B5EF4-FFF2-40B4-BE49-F238E27FC236}">
                <a16:creationId xmlns:a16="http://schemas.microsoft.com/office/drawing/2014/main" id="{9269E92B-C0E3-459E-B68D-09D2085B9DE5}"/>
              </a:ext>
            </a:extLst>
          </p:cNvPr>
          <p:cNvGrpSpPr/>
          <p:nvPr/>
        </p:nvGrpSpPr>
        <p:grpSpPr>
          <a:xfrm>
            <a:off x="7386198" y="2500563"/>
            <a:ext cx="233806" cy="1002559"/>
            <a:chOff x="5862198" y="2590387"/>
            <a:chExt cx="233806" cy="1002559"/>
          </a:xfrm>
        </p:grpSpPr>
        <p:pic>
          <p:nvPicPr>
            <p:cNvPr id="55" name="Picture 54" descr="A picture containing clipart&#10;&#10;Description automatically generated">
              <a:extLst>
                <a:ext uri="{FF2B5EF4-FFF2-40B4-BE49-F238E27FC236}">
                  <a16:creationId xmlns:a16="http://schemas.microsoft.com/office/drawing/2014/main" id="{AD09C4BF-0F70-4692-8560-134DA9C492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2590387"/>
              <a:ext cx="233806" cy="233806"/>
            </a:xfrm>
            <a:prstGeom prst="rect">
              <a:avLst/>
            </a:prstGeom>
          </p:spPr>
        </p:pic>
        <p:pic>
          <p:nvPicPr>
            <p:cNvPr id="56" name="Picture 55" descr="A picture containing clipart&#10;&#10;Description automatically generated">
              <a:extLst>
                <a:ext uri="{FF2B5EF4-FFF2-40B4-BE49-F238E27FC236}">
                  <a16:creationId xmlns:a16="http://schemas.microsoft.com/office/drawing/2014/main" id="{57323827-145E-4F1F-B99A-6AE45773A8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2846638"/>
              <a:ext cx="233806" cy="233806"/>
            </a:xfrm>
            <a:prstGeom prst="rect">
              <a:avLst/>
            </a:prstGeom>
          </p:spPr>
        </p:pic>
        <p:pic>
          <p:nvPicPr>
            <p:cNvPr id="57" name="Picture 56" descr="A picture containing clipart&#10;&#10;Description automatically generated">
              <a:extLst>
                <a:ext uri="{FF2B5EF4-FFF2-40B4-BE49-F238E27FC236}">
                  <a16:creationId xmlns:a16="http://schemas.microsoft.com/office/drawing/2014/main" id="{8E1E106A-8D48-449B-8010-3093DFCE4C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3102889"/>
              <a:ext cx="233806" cy="233806"/>
            </a:xfrm>
            <a:prstGeom prst="rect">
              <a:avLst/>
            </a:prstGeom>
          </p:spPr>
        </p:pic>
        <p:pic>
          <p:nvPicPr>
            <p:cNvPr id="58" name="Picture 57" descr="A picture containing clipart&#10;&#10;Description automatically generated">
              <a:extLst>
                <a:ext uri="{FF2B5EF4-FFF2-40B4-BE49-F238E27FC236}">
                  <a16:creationId xmlns:a16="http://schemas.microsoft.com/office/drawing/2014/main" id="{891C71EB-0D1A-401D-94E7-73AADD0F4C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3359140"/>
              <a:ext cx="233806" cy="233806"/>
            </a:xfrm>
            <a:prstGeom prst="rect">
              <a:avLst/>
            </a:prstGeom>
          </p:spPr>
        </p:pic>
      </p:grpSp>
      <p:graphicFrame>
        <p:nvGraphicFramePr>
          <p:cNvPr id="12" name="Object 11">
            <a:extLst>
              <a:ext uri="{FF2B5EF4-FFF2-40B4-BE49-F238E27FC236}">
                <a16:creationId xmlns:a16="http://schemas.microsoft.com/office/drawing/2014/main" id="{D86BA215-F8FB-4166-A608-13112087AE7E}"/>
              </a:ext>
            </a:extLst>
          </p:cNvPr>
          <p:cNvGraphicFramePr>
            <a:graphicFrameLocks noChangeAspect="1"/>
          </p:cNvGraphicFramePr>
          <p:nvPr/>
        </p:nvGraphicFramePr>
        <p:xfrm>
          <a:off x="2912778" y="2096534"/>
          <a:ext cx="1594080" cy="885600"/>
        </p:xfrm>
        <a:graphic>
          <a:graphicData uri="http://schemas.openxmlformats.org/presentationml/2006/ole">
            <mc:AlternateContent xmlns:mc="http://schemas.openxmlformats.org/markup-compatibility/2006">
              <mc:Choice xmlns:v="urn:schemas-microsoft-com:vml" Requires="v">
                <p:oleObj name="Equation" r:id="rId9" imgW="914400" imgH="507960" progId="Equation.DSMT4">
                  <p:embed/>
                </p:oleObj>
              </mc:Choice>
              <mc:Fallback>
                <p:oleObj name="Equation" r:id="rId9" imgW="914400" imgH="507960" progId="Equation.DSMT4">
                  <p:embed/>
                  <p:pic>
                    <p:nvPicPr>
                      <p:cNvPr id="12" name="Object 11">
                        <a:extLst>
                          <a:ext uri="{FF2B5EF4-FFF2-40B4-BE49-F238E27FC236}">
                            <a16:creationId xmlns:a16="http://schemas.microsoft.com/office/drawing/2014/main" id="{D86BA215-F8FB-4166-A608-13112087AE7E}"/>
                          </a:ext>
                        </a:extLst>
                      </p:cNvPr>
                      <p:cNvPicPr/>
                      <p:nvPr/>
                    </p:nvPicPr>
                    <p:blipFill>
                      <a:blip r:embed="rId10"/>
                      <a:stretch>
                        <a:fillRect/>
                      </a:stretch>
                    </p:blipFill>
                    <p:spPr>
                      <a:xfrm>
                        <a:off x="2912778" y="2096534"/>
                        <a:ext cx="1594080" cy="885600"/>
                      </a:xfrm>
                      <a:prstGeom prst="rect">
                        <a:avLst/>
                      </a:prstGeom>
                    </p:spPr>
                  </p:pic>
                </p:oleObj>
              </mc:Fallback>
            </mc:AlternateContent>
          </a:graphicData>
        </a:graphic>
      </p:graphicFrame>
      <p:grpSp>
        <p:nvGrpSpPr>
          <p:cNvPr id="66" name="Group 65">
            <a:extLst>
              <a:ext uri="{FF2B5EF4-FFF2-40B4-BE49-F238E27FC236}">
                <a16:creationId xmlns:a16="http://schemas.microsoft.com/office/drawing/2014/main" id="{4267CC9B-E5B5-487B-8A26-DB5092376BCA}"/>
              </a:ext>
            </a:extLst>
          </p:cNvPr>
          <p:cNvGrpSpPr/>
          <p:nvPr/>
        </p:nvGrpSpPr>
        <p:grpSpPr>
          <a:xfrm>
            <a:off x="7063181" y="2496469"/>
            <a:ext cx="233806" cy="1002559"/>
            <a:chOff x="5539969" y="2586293"/>
            <a:chExt cx="233806" cy="1002559"/>
          </a:xfrm>
        </p:grpSpPr>
        <p:pic>
          <p:nvPicPr>
            <p:cNvPr id="67" name="Picture 66" descr="A picture containing clipart&#10;&#10;Description automatically generated">
              <a:extLst>
                <a:ext uri="{FF2B5EF4-FFF2-40B4-BE49-F238E27FC236}">
                  <a16:creationId xmlns:a16="http://schemas.microsoft.com/office/drawing/2014/main" id="{0179CA7C-E4FB-448B-941A-D94765471C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AA09E3D5-6A9E-46DC-B1E7-9DB4F64D0A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E572366D-FAE7-4397-ABAE-50184D99C3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0" name="Picture 69" descr="A picture containing clipart&#10;&#10;Description automatically generated">
              <a:extLst>
                <a:ext uri="{FF2B5EF4-FFF2-40B4-BE49-F238E27FC236}">
                  <a16:creationId xmlns:a16="http://schemas.microsoft.com/office/drawing/2014/main" id="{1A385876-6BBC-49AA-AC63-2C979BB0C6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1" name="Group 70">
            <a:extLst>
              <a:ext uri="{FF2B5EF4-FFF2-40B4-BE49-F238E27FC236}">
                <a16:creationId xmlns:a16="http://schemas.microsoft.com/office/drawing/2014/main" id="{F0EE6494-A8F3-41D9-AAA2-6F67B1F5AD29}"/>
              </a:ext>
            </a:extLst>
          </p:cNvPr>
          <p:cNvGrpSpPr/>
          <p:nvPr/>
        </p:nvGrpSpPr>
        <p:grpSpPr>
          <a:xfrm>
            <a:off x="6736028" y="2496469"/>
            <a:ext cx="233806" cy="1002559"/>
            <a:chOff x="5539969" y="2586293"/>
            <a:chExt cx="233806" cy="1002559"/>
          </a:xfrm>
        </p:grpSpPr>
        <p:pic>
          <p:nvPicPr>
            <p:cNvPr id="72" name="Picture 71" descr="A picture containing clipart&#10;&#10;Description automatically generated">
              <a:extLst>
                <a:ext uri="{FF2B5EF4-FFF2-40B4-BE49-F238E27FC236}">
                  <a16:creationId xmlns:a16="http://schemas.microsoft.com/office/drawing/2014/main" id="{F8144DA1-252E-4234-B952-294E716A39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94A76CD-D3BF-4B44-8AF8-DB5190CA71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4" name="Picture 73" descr="A picture containing clipart&#10;&#10;Description automatically generated">
              <a:extLst>
                <a:ext uri="{FF2B5EF4-FFF2-40B4-BE49-F238E27FC236}">
                  <a16:creationId xmlns:a16="http://schemas.microsoft.com/office/drawing/2014/main" id="{827F1C14-1AB5-4276-B344-118C252CC3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5" name="Picture 74" descr="A picture containing clipart&#10;&#10;Description automatically generated">
              <a:extLst>
                <a:ext uri="{FF2B5EF4-FFF2-40B4-BE49-F238E27FC236}">
                  <a16:creationId xmlns:a16="http://schemas.microsoft.com/office/drawing/2014/main" id="{3EE4671F-A943-4173-AE76-8FDB0CBE4C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6" name="Group 75">
            <a:extLst>
              <a:ext uri="{FF2B5EF4-FFF2-40B4-BE49-F238E27FC236}">
                <a16:creationId xmlns:a16="http://schemas.microsoft.com/office/drawing/2014/main" id="{7DC7BE9A-4CBB-4770-B94D-ED6FDC170AB5}"/>
              </a:ext>
            </a:extLst>
          </p:cNvPr>
          <p:cNvGrpSpPr/>
          <p:nvPr/>
        </p:nvGrpSpPr>
        <p:grpSpPr>
          <a:xfrm>
            <a:off x="8051658" y="2496469"/>
            <a:ext cx="233806" cy="1002559"/>
            <a:chOff x="5539969" y="2586293"/>
            <a:chExt cx="233806" cy="1002559"/>
          </a:xfrm>
        </p:grpSpPr>
        <p:pic>
          <p:nvPicPr>
            <p:cNvPr id="77" name="Picture 76" descr="A picture containing clipart&#10;&#10;Description automatically generated">
              <a:extLst>
                <a:ext uri="{FF2B5EF4-FFF2-40B4-BE49-F238E27FC236}">
                  <a16:creationId xmlns:a16="http://schemas.microsoft.com/office/drawing/2014/main" id="{E3D8F0FB-689C-499E-AD06-9120EF380C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8" name="Picture 77" descr="A picture containing clipart&#10;&#10;Description automatically generated">
              <a:extLst>
                <a:ext uri="{FF2B5EF4-FFF2-40B4-BE49-F238E27FC236}">
                  <a16:creationId xmlns:a16="http://schemas.microsoft.com/office/drawing/2014/main" id="{D2668349-342E-4961-83D6-7A7733B5DE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9" name="Picture 78" descr="A picture containing clipart&#10;&#10;Description automatically generated">
              <a:extLst>
                <a:ext uri="{FF2B5EF4-FFF2-40B4-BE49-F238E27FC236}">
                  <a16:creationId xmlns:a16="http://schemas.microsoft.com/office/drawing/2014/main" id="{963A3F2E-F2FD-4679-AB9F-9CCCA5D5CA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0" name="Picture 79" descr="A picture containing clipart&#10;&#10;Description automatically generated">
              <a:extLst>
                <a:ext uri="{FF2B5EF4-FFF2-40B4-BE49-F238E27FC236}">
                  <a16:creationId xmlns:a16="http://schemas.microsoft.com/office/drawing/2014/main" id="{15F7F695-F3B0-493E-B7CE-A5B5BCEF4F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16" name="Group 15">
            <a:extLst>
              <a:ext uri="{FF2B5EF4-FFF2-40B4-BE49-F238E27FC236}">
                <a16:creationId xmlns:a16="http://schemas.microsoft.com/office/drawing/2014/main" id="{4004387B-C839-4BD6-86F9-6D217B295DC0}"/>
              </a:ext>
            </a:extLst>
          </p:cNvPr>
          <p:cNvGrpSpPr/>
          <p:nvPr/>
        </p:nvGrpSpPr>
        <p:grpSpPr>
          <a:xfrm>
            <a:off x="7063969" y="4546477"/>
            <a:ext cx="233806" cy="490055"/>
            <a:chOff x="5539969" y="4636301"/>
            <a:chExt cx="233806" cy="490055"/>
          </a:xfrm>
        </p:grpSpPr>
        <p:pic>
          <p:nvPicPr>
            <p:cNvPr id="52" name="Picture 51" descr="A picture containing clipart&#10;&#10;Description automatically generated">
              <a:extLst>
                <a:ext uri="{FF2B5EF4-FFF2-40B4-BE49-F238E27FC236}">
                  <a16:creationId xmlns:a16="http://schemas.microsoft.com/office/drawing/2014/main" id="{701F600E-6BEE-46E3-A240-E861214AC5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636301"/>
              <a:ext cx="233806" cy="233806"/>
            </a:xfrm>
            <a:prstGeom prst="rect">
              <a:avLst/>
            </a:prstGeom>
          </p:spPr>
        </p:pic>
        <p:pic>
          <p:nvPicPr>
            <p:cNvPr id="53" name="Picture 52" descr="A picture containing clipart&#10;&#10;Description automatically generated">
              <a:extLst>
                <a:ext uri="{FF2B5EF4-FFF2-40B4-BE49-F238E27FC236}">
                  <a16:creationId xmlns:a16="http://schemas.microsoft.com/office/drawing/2014/main" id="{5BE3F347-7EB0-4408-AFD7-A5F6A79B2F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969" y="4892550"/>
              <a:ext cx="233806" cy="233806"/>
            </a:xfrm>
            <a:prstGeom prst="rect">
              <a:avLst/>
            </a:prstGeom>
          </p:spPr>
        </p:pic>
      </p:grpSp>
      <p:pic>
        <p:nvPicPr>
          <p:cNvPr id="59" name="Picture 58" descr="A picture containing clipart&#10;&#10;Description automatically generated">
            <a:extLst>
              <a:ext uri="{FF2B5EF4-FFF2-40B4-BE49-F238E27FC236}">
                <a16:creationId xmlns:a16="http://schemas.microsoft.com/office/drawing/2014/main" id="{C0DCCE34-40F3-412A-A62E-D9B1CE6925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6198" y="3525566"/>
            <a:ext cx="233806" cy="233806"/>
          </a:xfrm>
          <a:prstGeom prst="rect">
            <a:avLst/>
          </a:prstGeom>
        </p:spPr>
      </p:pic>
      <p:grpSp>
        <p:nvGrpSpPr>
          <p:cNvPr id="18" name="Group 17">
            <a:extLst>
              <a:ext uri="{FF2B5EF4-FFF2-40B4-BE49-F238E27FC236}">
                <a16:creationId xmlns:a16="http://schemas.microsoft.com/office/drawing/2014/main" id="{D75579C3-B4BC-4627-B2E2-CE64625DC9A3}"/>
              </a:ext>
            </a:extLst>
          </p:cNvPr>
          <p:cNvGrpSpPr/>
          <p:nvPr/>
        </p:nvGrpSpPr>
        <p:grpSpPr>
          <a:xfrm>
            <a:off x="7386198" y="3781818"/>
            <a:ext cx="233806" cy="1002559"/>
            <a:chOff x="5862198" y="3871642"/>
            <a:chExt cx="233806" cy="1002559"/>
          </a:xfrm>
        </p:grpSpPr>
        <p:pic>
          <p:nvPicPr>
            <p:cNvPr id="60" name="Picture 59" descr="A picture containing clipart&#10;&#10;Description automatically generated">
              <a:extLst>
                <a:ext uri="{FF2B5EF4-FFF2-40B4-BE49-F238E27FC236}">
                  <a16:creationId xmlns:a16="http://schemas.microsoft.com/office/drawing/2014/main" id="{9901E588-0828-4602-945D-7370582614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3871642"/>
              <a:ext cx="233806" cy="233806"/>
            </a:xfrm>
            <a:prstGeom prst="rect">
              <a:avLst/>
            </a:prstGeom>
          </p:spPr>
        </p:pic>
        <p:pic>
          <p:nvPicPr>
            <p:cNvPr id="61" name="Picture 60" descr="A picture containing clipart&#10;&#10;Description automatically generated">
              <a:extLst>
                <a:ext uri="{FF2B5EF4-FFF2-40B4-BE49-F238E27FC236}">
                  <a16:creationId xmlns:a16="http://schemas.microsoft.com/office/drawing/2014/main" id="{8BB367F8-8A5C-4A8C-955D-A9B79AA95D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4127893"/>
              <a:ext cx="233806" cy="233806"/>
            </a:xfrm>
            <a:prstGeom prst="rect">
              <a:avLst/>
            </a:prstGeom>
          </p:spPr>
        </p:pic>
        <p:pic>
          <p:nvPicPr>
            <p:cNvPr id="62" name="Picture 61" descr="A picture containing clipart&#10;&#10;Description automatically generated">
              <a:extLst>
                <a:ext uri="{FF2B5EF4-FFF2-40B4-BE49-F238E27FC236}">
                  <a16:creationId xmlns:a16="http://schemas.microsoft.com/office/drawing/2014/main" id="{3DCC3949-5BC5-46CD-9402-DC3DA81849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4384144"/>
              <a:ext cx="233806" cy="233806"/>
            </a:xfrm>
            <a:prstGeom prst="rect">
              <a:avLst/>
            </a:prstGeom>
          </p:spPr>
        </p:pic>
        <p:pic>
          <p:nvPicPr>
            <p:cNvPr id="63" name="Picture 62" descr="A picture containing clipart&#10;&#10;Description automatically generated">
              <a:extLst>
                <a:ext uri="{FF2B5EF4-FFF2-40B4-BE49-F238E27FC236}">
                  <a16:creationId xmlns:a16="http://schemas.microsoft.com/office/drawing/2014/main" id="{658D1A63-AAA8-4808-BDAD-DD3D13D151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2198" y="4640395"/>
              <a:ext cx="233806" cy="233806"/>
            </a:xfrm>
            <a:prstGeom prst="rect">
              <a:avLst/>
            </a:prstGeom>
          </p:spPr>
        </p:pic>
      </p:grpSp>
      <p:pic>
        <p:nvPicPr>
          <p:cNvPr id="64" name="Picture 63" descr="A picture containing clipart&#10;&#10;Description automatically generated">
            <a:extLst>
              <a:ext uri="{FF2B5EF4-FFF2-40B4-BE49-F238E27FC236}">
                <a16:creationId xmlns:a16="http://schemas.microsoft.com/office/drawing/2014/main" id="{C7ABA960-8C2C-49A7-8D7E-7D2BC5F147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6198" y="4806819"/>
            <a:ext cx="233806" cy="233806"/>
          </a:xfrm>
          <a:prstGeom prst="rect">
            <a:avLst/>
          </a:prstGeom>
        </p:spPr>
      </p:pic>
      <p:sp>
        <p:nvSpPr>
          <p:cNvPr id="91" name="TextBox 90">
            <a:extLst>
              <a:ext uri="{FF2B5EF4-FFF2-40B4-BE49-F238E27FC236}">
                <a16:creationId xmlns:a16="http://schemas.microsoft.com/office/drawing/2014/main" id="{6B533582-E399-43E1-9155-ADA6752409AF}"/>
              </a:ext>
            </a:extLst>
          </p:cNvPr>
          <p:cNvSpPr txBox="1"/>
          <p:nvPr/>
        </p:nvSpPr>
        <p:spPr bwMode="auto">
          <a:xfrm>
            <a:off x="7342836" y="209017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5</a:t>
            </a:r>
          </a:p>
        </p:txBody>
      </p:sp>
      <p:graphicFrame>
        <p:nvGraphicFramePr>
          <p:cNvPr id="22" name="Object 21">
            <a:extLst>
              <a:ext uri="{FF2B5EF4-FFF2-40B4-BE49-F238E27FC236}">
                <a16:creationId xmlns:a16="http://schemas.microsoft.com/office/drawing/2014/main" id="{3CFE6196-EDC2-448D-9785-306E095132BB}"/>
              </a:ext>
            </a:extLst>
          </p:cNvPr>
          <p:cNvGraphicFramePr>
            <a:graphicFrameLocks noChangeAspect="1"/>
          </p:cNvGraphicFramePr>
          <p:nvPr/>
        </p:nvGraphicFramePr>
        <p:xfrm>
          <a:off x="2912778" y="2096534"/>
          <a:ext cx="1594080" cy="885600"/>
        </p:xfrm>
        <a:graphic>
          <a:graphicData uri="http://schemas.openxmlformats.org/presentationml/2006/ole">
            <mc:AlternateContent xmlns:mc="http://schemas.openxmlformats.org/markup-compatibility/2006">
              <mc:Choice xmlns:v="urn:schemas-microsoft-com:vml" Requires="v">
                <p:oleObj name="Equation" r:id="rId11" imgW="914400" imgH="507960" progId="Equation.DSMT4">
                  <p:embed/>
                </p:oleObj>
              </mc:Choice>
              <mc:Fallback>
                <p:oleObj name="Equation" r:id="rId11" imgW="914400" imgH="507960" progId="Equation.DSMT4">
                  <p:embed/>
                  <p:pic>
                    <p:nvPicPr>
                      <p:cNvPr id="22" name="Object 21">
                        <a:extLst>
                          <a:ext uri="{FF2B5EF4-FFF2-40B4-BE49-F238E27FC236}">
                            <a16:creationId xmlns:a16="http://schemas.microsoft.com/office/drawing/2014/main" id="{3CFE6196-EDC2-448D-9785-306E095132BB}"/>
                          </a:ext>
                        </a:extLst>
                      </p:cNvPr>
                      <p:cNvPicPr/>
                      <p:nvPr/>
                    </p:nvPicPr>
                    <p:blipFill>
                      <a:blip r:embed="rId12"/>
                      <a:stretch>
                        <a:fillRect/>
                      </a:stretch>
                    </p:blipFill>
                    <p:spPr>
                      <a:xfrm>
                        <a:off x="2912778" y="2096534"/>
                        <a:ext cx="1594080" cy="885600"/>
                      </a:xfrm>
                      <a:prstGeom prst="rect">
                        <a:avLst/>
                      </a:prstGeom>
                    </p:spPr>
                  </p:pic>
                </p:oleObj>
              </mc:Fallback>
            </mc:AlternateContent>
          </a:graphicData>
        </a:graphic>
      </p:graphicFrame>
      <p:pic>
        <p:nvPicPr>
          <p:cNvPr id="93" name="Picture 92" descr="A picture containing clipart&#10;&#10;Description automatically generated">
            <a:extLst>
              <a:ext uri="{FF2B5EF4-FFF2-40B4-BE49-F238E27FC236}">
                <a16:creationId xmlns:a16="http://schemas.microsoft.com/office/drawing/2014/main" id="{B6C00DD3-D36E-4294-8C62-B66D1CCF47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74464" y="2496468"/>
            <a:ext cx="233806" cy="233806"/>
          </a:xfrm>
          <a:prstGeom prst="rect">
            <a:avLst/>
          </a:prstGeom>
        </p:spPr>
      </p:pic>
      <p:sp>
        <p:nvSpPr>
          <p:cNvPr id="94" name="TextBox 93">
            <a:extLst>
              <a:ext uri="{FF2B5EF4-FFF2-40B4-BE49-F238E27FC236}">
                <a16:creationId xmlns:a16="http://schemas.microsoft.com/office/drawing/2014/main" id="{8BA46592-4037-46B4-A9C4-2BDD4946F7DA}"/>
              </a:ext>
            </a:extLst>
          </p:cNvPr>
          <p:cNvSpPr txBox="1"/>
          <p:nvPr/>
        </p:nvSpPr>
        <p:spPr bwMode="auto">
          <a:xfrm>
            <a:off x="4796894" y="5414959"/>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sp>
        <p:nvSpPr>
          <p:cNvPr id="95" name="TextBox 94">
            <a:extLst>
              <a:ext uri="{FF2B5EF4-FFF2-40B4-BE49-F238E27FC236}">
                <a16:creationId xmlns:a16="http://schemas.microsoft.com/office/drawing/2014/main" id="{2B612E28-8AC1-43C8-89F9-841A9534FFCE}"/>
              </a:ext>
            </a:extLst>
          </p:cNvPr>
          <p:cNvSpPr txBox="1"/>
          <p:nvPr/>
        </p:nvSpPr>
        <p:spPr bwMode="auto">
          <a:xfrm>
            <a:off x="4465361" y="5744734"/>
            <a:ext cx="32612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4 = 5 tens r 1 ten</a:t>
            </a:r>
          </a:p>
        </p:txBody>
      </p:sp>
      <p:grpSp>
        <p:nvGrpSpPr>
          <p:cNvPr id="92" name="Group 91">
            <a:extLst>
              <a:ext uri="{FF2B5EF4-FFF2-40B4-BE49-F238E27FC236}">
                <a16:creationId xmlns:a16="http://schemas.microsoft.com/office/drawing/2014/main" id="{94502496-52E1-48F8-BA40-E51E009B0FD9}"/>
              </a:ext>
            </a:extLst>
          </p:cNvPr>
          <p:cNvGrpSpPr/>
          <p:nvPr/>
        </p:nvGrpSpPr>
        <p:grpSpPr>
          <a:xfrm>
            <a:off x="2746500" y="2393879"/>
            <a:ext cx="1649289" cy="564329"/>
            <a:chOff x="3733049" y="5315443"/>
            <a:chExt cx="1649289" cy="564329"/>
          </a:xfrm>
        </p:grpSpPr>
        <p:grpSp>
          <p:nvGrpSpPr>
            <p:cNvPr id="96" name="Group 95">
              <a:extLst>
                <a:ext uri="{FF2B5EF4-FFF2-40B4-BE49-F238E27FC236}">
                  <a16:creationId xmlns:a16="http://schemas.microsoft.com/office/drawing/2014/main" id="{863C68C9-79B9-4C1B-AA52-B9EEC3F8E54F}"/>
                </a:ext>
              </a:extLst>
            </p:cNvPr>
            <p:cNvGrpSpPr/>
            <p:nvPr/>
          </p:nvGrpSpPr>
          <p:grpSpPr>
            <a:xfrm>
              <a:off x="4085070" y="5365750"/>
              <a:ext cx="1297268" cy="507156"/>
              <a:chOff x="4085070" y="5365750"/>
              <a:chExt cx="1297268" cy="507156"/>
            </a:xfrm>
            <a:solidFill>
              <a:schemeClr val="bg1"/>
            </a:solidFill>
          </p:grpSpPr>
          <p:sp>
            <p:nvSpPr>
              <p:cNvPr id="100" name="Rectangle 99">
                <a:extLst>
                  <a:ext uri="{FF2B5EF4-FFF2-40B4-BE49-F238E27FC236}">
                    <a16:creationId xmlns:a16="http://schemas.microsoft.com/office/drawing/2014/main" id="{33AC083E-E661-4314-99AD-182BA6F05C0C}"/>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1" name="Rectangle 100">
                <a:extLst>
                  <a:ext uri="{FF2B5EF4-FFF2-40B4-BE49-F238E27FC236}">
                    <a16:creationId xmlns:a16="http://schemas.microsoft.com/office/drawing/2014/main" id="{F99CC252-EE46-4EAD-BEDA-D626D6FFCC3B}"/>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97" name="Group 96">
              <a:extLst>
                <a:ext uri="{FF2B5EF4-FFF2-40B4-BE49-F238E27FC236}">
                  <a16:creationId xmlns:a16="http://schemas.microsoft.com/office/drawing/2014/main" id="{AC1E342A-E248-4D8B-9BE5-7C47456D074F}"/>
                </a:ext>
              </a:extLst>
            </p:cNvPr>
            <p:cNvGrpSpPr/>
            <p:nvPr/>
          </p:nvGrpSpPr>
          <p:grpSpPr>
            <a:xfrm>
              <a:off x="3733049" y="5315443"/>
              <a:ext cx="1646907" cy="564329"/>
              <a:chOff x="3722832" y="5310208"/>
              <a:chExt cx="1646907" cy="564329"/>
            </a:xfrm>
          </p:grpSpPr>
          <p:cxnSp>
            <p:nvCxnSpPr>
              <p:cNvPr id="98" name="Straight Connector 97">
                <a:extLst>
                  <a:ext uri="{FF2B5EF4-FFF2-40B4-BE49-F238E27FC236}">
                    <a16:creationId xmlns:a16="http://schemas.microsoft.com/office/drawing/2014/main" id="{806AC983-39B9-4641-8A20-025B7D43DDA1}"/>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9" name="Arc 98">
                <a:extLst>
                  <a:ext uri="{FF2B5EF4-FFF2-40B4-BE49-F238E27FC236}">
                    <a16:creationId xmlns:a16="http://schemas.microsoft.com/office/drawing/2014/main" id="{49635501-3B3E-4907-9C1B-799CA561EE72}"/>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16" name="Group 115">
            <a:extLst>
              <a:ext uri="{FF2B5EF4-FFF2-40B4-BE49-F238E27FC236}">
                <a16:creationId xmlns:a16="http://schemas.microsoft.com/office/drawing/2014/main" id="{A1FA64FE-137B-47ED-801E-FE9EB2101F1B}"/>
              </a:ext>
            </a:extLst>
          </p:cNvPr>
          <p:cNvGrpSpPr>
            <a:grpSpLocks noChangeAspect="1"/>
          </p:cNvGrpSpPr>
          <p:nvPr/>
        </p:nvGrpSpPr>
        <p:grpSpPr>
          <a:xfrm>
            <a:off x="5431262" y="2374073"/>
            <a:ext cx="3770262" cy="578710"/>
            <a:chOff x="3733049" y="5315443"/>
            <a:chExt cx="3718673" cy="570792"/>
          </a:xfrm>
        </p:grpSpPr>
        <p:grpSp>
          <p:nvGrpSpPr>
            <p:cNvPr id="117" name="Group 116">
              <a:extLst>
                <a:ext uri="{FF2B5EF4-FFF2-40B4-BE49-F238E27FC236}">
                  <a16:creationId xmlns:a16="http://schemas.microsoft.com/office/drawing/2014/main" id="{7EDD00AE-2568-4AD5-9CB2-3BCD2E8C0C27}"/>
                </a:ext>
              </a:extLst>
            </p:cNvPr>
            <p:cNvGrpSpPr/>
            <p:nvPr/>
          </p:nvGrpSpPr>
          <p:grpSpPr>
            <a:xfrm>
              <a:off x="4048134" y="5351710"/>
              <a:ext cx="3403588" cy="534525"/>
              <a:chOff x="4048134" y="5351710"/>
              <a:chExt cx="3403588" cy="534525"/>
            </a:xfrm>
            <a:solidFill>
              <a:schemeClr val="bg1"/>
            </a:solidFill>
          </p:grpSpPr>
          <p:sp>
            <p:nvSpPr>
              <p:cNvPr id="121" name="Rectangle 120">
                <a:extLst>
                  <a:ext uri="{FF2B5EF4-FFF2-40B4-BE49-F238E27FC236}">
                    <a16:creationId xmlns:a16="http://schemas.microsoft.com/office/drawing/2014/main" id="{4D6BCE44-A07E-4105-8104-7ED19C56181B}"/>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2" name="Rectangle 121">
                <a:extLst>
                  <a:ext uri="{FF2B5EF4-FFF2-40B4-BE49-F238E27FC236}">
                    <a16:creationId xmlns:a16="http://schemas.microsoft.com/office/drawing/2014/main" id="{16F354F3-421C-4809-9943-2FD536BBC5C7}"/>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18" name="Group 117">
              <a:extLst>
                <a:ext uri="{FF2B5EF4-FFF2-40B4-BE49-F238E27FC236}">
                  <a16:creationId xmlns:a16="http://schemas.microsoft.com/office/drawing/2014/main" id="{3D8BE11A-9E6C-4299-AE16-CA40EEDC0B95}"/>
                </a:ext>
              </a:extLst>
            </p:cNvPr>
            <p:cNvGrpSpPr/>
            <p:nvPr/>
          </p:nvGrpSpPr>
          <p:grpSpPr>
            <a:xfrm>
              <a:off x="3733049" y="5315443"/>
              <a:ext cx="3718672" cy="564329"/>
              <a:chOff x="3722832" y="5310208"/>
              <a:chExt cx="3718672" cy="564329"/>
            </a:xfrm>
          </p:grpSpPr>
          <p:cxnSp>
            <p:nvCxnSpPr>
              <p:cNvPr id="119" name="Straight Connector 118">
                <a:extLst>
                  <a:ext uri="{FF2B5EF4-FFF2-40B4-BE49-F238E27FC236}">
                    <a16:creationId xmlns:a16="http://schemas.microsoft.com/office/drawing/2014/main" id="{2FEFFF92-D0E2-4482-9496-5ACFFBB28889}"/>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Arc 119">
                <a:extLst>
                  <a:ext uri="{FF2B5EF4-FFF2-40B4-BE49-F238E27FC236}">
                    <a16:creationId xmlns:a16="http://schemas.microsoft.com/office/drawing/2014/main" id="{B5B1A8BF-7FBE-49C5-8F28-006A833661A4}"/>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9" name="TextBox 18">
            <a:extLst>
              <a:ext uri="{FF2B5EF4-FFF2-40B4-BE49-F238E27FC236}">
                <a16:creationId xmlns:a16="http://schemas.microsoft.com/office/drawing/2014/main" id="{F5ADEA59-CB1A-4433-8BE8-C58F8D766860}"/>
              </a:ext>
            </a:extLst>
          </p:cNvPr>
          <p:cNvSpPr txBox="1"/>
          <p:nvPr/>
        </p:nvSpPr>
        <p:spPr bwMode="auto">
          <a:xfrm>
            <a:off x="5572155" y="243631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Tree>
    <p:extLst>
      <p:ext uri="{BB962C8B-B14F-4D97-AF65-F5344CB8AC3E}">
        <p14:creationId xmlns:p14="http://schemas.microsoft.com/office/powerpoint/2010/main" val="102071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path" presetSubtype="0" accel="50000" fill="hold" nodeType="clickEffect">
                                  <p:stCondLst>
                                    <p:cond delay="0"/>
                                  </p:stCondLst>
                                  <p:childTnLst>
                                    <p:animMotion origin="layout" path="M 3.61111E-6 4.07407E-6 L -0.03577 -0.00024 " pathEditMode="relative" rAng="0" ptsTypes="AA">
                                      <p:cBhvr>
                                        <p:cTn id="15" dur="1000" fill="hold"/>
                                        <p:tgtEl>
                                          <p:spTgt spid="14"/>
                                        </p:tgtEl>
                                        <p:attrNameLst>
                                          <p:attrName>ppt_x</p:attrName>
                                          <p:attrName>ppt_y</p:attrName>
                                        </p:attrNameLst>
                                      </p:cBhvr>
                                      <p:rCtr x="-1788" y="-23"/>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14"/>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fade">
                                      <p:cBhvr>
                                        <p:cTn id="24" dur="500"/>
                                        <p:tgtEl>
                                          <p:spTgt spid="86"/>
                                        </p:tgtEl>
                                      </p:cBhvr>
                                    </p:animEffect>
                                  </p:childTnLst>
                                </p:cTn>
                              </p:par>
                            </p:childTnLst>
                          </p:cTn>
                        </p:par>
                        <p:par>
                          <p:cTn id="25" fill="hold">
                            <p:stCondLst>
                              <p:cond delay="1500"/>
                            </p:stCondLst>
                            <p:childTnLst>
                              <p:par>
                                <p:cTn id="26" presetID="64" presetClass="path" presetSubtype="0" accel="50000" fill="hold" nodeType="afterEffect">
                                  <p:stCondLst>
                                    <p:cond delay="0"/>
                                  </p:stCondLst>
                                  <p:childTnLst>
                                    <p:animMotion origin="layout" path="M 3.61111E-6 -1.48148E-6 L 3.61111E-6 -0.14954 " pathEditMode="relative" rAng="0" ptsTypes="AA">
                                      <p:cBhvr>
                                        <p:cTn id="27" dur="1250" fill="hold"/>
                                        <p:tgtEl>
                                          <p:spTgt spid="15"/>
                                        </p:tgtEl>
                                        <p:attrNameLst>
                                          <p:attrName>ppt_x</p:attrName>
                                          <p:attrName>ppt_y</p:attrName>
                                        </p:attrNameLst>
                                      </p:cBhvr>
                                      <p:rCtr x="0" y="-7477"/>
                                    </p:animMotion>
                                  </p:childTnLst>
                                </p:cTn>
                              </p:par>
                            </p:childTnLst>
                          </p:cTn>
                        </p:par>
                        <p:par>
                          <p:cTn id="28" fill="hold">
                            <p:stCondLst>
                              <p:cond delay="2750"/>
                            </p:stCondLst>
                            <p:childTnLst>
                              <p:par>
                                <p:cTn id="29" presetID="1" presetClass="exit" presetSubtype="0" fill="hold" nodeType="afterEffect">
                                  <p:stCondLst>
                                    <p:cond delay="0"/>
                                  </p:stCondLst>
                                  <p:childTnLst>
                                    <p:set>
                                      <p:cBhvr>
                                        <p:cTn id="30" dur="1" fill="hold">
                                          <p:stCondLst>
                                            <p:cond delay="0"/>
                                          </p:stCondLst>
                                        </p:cTn>
                                        <p:tgtEl>
                                          <p:spTgt spid="15"/>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childTnLst>
                          </p:cTn>
                        </p:par>
                        <p:par>
                          <p:cTn id="33" fill="hold">
                            <p:stCondLst>
                              <p:cond delay="2750"/>
                            </p:stCondLst>
                            <p:childTnLst>
                              <p:par>
                                <p:cTn id="34" presetID="10" presetClass="entr" presetSubtype="0" fill="hold" nodeType="afterEffect">
                                  <p:stCondLst>
                                    <p:cond delay="0"/>
                                  </p:stCondLst>
                                  <p:childTnLst>
                                    <p:set>
                                      <p:cBhvr>
                                        <p:cTn id="35" dur="1" fill="hold">
                                          <p:stCondLst>
                                            <p:cond delay="0"/>
                                          </p:stCondLst>
                                        </p:cTn>
                                        <p:tgtEl>
                                          <p:spTgt spid="87"/>
                                        </p:tgtEl>
                                        <p:attrNameLst>
                                          <p:attrName>style.visibility</p:attrName>
                                        </p:attrNameLst>
                                      </p:cBhvr>
                                      <p:to>
                                        <p:strVal val="visible"/>
                                      </p:to>
                                    </p:set>
                                    <p:animEffect transition="in" filter="fade">
                                      <p:cBhvr>
                                        <p:cTn id="36" dur="500"/>
                                        <p:tgtEl>
                                          <p:spTgt spid="87"/>
                                        </p:tgtEl>
                                      </p:cBhvr>
                                    </p:animEffect>
                                  </p:childTnLst>
                                </p:cTn>
                              </p:par>
                            </p:childTnLst>
                          </p:cTn>
                        </p:par>
                        <p:par>
                          <p:cTn id="37" fill="hold">
                            <p:stCondLst>
                              <p:cond delay="3250"/>
                            </p:stCondLst>
                            <p:childTnLst>
                              <p:par>
                                <p:cTn id="38" presetID="10" presetClass="entr" presetSubtype="0" fill="hold" nodeType="after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fade">
                                      <p:cBhvr>
                                        <p:cTn id="40" dur="500"/>
                                        <p:tgtEl>
                                          <p:spTgt spid="88"/>
                                        </p:tgtEl>
                                      </p:cBhvr>
                                    </p:animEffect>
                                  </p:childTnLst>
                                </p:cTn>
                              </p:par>
                            </p:childTnLst>
                          </p:cTn>
                        </p:par>
                        <p:par>
                          <p:cTn id="41" fill="hold">
                            <p:stCondLst>
                              <p:cond delay="3750"/>
                            </p:stCondLst>
                            <p:childTnLst>
                              <p:par>
                                <p:cTn id="42" presetID="64" presetClass="path" presetSubtype="0" accel="50000" fill="hold" nodeType="afterEffect">
                                  <p:stCondLst>
                                    <p:cond delay="0"/>
                                  </p:stCondLst>
                                  <p:childTnLst>
                                    <p:animMotion origin="layout" path="M 3.61111E-6 1.11022E-16 L 0.07205 -0.26157 " pathEditMode="relative" rAng="0" ptsTypes="AA">
                                      <p:cBhvr>
                                        <p:cTn id="43" dur="1500" fill="hold"/>
                                        <p:tgtEl>
                                          <p:spTgt spid="16"/>
                                        </p:tgtEl>
                                        <p:attrNameLst>
                                          <p:attrName>ppt_x</p:attrName>
                                          <p:attrName>ppt_y</p:attrName>
                                        </p:attrNameLst>
                                      </p:cBhvr>
                                      <p:rCtr x="3594" y="-13079"/>
                                    </p:animMotion>
                                  </p:childTnLst>
                                </p:cTn>
                              </p:par>
                              <p:par>
                                <p:cTn id="44" presetID="64" presetClass="path" presetSubtype="0" accel="50000" fill="hold" nodeType="withEffect">
                                  <p:stCondLst>
                                    <p:cond delay="0"/>
                                  </p:stCondLst>
                                  <p:childTnLst>
                                    <p:animMotion origin="layout" path="M 5.55556E-7 2.59259E-6 L 0.03681 -0.03797 " pathEditMode="relative" rAng="0" ptsTypes="AA">
                                      <p:cBhvr>
                                        <p:cTn id="45" dur="1500" fill="hold"/>
                                        <p:tgtEl>
                                          <p:spTgt spid="59"/>
                                        </p:tgtEl>
                                        <p:attrNameLst>
                                          <p:attrName>ppt_x</p:attrName>
                                          <p:attrName>ppt_y</p:attrName>
                                        </p:attrNameLst>
                                      </p:cBhvr>
                                      <p:rCtr x="1840" y="-1898"/>
                                    </p:animMotion>
                                  </p:childTnLst>
                                </p:cTn>
                              </p:par>
                            </p:childTnLst>
                          </p:cTn>
                        </p:par>
                        <p:par>
                          <p:cTn id="46" fill="hold">
                            <p:stCondLst>
                              <p:cond delay="5250"/>
                            </p:stCondLst>
                            <p:childTnLst>
                              <p:par>
                                <p:cTn id="47" presetID="1" presetClass="exit" presetSubtype="0" fill="hold" nodeType="after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9"/>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36"/>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81"/>
                                        </p:tgtEl>
                                        <p:attrNameLst>
                                          <p:attrName>style.visibility</p:attrName>
                                        </p:attrNameLst>
                                      </p:cBhvr>
                                      <p:to>
                                        <p:strVal val="visible"/>
                                      </p:to>
                                    </p:set>
                                  </p:childTnLst>
                                </p:cTn>
                              </p:par>
                            </p:childTnLst>
                          </p:cTn>
                        </p:par>
                        <p:par>
                          <p:cTn id="55" fill="hold">
                            <p:stCondLst>
                              <p:cond delay="5250"/>
                            </p:stCondLst>
                            <p:childTnLst>
                              <p:par>
                                <p:cTn id="56" presetID="10" presetClass="entr" presetSubtype="0" fill="hold" nodeType="afterEffect">
                                  <p:stCondLst>
                                    <p:cond delay="0"/>
                                  </p:stCondLst>
                                  <p:childTnLst>
                                    <p:set>
                                      <p:cBhvr>
                                        <p:cTn id="57" dur="1" fill="hold">
                                          <p:stCondLst>
                                            <p:cond delay="0"/>
                                          </p:stCondLst>
                                        </p:cTn>
                                        <p:tgtEl>
                                          <p:spTgt spid="89"/>
                                        </p:tgtEl>
                                        <p:attrNameLst>
                                          <p:attrName>style.visibility</p:attrName>
                                        </p:attrNameLst>
                                      </p:cBhvr>
                                      <p:to>
                                        <p:strVal val="visible"/>
                                      </p:to>
                                    </p:set>
                                    <p:animEffect transition="in" filter="fade">
                                      <p:cBhvr>
                                        <p:cTn id="58" dur="500"/>
                                        <p:tgtEl>
                                          <p:spTgt spid="89"/>
                                        </p:tgtEl>
                                      </p:cBhvr>
                                    </p:animEffect>
                                  </p:childTnLst>
                                </p:cTn>
                              </p:par>
                            </p:childTnLst>
                          </p:cTn>
                        </p:par>
                        <p:par>
                          <p:cTn id="59" fill="hold">
                            <p:stCondLst>
                              <p:cond delay="5750"/>
                            </p:stCondLst>
                            <p:childTnLst>
                              <p:par>
                                <p:cTn id="60" presetID="64" presetClass="path" presetSubtype="0" accel="50000" fill="hold" nodeType="afterEffect">
                                  <p:stCondLst>
                                    <p:cond delay="0"/>
                                  </p:stCondLst>
                                  <p:childTnLst>
                                    <p:animMotion origin="layout" path="M 5.55556E-7 -4.44444E-6 L 0.07309 -0.1868 " pathEditMode="relative" rAng="0" ptsTypes="AA">
                                      <p:cBhvr>
                                        <p:cTn id="61" dur="1500" fill="hold"/>
                                        <p:tgtEl>
                                          <p:spTgt spid="18"/>
                                        </p:tgtEl>
                                        <p:attrNameLst>
                                          <p:attrName>ppt_x</p:attrName>
                                          <p:attrName>ppt_y</p:attrName>
                                        </p:attrNameLst>
                                      </p:cBhvr>
                                      <p:rCtr x="3646" y="-9352"/>
                                    </p:animMotion>
                                  </p:childTnLst>
                                </p:cTn>
                              </p:par>
                            </p:childTnLst>
                          </p:cTn>
                        </p:par>
                        <p:par>
                          <p:cTn id="62" fill="hold">
                            <p:stCondLst>
                              <p:cond delay="7250"/>
                            </p:stCondLst>
                            <p:childTnLst>
                              <p:par>
                                <p:cTn id="63" presetID="1" presetClass="exit" presetSubtype="0" fill="hold" nodeType="afterEffect">
                                  <p:stCondLst>
                                    <p:cond delay="0"/>
                                  </p:stCondLst>
                                  <p:childTnLst>
                                    <p:set>
                                      <p:cBhvr>
                                        <p:cTn id="64" dur="1" fill="hold">
                                          <p:stCondLst>
                                            <p:cond delay="0"/>
                                          </p:stCondLst>
                                        </p:cTn>
                                        <p:tgtEl>
                                          <p:spTgt spid="1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childTnLst>
                          </p:cTn>
                        </p:par>
                        <p:par>
                          <p:cTn id="67" fill="hold">
                            <p:stCondLst>
                              <p:cond delay="7250"/>
                            </p:stCondLst>
                            <p:childTnLst>
                              <p:par>
                                <p:cTn id="68" presetID="10" presetClass="entr" presetSubtype="0" fill="hold" nodeType="afterEffect">
                                  <p:stCondLst>
                                    <p:cond delay="0"/>
                                  </p:stCondLst>
                                  <p:childTnLst>
                                    <p:set>
                                      <p:cBhvr>
                                        <p:cTn id="69" dur="1" fill="hold">
                                          <p:stCondLst>
                                            <p:cond delay="0"/>
                                          </p:stCondLst>
                                        </p:cTn>
                                        <p:tgtEl>
                                          <p:spTgt spid="90"/>
                                        </p:tgtEl>
                                        <p:attrNameLst>
                                          <p:attrName>style.visibility</p:attrName>
                                        </p:attrNameLst>
                                      </p:cBhvr>
                                      <p:to>
                                        <p:strVal val="visible"/>
                                      </p:to>
                                    </p:set>
                                    <p:animEffect transition="in" filter="fade">
                                      <p:cBhvr>
                                        <p:cTn id="70" dur="500"/>
                                        <p:tgtEl>
                                          <p:spTgt spid="90"/>
                                        </p:tgtEl>
                                      </p:cBhvr>
                                    </p:animEffect>
                                  </p:childTnLst>
                                </p:cTn>
                              </p:par>
                            </p:childTnLst>
                          </p:cTn>
                        </p:par>
                        <p:par>
                          <p:cTn id="71" fill="hold">
                            <p:stCondLst>
                              <p:cond delay="7750"/>
                            </p:stCondLst>
                            <p:childTnLst>
                              <p:par>
                                <p:cTn id="72" presetID="64" presetClass="path" presetSubtype="0" accel="50000" fill="hold" nodeType="afterEffect">
                                  <p:stCondLst>
                                    <p:cond delay="0"/>
                                  </p:stCondLst>
                                  <p:childTnLst>
                                    <p:animMotion origin="layout" path="M -0.00035 -2.96296E-6 L 0.10833 -0.3368 " pathEditMode="relative" rAng="0" ptsTypes="AA">
                                      <p:cBhvr>
                                        <p:cTn id="73" dur="1500" fill="hold"/>
                                        <p:tgtEl>
                                          <p:spTgt spid="64"/>
                                        </p:tgtEl>
                                        <p:attrNameLst>
                                          <p:attrName>ppt_x</p:attrName>
                                          <p:attrName>ppt_y</p:attrName>
                                        </p:attrNameLst>
                                      </p:cBhvr>
                                      <p:rCtr x="5434" y="-16852"/>
                                    </p:animMotion>
                                  </p:childTnLst>
                                </p:cTn>
                              </p:par>
                            </p:childTnLst>
                          </p:cTn>
                        </p:par>
                        <p:par>
                          <p:cTn id="74" fill="hold">
                            <p:stCondLst>
                              <p:cond delay="9250"/>
                            </p:stCondLst>
                            <p:childTnLst>
                              <p:par>
                                <p:cTn id="75" presetID="1" presetClass="exit" presetSubtype="0" fill="hold" nodeType="afterEffect">
                                  <p:stCondLst>
                                    <p:cond delay="0"/>
                                  </p:stCondLst>
                                  <p:childTnLst>
                                    <p:set>
                                      <p:cBhvr>
                                        <p:cTn id="76" dur="1" fill="hold">
                                          <p:stCondLst>
                                            <p:cond delay="0"/>
                                          </p:stCondLst>
                                        </p:cTn>
                                        <p:tgtEl>
                                          <p:spTgt spid="64"/>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9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95"/>
                                        </p:tgtEl>
                                        <p:attrNameLst>
                                          <p:attrName>style.visibility</p:attrName>
                                        </p:attrNameLst>
                                      </p:cBhvr>
                                      <p:to>
                                        <p:strVal val="visible"/>
                                      </p:to>
                                    </p:set>
                                    <p:animEffect transition="in" filter="fade">
                                      <p:cBhvr>
                                        <p:cTn id="83" dur="500"/>
                                        <p:tgtEl>
                                          <p:spTgt spid="9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91"/>
                                        </p:tgtEl>
                                        <p:attrNameLst>
                                          <p:attrName>style.visibility</p:attrName>
                                        </p:attrNameLst>
                                      </p:cBhvr>
                                      <p:to>
                                        <p:strVal val="visible"/>
                                      </p:to>
                                    </p:set>
                                    <p:animEffect transition="in" filter="fade">
                                      <p:cBhvr>
                                        <p:cTn id="88" dur="500"/>
                                        <p:tgtEl>
                                          <p:spTgt spid="91"/>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fade">
                                      <p:cBhvr>
                                        <p:cTn id="93" dur="500"/>
                                        <p:tgtEl>
                                          <p:spTgt spid="22"/>
                                        </p:tgtEl>
                                      </p:cBhvr>
                                    </p:animEffect>
                                  </p:childTnLst>
                                </p:cTn>
                              </p:par>
                              <p:par>
                                <p:cTn id="94" presetID="10" presetClass="exit" presetSubtype="0" fill="hold" nodeType="withEffect">
                                  <p:stCondLst>
                                    <p:cond delay="0"/>
                                  </p:stCondLst>
                                  <p:childTnLst>
                                    <p:animEffect transition="out" filter="fade">
                                      <p:cBhvr>
                                        <p:cTn id="95" dur="500"/>
                                        <p:tgtEl>
                                          <p:spTgt spid="12"/>
                                        </p:tgtEl>
                                      </p:cBhvr>
                                    </p:animEffect>
                                    <p:set>
                                      <p:cBhvr>
                                        <p:cTn id="96"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9" grpId="0"/>
      <p:bldP spid="91" grpId="0"/>
      <p:bldP spid="9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7EB1F969-2129-44C7-9945-77645AFB7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946" y="2417910"/>
            <a:ext cx="3413579" cy="446831"/>
          </a:xfrm>
          <a:prstGeom prst="rect">
            <a:avLst/>
          </a:prstGeom>
        </p:spPr>
      </p:pic>
      <p:sp>
        <p:nvSpPr>
          <p:cNvPr id="3" name="Title 2">
            <a:extLst>
              <a:ext uri="{FF2B5EF4-FFF2-40B4-BE49-F238E27FC236}">
                <a16:creationId xmlns:a16="http://schemas.microsoft.com/office/drawing/2014/main" id="{1AFC0291-5C4F-4902-A521-CCEDD10C6C88}"/>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05199"/>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095673"/>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4799832" y="1721013"/>
            <a:ext cx="25923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5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3" name="TextBox 12">
            <a:extLst>
              <a:ext uri="{FF2B5EF4-FFF2-40B4-BE49-F238E27FC236}">
                <a16:creationId xmlns:a16="http://schemas.microsoft.com/office/drawing/2014/main" id="{D2BE2CBD-D3B8-4AE2-94FE-12C22B7E12D9}"/>
              </a:ext>
            </a:extLst>
          </p:cNvPr>
          <p:cNvSpPr txBox="1"/>
          <p:nvPr/>
        </p:nvSpPr>
        <p:spPr bwMode="auto">
          <a:xfrm>
            <a:off x="6070367" y="2073937"/>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1</a:t>
            </a:r>
          </a:p>
        </p:txBody>
      </p:sp>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480226"/>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737340"/>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994454"/>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251568"/>
            <a:ext cx="233806" cy="233806"/>
          </a:xfrm>
          <a:prstGeom prst="rect">
            <a:avLst/>
          </a:prstGeom>
        </p:spPr>
      </p:pic>
      <p:grpSp>
        <p:nvGrpSpPr>
          <p:cNvPr id="7" name="Group 6">
            <a:extLst>
              <a:ext uri="{FF2B5EF4-FFF2-40B4-BE49-F238E27FC236}">
                <a16:creationId xmlns:a16="http://schemas.microsoft.com/office/drawing/2014/main" id="{843B73E9-4E74-47C4-9EBB-31C8430D258C}"/>
              </a:ext>
            </a:extLst>
          </p:cNvPr>
          <p:cNvGrpSpPr/>
          <p:nvPr/>
        </p:nvGrpSpPr>
        <p:grpSpPr>
          <a:xfrm>
            <a:off x="8774185" y="2480226"/>
            <a:ext cx="233806" cy="490920"/>
            <a:chOff x="7120645" y="3020794"/>
            <a:chExt cx="233806" cy="490920"/>
          </a:xfrm>
        </p:grpSpPr>
        <p:pic>
          <p:nvPicPr>
            <p:cNvPr id="37" name="Picture 36" descr="A picture containing object&#10;&#10;Description automatically generated">
              <a:extLst>
                <a:ext uri="{FF2B5EF4-FFF2-40B4-BE49-F238E27FC236}">
                  <a16:creationId xmlns:a16="http://schemas.microsoft.com/office/drawing/2014/main" id="{15802287-9D1A-47E7-AB0A-AC7A23582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38" name="Picture 37" descr="A picture containing object&#10;&#10;Description automatically generated">
              <a:extLst>
                <a:ext uri="{FF2B5EF4-FFF2-40B4-BE49-F238E27FC236}">
                  <a16:creationId xmlns:a16="http://schemas.microsoft.com/office/drawing/2014/main" id="{AE012CB0-7CF0-4559-99FD-09BFB4CBE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pic>
        <p:nvPicPr>
          <p:cNvPr id="40" name="Picture 39" descr="A close up of a logo&#10;&#10;Description automatically generated">
            <a:extLst>
              <a:ext uri="{FF2B5EF4-FFF2-40B4-BE49-F238E27FC236}">
                <a16:creationId xmlns:a16="http://schemas.microsoft.com/office/drawing/2014/main" id="{0E12506B-C369-4BC3-98F2-41C49103F3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4691" y="2454049"/>
            <a:ext cx="301351" cy="1065120"/>
          </a:xfrm>
          <a:prstGeom prst="rect">
            <a:avLst/>
          </a:prstGeom>
        </p:spPr>
      </p:pic>
      <p:sp>
        <p:nvSpPr>
          <p:cNvPr id="42" name="TextBox 41">
            <a:extLst>
              <a:ext uri="{FF2B5EF4-FFF2-40B4-BE49-F238E27FC236}">
                <a16:creationId xmlns:a16="http://schemas.microsoft.com/office/drawing/2014/main" id="{6C63EF8F-322D-4029-9F54-9B2DFD4E3FEA}"/>
              </a:ext>
            </a:extLst>
          </p:cNvPr>
          <p:cNvSpPr txBox="1"/>
          <p:nvPr/>
        </p:nvSpPr>
        <p:spPr bwMode="auto">
          <a:xfrm>
            <a:off x="4580205" y="1721013"/>
            <a:ext cx="303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sharing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4" name="TextBox 43">
            <a:extLst>
              <a:ext uri="{FF2B5EF4-FFF2-40B4-BE49-F238E27FC236}">
                <a16:creationId xmlns:a16="http://schemas.microsoft.com/office/drawing/2014/main" id="{EBABBA4F-688C-448C-80EE-A2016F6FEC4F}"/>
              </a:ext>
            </a:extLst>
          </p:cNvPr>
          <p:cNvSpPr txBox="1"/>
          <p:nvPr/>
        </p:nvSpPr>
        <p:spPr bwMode="auto">
          <a:xfrm>
            <a:off x="3641930" y="5068942"/>
            <a:ext cx="490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6 hundreds ÷ 4 = 1 hundred r 2 hundreds</a:t>
            </a:r>
          </a:p>
        </p:txBody>
      </p:sp>
      <p:grpSp>
        <p:nvGrpSpPr>
          <p:cNvPr id="81" name="Group 80">
            <a:extLst>
              <a:ext uri="{FF2B5EF4-FFF2-40B4-BE49-F238E27FC236}">
                <a16:creationId xmlns:a16="http://schemas.microsoft.com/office/drawing/2014/main" id="{96113C80-DF39-4A6D-8222-BC18F06ECAE5}"/>
              </a:ext>
            </a:extLst>
          </p:cNvPr>
          <p:cNvGrpSpPr/>
          <p:nvPr/>
        </p:nvGrpSpPr>
        <p:grpSpPr>
          <a:xfrm>
            <a:off x="7722367" y="2480227"/>
            <a:ext cx="233806" cy="1002559"/>
            <a:chOff x="5539969" y="2586293"/>
            <a:chExt cx="233806" cy="1002559"/>
          </a:xfrm>
        </p:grpSpPr>
        <p:pic>
          <p:nvPicPr>
            <p:cNvPr id="82" name="Picture 81" descr="A picture containing clipart&#10;&#10;Description automatically generated">
              <a:extLst>
                <a:ext uri="{FF2B5EF4-FFF2-40B4-BE49-F238E27FC236}">
                  <a16:creationId xmlns:a16="http://schemas.microsoft.com/office/drawing/2014/main" id="{928A3900-FD5C-4D5B-9D4F-B982385CFC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83" name="Picture 82" descr="A picture containing clipart&#10;&#10;Description automatically generated">
              <a:extLst>
                <a:ext uri="{FF2B5EF4-FFF2-40B4-BE49-F238E27FC236}">
                  <a16:creationId xmlns:a16="http://schemas.microsoft.com/office/drawing/2014/main" id="{75AF65FA-31FC-4F8A-9706-438685C54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84" name="Picture 83" descr="A picture containing clipart&#10;&#10;Description automatically generated">
              <a:extLst>
                <a:ext uri="{FF2B5EF4-FFF2-40B4-BE49-F238E27FC236}">
                  <a16:creationId xmlns:a16="http://schemas.microsoft.com/office/drawing/2014/main" id="{6383058C-F288-4943-B755-FFE3915725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5" name="Picture 84" descr="A picture containing clipart&#10;&#10;Description automatically generated">
              <a:extLst>
                <a:ext uri="{FF2B5EF4-FFF2-40B4-BE49-F238E27FC236}">
                  <a16:creationId xmlns:a16="http://schemas.microsoft.com/office/drawing/2014/main" id="{69479E3C-A95E-45C6-99A4-3CA9362C28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pic>
        <p:nvPicPr>
          <p:cNvPr id="36" name="Picture 35" descr="A picture containing clipart&#10;&#10;Description automatically generated">
            <a:extLst>
              <a:ext uri="{FF2B5EF4-FFF2-40B4-BE49-F238E27FC236}">
                <a16:creationId xmlns:a16="http://schemas.microsoft.com/office/drawing/2014/main" id="{FCFCDF07-C019-4C65-9CCB-10B6FB50F1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7445" y="2480226"/>
            <a:ext cx="233806" cy="233806"/>
          </a:xfrm>
          <a:prstGeom prst="rect">
            <a:avLst/>
          </a:prstGeom>
        </p:spPr>
      </p:pic>
      <p:grpSp>
        <p:nvGrpSpPr>
          <p:cNvPr id="14" name="Group 13">
            <a:extLst>
              <a:ext uri="{FF2B5EF4-FFF2-40B4-BE49-F238E27FC236}">
                <a16:creationId xmlns:a16="http://schemas.microsoft.com/office/drawing/2014/main" id="{5F3684DC-2D51-4B12-903E-626FA5065A17}"/>
              </a:ext>
            </a:extLst>
          </p:cNvPr>
          <p:cNvGrpSpPr/>
          <p:nvPr/>
        </p:nvGrpSpPr>
        <p:grpSpPr>
          <a:xfrm>
            <a:off x="7063969" y="2480227"/>
            <a:ext cx="233806" cy="1002559"/>
            <a:chOff x="5539969" y="2586293"/>
            <a:chExt cx="233806" cy="1002559"/>
          </a:xfrm>
        </p:grpSpPr>
        <p:pic>
          <p:nvPicPr>
            <p:cNvPr id="39" name="Picture 38" descr="A picture containing clipart&#10;&#10;Description automatically generated">
              <a:extLst>
                <a:ext uri="{FF2B5EF4-FFF2-40B4-BE49-F238E27FC236}">
                  <a16:creationId xmlns:a16="http://schemas.microsoft.com/office/drawing/2014/main" id="{81C615D9-914A-4F1F-9AF0-CA193BBCAB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3E4CAEEC-D1BE-4CFB-8871-3C88AE1EAF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2D71EBCF-182D-427B-9A42-9FF576D107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47" name="Picture 46" descr="A picture containing clipart&#10;&#10;Description automatically generated">
              <a:extLst>
                <a:ext uri="{FF2B5EF4-FFF2-40B4-BE49-F238E27FC236}">
                  <a16:creationId xmlns:a16="http://schemas.microsoft.com/office/drawing/2014/main" id="{CA34DC7A-8BCD-43ED-9CEF-A35B4977E7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20" name="Group 19">
            <a:extLst>
              <a:ext uri="{FF2B5EF4-FFF2-40B4-BE49-F238E27FC236}">
                <a16:creationId xmlns:a16="http://schemas.microsoft.com/office/drawing/2014/main" id="{9269E92B-C0E3-459E-B68D-09D2085B9DE5}"/>
              </a:ext>
            </a:extLst>
          </p:cNvPr>
          <p:cNvGrpSpPr/>
          <p:nvPr/>
        </p:nvGrpSpPr>
        <p:grpSpPr>
          <a:xfrm>
            <a:off x="7386198" y="2484321"/>
            <a:ext cx="233806" cy="1002559"/>
            <a:chOff x="5862198" y="2590387"/>
            <a:chExt cx="233806" cy="1002559"/>
          </a:xfrm>
        </p:grpSpPr>
        <p:pic>
          <p:nvPicPr>
            <p:cNvPr id="55" name="Picture 54" descr="A picture containing clipart&#10;&#10;Description automatically generated">
              <a:extLst>
                <a:ext uri="{FF2B5EF4-FFF2-40B4-BE49-F238E27FC236}">
                  <a16:creationId xmlns:a16="http://schemas.microsoft.com/office/drawing/2014/main" id="{AD09C4BF-0F70-4692-8560-134DA9C492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2590387"/>
              <a:ext cx="233806" cy="233806"/>
            </a:xfrm>
            <a:prstGeom prst="rect">
              <a:avLst/>
            </a:prstGeom>
          </p:spPr>
        </p:pic>
        <p:pic>
          <p:nvPicPr>
            <p:cNvPr id="56" name="Picture 55" descr="A picture containing clipart&#10;&#10;Description automatically generated">
              <a:extLst>
                <a:ext uri="{FF2B5EF4-FFF2-40B4-BE49-F238E27FC236}">
                  <a16:creationId xmlns:a16="http://schemas.microsoft.com/office/drawing/2014/main" id="{57323827-145E-4F1F-B99A-6AE45773A8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2846638"/>
              <a:ext cx="233806" cy="233806"/>
            </a:xfrm>
            <a:prstGeom prst="rect">
              <a:avLst/>
            </a:prstGeom>
          </p:spPr>
        </p:pic>
        <p:pic>
          <p:nvPicPr>
            <p:cNvPr id="57" name="Picture 56" descr="A picture containing clipart&#10;&#10;Description automatically generated">
              <a:extLst>
                <a:ext uri="{FF2B5EF4-FFF2-40B4-BE49-F238E27FC236}">
                  <a16:creationId xmlns:a16="http://schemas.microsoft.com/office/drawing/2014/main" id="{8E1E106A-8D48-449B-8010-3093DFCE4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3102889"/>
              <a:ext cx="233806" cy="233806"/>
            </a:xfrm>
            <a:prstGeom prst="rect">
              <a:avLst/>
            </a:prstGeom>
          </p:spPr>
        </p:pic>
        <p:pic>
          <p:nvPicPr>
            <p:cNvPr id="58" name="Picture 57" descr="A picture containing clipart&#10;&#10;Description automatically generated">
              <a:extLst>
                <a:ext uri="{FF2B5EF4-FFF2-40B4-BE49-F238E27FC236}">
                  <a16:creationId xmlns:a16="http://schemas.microsoft.com/office/drawing/2014/main" id="{891C71EB-0D1A-401D-94E7-73AADD0F4C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3359140"/>
              <a:ext cx="233806" cy="233806"/>
            </a:xfrm>
            <a:prstGeom prst="rect">
              <a:avLst/>
            </a:prstGeom>
          </p:spPr>
        </p:pic>
      </p:grpSp>
      <p:grpSp>
        <p:nvGrpSpPr>
          <p:cNvPr id="66" name="Group 65">
            <a:extLst>
              <a:ext uri="{FF2B5EF4-FFF2-40B4-BE49-F238E27FC236}">
                <a16:creationId xmlns:a16="http://schemas.microsoft.com/office/drawing/2014/main" id="{4267CC9B-E5B5-487B-8A26-DB5092376BCA}"/>
              </a:ext>
            </a:extLst>
          </p:cNvPr>
          <p:cNvGrpSpPr/>
          <p:nvPr/>
        </p:nvGrpSpPr>
        <p:grpSpPr>
          <a:xfrm>
            <a:off x="7063181" y="2480227"/>
            <a:ext cx="233806" cy="1002559"/>
            <a:chOff x="5539969" y="2586293"/>
            <a:chExt cx="233806" cy="1002559"/>
          </a:xfrm>
        </p:grpSpPr>
        <p:pic>
          <p:nvPicPr>
            <p:cNvPr id="67" name="Picture 66" descr="A picture containing clipart&#10;&#10;Description automatically generated">
              <a:extLst>
                <a:ext uri="{FF2B5EF4-FFF2-40B4-BE49-F238E27FC236}">
                  <a16:creationId xmlns:a16="http://schemas.microsoft.com/office/drawing/2014/main" id="{0179CA7C-E4FB-448B-941A-D94765471C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AA09E3D5-6A9E-46DC-B1E7-9DB4F64D0A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E572366D-FAE7-4397-ABAE-50184D99C3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0" name="Picture 69" descr="A picture containing clipart&#10;&#10;Description automatically generated">
              <a:extLst>
                <a:ext uri="{FF2B5EF4-FFF2-40B4-BE49-F238E27FC236}">
                  <a16:creationId xmlns:a16="http://schemas.microsoft.com/office/drawing/2014/main" id="{1A385876-6BBC-49AA-AC63-2C979BB0C6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1" name="Group 70">
            <a:extLst>
              <a:ext uri="{FF2B5EF4-FFF2-40B4-BE49-F238E27FC236}">
                <a16:creationId xmlns:a16="http://schemas.microsoft.com/office/drawing/2014/main" id="{F0EE6494-A8F3-41D9-AAA2-6F67B1F5AD29}"/>
              </a:ext>
            </a:extLst>
          </p:cNvPr>
          <p:cNvGrpSpPr/>
          <p:nvPr/>
        </p:nvGrpSpPr>
        <p:grpSpPr>
          <a:xfrm>
            <a:off x="6736028" y="2480227"/>
            <a:ext cx="233806" cy="1002559"/>
            <a:chOff x="5539969" y="2586293"/>
            <a:chExt cx="233806" cy="1002559"/>
          </a:xfrm>
        </p:grpSpPr>
        <p:pic>
          <p:nvPicPr>
            <p:cNvPr id="72" name="Picture 71" descr="A picture containing clipart&#10;&#10;Description automatically generated">
              <a:extLst>
                <a:ext uri="{FF2B5EF4-FFF2-40B4-BE49-F238E27FC236}">
                  <a16:creationId xmlns:a16="http://schemas.microsoft.com/office/drawing/2014/main" id="{F8144DA1-252E-4234-B952-294E716A39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94A76CD-D3BF-4B44-8AF8-DB5190CA71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4" name="Picture 73" descr="A picture containing clipart&#10;&#10;Description automatically generated">
              <a:extLst>
                <a:ext uri="{FF2B5EF4-FFF2-40B4-BE49-F238E27FC236}">
                  <a16:creationId xmlns:a16="http://schemas.microsoft.com/office/drawing/2014/main" id="{827F1C14-1AB5-4276-B344-118C252CC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5" name="Picture 74" descr="A picture containing clipart&#10;&#10;Description automatically generated">
              <a:extLst>
                <a:ext uri="{FF2B5EF4-FFF2-40B4-BE49-F238E27FC236}">
                  <a16:creationId xmlns:a16="http://schemas.microsoft.com/office/drawing/2014/main" id="{3EE4671F-A943-4173-AE76-8FDB0CBE4C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6" name="Group 75">
            <a:extLst>
              <a:ext uri="{FF2B5EF4-FFF2-40B4-BE49-F238E27FC236}">
                <a16:creationId xmlns:a16="http://schemas.microsoft.com/office/drawing/2014/main" id="{7DC7BE9A-4CBB-4770-B94D-ED6FDC170AB5}"/>
              </a:ext>
            </a:extLst>
          </p:cNvPr>
          <p:cNvGrpSpPr/>
          <p:nvPr/>
        </p:nvGrpSpPr>
        <p:grpSpPr>
          <a:xfrm>
            <a:off x="8051658" y="2480227"/>
            <a:ext cx="233806" cy="1002559"/>
            <a:chOff x="5539969" y="2586293"/>
            <a:chExt cx="233806" cy="1002559"/>
          </a:xfrm>
        </p:grpSpPr>
        <p:pic>
          <p:nvPicPr>
            <p:cNvPr id="77" name="Picture 76" descr="A picture containing clipart&#10;&#10;Description automatically generated">
              <a:extLst>
                <a:ext uri="{FF2B5EF4-FFF2-40B4-BE49-F238E27FC236}">
                  <a16:creationId xmlns:a16="http://schemas.microsoft.com/office/drawing/2014/main" id="{E3D8F0FB-689C-499E-AD06-9120EF380C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8" name="Picture 77" descr="A picture containing clipart&#10;&#10;Description automatically generated">
              <a:extLst>
                <a:ext uri="{FF2B5EF4-FFF2-40B4-BE49-F238E27FC236}">
                  <a16:creationId xmlns:a16="http://schemas.microsoft.com/office/drawing/2014/main" id="{D2668349-342E-4961-83D6-7A7733B5DE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9" name="Picture 78" descr="A picture containing clipart&#10;&#10;Description automatically generated">
              <a:extLst>
                <a:ext uri="{FF2B5EF4-FFF2-40B4-BE49-F238E27FC236}">
                  <a16:creationId xmlns:a16="http://schemas.microsoft.com/office/drawing/2014/main" id="{963A3F2E-F2FD-4679-AB9F-9CCCA5D5CA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0" name="Picture 79" descr="A picture containing clipart&#10;&#10;Description automatically generated">
              <a:extLst>
                <a:ext uri="{FF2B5EF4-FFF2-40B4-BE49-F238E27FC236}">
                  <a16:creationId xmlns:a16="http://schemas.microsoft.com/office/drawing/2014/main" id="{15F7F695-F3B0-493E-B7CE-A5B5BCEF4F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pic>
        <p:nvPicPr>
          <p:cNvPr id="86" name="Picture 85" descr="A close up of a logo&#10;&#10;Description automatically generated">
            <a:extLst>
              <a:ext uri="{FF2B5EF4-FFF2-40B4-BE49-F238E27FC236}">
                <a16:creationId xmlns:a16="http://schemas.microsoft.com/office/drawing/2014/main" id="{2C0B370A-8CC9-41E0-8F53-B11DFB61BC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8070" y="2454049"/>
            <a:ext cx="301351" cy="1065120"/>
          </a:xfrm>
          <a:prstGeom prst="rect">
            <a:avLst/>
          </a:prstGeom>
        </p:spPr>
      </p:pic>
      <p:pic>
        <p:nvPicPr>
          <p:cNvPr id="87" name="Picture 86" descr="A close up of a logo&#10;&#10;Description automatically generated">
            <a:extLst>
              <a:ext uri="{FF2B5EF4-FFF2-40B4-BE49-F238E27FC236}">
                <a16:creationId xmlns:a16="http://schemas.microsoft.com/office/drawing/2014/main" id="{15167D1F-A833-4665-B449-3440876C1A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7739" y="2454049"/>
            <a:ext cx="301351" cy="1065120"/>
          </a:xfrm>
          <a:prstGeom prst="rect">
            <a:avLst/>
          </a:prstGeom>
        </p:spPr>
      </p:pic>
      <p:pic>
        <p:nvPicPr>
          <p:cNvPr id="88" name="Picture 87" descr="A close up of a logo&#10;&#10;Description automatically generated">
            <a:extLst>
              <a:ext uri="{FF2B5EF4-FFF2-40B4-BE49-F238E27FC236}">
                <a16:creationId xmlns:a16="http://schemas.microsoft.com/office/drawing/2014/main" id="{7EA86D06-45CE-411B-AB97-1CF157824D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7408" y="2454049"/>
            <a:ext cx="301351" cy="1065120"/>
          </a:xfrm>
          <a:prstGeom prst="rect">
            <a:avLst/>
          </a:prstGeom>
        </p:spPr>
      </p:pic>
      <p:pic>
        <p:nvPicPr>
          <p:cNvPr id="89" name="Picture 88" descr="A close up of a logo&#10;&#10;Description automatically generated">
            <a:extLst>
              <a:ext uri="{FF2B5EF4-FFF2-40B4-BE49-F238E27FC236}">
                <a16:creationId xmlns:a16="http://schemas.microsoft.com/office/drawing/2014/main" id="{0C34A4F1-77E3-472D-8A5A-E01ED0BCAA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7077" y="2454049"/>
            <a:ext cx="301351" cy="1065120"/>
          </a:xfrm>
          <a:prstGeom prst="rect">
            <a:avLst/>
          </a:prstGeom>
        </p:spPr>
      </p:pic>
      <p:pic>
        <p:nvPicPr>
          <p:cNvPr id="90" name="Picture 89" descr="A close up of a logo&#10;&#10;Description automatically generated">
            <a:extLst>
              <a:ext uri="{FF2B5EF4-FFF2-40B4-BE49-F238E27FC236}">
                <a16:creationId xmlns:a16="http://schemas.microsoft.com/office/drawing/2014/main" id="{5AFD08A4-7C98-49FF-AD5F-F3D14CBB15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16745" y="2454049"/>
            <a:ext cx="301351" cy="1065120"/>
          </a:xfrm>
          <a:prstGeom prst="rect">
            <a:avLst/>
          </a:prstGeom>
        </p:spPr>
      </p:pic>
      <p:sp>
        <p:nvSpPr>
          <p:cNvPr id="91" name="TextBox 90">
            <a:extLst>
              <a:ext uri="{FF2B5EF4-FFF2-40B4-BE49-F238E27FC236}">
                <a16:creationId xmlns:a16="http://schemas.microsoft.com/office/drawing/2014/main" id="{6B533582-E399-43E1-9155-ADA6752409AF}"/>
              </a:ext>
            </a:extLst>
          </p:cNvPr>
          <p:cNvSpPr txBox="1"/>
          <p:nvPr/>
        </p:nvSpPr>
        <p:spPr bwMode="auto">
          <a:xfrm>
            <a:off x="7342836" y="2073937"/>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5</a:t>
            </a:r>
          </a:p>
        </p:txBody>
      </p:sp>
      <p:graphicFrame>
        <p:nvGraphicFramePr>
          <p:cNvPr id="22" name="Object 21">
            <a:extLst>
              <a:ext uri="{FF2B5EF4-FFF2-40B4-BE49-F238E27FC236}">
                <a16:creationId xmlns:a16="http://schemas.microsoft.com/office/drawing/2014/main" id="{3CFE6196-EDC2-448D-9785-306E095132BB}"/>
              </a:ext>
            </a:extLst>
          </p:cNvPr>
          <p:cNvGraphicFramePr>
            <a:graphicFrameLocks noChangeAspect="1"/>
          </p:cNvGraphicFramePr>
          <p:nvPr/>
        </p:nvGraphicFramePr>
        <p:xfrm>
          <a:off x="2912778" y="2080292"/>
          <a:ext cx="1594080" cy="885600"/>
        </p:xfrm>
        <a:graphic>
          <a:graphicData uri="http://schemas.openxmlformats.org/presentationml/2006/ole">
            <mc:AlternateContent xmlns:mc="http://schemas.openxmlformats.org/markup-compatibility/2006">
              <mc:Choice xmlns:v="urn:schemas-microsoft-com:vml" Requires="v">
                <p:oleObj name="Equation" r:id="rId9" imgW="914400" imgH="507960" progId="Equation.DSMT4">
                  <p:embed/>
                </p:oleObj>
              </mc:Choice>
              <mc:Fallback>
                <p:oleObj name="Equation" r:id="rId9" imgW="914400" imgH="507960" progId="Equation.DSMT4">
                  <p:embed/>
                  <p:pic>
                    <p:nvPicPr>
                      <p:cNvPr id="22" name="Object 21">
                        <a:extLst>
                          <a:ext uri="{FF2B5EF4-FFF2-40B4-BE49-F238E27FC236}">
                            <a16:creationId xmlns:a16="http://schemas.microsoft.com/office/drawing/2014/main" id="{3CFE6196-EDC2-448D-9785-306E095132BB}"/>
                          </a:ext>
                        </a:extLst>
                      </p:cNvPr>
                      <p:cNvPicPr/>
                      <p:nvPr/>
                    </p:nvPicPr>
                    <p:blipFill>
                      <a:blip r:embed="rId10"/>
                      <a:stretch>
                        <a:fillRect/>
                      </a:stretch>
                    </p:blipFill>
                    <p:spPr>
                      <a:xfrm>
                        <a:off x="2912778" y="2080292"/>
                        <a:ext cx="1594080" cy="885600"/>
                      </a:xfrm>
                      <a:prstGeom prst="rect">
                        <a:avLst/>
                      </a:prstGeom>
                    </p:spPr>
                  </p:pic>
                </p:oleObj>
              </mc:Fallback>
            </mc:AlternateContent>
          </a:graphicData>
        </a:graphic>
      </p:graphicFrame>
      <p:pic>
        <p:nvPicPr>
          <p:cNvPr id="93" name="Picture 92" descr="A picture containing clipart&#10;&#10;Description automatically generated">
            <a:extLst>
              <a:ext uri="{FF2B5EF4-FFF2-40B4-BE49-F238E27FC236}">
                <a16:creationId xmlns:a16="http://schemas.microsoft.com/office/drawing/2014/main" id="{EAF24E6B-27A1-4CD1-9E29-CF2F62C4AD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74464" y="2480226"/>
            <a:ext cx="233806" cy="233806"/>
          </a:xfrm>
          <a:prstGeom prst="rect">
            <a:avLst/>
          </a:prstGeom>
        </p:spPr>
      </p:pic>
      <p:grpSp>
        <p:nvGrpSpPr>
          <p:cNvPr id="6" name="Group 5">
            <a:extLst>
              <a:ext uri="{FF2B5EF4-FFF2-40B4-BE49-F238E27FC236}">
                <a16:creationId xmlns:a16="http://schemas.microsoft.com/office/drawing/2014/main" id="{30E0173D-724A-4712-8B14-B5836C49E9BE}"/>
              </a:ext>
            </a:extLst>
          </p:cNvPr>
          <p:cNvGrpSpPr/>
          <p:nvPr/>
        </p:nvGrpSpPr>
        <p:grpSpPr>
          <a:xfrm>
            <a:off x="8453462" y="2480226"/>
            <a:ext cx="233806" cy="2539144"/>
            <a:chOff x="6929462" y="2586293"/>
            <a:chExt cx="233806" cy="2539144"/>
          </a:xfrm>
        </p:grpSpPr>
        <p:pic>
          <p:nvPicPr>
            <p:cNvPr id="95" name="Picture 94" descr="A picture containing object&#10;&#10;Description automatically generated">
              <a:extLst>
                <a:ext uri="{FF2B5EF4-FFF2-40B4-BE49-F238E27FC236}">
                  <a16:creationId xmlns:a16="http://schemas.microsoft.com/office/drawing/2014/main" id="{671EB456-23CD-47F7-9A44-13B3E3171C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2586293"/>
              <a:ext cx="233806" cy="233806"/>
            </a:xfrm>
            <a:prstGeom prst="rect">
              <a:avLst/>
            </a:prstGeom>
          </p:spPr>
        </p:pic>
        <p:pic>
          <p:nvPicPr>
            <p:cNvPr id="96" name="Picture 95" descr="A picture containing object&#10;&#10;Description automatically generated">
              <a:extLst>
                <a:ext uri="{FF2B5EF4-FFF2-40B4-BE49-F238E27FC236}">
                  <a16:creationId xmlns:a16="http://schemas.microsoft.com/office/drawing/2014/main" id="{0A55E672-8291-4295-B2AF-AB86A483D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2842442"/>
              <a:ext cx="233806" cy="233806"/>
            </a:xfrm>
            <a:prstGeom prst="rect">
              <a:avLst/>
            </a:prstGeom>
          </p:spPr>
        </p:pic>
        <p:pic>
          <p:nvPicPr>
            <p:cNvPr id="99" name="Picture 98" descr="A picture containing object&#10;&#10;Description automatically generated">
              <a:extLst>
                <a:ext uri="{FF2B5EF4-FFF2-40B4-BE49-F238E27FC236}">
                  <a16:creationId xmlns:a16="http://schemas.microsoft.com/office/drawing/2014/main" id="{B6F591C7-7BE7-4AF9-90B6-81835404BB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098591"/>
              <a:ext cx="233806" cy="233806"/>
            </a:xfrm>
            <a:prstGeom prst="rect">
              <a:avLst/>
            </a:prstGeom>
          </p:spPr>
        </p:pic>
        <p:pic>
          <p:nvPicPr>
            <p:cNvPr id="100" name="Picture 99" descr="A picture containing object&#10;&#10;Description automatically generated">
              <a:extLst>
                <a:ext uri="{FF2B5EF4-FFF2-40B4-BE49-F238E27FC236}">
                  <a16:creationId xmlns:a16="http://schemas.microsoft.com/office/drawing/2014/main" id="{018CAE6F-784D-445C-9C3D-42238BF4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354740"/>
              <a:ext cx="233806" cy="233806"/>
            </a:xfrm>
            <a:prstGeom prst="rect">
              <a:avLst/>
            </a:prstGeom>
          </p:spPr>
        </p:pic>
        <p:pic>
          <p:nvPicPr>
            <p:cNvPr id="101" name="Picture 100" descr="A picture containing object&#10;&#10;Description automatically generated">
              <a:extLst>
                <a:ext uri="{FF2B5EF4-FFF2-40B4-BE49-F238E27FC236}">
                  <a16:creationId xmlns:a16="http://schemas.microsoft.com/office/drawing/2014/main" id="{9053A8F9-F0F6-4177-9BCE-C954753AF9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610889"/>
              <a:ext cx="233806" cy="233806"/>
            </a:xfrm>
            <a:prstGeom prst="rect">
              <a:avLst/>
            </a:prstGeom>
          </p:spPr>
        </p:pic>
        <p:pic>
          <p:nvPicPr>
            <p:cNvPr id="102" name="Picture 101" descr="A picture containing object&#10;&#10;Description automatically generated">
              <a:extLst>
                <a:ext uri="{FF2B5EF4-FFF2-40B4-BE49-F238E27FC236}">
                  <a16:creationId xmlns:a16="http://schemas.microsoft.com/office/drawing/2014/main" id="{A406A91B-37C5-450A-9E5B-104506E4AE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867038"/>
              <a:ext cx="233806" cy="233806"/>
            </a:xfrm>
            <a:prstGeom prst="rect">
              <a:avLst/>
            </a:prstGeom>
          </p:spPr>
        </p:pic>
        <p:pic>
          <p:nvPicPr>
            <p:cNvPr id="103" name="Picture 102" descr="A picture containing object&#10;&#10;Description automatically generated">
              <a:extLst>
                <a:ext uri="{FF2B5EF4-FFF2-40B4-BE49-F238E27FC236}">
                  <a16:creationId xmlns:a16="http://schemas.microsoft.com/office/drawing/2014/main" id="{B32EE447-2B6D-4ABA-BA17-A68BACCFFE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123187"/>
              <a:ext cx="233806" cy="233806"/>
            </a:xfrm>
            <a:prstGeom prst="rect">
              <a:avLst/>
            </a:prstGeom>
          </p:spPr>
        </p:pic>
        <p:pic>
          <p:nvPicPr>
            <p:cNvPr id="104" name="Picture 103" descr="A picture containing object&#10;&#10;Description automatically generated">
              <a:extLst>
                <a:ext uri="{FF2B5EF4-FFF2-40B4-BE49-F238E27FC236}">
                  <a16:creationId xmlns:a16="http://schemas.microsoft.com/office/drawing/2014/main" id="{E5712A01-3DAF-4B1A-8E7B-6872A2487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379336"/>
              <a:ext cx="233806" cy="233806"/>
            </a:xfrm>
            <a:prstGeom prst="rect">
              <a:avLst/>
            </a:prstGeom>
          </p:spPr>
        </p:pic>
        <p:pic>
          <p:nvPicPr>
            <p:cNvPr id="105" name="Picture 104" descr="A picture containing object&#10;&#10;Description automatically generated">
              <a:extLst>
                <a:ext uri="{FF2B5EF4-FFF2-40B4-BE49-F238E27FC236}">
                  <a16:creationId xmlns:a16="http://schemas.microsoft.com/office/drawing/2014/main" id="{23136CA0-54C6-465C-9E8E-0078D877B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635485"/>
              <a:ext cx="233806" cy="233806"/>
            </a:xfrm>
            <a:prstGeom prst="rect">
              <a:avLst/>
            </a:prstGeom>
          </p:spPr>
        </p:pic>
        <p:pic>
          <p:nvPicPr>
            <p:cNvPr id="106" name="Picture 105" descr="A picture containing object&#10;&#10;Description automatically generated">
              <a:extLst>
                <a:ext uri="{FF2B5EF4-FFF2-40B4-BE49-F238E27FC236}">
                  <a16:creationId xmlns:a16="http://schemas.microsoft.com/office/drawing/2014/main" id="{61AB0F21-8438-4E49-82DD-39D032E62A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891631"/>
              <a:ext cx="233806" cy="233806"/>
            </a:xfrm>
            <a:prstGeom prst="rect">
              <a:avLst/>
            </a:prstGeom>
          </p:spPr>
        </p:pic>
      </p:grpSp>
      <p:graphicFrame>
        <p:nvGraphicFramePr>
          <p:cNvPr id="8" name="Object 7">
            <a:extLst>
              <a:ext uri="{FF2B5EF4-FFF2-40B4-BE49-F238E27FC236}">
                <a16:creationId xmlns:a16="http://schemas.microsoft.com/office/drawing/2014/main" id="{EB692E3E-AAFC-43FB-A3DC-7710EB3146A5}"/>
              </a:ext>
            </a:extLst>
          </p:cNvPr>
          <p:cNvGraphicFramePr>
            <a:graphicFrameLocks noChangeAspect="1"/>
          </p:cNvGraphicFramePr>
          <p:nvPr/>
        </p:nvGraphicFramePr>
        <p:xfrm>
          <a:off x="2912778" y="2080292"/>
          <a:ext cx="1594080" cy="885600"/>
        </p:xfrm>
        <a:graphic>
          <a:graphicData uri="http://schemas.openxmlformats.org/presentationml/2006/ole">
            <mc:AlternateContent xmlns:mc="http://schemas.openxmlformats.org/markup-compatibility/2006">
              <mc:Choice xmlns:v="urn:schemas-microsoft-com:vml" Requires="v">
                <p:oleObj name="Equation" r:id="rId11" imgW="914400" imgH="507960" progId="Equation.DSMT4">
                  <p:embed/>
                </p:oleObj>
              </mc:Choice>
              <mc:Fallback>
                <p:oleObj name="Equation" r:id="rId11" imgW="914400" imgH="507960" progId="Equation.DSMT4">
                  <p:embed/>
                  <p:pic>
                    <p:nvPicPr>
                      <p:cNvPr id="8" name="Object 7">
                        <a:extLst>
                          <a:ext uri="{FF2B5EF4-FFF2-40B4-BE49-F238E27FC236}">
                            <a16:creationId xmlns:a16="http://schemas.microsoft.com/office/drawing/2014/main" id="{EB692E3E-AAFC-43FB-A3DC-7710EB3146A5}"/>
                          </a:ext>
                        </a:extLst>
                      </p:cNvPr>
                      <p:cNvPicPr/>
                      <p:nvPr/>
                    </p:nvPicPr>
                    <p:blipFill>
                      <a:blip r:embed="rId12"/>
                      <a:stretch>
                        <a:fillRect/>
                      </a:stretch>
                    </p:blipFill>
                    <p:spPr>
                      <a:xfrm>
                        <a:off x="2912778" y="2080292"/>
                        <a:ext cx="1594080" cy="885600"/>
                      </a:xfrm>
                      <a:prstGeom prst="rect">
                        <a:avLst/>
                      </a:prstGeom>
                    </p:spPr>
                  </p:pic>
                </p:oleObj>
              </mc:Fallback>
            </mc:AlternateContent>
          </a:graphicData>
        </a:graphic>
      </p:graphicFrame>
      <p:sp>
        <p:nvSpPr>
          <p:cNvPr id="108" name="TextBox 107">
            <a:extLst>
              <a:ext uri="{FF2B5EF4-FFF2-40B4-BE49-F238E27FC236}">
                <a16:creationId xmlns:a16="http://schemas.microsoft.com/office/drawing/2014/main" id="{A17E1323-4EDF-4CAA-B057-D1B52B21B465}"/>
              </a:ext>
            </a:extLst>
          </p:cNvPr>
          <p:cNvSpPr txBox="1"/>
          <p:nvPr/>
        </p:nvSpPr>
        <p:spPr bwMode="auto">
          <a:xfrm>
            <a:off x="4796894" y="5398717"/>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sp>
        <p:nvSpPr>
          <p:cNvPr id="109" name="TextBox 108">
            <a:extLst>
              <a:ext uri="{FF2B5EF4-FFF2-40B4-BE49-F238E27FC236}">
                <a16:creationId xmlns:a16="http://schemas.microsoft.com/office/drawing/2014/main" id="{D5A4D65F-0D4D-4494-A226-A58BA9C067FE}"/>
              </a:ext>
            </a:extLst>
          </p:cNvPr>
          <p:cNvSpPr txBox="1"/>
          <p:nvPr/>
        </p:nvSpPr>
        <p:spPr bwMode="auto">
          <a:xfrm>
            <a:off x="4465361" y="5728492"/>
            <a:ext cx="32612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4 = 5 tens r 1 ten</a:t>
            </a:r>
          </a:p>
        </p:txBody>
      </p:sp>
      <p:sp>
        <p:nvSpPr>
          <p:cNvPr id="110" name="TextBox 109">
            <a:extLst>
              <a:ext uri="{FF2B5EF4-FFF2-40B4-BE49-F238E27FC236}">
                <a16:creationId xmlns:a16="http://schemas.microsoft.com/office/drawing/2014/main" id="{3E904ABA-3E48-43D6-92E4-1D48D9DF7332}"/>
              </a:ext>
            </a:extLst>
          </p:cNvPr>
          <p:cNvSpPr txBox="1"/>
          <p:nvPr/>
        </p:nvSpPr>
        <p:spPr bwMode="auto">
          <a:xfrm>
            <a:off x="5115797" y="6058267"/>
            <a:ext cx="19604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 ten = 10 ones</a:t>
            </a:r>
          </a:p>
        </p:txBody>
      </p:sp>
      <p:grpSp>
        <p:nvGrpSpPr>
          <p:cNvPr id="92" name="Group 91">
            <a:extLst>
              <a:ext uri="{FF2B5EF4-FFF2-40B4-BE49-F238E27FC236}">
                <a16:creationId xmlns:a16="http://schemas.microsoft.com/office/drawing/2014/main" id="{14F7FF0C-C9FF-44E8-85E5-AEA6CF07441E}"/>
              </a:ext>
            </a:extLst>
          </p:cNvPr>
          <p:cNvGrpSpPr/>
          <p:nvPr/>
        </p:nvGrpSpPr>
        <p:grpSpPr>
          <a:xfrm>
            <a:off x="2746500" y="2377637"/>
            <a:ext cx="1649289" cy="564329"/>
            <a:chOff x="3733049" y="5315443"/>
            <a:chExt cx="1649289" cy="564329"/>
          </a:xfrm>
        </p:grpSpPr>
        <p:grpSp>
          <p:nvGrpSpPr>
            <p:cNvPr id="94" name="Group 93">
              <a:extLst>
                <a:ext uri="{FF2B5EF4-FFF2-40B4-BE49-F238E27FC236}">
                  <a16:creationId xmlns:a16="http://schemas.microsoft.com/office/drawing/2014/main" id="{C8F7FF23-FECA-47C5-830F-43F966709E09}"/>
                </a:ext>
              </a:extLst>
            </p:cNvPr>
            <p:cNvGrpSpPr/>
            <p:nvPr/>
          </p:nvGrpSpPr>
          <p:grpSpPr>
            <a:xfrm>
              <a:off x="4085070" y="5365750"/>
              <a:ext cx="1297268" cy="507156"/>
              <a:chOff x="4085070" y="5365750"/>
              <a:chExt cx="1297268" cy="507156"/>
            </a:xfrm>
            <a:solidFill>
              <a:schemeClr val="bg1"/>
            </a:solidFill>
          </p:grpSpPr>
          <p:sp>
            <p:nvSpPr>
              <p:cNvPr id="111" name="Rectangle 110">
                <a:extLst>
                  <a:ext uri="{FF2B5EF4-FFF2-40B4-BE49-F238E27FC236}">
                    <a16:creationId xmlns:a16="http://schemas.microsoft.com/office/drawing/2014/main" id="{ED6D42CF-7900-4DF9-BC08-6312B8415D7D}"/>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 name="Rectangle 111">
                <a:extLst>
                  <a:ext uri="{FF2B5EF4-FFF2-40B4-BE49-F238E27FC236}">
                    <a16:creationId xmlns:a16="http://schemas.microsoft.com/office/drawing/2014/main" id="{15B2A3D8-EA19-48B0-A5F1-15FF2F82928C}"/>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97" name="Group 96">
              <a:extLst>
                <a:ext uri="{FF2B5EF4-FFF2-40B4-BE49-F238E27FC236}">
                  <a16:creationId xmlns:a16="http://schemas.microsoft.com/office/drawing/2014/main" id="{149AFB8A-5397-44FB-954E-431AB82B9E0E}"/>
                </a:ext>
              </a:extLst>
            </p:cNvPr>
            <p:cNvGrpSpPr/>
            <p:nvPr/>
          </p:nvGrpSpPr>
          <p:grpSpPr>
            <a:xfrm>
              <a:off x="3733049" y="5315443"/>
              <a:ext cx="1646907" cy="564329"/>
              <a:chOff x="3722832" y="5310208"/>
              <a:chExt cx="1646907" cy="564329"/>
            </a:xfrm>
          </p:grpSpPr>
          <p:cxnSp>
            <p:nvCxnSpPr>
              <p:cNvPr id="98" name="Straight Connector 97">
                <a:extLst>
                  <a:ext uri="{FF2B5EF4-FFF2-40B4-BE49-F238E27FC236}">
                    <a16:creationId xmlns:a16="http://schemas.microsoft.com/office/drawing/2014/main" id="{66D84C5E-F8CE-4B02-B16E-CE618164E500}"/>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7" name="Arc 106">
                <a:extLst>
                  <a:ext uri="{FF2B5EF4-FFF2-40B4-BE49-F238E27FC236}">
                    <a16:creationId xmlns:a16="http://schemas.microsoft.com/office/drawing/2014/main" id="{D92959C4-9A80-4F70-AFB5-E9F913FF7583}"/>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27" name="Group 126">
            <a:extLst>
              <a:ext uri="{FF2B5EF4-FFF2-40B4-BE49-F238E27FC236}">
                <a16:creationId xmlns:a16="http://schemas.microsoft.com/office/drawing/2014/main" id="{40FD25C0-DDC6-4314-888B-2A246C09C1B9}"/>
              </a:ext>
            </a:extLst>
          </p:cNvPr>
          <p:cNvGrpSpPr>
            <a:grpSpLocks noChangeAspect="1"/>
          </p:cNvGrpSpPr>
          <p:nvPr/>
        </p:nvGrpSpPr>
        <p:grpSpPr>
          <a:xfrm>
            <a:off x="5431262" y="2357831"/>
            <a:ext cx="3770262" cy="578710"/>
            <a:chOff x="3733049" y="5315443"/>
            <a:chExt cx="3718673" cy="570792"/>
          </a:xfrm>
        </p:grpSpPr>
        <p:grpSp>
          <p:nvGrpSpPr>
            <p:cNvPr id="128" name="Group 127">
              <a:extLst>
                <a:ext uri="{FF2B5EF4-FFF2-40B4-BE49-F238E27FC236}">
                  <a16:creationId xmlns:a16="http://schemas.microsoft.com/office/drawing/2014/main" id="{7C3CE60C-6862-4942-9353-566687A0FB0D}"/>
                </a:ext>
              </a:extLst>
            </p:cNvPr>
            <p:cNvGrpSpPr/>
            <p:nvPr/>
          </p:nvGrpSpPr>
          <p:grpSpPr>
            <a:xfrm>
              <a:off x="4048134" y="5351710"/>
              <a:ext cx="3403588" cy="534525"/>
              <a:chOff x="4048134" y="5351710"/>
              <a:chExt cx="3403588" cy="534525"/>
            </a:xfrm>
            <a:solidFill>
              <a:schemeClr val="bg1"/>
            </a:solidFill>
          </p:grpSpPr>
          <p:sp>
            <p:nvSpPr>
              <p:cNvPr id="132" name="Rectangle 131">
                <a:extLst>
                  <a:ext uri="{FF2B5EF4-FFF2-40B4-BE49-F238E27FC236}">
                    <a16:creationId xmlns:a16="http://schemas.microsoft.com/office/drawing/2014/main" id="{C20F5C44-2804-43D0-B07E-3499A65EC200}"/>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 name="Rectangle 132">
                <a:extLst>
                  <a:ext uri="{FF2B5EF4-FFF2-40B4-BE49-F238E27FC236}">
                    <a16:creationId xmlns:a16="http://schemas.microsoft.com/office/drawing/2014/main" id="{9AB0FD5A-A3B6-451B-8106-61B08EE09D8D}"/>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9" name="Group 128">
              <a:extLst>
                <a:ext uri="{FF2B5EF4-FFF2-40B4-BE49-F238E27FC236}">
                  <a16:creationId xmlns:a16="http://schemas.microsoft.com/office/drawing/2014/main" id="{B8480D36-D2A6-44D6-ABAC-3DE23AFCDE57}"/>
                </a:ext>
              </a:extLst>
            </p:cNvPr>
            <p:cNvGrpSpPr/>
            <p:nvPr/>
          </p:nvGrpSpPr>
          <p:grpSpPr>
            <a:xfrm>
              <a:off x="3733049" y="5315443"/>
              <a:ext cx="3718672" cy="564329"/>
              <a:chOff x="3722832" y="5310208"/>
              <a:chExt cx="3718672" cy="564329"/>
            </a:xfrm>
          </p:grpSpPr>
          <p:cxnSp>
            <p:nvCxnSpPr>
              <p:cNvPr id="130" name="Straight Connector 129">
                <a:extLst>
                  <a:ext uri="{FF2B5EF4-FFF2-40B4-BE49-F238E27FC236}">
                    <a16:creationId xmlns:a16="http://schemas.microsoft.com/office/drawing/2014/main" id="{07EA8F76-9E06-4CDB-A2FF-B0FDA622194D}"/>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1" name="Arc 130">
                <a:extLst>
                  <a:ext uri="{FF2B5EF4-FFF2-40B4-BE49-F238E27FC236}">
                    <a16:creationId xmlns:a16="http://schemas.microsoft.com/office/drawing/2014/main" id="{334024F2-8587-49F1-86B8-2048477D01F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9" name="TextBox 18">
            <a:extLst>
              <a:ext uri="{FF2B5EF4-FFF2-40B4-BE49-F238E27FC236}">
                <a16:creationId xmlns:a16="http://schemas.microsoft.com/office/drawing/2014/main" id="{F5ADEA59-CB1A-4433-8BE8-C58F8D766860}"/>
              </a:ext>
            </a:extLst>
          </p:cNvPr>
          <p:cNvSpPr txBox="1"/>
          <p:nvPr/>
        </p:nvSpPr>
        <p:spPr bwMode="auto">
          <a:xfrm>
            <a:off x="5572155" y="2420072"/>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Tree>
    <p:extLst>
      <p:ext uri="{BB962C8B-B14F-4D97-AF65-F5344CB8AC3E}">
        <p14:creationId xmlns:p14="http://schemas.microsoft.com/office/powerpoint/2010/main" val="351974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42"/>
                                        </p:tgtEl>
                                      </p:cBhvr>
                                    </p:animEffect>
                                    <p:set>
                                      <p:cBhvr>
                                        <p:cTn id="7" dur="1" fill="hold">
                                          <p:stCondLst>
                                            <p:cond delay="499"/>
                                          </p:stCondLst>
                                        </p:cTn>
                                        <p:tgtEl>
                                          <p:spTgt spid="4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93"/>
                                        </p:tgtEl>
                                      </p:cBhvr>
                                    </p:animEffect>
                                    <p:set>
                                      <p:cBhvr>
                                        <p:cTn id="16" dur="1" fill="hold">
                                          <p:stCondLst>
                                            <p:cond delay="499"/>
                                          </p:stCondLst>
                                        </p:cTn>
                                        <p:tgtEl>
                                          <p:spTgt spid="93"/>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0"/>
                                        </p:tgtEl>
                                        <p:attrNameLst>
                                          <p:attrName>style.visibility</p:attrName>
                                        </p:attrNameLst>
                                      </p:cBhvr>
                                      <p:to>
                                        <p:strVal val="visible"/>
                                      </p:to>
                                    </p:set>
                                    <p:animEffect transition="in" filter="fade">
                                      <p:cBhvr>
                                        <p:cTn id="25" dur="500"/>
                                        <p:tgtEl>
                                          <p:spTgt spid="1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xit" presetSubtype="0" fill="hold" nodeType="with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2" grpId="0"/>
      <p:bldP spid="1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56946F2F-750E-4FB3-83F7-658CFFD27164}"/>
              </a:ext>
            </a:extLst>
          </p:cNvPr>
          <p:cNvPicPr>
            <a:picLocks noChangeAspect="1"/>
          </p:cNvPicPr>
          <p:nvPr/>
        </p:nvPicPr>
        <p:blipFill>
          <a:blip r:embed="rId4"/>
          <a:stretch>
            <a:fillRect/>
          </a:stretch>
        </p:blipFill>
        <p:spPr>
          <a:xfrm>
            <a:off x="943321" y="1183635"/>
            <a:ext cx="3834612" cy="5408520"/>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2.15 Division: partitioning leading to short division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5MD-4: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7EB1F969-2129-44C7-9945-77645AFB7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946" y="2439162"/>
            <a:ext cx="3413579" cy="446831"/>
          </a:xfrm>
          <a:prstGeom prst="rect">
            <a:avLst/>
          </a:prstGeom>
        </p:spPr>
      </p:pic>
      <p:sp>
        <p:nvSpPr>
          <p:cNvPr id="6" name="Title 5">
            <a:extLst>
              <a:ext uri="{FF2B5EF4-FFF2-40B4-BE49-F238E27FC236}">
                <a16:creationId xmlns:a16="http://schemas.microsoft.com/office/drawing/2014/main" id="{3776977D-9C55-4D02-9B74-4C3BAA596846}"/>
              </a:ext>
            </a:extLst>
          </p:cNvPr>
          <p:cNvSpPr>
            <a:spLocks noGrp="1"/>
          </p:cNvSpPr>
          <p:nvPr>
            <p:ph type="title"/>
          </p:nvPr>
        </p:nvSpPr>
        <p:spPr/>
        <p:txBody>
          <a:bodyPr/>
          <a:lstStyle/>
          <a:p>
            <a:r>
              <a:rPr lang="en-GB" dirty="0"/>
              <a:t>5MD-4 Divide using a formal written method</a:t>
            </a:r>
          </a:p>
        </p:txBody>
      </p:sp>
      <p:sp>
        <p:nvSpPr>
          <p:cNvPr id="21" name="TextBox 20">
            <a:extLst>
              <a:ext uri="{FF2B5EF4-FFF2-40B4-BE49-F238E27FC236}">
                <a16:creationId xmlns:a16="http://schemas.microsoft.com/office/drawing/2014/main" id="{5ABE1B13-3715-47F3-96AF-A23897ABF0B4}"/>
              </a:ext>
            </a:extLst>
          </p:cNvPr>
          <p:cNvSpPr txBox="1"/>
          <p:nvPr/>
        </p:nvSpPr>
        <p:spPr bwMode="auto">
          <a:xfrm>
            <a:off x="4838001" y="1126451"/>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612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23" name="Rectangle 22">
            <a:extLst>
              <a:ext uri="{FF2B5EF4-FFF2-40B4-BE49-F238E27FC236}">
                <a16:creationId xmlns:a16="http://schemas.microsoft.com/office/drawing/2014/main" id="{6048F2F1-4302-478B-A8A4-17DCB75F1AA4}"/>
              </a:ext>
            </a:extLst>
          </p:cNvPr>
          <p:cNvSpPr/>
          <p:nvPr/>
        </p:nvSpPr>
        <p:spPr bwMode="auto">
          <a:xfrm>
            <a:off x="6658835" y="1116925"/>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D2BE2CBD-D3B8-4AE2-94FE-12C22B7E12D9}"/>
              </a:ext>
            </a:extLst>
          </p:cNvPr>
          <p:cNvSpPr txBox="1"/>
          <p:nvPr/>
        </p:nvSpPr>
        <p:spPr bwMode="auto">
          <a:xfrm>
            <a:off x="6070367" y="209518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1</a:t>
            </a:r>
          </a:p>
        </p:txBody>
      </p:sp>
      <p:pic>
        <p:nvPicPr>
          <p:cNvPr id="32" name="Picture 31">
            <a:extLst>
              <a:ext uri="{FF2B5EF4-FFF2-40B4-BE49-F238E27FC236}">
                <a16:creationId xmlns:a16="http://schemas.microsoft.com/office/drawing/2014/main" id="{1F8D46A1-4A6A-4F81-98B0-72DF000AF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501478"/>
            <a:ext cx="233806" cy="233806"/>
          </a:xfrm>
          <a:prstGeom prst="rect">
            <a:avLst/>
          </a:prstGeom>
        </p:spPr>
      </p:pic>
      <p:pic>
        <p:nvPicPr>
          <p:cNvPr id="33" name="Picture 32">
            <a:extLst>
              <a:ext uri="{FF2B5EF4-FFF2-40B4-BE49-F238E27FC236}">
                <a16:creationId xmlns:a16="http://schemas.microsoft.com/office/drawing/2014/main" id="{EE33885E-4F37-4806-8479-A514D9436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2758592"/>
            <a:ext cx="233806" cy="233806"/>
          </a:xfrm>
          <a:prstGeom prst="rect">
            <a:avLst/>
          </a:prstGeom>
        </p:spPr>
      </p:pic>
      <p:pic>
        <p:nvPicPr>
          <p:cNvPr id="34" name="Picture 33">
            <a:extLst>
              <a:ext uri="{FF2B5EF4-FFF2-40B4-BE49-F238E27FC236}">
                <a16:creationId xmlns:a16="http://schemas.microsoft.com/office/drawing/2014/main" id="{0B2148F2-FF4A-4CF3-B61C-3DB0D2F19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015706"/>
            <a:ext cx="233806" cy="233806"/>
          </a:xfrm>
          <a:prstGeom prst="rect">
            <a:avLst/>
          </a:prstGeom>
        </p:spPr>
      </p:pic>
      <p:pic>
        <p:nvPicPr>
          <p:cNvPr id="35" name="Picture 34">
            <a:extLst>
              <a:ext uri="{FF2B5EF4-FFF2-40B4-BE49-F238E27FC236}">
                <a16:creationId xmlns:a16="http://schemas.microsoft.com/office/drawing/2014/main" id="{3CF1E6D7-35B8-4ADB-9DC0-B57C7933E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853" y="3272820"/>
            <a:ext cx="233806" cy="233806"/>
          </a:xfrm>
          <a:prstGeom prst="rect">
            <a:avLst/>
          </a:prstGeom>
        </p:spPr>
      </p:pic>
      <p:grpSp>
        <p:nvGrpSpPr>
          <p:cNvPr id="7" name="Group 6">
            <a:extLst>
              <a:ext uri="{FF2B5EF4-FFF2-40B4-BE49-F238E27FC236}">
                <a16:creationId xmlns:a16="http://schemas.microsoft.com/office/drawing/2014/main" id="{843B73E9-4E74-47C4-9EBB-31C8430D258C}"/>
              </a:ext>
            </a:extLst>
          </p:cNvPr>
          <p:cNvGrpSpPr/>
          <p:nvPr/>
        </p:nvGrpSpPr>
        <p:grpSpPr>
          <a:xfrm>
            <a:off x="8774185" y="2501478"/>
            <a:ext cx="233806" cy="490920"/>
            <a:chOff x="7120645" y="3020794"/>
            <a:chExt cx="233806" cy="490920"/>
          </a:xfrm>
        </p:grpSpPr>
        <p:pic>
          <p:nvPicPr>
            <p:cNvPr id="37" name="Picture 36" descr="A picture containing object&#10;&#10;Description automatically generated">
              <a:extLst>
                <a:ext uri="{FF2B5EF4-FFF2-40B4-BE49-F238E27FC236}">
                  <a16:creationId xmlns:a16="http://schemas.microsoft.com/office/drawing/2014/main" id="{15802287-9D1A-47E7-AB0A-AC7A23582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020794"/>
              <a:ext cx="233806" cy="233806"/>
            </a:xfrm>
            <a:prstGeom prst="rect">
              <a:avLst/>
            </a:prstGeom>
          </p:spPr>
        </p:pic>
        <p:pic>
          <p:nvPicPr>
            <p:cNvPr id="38" name="Picture 37" descr="A picture containing object&#10;&#10;Description automatically generated">
              <a:extLst>
                <a:ext uri="{FF2B5EF4-FFF2-40B4-BE49-F238E27FC236}">
                  <a16:creationId xmlns:a16="http://schemas.microsoft.com/office/drawing/2014/main" id="{AE012CB0-7CF0-4559-99FD-09BFB4CBE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645" y="3277908"/>
              <a:ext cx="233806" cy="233806"/>
            </a:xfrm>
            <a:prstGeom prst="rect">
              <a:avLst/>
            </a:prstGeom>
          </p:spPr>
        </p:pic>
      </p:grpSp>
      <p:pic>
        <p:nvPicPr>
          <p:cNvPr id="40" name="Picture 39" descr="A close up of a logo&#10;&#10;Description automatically generated">
            <a:extLst>
              <a:ext uri="{FF2B5EF4-FFF2-40B4-BE49-F238E27FC236}">
                <a16:creationId xmlns:a16="http://schemas.microsoft.com/office/drawing/2014/main" id="{0E12506B-C369-4BC3-98F2-41C49103F3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4691" y="2475301"/>
            <a:ext cx="301351" cy="1065120"/>
          </a:xfrm>
          <a:prstGeom prst="rect">
            <a:avLst/>
          </a:prstGeom>
        </p:spPr>
      </p:pic>
      <p:sp>
        <p:nvSpPr>
          <p:cNvPr id="42" name="TextBox 41">
            <a:extLst>
              <a:ext uri="{FF2B5EF4-FFF2-40B4-BE49-F238E27FC236}">
                <a16:creationId xmlns:a16="http://schemas.microsoft.com/office/drawing/2014/main" id="{6C63EF8F-322D-4029-9F54-9B2DFD4E3FEA}"/>
              </a:ext>
            </a:extLst>
          </p:cNvPr>
          <p:cNvSpPr txBox="1"/>
          <p:nvPr/>
        </p:nvSpPr>
        <p:spPr bwMode="auto">
          <a:xfrm>
            <a:off x="4679908" y="1742265"/>
            <a:ext cx="28321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6 – sharing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81" name="Group 80">
            <a:extLst>
              <a:ext uri="{FF2B5EF4-FFF2-40B4-BE49-F238E27FC236}">
                <a16:creationId xmlns:a16="http://schemas.microsoft.com/office/drawing/2014/main" id="{96113C80-DF39-4A6D-8222-BC18F06ECAE5}"/>
              </a:ext>
            </a:extLst>
          </p:cNvPr>
          <p:cNvGrpSpPr/>
          <p:nvPr/>
        </p:nvGrpSpPr>
        <p:grpSpPr>
          <a:xfrm>
            <a:off x="7722367" y="2501479"/>
            <a:ext cx="233806" cy="1002559"/>
            <a:chOff x="5539969" y="2586293"/>
            <a:chExt cx="233806" cy="1002559"/>
          </a:xfrm>
        </p:grpSpPr>
        <p:pic>
          <p:nvPicPr>
            <p:cNvPr id="82" name="Picture 81" descr="A picture containing clipart&#10;&#10;Description automatically generated">
              <a:extLst>
                <a:ext uri="{FF2B5EF4-FFF2-40B4-BE49-F238E27FC236}">
                  <a16:creationId xmlns:a16="http://schemas.microsoft.com/office/drawing/2014/main" id="{928A3900-FD5C-4D5B-9D4F-B982385CFC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83" name="Picture 82" descr="A picture containing clipart&#10;&#10;Description automatically generated">
              <a:extLst>
                <a:ext uri="{FF2B5EF4-FFF2-40B4-BE49-F238E27FC236}">
                  <a16:creationId xmlns:a16="http://schemas.microsoft.com/office/drawing/2014/main" id="{75AF65FA-31FC-4F8A-9706-438685C54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84" name="Picture 83" descr="A picture containing clipart&#10;&#10;Description automatically generated">
              <a:extLst>
                <a:ext uri="{FF2B5EF4-FFF2-40B4-BE49-F238E27FC236}">
                  <a16:creationId xmlns:a16="http://schemas.microsoft.com/office/drawing/2014/main" id="{6383058C-F288-4943-B755-FFE3915725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5" name="Picture 84" descr="A picture containing clipart&#10;&#10;Description automatically generated">
              <a:extLst>
                <a:ext uri="{FF2B5EF4-FFF2-40B4-BE49-F238E27FC236}">
                  <a16:creationId xmlns:a16="http://schemas.microsoft.com/office/drawing/2014/main" id="{69479E3C-A95E-45C6-99A4-3CA9362C28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pic>
        <p:nvPicPr>
          <p:cNvPr id="36" name="Picture 35" descr="A picture containing clipart&#10;&#10;Description automatically generated">
            <a:extLst>
              <a:ext uri="{FF2B5EF4-FFF2-40B4-BE49-F238E27FC236}">
                <a16:creationId xmlns:a16="http://schemas.microsoft.com/office/drawing/2014/main" id="{FCFCDF07-C019-4C65-9CCB-10B6FB50F1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7445" y="2501478"/>
            <a:ext cx="233806" cy="233806"/>
          </a:xfrm>
          <a:prstGeom prst="rect">
            <a:avLst/>
          </a:prstGeom>
        </p:spPr>
      </p:pic>
      <p:grpSp>
        <p:nvGrpSpPr>
          <p:cNvPr id="14" name="Group 13">
            <a:extLst>
              <a:ext uri="{FF2B5EF4-FFF2-40B4-BE49-F238E27FC236}">
                <a16:creationId xmlns:a16="http://schemas.microsoft.com/office/drawing/2014/main" id="{5F3684DC-2D51-4B12-903E-626FA5065A17}"/>
              </a:ext>
            </a:extLst>
          </p:cNvPr>
          <p:cNvGrpSpPr/>
          <p:nvPr/>
        </p:nvGrpSpPr>
        <p:grpSpPr>
          <a:xfrm>
            <a:off x="7063969" y="2501479"/>
            <a:ext cx="233806" cy="1002559"/>
            <a:chOff x="5539969" y="2586293"/>
            <a:chExt cx="233806" cy="1002559"/>
          </a:xfrm>
        </p:grpSpPr>
        <p:pic>
          <p:nvPicPr>
            <p:cNvPr id="39" name="Picture 38" descr="A picture containing clipart&#10;&#10;Description automatically generated">
              <a:extLst>
                <a:ext uri="{FF2B5EF4-FFF2-40B4-BE49-F238E27FC236}">
                  <a16:creationId xmlns:a16="http://schemas.microsoft.com/office/drawing/2014/main" id="{81C615D9-914A-4F1F-9AF0-CA193BBCAB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3E4CAEEC-D1BE-4CFB-8871-3C88AE1EAF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2D71EBCF-182D-427B-9A42-9FF576D107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47" name="Picture 46" descr="A picture containing clipart&#10;&#10;Description automatically generated">
              <a:extLst>
                <a:ext uri="{FF2B5EF4-FFF2-40B4-BE49-F238E27FC236}">
                  <a16:creationId xmlns:a16="http://schemas.microsoft.com/office/drawing/2014/main" id="{CA34DC7A-8BCD-43ED-9CEF-A35B4977E7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20" name="Group 19">
            <a:extLst>
              <a:ext uri="{FF2B5EF4-FFF2-40B4-BE49-F238E27FC236}">
                <a16:creationId xmlns:a16="http://schemas.microsoft.com/office/drawing/2014/main" id="{9269E92B-C0E3-459E-B68D-09D2085B9DE5}"/>
              </a:ext>
            </a:extLst>
          </p:cNvPr>
          <p:cNvGrpSpPr/>
          <p:nvPr/>
        </p:nvGrpSpPr>
        <p:grpSpPr>
          <a:xfrm>
            <a:off x="7386198" y="2505573"/>
            <a:ext cx="233806" cy="1002559"/>
            <a:chOff x="5862198" y="2590387"/>
            <a:chExt cx="233806" cy="1002559"/>
          </a:xfrm>
        </p:grpSpPr>
        <p:pic>
          <p:nvPicPr>
            <p:cNvPr id="55" name="Picture 54" descr="A picture containing clipart&#10;&#10;Description automatically generated">
              <a:extLst>
                <a:ext uri="{FF2B5EF4-FFF2-40B4-BE49-F238E27FC236}">
                  <a16:creationId xmlns:a16="http://schemas.microsoft.com/office/drawing/2014/main" id="{AD09C4BF-0F70-4692-8560-134DA9C492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2590387"/>
              <a:ext cx="233806" cy="233806"/>
            </a:xfrm>
            <a:prstGeom prst="rect">
              <a:avLst/>
            </a:prstGeom>
          </p:spPr>
        </p:pic>
        <p:pic>
          <p:nvPicPr>
            <p:cNvPr id="56" name="Picture 55" descr="A picture containing clipart&#10;&#10;Description automatically generated">
              <a:extLst>
                <a:ext uri="{FF2B5EF4-FFF2-40B4-BE49-F238E27FC236}">
                  <a16:creationId xmlns:a16="http://schemas.microsoft.com/office/drawing/2014/main" id="{57323827-145E-4F1F-B99A-6AE45773A8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2846638"/>
              <a:ext cx="233806" cy="233806"/>
            </a:xfrm>
            <a:prstGeom prst="rect">
              <a:avLst/>
            </a:prstGeom>
          </p:spPr>
        </p:pic>
        <p:pic>
          <p:nvPicPr>
            <p:cNvPr id="57" name="Picture 56" descr="A picture containing clipart&#10;&#10;Description automatically generated">
              <a:extLst>
                <a:ext uri="{FF2B5EF4-FFF2-40B4-BE49-F238E27FC236}">
                  <a16:creationId xmlns:a16="http://schemas.microsoft.com/office/drawing/2014/main" id="{8E1E106A-8D48-449B-8010-3093DFCE4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3102889"/>
              <a:ext cx="233806" cy="233806"/>
            </a:xfrm>
            <a:prstGeom prst="rect">
              <a:avLst/>
            </a:prstGeom>
          </p:spPr>
        </p:pic>
        <p:pic>
          <p:nvPicPr>
            <p:cNvPr id="58" name="Picture 57" descr="A picture containing clipart&#10;&#10;Description automatically generated">
              <a:extLst>
                <a:ext uri="{FF2B5EF4-FFF2-40B4-BE49-F238E27FC236}">
                  <a16:creationId xmlns:a16="http://schemas.microsoft.com/office/drawing/2014/main" id="{891C71EB-0D1A-401D-94E7-73AADD0F4C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2198" y="3359140"/>
              <a:ext cx="233806" cy="233806"/>
            </a:xfrm>
            <a:prstGeom prst="rect">
              <a:avLst/>
            </a:prstGeom>
          </p:spPr>
        </p:pic>
      </p:grpSp>
      <p:sp>
        <p:nvSpPr>
          <p:cNvPr id="65" name="TextBox 64">
            <a:extLst>
              <a:ext uri="{FF2B5EF4-FFF2-40B4-BE49-F238E27FC236}">
                <a16:creationId xmlns:a16="http://schemas.microsoft.com/office/drawing/2014/main" id="{AF55DFC4-FC16-4AC2-B49B-932504E1B020}"/>
              </a:ext>
            </a:extLst>
          </p:cNvPr>
          <p:cNvSpPr txBox="1"/>
          <p:nvPr/>
        </p:nvSpPr>
        <p:spPr bwMode="auto">
          <a:xfrm>
            <a:off x="4796894" y="5419969"/>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grpSp>
        <p:nvGrpSpPr>
          <p:cNvPr id="66" name="Group 65">
            <a:extLst>
              <a:ext uri="{FF2B5EF4-FFF2-40B4-BE49-F238E27FC236}">
                <a16:creationId xmlns:a16="http://schemas.microsoft.com/office/drawing/2014/main" id="{4267CC9B-E5B5-487B-8A26-DB5092376BCA}"/>
              </a:ext>
            </a:extLst>
          </p:cNvPr>
          <p:cNvGrpSpPr/>
          <p:nvPr/>
        </p:nvGrpSpPr>
        <p:grpSpPr>
          <a:xfrm>
            <a:off x="7063181" y="2501479"/>
            <a:ext cx="233806" cy="1002559"/>
            <a:chOff x="5539969" y="2586293"/>
            <a:chExt cx="233806" cy="1002559"/>
          </a:xfrm>
        </p:grpSpPr>
        <p:pic>
          <p:nvPicPr>
            <p:cNvPr id="67" name="Picture 66" descr="A picture containing clipart&#10;&#10;Description automatically generated">
              <a:extLst>
                <a:ext uri="{FF2B5EF4-FFF2-40B4-BE49-F238E27FC236}">
                  <a16:creationId xmlns:a16="http://schemas.microsoft.com/office/drawing/2014/main" id="{0179CA7C-E4FB-448B-941A-D94765471C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68" name="Picture 67" descr="A picture containing clipart&#10;&#10;Description automatically generated">
              <a:extLst>
                <a:ext uri="{FF2B5EF4-FFF2-40B4-BE49-F238E27FC236}">
                  <a16:creationId xmlns:a16="http://schemas.microsoft.com/office/drawing/2014/main" id="{AA09E3D5-6A9E-46DC-B1E7-9DB4F64D0A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69" name="Picture 68" descr="A picture containing clipart&#10;&#10;Description automatically generated">
              <a:extLst>
                <a:ext uri="{FF2B5EF4-FFF2-40B4-BE49-F238E27FC236}">
                  <a16:creationId xmlns:a16="http://schemas.microsoft.com/office/drawing/2014/main" id="{E572366D-FAE7-4397-ABAE-50184D99C3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0" name="Picture 69" descr="A picture containing clipart&#10;&#10;Description automatically generated">
              <a:extLst>
                <a:ext uri="{FF2B5EF4-FFF2-40B4-BE49-F238E27FC236}">
                  <a16:creationId xmlns:a16="http://schemas.microsoft.com/office/drawing/2014/main" id="{1A385876-6BBC-49AA-AC63-2C979BB0C6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1" name="Group 70">
            <a:extLst>
              <a:ext uri="{FF2B5EF4-FFF2-40B4-BE49-F238E27FC236}">
                <a16:creationId xmlns:a16="http://schemas.microsoft.com/office/drawing/2014/main" id="{F0EE6494-A8F3-41D9-AAA2-6F67B1F5AD29}"/>
              </a:ext>
            </a:extLst>
          </p:cNvPr>
          <p:cNvGrpSpPr/>
          <p:nvPr/>
        </p:nvGrpSpPr>
        <p:grpSpPr>
          <a:xfrm>
            <a:off x="6736028" y="2501479"/>
            <a:ext cx="233806" cy="1002559"/>
            <a:chOff x="5539969" y="2586293"/>
            <a:chExt cx="233806" cy="1002559"/>
          </a:xfrm>
        </p:grpSpPr>
        <p:pic>
          <p:nvPicPr>
            <p:cNvPr id="72" name="Picture 71" descr="A picture containing clipart&#10;&#10;Description automatically generated">
              <a:extLst>
                <a:ext uri="{FF2B5EF4-FFF2-40B4-BE49-F238E27FC236}">
                  <a16:creationId xmlns:a16="http://schemas.microsoft.com/office/drawing/2014/main" id="{F8144DA1-252E-4234-B952-294E716A39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3" name="Picture 72" descr="A picture containing clipart&#10;&#10;Description automatically generated">
              <a:extLst>
                <a:ext uri="{FF2B5EF4-FFF2-40B4-BE49-F238E27FC236}">
                  <a16:creationId xmlns:a16="http://schemas.microsoft.com/office/drawing/2014/main" id="{594A76CD-D3BF-4B44-8AF8-DB5190CA71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4" name="Picture 73" descr="A picture containing clipart&#10;&#10;Description automatically generated">
              <a:extLst>
                <a:ext uri="{FF2B5EF4-FFF2-40B4-BE49-F238E27FC236}">
                  <a16:creationId xmlns:a16="http://schemas.microsoft.com/office/drawing/2014/main" id="{827F1C14-1AB5-4276-B344-118C252CC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75" name="Picture 74" descr="A picture containing clipart&#10;&#10;Description automatically generated">
              <a:extLst>
                <a:ext uri="{FF2B5EF4-FFF2-40B4-BE49-F238E27FC236}">
                  <a16:creationId xmlns:a16="http://schemas.microsoft.com/office/drawing/2014/main" id="{3EE4671F-A943-4173-AE76-8FDB0CBE4C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grpSp>
        <p:nvGrpSpPr>
          <p:cNvPr id="76" name="Group 75">
            <a:extLst>
              <a:ext uri="{FF2B5EF4-FFF2-40B4-BE49-F238E27FC236}">
                <a16:creationId xmlns:a16="http://schemas.microsoft.com/office/drawing/2014/main" id="{7DC7BE9A-4CBB-4770-B94D-ED6FDC170AB5}"/>
              </a:ext>
            </a:extLst>
          </p:cNvPr>
          <p:cNvGrpSpPr/>
          <p:nvPr/>
        </p:nvGrpSpPr>
        <p:grpSpPr>
          <a:xfrm>
            <a:off x="8051658" y="2501479"/>
            <a:ext cx="233806" cy="1002559"/>
            <a:chOff x="5539969" y="2586293"/>
            <a:chExt cx="233806" cy="1002559"/>
          </a:xfrm>
        </p:grpSpPr>
        <p:pic>
          <p:nvPicPr>
            <p:cNvPr id="77" name="Picture 76" descr="A picture containing clipart&#10;&#10;Description automatically generated">
              <a:extLst>
                <a:ext uri="{FF2B5EF4-FFF2-40B4-BE49-F238E27FC236}">
                  <a16:creationId xmlns:a16="http://schemas.microsoft.com/office/drawing/2014/main" id="{E3D8F0FB-689C-499E-AD06-9120EF380C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586293"/>
              <a:ext cx="233806" cy="233806"/>
            </a:xfrm>
            <a:prstGeom prst="rect">
              <a:avLst/>
            </a:prstGeom>
          </p:spPr>
        </p:pic>
        <p:pic>
          <p:nvPicPr>
            <p:cNvPr id="78" name="Picture 77" descr="A picture containing clipart&#10;&#10;Description automatically generated">
              <a:extLst>
                <a:ext uri="{FF2B5EF4-FFF2-40B4-BE49-F238E27FC236}">
                  <a16:creationId xmlns:a16="http://schemas.microsoft.com/office/drawing/2014/main" id="{D2668349-342E-4961-83D6-7A7733B5DE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2842544"/>
              <a:ext cx="233806" cy="233806"/>
            </a:xfrm>
            <a:prstGeom prst="rect">
              <a:avLst/>
            </a:prstGeom>
          </p:spPr>
        </p:pic>
        <p:pic>
          <p:nvPicPr>
            <p:cNvPr id="79" name="Picture 78" descr="A picture containing clipart&#10;&#10;Description automatically generated">
              <a:extLst>
                <a:ext uri="{FF2B5EF4-FFF2-40B4-BE49-F238E27FC236}">
                  <a16:creationId xmlns:a16="http://schemas.microsoft.com/office/drawing/2014/main" id="{963A3F2E-F2FD-4679-AB9F-9CCCA5D5CA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098795"/>
              <a:ext cx="233806" cy="233806"/>
            </a:xfrm>
            <a:prstGeom prst="rect">
              <a:avLst/>
            </a:prstGeom>
          </p:spPr>
        </p:pic>
        <p:pic>
          <p:nvPicPr>
            <p:cNvPr id="80" name="Picture 79" descr="A picture containing clipart&#10;&#10;Description automatically generated">
              <a:extLst>
                <a:ext uri="{FF2B5EF4-FFF2-40B4-BE49-F238E27FC236}">
                  <a16:creationId xmlns:a16="http://schemas.microsoft.com/office/drawing/2014/main" id="{15F7F695-F3B0-493E-B7CE-A5B5BCEF4F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9969" y="3355046"/>
              <a:ext cx="233806" cy="233806"/>
            </a:xfrm>
            <a:prstGeom prst="rect">
              <a:avLst/>
            </a:prstGeom>
          </p:spPr>
        </p:pic>
      </p:grpSp>
      <p:pic>
        <p:nvPicPr>
          <p:cNvPr id="86" name="Picture 85" descr="A close up of a logo&#10;&#10;Description automatically generated">
            <a:extLst>
              <a:ext uri="{FF2B5EF4-FFF2-40B4-BE49-F238E27FC236}">
                <a16:creationId xmlns:a16="http://schemas.microsoft.com/office/drawing/2014/main" id="{2C0B370A-8CC9-41E0-8F53-B11DFB61BC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8070" y="2475301"/>
            <a:ext cx="301351" cy="1065120"/>
          </a:xfrm>
          <a:prstGeom prst="rect">
            <a:avLst/>
          </a:prstGeom>
        </p:spPr>
      </p:pic>
      <p:pic>
        <p:nvPicPr>
          <p:cNvPr id="87" name="Picture 86" descr="A close up of a logo&#10;&#10;Description automatically generated">
            <a:extLst>
              <a:ext uri="{FF2B5EF4-FFF2-40B4-BE49-F238E27FC236}">
                <a16:creationId xmlns:a16="http://schemas.microsoft.com/office/drawing/2014/main" id="{15167D1F-A833-4665-B449-3440876C1A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7739" y="2475301"/>
            <a:ext cx="301351" cy="1065120"/>
          </a:xfrm>
          <a:prstGeom prst="rect">
            <a:avLst/>
          </a:prstGeom>
        </p:spPr>
      </p:pic>
      <p:pic>
        <p:nvPicPr>
          <p:cNvPr id="88" name="Picture 87" descr="A close up of a logo&#10;&#10;Description automatically generated">
            <a:extLst>
              <a:ext uri="{FF2B5EF4-FFF2-40B4-BE49-F238E27FC236}">
                <a16:creationId xmlns:a16="http://schemas.microsoft.com/office/drawing/2014/main" id="{7EA86D06-45CE-411B-AB97-1CF157824D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7408" y="2475301"/>
            <a:ext cx="301351" cy="1065120"/>
          </a:xfrm>
          <a:prstGeom prst="rect">
            <a:avLst/>
          </a:prstGeom>
        </p:spPr>
      </p:pic>
      <p:pic>
        <p:nvPicPr>
          <p:cNvPr id="89" name="Picture 88" descr="A close up of a logo&#10;&#10;Description automatically generated">
            <a:extLst>
              <a:ext uri="{FF2B5EF4-FFF2-40B4-BE49-F238E27FC236}">
                <a16:creationId xmlns:a16="http://schemas.microsoft.com/office/drawing/2014/main" id="{0C34A4F1-77E3-472D-8A5A-E01ED0BCAA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7077" y="2475301"/>
            <a:ext cx="301351" cy="1065120"/>
          </a:xfrm>
          <a:prstGeom prst="rect">
            <a:avLst/>
          </a:prstGeom>
        </p:spPr>
      </p:pic>
      <p:pic>
        <p:nvPicPr>
          <p:cNvPr id="90" name="Picture 89" descr="A close up of a logo&#10;&#10;Description automatically generated">
            <a:extLst>
              <a:ext uri="{FF2B5EF4-FFF2-40B4-BE49-F238E27FC236}">
                <a16:creationId xmlns:a16="http://schemas.microsoft.com/office/drawing/2014/main" id="{5AFD08A4-7C98-49FF-AD5F-F3D14CBB15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16745" y="2475301"/>
            <a:ext cx="301351" cy="1065120"/>
          </a:xfrm>
          <a:prstGeom prst="rect">
            <a:avLst/>
          </a:prstGeom>
        </p:spPr>
      </p:pic>
      <p:sp>
        <p:nvSpPr>
          <p:cNvPr id="91" name="TextBox 90">
            <a:extLst>
              <a:ext uri="{FF2B5EF4-FFF2-40B4-BE49-F238E27FC236}">
                <a16:creationId xmlns:a16="http://schemas.microsoft.com/office/drawing/2014/main" id="{6B533582-E399-43E1-9155-ADA6752409AF}"/>
              </a:ext>
            </a:extLst>
          </p:cNvPr>
          <p:cNvSpPr txBox="1"/>
          <p:nvPr/>
        </p:nvSpPr>
        <p:spPr bwMode="auto">
          <a:xfrm>
            <a:off x="7342836" y="209518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5</a:t>
            </a:r>
          </a:p>
        </p:txBody>
      </p:sp>
      <p:sp>
        <p:nvSpPr>
          <p:cNvPr id="92" name="TextBox 91">
            <a:extLst>
              <a:ext uri="{FF2B5EF4-FFF2-40B4-BE49-F238E27FC236}">
                <a16:creationId xmlns:a16="http://schemas.microsoft.com/office/drawing/2014/main" id="{81BB1D65-CD02-45D7-A4A4-DEE0CDFF38FF}"/>
              </a:ext>
            </a:extLst>
          </p:cNvPr>
          <p:cNvSpPr txBox="1"/>
          <p:nvPr/>
        </p:nvSpPr>
        <p:spPr bwMode="auto">
          <a:xfrm>
            <a:off x="4465361" y="5749744"/>
            <a:ext cx="32612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4 = 5 tens r 1 ten</a:t>
            </a:r>
          </a:p>
        </p:txBody>
      </p:sp>
      <p:pic>
        <p:nvPicPr>
          <p:cNvPr id="95" name="Picture 94" descr="A picture containing object&#10;&#10;Description automatically generated">
            <a:extLst>
              <a:ext uri="{FF2B5EF4-FFF2-40B4-BE49-F238E27FC236}">
                <a16:creationId xmlns:a16="http://schemas.microsoft.com/office/drawing/2014/main" id="{671EB456-23CD-47F7-9A44-13B3E3171C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3462" y="2501478"/>
            <a:ext cx="233806" cy="233806"/>
          </a:xfrm>
          <a:prstGeom prst="rect">
            <a:avLst/>
          </a:prstGeom>
        </p:spPr>
      </p:pic>
      <p:pic>
        <p:nvPicPr>
          <p:cNvPr id="96" name="Picture 95" descr="A picture containing object&#10;&#10;Description automatically generated">
            <a:extLst>
              <a:ext uri="{FF2B5EF4-FFF2-40B4-BE49-F238E27FC236}">
                <a16:creationId xmlns:a16="http://schemas.microsoft.com/office/drawing/2014/main" id="{0A55E672-8291-4295-B2AF-AB86A483D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3462" y="2757627"/>
            <a:ext cx="233806" cy="233806"/>
          </a:xfrm>
          <a:prstGeom prst="rect">
            <a:avLst/>
          </a:prstGeom>
        </p:spPr>
      </p:pic>
      <p:pic>
        <p:nvPicPr>
          <p:cNvPr id="99" name="Picture 98" descr="A picture containing object&#10;&#10;Description automatically generated">
            <a:extLst>
              <a:ext uri="{FF2B5EF4-FFF2-40B4-BE49-F238E27FC236}">
                <a16:creationId xmlns:a16="http://schemas.microsoft.com/office/drawing/2014/main" id="{B6F591C7-7BE7-4AF9-90B6-81835404BB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3462" y="3013776"/>
            <a:ext cx="233806" cy="233806"/>
          </a:xfrm>
          <a:prstGeom prst="rect">
            <a:avLst/>
          </a:prstGeom>
        </p:spPr>
      </p:pic>
      <p:pic>
        <p:nvPicPr>
          <p:cNvPr id="100" name="Picture 99" descr="A picture containing object&#10;&#10;Description automatically generated">
            <a:extLst>
              <a:ext uri="{FF2B5EF4-FFF2-40B4-BE49-F238E27FC236}">
                <a16:creationId xmlns:a16="http://schemas.microsoft.com/office/drawing/2014/main" id="{018CAE6F-784D-445C-9C3D-42238BF4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3462" y="3269925"/>
            <a:ext cx="233806" cy="233806"/>
          </a:xfrm>
          <a:prstGeom prst="rect">
            <a:avLst/>
          </a:prstGeom>
        </p:spPr>
      </p:pic>
      <p:grpSp>
        <p:nvGrpSpPr>
          <p:cNvPr id="5" name="Group 4"/>
          <p:cNvGrpSpPr/>
          <p:nvPr/>
        </p:nvGrpSpPr>
        <p:grpSpPr>
          <a:xfrm>
            <a:off x="8453462" y="3526075"/>
            <a:ext cx="233806" cy="1002253"/>
            <a:chOff x="6929462" y="3229889"/>
            <a:chExt cx="233806" cy="1002253"/>
          </a:xfrm>
        </p:grpSpPr>
        <p:pic>
          <p:nvPicPr>
            <p:cNvPr id="101" name="Picture 100" descr="A picture containing object&#10;&#10;Description automatically generated">
              <a:extLst>
                <a:ext uri="{FF2B5EF4-FFF2-40B4-BE49-F238E27FC236}">
                  <a16:creationId xmlns:a16="http://schemas.microsoft.com/office/drawing/2014/main" id="{9053A8F9-F0F6-4177-9BCE-C954753AF9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229889"/>
              <a:ext cx="233806" cy="233806"/>
            </a:xfrm>
            <a:prstGeom prst="rect">
              <a:avLst/>
            </a:prstGeom>
          </p:spPr>
        </p:pic>
        <p:pic>
          <p:nvPicPr>
            <p:cNvPr id="102" name="Picture 101" descr="A picture containing object&#10;&#10;Description automatically generated">
              <a:extLst>
                <a:ext uri="{FF2B5EF4-FFF2-40B4-BE49-F238E27FC236}">
                  <a16:creationId xmlns:a16="http://schemas.microsoft.com/office/drawing/2014/main" id="{A406A91B-37C5-450A-9E5B-104506E4AE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486038"/>
              <a:ext cx="233806" cy="233806"/>
            </a:xfrm>
            <a:prstGeom prst="rect">
              <a:avLst/>
            </a:prstGeom>
          </p:spPr>
        </p:pic>
        <p:pic>
          <p:nvPicPr>
            <p:cNvPr id="103" name="Picture 102" descr="A picture containing object&#10;&#10;Description automatically generated">
              <a:extLst>
                <a:ext uri="{FF2B5EF4-FFF2-40B4-BE49-F238E27FC236}">
                  <a16:creationId xmlns:a16="http://schemas.microsoft.com/office/drawing/2014/main" id="{B32EE447-2B6D-4ABA-BA17-A68BACCFFE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742187"/>
              <a:ext cx="233806" cy="233806"/>
            </a:xfrm>
            <a:prstGeom prst="rect">
              <a:avLst/>
            </a:prstGeom>
          </p:spPr>
        </p:pic>
        <p:pic>
          <p:nvPicPr>
            <p:cNvPr id="104" name="Picture 103" descr="A picture containing object&#10;&#10;Description automatically generated">
              <a:extLst>
                <a:ext uri="{FF2B5EF4-FFF2-40B4-BE49-F238E27FC236}">
                  <a16:creationId xmlns:a16="http://schemas.microsoft.com/office/drawing/2014/main" id="{E5712A01-3DAF-4B1A-8E7B-6872A2487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3998336"/>
              <a:ext cx="233806" cy="233806"/>
            </a:xfrm>
            <a:prstGeom prst="rect">
              <a:avLst/>
            </a:prstGeom>
          </p:spPr>
        </p:pic>
      </p:grpSp>
      <p:grpSp>
        <p:nvGrpSpPr>
          <p:cNvPr id="9" name="Group 8"/>
          <p:cNvGrpSpPr/>
          <p:nvPr/>
        </p:nvGrpSpPr>
        <p:grpSpPr>
          <a:xfrm>
            <a:off x="8453462" y="4550670"/>
            <a:ext cx="233806" cy="489952"/>
            <a:chOff x="6929462" y="4254485"/>
            <a:chExt cx="233806" cy="489952"/>
          </a:xfrm>
        </p:grpSpPr>
        <p:pic>
          <p:nvPicPr>
            <p:cNvPr id="105" name="Picture 104" descr="A picture containing object&#10;&#10;Description automatically generated">
              <a:extLst>
                <a:ext uri="{FF2B5EF4-FFF2-40B4-BE49-F238E27FC236}">
                  <a16:creationId xmlns:a16="http://schemas.microsoft.com/office/drawing/2014/main" id="{23136CA0-54C6-465C-9E8E-0078D877B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254485"/>
              <a:ext cx="233806" cy="233806"/>
            </a:xfrm>
            <a:prstGeom prst="rect">
              <a:avLst/>
            </a:prstGeom>
          </p:spPr>
        </p:pic>
        <p:pic>
          <p:nvPicPr>
            <p:cNvPr id="106" name="Picture 105" descr="A picture containing object&#10;&#10;Description automatically generated">
              <a:extLst>
                <a:ext uri="{FF2B5EF4-FFF2-40B4-BE49-F238E27FC236}">
                  <a16:creationId xmlns:a16="http://schemas.microsoft.com/office/drawing/2014/main" id="{61AB0F21-8438-4E49-82DD-39D032E62A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62" y="4510631"/>
              <a:ext cx="233806" cy="233806"/>
            </a:xfrm>
            <a:prstGeom prst="rect">
              <a:avLst/>
            </a:prstGeom>
          </p:spPr>
        </p:pic>
      </p:grpSp>
      <p:graphicFrame>
        <p:nvGraphicFramePr>
          <p:cNvPr id="8" name="Object 7">
            <a:extLst>
              <a:ext uri="{FF2B5EF4-FFF2-40B4-BE49-F238E27FC236}">
                <a16:creationId xmlns:a16="http://schemas.microsoft.com/office/drawing/2014/main" id="{EB692E3E-AAFC-43FB-A3DC-7710EB3146A5}"/>
              </a:ext>
            </a:extLst>
          </p:cNvPr>
          <p:cNvGraphicFramePr>
            <a:graphicFrameLocks noChangeAspect="1"/>
          </p:cNvGraphicFramePr>
          <p:nvPr/>
        </p:nvGraphicFramePr>
        <p:xfrm>
          <a:off x="2912778" y="2101544"/>
          <a:ext cx="1594080" cy="885600"/>
        </p:xfrm>
        <a:graphic>
          <a:graphicData uri="http://schemas.openxmlformats.org/presentationml/2006/ole">
            <mc:AlternateContent xmlns:mc="http://schemas.openxmlformats.org/markup-compatibility/2006">
              <mc:Choice xmlns:v="urn:schemas-microsoft-com:vml" Requires="v">
                <p:oleObj name="Equation" r:id="rId9" imgW="914400" imgH="507960" progId="Equation.DSMT4">
                  <p:embed/>
                </p:oleObj>
              </mc:Choice>
              <mc:Fallback>
                <p:oleObj name="Equation" r:id="rId9" imgW="914400" imgH="507960" progId="Equation.DSMT4">
                  <p:embed/>
                  <p:pic>
                    <p:nvPicPr>
                      <p:cNvPr id="8" name="Object 7">
                        <a:extLst>
                          <a:ext uri="{FF2B5EF4-FFF2-40B4-BE49-F238E27FC236}">
                            <a16:creationId xmlns:a16="http://schemas.microsoft.com/office/drawing/2014/main" id="{EB692E3E-AAFC-43FB-A3DC-7710EB3146A5}"/>
                          </a:ext>
                        </a:extLst>
                      </p:cNvPr>
                      <p:cNvPicPr/>
                      <p:nvPr/>
                    </p:nvPicPr>
                    <p:blipFill>
                      <a:blip r:embed="rId10"/>
                      <a:stretch>
                        <a:fillRect/>
                      </a:stretch>
                    </p:blipFill>
                    <p:spPr>
                      <a:xfrm>
                        <a:off x="2912778" y="2101544"/>
                        <a:ext cx="1594080" cy="885600"/>
                      </a:xfrm>
                      <a:prstGeom prst="rect">
                        <a:avLst/>
                      </a:prstGeom>
                    </p:spPr>
                  </p:pic>
                </p:oleObj>
              </mc:Fallback>
            </mc:AlternateContent>
          </a:graphicData>
        </a:graphic>
      </p:graphicFrame>
      <p:sp>
        <p:nvSpPr>
          <p:cNvPr id="107" name="TextBox 106">
            <a:extLst>
              <a:ext uri="{FF2B5EF4-FFF2-40B4-BE49-F238E27FC236}">
                <a16:creationId xmlns:a16="http://schemas.microsoft.com/office/drawing/2014/main" id="{8951ACF4-D81B-466D-834C-3FACDA611587}"/>
              </a:ext>
            </a:extLst>
          </p:cNvPr>
          <p:cNvSpPr txBox="1"/>
          <p:nvPr/>
        </p:nvSpPr>
        <p:spPr bwMode="auto">
          <a:xfrm>
            <a:off x="5115797" y="6079519"/>
            <a:ext cx="19604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 ten = 10 ones</a:t>
            </a:r>
          </a:p>
        </p:txBody>
      </p:sp>
      <p:graphicFrame>
        <p:nvGraphicFramePr>
          <p:cNvPr id="3" name="Object 2">
            <a:extLst>
              <a:ext uri="{FF2B5EF4-FFF2-40B4-BE49-F238E27FC236}">
                <a16:creationId xmlns:a16="http://schemas.microsoft.com/office/drawing/2014/main" id="{952D29AC-BB17-428A-9376-794CDEE4E79E}"/>
              </a:ext>
            </a:extLst>
          </p:cNvPr>
          <p:cNvGraphicFramePr>
            <a:graphicFrameLocks noChangeAspect="1"/>
          </p:cNvGraphicFramePr>
          <p:nvPr/>
        </p:nvGraphicFramePr>
        <p:xfrm>
          <a:off x="2912778" y="2101544"/>
          <a:ext cx="1594080" cy="885600"/>
        </p:xfrm>
        <a:graphic>
          <a:graphicData uri="http://schemas.openxmlformats.org/presentationml/2006/ole">
            <mc:AlternateContent xmlns:mc="http://schemas.openxmlformats.org/markup-compatibility/2006">
              <mc:Choice xmlns:v="urn:schemas-microsoft-com:vml" Requires="v">
                <p:oleObj name="Equation" r:id="rId11" imgW="914400" imgH="507960" progId="Equation.DSMT4">
                  <p:embed/>
                </p:oleObj>
              </mc:Choice>
              <mc:Fallback>
                <p:oleObj name="Equation" r:id="rId11" imgW="914400" imgH="507960" progId="Equation.DSMT4">
                  <p:embed/>
                  <p:pic>
                    <p:nvPicPr>
                      <p:cNvPr id="3" name="Object 2">
                        <a:extLst>
                          <a:ext uri="{FF2B5EF4-FFF2-40B4-BE49-F238E27FC236}">
                            <a16:creationId xmlns:a16="http://schemas.microsoft.com/office/drawing/2014/main" id="{952D29AC-BB17-428A-9376-794CDEE4E79E}"/>
                          </a:ext>
                        </a:extLst>
                      </p:cNvPr>
                      <p:cNvPicPr/>
                      <p:nvPr/>
                    </p:nvPicPr>
                    <p:blipFill>
                      <a:blip r:embed="rId12"/>
                      <a:stretch>
                        <a:fillRect/>
                      </a:stretch>
                    </p:blipFill>
                    <p:spPr>
                      <a:xfrm>
                        <a:off x="2912778" y="2101544"/>
                        <a:ext cx="1594080" cy="8856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AE328B2-CF46-4986-AAC0-14AC2BC5C674}"/>
              </a:ext>
            </a:extLst>
          </p:cNvPr>
          <p:cNvGraphicFramePr>
            <a:graphicFrameLocks noChangeAspect="1"/>
          </p:cNvGraphicFramePr>
          <p:nvPr/>
        </p:nvGraphicFramePr>
        <p:xfrm>
          <a:off x="2912778" y="2101544"/>
          <a:ext cx="1594080" cy="885600"/>
        </p:xfrm>
        <a:graphic>
          <a:graphicData uri="http://schemas.openxmlformats.org/presentationml/2006/ole">
            <mc:AlternateContent xmlns:mc="http://schemas.openxmlformats.org/markup-compatibility/2006">
              <mc:Choice xmlns:v="urn:schemas-microsoft-com:vml" Requires="v">
                <p:oleObj name="Equation" r:id="rId13" imgW="914400" imgH="507960" progId="Equation.DSMT4">
                  <p:embed/>
                </p:oleObj>
              </mc:Choice>
              <mc:Fallback>
                <p:oleObj name="Equation" r:id="rId13" imgW="914400" imgH="507960" progId="Equation.DSMT4">
                  <p:embed/>
                  <p:pic>
                    <p:nvPicPr>
                      <p:cNvPr id="4" name="Object 3">
                        <a:extLst>
                          <a:ext uri="{FF2B5EF4-FFF2-40B4-BE49-F238E27FC236}">
                            <a16:creationId xmlns:a16="http://schemas.microsoft.com/office/drawing/2014/main" id="{CAE328B2-CF46-4986-AAC0-14AC2BC5C674}"/>
                          </a:ext>
                        </a:extLst>
                      </p:cNvPr>
                      <p:cNvPicPr/>
                      <p:nvPr/>
                    </p:nvPicPr>
                    <p:blipFill>
                      <a:blip r:embed="rId14"/>
                      <a:stretch>
                        <a:fillRect/>
                      </a:stretch>
                    </p:blipFill>
                    <p:spPr>
                      <a:xfrm>
                        <a:off x="2912778" y="2101544"/>
                        <a:ext cx="1594080" cy="885600"/>
                      </a:xfrm>
                      <a:prstGeom prst="rect">
                        <a:avLst/>
                      </a:prstGeom>
                    </p:spPr>
                  </p:pic>
                </p:oleObj>
              </mc:Fallback>
            </mc:AlternateContent>
          </a:graphicData>
        </a:graphic>
      </p:graphicFrame>
      <p:sp>
        <p:nvSpPr>
          <p:cNvPr id="94" name="TextBox 93">
            <a:extLst>
              <a:ext uri="{FF2B5EF4-FFF2-40B4-BE49-F238E27FC236}">
                <a16:creationId xmlns:a16="http://schemas.microsoft.com/office/drawing/2014/main" id="{13B6A95A-8E8D-4510-BA58-A5F7208128B9}"/>
              </a:ext>
            </a:extLst>
          </p:cNvPr>
          <p:cNvSpPr txBox="1"/>
          <p:nvPr/>
        </p:nvSpPr>
        <p:spPr bwMode="auto">
          <a:xfrm>
            <a:off x="4801415" y="6409294"/>
            <a:ext cx="25891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12 ones ÷ 4 = 3 ones</a:t>
            </a:r>
          </a:p>
        </p:txBody>
      </p:sp>
      <p:sp>
        <p:nvSpPr>
          <p:cNvPr id="111" name="TextBox 110">
            <a:extLst>
              <a:ext uri="{FF2B5EF4-FFF2-40B4-BE49-F238E27FC236}">
                <a16:creationId xmlns:a16="http://schemas.microsoft.com/office/drawing/2014/main" id="{35C2E985-7CA9-4363-B4B5-B4C0132ACD7B}"/>
              </a:ext>
            </a:extLst>
          </p:cNvPr>
          <p:cNvSpPr txBox="1"/>
          <p:nvPr/>
        </p:nvSpPr>
        <p:spPr bwMode="auto">
          <a:xfrm>
            <a:off x="3641930" y="5090194"/>
            <a:ext cx="490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6 hundreds ÷ 4 = 1 hundred r 2 hundreds</a:t>
            </a:r>
          </a:p>
        </p:txBody>
      </p:sp>
      <p:sp>
        <p:nvSpPr>
          <p:cNvPr id="112" name="TextBox 111">
            <a:extLst>
              <a:ext uri="{FF2B5EF4-FFF2-40B4-BE49-F238E27FC236}">
                <a16:creationId xmlns:a16="http://schemas.microsoft.com/office/drawing/2014/main" id="{F8509E74-7983-40BA-ADBF-E369B3FDF55F}"/>
              </a:ext>
            </a:extLst>
          </p:cNvPr>
          <p:cNvSpPr txBox="1"/>
          <p:nvPr/>
        </p:nvSpPr>
        <p:spPr bwMode="auto">
          <a:xfrm>
            <a:off x="6672750" y="1126451"/>
            <a:ext cx="6415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153</a:t>
            </a:r>
          </a:p>
        </p:txBody>
      </p:sp>
      <p:sp>
        <p:nvSpPr>
          <p:cNvPr id="113" name="TextBox 112">
            <a:extLst>
              <a:ext uri="{FF2B5EF4-FFF2-40B4-BE49-F238E27FC236}">
                <a16:creationId xmlns:a16="http://schemas.microsoft.com/office/drawing/2014/main" id="{7F6B5CFD-D2D6-4410-962B-76E124CE0C12}"/>
              </a:ext>
            </a:extLst>
          </p:cNvPr>
          <p:cNvSpPr txBox="1"/>
          <p:nvPr/>
        </p:nvSpPr>
        <p:spPr bwMode="auto">
          <a:xfrm>
            <a:off x="8567356" y="2095189"/>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3</a:t>
            </a:r>
          </a:p>
        </p:txBody>
      </p:sp>
      <p:grpSp>
        <p:nvGrpSpPr>
          <p:cNvPr id="93" name="Group 92">
            <a:extLst>
              <a:ext uri="{FF2B5EF4-FFF2-40B4-BE49-F238E27FC236}">
                <a16:creationId xmlns:a16="http://schemas.microsoft.com/office/drawing/2014/main" id="{38ED8EEF-0141-4414-A6B5-98AC0039721C}"/>
              </a:ext>
            </a:extLst>
          </p:cNvPr>
          <p:cNvGrpSpPr/>
          <p:nvPr/>
        </p:nvGrpSpPr>
        <p:grpSpPr>
          <a:xfrm>
            <a:off x="2746500" y="2398889"/>
            <a:ext cx="1649289" cy="564329"/>
            <a:chOff x="3733049" y="5315443"/>
            <a:chExt cx="1649289" cy="564329"/>
          </a:xfrm>
        </p:grpSpPr>
        <p:grpSp>
          <p:nvGrpSpPr>
            <p:cNvPr id="97" name="Group 96">
              <a:extLst>
                <a:ext uri="{FF2B5EF4-FFF2-40B4-BE49-F238E27FC236}">
                  <a16:creationId xmlns:a16="http://schemas.microsoft.com/office/drawing/2014/main" id="{03017197-82A9-4021-8254-751AA09DB1B5}"/>
                </a:ext>
              </a:extLst>
            </p:cNvPr>
            <p:cNvGrpSpPr/>
            <p:nvPr/>
          </p:nvGrpSpPr>
          <p:grpSpPr>
            <a:xfrm>
              <a:off x="4085070" y="5365750"/>
              <a:ext cx="1297268" cy="507156"/>
              <a:chOff x="4085070" y="5365750"/>
              <a:chExt cx="1297268" cy="507156"/>
            </a:xfrm>
            <a:solidFill>
              <a:schemeClr val="bg1"/>
            </a:solidFill>
          </p:grpSpPr>
          <p:sp>
            <p:nvSpPr>
              <p:cNvPr id="110" name="Rectangle 109">
                <a:extLst>
                  <a:ext uri="{FF2B5EF4-FFF2-40B4-BE49-F238E27FC236}">
                    <a16:creationId xmlns:a16="http://schemas.microsoft.com/office/drawing/2014/main" id="{D08259C4-27EC-40BA-BC7A-35D4CA56B6CD}"/>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4" name="Rectangle 113">
                <a:extLst>
                  <a:ext uri="{FF2B5EF4-FFF2-40B4-BE49-F238E27FC236}">
                    <a16:creationId xmlns:a16="http://schemas.microsoft.com/office/drawing/2014/main" id="{7BDD88B4-9829-4067-B00F-57EAAFF72643}"/>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98" name="Group 97">
              <a:extLst>
                <a:ext uri="{FF2B5EF4-FFF2-40B4-BE49-F238E27FC236}">
                  <a16:creationId xmlns:a16="http://schemas.microsoft.com/office/drawing/2014/main" id="{1C1B0A68-694A-4676-80F2-A57F474C9EA2}"/>
                </a:ext>
              </a:extLst>
            </p:cNvPr>
            <p:cNvGrpSpPr/>
            <p:nvPr/>
          </p:nvGrpSpPr>
          <p:grpSpPr>
            <a:xfrm>
              <a:off x="3733049" y="5315443"/>
              <a:ext cx="1646907" cy="564329"/>
              <a:chOff x="3722832" y="5310208"/>
              <a:chExt cx="1646907" cy="564329"/>
            </a:xfrm>
          </p:grpSpPr>
          <p:cxnSp>
            <p:nvCxnSpPr>
              <p:cNvPr id="108" name="Straight Connector 107">
                <a:extLst>
                  <a:ext uri="{FF2B5EF4-FFF2-40B4-BE49-F238E27FC236}">
                    <a16:creationId xmlns:a16="http://schemas.microsoft.com/office/drawing/2014/main" id="{913B9858-A0CC-4F54-ABA0-B3EDFDB3CED3}"/>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9" name="Arc 108">
                <a:extLst>
                  <a:ext uri="{FF2B5EF4-FFF2-40B4-BE49-F238E27FC236}">
                    <a16:creationId xmlns:a16="http://schemas.microsoft.com/office/drawing/2014/main" id="{D674953C-7F9C-4B2A-ACD6-E6227CA82CD2}"/>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grpSp>
        <p:nvGrpSpPr>
          <p:cNvPr id="129" name="Group 128">
            <a:extLst>
              <a:ext uri="{FF2B5EF4-FFF2-40B4-BE49-F238E27FC236}">
                <a16:creationId xmlns:a16="http://schemas.microsoft.com/office/drawing/2014/main" id="{F4057C72-DEFF-4448-A067-6C2E4D484F9B}"/>
              </a:ext>
            </a:extLst>
          </p:cNvPr>
          <p:cNvGrpSpPr>
            <a:grpSpLocks noChangeAspect="1"/>
          </p:cNvGrpSpPr>
          <p:nvPr/>
        </p:nvGrpSpPr>
        <p:grpSpPr>
          <a:xfrm>
            <a:off x="5431262" y="2379083"/>
            <a:ext cx="3770262" cy="578710"/>
            <a:chOff x="3733049" y="5315443"/>
            <a:chExt cx="3718673" cy="570792"/>
          </a:xfrm>
        </p:grpSpPr>
        <p:grpSp>
          <p:nvGrpSpPr>
            <p:cNvPr id="130" name="Group 129">
              <a:extLst>
                <a:ext uri="{FF2B5EF4-FFF2-40B4-BE49-F238E27FC236}">
                  <a16:creationId xmlns:a16="http://schemas.microsoft.com/office/drawing/2014/main" id="{BC0FAD96-17A6-4CEA-A445-CE63840C6B48}"/>
                </a:ext>
              </a:extLst>
            </p:cNvPr>
            <p:cNvGrpSpPr/>
            <p:nvPr/>
          </p:nvGrpSpPr>
          <p:grpSpPr>
            <a:xfrm>
              <a:off x="4048134" y="5351710"/>
              <a:ext cx="3403588" cy="534525"/>
              <a:chOff x="4048134" y="5351710"/>
              <a:chExt cx="3403588" cy="534525"/>
            </a:xfrm>
            <a:solidFill>
              <a:schemeClr val="bg1"/>
            </a:solidFill>
          </p:grpSpPr>
          <p:sp>
            <p:nvSpPr>
              <p:cNvPr id="134" name="Rectangle 133">
                <a:extLst>
                  <a:ext uri="{FF2B5EF4-FFF2-40B4-BE49-F238E27FC236}">
                    <a16:creationId xmlns:a16="http://schemas.microsoft.com/office/drawing/2014/main" id="{164B50D3-9D41-45AF-8548-D4FBB56963F7}"/>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5" name="Rectangle 134">
                <a:extLst>
                  <a:ext uri="{FF2B5EF4-FFF2-40B4-BE49-F238E27FC236}">
                    <a16:creationId xmlns:a16="http://schemas.microsoft.com/office/drawing/2014/main" id="{C60BF85F-F316-4477-AE14-29A8B59D79AC}"/>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31" name="Group 130">
              <a:extLst>
                <a:ext uri="{FF2B5EF4-FFF2-40B4-BE49-F238E27FC236}">
                  <a16:creationId xmlns:a16="http://schemas.microsoft.com/office/drawing/2014/main" id="{CAB6818B-4CF6-4851-9254-15F9B404B8F0}"/>
                </a:ext>
              </a:extLst>
            </p:cNvPr>
            <p:cNvGrpSpPr/>
            <p:nvPr/>
          </p:nvGrpSpPr>
          <p:grpSpPr>
            <a:xfrm>
              <a:off x="3733049" y="5315443"/>
              <a:ext cx="3718672" cy="564329"/>
              <a:chOff x="3722832" y="5310208"/>
              <a:chExt cx="3718672" cy="564329"/>
            </a:xfrm>
          </p:grpSpPr>
          <p:cxnSp>
            <p:nvCxnSpPr>
              <p:cNvPr id="132" name="Straight Connector 131">
                <a:extLst>
                  <a:ext uri="{FF2B5EF4-FFF2-40B4-BE49-F238E27FC236}">
                    <a16:creationId xmlns:a16="http://schemas.microsoft.com/office/drawing/2014/main" id="{3D17DC72-F35B-4BBE-BE79-EEDCC3ACD59D}"/>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 name="Arc 132">
                <a:extLst>
                  <a:ext uri="{FF2B5EF4-FFF2-40B4-BE49-F238E27FC236}">
                    <a16:creationId xmlns:a16="http://schemas.microsoft.com/office/drawing/2014/main" id="{C262C3F2-B11B-4844-95E1-4C1DE1B85EB6}"/>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7" name="TextBox 136">
            <a:extLst>
              <a:ext uri="{FF2B5EF4-FFF2-40B4-BE49-F238E27FC236}">
                <a16:creationId xmlns:a16="http://schemas.microsoft.com/office/drawing/2014/main" id="{4CDFE866-286A-4509-A6C2-6A83A7B1A670}"/>
              </a:ext>
            </a:extLst>
          </p:cNvPr>
          <p:cNvSpPr txBox="1"/>
          <p:nvPr/>
        </p:nvSpPr>
        <p:spPr bwMode="auto">
          <a:xfrm>
            <a:off x="4838015" y="1742265"/>
            <a:ext cx="25160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5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15" name="Rounded Rectangle 114"/>
          <p:cNvSpPr/>
          <p:nvPr/>
        </p:nvSpPr>
        <p:spPr bwMode="auto">
          <a:xfrm>
            <a:off x="8422313" y="2481385"/>
            <a:ext cx="289704" cy="10404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9" name="Rounded Rectangle 118"/>
          <p:cNvSpPr/>
          <p:nvPr/>
        </p:nvSpPr>
        <p:spPr bwMode="auto">
          <a:xfrm>
            <a:off x="8746236" y="2481385"/>
            <a:ext cx="289704" cy="10404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5" name="Rounded Rectangle 124"/>
          <p:cNvSpPr/>
          <p:nvPr/>
        </p:nvSpPr>
        <p:spPr bwMode="auto">
          <a:xfrm>
            <a:off x="9070196" y="2481385"/>
            <a:ext cx="289704" cy="10404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F5ADEA59-CB1A-4433-8BE8-C58F8D766860}"/>
              </a:ext>
            </a:extLst>
          </p:cNvPr>
          <p:cNvSpPr txBox="1"/>
          <p:nvPr/>
        </p:nvSpPr>
        <p:spPr bwMode="auto">
          <a:xfrm>
            <a:off x="5572155" y="2441324"/>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Tree>
    <p:extLst>
      <p:ext uri="{BB962C8B-B14F-4D97-AF65-F5344CB8AC3E}">
        <p14:creationId xmlns:p14="http://schemas.microsoft.com/office/powerpoint/2010/main" val="48635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137"/>
                                        </p:tgtEl>
                                      </p:cBhvr>
                                    </p:animEffect>
                                    <p:set>
                                      <p:cBhvr>
                                        <p:cTn id="7" dur="1" fill="hold">
                                          <p:stCondLst>
                                            <p:cond delay="499"/>
                                          </p:stCondLst>
                                        </p:cTn>
                                        <p:tgtEl>
                                          <p:spTgt spid="137"/>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5"/>
                                        </p:tgtEl>
                                        <p:attrNameLst>
                                          <p:attrName>style.visibility</p:attrName>
                                        </p:attrNameLst>
                                      </p:cBhvr>
                                      <p:to>
                                        <p:strVal val="visible"/>
                                      </p:to>
                                    </p:set>
                                    <p:animEffect transition="in" filter="fade">
                                      <p:cBhvr>
                                        <p:cTn id="16" dur="500"/>
                                        <p:tgtEl>
                                          <p:spTgt spid="115"/>
                                        </p:tgtEl>
                                      </p:cBhvr>
                                    </p:animEffect>
                                  </p:childTnLst>
                                </p:cTn>
                              </p:par>
                            </p:childTnLst>
                          </p:cTn>
                        </p:par>
                        <p:par>
                          <p:cTn id="17" fill="hold">
                            <p:stCondLst>
                              <p:cond delay="500"/>
                            </p:stCondLst>
                            <p:childTnLst>
                              <p:par>
                                <p:cTn id="18" presetID="42" presetClass="path" presetSubtype="0" accel="50400" decel="49600" fill="hold" nodeType="afterEffect">
                                  <p:stCondLst>
                                    <p:cond delay="0"/>
                                  </p:stCondLst>
                                  <p:childTnLst>
                                    <p:animMotion origin="layout" path="M -4.58333E-6 4.44444E-6 L 0.02579 -0.2257 " pathEditMode="relative" rAng="0" ptsTypes="AA">
                                      <p:cBhvr>
                                        <p:cTn id="19" dur="1250" fill="hold"/>
                                        <p:tgtEl>
                                          <p:spTgt spid="9"/>
                                        </p:tgtEl>
                                        <p:attrNameLst>
                                          <p:attrName>ppt_x</p:attrName>
                                          <p:attrName>ppt_y</p:attrName>
                                        </p:attrNameLst>
                                      </p:cBhvr>
                                      <p:rCtr x="1289" y="-11296"/>
                                    </p:animMotion>
                                  </p:childTnLst>
                                </p:cTn>
                              </p:par>
                            </p:childTnLst>
                          </p:cTn>
                        </p:par>
                        <p:par>
                          <p:cTn id="20" fill="hold">
                            <p:stCondLst>
                              <p:cond delay="1750"/>
                            </p:stCondLst>
                            <p:childTnLst>
                              <p:par>
                                <p:cTn id="21" presetID="10" presetClass="entr" presetSubtype="0" fill="hold" grpId="0" nodeType="afterEffect">
                                  <p:stCondLst>
                                    <p:cond delay="0"/>
                                  </p:stCondLst>
                                  <p:childTnLst>
                                    <p:set>
                                      <p:cBhvr>
                                        <p:cTn id="22" dur="1" fill="hold">
                                          <p:stCondLst>
                                            <p:cond delay="0"/>
                                          </p:stCondLst>
                                        </p:cTn>
                                        <p:tgtEl>
                                          <p:spTgt spid="119"/>
                                        </p:tgtEl>
                                        <p:attrNameLst>
                                          <p:attrName>style.visibility</p:attrName>
                                        </p:attrNameLst>
                                      </p:cBhvr>
                                      <p:to>
                                        <p:strVal val="visible"/>
                                      </p:to>
                                    </p:set>
                                    <p:animEffect transition="in" filter="fade">
                                      <p:cBhvr>
                                        <p:cTn id="23" dur="500"/>
                                        <p:tgtEl>
                                          <p:spTgt spid="119"/>
                                        </p:tgtEl>
                                      </p:cBhvr>
                                    </p:animEffect>
                                  </p:childTnLst>
                                </p:cTn>
                              </p:par>
                            </p:childTnLst>
                          </p:cTn>
                        </p:par>
                        <p:par>
                          <p:cTn id="24" fill="hold">
                            <p:stCondLst>
                              <p:cond delay="2250"/>
                            </p:stCondLst>
                            <p:childTnLst>
                              <p:par>
                                <p:cTn id="25" presetID="42" presetClass="path" presetSubtype="0" accel="50400" decel="49600" fill="hold" nodeType="afterEffect">
                                  <p:stCondLst>
                                    <p:cond delay="0"/>
                                  </p:stCondLst>
                                  <p:childTnLst>
                                    <p:animMotion origin="layout" path="M -4.58333E-6 2.96296E-6 L 0.05391 -0.14769 " pathEditMode="relative" rAng="0" ptsTypes="AA">
                                      <p:cBhvr>
                                        <p:cTn id="26" dur="1250" fill="hold"/>
                                        <p:tgtEl>
                                          <p:spTgt spid="5"/>
                                        </p:tgtEl>
                                        <p:attrNameLst>
                                          <p:attrName>ppt_x</p:attrName>
                                          <p:attrName>ppt_y</p:attrName>
                                        </p:attrNameLst>
                                      </p:cBhvr>
                                      <p:rCtr x="2695" y="-7384"/>
                                    </p:animMotion>
                                  </p:childTnLst>
                                </p:cTn>
                              </p:par>
                            </p:childTnLst>
                          </p:cTn>
                        </p:par>
                        <p:par>
                          <p:cTn id="27" fill="hold">
                            <p:stCondLst>
                              <p:cond delay="3500"/>
                            </p:stCondLst>
                            <p:childTnLst>
                              <p:par>
                                <p:cTn id="28" presetID="10" presetClass="entr" presetSubtype="0" fill="hold" grpId="0" nodeType="afterEffect">
                                  <p:stCondLst>
                                    <p:cond delay="0"/>
                                  </p:stCondLst>
                                  <p:childTnLst>
                                    <p:set>
                                      <p:cBhvr>
                                        <p:cTn id="29" dur="1" fill="hold">
                                          <p:stCondLst>
                                            <p:cond delay="0"/>
                                          </p:stCondLst>
                                        </p:cTn>
                                        <p:tgtEl>
                                          <p:spTgt spid="125"/>
                                        </p:tgtEl>
                                        <p:attrNameLst>
                                          <p:attrName>style.visibility</p:attrName>
                                        </p:attrNameLst>
                                      </p:cBhvr>
                                      <p:to>
                                        <p:strVal val="visible"/>
                                      </p:to>
                                    </p:set>
                                    <p:animEffect transition="in" filter="fade">
                                      <p:cBhvr>
                                        <p:cTn id="30" dur="500"/>
                                        <p:tgtEl>
                                          <p:spTgt spid="1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4"/>
                                        </p:tgtEl>
                                        <p:attrNameLst>
                                          <p:attrName>style.visibility</p:attrName>
                                        </p:attrNameLst>
                                      </p:cBhvr>
                                      <p:to>
                                        <p:strVal val="visible"/>
                                      </p:to>
                                    </p:set>
                                    <p:animEffect transition="in" filter="fade">
                                      <p:cBhvr>
                                        <p:cTn id="35" dur="500"/>
                                        <p:tgtEl>
                                          <p:spTgt spid="9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3"/>
                                        </p:tgtEl>
                                        <p:attrNameLst>
                                          <p:attrName>style.visibility</p:attrName>
                                        </p:attrNameLst>
                                      </p:cBhvr>
                                      <p:to>
                                        <p:strVal val="visible"/>
                                      </p:to>
                                    </p:set>
                                    <p:animEffect transition="in" filter="fade">
                                      <p:cBhvr>
                                        <p:cTn id="40" dur="500"/>
                                        <p:tgtEl>
                                          <p:spTgt spid="1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par>
                                <p:cTn id="46" presetID="10" presetClass="exit" presetSubtype="0" fill="hold" nodeType="withEffect">
                                  <p:stCondLst>
                                    <p:cond delay="0"/>
                                  </p:stCondLst>
                                  <p:childTnLst>
                                    <p:animEffect transition="out" filter="fade">
                                      <p:cBhvr>
                                        <p:cTn id="47" dur="500"/>
                                        <p:tgtEl>
                                          <p:spTgt spid="8"/>
                                        </p:tgtEl>
                                      </p:cBhvr>
                                    </p:animEffect>
                                    <p:set>
                                      <p:cBhvr>
                                        <p:cTn id="48" dur="1" fill="hold">
                                          <p:stCondLst>
                                            <p:cond delay="499"/>
                                          </p:stCondLst>
                                        </p:cTn>
                                        <p:tgtEl>
                                          <p:spTgt spid="8"/>
                                        </p:tgtEl>
                                        <p:attrNameLst>
                                          <p:attrName>style.visibility</p:attrName>
                                        </p:attrNameLst>
                                      </p:cBhvr>
                                      <p:to>
                                        <p:strVal val="hidden"/>
                                      </p:to>
                                    </p:set>
                                  </p:childTnLst>
                                </p:cTn>
                              </p:par>
                              <p:par>
                                <p:cTn id="49" presetID="10" presetClass="entr" presetSubtype="0" fill="hold" nodeType="with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10" presetClass="exit" presetSubtype="0" fill="hold" nodeType="withEffect">
                                  <p:stCondLst>
                                    <p:cond delay="500"/>
                                  </p:stCondLst>
                                  <p:childTnLst>
                                    <p:animEffect transition="out" filter="fade">
                                      <p:cBhvr>
                                        <p:cTn id="53" dur="500"/>
                                        <p:tgtEl>
                                          <p:spTgt spid="3"/>
                                        </p:tgtEl>
                                      </p:cBhvr>
                                    </p:animEffect>
                                    <p:set>
                                      <p:cBhvr>
                                        <p:cTn id="54" dur="1" fill="hold">
                                          <p:stCondLst>
                                            <p:cond delay="499"/>
                                          </p:stCondLst>
                                        </p:cTn>
                                        <p:tgtEl>
                                          <p:spTgt spid="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12"/>
                                        </p:tgtEl>
                                        <p:attrNameLst>
                                          <p:attrName>style.visibility</p:attrName>
                                        </p:attrNameLst>
                                      </p:cBhvr>
                                      <p:to>
                                        <p:strVal val="visible"/>
                                      </p:to>
                                    </p:set>
                                    <p:animEffect transition="in" filter="fade">
                                      <p:cBhvr>
                                        <p:cTn id="59"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94" grpId="0"/>
      <p:bldP spid="112" grpId="0"/>
      <p:bldP spid="113" grpId="0"/>
      <p:bldP spid="137" grpId="0"/>
      <p:bldP spid="115" grpId="0" animBg="1"/>
      <p:bldP spid="119" grpId="0" animBg="1"/>
      <p:bldP spid="1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97" descr="A picture containing device, object&#10;&#10;Description automatically generated">
            <a:extLst>
              <a:ext uri="{FF2B5EF4-FFF2-40B4-BE49-F238E27FC236}">
                <a16:creationId xmlns:a16="http://schemas.microsoft.com/office/drawing/2014/main" id="{3C158EF2-DCA2-4817-AE73-BE8E0B06174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8165" y="2420888"/>
            <a:ext cx="3424012" cy="1347432"/>
          </a:xfrm>
          <a:prstGeom prst="rect">
            <a:avLst/>
          </a:prstGeom>
        </p:spPr>
      </p:pic>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384118"/>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3" name="Title 2">
            <a:extLst>
              <a:ext uri="{FF2B5EF4-FFF2-40B4-BE49-F238E27FC236}">
                <a16:creationId xmlns:a16="http://schemas.microsoft.com/office/drawing/2014/main" id="{FB31C923-714D-4A4C-94B0-10C6E3554429}"/>
              </a:ext>
            </a:extLst>
          </p:cNvPr>
          <p:cNvSpPr>
            <a:spLocks noGrp="1"/>
          </p:cNvSpPr>
          <p:nvPr>
            <p:ph type="title"/>
          </p:nvPr>
        </p:nvSpPr>
        <p:spPr/>
        <p:txBody>
          <a:bodyPr/>
          <a:lstStyle/>
          <a:p>
            <a:r>
              <a:rPr lang="en-GB" dirty="0"/>
              <a:t>5MD-4 Divide using a formal written method</a:t>
            </a:r>
          </a:p>
        </p:txBody>
      </p:sp>
      <p:graphicFrame>
        <p:nvGraphicFramePr>
          <p:cNvPr id="122" name="Object 121">
            <a:extLst>
              <a:ext uri="{FF2B5EF4-FFF2-40B4-BE49-F238E27FC236}">
                <a16:creationId xmlns:a16="http://schemas.microsoft.com/office/drawing/2014/main" id="{97B1EBF7-450B-4AD2-A3AB-A320BCFCB96C}"/>
              </a:ext>
            </a:extLst>
          </p:cNvPr>
          <p:cNvGraphicFramePr>
            <a:graphicFrameLocks noChangeAspect="1"/>
          </p:cNvGraphicFramePr>
          <p:nvPr/>
        </p:nvGraphicFramePr>
        <p:xfrm>
          <a:off x="2924176" y="2106209"/>
          <a:ext cx="1571625" cy="885825"/>
        </p:xfrm>
        <a:graphic>
          <a:graphicData uri="http://schemas.openxmlformats.org/presentationml/2006/ole">
            <mc:AlternateContent xmlns:mc="http://schemas.openxmlformats.org/markup-compatibility/2006">
              <mc:Choice xmlns:v="urn:schemas-microsoft-com:vml" Requires="v">
                <p:oleObj name="Equation" r:id="rId4" imgW="901440" imgH="507960" progId="Equation.DSMT4">
                  <p:embed/>
                </p:oleObj>
              </mc:Choice>
              <mc:Fallback>
                <p:oleObj name="Equation" r:id="rId4" imgW="901440" imgH="507960" progId="Equation.DSMT4">
                  <p:embed/>
                  <p:pic>
                    <p:nvPicPr>
                      <p:cNvPr id="122" name="Object 121">
                        <a:extLst>
                          <a:ext uri="{FF2B5EF4-FFF2-40B4-BE49-F238E27FC236}">
                            <a16:creationId xmlns:a16="http://schemas.microsoft.com/office/drawing/2014/main" id="{97B1EBF7-450B-4AD2-A3AB-A320BCFCB96C}"/>
                          </a:ext>
                        </a:extLst>
                      </p:cNvPr>
                      <p:cNvPicPr/>
                      <p:nvPr/>
                    </p:nvPicPr>
                    <p:blipFill>
                      <a:blip r:embed="rId5"/>
                      <a:stretch>
                        <a:fillRect/>
                      </a:stretch>
                    </p:blipFill>
                    <p:spPr>
                      <a:xfrm>
                        <a:off x="2924176" y="2106209"/>
                        <a:ext cx="1571625" cy="885825"/>
                      </a:xfrm>
                      <a:prstGeom prst="rect">
                        <a:avLst/>
                      </a:prstGeom>
                    </p:spPr>
                  </p:pic>
                </p:oleObj>
              </mc:Fallback>
            </mc:AlternateContent>
          </a:graphicData>
        </a:graphic>
      </p:graphicFrame>
      <p:sp>
        <p:nvSpPr>
          <p:cNvPr id="123" name="Rectangle 122">
            <a:extLst>
              <a:ext uri="{FF2B5EF4-FFF2-40B4-BE49-F238E27FC236}">
                <a16:creationId xmlns:a16="http://schemas.microsoft.com/office/drawing/2014/main" id="{919C77E8-BCD8-4005-A108-7C96CC53FDEE}"/>
              </a:ext>
            </a:extLst>
          </p:cNvPr>
          <p:cNvSpPr/>
          <p:nvPr/>
        </p:nvSpPr>
        <p:spPr bwMode="auto">
          <a:xfrm>
            <a:off x="3085573" y="2446518"/>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24" name="Group 123">
            <a:extLst>
              <a:ext uri="{FF2B5EF4-FFF2-40B4-BE49-F238E27FC236}">
                <a16:creationId xmlns:a16="http://schemas.microsoft.com/office/drawing/2014/main" id="{E3ED45D4-4056-4C3A-87A1-CF5CD3C411D5}"/>
              </a:ext>
            </a:extLst>
          </p:cNvPr>
          <p:cNvGrpSpPr/>
          <p:nvPr/>
        </p:nvGrpSpPr>
        <p:grpSpPr>
          <a:xfrm>
            <a:off x="2746500" y="2403924"/>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6" name="Rectangle 135">
            <a:extLst>
              <a:ext uri="{FF2B5EF4-FFF2-40B4-BE49-F238E27FC236}">
                <a16:creationId xmlns:a16="http://schemas.microsoft.com/office/drawing/2014/main" id="{DBEB63ED-F67F-4950-9288-85AB29286973}"/>
              </a:ext>
            </a:extLst>
          </p:cNvPr>
          <p:cNvSpPr/>
          <p:nvPr/>
        </p:nvSpPr>
        <p:spPr bwMode="auto">
          <a:xfrm>
            <a:off x="3249506" y="205253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7" name="Rectangle 136">
            <a:extLst>
              <a:ext uri="{FF2B5EF4-FFF2-40B4-BE49-F238E27FC236}">
                <a16:creationId xmlns:a16="http://schemas.microsoft.com/office/drawing/2014/main" id="{F8B79F23-4239-4061-8740-181C49468507}"/>
              </a:ext>
            </a:extLst>
          </p:cNvPr>
          <p:cNvSpPr/>
          <p:nvPr/>
        </p:nvSpPr>
        <p:spPr bwMode="auto">
          <a:xfrm>
            <a:off x="3604037" y="205253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8" name="Rectangle 137">
            <a:extLst>
              <a:ext uri="{FF2B5EF4-FFF2-40B4-BE49-F238E27FC236}">
                <a16:creationId xmlns:a16="http://schemas.microsoft.com/office/drawing/2014/main" id="{04AA822E-A573-45A3-B6E3-92B2FC2F7DBD}"/>
              </a:ext>
            </a:extLst>
          </p:cNvPr>
          <p:cNvSpPr/>
          <p:nvPr/>
        </p:nvSpPr>
        <p:spPr bwMode="auto">
          <a:xfrm>
            <a:off x="3958567" y="205253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39" name="Group 138">
            <a:extLst>
              <a:ext uri="{FF2B5EF4-FFF2-40B4-BE49-F238E27FC236}">
                <a16:creationId xmlns:a16="http://schemas.microsoft.com/office/drawing/2014/main" id="{D19B1C3E-E0C9-4B1F-854F-15CA985A2CBC}"/>
              </a:ext>
            </a:extLst>
          </p:cNvPr>
          <p:cNvGrpSpPr/>
          <p:nvPr/>
        </p:nvGrpSpPr>
        <p:grpSpPr>
          <a:xfrm>
            <a:off x="4955184" y="1121960"/>
            <a:ext cx="2281635" cy="461665"/>
            <a:chOff x="3314000" y="820739"/>
            <a:chExt cx="2281635" cy="461665"/>
          </a:xfrm>
        </p:grpSpPr>
        <p:sp>
          <p:nvSpPr>
            <p:cNvPr id="140" name="TextBox 139">
              <a:extLst>
                <a:ext uri="{FF2B5EF4-FFF2-40B4-BE49-F238E27FC236}">
                  <a16:creationId xmlns:a16="http://schemas.microsoft.com/office/drawing/2014/main" id="{BF8D9BF9-7B8B-41BB-87B7-708F4B35AC25}"/>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41" name="Rectangle 140">
              <a:extLst>
                <a:ext uri="{FF2B5EF4-FFF2-40B4-BE49-F238E27FC236}">
                  <a16:creationId xmlns:a16="http://schemas.microsoft.com/office/drawing/2014/main" id="{304B8550-0A5E-4B7B-A85B-B76ED18A52DC}"/>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7" name="TextBox 26">
            <a:extLst>
              <a:ext uri="{FF2B5EF4-FFF2-40B4-BE49-F238E27FC236}">
                <a16:creationId xmlns:a16="http://schemas.microsoft.com/office/drawing/2014/main" id="{C8D83576-40F6-45A5-B7A5-AC3B86BA1C8F}"/>
              </a:ext>
            </a:extLst>
          </p:cNvPr>
          <p:cNvSpPr txBox="1"/>
          <p:nvPr/>
        </p:nvSpPr>
        <p:spPr bwMode="auto">
          <a:xfrm>
            <a:off x="3702587" y="1747300"/>
            <a:ext cx="4786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writing the dividend and divisor:</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46359"/>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Tree>
    <p:extLst>
      <p:ext uri="{BB962C8B-B14F-4D97-AF65-F5344CB8AC3E}">
        <p14:creationId xmlns:p14="http://schemas.microsoft.com/office/powerpoint/2010/main" val="12780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
                                        </p:tgtEl>
                                        <p:attrNameLst>
                                          <p:attrName>style.visibility</p:attrName>
                                        </p:attrNameLst>
                                      </p:cBhvr>
                                      <p:to>
                                        <p:strVal val="visible"/>
                                      </p:to>
                                    </p:set>
                                    <p:animEffect transition="in" filter="fade">
                                      <p:cBhvr>
                                        <p:cTn id="12" dur="500"/>
                                        <p:tgtEl>
                                          <p:spTgt spid="122"/>
                                        </p:tgtEl>
                                      </p:cBhvr>
                                    </p:animEffect>
                                  </p:childTnLst>
                                </p:cTn>
                              </p:par>
                              <p:par>
                                <p:cTn id="13" presetID="10" presetClass="entr" presetSubtype="0" fill="hold" nodeType="with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fade">
                                      <p:cBhvr>
                                        <p:cTn id="15" dur="500"/>
                                        <p:tgtEl>
                                          <p:spTgt spid="124"/>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fade">
                                      <p:cBhvr>
                                        <p:cTn id="19" dur="500"/>
                                        <p:tgtEl>
                                          <p:spTgt spid="98"/>
                                        </p:tgtEl>
                                      </p:cBhvr>
                                    </p:animEffect>
                                  </p:childTnLst>
                                </p:cTn>
                              </p:par>
                              <p:par>
                                <p:cTn id="20" presetID="10" presetClass="entr" presetSubtype="0" fill="hold"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500"/>
                                        <p:tgtEl>
                                          <p:spTgt spid="1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2"/>
                                        </p:tgtEl>
                                        <p:attrNameLst>
                                          <p:attrName>style.visibility</p:attrName>
                                        </p:attrNameLst>
                                      </p:cBhvr>
                                      <p:to>
                                        <p:strVal val="visible"/>
                                      </p:to>
                                    </p:set>
                                    <p:animEffect transition="in" filter="fade">
                                      <p:cBhvr>
                                        <p:cTn id="25"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3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97" descr="A picture containing device, object&#10;&#10;Description automatically generated">
            <a:extLst>
              <a:ext uri="{FF2B5EF4-FFF2-40B4-BE49-F238E27FC236}">
                <a16:creationId xmlns:a16="http://schemas.microsoft.com/office/drawing/2014/main" id="{3C158EF2-DCA2-4817-AE73-BE8E0B06174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8165" y="2410968"/>
            <a:ext cx="3424012" cy="1347432"/>
          </a:xfrm>
          <a:prstGeom prst="rect">
            <a:avLst/>
          </a:prstGeom>
        </p:spPr>
      </p:pic>
      <p:graphicFrame>
        <p:nvGraphicFramePr>
          <p:cNvPr id="122" name="Object 121">
            <a:extLst>
              <a:ext uri="{FF2B5EF4-FFF2-40B4-BE49-F238E27FC236}">
                <a16:creationId xmlns:a16="http://schemas.microsoft.com/office/drawing/2014/main" id="{97B1EBF7-450B-4AD2-A3AB-A320BCFCB96C}"/>
              </a:ext>
            </a:extLst>
          </p:cNvPr>
          <p:cNvGraphicFramePr>
            <a:graphicFrameLocks noChangeAspect="1"/>
          </p:cNvGraphicFramePr>
          <p:nvPr/>
        </p:nvGraphicFramePr>
        <p:xfrm>
          <a:off x="2924176" y="2096289"/>
          <a:ext cx="1571625" cy="885825"/>
        </p:xfrm>
        <a:graphic>
          <a:graphicData uri="http://schemas.openxmlformats.org/presentationml/2006/ole">
            <mc:AlternateContent xmlns:mc="http://schemas.openxmlformats.org/markup-compatibility/2006">
              <mc:Choice xmlns:v="urn:schemas-microsoft-com:vml" Requires="v">
                <p:oleObj name="Equation" r:id="rId4" imgW="901440" imgH="507960" progId="Equation.DSMT4">
                  <p:embed/>
                </p:oleObj>
              </mc:Choice>
              <mc:Fallback>
                <p:oleObj name="Equation" r:id="rId4" imgW="901440" imgH="507960" progId="Equation.DSMT4">
                  <p:embed/>
                  <p:pic>
                    <p:nvPicPr>
                      <p:cNvPr id="122" name="Object 121">
                        <a:extLst>
                          <a:ext uri="{FF2B5EF4-FFF2-40B4-BE49-F238E27FC236}">
                            <a16:creationId xmlns:a16="http://schemas.microsoft.com/office/drawing/2014/main" id="{97B1EBF7-450B-4AD2-A3AB-A320BCFCB96C}"/>
                          </a:ext>
                        </a:extLst>
                      </p:cNvPr>
                      <p:cNvPicPr/>
                      <p:nvPr/>
                    </p:nvPicPr>
                    <p:blipFill>
                      <a:blip r:embed="rId5"/>
                      <a:stretch>
                        <a:fillRect/>
                      </a:stretch>
                    </p:blipFill>
                    <p:spPr>
                      <a:xfrm>
                        <a:off x="2924176" y="2096289"/>
                        <a:ext cx="1571625" cy="885825"/>
                      </a:xfrm>
                      <a:prstGeom prst="rect">
                        <a:avLst/>
                      </a:prstGeom>
                    </p:spPr>
                  </p:pic>
                </p:oleObj>
              </mc:Fallback>
            </mc:AlternateContent>
          </a:graphicData>
        </a:graphic>
      </p:graphicFrame>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374198"/>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3" name="Title 2">
            <a:extLst>
              <a:ext uri="{FF2B5EF4-FFF2-40B4-BE49-F238E27FC236}">
                <a16:creationId xmlns:a16="http://schemas.microsoft.com/office/drawing/2014/main" id="{0AC789CA-177F-4359-B7EB-F1F857514885}"/>
              </a:ext>
            </a:extLst>
          </p:cNvPr>
          <p:cNvSpPr>
            <a:spLocks noGrp="1"/>
          </p:cNvSpPr>
          <p:nvPr>
            <p:ph type="title"/>
          </p:nvPr>
        </p:nvSpPr>
        <p:spPr/>
        <p:txBody>
          <a:bodyPr/>
          <a:lstStyle/>
          <a:p>
            <a:r>
              <a:rPr lang="en-GB" dirty="0"/>
              <a:t>5MD-4 Divide using a formal written method</a:t>
            </a: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4508893" y="1737380"/>
            <a:ext cx="31742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sharing the 100s: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23" name="Rectangle 122">
            <a:extLst>
              <a:ext uri="{FF2B5EF4-FFF2-40B4-BE49-F238E27FC236}">
                <a16:creationId xmlns:a16="http://schemas.microsoft.com/office/drawing/2014/main" id="{919C77E8-BCD8-4005-A108-7C96CC53FDEE}"/>
              </a:ext>
            </a:extLst>
          </p:cNvPr>
          <p:cNvSpPr/>
          <p:nvPr/>
        </p:nvSpPr>
        <p:spPr bwMode="auto">
          <a:xfrm>
            <a:off x="3085573" y="2436598"/>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4" name="Object 3">
            <a:extLst>
              <a:ext uri="{FF2B5EF4-FFF2-40B4-BE49-F238E27FC236}">
                <a16:creationId xmlns:a16="http://schemas.microsoft.com/office/drawing/2014/main" id="{67AD15F3-363B-40EA-A30E-1719B286BDA6}"/>
              </a:ext>
            </a:extLst>
          </p:cNvPr>
          <p:cNvGraphicFramePr>
            <a:graphicFrameLocks noChangeAspect="1"/>
          </p:cNvGraphicFramePr>
          <p:nvPr/>
        </p:nvGraphicFramePr>
        <p:xfrm>
          <a:off x="2924175" y="2096288"/>
          <a:ext cx="1571940" cy="885600"/>
        </p:xfrm>
        <a:graphic>
          <a:graphicData uri="http://schemas.openxmlformats.org/presentationml/2006/ole">
            <mc:AlternateContent xmlns:mc="http://schemas.openxmlformats.org/markup-compatibility/2006">
              <mc:Choice xmlns:v="urn:schemas-microsoft-com:vml" Requires="v">
                <p:oleObj name="Equation" r:id="rId6" imgW="901440" imgH="507960" progId="Equation.DSMT4">
                  <p:embed/>
                </p:oleObj>
              </mc:Choice>
              <mc:Fallback>
                <p:oleObj name="Equation" r:id="rId6" imgW="901440" imgH="507960" progId="Equation.DSMT4">
                  <p:embed/>
                  <p:pic>
                    <p:nvPicPr>
                      <p:cNvPr id="4" name="Object 3">
                        <a:extLst>
                          <a:ext uri="{FF2B5EF4-FFF2-40B4-BE49-F238E27FC236}">
                            <a16:creationId xmlns:a16="http://schemas.microsoft.com/office/drawing/2014/main" id="{67AD15F3-363B-40EA-A30E-1719B286BDA6}"/>
                          </a:ext>
                        </a:extLst>
                      </p:cNvPr>
                      <p:cNvPicPr/>
                      <p:nvPr/>
                    </p:nvPicPr>
                    <p:blipFill>
                      <a:blip r:embed="rId7"/>
                      <a:stretch>
                        <a:fillRect/>
                      </a:stretch>
                    </p:blipFill>
                    <p:spPr>
                      <a:xfrm>
                        <a:off x="2924175" y="2096288"/>
                        <a:ext cx="1571940" cy="885600"/>
                      </a:xfrm>
                      <a:prstGeom prst="rect">
                        <a:avLst/>
                      </a:prstGeom>
                    </p:spPr>
                  </p:pic>
                </p:oleObj>
              </mc:Fallback>
            </mc:AlternateContent>
          </a:graphicData>
        </a:graphic>
      </p:graphicFrame>
      <p:grpSp>
        <p:nvGrpSpPr>
          <p:cNvPr id="124" name="Group 123">
            <a:extLst>
              <a:ext uri="{FF2B5EF4-FFF2-40B4-BE49-F238E27FC236}">
                <a16:creationId xmlns:a16="http://schemas.microsoft.com/office/drawing/2014/main" id="{E3ED45D4-4056-4C3A-87A1-CF5CD3C411D5}"/>
              </a:ext>
            </a:extLst>
          </p:cNvPr>
          <p:cNvGrpSpPr/>
          <p:nvPr/>
        </p:nvGrpSpPr>
        <p:grpSpPr>
          <a:xfrm>
            <a:off x="2746500" y="2394004"/>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36439"/>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28" name="TextBox 27">
            <a:extLst>
              <a:ext uri="{FF2B5EF4-FFF2-40B4-BE49-F238E27FC236}">
                <a16:creationId xmlns:a16="http://schemas.microsoft.com/office/drawing/2014/main" id="{3A682015-47D9-4E08-9733-D3478BC6A58A}"/>
              </a:ext>
            </a:extLst>
          </p:cNvPr>
          <p:cNvSpPr txBox="1"/>
          <p:nvPr/>
        </p:nvSpPr>
        <p:spPr bwMode="auto">
          <a:xfrm>
            <a:off x="3587428" y="5085309"/>
            <a:ext cx="501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2 hundreds ÷ 5 = 0 hundreds r 2 hundreds</a:t>
            </a:r>
          </a:p>
        </p:txBody>
      </p:sp>
      <p:sp>
        <p:nvSpPr>
          <p:cNvPr id="30" name="Rectangle 29">
            <a:extLst>
              <a:ext uri="{FF2B5EF4-FFF2-40B4-BE49-F238E27FC236}">
                <a16:creationId xmlns:a16="http://schemas.microsoft.com/office/drawing/2014/main" id="{FDCBEC92-35BC-4CCC-ADB5-3016C2E03343}"/>
              </a:ext>
            </a:extLst>
          </p:cNvPr>
          <p:cNvSpPr/>
          <p:nvPr/>
        </p:nvSpPr>
        <p:spPr bwMode="auto">
          <a:xfrm>
            <a:off x="3249506" y="204261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30">
            <a:extLst>
              <a:ext uri="{FF2B5EF4-FFF2-40B4-BE49-F238E27FC236}">
                <a16:creationId xmlns:a16="http://schemas.microsoft.com/office/drawing/2014/main" id="{77858DC6-0A24-48AF-8138-1746D4E07AF1}"/>
              </a:ext>
            </a:extLst>
          </p:cNvPr>
          <p:cNvSpPr/>
          <p:nvPr/>
        </p:nvSpPr>
        <p:spPr bwMode="auto">
          <a:xfrm>
            <a:off x="3604037" y="204261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026BF60A-5347-470F-A7CE-5ECDC7B36163}"/>
              </a:ext>
            </a:extLst>
          </p:cNvPr>
          <p:cNvSpPr/>
          <p:nvPr/>
        </p:nvSpPr>
        <p:spPr bwMode="auto">
          <a:xfrm>
            <a:off x="3958567" y="204261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325E41AE-97E3-4853-8C4B-517D249EF846}"/>
              </a:ext>
            </a:extLst>
          </p:cNvPr>
          <p:cNvSpPr txBox="1"/>
          <p:nvPr/>
        </p:nvSpPr>
        <p:spPr bwMode="auto">
          <a:xfrm>
            <a:off x="6070367" y="2090304"/>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0</a:t>
            </a:r>
          </a:p>
        </p:txBody>
      </p:sp>
      <p:grpSp>
        <p:nvGrpSpPr>
          <p:cNvPr id="34" name="Group 33">
            <a:extLst>
              <a:ext uri="{FF2B5EF4-FFF2-40B4-BE49-F238E27FC236}">
                <a16:creationId xmlns:a16="http://schemas.microsoft.com/office/drawing/2014/main" id="{A48EE67E-8937-4EE8-9788-C322E6A1E5DA}"/>
              </a:ext>
            </a:extLst>
          </p:cNvPr>
          <p:cNvGrpSpPr/>
          <p:nvPr/>
        </p:nvGrpSpPr>
        <p:grpSpPr>
          <a:xfrm>
            <a:off x="4955184" y="1112040"/>
            <a:ext cx="2281635" cy="461665"/>
            <a:chOff x="3314000" y="820739"/>
            <a:chExt cx="2281635" cy="461665"/>
          </a:xfrm>
        </p:grpSpPr>
        <p:sp>
          <p:nvSpPr>
            <p:cNvPr id="35" name="TextBox 34">
              <a:extLst>
                <a:ext uri="{FF2B5EF4-FFF2-40B4-BE49-F238E27FC236}">
                  <a16:creationId xmlns:a16="http://schemas.microsoft.com/office/drawing/2014/main" id="{C65F1C53-CA1D-482E-8CA2-6D2FA91D9E64}"/>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36" name="Rectangle 35">
              <a:extLst>
                <a:ext uri="{FF2B5EF4-FFF2-40B4-BE49-F238E27FC236}">
                  <a16:creationId xmlns:a16="http://schemas.microsoft.com/office/drawing/2014/main" id="{D0C22A93-7113-4E64-BDDE-6293D1DE8100}"/>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37" name="TextBox 36">
            <a:extLst>
              <a:ext uri="{FF2B5EF4-FFF2-40B4-BE49-F238E27FC236}">
                <a16:creationId xmlns:a16="http://schemas.microsoft.com/office/drawing/2014/main" id="{C8D83576-40F6-45A5-B7A5-AC3B86BA1C8F}"/>
              </a:ext>
            </a:extLst>
          </p:cNvPr>
          <p:cNvSpPr txBox="1"/>
          <p:nvPr/>
        </p:nvSpPr>
        <p:spPr bwMode="auto">
          <a:xfrm>
            <a:off x="3702587" y="1737380"/>
            <a:ext cx="4786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1 – writing the dividend and divisor:</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Tree>
    <p:extLst>
      <p:ext uri="{BB962C8B-B14F-4D97-AF65-F5344CB8AC3E}">
        <p14:creationId xmlns:p14="http://schemas.microsoft.com/office/powerpoint/2010/main" val="299291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xit" presetSubtype="0" fill="hold" nodeType="withEffect">
                                  <p:stCondLst>
                                    <p:cond delay="0"/>
                                  </p:stCondLst>
                                  <p:childTnLst>
                                    <p:animEffect transition="out" filter="fade">
                                      <p:cBhvr>
                                        <p:cTn id="23" dur="500"/>
                                        <p:tgtEl>
                                          <p:spTgt spid="122"/>
                                        </p:tgtEl>
                                      </p:cBhvr>
                                    </p:animEffect>
                                    <p:set>
                                      <p:cBhvr>
                                        <p:cTn id="24" dur="1" fill="hold">
                                          <p:stCondLst>
                                            <p:cond delay="499"/>
                                          </p:stCondLst>
                                        </p:cTn>
                                        <p:tgtEl>
                                          <p:spTgt spid="122"/>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30"/>
                                        </p:tgtEl>
                                      </p:cBhvr>
                                    </p:animEffect>
                                    <p:set>
                                      <p:cBhvr>
                                        <p:cTn id="27" dur="1" fill="hold">
                                          <p:stCondLst>
                                            <p:cond delay="499"/>
                                          </p:stCondLst>
                                        </p:cTn>
                                        <p:tgtEl>
                                          <p:spTgt spid="30"/>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8" grpId="0"/>
      <p:bldP spid="30" grpId="0" animBg="1"/>
      <p:bldP spid="33" grpId="0"/>
      <p:bldP spid="3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97" descr="A picture containing device, object&#10;&#10;Description automatically generated">
            <a:extLst>
              <a:ext uri="{FF2B5EF4-FFF2-40B4-BE49-F238E27FC236}">
                <a16:creationId xmlns:a16="http://schemas.microsoft.com/office/drawing/2014/main" id="{3C158EF2-DCA2-4817-AE73-BE8E0B06174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8165" y="2441108"/>
            <a:ext cx="3424012" cy="1347432"/>
          </a:xfrm>
          <a:prstGeom prst="rect">
            <a:avLst/>
          </a:prstGeom>
        </p:spPr>
      </p:pic>
      <p:pic>
        <p:nvPicPr>
          <p:cNvPr id="8" name="Picture 7" descr="A close up of a logo&#10;&#10;Description automatically generated">
            <a:extLst>
              <a:ext uri="{FF2B5EF4-FFF2-40B4-BE49-F238E27FC236}">
                <a16:creationId xmlns:a16="http://schemas.microsoft.com/office/drawing/2014/main" id="{28AF87BE-95F1-473E-A572-C3B9AA5D65B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787036" y="2450632"/>
            <a:ext cx="3424012" cy="1347433"/>
          </a:xfrm>
          <a:prstGeom prst="rect">
            <a:avLst/>
          </a:prstGeom>
        </p:spPr>
      </p:pic>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404338"/>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3" name="Title 2">
            <a:extLst>
              <a:ext uri="{FF2B5EF4-FFF2-40B4-BE49-F238E27FC236}">
                <a16:creationId xmlns:a16="http://schemas.microsoft.com/office/drawing/2014/main" id="{A7674975-1E07-4BE3-8D23-0DA58186EFC1}"/>
              </a:ext>
            </a:extLst>
          </p:cNvPr>
          <p:cNvSpPr>
            <a:spLocks noGrp="1"/>
          </p:cNvSpPr>
          <p:nvPr>
            <p:ph type="title"/>
          </p:nvPr>
        </p:nvSpPr>
        <p:spPr/>
        <p:txBody>
          <a:bodyPr/>
          <a:lstStyle/>
          <a:p>
            <a:r>
              <a:rPr lang="en-GB" dirty="0"/>
              <a:t>5MD-4 Divide using a formal written method</a:t>
            </a:r>
          </a:p>
        </p:txBody>
      </p:sp>
      <p:sp>
        <p:nvSpPr>
          <p:cNvPr id="9" name="TextBox 8">
            <a:extLst>
              <a:ext uri="{FF2B5EF4-FFF2-40B4-BE49-F238E27FC236}">
                <a16:creationId xmlns:a16="http://schemas.microsoft.com/office/drawing/2014/main" id="{C8D83576-40F6-45A5-B7A5-AC3B86BA1C8F}"/>
              </a:ext>
            </a:extLst>
          </p:cNvPr>
          <p:cNvSpPr txBox="1"/>
          <p:nvPr/>
        </p:nvSpPr>
        <p:spPr bwMode="auto">
          <a:xfrm>
            <a:off x="4508888" y="1767520"/>
            <a:ext cx="31742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2 – sharing the 100s: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23" name="Rectangle 122">
            <a:extLst>
              <a:ext uri="{FF2B5EF4-FFF2-40B4-BE49-F238E27FC236}">
                <a16:creationId xmlns:a16="http://schemas.microsoft.com/office/drawing/2014/main" id="{919C77E8-BCD8-4005-A108-7C96CC53FDEE}"/>
              </a:ext>
            </a:extLst>
          </p:cNvPr>
          <p:cNvSpPr/>
          <p:nvPr/>
        </p:nvSpPr>
        <p:spPr bwMode="auto">
          <a:xfrm>
            <a:off x="3085573" y="2466738"/>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aphicFrame>
        <p:nvGraphicFramePr>
          <p:cNvPr id="44" name="Object 43">
            <a:extLst>
              <a:ext uri="{FF2B5EF4-FFF2-40B4-BE49-F238E27FC236}">
                <a16:creationId xmlns:a16="http://schemas.microsoft.com/office/drawing/2014/main" id="{9A046711-FDA1-4D81-B370-AAD99AC31B32}"/>
              </a:ext>
            </a:extLst>
          </p:cNvPr>
          <p:cNvGraphicFramePr>
            <a:graphicFrameLocks noChangeAspect="1"/>
          </p:cNvGraphicFramePr>
          <p:nvPr/>
        </p:nvGraphicFramePr>
        <p:xfrm>
          <a:off x="2924175" y="2126428"/>
          <a:ext cx="1571940" cy="885600"/>
        </p:xfrm>
        <a:graphic>
          <a:graphicData uri="http://schemas.openxmlformats.org/presentationml/2006/ole">
            <mc:AlternateContent xmlns:mc="http://schemas.openxmlformats.org/markup-compatibility/2006">
              <mc:Choice xmlns:v="urn:schemas-microsoft-com:vml" Requires="v">
                <p:oleObj name="Equation" r:id="rId5" imgW="901440" imgH="507960" progId="Equation.DSMT4">
                  <p:embed/>
                </p:oleObj>
              </mc:Choice>
              <mc:Fallback>
                <p:oleObj name="Equation" r:id="rId5" imgW="901440" imgH="507960" progId="Equation.DSMT4">
                  <p:embed/>
                  <p:pic>
                    <p:nvPicPr>
                      <p:cNvPr id="44" name="Object 43">
                        <a:extLst>
                          <a:ext uri="{FF2B5EF4-FFF2-40B4-BE49-F238E27FC236}">
                            <a16:creationId xmlns:a16="http://schemas.microsoft.com/office/drawing/2014/main" id="{9A046711-FDA1-4D81-B370-AAD99AC31B32}"/>
                          </a:ext>
                        </a:extLst>
                      </p:cNvPr>
                      <p:cNvPicPr/>
                      <p:nvPr/>
                    </p:nvPicPr>
                    <p:blipFill>
                      <a:blip r:embed="rId6"/>
                      <a:stretch>
                        <a:fillRect/>
                      </a:stretch>
                    </p:blipFill>
                    <p:spPr>
                      <a:xfrm>
                        <a:off x="2924175" y="2126428"/>
                        <a:ext cx="1571940" cy="8856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C3B0D365-7761-4E60-BAC0-D5865353EE4C}"/>
              </a:ext>
            </a:extLst>
          </p:cNvPr>
          <p:cNvGraphicFramePr>
            <a:graphicFrameLocks noChangeAspect="1"/>
          </p:cNvGraphicFramePr>
          <p:nvPr/>
        </p:nvGraphicFramePr>
        <p:xfrm>
          <a:off x="2924176" y="2126429"/>
          <a:ext cx="1566863" cy="881063"/>
        </p:xfrm>
        <a:graphic>
          <a:graphicData uri="http://schemas.openxmlformats.org/presentationml/2006/ole">
            <mc:AlternateContent xmlns:mc="http://schemas.openxmlformats.org/markup-compatibility/2006">
              <mc:Choice xmlns:v="urn:schemas-microsoft-com:vml" Requires="v">
                <p:oleObj name="Equation" r:id="rId7" imgW="1566631" imgH="881233" progId="Equation.DSMT4">
                  <p:embed/>
                </p:oleObj>
              </mc:Choice>
              <mc:Fallback>
                <p:oleObj name="Equation" r:id="rId7" imgW="1566631" imgH="881233" progId="Equation.DSMT4">
                  <p:embed/>
                  <p:pic>
                    <p:nvPicPr>
                      <p:cNvPr id="11" name="Object 10">
                        <a:extLst>
                          <a:ext uri="{FF2B5EF4-FFF2-40B4-BE49-F238E27FC236}">
                            <a16:creationId xmlns:a16="http://schemas.microsoft.com/office/drawing/2014/main" id="{C3B0D365-7761-4E60-BAC0-D5865353EE4C}"/>
                          </a:ext>
                        </a:extLst>
                      </p:cNvPr>
                      <p:cNvPicPr/>
                      <p:nvPr/>
                    </p:nvPicPr>
                    <p:blipFill>
                      <a:blip r:embed="rId8"/>
                      <a:stretch>
                        <a:fillRect/>
                      </a:stretch>
                    </p:blipFill>
                    <p:spPr>
                      <a:xfrm>
                        <a:off x="2924176" y="2126429"/>
                        <a:ext cx="1566863" cy="881063"/>
                      </a:xfrm>
                      <a:prstGeom prst="rect">
                        <a:avLst/>
                      </a:prstGeom>
                    </p:spPr>
                  </p:pic>
                </p:oleObj>
              </mc:Fallback>
            </mc:AlternateContent>
          </a:graphicData>
        </a:graphic>
      </p:graphicFrame>
      <p:grpSp>
        <p:nvGrpSpPr>
          <p:cNvPr id="124" name="Group 123">
            <a:extLst>
              <a:ext uri="{FF2B5EF4-FFF2-40B4-BE49-F238E27FC236}">
                <a16:creationId xmlns:a16="http://schemas.microsoft.com/office/drawing/2014/main" id="{E3ED45D4-4056-4C3A-87A1-CF5CD3C411D5}"/>
              </a:ext>
            </a:extLst>
          </p:cNvPr>
          <p:cNvGrpSpPr/>
          <p:nvPr/>
        </p:nvGrpSpPr>
        <p:grpSpPr>
          <a:xfrm>
            <a:off x="2746500" y="2424144"/>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1" name="TextBox 130">
            <a:extLst>
              <a:ext uri="{FF2B5EF4-FFF2-40B4-BE49-F238E27FC236}">
                <a16:creationId xmlns:a16="http://schemas.microsoft.com/office/drawing/2014/main" id="{F01EBFDC-F7FB-4848-8531-33E401656ED0}"/>
              </a:ext>
            </a:extLst>
          </p:cNvPr>
          <p:cNvSpPr txBox="1"/>
          <p:nvPr/>
        </p:nvSpPr>
        <p:spPr bwMode="auto">
          <a:xfrm>
            <a:off x="6070367" y="2120444"/>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0</a:t>
            </a:r>
          </a:p>
        </p:txBody>
      </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66579"/>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28" name="TextBox 27">
            <a:extLst>
              <a:ext uri="{FF2B5EF4-FFF2-40B4-BE49-F238E27FC236}">
                <a16:creationId xmlns:a16="http://schemas.microsoft.com/office/drawing/2014/main" id="{3A682015-47D9-4E08-9733-D3478BC6A58A}"/>
              </a:ext>
            </a:extLst>
          </p:cNvPr>
          <p:cNvSpPr txBox="1"/>
          <p:nvPr/>
        </p:nvSpPr>
        <p:spPr bwMode="auto">
          <a:xfrm>
            <a:off x="3587428" y="5115449"/>
            <a:ext cx="501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2 hundreds ÷ 5 = 0 hundreds r 2 hundreds</a:t>
            </a:r>
          </a:p>
        </p:txBody>
      </p:sp>
      <p:sp>
        <p:nvSpPr>
          <p:cNvPr id="31" name="Rectangle 30">
            <a:extLst>
              <a:ext uri="{FF2B5EF4-FFF2-40B4-BE49-F238E27FC236}">
                <a16:creationId xmlns:a16="http://schemas.microsoft.com/office/drawing/2014/main" id="{77858DC6-0A24-48AF-8138-1746D4E07AF1}"/>
              </a:ext>
            </a:extLst>
          </p:cNvPr>
          <p:cNvSpPr/>
          <p:nvPr/>
        </p:nvSpPr>
        <p:spPr bwMode="auto">
          <a:xfrm>
            <a:off x="3604037" y="207275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026BF60A-5347-470F-A7CE-5ECDC7B36163}"/>
              </a:ext>
            </a:extLst>
          </p:cNvPr>
          <p:cNvSpPr/>
          <p:nvPr/>
        </p:nvSpPr>
        <p:spPr bwMode="auto">
          <a:xfrm>
            <a:off x="3958567" y="2072750"/>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A68670B4-B849-4A47-A48B-CBAFB887E491}"/>
              </a:ext>
            </a:extLst>
          </p:cNvPr>
          <p:cNvSpPr txBox="1"/>
          <p:nvPr/>
        </p:nvSpPr>
        <p:spPr bwMode="auto">
          <a:xfrm>
            <a:off x="4799817" y="1767520"/>
            <a:ext cx="25923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34" name="TextBox 33">
            <a:extLst>
              <a:ext uri="{FF2B5EF4-FFF2-40B4-BE49-F238E27FC236}">
                <a16:creationId xmlns:a16="http://schemas.microsoft.com/office/drawing/2014/main" id="{0520B046-D8FD-477A-8D8A-006B4E943F74}"/>
              </a:ext>
            </a:extLst>
          </p:cNvPr>
          <p:cNvSpPr txBox="1"/>
          <p:nvPr/>
        </p:nvSpPr>
        <p:spPr bwMode="auto">
          <a:xfrm>
            <a:off x="4796894" y="5445224"/>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grpSp>
        <p:nvGrpSpPr>
          <p:cNvPr id="40" name="Group 39">
            <a:extLst>
              <a:ext uri="{FF2B5EF4-FFF2-40B4-BE49-F238E27FC236}">
                <a16:creationId xmlns:a16="http://schemas.microsoft.com/office/drawing/2014/main" id="{380B9F87-AFC8-4850-9A25-0E9DA8CA8DE1}"/>
              </a:ext>
            </a:extLst>
          </p:cNvPr>
          <p:cNvGrpSpPr/>
          <p:nvPr/>
        </p:nvGrpSpPr>
        <p:grpSpPr>
          <a:xfrm>
            <a:off x="4955184" y="1142180"/>
            <a:ext cx="2281635" cy="461665"/>
            <a:chOff x="3314000" y="820739"/>
            <a:chExt cx="2281635" cy="461665"/>
          </a:xfrm>
        </p:grpSpPr>
        <p:sp>
          <p:nvSpPr>
            <p:cNvPr id="41" name="TextBox 40">
              <a:extLst>
                <a:ext uri="{FF2B5EF4-FFF2-40B4-BE49-F238E27FC236}">
                  <a16:creationId xmlns:a16="http://schemas.microsoft.com/office/drawing/2014/main" id="{4777F654-7694-466D-BC2E-546AB8AE305F}"/>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42" name="Rectangle 41">
              <a:extLst>
                <a:ext uri="{FF2B5EF4-FFF2-40B4-BE49-F238E27FC236}">
                  <a16:creationId xmlns:a16="http://schemas.microsoft.com/office/drawing/2014/main" id="{3579F811-4A5E-49CD-A89C-C1EAAD4C940D}"/>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Tree>
    <p:extLst>
      <p:ext uri="{BB962C8B-B14F-4D97-AF65-F5344CB8AC3E}">
        <p14:creationId xmlns:p14="http://schemas.microsoft.com/office/powerpoint/2010/main" val="227149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98"/>
                                        </p:tgtEl>
                                      </p:cBhvr>
                                    </p:animEffect>
                                    <p:set>
                                      <p:cBhvr>
                                        <p:cTn id="16" dur="1" fill="hold">
                                          <p:stCondLst>
                                            <p:cond delay="499"/>
                                          </p:stCondLst>
                                        </p:cTn>
                                        <p:tgtEl>
                                          <p:spTgt spid="98"/>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44"/>
                                        </p:tgtEl>
                                      </p:cBhvr>
                                    </p:animEffect>
                                    <p:set>
                                      <p:cBhvr>
                                        <p:cTn id="30" dur="1" fill="hold">
                                          <p:stCondLst>
                                            <p:cond delay="499"/>
                                          </p:stCondLst>
                                        </p:cTn>
                                        <p:tgtEl>
                                          <p:spTgt spid="44"/>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3" grpId="0"/>
      <p:bldP spid="3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8AF87BE-95F1-473E-A572-C3B9AA5D65B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7036" y="2470254"/>
            <a:ext cx="3424012" cy="1347433"/>
          </a:xfrm>
          <a:prstGeom prst="rect">
            <a:avLst/>
          </a:prstGeom>
        </p:spPr>
      </p:pic>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423960"/>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6" name="Title 5">
            <a:extLst>
              <a:ext uri="{FF2B5EF4-FFF2-40B4-BE49-F238E27FC236}">
                <a16:creationId xmlns:a16="http://schemas.microsoft.com/office/drawing/2014/main" id="{C515989D-944C-468A-B360-D4DD4DAEEC00}"/>
              </a:ext>
            </a:extLst>
          </p:cNvPr>
          <p:cNvSpPr>
            <a:spLocks noGrp="1"/>
          </p:cNvSpPr>
          <p:nvPr>
            <p:ph type="title"/>
          </p:nvPr>
        </p:nvSpPr>
        <p:spPr/>
        <p:txBody>
          <a:bodyPr/>
          <a:lstStyle/>
          <a:p>
            <a:r>
              <a:rPr lang="en-GB" dirty="0"/>
              <a:t>5MD-4 Divide using a formal written method</a:t>
            </a:r>
          </a:p>
        </p:txBody>
      </p:sp>
      <p:graphicFrame>
        <p:nvGraphicFramePr>
          <p:cNvPr id="39" name="Object 38">
            <a:extLst>
              <a:ext uri="{FF2B5EF4-FFF2-40B4-BE49-F238E27FC236}">
                <a16:creationId xmlns:a16="http://schemas.microsoft.com/office/drawing/2014/main" id="{942B5C9B-C63F-4E29-B312-3D5C5DD8A91F}"/>
              </a:ext>
            </a:extLst>
          </p:cNvPr>
          <p:cNvGraphicFramePr>
            <a:graphicFrameLocks noChangeAspect="1"/>
          </p:cNvGraphicFramePr>
          <p:nvPr/>
        </p:nvGraphicFramePr>
        <p:xfrm>
          <a:off x="2924176" y="2146051"/>
          <a:ext cx="1566863" cy="881063"/>
        </p:xfrm>
        <a:graphic>
          <a:graphicData uri="http://schemas.openxmlformats.org/presentationml/2006/ole">
            <mc:AlternateContent xmlns:mc="http://schemas.openxmlformats.org/markup-compatibility/2006">
              <mc:Choice xmlns:v="urn:schemas-microsoft-com:vml" Requires="v">
                <p:oleObj name="Equation" r:id="rId4" imgW="1566631" imgH="881233" progId="Equation.DSMT4">
                  <p:embed/>
                </p:oleObj>
              </mc:Choice>
              <mc:Fallback>
                <p:oleObj name="Equation" r:id="rId4" imgW="1566631" imgH="881233" progId="Equation.DSMT4">
                  <p:embed/>
                  <p:pic>
                    <p:nvPicPr>
                      <p:cNvPr id="39" name="Object 38">
                        <a:extLst>
                          <a:ext uri="{FF2B5EF4-FFF2-40B4-BE49-F238E27FC236}">
                            <a16:creationId xmlns:a16="http://schemas.microsoft.com/office/drawing/2014/main" id="{942B5C9B-C63F-4E29-B312-3D5C5DD8A91F}"/>
                          </a:ext>
                        </a:extLst>
                      </p:cNvPr>
                      <p:cNvPicPr/>
                      <p:nvPr/>
                    </p:nvPicPr>
                    <p:blipFill>
                      <a:blip r:embed="rId5"/>
                      <a:stretch>
                        <a:fillRect/>
                      </a:stretch>
                    </p:blipFill>
                    <p:spPr>
                      <a:xfrm>
                        <a:off x="2924176" y="2146051"/>
                        <a:ext cx="1566863" cy="88106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5BDB7287-5A3F-4DDC-89AF-AAB13B93F644}"/>
              </a:ext>
            </a:extLst>
          </p:cNvPr>
          <p:cNvGraphicFramePr>
            <a:graphicFrameLocks noChangeAspect="1"/>
          </p:cNvGraphicFramePr>
          <p:nvPr/>
        </p:nvGraphicFramePr>
        <p:xfrm>
          <a:off x="2924175" y="2146050"/>
          <a:ext cx="1571940" cy="885600"/>
        </p:xfrm>
        <a:graphic>
          <a:graphicData uri="http://schemas.openxmlformats.org/presentationml/2006/ole">
            <mc:AlternateContent xmlns:mc="http://schemas.openxmlformats.org/markup-compatibility/2006">
              <mc:Choice xmlns:v="urn:schemas-microsoft-com:vml" Requires="v">
                <p:oleObj name="Equation" r:id="rId6" imgW="901440" imgH="507960" progId="Equation.DSMT4">
                  <p:embed/>
                </p:oleObj>
              </mc:Choice>
              <mc:Fallback>
                <p:oleObj name="Equation" r:id="rId6" imgW="901440" imgH="507960" progId="Equation.DSMT4">
                  <p:embed/>
                  <p:pic>
                    <p:nvPicPr>
                      <p:cNvPr id="4" name="Object 3">
                        <a:extLst>
                          <a:ext uri="{FF2B5EF4-FFF2-40B4-BE49-F238E27FC236}">
                            <a16:creationId xmlns:a16="http://schemas.microsoft.com/office/drawing/2014/main" id="{5BDB7287-5A3F-4DDC-89AF-AAB13B93F644}"/>
                          </a:ext>
                        </a:extLst>
                      </p:cNvPr>
                      <p:cNvPicPr/>
                      <p:nvPr/>
                    </p:nvPicPr>
                    <p:blipFill>
                      <a:blip r:embed="rId7"/>
                      <a:stretch>
                        <a:fillRect/>
                      </a:stretch>
                    </p:blipFill>
                    <p:spPr>
                      <a:xfrm>
                        <a:off x="2924175" y="2146050"/>
                        <a:ext cx="1571940" cy="885600"/>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DABCC1AC-BB82-4746-A5A1-0965788DEE35}"/>
              </a:ext>
            </a:extLst>
          </p:cNvPr>
          <p:cNvGrpSpPr/>
          <p:nvPr/>
        </p:nvGrpSpPr>
        <p:grpSpPr>
          <a:xfrm>
            <a:off x="4955184" y="1161802"/>
            <a:ext cx="2281635" cy="461665"/>
            <a:chOff x="3314000" y="820739"/>
            <a:chExt cx="2281635" cy="461665"/>
          </a:xfrm>
        </p:grpSpPr>
        <p:sp>
          <p:nvSpPr>
            <p:cNvPr id="93" name="TextBox 92">
              <a:extLst>
                <a:ext uri="{FF2B5EF4-FFF2-40B4-BE49-F238E27FC236}">
                  <a16:creationId xmlns:a16="http://schemas.microsoft.com/office/drawing/2014/main" id="{99AADE39-2306-4F03-9E74-F41A06BD4A80}"/>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97" name="Rectangle 96">
              <a:extLst>
                <a:ext uri="{FF2B5EF4-FFF2-40B4-BE49-F238E27FC236}">
                  <a16:creationId xmlns:a16="http://schemas.microsoft.com/office/drawing/2014/main" id="{71379E71-D2B5-4A05-9AD1-5E26A32B5234}"/>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23" name="Rectangle 122">
            <a:extLst>
              <a:ext uri="{FF2B5EF4-FFF2-40B4-BE49-F238E27FC236}">
                <a16:creationId xmlns:a16="http://schemas.microsoft.com/office/drawing/2014/main" id="{919C77E8-BCD8-4005-A108-7C96CC53FDEE}"/>
              </a:ext>
            </a:extLst>
          </p:cNvPr>
          <p:cNvSpPr/>
          <p:nvPr/>
        </p:nvSpPr>
        <p:spPr bwMode="auto">
          <a:xfrm>
            <a:off x="3085573" y="2486360"/>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24" name="Group 123">
            <a:extLst>
              <a:ext uri="{FF2B5EF4-FFF2-40B4-BE49-F238E27FC236}">
                <a16:creationId xmlns:a16="http://schemas.microsoft.com/office/drawing/2014/main" id="{E3ED45D4-4056-4C3A-87A1-CF5CD3C411D5}"/>
              </a:ext>
            </a:extLst>
          </p:cNvPr>
          <p:cNvGrpSpPr/>
          <p:nvPr/>
        </p:nvGrpSpPr>
        <p:grpSpPr>
          <a:xfrm>
            <a:off x="2746500" y="2443766"/>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1" name="TextBox 130">
            <a:extLst>
              <a:ext uri="{FF2B5EF4-FFF2-40B4-BE49-F238E27FC236}">
                <a16:creationId xmlns:a16="http://schemas.microsoft.com/office/drawing/2014/main" id="{F01EBFDC-F7FB-4848-8531-33E401656ED0}"/>
              </a:ext>
            </a:extLst>
          </p:cNvPr>
          <p:cNvSpPr txBox="1"/>
          <p:nvPr/>
        </p:nvSpPr>
        <p:spPr bwMode="auto">
          <a:xfrm>
            <a:off x="6070367" y="2140066"/>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0</a:t>
            </a:r>
          </a:p>
        </p:txBody>
      </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86201"/>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133" name="TextBox 132">
            <a:extLst>
              <a:ext uri="{FF2B5EF4-FFF2-40B4-BE49-F238E27FC236}">
                <a16:creationId xmlns:a16="http://schemas.microsoft.com/office/drawing/2014/main" id="{E375B1ED-15CD-43CC-95AD-93EFC53D1609}"/>
              </a:ext>
            </a:extLst>
          </p:cNvPr>
          <p:cNvSpPr txBox="1"/>
          <p:nvPr/>
        </p:nvSpPr>
        <p:spPr bwMode="auto">
          <a:xfrm>
            <a:off x="7342836" y="2140066"/>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4</a:t>
            </a:r>
          </a:p>
        </p:txBody>
      </p:sp>
      <p:sp>
        <p:nvSpPr>
          <p:cNvPr id="28" name="TextBox 27">
            <a:extLst>
              <a:ext uri="{FF2B5EF4-FFF2-40B4-BE49-F238E27FC236}">
                <a16:creationId xmlns:a16="http://schemas.microsoft.com/office/drawing/2014/main" id="{3A682015-47D9-4E08-9733-D3478BC6A58A}"/>
              </a:ext>
            </a:extLst>
          </p:cNvPr>
          <p:cNvSpPr txBox="1"/>
          <p:nvPr/>
        </p:nvSpPr>
        <p:spPr bwMode="auto">
          <a:xfrm>
            <a:off x="3587428" y="5135071"/>
            <a:ext cx="501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2 hundreds ÷ 5 = 0 hundreds r 2 hundreds</a:t>
            </a:r>
          </a:p>
        </p:txBody>
      </p:sp>
      <p:sp>
        <p:nvSpPr>
          <p:cNvPr id="31" name="Rectangle 30">
            <a:extLst>
              <a:ext uri="{FF2B5EF4-FFF2-40B4-BE49-F238E27FC236}">
                <a16:creationId xmlns:a16="http://schemas.microsoft.com/office/drawing/2014/main" id="{77858DC6-0A24-48AF-8138-1746D4E07AF1}"/>
              </a:ext>
            </a:extLst>
          </p:cNvPr>
          <p:cNvSpPr/>
          <p:nvPr/>
        </p:nvSpPr>
        <p:spPr bwMode="auto">
          <a:xfrm>
            <a:off x="3604037" y="2092372"/>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026BF60A-5347-470F-A7CE-5ECDC7B36163}"/>
              </a:ext>
            </a:extLst>
          </p:cNvPr>
          <p:cNvSpPr/>
          <p:nvPr/>
        </p:nvSpPr>
        <p:spPr bwMode="auto">
          <a:xfrm>
            <a:off x="3958567" y="2092372"/>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A68670B4-B849-4A47-A48B-CBAFB887E491}"/>
              </a:ext>
            </a:extLst>
          </p:cNvPr>
          <p:cNvSpPr txBox="1"/>
          <p:nvPr/>
        </p:nvSpPr>
        <p:spPr bwMode="auto">
          <a:xfrm>
            <a:off x="4799816" y="1787142"/>
            <a:ext cx="25923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3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34" name="TextBox 33">
            <a:extLst>
              <a:ext uri="{FF2B5EF4-FFF2-40B4-BE49-F238E27FC236}">
                <a16:creationId xmlns:a16="http://schemas.microsoft.com/office/drawing/2014/main" id="{0520B046-D8FD-477A-8D8A-006B4E943F74}"/>
              </a:ext>
            </a:extLst>
          </p:cNvPr>
          <p:cNvSpPr txBox="1"/>
          <p:nvPr/>
        </p:nvSpPr>
        <p:spPr bwMode="auto">
          <a:xfrm>
            <a:off x="4796894" y="5464846"/>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sp>
        <p:nvSpPr>
          <p:cNvPr id="35" name="TextBox 34">
            <a:extLst>
              <a:ext uri="{FF2B5EF4-FFF2-40B4-BE49-F238E27FC236}">
                <a16:creationId xmlns:a16="http://schemas.microsoft.com/office/drawing/2014/main" id="{A68670B4-B849-4A47-A48B-CBAFB887E491}"/>
              </a:ext>
            </a:extLst>
          </p:cNvPr>
          <p:cNvSpPr txBox="1"/>
          <p:nvPr/>
        </p:nvSpPr>
        <p:spPr bwMode="auto">
          <a:xfrm>
            <a:off x="4545317" y="1785306"/>
            <a:ext cx="30315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sharing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3" name="Group 2"/>
          <p:cNvGrpSpPr/>
          <p:nvPr/>
        </p:nvGrpSpPr>
        <p:grpSpPr>
          <a:xfrm>
            <a:off x="6680392" y="2537279"/>
            <a:ext cx="1280304" cy="1296000"/>
            <a:chOff x="5156392" y="2196217"/>
            <a:chExt cx="1280304" cy="1296000"/>
          </a:xfrm>
        </p:grpSpPr>
        <p:sp>
          <p:nvSpPr>
            <p:cNvPr id="37" name="Rounded Rectangle 36"/>
            <p:cNvSpPr/>
            <p:nvPr/>
          </p:nvSpPr>
          <p:spPr bwMode="auto">
            <a:xfrm>
              <a:off x="51563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ounded Rectangle 37"/>
            <p:cNvSpPr/>
            <p:nvPr/>
          </p:nvSpPr>
          <p:spPr bwMode="auto">
            <a:xfrm>
              <a:off x="54865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ounded Rectangle 39"/>
            <p:cNvSpPr/>
            <p:nvPr/>
          </p:nvSpPr>
          <p:spPr bwMode="auto">
            <a:xfrm>
              <a:off x="58167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ounded Rectangle 40"/>
            <p:cNvSpPr/>
            <p:nvPr/>
          </p:nvSpPr>
          <p:spPr bwMode="auto">
            <a:xfrm>
              <a:off x="61469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42" name="TextBox 41">
            <a:extLst>
              <a:ext uri="{FF2B5EF4-FFF2-40B4-BE49-F238E27FC236}">
                <a16:creationId xmlns:a16="http://schemas.microsoft.com/office/drawing/2014/main" id="{3A682015-47D9-4E08-9733-D3478BC6A58A}"/>
              </a:ext>
            </a:extLst>
          </p:cNvPr>
          <p:cNvSpPr txBox="1"/>
          <p:nvPr/>
        </p:nvSpPr>
        <p:spPr bwMode="auto">
          <a:xfrm>
            <a:off x="4444748" y="5805264"/>
            <a:ext cx="33025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5 = 4 tens r 1 ten </a:t>
            </a:r>
          </a:p>
        </p:txBody>
      </p:sp>
    </p:spTree>
    <p:extLst>
      <p:ext uri="{BB962C8B-B14F-4D97-AF65-F5344CB8AC3E}">
        <p14:creationId xmlns:p14="http://schemas.microsoft.com/office/powerpoint/2010/main" val="250174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33"/>
                                        </p:tgtEl>
                                      </p:cBhvr>
                                    </p:animEffect>
                                    <p:set>
                                      <p:cBhvr>
                                        <p:cTn id="7" dur="1" fill="hold">
                                          <p:stCondLst>
                                            <p:cond delay="499"/>
                                          </p:stCondLst>
                                        </p:cTn>
                                        <p:tgtEl>
                                          <p:spTgt spid="3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3"/>
                                        </p:tgtEl>
                                        <p:attrNameLst>
                                          <p:attrName>style.visibility</p:attrName>
                                        </p:attrNameLst>
                                      </p:cBhvr>
                                      <p:to>
                                        <p:strVal val="visible"/>
                                      </p:to>
                                    </p:set>
                                    <p:animEffect transition="in" filter="fade">
                                      <p:cBhvr>
                                        <p:cTn id="25" dur="500"/>
                                        <p:tgtEl>
                                          <p:spTgt spid="13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39"/>
                                        </p:tgtEl>
                                      </p:cBhvr>
                                    </p:animEffect>
                                    <p:set>
                                      <p:cBhvr>
                                        <p:cTn id="30" dur="1" fill="hold">
                                          <p:stCondLst>
                                            <p:cond delay="499"/>
                                          </p:stCondLst>
                                        </p:cTn>
                                        <p:tgtEl>
                                          <p:spTgt spid="39"/>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31"/>
                                        </p:tgtEl>
                                      </p:cBhvr>
                                    </p:animEffect>
                                    <p:set>
                                      <p:cBhvr>
                                        <p:cTn id="33" dur="1" fill="hold">
                                          <p:stCondLst>
                                            <p:cond delay="499"/>
                                          </p:stCondLst>
                                        </p:cTn>
                                        <p:tgtEl>
                                          <p:spTgt spid="31"/>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31" grpId="0" animBg="1"/>
      <p:bldP spid="33" grpId="0"/>
      <p:bldP spid="35" grpId="0"/>
      <p:bldP spid="4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8AF87BE-95F1-473E-A572-C3B9AA5D65B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7036" y="2451650"/>
            <a:ext cx="3424012" cy="1347433"/>
          </a:xfrm>
          <a:prstGeom prst="rect">
            <a:avLst/>
          </a:prstGeom>
        </p:spPr>
      </p:pic>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405356"/>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9" name="Title 8">
            <a:extLst>
              <a:ext uri="{FF2B5EF4-FFF2-40B4-BE49-F238E27FC236}">
                <a16:creationId xmlns:a16="http://schemas.microsoft.com/office/drawing/2014/main" id="{12C48076-A678-4F7C-BB45-CDB9B0CB3D01}"/>
              </a:ext>
            </a:extLst>
          </p:cNvPr>
          <p:cNvSpPr>
            <a:spLocks noGrp="1"/>
          </p:cNvSpPr>
          <p:nvPr>
            <p:ph type="title"/>
          </p:nvPr>
        </p:nvSpPr>
        <p:spPr/>
        <p:txBody>
          <a:bodyPr/>
          <a:lstStyle/>
          <a:p>
            <a:r>
              <a:rPr lang="en-GB" dirty="0"/>
              <a:t>5MD-4 Divide using a formal written method</a:t>
            </a:r>
          </a:p>
        </p:txBody>
      </p:sp>
      <p:graphicFrame>
        <p:nvGraphicFramePr>
          <p:cNvPr id="4" name="Object 3">
            <a:extLst>
              <a:ext uri="{FF2B5EF4-FFF2-40B4-BE49-F238E27FC236}">
                <a16:creationId xmlns:a16="http://schemas.microsoft.com/office/drawing/2014/main" id="{5BDB7287-5A3F-4DDC-89AF-AAB13B93F644}"/>
              </a:ext>
            </a:extLst>
          </p:cNvPr>
          <p:cNvGraphicFramePr>
            <a:graphicFrameLocks noChangeAspect="1"/>
          </p:cNvGraphicFramePr>
          <p:nvPr/>
        </p:nvGraphicFramePr>
        <p:xfrm>
          <a:off x="2924175" y="2127446"/>
          <a:ext cx="1571940" cy="885600"/>
        </p:xfrm>
        <a:graphic>
          <a:graphicData uri="http://schemas.openxmlformats.org/presentationml/2006/ole">
            <mc:AlternateContent xmlns:mc="http://schemas.openxmlformats.org/markup-compatibility/2006">
              <mc:Choice xmlns:v="urn:schemas-microsoft-com:vml" Requires="v">
                <p:oleObj name="Equation" r:id="rId4" imgW="901440" imgH="507960" progId="Equation.DSMT4">
                  <p:embed/>
                </p:oleObj>
              </mc:Choice>
              <mc:Fallback>
                <p:oleObj name="Equation" r:id="rId4" imgW="901440" imgH="507960" progId="Equation.DSMT4">
                  <p:embed/>
                  <p:pic>
                    <p:nvPicPr>
                      <p:cNvPr id="4" name="Object 3">
                        <a:extLst>
                          <a:ext uri="{FF2B5EF4-FFF2-40B4-BE49-F238E27FC236}">
                            <a16:creationId xmlns:a16="http://schemas.microsoft.com/office/drawing/2014/main" id="{5BDB7287-5A3F-4DDC-89AF-AAB13B93F644}"/>
                          </a:ext>
                        </a:extLst>
                      </p:cNvPr>
                      <p:cNvPicPr/>
                      <p:nvPr/>
                    </p:nvPicPr>
                    <p:blipFill>
                      <a:blip r:embed="rId5"/>
                      <a:stretch>
                        <a:fillRect/>
                      </a:stretch>
                    </p:blipFill>
                    <p:spPr>
                      <a:xfrm>
                        <a:off x="2924175" y="2127446"/>
                        <a:ext cx="1571940" cy="885600"/>
                      </a:xfrm>
                      <a:prstGeom prst="rect">
                        <a:avLst/>
                      </a:prstGeom>
                    </p:spPr>
                  </p:pic>
                </p:oleObj>
              </mc:Fallback>
            </mc:AlternateContent>
          </a:graphicData>
        </a:graphic>
      </p:graphicFrame>
      <p:graphicFrame>
        <p:nvGraphicFramePr>
          <p:cNvPr id="56" name="Object 55"/>
          <p:cNvGraphicFramePr>
            <a:graphicFrameLocks noChangeAspect="1"/>
          </p:cNvGraphicFramePr>
          <p:nvPr/>
        </p:nvGraphicFramePr>
        <p:xfrm>
          <a:off x="2922703" y="2129054"/>
          <a:ext cx="1568506" cy="883850"/>
        </p:xfrm>
        <a:graphic>
          <a:graphicData uri="http://schemas.openxmlformats.org/presentationml/2006/ole">
            <mc:AlternateContent xmlns:mc="http://schemas.openxmlformats.org/markup-compatibility/2006">
              <mc:Choice xmlns:v="urn:schemas-microsoft-com:vml" Requires="v">
                <p:oleObj name="Equation" r:id="rId6" imgW="901440" imgH="507960" progId="Equation.DSMT4">
                  <p:embed/>
                </p:oleObj>
              </mc:Choice>
              <mc:Fallback>
                <p:oleObj name="Equation" r:id="rId6" imgW="901440" imgH="507960" progId="Equation.DSMT4">
                  <p:embed/>
                  <p:pic>
                    <p:nvPicPr>
                      <p:cNvPr id="56" name="Object 55"/>
                      <p:cNvPicPr/>
                      <p:nvPr/>
                    </p:nvPicPr>
                    <p:blipFill>
                      <a:blip r:embed="rId7"/>
                      <a:stretch>
                        <a:fillRect/>
                      </a:stretch>
                    </p:blipFill>
                    <p:spPr>
                      <a:xfrm>
                        <a:off x="2922703" y="2129054"/>
                        <a:ext cx="1568506" cy="883850"/>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DABCC1AC-BB82-4746-A5A1-0965788DEE35}"/>
              </a:ext>
            </a:extLst>
          </p:cNvPr>
          <p:cNvGrpSpPr/>
          <p:nvPr/>
        </p:nvGrpSpPr>
        <p:grpSpPr>
          <a:xfrm>
            <a:off x="4955184" y="1143198"/>
            <a:ext cx="2281635" cy="461665"/>
            <a:chOff x="3314000" y="820739"/>
            <a:chExt cx="2281635" cy="461665"/>
          </a:xfrm>
        </p:grpSpPr>
        <p:sp>
          <p:nvSpPr>
            <p:cNvPr id="93" name="TextBox 92">
              <a:extLst>
                <a:ext uri="{FF2B5EF4-FFF2-40B4-BE49-F238E27FC236}">
                  <a16:creationId xmlns:a16="http://schemas.microsoft.com/office/drawing/2014/main" id="{99AADE39-2306-4F03-9E74-F41A06BD4A80}"/>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97" name="Rectangle 96">
              <a:extLst>
                <a:ext uri="{FF2B5EF4-FFF2-40B4-BE49-F238E27FC236}">
                  <a16:creationId xmlns:a16="http://schemas.microsoft.com/office/drawing/2014/main" id="{71379E71-D2B5-4A05-9AD1-5E26A32B5234}"/>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23" name="Rectangle 122">
            <a:extLst>
              <a:ext uri="{FF2B5EF4-FFF2-40B4-BE49-F238E27FC236}">
                <a16:creationId xmlns:a16="http://schemas.microsoft.com/office/drawing/2014/main" id="{919C77E8-BCD8-4005-A108-7C96CC53FDEE}"/>
              </a:ext>
            </a:extLst>
          </p:cNvPr>
          <p:cNvSpPr/>
          <p:nvPr/>
        </p:nvSpPr>
        <p:spPr bwMode="auto">
          <a:xfrm>
            <a:off x="3085573" y="2467756"/>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24" name="Group 123">
            <a:extLst>
              <a:ext uri="{FF2B5EF4-FFF2-40B4-BE49-F238E27FC236}">
                <a16:creationId xmlns:a16="http://schemas.microsoft.com/office/drawing/2014/main" id="{E3ED45D4-4056-4C3A-87A1-CF5CD3C411D5}"/>
              </a:ext>
            </a:extLst>
          </p:cNvPr>
          <p:cNvGrpSpPr/>
          <p:nvPr/>
        </p:nvGrpSpPr>
        <p:grpSpPr>
          <a:xfrm>
            <a:off x="2746500" y="2425162"/>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1" name="TextBox 130">
            <a:extLst>
              <a:ext uri="{FF2B5EF4-FFF2-40B4-BE49-F238E27FC236}">
                <a16:creationId xmlns:a16="http://schemas.microsoft.com/office/drawing/2014/main" id="{F01EBFDC-F7FB-4848-8531-33E401656ED0}"/>
              </a:ext>
            </a:extLst>
          </p:cNvPr>
          <p:cNvSpPr txBox="1"/>
          <p:nvPr/>
        </p:nvSpPr>
        <p:spPr bwMode="auto">
          <a:xfrm>
            <a:off x="6070367" y="2121462"/>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0</a:t>
            </a:r>
          </a:p>
        </p:txBody>
      </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67597"/>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133" name="TextBox 132">
            <a:extLst>
              <a:ext uri="{FF2B5EF4-FFF2-40B4-BE49-F238E27FC236}">
                <a16:creationId xmlns:a16="http://schemas.microsoft.com/office/drawing/2014/main" id="{E375B1ED-15CD-43CC-95AD-93EFC53D1609}"/>
              </a:ext>
            </a:extLst>
          </p:cNvPr>
          <p:cNvSpPr txBox="1"/>
          <p:nvPr/>
        </p:nvSpPr>
        <p:spPr bwMode="auto">
          <a:xfrm>
            <a:off x="7342836" y="2121462"/>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4</a:t>
            </a:r>
          </a:p>
        </p:txBody>
      </p:sp>
      <p:sp>
        <p:nvSpPr>
          <p:cNvPr id="28" name="TextBox 27">
            <a:extLst>
              <a:ext uri="{FF2B5EF4-FFF2-40B4-BE49-F238E27FC236}">
                <a16:creationId xmlns:a16="http://schemas.microsoft.com/office/drawing/2014/main" id="{3A682015-47D9-4E08-9733-D3478BC6A58A}"/>
              </a:ext>
            </a:extLst>
          </p:cNvPr>
          <p:cNvSpPr txBox="1"/>
          <p:nvPr/>
        </p:nvSpPr>
        <p:spPr bwMode="auto">
          <a:xfrm>
            <a:off x="3587428" y="5116467"/>
            <a:ext cx="501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2 hundreds ÷ 5 = 0 hundreds r 2 hundreds</a:t>
            </a:r>
          </a:p>
        </p:txBody>
      </p:sp>
      <p:sp>
        <p:nvSpPr>
          <p:cNvPr id="32" name="Rectangle 31">
            <a:extLst>
              <a:ext uri="{FF2B5EF4-FFF2-40B4-BE49-F238E27FC236}">
                <a16:creationId xmlns:a16="http://schemas.microsoft.com/office/drawing/2014/main" id="{026BF60A-5347-470F-A7CE-5ECDC7B36163}"/>
              </a:ext>
            </a:extLst>
          </p:cNvPr>
          <p:cNvSpPr/>
          <p:nvPr/>
        </p:nvSpPr>
        <p:spPr bwMode="auto">
          <a:xfrm>
            <a:off x="3958567" y="2073768"/>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A68670B4-B849-4A47-A48B-CBAFB887E491}"/>
              </a:ext>
            </a:extLst>
          </p:cNvPr>
          <p:cNvSpPr txBox="1"/>
          <p:nvPr/>
        </p:nvSpPr>
        <p:spPr bwMode="auto">
          <a:xfrm>
            <a:off x="4799816" y="1768538"/>
            <a:ext cx="25923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5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34" name="TextBox 33">
            <a:extLst>
              <a:ext uri="{FF2B5EF4-FFF2-40B4-BE49-F238E27FC236}">
                <a16:creationId xmlns:a16="http://schemas.microsoft.com/office/drawing/2014/main" id="{0520B046-D8FD-477A-8D8A-006B4E943F74}"/>
              </a:ext>
            </a:extLst>
          </p:cNvPr>
          <p:cNvSpPr txBox="1"/>
          <p:nvPr/>
        </p:nvSpPr>
        <p:spPr bwMode="auto">
          <a:xfrm>
            <a:off x="4796894" y="5446242"/>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sp>
        <p:nvSpPr>
          <p:cNvPr id="35" name="TextBox 34">
            <a:extLst>
              <a:ext uri="{FF2B5EF4-FFF2-40B4-BE49-F238E27FC236}">
                <a16:creationId xmlns:a16="http://schemas.microsoft.com/office/drawing/2014/main" id="{A68670B4-B849-4A47-A48B-CBAFB887E491}"/>
              </a:ext>
            </a:extLst>
          </p:cNvPr>
          <p:cNvSpPr txBox="1"/>
          <p:nvPr/>
        </p:nvSpPr>
        <p:spPr bwMode="auto">
          <a:xfrm>
            <a:off x="4545317" y="1766702"/>
            <a:ext cx="30315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4 – sharing the 10s: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3" name="Group 2"/>
          <p:cNvGrpSpPr/>
          <p:nvPr/>
        </p:nvGrpSpPr>
        <p:grpSpPr>
          <a:xfrm>
            <a:off x="6680392" y="2518675"/>
            <a:ext cx="1280304" cy="1296000"/>
            <a:chOff x="5156392" y="2196217"/>
            <a:chExt cx="1280304" cy="1296000"/>
          </a:xfrm>
        </p:grpSpPr>
        <p:sp>
          <p:nvSpPr>
            <p:cNvPr id="37" name="Rounded Rectangle 36"/>
            <p:cNvSpPr/>
            <p:nvPr/>
          </p:nvSpPr>
          <p:spPr bwMode="auto">
            <a:xfrm>
              <a:off x="51563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ounded Rectangle 37"/>
            <p:cNvSpPr/>
            <p:nvPr/>
          </p:nvSpPr>
          <p:spPr bwMode="auto">
            <a:xfrm>
              <a:off x="54865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ounded Rectangle 39"/>
            <p:cNvSpPr/>
            <p:nvPr/>
          </p:nvSpPr>
          <p:spPr bwMode="auto">
            <a:xfrm>
              <a:off x="58167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ounded Rectangle 40"/>
            <p:cNvSpPr/>
            <p:nvPr/>
          </p:nvSpPr>
          <p:spPr bwMode="auto">
            <a:xfrm>
              <a:off x="61469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42" name="TextBox 41">
            <a:extLst>
              <a:ext uri="{FF2B5EF4-FFF2-40B4-BE49-F238E27FC236}">
                <a16:creationId xmlns:a16="http://schemas.microsoft.com/office/drawing/2014/main" id="{3A682015-47D9-4E08-9733-D3478BC6A58A}"/>
              </a:ext>
            </a:extLst>
          </p:cNvPr>
          <p:cNvSpPr txBox="1"/>
          <p:nvPr/>
        </p:nvSpPr>
        <p:spPr bwMode="auto">
          <a:xfrm>
            <a:off x="4444748" y="5786660"/>
            <a:ext cx="33025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5 = 4 tens r 1 ten </a:t>
            </a:r>
          </a:p>
        </p:txBody>
      </p:sp>
      <p:sp>
        <p:nvSpPr>
          <p:cNvPr id="6" name="Rectangle 5"/>
          <p:cNvSpPr/>
          <p:nvPr/>
        </p:nvSpPr>
        <p:spPr bwMode="auto">
          <a:xfrm>
            <a:off x="7990902" y="2514816"/>
            <a:ext cx="286439" cy="2864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 name="Group 6"/>
          <p:cNvGrpSpPr/>
          <p:nvPr/>
        </p:nvGrpSpPr>
        <p:grpSpPr>
          <a:xfrm>
            <a:off x="8299200" y="2537377"/>
            <a:ext cx="233806" cy="2539144"/>
            <a:chOff x="8180746" y="2522927"/>
            <a:chExt cx="233806" cy="2539144"/>
          </a:xfrm>
        </p:grpSpPr>
        <p:pic>
          <p:nvPicPr>
            <p:cNvPr id="43" name="Picture 42" descr="A picture containing object&#10;&#10;Description automatically generated">
              <a:extLst>
                <a:ext uri="{FF2B5EF4-FFF2-40B4-BE49-F238E27FC236}">
                  <a16:creationId xmlns:a16="http://schemas.microsoft.com/office/drawing/2014/main" id="{671EB456-23CD-47F7-9A44-13B3E3171C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0746" y="2522927"/>
              <a:ext cx="233806" cy="233806"/>
            </a:xfrm>
            <a:prstGeom prst="rect">
              <a:avLst/>
            </a:prstGeom>
          </p:spPr>
        </p:pic>
        <p:pic>
          <p:nvPicPr>
            <p:cNvPr id="44" name="Picture 43" descr="A picture containing object&#10;&#10;Description automatically generated">
              <a:extLst>
                <a:ext uri="{FF2B5EF4-FFF2-40B4-BE49-F238E27FC236}">
                  <a16:creationId xmlns:a16="http://schemas.microsoft.com/office/drawing/2014/main" id="{0A55E672-8291-4295-B2AF-AB86A483DE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0746" y="2779076"/>
              <a:ext cx="233806" cy="233806"/>
            </a:xfrm>
            <a:prstGeom prst="rect">
              <a:avLst/>
            </a:prstGeom>
          </p:spPr>
        </p:pic>
        <p:pic>
          <p:nvPicPr>
            <p:cNvPr id="45" name="Picture 44" descr="A picture containing object&#10;&#10;Description automatically generated">
              <a:extLst>
                <a:ext uri="{FF2B5EF4-FFF2-40B4-BE49-F238E27FC236}">
                  <a16:creationId xmlns:a16="http://schemas.microsoft.com/office/drawing/2014/main" id="{B6F591C7-7BE7-4AF9-90B6-81835404BB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0746" y="3035225"/>
              <a:ext cx="233806" cy="233806"/>
            </a:xfrm>
            <a:prstGeom prst="rect">
              <a:avLst/>
            </a:prstGeom>
          </p:spPr>
        </p:pic>
        <p:pic>
          <p:nvPicPr>
            <p:cNvPr id="46" name="Picture 45" descr="A picture containing object&#10;&#10;Description automatically generated">
              <a:extLst>
                <a:ext uri="{FF2B5EF4-FFF2-40B4-BE49-F238E27FC236}">
                  <a16:creationId xmlns:a16="http://schemas.microsoft.com/office/drawing/2014/main" id="{018CAE6F-784D-445C-9C3D-42238BF43B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0746" y="3291374"/>
              <a:ext cx="233806" cy="233806"/>
            </a:xfrm>
            <a:prstGeom prst="rect">
              <a:avLst/>
            </a:prstGeom>
          </p:spPr>
        </p:pic>
        <p:grpSp>
          <p:nvGrpSpPr>
            <p:cNvPr id="47" name="Group 46"/>
            <p:cNvGrpSpPr/>
            <p:nvPr/>
          </p:nvGrpSpPr>
          <p:grpSpPr>
            <a:xfrm>
              <a:off x="8180746" y="3547523"/>
              <a:ext cx="233806" cy="1002253"/>
              <a:chOff x="6929462" y="3229889"/>
              <a:chExt cx="233806" cy="1002253"/>
            </a:xfrm>
          </p:grpSpPr>
          <p:pic>
            <p:nvPicPr>
              <p:cNvPr id="48" name="Picture 47" descr="A picture containing object&#10;&#10;Description automatically generated">
                <a:extLst>
                  <a:ext uri="{FF2B5EF4-FFF2-40B4-BE49-F238E27FC236}">
                    <a16:creationId xmlns:a16="http://schemas.microsoft.com/office/drawing/2014/main" id="{9053A8F9-F0F6-4177-9BCE-C954753AF9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3229889"/>
                <a:ext cx="233806" cy="233806"/>
              </a:xfrm>
              <a:prstGeom prst="rect">
                <a:avLst/>
              </a:prstGeom>
            </p:spPr>
          </p:pic>
          <p:pic>
            <p:nvPicPr>
              <p:cNvPr id="49" name="Picture 48" descr="A picture containing object&#10;&#10;Description automatically generated">
                <a:extLst>
                  <a:ext uri="{FF2B5EF4-FFF2-40B4-BE49-F238E27FC236}">
                    <a16:creationId xmlns:a16="http://schemas.microsoft.com/office/drawing/2014/main" id="{A406A91B-37C5-450A-9E5B-104506E4AE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3486038"/>
                <a:ext cx="233806" cy="233806"/>
              </a:xfrm>
              <a:prstGeom prst="rect">
                <a:avLst/>
              </a:prstGeom>
            </p:spPr>
          </p:pic>
          <p:pic>
            <p:nvPicPr>
              <p:cNvPr id="50" name="Picture 49" descr="A picture containing object&#10;&#10;Description automatically generated">
                <a:extLst>
                  <a:ext uri="{FF2B5EF4-FFF2-40B4-BE49-F238E27FC236}">
                    <a16:creationId xmlns:a16="http://schemas.microsoft.com/office/drawing/2014/main" id="{B32EE447-2B6D-4ABA-BA17-A68BACCFFE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3742187"/>
                <a:ext cx="233806" cy="233806"/>
              </a:xfrm>
              <a:prstGeom prst="rect">
                <a:avLst/>
              </a:prstGeom>
            </p:spPr>
          </p:pic>
          <p:pic>
            <p:nvPicPr>
              <p:cNvPr id="51" name="Picture 50" descr="A picture containing object&#10;&#10;Description automatically generated">
                <a:extLst>
                  <a:ext uri="{FF2B5EF4-FFF2-40B4-BE49-F238E27FC236}">
                    <a16:creationId xmlns:a16="http://schemas.microsoft.com/office/drawing/2014/main" id="{E5712A01-3DAF-4B1A-8E7B-6872A24874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3998336"/>
                <a:ext cx="233806" cy="233806"/>
              </a:xfrm>
              <a:prstGeom prst="rect">
                <a:avLst/>
              </a:prstGeom>
            </p:spPr>
          </p:pic>
        </p:grpSp>
        <p:grpSp>
          <p:nvGrpSpPr>
            <p:cNvPr id="52" name="Group 51"/>
            <p:cNvGrpSpPr/>
            <p:nvPr/>
          </p:nvGrpSpPr>
          <p:grpSpPr>
            <a:xfrm>
              <a:off x="8180746" y="4572119"/>
              <a:ext cx="233806" cy="489952"/>
              <a:chOff x="6929462" y="4254485"/>
              <a:chExt cx="233806" cy="489952"/>
            </a:xfrm>
          </p:grpSpPr>
          <p:pic>
            <p:nvPicPr>
              <p:cNvPr id="53" name="Picture 52" descr="A picture containing object&#10;&#10;Description automatically generated">
                <a:extLst>
                  <a:ext uri="{FF2B5EF4-FFF2-40B4-BE49-F238E27FC236}">
                    <a16:creationId xmlns:a16="http://schemas.microsoft.com/office/drawing/2014/main" id="{23136CA0-54C6-465C-9E8E-0078D877B6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4254485"/>
                <a:ext cx="233806" cy="233806"/>
              </a:xfrm>
              <a:prstGeom prst="rect">
                <a:avLst/>
              </a:prstGeom>
            </p:spPr>
          </p:pic>
          <p:pic>
            <p:nvPicPr>
              <p:cNvPr id="54" name="Picture 53" descr="A picture containing object&#10;&#10;Description automatically generated">
                <a:extLst>
                  <a:ext uri="{FF2B5EF4-FFF2-40B4-BE49-F238E27FC236}">
                    <a16:creationId xmlns:a16="http://schemas.microsoft.com/office/drawing/2014/main" id="{61AB0F21-8438-4E49-82DD-39D032E62A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462" y="4510631"/>
                <a:ext cx="233806" cy="233806"/>
              </a:xfrm>
              <a:prstGeom prst="rect">
                <a:avLst/>
              </a:prstGeom>
            </p:spPr>
          </p:pic>
        </p:grpSp>
      </p:grpSp>
      <p:sp>
        <p:nvSpPr>
          <p:cNvPr id="55" name="TextBox 54">
            <a:extLst>
              <a:ext uri="{FF2B5EF4-FFF2-40B4-BE49-F238E27FC236}">
                <a16:creationId xmlns:a16="http://schemas.microsoft.com/office/drawing/2014/main" id="{3A682015-47D9-4E08-9733-D3478BC6A58A}"/>
              </a:ext>
            </a:extLst>
          </p:cNvPr>
          <p:cNvSpPr txBox="1"/>
          <p:nvPr/>
        </p:nvSpPr>
        <p:spPr bwMode="auto">
          <a:xfrm>
            <a:off x="5118009" y="6093296"/>
            <a:ext cx="19559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 ten = 10 ones</a:t>
            </a:r>
          </a:p>
        </p:txBody>
      </p:sp>
    </p:spTree>
    <p:extLst>
      <p:ext uri="{BB962C8B-B14F-4D97-AF65-F5344CB8AC3E}">
        <p14:creationId xmlns:p14="http://schemas.microsoft.com/office/powerpoint/2010/main" val="23698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childTnLst>
                                </p:cTn>
                              </p:par>
                              <p:par>
                                <p:cTn id="31" presetID="10" presetClass="exit" presetSubtype="0" fill="hold" nodeType="withEffect">
                                  <p:stCondLst>
                                    <p:cond delay="0"/>
                                  </p:stCondLst>
                                  <p:childTnLst>
                                    <p:animEffect transition="out" filter="fade">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6" grpId="0" animBg="1"/>
      <p:bldP spid="5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8AF87BE-95F1-473E-A572-C3B9AA5D65B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787036" y="2445318"/>
            <a:ext cx="3424012" cy="1347433"/>
          </a:xfrm>
          <a:prstGeom prst="rect">
            <a:avLst/>
          </a:prstGeom>
        </p:spPr>
      </p:pic>
      <p:grpSp>
        <p:nvGrpSpPr>
          <p:cNvPr id="115" name="Group 114">
            <a:extLst>
              <a:ext uri="{FF2B5EF4-FFF2-40B4-BE49-F238E27FC236}">
                <a16:creationId xmlns:a16="http://schemas.microsoft.com/office/drawing/2014/main" id="{9D5FAD42-A82F-49EB-B43E-DD3B9995964A}"/>
              </a:ext>
            </a:extLst>
          </p:cNvPr>
          <p:cNvGrpSpPr>
            <a:grpSpLocks noChangeAspect="1"/>
          </p:cNvGrpSpPr>
          <p:nvPr/>
        </p:nvGrpSpPr>
        <p:grpSpPr>
          <a:xfrm>
            <a:off x="5431262" y="2399024"/>
            <a:ext cx="3770262" cy="578710"/>
            <a:chOff x="3733049" y="5315443"/>
            <a:chExt cx="3718673" cy="570792"/>
          </a:xfrm>
        </p:grpSpPr>
        <p:grpSp>
          <p:nvGrpSpPr>
            <p:cNvPr id="116" name="Group 115">
              <a:extLst>
                <a:ext uri="{FF2B5EF4-FFF2-40B4-BE49-F238E27FC236}">
                  <a16:creationId xmlns:a16="http://schemas.microsoft.com/office/drawing/2014/main" id="{547D99CE-70B4-4AA5-AA30-7CFB706AA7AD}"/>
                </a:ext>
              </a:extLst>
            </p:cNvPr>
            <p:cNvGrpSpPr/>
            <p:nvPr/>
          </p:nvGrpSpPr>
          <p:grpSpPr>
            <a:xfrm>
              <a:off x="4048134" y="5351710"/>
              <a:ext cx="3403588" cy="534525"/>
              <a:chOff x="4048134" y="5351710"/>
              <a:chExt cx="3403588" cy="534525"/>
            </a:xfrm>
            <a:solidFill>
              <a:schemeClr val="bg1"/>
            </a:solidFill>
          </p:grpSpPr>
          <p:sp>
            <p:nvSpPr>
              <p:cNvPr id="120" name="Rectangle 119">
                <a:extLst>
                  <a:ext uri="{FF2B5EF4-FFF2-40B4-BE49-F238E27FC236}">
                    <a16:creationId xmlns:a16="http://schemas.microsoft.com/office/drawing/2014/main" id="{3B75B9C5-0981-4F4A-9996-3B92709A52D9}"/>
                  </a:ext>
                </a:extLst>
              </p:cNvPr>
              <p:cNvSpPr/>
              <p:nvPr/>
            </p:nvSpPr>
            <p:spPr bwMode="auto">
              <a:xfrm flipV="1">
                <a:off x="4048134" y="5351710"/>
                <a:ext cx="3403588" cy="58072"/>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sp>
            <p:nvSpPr>
              <p:cNvPr id="121" name="Rectangle 120">
                <a:extLst>
                  <a:ext uri="{FF2B5EF4-FFF2-40B4-BE49-F238E27FC236}">
                    <a16:creationId xmlns:a16="http://schemas.microsoft.com/office/drawing/2014/main" id="{61A8E705-4F8D-447E-8667-3BA57EC06D3A}"/>
                  </a:ext>
                </a:extLst>
              </p:cNvPr>
              <p:cNvSpPr/>
              <p:nvPr/>
            </p:nvSpPr>
            <p:spPr bwMode="auto">
              <a:xfrm rot="5400000">
                <a:off x="3875410" y="5575409"/>
                <a:ext cx="520486" cy="101166"/>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nvGrpSpPr>
            <p:cNvPr id="117" name="Group 116">
              <a:extLst>
                <a:ext uri="{FF2B5EF4-FFF2-40B4-BE49-F238E27FC236}">
                  <a16:creationId xmlns:a16="http://schemas.microsoft.com/office/drawing/2014/main" id="{1A6B5EF3-64AC-48A1-A329-E3AF848F72E5}"/>
                </a:ext>
              </a:extLst>
            </p:cNvPr>
            <p:cNvGrpSpPr/>
            <p:nvPr/>
          </p:nvGrpSpPr>
          <p:grpSpPr>
            <a:xfrm>
              <a:off x="3733049" y="5315443"/>
              <a:ext cx="3718672" cy="564329"/>
              <a:chOff x="3722832" y="5310208"/>
              <a:chExt cx="3718672" cy="564329"/>
            </a:xfrm>
          </p:grpSpPr>
          <p:cxnSp>
            <p:nvCxnSpPr>
              <p:cNvPr id="118" name="Straight Connector 117">
                <a:extLst>
                  <a:ext uri="{FF2B5EF4-FFF2-40B4-BE49-F238E27FC236}">
                    <a16:creationId xmlns:a16="http://schemas.microsoft.com/office/drawing/2014/main" id="{B47CD389-E046-4377-BF22-D1E7CC58C1E3}"/>
                  </a:ext>
                </a:extLst>
              </p:cNvPr>
              <p:cNvCxnSpPr/>
              <p:nvPr/>
            </p:nvCxnSpPr>
            <p:spPr bwMode="auto">
              <a:xfrm>
                <a:off x="4095242" y="5385595"/>
                <a:ext cx="3346262"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Arc 118">
                <a:extLst>
                  <a:ext uri="{FF2B5EF4-FFF2-40B4-BE49-F238E27FC236}">
                    <a16:creationId xmlns:a16="http://schemas.microsoft.com/office/drawing/2014/main" id="{6E27AAAA-3ABD-469C-96BC-113775565DC0}"/>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FF0000"/>
                  </a:solidFill>
                  <a:effectLst/>
                  <a:uLnTx/>
                  <a:uFillTx/>
                  <a:latin typeface="Arial" charset="0"/>
                  <a:ea typeface="+mn-ea"/>
                  <a:cs typeface="+mn-cs"/>
                </a:endParaRPr>
              </a:p>
            </p:txBody>
          </p:sp>
        </p:grpSp>
      </p:grpSp>
      <p:sp>
        <p:nvSpPr>
          <p:cNvPr id="4" name="Title 3">
            <a:extLst>
              <a:ext uri="{FF2B5EF4-FFF2-40B4-BE49-F238E27FC236}">
                <a16:creationId xmlns:a16="http://schemas.microsoft.com/office/drawing/2014/main" id="{CC0F8155-EB6F-49A5-92B6-79051AF204A5}"/>
              </a:ext>
            </a:extLst>
          </p:cNvPr>
          <p:cNvSpPr>
            <a:spLocks noGrp="1"/>
          </p:cNvSpPr>
          <p:nvPr>
            <p:ph type="title"/>
          </p:nvPr>
        </p:nvSpPr>
        <p:spPr/>
        <p:txBody>
          <a:bodyPr/>
          <a:lstStyle/>
          <a:p>
            <a:r>
              <a:rPr lang="en-GB" dirty="0"/>
              <a:t>5MD-4 Divide using a formal written method</a:t>
            </a:r>
          </a:p>
        </p:txBody>
      </p:sp>
      <p:graphicFrame>
        <p:nvGraphicFramePr>
          <p:cNvPr id="56" name="Object 55"/>
          <p:cNvGraphicFramePr>
            <a:graphicFrameLocks noChangeAspect="1"/>
          </p:cNvGraphicFramePr>
          <p:nvPr/>
        </p:nvGraphicFramePr>
        <p:xfrm>
          <a:off x="2922703" y="2122722"/>
          <a:ext cx="1568506" cy="883850"/>
        </p:xfrm>
        <a:graphic>
          <a:graphicData uri="http://schemas.openxmlformats.org/presentationml/2006/ole">
            <mc:AlternateContent xmlns:mc="http://schemas.openxmlformats.org/markup-compatibility/2006">
              <mc:Choice xmlns:v="urn:schemas-microsoft-com:vml" Requires="v">
                <p:oleObj name="Equation" r:id="rId4" imgW="901440" imgH="507960" progId="Equation.DSMT4">
                  <p:embed/>
                </p:oleObj>
              </mc:Choice>
              <mc:Fallback>
                <p:oleObj name="Equation" r:id="rId4" imgW="901440" imgH="507960" progId="Equation.DSMT4">
                  <p:embed/>
                  <p:pic>
                    <p:nvPicPr>
                      <p:cNvPr id="56" name="Object 55"/>
                      <p:cNvPicPr/>
                      <p:nvPr/>
                    </p:nvPicPr>
                    <p:blipFill>
                      <a:blip r:embed="rId5"/>
                      <a:stretch>
                        <a:fillRect/>
                      </a:stretch>
                    </p:blipFill>
                    <p:spPr>
                      <a:xfrm>
                        <a:off x="2922703" y="2122722"/>
                        <a:ext cx="1568506" cy="883850"/>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DABCC1AC-BB82-4746-A5A1-0965788DEE35}"/>
              </a:ext>
            </a:extLst>
          </p:cNvPr>
          <p:cNvGrpSpPr/>
          <p:nvPr/>
        </p:nvGrpSpPr>
        <p:grpSpPr>
          <a:xfrm>
            <a:off x="4955184" y="1136866"/>
            <a:ext cx="2281635" cy="461665"/>
            <a:chOff x="3314000" y="820739"/>
            <a:chExt cx="2281635" cy="461665"/>
          </a:xfrm>
        </p:grpSpPr>
        <p:sp>
          <p:nvSpPr>
            <p:cNvPr id="93" name="TextBox 92">
              <a:extLst>
                <a:ext uri="{FF2B5EF4-FFF2-40B4-BE49-F238E27FC236}">
                  <a16:creationId xmlns:a16="http://schemas.microsoft.com/office/drawing/2014/main" id="{99AADE39-2306-4F03-9E74-F41A06BD4A80}"/>
                </a:ext>
              </a:extLst>
            </p:cNvPr>
            <p:cNvSpPr txBox="1"/>
            <p:nvPr/>
          </p:nvSpPr>
          <p:spPr bwMode="auto">
            <a:xfrm>
              <a:off x="3314000" y="830265"/>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215  ÷  5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97" name="Rectangle 96">
              <a:extLst>
                <a:ext uri="{FF2B5EF4-FFF2-40B4-BE49-F238E27FC236}">
                  <a16:creationId xmlns:a16="http://schemas.microsoft.com/office/drawing/2014/main" id="{71379E71-D2B5-4A05-9AD1-5E26A32B5234}"/>
                </a:ext>
              </a:extLst>
            </p:cNvPr>
            <p:cNvSpPr/>
            <p:nvPr/>
          </p:nvSpPr>
          <p:spPr bwMode="auto">
            <a:xfrm>
              <a:off x="5134835" y="820739"/>
              <a:ext cx="4608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23" name="Rectangle 122">
            <a:extLst>
              <a:ext uri="{FF2B5EF4-FFF2-40B4-BE49-F238E27FC236}">
                <a16:creationId xmlns:a16="http://schemas.microsoft.com/office/drawing/2014/main" id="{919C77E8-BCD8-4005-A108-7C96CC53FDEE}"/>
              </a:ext>
            </a:extLst>
          </p:cNvPr>
          <p:cNvSpPr/>
          <p:nvPr/>
        </p:nvSpPr>
        <p:spPr bwMode="auto">
          <a:xfrm>
            <a:off x="3085573" y="2461424"/>
            <a:ext cx="133427" cy="5148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24" name="Group 123">
            <a:extLst>
              <a:ext uri="{FF2B5EF4-FFF2-40B4-BE49-F238E27FC236}">
                <a16:creationId xmlns:a16="http://schemas.microsoft.com/office/drawing/2014/main" id="{E3ED45D4-4056-4C3A-87A1-CF5CD3C411D5}"/>
              </a:ext>
            </a:extLst>
          </p:cNvPr>
          <p:cNvGrpSpPr/>
          <p:nvPr/>
        </p:nvGrpSpPr>
        <p:grpSpPr>
          <a:xfrm>
            <a:off x="2746500" y="2418830"/>
            <a:ext cx="1649289" cy="564329"/>
            <a:chOff x="3733049" y="5315443"/>
            <a:chExt cx="1649289" cy="564329"/>
          </a:xfrm>
        </p:grpSpPr>
        <p:grpSp>
          <p:nvGrpSpPr>
            <p:cNvPr id="125" name="Group 124">
              <a:extLst>
                <a:ext uri="{FF2B5EF4-FFF2-40B4-BE49-F238E27FC236}">
                  <a16:creationId xmlns:a16="http://schemas.microsoft.com/office/drawing/2014/main" id="{2C038829-B396-4410-8022-B528210F28CA}"/>
                </a:ext>
              </a:extLst>
            </p:cNvPr>
            <p:cNvGrpSpPr/>
            <p:nvPr/>
          </p:nvGrpSpPr>
          <p:grpSpPr>
            <a:xfrm>
              <a:off x="4085070" y="5365750"/>
              <a:ext cx="1297268" cy="507156"/>
              <a:chOff x="4085070" y="5365750"/>
              <a:chExt cx="1297268" cy="507156"/>
            </a:xfrm>
            <a:solidFill>
              <a:schemeClr val="bg1"/>
            </a:solidFill>
          </p:grpSpPr>
          <p:sp>
            <p:nvSpPr>
              <p:cNvPr id="129" name="Rectangle 128">
                <a:extLst>
                  <a:ext uri="{FF2B5EF4-FFF2-40B4-BE49-F238E27FC236}">
                    <a16:creationId xmlns:a16="http://schemas.microsoft.com/office/drawing/2014/main" id="{06BF7650-2900-42F4-B465-7696B56BC885}"/>
                  </a:ext>
                </a:extLst>
              </p:cNvPr>
              <p:cNvSpPr/>
              <p:nvPr/>
            </p:nvSpPr>
            <p:spPr bwMode="auto">
              <a:xfrm>
                <a:off x="4085070" y="5365750"/>
                <a:ext cx="1297268" cy="46574"/>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62073AD0-C46B-44AC-A7F2-C4C3D87740E7}"/>
                  </a:ext>
                </a:extLst>
              </p:cNvPr>
              <p:cNvSpPr/>
              <p:nvPr/>
            </p:nvSpPr>
            <p:spPr bwMode="auto">
              <a:xfrm rot="5400000">
                <a:off x="3899538" y="5586207"/>
                <a:ext cx="472231" cy="101167"/>
              </a:xfrm>
              <a:prstGeom prst="rect">
                <a:avLst/>
              </a:prstGeom>
              <a:grp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126" name="Group 125">
              <a:extLst>
                <a:ext uri="{FF2B5EF4-FFF2-40B4-BE49-F238E27FC236}">
                  <a16:creationId xmlns:a16="http://schemas.microsoft.com/office/drawing/2014/main" id="{D16453BF-67BC-49CE-87AF-B400AF649DA6}"/>
                </a:ext>
              </a:extLst>
            </p:cNvPr>
            <p:cNvGrpSpPr/>
            <p:nvPr/>
          </p:nvGrpSpPr>
          <p:grpSpPr>
            <a:xfrm>
              <a:off x="3733049" y="5315443"/>
              <a:ext cx="1646907" cy="564329"/>
              <a:chOff x="3722832" y="5310208"/>
              <a:chExt cx="1646907" cy="564329"/>
            </a:xfrm>
          </p:grpSpPr>
          <p:cxnSp>
            <p:nvCxnSpPr>
              <p:cNvPr id="127" name="Straight Connector 126">
                <a:extLst>
                  <a:ext uri="{FF2B5EF4-FFF2-40B4-BE49-F238E27FC236}">
                    <a16:creationId xmlns:a16="http://schemas.microsoft.com/office/drawing/2014/main" id="{0063CC93-6154-4354-8FF9-057787BB4075}"/>
                  </a:ext>
                </a:extLst>
              </p:cNvPr>
              <p:cNvCxnSpPr/>
              <p:nvPr/>
            </p:nvCxnSpPr>
            <p:spPr bwMode="auto">
              <a:xfrm>
                <a:off x="4095242" y="5385595"/>
                <a:ext cx="1274497" cy="0"/>
              </a:xfrm>
              <a:prstGeom prst="line">
                <a:avLst/>
              </a:prstGeom>
              <a:noFill/>
              <a:ln w="19050"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Arc 127">
                <a:extLst>
                  <a:ext uri="{FF2B5EF4-FFF2-40B4-BE49-F238E27FC236}">
                    <a16:creationId xmlns:a16="http://schemas.microsoft.com/office/drawing/2014/main" id="{DB59BEAE-8ECA-406B-8896-0C54988F268B}"/>
                  </a:ext>
                </a:extLst>
              </p:cNvPr>
              <p:cNvSpPr/>
              <p:nvPr/>
            </p:nvSpPr>
            <p:spPr bwMode="auto">
              <a:xfrm rot="5580000">
                <a:off x="3659489" y="5373551"/>
                <a:ext cx="564329" cy="437643"/>
              </a:xfrm>
              <a:prstGeom prst="arc">
                <a:avLst>
                  <a:gd name="adj1" fmla="val 12840085"/>
                  <a:gd name="adj2" fmla="val 19402035"/>
                </a:avLst>
              </a:prstGeom>
              <a:noFill/>
              <a:ln w="15875" cap="rnd"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131" name="TextBox 130">
            <a:extLst>
              <a:ext uri="{FF2B5EF4-FFF2-40B4-BE49-F238E27FC236}">
                <a16:creationId xmlns:a16="http://schemas.microsoft.com/office/drawing/2014/main" id="{F01EBFDC-F7FB-4848-8531-33E401656ED0}"/>
              </a:ext>
            </a:extLst>
          </p:cNvPr>
          <p:cNvSpPr txBox="1"/>
          <p:nvPr/>
        </p:nvSpPr>
        <p:spPr bwMode="auto">
          <a:xfrm>
            <a:off x="6070367" y="2115130"/>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8B3995"/>
                </a:solidFill>
                <a:effectLst/>
                <a:uLnTx/>
                <a:uFillTx/>
                <a:latin typeface="Myriad Pro" panose="020B0503030403020204" pitchFamily="34" charset="0"/>
                <a:ea typeface="Myriad Pro Semibold" charset="0"/>
                <a:cs typeface="Myriad Pro Semibold" charset="0"/>
              </a:rPr>
              <a:t>0</a:t>
            </a:r>
          </a:p>
        </p:txBody>
      </p:sp>
      <p:sp>
        <p:nvSpPr>
          <p:cNvPr id="132" name="TextBox 131">
            <a:extLst>
              <a:ext uri="{FF2B5EF4-FFF2-40B4-BE49-F238E27FC236}">
                <a16:creationId xmlns:a16="http://schemas.microsoft.com/office/drawing/2014/main" id="{97028227-CEB4-4A88-B624-466072191E6B}"/>
              </a:ext>
            </a:extLst>
          </p:cNvPr>
          <p:cNvSpPr txBox="1"/>
          <p:nvPr/>
        </p:nvSpPr>
        <p:spPr bwMode="auto">
          <a:xfrm>
            <a:off x="5572155" y="2461265"/>
            <a:ext cx="3225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a:t>
            </a:r>
            <a:endParaRPr kumimoji="0" lang="en-GB" sz="2000" b="0" i="0" u="none" strike="noStrike" kern="1200" cap="none" spc="0" normalizeH="0" baseline="0" noProof="0" dirty="0">
              <a:ln>
                <a:noFill/>
              </a:ln>
              <a:solidFill>
                <a:srgbClr val="C00000"/>
              </a:solidFill>
              <a:effectLst/>
              <a:uLnTx/>
              <a:uFillTx/>
              <a:latin typeface="Myriad Pro" panose="020B0503030403020204" pitchFamily="34" charset="0"/>
              <a:ea typeface="Myriad Pro Semibold" charset="0"/>
              <a:cs typeface="Myriad Pro Semibold" charset="0"/>
            </a:endParaRPr>
          </a:p>
        </p:txBody>
      </p:sp>
      <p:sp>
        <p:nvSpPr>
          <p:cNvPr id="133" name="TextBox 132">
            <a:extLst>
              <a:ext uri="{FF2B5EF4-FFF2-40B4-BE49-F238E27FC236}">
                <a16:creationId xmlns:a16="http://schemas.microsoft.com/office/drawing/2014/main" id="{E375B1ED-15CD-43CC-95AD-93EFC53D1609}"/>
              </a:ext>
            </a:extLst>
          </p:cNvPr>
          <p:cNvSpPr txBox="1"/>
          <p:nvPr/>
        </p:nvSpPr>
        <p:spPr bwMode="auto">
          <a:xfrm>
            <a:off x="7342836" y="2115130"/>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panose="020B0503030403020204" pitchFamily="34" charset="0"/>
                <a:ea typeface="Myriad Pro Semibold" charset="0"/>
                <a:cs typeface="Myriad Pro Semibold" charset="0"/>
              </a:rPr>
              <a:t>4</a:t>
            </a:r>
          </a:p>
        </p:txBody>
      </p:sp>
      <p:sp>
        <p:nvSpPr>
          <p:cNvPr id="28" name="TextBox 27">
            <a:extLst>
              <a:ext uri="{FF2B5EF4-FFF2-40B4-BE49-F238E27FC236}">
                <a16:creationId xmlns:a16="http://schemas.microsoft.com/office/drawing/2014/main" id="{3A682015-47D9-4E08-9733-D3478BC6A58A}"/>
              </a:ext>
            </a:extLst>
          </p:cNvPr>
          <p:cNvSpPr txBox="1"/>
          <p:nvPr/>
        </p:nvSpPr>
        <p:spPr bwMode="auto">
          <a:xfrm>
            <a:off x="3587428" y="5110135"/>
            <a:ext cx="501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7030A0"/>
                </a:solidFill>
                <a:effectLst/>
                <a:uLnTx/>
                <a:uFillTx/>
                <a:latin typeface="Myriad Pro Semibold" charset="0"/>
                <a:ea typeface="Myriad Pro Semibold" charset="0"/>
                <a:cs typeface="Myriad Pro Semibold" charset="0"/>
              </a:rPr>
              <a:t>2 hundreds ÷ 5 = 0 hundreds r 2 hundreds</a:t>
            </a:r>
          </a:p>
        </p:txBody>
      </p:sp>
      <p:sp>
        <p:nvSpPr>
          <p:cNvPr id="32" name="Rectangle 31">
            <a:extLst>
              <a:ext uri="{FF2B5EF4-FFF2-40B4-BE49-F238E27FC236}">
                <a16:creationId xmlns:a16="http://schemas.microsoft.com/office/drawing/2014/main" id="{026BF60A-5347-470F-A7CE-5ECDC7B36163}"/>
              </a:ext>
            </a:extLst>
          </p:cNvPr>
          <p:cNvSpPr/>
          <p:nvPr/>
        </p:nvSpPr>
        <p:spPr bwMode="auto">
          <a:xfrm>
            <a:off x="3958567" y="2067436"/>
            <a:ext cx="266700" cy="3683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A68670B4-B849-4A47-A48B-CBAFB887E491}"/>
              </a:ext>
            </a:extLst>
          </p:cNvPr>
          <p:cNvSpPr txBox="1"/>
          <p:nvPr/>
        </p:nvSpPr>
        <p:spPr bwMode="auto">
          <a:xfrm>
            <a:off x="4799816" y="1762206"/>
            <a:ext cx="25923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5 – exchanging:</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34" name="TextBox 33">
            <a:extLst>
              <a:ext uri="{FF2B5EF4-FFF2-40B4-BE49-F238E27FC236}">
                <a16:creationId xmlns:a16="http://schemas.microsoft.com/office/drawing/2014/main" id="{0520B046-D8FD-477A-8D8A-006B4E943F74}"/>
              </a:ext>
            </a:extLst>
          </p:cNvPr>
          <p:cNvSpPr txBox="1"/>
          <p:nvPr/>
        </p:nvSpPr>
        <p:spPr bwMode="auto">
          <a:xfrm>
            <a:off x="4796894" y="5439910"/>
            <a:ext cx="2598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hundreds = 20 tens</a:t>
            </a:r>
          </a:p>
        </p:txBody>
      </p:sp>
      <p:sp>
        <p:nvSpPr>
          <p:cNvPr id="35" name="TextBox 34">
            <a:extLst>
              <a:ext uri="{FF2B5EF4-FFF2-40B4-BE49-F238E27FC236}">
                <a16:creationId xmlns:a16="http://schemas.microsoft.com/office/drawing/2014/main" id="{A68670B4-B849-4A47-A48B-CBAFB887E491}"/>
              </a:ext>
            </a:extLst>
          </p:cNvPr>
          <p:cNvSpPr txBox="1"/>
          <p:nvPr/>
        </p:nvSpPr>
        <p:spPr bwMode="auto">
          <a:xfrm>
            <a:off x="4616652" y="1760370"/>
            <a:ext cx="28889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Step 6 – sharing the 1s:</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3" name="Group 2"/>
          <p:cNvGrpSpPr/>
          <p:nvPr/>
        </p:nvGrpSpPr>
        <p:grpSpPr>
          <a:xfrm>
            <a:off x="6680392" y="2512343"/>
            <a:ext cx="1280304" cy="1296000"/>
            <a:chOff x="5156392" y="2196217"/>
            <a:chExt cx="1280304" cy="1296000"/>
          </a:xfrm>
        </p:grpSpPr>
        <p:sp>
          <p:nvSpPr>
            <p:cNvPr id="37" name="Rounded Rectangle 36"/>
            <p:cNvSpPr/>
            <p:nvPr/>
          </p:nvSpPr>
          <p:spPr bwMode="auto">
            <a:xfrm>
              <a:off x="51563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ounded Rectangle 37"/>
            <p:cNvSpPr/>
            <p:nvPr/>
          </p:nvSpPr>
          <p:spPr bwMode="auto">
            <a:xfrm>
              <a:off x="54865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ounded Rectangle 39"/>
            <p:cNvSpPr/>
            <p:nvPr/>
          </p:nvSpPr>
          <p:spPr bwMode="auto">
            <a:xfrm>
              <a:off x="58167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ounded Rectangle 40"/>
            <p:cNvSpPr/>
            <p:nvPr/>
          </p:nvSpPr>
          <p:spPr bwMode="auto">
            <a:xfrm>
              <a:off x="6146992" y="2196217"/>
              <a:ext cx="289704" cy="1296000"/>
            </a:xfrm>
            <a:prstGeom prst="roundRect">
              <a:avLst/>
            </a:prstGeom>
            <a:noFill/>
            <a:ln w="1905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42" name="TextBox 41">
            <a:extLst>
              <a:ext uri="{FF2B5EF4-FFF2-40B4-BE49-F238E27FC236}">
                <a16:creationId xmlns:a16="http://schemas.microsoft.com/office/drawing/2014/main" id="{3A682015-47D9-4E08-9733-D3478BC6A58A}"/>
              </a:ext>
            </a:extLst>
          </p:cNvPr>
          <p:cNvSpPr txBox="1"/>
          <p:nvPr/>
        </p:nvSpPr>
        <p:spPr bwMode="auto">
          <a:xfrm>
            <a:off x="4444748" y="5780328"/>
            <a:ext cx="33025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70C0"/>
                </a:solidFill>
                <a:effectLst/>
                <a:uLnTx/>
                <a:uFillTx/>
                <a:latin typeface="Myriad Pro Semibold" charset="0"/>
                <a:ea typeface="Myriad Pro Semibold" charset="0"/>
                <a:cs typeface="Myriad Pro Semibold" charset="0"/>
              </a:rPr>
              <a:t>21 tens ÷ 5 = 4 tens r 1 ten </a:t>
            </a:r>
          </a:p>
        </p:txBody>
      </p:sp>
      <p:sp>
        <p:nvSpPr>
          <p:cNvPr id="6" name="Rectangle 5"/>
          <p:cNvSpPr/>
          <p:nvPr/>
        </p:nvSpPr>
        <p:spPr bwMode="auto">
          <a:xfrm>
            <a:off x="7990902" y="2508484"/>
            <a:ext cx="286439" cy="2864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43" name="Picture 42" descr="A picture containing object&#10;&#10;Description automatically generated">
            <a:extLst>
              <a:ext uri="{FF2B5EF4-FFF2-40B4-BE49-F238E27FC236}">
                <a16:creationId xmlns:a16="http://schemas.microsoft.com/office/drawing/2014/main" id="{671EB456-23CD-47F7-9A44-13B3E3171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32" y="2531045"/>
            <a:ext cx="233806" cy="233806"/>
          </a:xfrm>
          <a:prstGeom prst="rect">
            <a:avLst/>
          </a:prstGeom>
        </p:spPr>
      </p:pic>
      <p:pic>
        <p:nvPicPr>
          <p:cNvPr id="44" name="Picture 43" descr="A picture containing object&#10;&#10;Description automatically generated">
            <a:extLst>
              <a:ext uri="{FF2B5EF4-FFF2-40B4-BE49-F238E27FC236}">
                <a16:creationId xmlns:a16="http://schemas.microsoft.com/office/drawing/2014/main" id="{0A55E672-8291-4295-B2AF-AB86A483DE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32" y="2787194"/>
            <a:ext cx="233806" cy="233806"/>
          </a:xfrm>
          <a:prstGeom prst="rect">
            <a:avLst/>
          </a:prstGeom>
        </p:spPr>
      </p:pic>
      <p:pic>
        <p:nvPicPr>
          <p:cNvPr id="45" name="Picture 44" descr="A picture containing object&#10;&#10;Description automatically generated">
            <a:extLst>
              <a:ext uri="{FF2B5EF4-FFF2-40B4-BE49-F238E27FC236}">
                <a16:creationId xmlns:a16="http://schemas.microsoft.com/office/drawing/2014/main" id="{B6F591C7-7BE7-4AF9-90B6-81835404BB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32" y="3043343"/>
            <a:ext cx="233806" cy="233806"/>
          </a:xfrm>
          <a:prstGeom prst="rect">
            <a:avLst/>
          </a:prstGeom>
        </p:spPr>
      </p:pic>
      <p:pic>
        <p:nvPicPr>
          <p:cNvPr id="46" name="Picture 45" descr="A picture containing object&#10;&#10;Description automatically generated">
            <a:extLst>
              <a:ext uri="{FF2B5EF4-FFF2-40B4-BE49-F238E27FC236}">
                <a16:creationId xmlns:a16="http://schemas.microsoft.com/office/drawing/2014/main" id="{018CAE6F-784D-445C-9C3D-42238BF43B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32" y="3299492"/>
            <a:ext cx="233806" cy="233806"/>
          </a:xfrm>
          <a:prstGeom prst="rect">
            <a:avLst/>
          </a:prstGeom>
        </p:spPr>
      </p:pic>
      <p:pic>
        <p:nvPicPr>
          <p:cNvPr id="48" name="Picture 47" descr="A picture containing object&#10;&#10;Description automatically generated">
            <a:extLst>
              <a:ext uri="{FF2B5EF4-FFF2-40B4-BE49-F238E27FC236}">
                <a16:creationId xmlns:a16="http://schemas.microsoft.com/office/drawing/2014/main" id="{9053A8F9-F0F6-4177-9BCE-C954753AF9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32" y="3555641"/>
            <a:ext cx="233806" cy="233806"/>
          </a:xfrm>
          <a:prstGeom prst="rect">
            <a:avLst/>
          </a:prstGeom>
        </p:spPr>
      </p:pic>
      <p:grpSp>
        <p:nvGrpSpPr>
          <p:cNvPr id="9" name="Group 8"/>
          <p:cNvGrpSpPr/>
          <p:nvPr/>
        </p:nvGrpSpPr>
        <p:grpSpPr>
          <a:xfrm>
            <a:off x="8297732" y="3811791"/>
            <a:ext cx="233806" cy="1258399"/>
            <a:chOff x="6823584" y="3495664"/>
            <a:chExt cx="233806" cy="1258399"/>
          </a:xfrm>
        </p:grpSpPr>
        <p:pic>
          <p:nvPicPr>
            <p:cNvPr id="49" name="Picture 48" descr="A picture containing object&#10;&#10;Description automatically generated">
              <a:extLst>
                <a:ext uri="{FF2B5EF4-FFF2-40B4-BE49-F238E27FC236}">
                  <a16:creationId xmlns:a16="http://schemas.microsoft.com/office/drawing/2014/main" id="{A406A91B-37C5-450A-9E5B-104506E4AE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584" y="3495664"/>
              <a:ext cx="233806" cy="233806"/>
            </a:xfrm>
            <a:prstGeom prst="rect">
              <a:avLst/>
            </a:prstGeom>
          </p:spPr>
        </p:pic>
        <p:pic>
          <p:nvPicPr>
            <p:cNvPr id="50" name="Picture 49" descr="A picture containing object&#10;&#10;Description automatically generated">
              <a:extLst>
                <a:ext uri="{FF2B5EF4-FFF2-40B4-BE49-F238E27FC236}">
                  <a16:creationId xmlns:a16="http://schemas.microsoft.com/office/drawing/2014/main" id="{B32EE447-2B6D-4ABA-BA17-A68BACCFFE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584" y="3751813"/>
              <a:ext cx="233806" cy="233806"/>
            </a:xfrm>
            <a:prstGeom prst="rect">
              <a:avLst/>
            </a:prstGeom>
          </p:spPr>
        </p:pic>
        <p:pic>
          <p:nvPicPr>
            <p:cNvPr id="51" name="Picture 50" descr="A picture containing object&#10;&#10;Description automatically generated">
              <a:extLst>
                <a:ext uri="{FF2B5EF4-FFF2-40B4-BE49-F238E27FC236}">
                  <a16:creationId xmlns:a16="http://schemas.microsoft.com/office/drawing/2014/main" id="{E5712A01-3DAF-4B1A-8E7B-6872A24874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584" y="4007962"/>
              <a:ext cx="233806" cy="233806"/>
            </a:xfrm>
            <a:prstGeom prst="rect">
              <a:avLst/>
            </a:prstGeom>
          </p:spPr>
        </p:pic>
        <p:pic>
          <p:nvPicPr>
            <p:cNvPr id="53" name="Picture 52" descr="A picture containing object&#10;&#10;Description automatically generated">
              <a:extLst>
                <a:ext uri="{FF2B5EF4-FFF2-40B4-BE49-F238E27FC236}">
                  <a16:creationId xmlns:a16="http://schemas.microsoft.com/office/drawing/2014/main" id="{23136CA0-54C6-465C-9E8E-0078D877B6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584" y="4264111"/>
              <a:ext cx="233806" cy="233806"/>
            </a:xfrm>
            <a:prstGeom prst="rect">
              <a:avLst/>
            </a:prstGeom>
          </p:spPr>
        </p:pic>
        <p:pic>
          <p:nvPicPr>
            <p:cNvPr id="54" name="Picture 53" descr="A picture containing object&#10;&#10;Description automatically generated">
              <a:extLst>
                <a:ext uri="{FF2B5EF4-FFF2-40B4-BE49-F238E27FC236}">
                  <a16:creationId xmlns:a16="http://schemas.microsoft.com/office/drawing/2014/main" id="{61AB0F21-8438-4E49-82DD-39D032E62A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584" y="4520257"/>
              <a:ext cx="233806" cy="233806"/>
            </a:xfrm>
            <a:prstGeom prst="rect">
              <a:avLst/>
            </a:prstGeom>
          </p:spPr>
        </p:pic>
      </p:grpSp>
      <p:sp>
        <p:nvSpPr>
          <p:cNvPr id="55" name="TextBox 54">
            <a:extLst>
              <a:ext uri="{FF2B5EF4-FFF2-40B4-BE49-F238E27FC236}">
                <a16:creationId xmlns:a16="http://schemas.microsoft.com/office/drawing/2014/main" id="{3A682015-47D9-4E08-9733-D3478BC6A58A}"/>
              </a:ext>
            </a:extLst>
          </p:cNvPr>
          <p:cNvSpPr txBox="1"/>
          <p:nvPr/>
        </p:nvSpPr>
        <p:spPr bwMode="auto">
          <a:xfrm>
            <a:off x="5118009" y="6086964"/>
            <a:ext cx="19559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 ten = 10 ones</a:t>
            </a:r>
          </a:p>
        </p:txBody>
      </p:sp>
      <p:grpSp>
        <p:nvGrpSpPr>
          <p:cNvPr id="57" name="Group 56"/>
          <p:cNvGrpSpPr/>
          <p:nvPr/>
        </p:nvGrpSpPr>
        <p:grpSpPr>
          <a:xfrm>
            <a:off x="8270096" y="2512342"/>
            <a:ext cx="950104" cy="1296000"/>
            <a:chOff x="5156392" y="2196217"/>
            <a:chExt cx="950104" cy="1296000"/>
          </a:xfrm>
        </p:grpSpPr>
        <p:sp>
          <p:nvSpPr>
            <p:cNvPr id="58" name="Rounded Rectangle 57"/>
            <p:cNvSpPr/>
            <p:nvPr/>
          </p:nvSpPr>
          <p:spPr bwMode="auto">
            <a:xfrm>
              <a:off x="5156392" y="2196217"/>
              <a:ext cx="289704" cy="12960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ounded Rectangle 58"/>
            <p:cNvSpPr/>
            <p:nvPr/>
          </p:nvSpPr>
          <p:spPr bwMode="auto">
            <a:xfrm>
              <a:off x="5486592" y="2196217"/>
              <a:ext cx="289704" cy="12960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0" name="Rounded Rectangle 59"/>
            <p:cNvSpPr/>
            <p:nvPr/>
          </p:nvSpPr>
          <p:spPr bwMode="auto">
            <a:xfrm>
              <a:off x="5816792" y="2196217"/>
              <a:ext cx="289704" cy="1296000"/>
            </a:xfrm>
            <a:prstGeom prst="roundRect">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62" name="TextBox 61">
            <a:extLst>
              <a:ext uri="{FF2B5EF4-FFF2-40B4-BE49-F238E27FC236}">
                <a16:creationId xmlns:a16="http://schemas.microsoft.com/office/drawing/2014/main" id="{3A682015-47D9-4E08-9733-D3478BC6A58A}"/>
              </a:ext>
            </a:extLst>
          </p:cNvPr>
          <p:cNvSpPr txBox="1"/>
          <p:nvPr/>
        </p:nvSpPr>
        <p:spPr bwMode="auto">
          <a:xfrm>
            <a:off x="4805422" y="6393600"/>
            <a:ext cx="25811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rPr>
              <a:t>15 ones ÷ 5 = 3 ones</a:t>
            </a:r>
          </a:p>
        </p:txBody>
      </p:sp>
      <p:sp>
        <p:nvSpPr>
          <p:cNvPr id="63" name="TextBox 62">
            <a:extLst>
              <a:ext uri="{FF2B5EF4-FFF2-40B4-BE49-F238E27FC236}">
                <a16:creationId xmlns:a16="http://schemas.microsoft.com/office/drawing/2014/main" id="{E375B1ED-15CD-43CC-95AD-93EFC53D1609}"/>
              </a:ext>
            </a:extLst>
          </p:cNvPr>
          <p:cNvSpPr txBox="1"/>
          <p:nvPr/>
        </p:nvSpPr>
        <p:spPr bwMode="auto">
          <a:xfrm>
            <a:off x="8574889" y="2115130"/>
            <a:ext cx="31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3</a:t>
            </a:r>
          </a:p>
        </p:txBody>
      </p:sp>
      <p:sp>
        <p:nvSpPr>
          <p:cNvPr id="64" name="TextBox 63">
            <a:extLst>
              <a:ext uri="{FF2B5EF4-FFF2-40B4-BE49-F238E27FC236}">
                <a16:creationId xmlns:a16="http://schemas.microsoft.com/office/drawing/2014/main" id="{99AADE39-2306-4F03-9E74-F41A06BD4A80}"/>
              </a:ext>
            </a:extLst>
          </p:cNvPr>
          <p:cNvSpPr txBox="1"/>
          <p:nvPr/>
        </p:nvSpPr>
        <p:spPr bwMode="auto">
          <a:xfrm>
            <a:off x="6766714" y="1144556"/>
            <a:ext cx="49885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43</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Tree>
    <p:extLst>
      <p:ext uri="{BB962C8B-B14F-4D97-AF65-F5344CB8AC3E}">
        <p14:creationId xmlns:p14="http://schemas.microsoft.com/office/powerpoint/2010/main" val="293702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33"/>
                                        </p:tgtEl>
                                      </p:cBhvr>
                                    </p:animEffect>
                                    <p:set>
                                      <p:cBhvr>
                                        <p:cTn id="7" dur="1" fill="hold">
                                          <p:stCondLst>
                                            <p:cond delay="499"/>
                                          </p:stCondLst>
                                        </p:cTn>
                                        <p:tgtEl>
                                          <p:spTgt spid="3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400" decel="49600" fill="hold" nodeType="clickEffect">
                                  <p:stCondLst>
                                    <p:cond delay="0"/>
                                  </p:stCondLst>
                                  <p:childTnLst>
                                    <p:animMotion origin="layout" path="M -0.01692 -0.00069 L 0.05547 -0.18726 " pathEditMode="relative" rAng="0" ptsTypes="AA">
                                      <p:cBhvr>
                                        <p:cTn id="15" dur="1250" fill="hold"/>
                                        <p:tgtEl>
                                          <p:spTgt spid="9"/>
                                        </p:tgtEl>
                                        <p:attrNameLst>
                                          <p:attrName>ppt_x</p:attrName>
                                          <p:attrName>ppt_y</p:attrName>
                                        </p:attrNameLst>
                                      </p:cBhvr>
                                      <p:rCtr x="3620" y="-9329"/>
                                    </p:animMotion>
                                  </p:childTnLst>
                                </p:cTn>
                              </p:par>
                            </p:childTnLst>
                          </p:cTn>
                        </p:par>
                        <p:par>
                          <p:cTn id="16" fill="hold">
                            <p:stCondLst>
                              <p:cond delay="1250"/>
                            </p:stCondLst>
                            <p:childTnLst>
                              <p:par>
                                <p:cTn id="17" presetID="10" presetClass="entr" presetSubtype="0" fill="hold"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500"/>
                                        <p:tgtEl>
                                          <p:spTgt spid="5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fade">
                                      <p:cBhvr>
                                        <p:cTn id="24" dur="500"/>
                                        <p:tgtEl>
                                          <p:spTgt spid="6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fade">
                                      <p:cBhvr>
                                        <p:cTn id="29" dur="500"/>
                                        <p:tgtEl>
                                          <p:spTgt spid="6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5" grpId="0"/>
      <p:bldP spid="62" grpId="0"/>
      <p:bldP spid="63" grpId="0"/>
      <p:bldP spid="6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E9AEE-3F77-441B-9EB4-2CB6BE3DE723}"/>
              </a:ext>
            </a:extLst>
          </p:cNvPr>
          <p:cNvSpPr>
            <a:spLocks noGrp="1"/>
          </p:cNvSpPr>
          <p:nvPr>
            <p:ph type="title"/>
          </p:nvPr>
        </p:nvSpPr>
        <p:spPr/>
        <p:txBody>
          <a:bodyPr/>
          <a:lstStyle/>
          <a:p>
            <a:r>
              <a:rPr lang="en-GB" dirty="0"/>
              <a:t>5MD-4 Divide using a formal written method</a:t>
            </a:r>
          </a:p>
        </p:txBody>
      </p:sp>
      <p:sp>
        <p:nvSpPr>
          <p:cNvPr id="3" name="TextBox 2">
            <a:extLst>
              <a:ext uri="{FF2B5EF4-FFF2-40B4-BE49-F238E27FC236}">
                <a16:creationId xmlns:a16="http://schemas.microsoft.com/office/drawing/2014/main" id="{A9D6B6DC-CBBF-42AB-B76F-9675801066D2}"/>
              </a:ext>
            </a:extLst>
          </p:cNvPr>
          <p:cNvSpPr txBox="1"/>
          <p:nvPr/>
        </p:nvSpPr>
        <p:spPr>
          <a:xfrm>
            <a:off x="623888" y="1484784"/>
            <a:ext cx="9005887" cy="1446550"/>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It is now really important </a:t>
            </a:r>
            <a:r>
              <a:rPr kumimoji="0" lang="en-GB" sz="2000" b="0" i="0" u="none" strike="noStrike" kern="1200" cap="none" spc="0" normalizeH="0" baseline="0" noProof="0">
                <a:ln>
                  <a:noFill/>
                </a:ln>
                <a:solidFill>
                  <a:srgbClr val="585858"/>
                </a:solidFill>
                <a:effectLst/>
                <a:uLnTx/>
                <a:uFillTx/>
                <a:latin typeface="Arial" panose="020B0604020202020204" pitchFamily="34" charset="0"/>
                <a:ea typeface="+mn-ea"/>
                <a:cs typeface="+mn-cs"/>
              </a:rPr>
              <a:t>to practise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with other examples without resources to build fluency.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lang="en-GB" sz="2000" dirty="0">
                <a:solidFill>
                  <a:srgbClr val="585858"/>
                </a:solidFill>
                <a:latin typeface="Arial" panose="020B0604020202020204" pitchFamily="34" charset="0"/>
              </a:rPr>
              <a:t>Complete these calculations.</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a:p>
            <a:pPr marR="0" lvl="0" algn="l" defTabSz="914400" rtl="0" eaLnBrk="1" fontAlgn="base" latinLnBrk="0" hangingPunct="1">
              <a:lnSpc>
                <a:spcPct val="100000"/>
              </a:lnSpc>
              <a:spcBef>
                <a:spcPct val="20000"/>
              </a:spcBef>
              <a:spcAft>
                <a:spcPct val="0"/>
              </a:spcAft>
              <a:buClr>
                <a:srgbClr val="00628C"/>
              </a:buClr>
              <a:buSzTx/>
              <a:tabLst/>
              <a:defRPr/>
            </a:pP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106A813F-6363-47E9-ABE3-0F6BD843C2EC}"/>
              </a:ext>
            </a:extLst>
          </p:cNvPr>
          <p:cNvPicPr>
            <a:picLocks noChangeAspect="1"/>
          </p:cNvPicPr>
          <p:nvPr/>
        </p:nvPicPr>
        <p:blipFill>
          <a:blip r:embed="rId2"/>
          <a:stretch>
            <a:fillRect/>
          </a:stretch>
        </p:blipFill>
        <p:spPr>
          <a:xfrm>
            <a:off x="1528762" y="2833687"/>
            <a:ext cx="9134475" cy="1190625"/>
          </a:xfrm>
          <a:prstGeom prst="rect">
            <a:avLst/>
          </a:prstGeom>
        </p:spPr>
      </p:pic>
      <p:pic>
        <p:nvPicPr>
          <p:cNvPr id="7" name="Picture 6">
            <a:extLst>
              <a:ext uri="{FF2B5EF4-FFF2-40B4-BE49-F238E27FC236}">
                <a16:creationId xmlns:a16="http://schemas.microsoft.com/office/drawing/2014/main" id="{84816FD2-F64C-458B-8C22-B604ABF44B02}"/>
              </a:ext>
            </a:extLst>
          </p:cNvPr>
          <p:cNvPicPr>
            <a:picLocks noChangeAspect="1"/>
          </p:cNvPicPr>
          <p:nvPr/>
        </p:nvPicPr>
        <p:blipFill>
          <a:blip r:embed="rId3"/>
          <a:stretch>
            <a:fillRect/>
          </a:stretch>
        </p:blipFill>
        <p:spPr>
          <a:xfrm>
            <a:off x="1491401" y="4360001"/>
            <a:ext cx="7938094" cy="1687067"/>
          </a:xfrm>
          <a:prstGeom prst="rect">
            <a:avLst/>
          </a:prstGeom>
        </p:spPr>
      </p:pic>
    </p:spTree>
    <p:extLst>
      <p:ext uri="{BB962C8B-B14F-4D97-AF65-F5344CB8AC3E}">
        <p14:creationId xmlns:p14="http://schemas.microsoft.com/office/powerpoint/2010/main" val="2884115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5MD-4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Divide using a formal written method</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Division Rules</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https://nrich.maths.org/10490</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Divide using a formal written method</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5MD-4</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5MD-4 Divide using a formal written method</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5621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5MD-4 Divide using a formal written method</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054720"/>
            <a:ext cx="9363075" cy="517463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This guidance is for all of the following slides.</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should engage in the calculation with the animation and be given the             opportunity to first use real-life objects, progressing to place value counters to           experience the stages of the calculations and increase understanding. They should     repeat each animation with similar examples. Children may require place value headings while they learn to use the formal written method. </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Initial calculations do not require exchange and children should understand these and additional similar calculations before moving on. Children should narrate the stages of    the calculations shown and their own examples, using appropriate technical language.</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585858"/>
                </a:solidFill>
                <a:effectLst/>
                <a:uLnTx/>
                <a:uFillTx/>
                <a:latin typeface="Arial"/>
                <a:ea typeface="+mn-ea"/>
                <a:cs typeface="+mn-cs"/>
              </a:rPr>
              <a:t>Once pupils have mastered the basic principles of short division without exchange,       they must learn to use the algorithm where exchange is required. Initially, children         may use unitising language to support and explain their understanding.</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resources are to secure understanding of underlying structures and not as an </a:t>
            </a:r>
            <a:r>
              <a:rPr lang="en-GB" sz="1800" dirty="0">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aid to calculation. Once confident, children should build fluency in calculating without </a:t>
            </a:r>
            <a:r>
              <a:rPr lang="en-GB" sz="1800" dirty="0">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the aid of resources. </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1200150" y="3991918"/>
            <a:ext cx="7758113"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tens divided by 4 is equal to 2 tens: write 2 in the tens column.</a:t>
            </a: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91FD18-A186-4A3B-8D1E-982EB897A4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2050</Words>
  <Application>Microsoft Office PowerPoint</Application>
  <PresentationFormat>Widescreen</PresentationFormat>
  <Paragraphs>315</Paragraphs>
  <Slides>39</Slides>
  <Notes>32</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39</vt:i4>
      </vt:variant>
    </vt:vector>
  </HeadingPairs>
  <TitlesOfParts>
    <vt:vector size="47" baseType="lpstr">
      <vt:lpstr>Arial</vt:lpstr>
      <vt:lpstr>Calibri</vt:lpstr>
      <vt:lpstr>Calibri Light</vt:lpstr>
      <vt:lpstr>Myriad Pro</vt:lpstr>
      <vt:lpstr>Myriad Pro Semibold</vt:lpstr>
      <vt:lpstr>Custom Design</vt:lpstr>
      <vt:lpstr>nctem1</vt:lpstr>
      <vt:lpstr>Equation</vt:lpstr>
      <vt:lpstr>PowerPoint Presentation</vt:lpstr>
      <vt:lpstr>5MD-4 Divide a number with up to 4 digits by a one-digit number using a formal written method, and interpret remainders appropriately for the context.</vt:lpstr>
      <vt:lpstr>5MD-4: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5MD-4 Divide using a formal written method</vt:lpstr>
      <vt:lpstr>5MD-4 Divide using a formal written method </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vt:lpstr>
      <vt:lpstr>5MD-4 Divide using a formal written method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19</cp:revision>
  <dcterms:created xsi:type="dcterms:W3CDTF">2020-08-07T06:29:50Z</dcterms:created>
  <dcterms:modified xsi:type="dcterms:W3CDTF">2022-11-10T14:54:35Z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