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45"/>
  </p:notesMasterIdLst>
  <p:sldIdLst>
    <p:sldId id="257" r:id="rId6"/>
    <p:sldId id="263" r:id="rId7"/>
    <p:sldId id="261" r:id="rId8"/>
    <p:sldId id="298" r:id="rId9"/>
    <p:sldId id="267" r:id="rId10"/>
    <p:sldId id="469" r:id="rId11"/>
    <p:sldId id="470" r:id="rId12"/>
    <p:sldId id="349" r:id="rId13"/>
    <p:sldId id="475" r:id="rId14"/>
    <p:sldId id="283" r:id="rId15"/>
    <p:sldId id="285" r:id="rId16"/>
    <p:sldId id="286" r:id="rId17"/>
    <p:sldId id="287" r:id="rId18"/>
    <p:sldId id="288" r:id="rId19"/>
    <p:sldId id="289" r:id="rId20"/>
    <p:sldId id="332" r:id="rId21"/>
    <p:sldId id="290" r:id="rId22"/>
    <p:sldId id="291" r:id="rId23"/>
    <p:sldId id="292" r:id="rId24"/>
    <p:sldId id="293" r:id="rId25"/>
    <p:sldId id="294" r:id="rId26"/>
    <p:sldId id="295" r:id="rId27"/>
    <p:sldId id="296" r:id="rId28"/>
    <p:sldId id="297" r:id="rId29"/>
    <p:sldId id="317" r:id="rId30"/>
    <p:sldId id="331" r:id="rId31"/>
    <p:sldId id="318" r:id="rId32"/>
    <p:sldId id="319" r:id="rId33"/>
    <p:sldId id="320" r:id="rId34"/>
    <p:sldId id="321" r:id="rId35"/>
    <p:sldId id="323" r:id="rId36"/>
    <p:sldId id="478" r:id="rId37"/>
    <p:sldId id="326" r:id="rId38"/>
    <p:sldId id="327" r:id="rId39"/>
    <p:sldId id="350" r:id="rId40"/>
    <p:sldId id="479" r:id="rId41"/>
    <p:sldId id="481" r:id="rId42"/>
    <p:sldId id="456" r:id="rId43"/>
    <p:sldId id="47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977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4817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253181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579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371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5089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915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456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064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454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090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6626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0405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2810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2169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3296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2454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184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2749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5870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5873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1295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22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294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321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73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9665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9076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406724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61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9314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9548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947926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486809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411444935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9295782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wmf"/><Relationship Id="rId11" Type="http://schemas.openxmlformats.org/officeDocument/2006/relationships/image" Target="../media/image14.png"/><Relationship Id="rId5" Type="http://schemas.openxmlformats.org/officeDocument/2006/relationships/oleObject" Target="../embeddings/oleObject2.bin"/><Relationship Id="rId10" Type="http://schemas.openxmlformats.org/officeDocument/2006/relationships/image" Target="../media/image13.png"/><Relationship Id="rId4" Type="http://schemas.openxmlformats.org/officeDocument/2006/relationships/image" Target="../media/image9.wmf"/><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4.bin"/><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7.wmf"/><Relationship Id="rId5" Type="http://schemas.openxmlformats.org/officeDocument/2006/relationships/image" Target="../media/image12.png"/><Relationship Id="rId10" Type="http://schemas.openxmlformats.org/officeDocument/2006/relationships/oleObject" Target="../embeddings/oleObject6.bin"/><Relationship Id="rId4" Type="http://schemas.openxmlformats.org/officeDocument/2006/relationships/image" Target="../media/image15.emf"/><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4.png"/><Relationship Id="rId10" Type="http://schemas.openxmlformats.org/officeDocument/2006/relationships/oleObject" Target="../embeddings/oleObject9.bin"/><Relationship Id="rId4" Type="http://schemas.openxmlformats.org/officeDocument/2006/relationships/image" Target="../media/image12.png"/><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3.png"/><Relationship Id="rId7"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oleObject" Target="../embeddings/oleObject10.bin"/><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w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oleObject" Target="../embeddings/oleObject12.bin"/><Relationship Id="rId5" Type="http://schemas.openxmlformats.org/officeDocument/2006/relationships/image" Target="../media/image14.png"/><Relationship Id="rId10" Type="http://schemas.openxmlformats.org/officeDocument/2006/relationships/image" Target="../media/image23.png"/><Relationship Id="rId4" Type="http://schemas.openxmlformats.org/officeDocument/2006/relationships/image" Target="../media/image12.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wmf"/></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0.png"/><Relationship Id="rId12" Type="http://schemas.openxmlformats.org/officeDocument/2006/relationships/image" Target="../media/image33.w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8.png"/><Relationship Id="rId11" Type="http://schemas.openxmlformats.org/officeDocument/2006/relationships/oleObject" Target="../embeddings/oleObject18.bin"/><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oleObject" Target="../embeddings/oleObject16.bin"/><Relationship Id="rId9"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oleObject" Target="../embeddings/oleObject19.bin"/><Relationship Id="rId5" Type="http://schemas.openxmlformats.org/officeDocument/2006/relationships/image" Target="../media/image30.png"/><Relationship Id="rId10" Type="http://schemas.openxmlformats.org/officeDocument/2006/relationships/image" Target="../media/image34.wmf"/><Relationship Id="rId4" Type="http://schemas.openxmlformats.org/officeDocument/2006/relationships/image" Target="../media/image28.png"/><Relationship Id="rId9" Type="http://schemas.openxmlformats.org/officeDocument/2006/relationships/oleObject" Target="../embeddings/oleObject20.bin"/></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7.wmf"/><Relationship Id="rId3" Type="http://schemas.openxmlformats.org/officeDocument/2006/relationships/image" Target="../media/image31.png"/><Relationship Id="rId7" Type="http://schemas.openxmlformats.org/officeDocument/2006/relationships/image" Target="../media/image29.png"/><Relationship Id="rId12" Type="http://schemas.openxmlformats.org/officeDocument/2006/relationships/oleObject" Target="../embeddings/oleObject23.bin"/><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6.wmf"/><Relationship Id="rId5" Type="http://schemas.openxmlformats.org/officeDocument/2006/relationships/image" Target="../media/image28.png"/><Relationship Id="rId10" Type="http://schemas.openxmlformats.org/officeDocument/2006/relationships/oleObject" Target="../embeddings/oleObject22.bin"/><Relationship Id="rId4" Type="http://schemas.openxmlformats.org/officeDocument/2006/relationships/image" Target="../media/image35.png"/><Relationship Id="rId9"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9.png"/><Relationship Id="rId7" Type="http://schemas.openxmlformats.org/officeDocument/2006/relationships/image" Target="../media/image31.png"/><Relationship Id="rId12" Type="http://schemas.openxmlformats.org/officeDocument/2006/relationships/image" Target="../media/image41.wmf"/><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oleObject" Target="../embeddings/oleObject27.bin"/><Relationship Id="rId5" Type="http://schemas.openxmlformats.org/officeDocument/2006/relationships/image" Target="../media/image38.wmf"/><Relationship Id="rId10" Type="http://schemas.openxmlformats.org/officeDocument/2006/relationships/image" Target="../media/image40.wmf"/><Relationship Id="rId4" Type="http://schemas.openxmlformats.org/officeDocument/2006/relationships/oleObject" Target="../embeddings/oleObject25.bin"/><Relationship Id="rId9"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9.png"/><Relationship Id="rId7" Type="http://schemas.openxmlformats.org/officeDocument/2006/relationships/oleObject" Target="../embeddings/oleObject28.bin"/><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42.wmf"/><Relationship Id="rId4" Type="http://schemas.openxmlformats.org/officeDocument/2006/relationships/image" Target="../media/image30.png"/><Relationship Id="rId9"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4.wmf"/><Relationship Id="rId3" Type="http://schemas.openxmlformats.org/officeDocument/2006/relationships/image" Target="../media/image39.png"/><Relationship Id="rId7" Type="http://schemas.openxmlformats.org/officeDocument/2006/relationships/image" Target="../media/image42.wmf"/><Relationship Id="rId12" Type="http://schemas.openxmlformats.org/officeDocument/2006/relationships/oleObject" Target="../embeddings/oleObject32.bin"/><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29.png"/><Relationship Id="rId10" Type="http://schemas.openxmlformats.org/officeDocument/2006/relationships/oleObject" Target="../embeddings/oleObject31.bin"/><Relationship Id="rId4" Type="http://schemas.openxmlformats.org/officeDocument/2006/relationships/image" Target="../media/image31.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oleObject" Target="../embeddings/oleObject34.bin"/><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50.wmf"/><Relationship Id="rId5" Type="http://schemas.openxmlformats.org/officeDocument/2006/relationships/oleObject" Target="../embeddings/oleObject35.bin"/><Relationship Id="rId10" Type="http://schemas.openxmlformats.org/officeDocument/2006/relationships/image" Target="../media/image49.png"/><Relationship Id="rId4" Type="http://schemas.openxmlformats.org/officeDocument/2006/relationships/image" Target="../media/image46.wmf"/><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52.wmf"/><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oleObject" Target="../embeddings/oleObject36.bin"/><Relationship Id="rId11" Type="http://schemas.openxmlformats.org/officeDocument/2006/relationships/image" Target="../media/image49.png"/><Relationship Id="rId5" Type="http://schemas.openxmlformats.org/officeDocument/2006/relationships/image" Target="../media/image51.png"/><Relationship Id="rId10" Type="http://schemas.openxmlformats.org/officeDocument/2006/relationships/image" Target="../media/image53.wmf"/><Relationship Id="rId4" Type="http://schemas.openxmlformats.org/officeDocument/2006/relationships/image" Target="../media/image47.png"/><Relationship Id="rId9" Type="http://schemas.openxmlformats.org/officeDocument/2006/relationships/oleObject" Target="../embeddings/oleObject37.bin"/></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54.png"/><Relationship Id="rId12" Type="http://schemas.openxmlformats.org/officeDocument/2006/relationships/image" Target="../media/image56.wmf"/><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oleObject" Target="../embeddings/oleObject39.bin"/><Relationship Id="rId5" Type="http://schemas.openxmlformats.org/officeDocument/2006/relationships/image" Target="../media/image49.png"/><Relationship Id="rId10" Type="http://schemas.openxmlformats.org/officeDocument/2006/relationships/image" Target="../media/image55.wmf"/><Relationship Id="rId4" Type="http://schemas.openxmlformats.org/officeDocument/2006/relationships/image" Target="../media/image47.png"/><Relationship Id="rId9" Type="http://schemas.openxmlformats.org/officeDocument/2006/relationships/oleObject" Target="../embeddings/oleObject38.bin"/></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8.wmf"/><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oleObject" Target="../embeddings/oleObject41.bin"/><Relationship Id="rId5" Type="http://schemas.openxmlformats.org/officeDocument/2006/relationships/image" Target="../media/image49.png"/><Relationship Id="rId10" Type="http://schemas.openxmlformats.org/officeDocument/2006/relationships/image" Target="../media/image57.wmf"/><Relationship Id="rId4" Type="http://schemas.openxmlformats.org/officeDocument/2006/relationships/image" Target="../media/image47.png"/><Relationship Id="rId9"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5-division-partitioning-leading-to-short-divisio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oleObject" Target="../embeddings/oleObject44.bin"/><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60.wmf"/><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oleObject" Target="../embeddings/oleObject43.bin"/><Relationship Id="rId5" Type="http://schemas.openxmlformats.org/officeDocument/2006/relationships/image" Target="../media/image49.png"/><Relationship Id="rId10" Type="http://schemas.openxmlformats.org/officeDocument/2006/relationships/image" Target="../media/image59.wmf"/><Relationship Id="rId4" Type="http://schemas.openxmlformats.org/officeDocument/2006/relationships/image" Target="../media/image47.png"/><Relationship Id="rId9" Type="http://schemas.openxmlformats.org/officeDocument/2006/relationships/oleObject" Target="../embeddings/oleObject42.bin"/><Relationship Id="rId14" Type="http://schemas.openxmlformats.org/officeDocument/2006/relationships/image" Target="../media/image61.wmf"/></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63.wmf"/><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4.wmf"/><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oleObject" Target="../embeddings/oleObject47.bin"/><Relationship Id="rId5" Type="http://schemas.openxmlformats.org/officeDocument/2006/relationships/image" Target="../media/image63.wmf"/><Relationship Id="rId4"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2.png"/><Relationship Id="rId7" Type="http://schemas.openxmlformats.org/officeDocument/2006/relationships/oleObject" Target="../embeddings/oleObject49.bin"/><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image" Target="../media/image64.wmf"/><Relationship Id="rId5" Type="http://schemas.openxmlformats.org/officeDocument/2006/relationships/oleObject" Target="../embeddings/oleObject48.bin"/><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7.wmf"/><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oleObject" Target="../embeddings/oleObject51.bin"/><Relationship Id="rId5" Type="http://schemas.openxmlformats.org/officeDocument/2006/relationships/image" Target="../media/image66.emf"/><Relationship Id="rId4" Type="http://schemas.openxmlformats.org/officeDocument/2006/relationships/oleObject" Target="../embeddings/oleObject50.bin"/></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5.png"/><Relationship Id="rId7" Type="http://schemas.openxmlformats.org/officeDocument/2006/relationships/image" Target="../media/image68.wmf"/><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oleObject" Target="../embeddings/oleObject53.bin"/><Relationship Id="rId5" Type="http://schemas.openxmlformats.org/officeDocument/2006/relationships/image" Target="../media/image67.wmf"/><Relationship Id="rId4" Type="http://schemas.openxmlformats.org/officeDocument/2006/relationships/oleObject" Target="../embeddings/oleObject52.bin"/></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69.wmf"/><Relationship Id="rId4" Type="http://schemas.openxmlformats.org/officeDocument/2006/relationships/oleObject" Target="../embeddings/oleObject54.bin"/></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hyperlink" Target="https://nrich.maths.org/10490"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Divide using a formal written method</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5MD-4</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193C2B-97BB-4066-8AA8-ACDF03170A6C}"/>
              </a:ext>
            </a:extLst>
          </p:cNvPr>
          <p:cNvSpPr>
            <a:spLocks noGrp="1"/>
          </p:cNvSpPr>
          <p:nvPr>
            <p:ph type="title"/>
          </p:nvPr>
        </p:nvSpPr>
        <p:spPr/>
        <p:txBody>
          <a:bodyPr/>
          <a:lstStyle/>
          <a:p>
            <a:r>
              <a:rPr lang="en-GB" dirty="0"/>
              <a:t>5MD-4 Divide using a formal written method</a:t>
            </a:r>
            <a:br>
              <a:rPr lang="en-GB" kern="0" dirty="0"/>
            </a:br>
            <a:endParaRPr lang="en-GB" dirty="0"/>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sticks shared equally between 4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  4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3783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5108391"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divided by 4.</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20" name="Object 19">
            <a:extLst>
              <a:ext uri="{FF2B5EF4-FFF2-40B4-BE49-F238E27FC236}">
                <a16:creationId xmlns:a16="http://schemas.microsoft.com/office/drawing/2014/main" id="{8A1C1919-344E-4F14-BDCE-39355FD9827A}"/>
              </a:ext>
            </a:extLst>
          </p:cNvPr>
          <p:cNvGraphicFramePr>
            <a:graphicFrameLocks noChangeAspect="1"/>
          </p:cNvGraphicFramePr>
          <p:nvPr/>
        </p:nvGraphicFramePr>
        <p:xfrm>
          <a:off x="5420035" y="4974647"/>
          <a:ext cx="1388238" cy="885600"/>
        </p:xfrm>
        <a:graphic>
          <a:graphicData uri="http://schemas.openxmlformats.org/presentationml/2006/ole">
            <mc:AlternateContent xmlns:mc="http://schemas.openxmlformats.org/markup-compatibility/2006">
              <mc:Choice xmlns:v="urn:schemas-microsoft-com:vml" Requires="v">
                <p:oleObj name="Equation" r:id="rId3" imgW="736560" imgH="469800" progId="Equation.DSMT4">
                  <p:embed/>
                </p:oleObj>
              </mc:Choice>
              <mc:Fallback>
                <p:oleObj name="Equation" r:id="rId3" imgW="736560" imgH="469800" progId="Equation.DSMT4">
                  <p:embed/>
                  <p:pic>
                    <p:nvPicPr>
                      <p:cNvPr id="20" name="Object 19">
                        <a:extLst>
                          <a:ext uri="{FF2B5EF4-FFF2-40B4-BE49-F238E27FC236}">
                            <a16:creationId xmlns:a16="http://schemas.microsoft.com/office/drawing/2014/main" id="{8A1C1919-344E-4F14-BDCE-39355FD9827A}"/>
                          </a:ext>
                        </a:extLst>
                      </p:cNvPr>
                      <p:cNvPicPr/>
                      <p:nvPr/>
                    </p:nvPicPr>
                    <p:blipFill>
                      <a:blip r:embed="rId4"/>
                      <a:stretch>
                        <a:fillRect/>
                      </a:stretch>
                    </p:blipFill>
                    <p:spPr>
                      <a:xfrm>
                        <a:off x="5420035" y="4974647"/>
                        <a:ext cx="1388238" cy="885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2451098-496C-4841-8967-D2015E3310AB}"/>
              </a:ext>
            </a:extLst>
          </p:cNvPr>
          <p:cNvGraphicFramePr>
            <a:graphicFrameLocks noChangeAspect="1"/>
          </p:cNvGraphicFramePr>
          <p:nvPr/>
        </p:nvGraphicFramePr>
        <p:xfrm>
          <a:off x="5419726" y="4975225"/>
          <a:ext cx="1389063" cy="884238"/>
        </p:xfrm>
        <a:graphic>
          <a:graphicData uri="http://schemas.openxmlformats.org/presentationml/2006/ole">
            <mc:AlternateContent xmlns:mc="http://schemas.openxmlformats.org/markup-compatibility/2006">
              <mc:Choice xmlns:v="urn:schemas-microsoft-com:vml" Requires="v">
                <p:oleObj name="Equation" r:id="rId5" imgW="736560" imgH="469800" progId="Equation.DSMT4">
                  <p:embed/>
                </p:oleObj>
              </mc:Choice>
              <mc:Fallback>
                <p:oleObj name="Equation" r:id="rId5" imgW="736560" imgH="469800" progId="Equation.DSMT4">
                  <p:embed/>
                  <p:pic>
                    <p:nvPicPr>
                      <p:cNvPr id="19" name="Object 18">
                        <a:extLst>
                          <a:ext uri="{FF2B5EF4-FFF2-40B4-BE49-F238E27FC236}">
                            <a16:creationId xmlns:a16="http://schemas.microsoft.com/office/drawing/2014/main" id="{A2451098-496C-4841-8967-D2015E3310AB}"/>
                          </a:ext>
                        </a:extLst>
                      </p:cNvPr>
                      <p:cNvPicPr/>
                      <p:nvPr/>
                    </p:nvPicPr>
                    <p:blipFill>
                      <a:blip r:embed="rId6"/>
                      <a:stretch>
                        <a:fillRect/>
                      </a:stretch>
                    </p:blipFill>
                    <p:spPr>
                      <a:xfrm>
                        <a:off x="5419726" y="4975225"/>
                        <a:ext cx="1389063" cy="884238"/>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AC6C5B2-062F-4821-872E-6791F72EA2B4}"/>
              </a:ext>
            </a:extLst>
          </p:cNvPr>
          <p:cNvGraphicFramePr>
            <a:graphicFrameLocks noChangeAspect="1"/>
          </p:cNvGraphicFramePr>
          <p:nvPr/>
        </p:nvGraphicFramePr>
        <p:xfrm>
          <a:off x="5419196" y="5428254"/>
          <a:ext cx="312000" cy="360000"/>
        </p:xfrm>
        <a:graphic>
          <a:graphicData uri="http://schemas.openxmlformats.org/presentationml/2006/ole">
            <mc:AlternateContent xmlns:mc="http://schemas.openxmlformats.org/markup-compatibility/2006">
              <mc:Choice xmlns:v="urn:schemas-microsoft-com:vml" Requires="v">
                <p:oleObj name="Equation" r:id="rId7" imgW="164880" imgH="190440" progId="Equation.DSMT4">
                  <p:embed/>
                </p:oleObj>
              </mc:Choice>
              <mc:Fallback>
                <p:oleObj name="Equation" r:id="rId7" imgW="164880" imgH="190440" progId="Equation.DSMT4">
                  <p:embed/>
                  <p:pic>
                    <p:nvPicPr>
                      <p:cNvPr id="22" name="Object 21">
                        <a:extLst>
                          <a:ext uri="{FF2B5EF4-FFF2-40B4-BE49-F238E27FC236}">
                            <a16:creationId xmlns:a16="http://schemas.microsoft.com/office/drawing/2014/main" id="{AAC6C5B2-062F-4821-872E-6791F72EA2B4}"/>
                          </a:ext>
                        </a:extLst>
                      </p:cNvPr>
                      <p:cNvPicPr/>
                      <p:nvPr/>
                    </p:nvPicPr>
                    <p:blipFill>
                      <a:blip r:embed="rId8"/>
                      <a:stretch>
                        <a:fillRect/>
                      </a:stretch>
                    </p:blipFill>
                    <p:spPr>
                      <a:xfrm>
                        <a:off x="5419196" y="5428254"/>
                        <a:ext cx="312000" cy="360000"/>
                      </a:xfrm>
                      <a:prstGeom prst="rect">
                        <a:avLst/>
                      </a:prstGeom>
                    </p:spPr>
                  </p:pic>
                </p:oleObj>
              </mc:Fallback>
            </mc:AlternateContent>
          </a:graphicData>
        </a:graphic>
      </p:graphicFrame>
      <p:grpSp>
        <p:nvGrpSpPr>
          <p:cNvPr id="73" name="Group 72">
            <a:extLst>
              <a:ext uri="{FF2B5EF4-FFF2-40B4-BE49-F238E27FC236}">
                <a16:creationId xmlns:a16="http://schemas.microsoft.com/office/drawing/2014/main" id="{7D9200B4-C812-476F-AD79-02C81A8BEA5E}"/>
              </a:ext>
            </a:extLst>
          </p:cNvPr>
          <p:cNvGrpSpPr/>
          <p:nvPr/>
        </p:nvGrpSpPr>
        <p:grpSpPr>
          <a:xfrm>
            <a:off x="4527655" y="2694104"/>
            <a:ext cx="3072507" cy="1751467"/>
            <a:chOff x="3003654" y="2694103"/>
            <a:chExt cx="3072507" cy="1751467"/>
          </a:xfrm>
        </p:grpSpPr>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72" name="Group 71">
              <a:extLst>
                <a:ext uri="{FF2B5EF4-FFF2-40B4-BE49-F238E27FC236}">
                  <a16:creationId xmlns:a16="http://schemas.microsoft.com/office/drawing/2014/main" id="{1983AA6D-313C-48DB-9404-7F886C0A264E}"/>
                </a:ext>
              </a:extLst>
            </p:cNvPr>
            <p:cNvGrpSpPr/>
            <p:nvPr/>
          </p:nvGrpSpPr>
          <p:grpSpPr>
            <a:xfrm>
              <a:off x="3003654" y="2694103"/>
              <a:ext cx="3072507" cy="319224"/>
              <a:chOff x="3003654" y="2694103"/>
              <a:chExt cx="3072507" cy="319224"/>
            </a:xfrm>
          </p:grpSpPr>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447" y="2764015"/>
                <a:ext cx="236924" cy="228611"/>
              </a:xfrm>
              <a:prstGeom prst="rect">
                <a:avLst/>
              </a:prstGeom>
            </p:spPr>
          </p:pic>
          <p:pic>
            <p:nvPicPr>
              <p:cNvPr id="61" name="Picture 60" descr="A close up of a logo&#10;&#10;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03654" y="2694103"/>
                <a:ext cx="319224" cy="319224"/>
              </a:xfrm>
              <a:prstGeom prst="rect">
                <a:avLst/>
              </a:prstGeom>
            </p:spPr>
          </p:pic>
          <p:pic>
            <p:nvPicPr>
              <p:cNvPr id="62" name="Picture 61" descr="A close up of a logo&#10;&#10;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7718" y="2694103"/>
                <a:ext cx="319224" cy="319224"/>
              </a:xfrm>
              <a:prstGeom prst="rect">
                <a:avLst/>
              </a:prstGeom>
            </p:spPr>
          </p:pic>
          <p:pic>
            <p:nvPicPr>
              <p:cNvPr id="63" name="Picture 62" descr="A close up of a logo&#10;&#10;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11782" y="2694103"/>
                <a:ext cx="319224" cy="319224"/>
              </a:xfrm>
              <a:prstGeom prst="rect">
                <a:avLst/>
              </a:prstGeom>
            </p:spPr>
          </p:pic>
          <p:pic>
            <p:nvPicPr>
              <p:cNvPr id="64" name="Picture 63" descr="A close up of a logo&#10;&#10;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5846" y="2694103"/>
                <a:ext cx="319224" cy="319224"/>
              </a:xfrm>
              <a:prstGeom prst="rect">
                <a:avLst/>
              </a:prstGeom>
            </p:spPr>
          </p:pic>
          <p:pic>
            <p:nvPicPr>
              <p:cNvPr id="65" name="Picture 64" descr="A close up of a logo&#10;&#10;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19910" y="2694103"/>
                <a:ext cx="319224" cy="319224"/>
              </a:xfrm>
              <a:prstGeom prst="rect">
                <a:avLst/>
              </a:prstGeom>
            </p:spPr>
          </p:pic>
          <p:pic>
            <p:nvPicPr>
              <p:cNvPr id="66" name="Picture 65" descr="A close up of a logo&#10;&#10;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73974" y="2694103"/>
                <a:ext cx="319224" cy="31922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8038" y="2694103"/>
                <a:ext cx="319224" cy="319224"/>
              </a:xfrm>
              <a:prstGeom prst="rect">
                <a:avLst/>
              </a:prstGeom>
            </p:spPr>
          </p:pic>
          <p:pic>
            <p:nvPicPr>
              <p:cNvPr id="68" name="Picture 67" descr="A close up of a logo&#10;&#10;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2099" y="2694103"/>
                <a:ext cx="319224" cy="319224"/>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8710" y="2764015"/>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83973" y="2764015"/>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39237" y="2764015"/>
                <a:ext cx="236924" cy="228611"/>
              </a:xfrm>
              <a:prstGeom prst="rect">
                <a:avLst/>
              </a:prstGeom>
            </p:spPr>
          </p:pic>
        </p:grpSp>
      </p:grpSp>
      <p:sp>
        <p:nvSpPr>
          <p:cNvPr id="75" name="Rectangle 74">
            <a:extLst>
              <a:ext uri="{FF2B5EF4-FFF2-40B4-BE49-F238E27FC236}">
                <a16:creationId xmlns:a16="http://schemas.microsoft.com/office/drawing/2014/main" id="{3B733C01-1414-4732-A7DA-E19D5B0424A2}"/>
              </a:ext>
            </a:extLst>
          </p:cNvPr>
          <p:cNvSpPr/>
          <p:nvPr/>
        </p:nvSpPr>
        <p:spPr bwMode="auto">
          <a:xfrm>
            <a:off x="5733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6" name="Group 25" hidden="1">
            <a:extLst>
              <a:ext uri="{FF2B5EF4-FFF2-40B4-BE49-F238E27FC236}">
                <a16:creationId xmlns:a16="http://schemas.microsoft.com/office/drawing/2014/main" id="{28F790D3-27EE-414B-884D-40B793926A94}"/>
              </a:ext>
            </a:extLst>
          </p:cNvPr>
          <p:cNvGrpSpPr/>
          <p:nvPr/>
        </p:nvGrpSpPr>
        <p:grpSpPr>
          <a:xfrm>
            <a:off x="5257049" y="5315444"/>
            <a:ext cx="1458860" cy="564329"/>
            <a:chOff x="3733049" y="5315443"/>
            <a:chExt cx="1458860" cy="564329"/>
          </a:xfrm>
        </p:grpSpPr>
        <p:grpSp>
          <p:nvGrpSpPr>
            <p:cNvPr id="25" name="Group 24">
              <a:extLst>
                <a:ext uri="{FF2B5EF4-FFF2-40B4-BE49-F238E27FC236}">
                  <a16:creationId xmlns:a16="http://schemas.microsoft.com/office/drawing/2014/main" id="{562256D6-A4F5-4E3F-9620-B3A22FA54714}"/>
                </a:ext>
              </a:extLst>
            </p:cNvPr>
            <p:cNvGrpSpPr/>
            <p:nvPr/>
          </p:nvGrpSpPr>
          <p:grpSpPr>
            <a:xfrm>
              <a:off x="4085070" y="5365750"/>
              <a:ext cx="1106839" cy="449255"/>
              <a:chOff x="4085070" y="5365750"/>
              <a:chExt cx="1106839" cy="449255"/>
            </a:xfrm>
            <a:solidFill>
              <a:schemeClr val="bg1"/>
            </a:solidFill>
          </p:grpSpPr>
          <p:sp>
            <p:nvSpPr>
              <p:cNvPr id="24" name="Rectangle 23">
                <a:extLst>
                  <a:ext uri="{FF2B5EF4-FFF2-40B4-BE49-F238E27FC236}">
                    <a16:creationId xmlns:a16="http://schemas.microsoft.com/office/drawing/2014/main" id="{F23CF076-43CE-4301-A680-47D6AA387E2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Rectangle 41">
                <a:extLst>
                  <a:ext uri="{FF2B5EF4-FFF2-40B4-BE49-F238E27FC236}">
                    <a16:creationId xmlns:a16="http://schemas.microsoft.com/office/drawing/2014/main" id="{E225A7EE-3A23-4973-B133-55255CE0ECDB}"/>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1" name="Group 20">
              <a:extLst>
                <a:ext uri="{FF2B5EF4-FFF2-40B4-BE49-F238E27FC236}">
                  <a16:creationId xmlns:a16="http://schemas.microsoft.com/office/drawing/2014/main" id="{8DDF6FA6-5726-4A16-B43B-F4CAA02292E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8104F016-931F-4EF9-B7C1-8DF25068D74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3037DBD5-B95D-46EF-9138-16EFA68B1CD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331158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xit" presetSubtype="0" fill="hold" nodeType="with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p:bldP spid="14"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BB3661-CF3A-4E24-B326-46787D3AC56E}"/>
              </a:ext>
            </a:extLst>
          </p:cNvPr>
          <p:cNvSpPr>
            <a:spLocks noGrp="1"/>
          </p:cNvSpPr>
          <p:nvPr>
            <p:ph type="title"/>
          </p:nvPr>
        </p:nvSpPr>
        <p:spPr/>
        <p:txBody>
          <a:bodyPr/>
          <a:lstStyle/>
          <a:p>
            <a:r>
              <a:rPr lang="en-GB" dirty="0"/>
              <a:t>5MD-4 Divide using a formal written method</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sticks shared equally between 4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  4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F2DB0EDD-3B77-4ECF-85B4-03A522E6FF18}"/>
              </a:ext>
            </a:extLst>
          </p:cNvPr>
          <p:cNvSpPr txBox="1"/>
          <p:nvPr/>
        </p:nvSpPr>
        <p:spPr bwMode="auto">
          <a:xfrm>
            <a:off x="3783420" y="2140760"/>
            <a:ext cx="4625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grpSp>
      <p:sp>
        <p:nvSpPr>
          <p:cNvPr id="14" name="TextBox 13">
            <a:extLst>
              <a:ext uri="{FF2B5EF4-FFF2-40B4-BE49-F238E27FC236}">
                <a16:creationId xmlns:a16="http://schemas.microsoft.com/office/drawing/2014/main" id="{52C1F007-6558-4569-A175-DAF0117EFA06}"/>
              </a:ext>
            </a:extLst>
          </p:cNvPr>
          <p:cNvSpPr txBox="1"/>
          <p:nvPr/>
        </p:nvSpPr>
        <p:spPr bwMode="auto">
          <a:xfrm>
            <a:off x="5108391" y="5937691"/>
            <a:ext cx="19752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divided by 4.</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 4 = 2 tens</a:t>
            </a:r>
          </a:p>
        </p:txBody>
      </p:sp>
      <p:graphicFrame>
        <p:nvGraphicFramePr>
          <p:cNvPr id="20" name="Object 19">
            <a:extLst>
              <a:ext uri="{FF2B5EF4-FFF2-40B4-BE49-F238E27FC236}">
                <a16:creationId xmlns:a16="http://schemas.microsoft.com/office/drawing/2014/main" id="{2095E8E8-01AA-42A6-B90D-E41E9C7E5739}"/>
              </a:ext>
            </a:extLst>
          </p:cNvPr>
          <p:cNvGraphicFramePr>
            <a:graphicFrameLocks noChangeAspect="1"/>
          </p:cNvGraphicFramePr>
          <p:nvPr/>
        </p:nvGraphicFramePr>
        <p:xfrm>
          <a:off x="5420036" y="4983947"/>
          <a:ext cx="1385887" cy="876300"/>
        </p:xfrm>
        <a:graphic>
          <a:graphicData uri="http://schemas.openxmlformats.org/presentationml/2006/ole">
            <mc:AlternateContent xmlns:mc="http://schemas.openxmlformats.org/markup-compatibility/2006">
              <mc:Choice xmlns:v="urn:schemas-microsoft-com:vml" Requires="v">
                <p:oleObj name="Equation" r:id="rId3" imgW="1385712" imgH="876212" progId="Equation.DSMT4">
                  <p:embed/>
                </p:oleObj>
              </mc:Choice>
              <mc:Fallback>
                <p:oleObj name="Equation" r:id="rId3" imgW="1385712" imgH="876212" progId="Equation.DSMT4">
                  <p:embed/>
                  <p:pic>
                    <p:nvPicPr>
                      <p:cNvPr id="20" name="Object 19">
                        <a:extLst>
                          <a:ext uri="{FF2B5EF4-FFF2-40B4-BE49-F238E27FC236}">
                            <a16:creationId xmlns:a16="http://schemas.microsoft.com/office/drawing/2014/main" id="{2095E8E8-01AA-42A6-B90D-E41E9C7E5739}"/>
                          </a:ext>
                        </a:extLst>
                      </p:cNvPr>
                      <p:cNvPicPr/>
                      <p:nvPr/>
                    </p:nvPicPr>
                    <p:blipFill>
                      <a:blip r:embed="rId4"/>
                      <a:stretch>
                        <a:fillRect/>
                      </a:stretch>
                    </p:blipFill>
                    <p:spPr>
                      <a:xfrm>
                        <a:off x="5420036" y="4983947"/>
                        <a:ext cx="1385887" cy="876300"/>
                      </a:xfrm>
                      <a:prstGeom prst="rect">
                        <a:avLst/>
                      </a:prstGeom>
                    </p:spPr>
                  </p:pic>
                </p:oleObj>
              </mc:Fallback>
            </mc:AlternateContent>
          </a:graphicData>
        </a:graphic>
      </p:graphicFrame>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7447" y="2764016"/>
            <a:ext cx="236924" cy="228611"/>
          </a:xfrm>
          <a:prstGeom prst="rect">
            <a:avLst/>
          </a:prstGeom>
        </p:spPr>
      </p:pic>
      <p:pic>
        <p:nvPicPr>
          <p:cNvPr id="61" name="Picture 60" descr="A close up of a logo&#10;&#10;Description automatically generated">
            <a:extLst>
              <a:ext uri="{FF2B5EF4-FFF2-40B4-BE49-F238E27FC236}">
                <a16:creationId xmlns:a16="http://schemas.microsoft.com/office/drawing/2014/main" id="{3AA345A9-BAFA-4A83-B970-0EEB6CA76F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7654" y="2694103"/>
            <a:ext cx="319224" cy="319224"/>
          </a:xfrm>
          <a:prstGeom prst="rect">
            <a:avLst/>
          </a:prstGeom>
        </p:spPr>
      </p:pic>
      <p:pic>
        <p:nvPicPr>
          <p:cNvPr id="62" name="Picture 61" descr="A close up of a logo&#10;&#10;Description automatically generated">
            <a:extLst>
              <a:ext uri="{FF2B5EF4-FFF2-40B4-BE49-F238E27FC236}">
                <a16:creationId xmlns:a16="http://schemas.microsoft.com/office/drawing/2014/main" id="{892BD1AE-3367-4B39-8D21-25CAE4E1CE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718" y="2694103"/>
            <a:ext cx="319224" cy="319224"/>
          </a:xfrm>
          <a:prstGeom prst="rect">
            <a:avLst/>
          </a:prstGeom>
        </p:spPr>
      </p:pic>
      <p:pic>
        <p:nvPicPr>
          <p:cNvPr id="63" name="Picture 62" descr="A close up of a logo&#10;&#10;Description automatically generated">
            <a:extLst>
              <a:ext uri="{FF2B5EF4-FFF2-40B4-BE49-F238E27FC236}">
                <a16:creationId xmlns:a16="http://schemas.microsoft.com/office/drawing/2014/main" id="{04917D7B-7387-42EC-B7A4-685428B3AA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5782" y="2694103"/>
            <a:ext cx="319224" cy="319224"/>
          </a:xfrm>
          <a:prstGeom prst="rect">
            <a:avLst/>
          </a:prstGeom>
        </p:spPr>
      </p:pic>
      <p:pic>
        <p:nvPicPr>
          <p:cNvPr id="64" name="Picture 63" descr="A close up of a logo&#10;&#10;Description automatically generated">
            <a:extLst>
              <a:ext uri="{FF2B5EF4-FFF2-40B4-BE49-F238E27FC236}">
                <a16:creationId xmlns:a16="http://schemas.microsoft.com/office/drawing/2014/main" id="{96F49D57-BE06-4E5F-A87C-3D95670CA8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9846" y="2694103"/>
            <a:ext cx="319224" cy="319224"/>
          </a:xfrm>
          <a:prstGeom prst="rect">
            <a:avLst/>
          </a:prstGeom>
        </p:spPr>
      </p:pic>
      <p:pic>
        <p:nvPicPr>
          <p:cNvPr id="65" name="Picture 64" descr="A close up of a logo&#10;&#10;Description automatically generated">
            <a:extLst>
              <a:ext uri="{FF2B5EF4-FFF2-40B4-BE49-F238E27FC236}">
                <a16:creationId xmlns:a16="http://schemas.microsoft.com/office/drawing/2014/main" id="{15846C98-C240-438C-A0C7-168A92876C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3910" y="2694103"/>
            <a:ext cx="319224" cy="319224"/>
          </a:xfrm>
          <a:prstGeom prst="rect">
            <a:avLst/>
          </a:prstGeom>
        </p:spPr>
      </p:pic>
      <p:pic>
        <p:nvPicPr>
          <p:cNvPr id="66" name="Picture 65" descr="A close up of a logo&#10;&#10;Description automatically generated">
            <a:extLst>
              <a:ext uri="{FF2B5EF4-FFF2-40B4-BE49-F238E27FC236}">
                <a16:creationId xmlns:a16="http://schemas.microsoft.com/office/drawing/2014/main" id="{DDAFF05F-5D7D-4934-B04F-E263418323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7974" y="2694103"/>
            <a:ext cx="319224" cy="31922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6E470CE-21CF-4D65-9F42-AB850F489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2038" y="2694103"/>
            <a:ext cx="319224" cy="319224"/>
          </a:xfrm>
          <a:prstGeom prst="rect">
            <a:avLst/>
          </a:prstGeom>
        </p:spPr>
      </p:pic>
      <p:pic>
        <p:nvPicPr>
          <p:cNvPr id="68" name="Picture 67" descr="A close up of a logo&#10;&#10;Description automatically generated">
            <a:extLst>
              <a:ext uri="{FF2B5EF4-FFF2-40B4-BE49-F238E27FC236}">
                <a16:creationId xmlns:a16="http://schemas.microsoft.com/office/drawing/2014/main" id="{AA0B9858-C190-4CC8-A04F-70F631380C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6099" y="2694103"/>
            <a:ext cx="319224" cy="319224"/>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2710" y="2764016"/>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7973" y="2764016"/>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3237" y="2764016"/>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aphicFrame>
        <p:nvGraphicFramePr>
          <p:cNvPr id="9" name="Object 8">
            <a:extLst>
              <a:ext uri="{FF2B5EF4-FFF2-40B4-BE49-F238E27FC236}">
                <a16:creationId xmlns:a16="http://schemas.microsoft.com/office/drawing/2014/main" id="{3DF50E3A-C738-4598-8ED0-73731485BE7D}"/>
              </a:ext>
            </a:extLst>
          </p:cNvPr>
          <p:cNvGraphicFramePr>
            <a:graphicFrameLocks noChangeAspect="1"/>
          </p:cNvGraphicFramePr>
          <p:nvPr/>
        </p:nvGraphicFramePr>
        <p:xfrm>
          <a:off x="5420035" y="4974647"/>
          <a:ext cx="1388238" cy="885600"/>
        </p:xfrm>
        <a:graphic>
          <a:graphicData uri="http://schemas.openxmlformats.org/presentationml/2006/ole">
            <mc:AlternateContent xmlns:mc="http://schemas.openxmlformats.org/markup-compatibility/2006">
              <mc:Choice xmlns:v="urn:schemas-microsoft-com:vml" Requires="v">
                <p:oleObj name="Equation" r:id="rId8" imgW="736560" imgH="469800" progId="Equation.DSMT4">
                  <p:embed/>
                </p:oleObj>
              </mc:Choice>
              <mc:Fallback>
                <p:oleObj name="Equation" r:id="rId8" imgW="736560" imgH="469800" progId="Equation.DSMT4">
                  <p:embed/>
                  <p:pic>
                    <p:nvPicPr>
                      <p:cNvPr id="9" name="Object 8">
                        <a:extLst>
                          <a:ext uri="{FF2B5EF4-FFF2-40B4-BE49-F238E27FC236}">
                            <a16:creationId xmlns:a16="http://schemas.microsoft.com/office/drawing/2014/main" id="{3DF50E3A-C738-4598-8ED0-73731485BE7D}"/>
                          </a:ext>
                        </a:extLst>
                      </p:cNvPr>
                      <p:cNvPicPr/>
                      <p:nvPr/>
                    </p:nvPicPr>
                    <p:blipFill>
                      <a:blip r:embed="rId9"/>
                      <a:stretch>
                        <a:fillRect/>
                      </a:stretch>
                    </p:blipFill>
                    <p:spPr>
                      <a:xfrm>
                        <a:off x="5420035" y="4974647"/>
                        <a:ext cx="1388238" cy="885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9B965D5-0D54-4A61-B57D-63F7BAD49A0E}"/>
              </a:ext>
            </a:extLst>
          </p:cNvPr>
          <p:cNvGraphicFramePr>
            <a:graphicFrameLocks noChangeAspect="1"/>
          </p:cNvGraphicFramePr>
          <p:nvPr/>
        </p:nvGraphicFramePr>
        <p:xfrm>
          <a:off x="5420035" y="4974647"/>
          <a:ext cx="1388238" cy="885600"/>
        </p:xfrm>
        <a:graphic>
          <a:graphicData uri="http://schemas.openxmlformats.org/presentationml/2006/ole">
            <mc:AlternateContent xmlns:mc="http://schemas.openxmlformats.org/markup-compatibility/2006">
              <mc:Choice xmlns:v="urn:schemas-microsoft-com:vml" Requires="v">
                <p:oleObj name="Equation" r:id="rId10" imgW="736560" imgH="469800" progId="Equation.DSMT4">
                  <p:embed/>
                </p:oleObj>
              </mc:Choice>
              <mc:Fallback>
                <p:oleObj name="Equation" r:id="rId10" imgW="736560" imgH="469800" progId="Equation.DSMT4">
                  <p:embed/>
                  <p:pic>
                    <p:nvPicPr>
                      <p:cNvPr id="17" name="Object 16">
                        <a:extLst>
                          <a:ext uri="{FF2B5EF4-FFF2-40B4-BE49-F238E27FC236}">
                            <a16:creationId xmlns:a16="http://schemas.microsoft.com/office/drawing/2014/main" id="{69B965D5-0D54-4A61-B57D-63F7BAD49A0E}"/>
                          </a:ext>
                        </a:extLst>
                      </p:cNvPr>
                      <p:cNvPicPr/>
                      <p:nvPr/>
                    </p:nvPicPr>
                    <p:blipFill>
                      <a:blip r:embed="rId11"/>
                      <a:stretch>
                        <a:fillRect/>
                      </a:stretch>
                    </p:blipFill>
                    <p:spPr>
                      <a:xfrm>
                        <a:off x="5420035" y="4974647"/>
                        <a:ext cx="1388238" cy="8856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602617F3-5A42-4B8F-892D-40FE57AAEF7D}"/>
              </a:ext>
            </a:extLst>
          </p:cNvPr>
          <p:cNvSpPr/>
          <p:nvPr/>
        </p:nvSpPr>
        <p:spPr bwMode="auto">
          <a:xfrm>
            <a:off x="6233520"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3B733C01-1414-4732-A7DA-E19D5B0424A2}"/>
              </a:ext>
            </a:extLst>
          </p:cNvPr>
          <p:cNvSpPr/>
          <p:nvPr/>
        </p:nvSpPr>
        <p:spPr bwMode="auto">
          <a:xfrm>
            <a:off x="5733577" y="4993153"/>
            <a:ext cx="903696"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TextBox 51">
            <a:extLst>
              <a:ext uri="{FF2B5EF4-FFF2-40B4-BE49-F238E27FC236}">
                <a16:creationId xmlns:a16="http://schemas.microsoft.com/office/drawing/2014/main" id="{77897BAC-3D83-40ED-A24A-4033D25E6624}"/>
              </a:ext>
            </a:extLst>
          </p:cNvPr>
          <p:cNvSpPr txBox="1"/>
          <p:nvPr/>
        </p:nvSpPr>
        <p:spPr bwMode="auto">
          <a:xfrm>
            <a:off x="3907518"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divided by 4 is equal to 2 tens.</a:t>
            </a:r>
          </a:p>
        </p:txBody>
      </p:sp>
      <p:grpSp>
        <p:nvGrpSpPr>
          <p:cNvPr id="60" name="Group 59">
            <a:extLst>
              <a:ext uri="{FF2B5EF4-FFF2-40B4-BE49-F238E27FC236}">
                <a16:creationId xmlns:a16="http://schemas.microsoft.com/office/drawing/2014/main" id="{5C4C6406-9E09-4BBD-95D0-A2034F86D24B}"/>
              </a:ext>
            </a:extLst>
          </p:cNvPr>
          <p:cNvGrpSpPr/>
          <p:nvPr/>
        </p:nvGrpSpPr>
        <p:grpSpPr>
          <a:xfrm>
            <a:off x="5257049" y="5315444"/>
            <a:ext cx="1458860" cy="564329"/>
            <a:chOff x="3733049" y="5315443"/>
            <a:chExt cx="1458860" cy="564329"/>
          </a:xfrm>
        </p:grpSpPr>
        <p:grpSp>
          <p:nvGrpSpPr>
            <p:cNvPr id="72" name="Group 71">
              <a:extLst>
                <a:ext uri="{FF2B5EF4-FFF2-40B4-BE49-F238E27FC236}">
                  <a16:creationId xmlns:a16="http://schemas.microsoft.com/office/drawing/2014/main" id="{32756461-0523-4029-9622-DDADA9AF7759}"/>
                </a:ext>
              </a:extLst>
            </p:cNvPr>
            <p:cNvGrpSpPr/>
            <p:nvPr/>
          </p:nvGrpSpPr>
          <p:grpSpPr>
            <a:xfrm>
              <a:off x="4085070" y="5365750"/>
              <a:ext cx="1106839" cy="449255"/>
              <a:chOff x="4085070" y="5365750"/>
              <a:chExt cx="1106839" cy="449255"/>
            </a:xfrm>
            <a:solidFill>
              <a:schemeClr val="bg1"/>
            </a:solidFill>
          </p:grpSpPr>
          <p:sp>
            <p:nvSpPr>
              <p:cNvPr id="77" name="Rectangle 76">
                <a:extLst>
                  <a:ext uri="{FF2B5EF4-FFF2-40B4-BE49-F238E27FC236}">
                    <a16:creationId xmlns:a16="http://schemas.microsoft.com/office/drawing/2014/main" id="{C0C121AF-058D-40AA-BB82-BF265A0AEC69}"/>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 name="Rectangle 77">
                <a:extLst>
                  <a:ext uri="{FF2B5EF4-FFF2-40B4-BE49-F238E27FC236}">
                    <a16:creationId xmlns:a16="http://schemas.microsoft.com/office/drawing/2014/main" id="{9C931FAA-C0D8-43E7-B123-B6AD41E97D23}"/>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3" name="Group 72">
              <a:extLst>
                <a:ext uri="{FF2B5EF4-FFF2-40B4-BE49-F238E27FC236}">
                  <a16:creationId xmlns:a16="http://schemas.microsoft.com/office/drawing/2014/main" id="{5AEE9560-84FC-463B-A124-CB36D4FAFBA8}"/>
                </a:ext>
              </a:extLst>
            </p:cNvPr>
            <p:cNvGrpSpPr/>
            <p:nvPr/>
          </p:nvGrpSpPr>
          <p:grpSpPr>
            <a:xfrm>
              <a:off x="3733049" y="5315443"/>
              <a:ext cx="1434410" cy="564329"/>
              <a:chOff x="3722832" y="5310208"/>
              <a:chExt cx="1434410" cy="564329"/>
            </a:xfrm>
          </p:grpSpPr>
          <p:cxnSp>
            <p:nvCxnSpPr>
              <p:cNvPr id="74" name="Straight Connector 73">
                <a:extLst>
                  <a:ext uri="{FF2B5EF4-FFF2-40B4-BE49-F238E27FC236}">
                    <a16:creationId xmlns:a16="http://schemas.microsoft.com/office/drawing/2014/main" id="{C8FEC2F5-16D7-43AC-80E0-3F8B359A298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Arc 75">
                <a:extLst>
                  <a:ext uri="{FF2B5EF4-FFF2-40B4-BE49-F238E27FC236}">
                    <a16:creationId xmlns:a16="http://schemas.microsoft.com/office/drawing/2014/main" id="{846BB662-B423-4B7E-8872-580F3C844B7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36036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30000" fill="hold" nodeType="clickEffect">
                                  <p:stCondLst>
                                    <p:cond delay="0"/>
                                  </p:stCondLst>
                                  <p:childTnLst>
                                    <p:animMotion origin="layout" path="M -3.33333E-6 -2.22222E-6 L 0.04393 0.06759 " pathEditMode="relative" rAng="0" ptsTypes="AA">
                                      <p:cBhvr>
                                        <p:cTn id="15" dur="1500" fill="hold"/>
                                        <p:tgtEl>
                                          <p:spTgt spid="61"/>
                                        </p:tgtEl>
                                        <p:attrNameLst>
                                          <p:attrName>ppt_x</p:attrName>
                                          <p:attrName>ppt_y</p:attrName>
                                        </p:attrNameLst>
                                      </p:cBhvr>
                                      <p:rCtr x="2187" y="3380"/>
                                    </p:animMotion>
                                  </p:childTnLst>
                                </p:cTn>
                              </p:par>
                              <p:par>
                                <p:cTn id="16" presetID="42" presetClass="path" presetSubtype="0" accel="30000" fill="hold" nodeType="withEffect">
                                  <p:stCondLst>
                                    <p:cond delay="0"/>
                                  </p:stCondLst>
                                  <p:childTnLst>
                                    <p:animMotion origin="layout" path="M -1.11111E-6 -2.22222E-6 L 0.01545 0.11597 " pathEditMode="relative" rAng="0" ptsTypes="AA">
                                      <p:cBhvr>
                                        <p:cTn id="17" dur="1500" fill="hold"/>
                                        <p:tgtEl>
                                          <p:spTgt spid="62"/>
                                        </p:tgtEl>
                                        <p:attrNameLst>
                                          <p:attrName>ppt_x</p:attrName>
                                          <p:attrName>ppt_y</p:attrName>
                                        </p:attrNameLst>
                                      </p:cBhvr>
                                      <p:rCtr x="764" y="5787"/>
                                    </p:animMotion>
                                  </p:childTnLst>
                                </p:cTn>
                              </p:par>
                              <p:par>
                                <p:cTn id="18" presetID="42" presetClass="path" presetSubtype="0" accel="30000" fill="hold" nodeType="withEffect">
                                  <p:stCondLst>
                                    <p:cond delay="0"/>
                                  </p:stCondLst>
                                  <p:childTnLst>
                                    <p:animMotion origin="layout" path="M 1.11111E-6 -2.22222E-6 L -0.01215 0.16389 " pathEditMode="relative" rAng="0" ptsTypes="AA">
                                      <p:cBhvr>
                                        <p:cTn id="19" dur="1500" fill="hold"/>
                                        <p:tgtEl>
                                          <p:spTgt spid="63"/>
                                        </p:tgtEl>
                                        <p:attrNameLst>
                                          <p:attrName>ppt_x</p:attrName>
                                          <p:attrName>ppt_y</p:attrName>
                                        </p:attrNameLst>
                                      </p:cBhvr>
                                      <p:rCtr x="-608" y="8194"/>
                                    </p:animMotion>
                                  </p:childTnLst>
                                </p:cTn>
                              </p:par>
                              <p:par>
                                <p:cTn id="20" presetID="42" presetClass="path" presetSubtype="0" accel="30000" fill="hold" nodeType="withEffect">
                                  <p:stCondLst>
                                    <p:cond delay="0"/>
                                  </p:stCondLst>
                                  <p:childTnLst>
                                    <p:animMotion origin="layout" path="M 3.33333E-6 -2.22222E-6 L -0.04011 0.21042 " pathEditMode="relative" rAng="0" ptsTypes="AA">
                                      <p:cBhvr>
                                        <p:cTn id="21" dur="1500" fill="hold"/>
                                        <p:tgtEl>
                                          <p:spTgt spid="64"/>
                                        </p:tgtEl>
                                        <p:attrNameLst>
                                          <p:attrName>ppt_x</p:attrName>
                                          <p:attrName>ppt_y</p:attrName>
                                        </p:attrNameLst>
                                      </p:cBhvr>
                                      <p:rCtr x="-2014" y="10509"/>
                                    </p:animMotion>
                                  </p:childTnLst>
                                </p:cTn>
                              </p:par>
                            </p:childTnLst>
                          </p:cTn>
                        </p:par>
                        <p:par>
                          <p:cTn id="22" fill="hold">
                            <p:stCondLst>
                              <p:cond delay="1500"/>
                            </p:stCondLst>
                            <p:childTnLst>
                              <p:par>
                                <p:cTn id="23" presetID="1" presetClass="exit" presetSubtype="0" fill="hold" nodeType="after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1500"/>
                            </p:stCondLst>
                            <p:childTnLst>
                              <p:par>
                                <p:cTn id="34" presetID="42" presetClass="path" presetSubtype="0" accel="30000" fill="hold" nodeType="afterEffect">
                                  <p:stCondLst>
                                    <p:cond delay="0"/>
                                  </p:stCondLst>
                                  <p:childTnLst>
                                    <p:animMotion origin="layout" path="M -4.44444E-6 -2.22222E-6 L -0.03038 0.06759 " pathEditMode="relative" rAng="0" ptsTypes="AA">
                                      <p:cBhvr>
                                        <p:cTn id="35" dur="1500" fill="hold"/>
                                        <p:tgtEl>
                                          <p:spTgt spid="65"/>
                                        </p:tgtEl>
                                        <p:attrNameLst>
                                          <p:attrName>ppt_x</p:attrName>
                                          <p:attrName>ppt_y</p:attrName>
                                        </p:attrNameLst>
                                      </p:cBhvr>
                                      <p:rCtr x="-1528" y="3380"/>
                                    </p:animMotion>
                                  </p:childTnLst>
                                </p:cTn>
                              </p:par>
                              <p:par>
                                <p:cTn id="36" presetID="42" presetClass="path" presetSubtype="0" accel="30000" fill="hold" nodeType="withEffect">
                                  <p:stCondLst>
                                    <p:cond delay="0"/>
                                  </p:stCondLst>
                                  <p:childTnLst>
                                    <p:animMotion origin="layout" path="M -2.22222E-6 -2.22222E-6 L -0.0585 0.11597 " pathEditMode="relative" rAng="0" ptsTypes="AA">
                                      <p:cBhvr>
                                        <p:cTn id="37" dur="1500" fill="hold"/>
                                        <p:tgtEl>
                                          <p:spTgt spid="66"/>
                                        </p:tgtEl>
                                        <p:attrNameLst>
                                          <p:attrName>ppt_x</p:attrName>
                                          <p:attrName>ppt_y</p:attrName>
                                        </p:attrNameLst>
                                      </p:cBhvr>
                                      <p:rCtr x="-2934" y="5787"/>
                                    </p:animMotion>
                                  </p:childTnLst>
                                </p:cTn>
                              </p:par>
                              <p:par>
                                <p:cTn id="38" presetID="42" presetClass="path" presetSubtype="0" accel="30000" fill="hold" nodeType="withEffect">
                                  <p:stCondLst>
                                    <p:cond delay="0"/>
                                  </p:stCondLst>
                                  <p:childTnLst>
                                    <p:animMotion origin="layout" path="M -1.11022E-16 -2.22222E-6 L -0.08698 0.16343 " pathEditMode="relative" rAng="0" ptsTypes="AA">
                                      <p:cBhvr>
                                        <p:cTn id="39" dur="1500" fill="hold"/>
                                        <p:tgtEl>
                                          <p:spTgt spid="67"/>
                                        </p:tgtEl>
                                        <p:attrNameLst>
                                          <p:attrName>ppt_x</p:attrName>
                                          <p:attrName>ppt_y</p:attrName>
                                        </p:attrNameLst>
                                      </p:cBhvr>
                                      <p:rCtr x="-4358" y="8171"/>
                                    </p:animMotion>
                                  </p:childTnLst>
                                </p:cTn>
                              </p:par>
                              <p:par>
                                <p:cTn id="40" presetID="42" presetClass="path" presetSubtype="0" accel="30000" fill="hold" nodeType="withEffect">
                                  <p:stCondLst>
                                    <p:cond delay="0"/>
                                  </p:stCondLst>
                                  <p:childTnLst>
                                    <p:animMotion origin="layout" path="M 2.22222E-6 -2.22222E-6 L -0.11406 0.21134 " pathEditMode="relative" rAng="0" ptsTypes="AA">
                                      <p:cBhvr>
                                        <p:cTn id="41" dur="1500" fill="hold"/>
                                        <p:tgtEl>
                                          <p:spTgt spid="68"/>
                                        </p:tgtEl>
                                        <p:attrNameLst>
                                          <p:attrName>ppt_x</p:attrName>
                                          <p:attrName>ppt_y</p:attrName>
                                        </p:attrNameLst>
                                      </p:cBhvr>
                                      <p:rCtr x="-5712" y="10556"/>
                                    </p:animMotion>
                                  </p:childTnLst>
                                </p:cTn>
                              </p:par>
                            </p:childTnLst>
                          </p:cTn>
                        </p:par>
                        <p:par>
                          <p:cTn id="42" fill="hold">
                            <p:stCondLst>
                              <p:cond delay="3000"/>
                            </p:stCondLst>
                            <p:childTnLst>
                              <p:par>
                                <p:cTn id="43" presetID="1" presetClass="exit" presetSubtype="0" fill="hold" nodeType="after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6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par>
                                <p:cTn id="60" presetID="10" presetClass="exit" presetSubtype="0" fill="hold" nodeType="withEffect">
                                  <p:stCondLst>
                                    <p:cond delay="0"/>
                                  </p:stCondLst>
                                  <p:childTnLst>
                                    <p:animEffect transition="out" filter="fade">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par>
                                <p:cTn id="71" presetID="10" presetClass="exit" presetSubtype="0" fill="hold" nodeType="with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75"/>
                                        </p:tgtEl>
                                      </p:cBhvr>
                                    </p:animEffect>
                                    <p:set>
                                      <p:cBhvr>
                                        <p:cTn id="76" dur="1" fill="hold">
                                          <p:stCondLst>
                                            <p:cond delay="499"/>
                                          </p:stCondLst>
                                        </p:cTn>
                                        <p:tgtEl>
                                          <p:spTgt spid="7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P spid="37" grpId="0"/>
      <p:bldP spid="51" grpId="0" animBg="1"/>
      <p:bldP spid="75"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5635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7" name="Title 6">
            <a:extLst>
              <a:ext uri="{FF2B5EF4-FFF2-40B4-BE49-F238E27FC236}">
                <a16:creationId xmlns:a16="http://schemas.microsoft.com/office/drawing/2014/main" id="{90DDB650-06C6-461E-99EA-A474B744BD48}"/>
              </a:ext>
            </a:extLst>
          </p:cNvPr>
          <p:cNvSpPr>
            <a:spLocks noGrp="1"/>
          </p:cNvSpPr>
          <p:nvPr>
            <p:ph type="title"/>
          </p:nvPr>
        </p:nvSpPr>
        <p:spPr/>
        <p:txBody>
          <a:bodyPr/>
          <a:lstStyle/>
          <a:p>
            <a:r>
              <a:rPr lang="en-GB" dirty="0"/>
              <a:t>5MD-4 Divide using a formal written method</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sticks shared equally between 4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  4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pic>
        <p:nvPicPr>
          <p:cNvPr id="59" name="Picture 58" descr="A picture containing object&#10;&#10;Description automatically generated">
            <a:extLst>
              <a:ext uri="{FF2B5EF4-FFF2-40B4-BE49-F238E27FC236}">
                <a16:creationId xmlns:a16="http://schemas.microsoft.com/office/drawing/2014/main" id="{5C2383D9-37E3-4A5D-A5B2-AEAF04349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447" y="2764016"/>
            <a:ext cx="236924" cy="228611"/>
          </a:xfrm>
          <a:prstGeom prst="rect">
            <a:avLst/>
          </a:prstGeom>
        </p:spPr>
      </p:pic>
      <p:pic>
        <p:nvPicPr>
          <p:cNvPr id="69" name="Picture 68" descr="A picture containing object&#10;&#10;Description automatically generated">
            <a:extLst>
              <a:ext uri="{FF2B5EF4-FFF2-40B4-BE49-F238E27FC236}">
                <a16:creationId xmlns:a16="http://schemas.microsoft.com/office/drawing/2014/main" id="{C4CC7BF4-453B-448F-83F3-9E02E36433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710" y="2764016"/>
            <a:ext cx="236924" cy="228611"/>
          </a:xfrm>
          <a:prstGeom prst="rect">
            <a:avLst/>
          </a:prstGeom>
        </p:spPr>
      </p:pic>
      <p:pic>
        <p:nvPicPr>
          <p:cNvPr id="70" name="Picture 69" descr="A picture containing object&#10;&#10;Description automatically generated">
            <a:extLst>
              <a:ext uri="{FF2B5EF4-FFF2-40B4-BE49-F238E27FC236}">
                <a16:creationId xmlns:a16="http://schemas.microsoft.com/office/drawing/2014/main" id="{F9C87116-5451-4143-BBD0-6F647F93A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973" y="2764016"/>
            <a:ext cx="236924" cy="228611"/>
          </a:xfrm>
          <a:prstGeom prst="rect">
            <a:avLst/>
          </a:prstGeom>
        </p:spPr>
      </p:pic>
      <p:pic>
        <p:nvPicPr>
          <p:cNvPr id="71" name="Picture 70" descr="A picture containing object&#10;&#10;Description automatically generated">
            <a:extLst>
              <a:ext uri="{FF2B5EF4-FFF2-40B4-BE49-F238E27FC236}">
                <a16:creationId xmlns:a16="http://schemas.microsoft.com/office/drawing/2014/main" id="{BDE61609-BFF2-4C3C-A97B-46CB6B93A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3237" y="2764016"/>
            <a:ext cx="236924" cy="228611"/>
          </a:xfrm>
          <a:prstGeom prst="rect">
            <a:avLst/>
          </a:prstGeom>
        </p:spPr>
      </p:pic>
      <p:sp>
        <p:nvSpPr>
          <p:cNvPr id="37" name="TextBox 36">
            <a:extLst>
              <a:ext uri="{FF2B5EF4-FFF2-40B4-BE49-F238E27FC236}">
                <a16:creationId xmlns:a16="http://schemas.microsoft.com/office/drawing/2014/main" id="{25BEF85C-6280-4DB0-89FB-AF5667A9459F}"/>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aphicFrame>
        <p:nvGraphicFramePr>
          <p:cNvPr id="17" name="Object 16">
            <a:extLst>
              <a:ext uri="{FF2B5EF4-FFF2-40B4-BE49-F238E27FC236}">
                <a16:creationId xmlns:a16="http://schemas.microsoft.com/office/drawing/2014/main" id="{69B965D5-0D54-4A61-B57D-63F7BAD49A0E}"/>
              </a:ext>
            </a:extLst>
          </p:cNvPr>
          <p:cNvGraphicFramePr>
            <a:graphicFrameLocks noChangeAspect="1"/>
          </p:cNvGraphicFramePr>
          <p:nvPr/>
        </p:nvGraphicFramePr>
        <p:xfrm>
          <a:off x="5420035" y="4974647"/>
          <a:ext cx="1388238" cy="885600"/>
        </p:xfrm>
        <a:graphic>
          <a:graphicData uri="http://schemas.openxmlformats.org/presentationml/2006/ole">
            <mc:AlternateContent xmlns:mc="http://schemas.openxmlformats.org/markup-compatibility/2006">
              <mc:Choice xmlns:v="urn:schemas-microsoft-com:vml" Requires="v">
                <p:oleObj name="Equation" r:id="rId6" imgW="736560" imgH="469800" progId="Equation.DSMT4">
                  <p:embed/>
                </p:oleObj>
              </mc:Choice>
              <mc:Fallback>
                <p:oleObj name="Equation" r:id="rId6" imgW="736560" imgH="469800" progId="Equation.DSMT4">
                  <p:embed/>
                  <p:pic>
                    <p:nvPicPr>
                      <p:cNvPr id="17" name="Object 16">
                        <a:extLst>
                          <a:ext uri="{FF2B5EF4-FFF2-40B4-BE49-F238E27FC236}">
                            <a16:creationId xmlns:a16="http://schemas.microsoft.com/office/drawing/2014/main" id="{69B965D5-0D54-4A61-B57D-63F7BAD49A0E}"/>
                          </a:ext>
                        </a:extLst>
                      </p:cNvPr>
                      <p:cNvPicPr/>
                      <p:nvPr/>
                    </p:nvPicPr>
                    <p:blipFill>
                      <a:blip r:embed="rId7"/>
                      <a:stretch>
                        <a:fillRect/>
                      </a:stretch>
                    </p:blipFill>
                    <p:spPr>
                      <a:xfrm>
                        <a:off x="5420035" y="4974647"/>
                        <a:ext cx="1388238" cy="885600"/>
                      </a:xfrm>
                      <a:prstGeom prst="rect">
                        <a:avLst/>
                      </a:prstGeom>
                    </p:spPr>
                  </p:pic>
                </p:oleObj>
              </mc:Fallback>
            </mc:AlternateContent>
          </a:graphicData>
        </a:graphic>
      </p:graphicFrame>
      <p:sp>
        <p:nvSpPr>
          <p:cNvPr id="52" name="TextBox 51">
            <a:extLst>
              <a:ext uri="{FF2B5EF4-FFF2-40B4-BE49-F238E27FC236}">
                <a16:creationId xmlns:a16="http://schemas.microsoft.com/office/drawing/2014/main" id="{77897BAC-3D83-40ED-A24A-4033D25E6624}"/>
              </a:ext>
            </a:extLst>
          </p:cNvPr>
          <p:cNvSpPr txBox="1"/>
          <p:nvPr/>
        </p:nvSpPr>
        <p:spPr bwMode="auto">
          <a:xfrm>
            <a:off x="3907518" y="5937691"/>
            <a:ext cx="43769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divided by 4 is equal to 2 tens.</a:t>
            </a:r>
          </a:p>
        </p:txBody>
      </p:sp>
      <p:sp>
        <p:nvSpPr>
          <p:cNvPr id="48" name="TextBox 47">
            <a:extLst>
              <a:ext uri="{FF2B5EF4-FFF2-40B4-BE49-F238E27FC236}">
                <a16:creationId xmlns:a16="http://schemas.microsoft.com/office/drawing/2014/main" id="{964E0D94-CEA2-41E7-9A08-2741E7C0CFAA}"/>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share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9" name="TextBox 48" hidden="1">
            <a:extLst>
              <a:ext uri="{FF2B5EF4-FFF2-40B4-BE49-F238E27FC236}">
                <a16:creationId xmlns:a16="http://schemas.microsoft.com/office/drawing/2014/main" id="{54D5344F-E238-4CB3-A680-DDE84362F98C}"/>
              </a:ext>
            </a:extLst>
          </p:cNvPr>
          <p:cNvSpPr txBox="1"/>
          <p:nvPr/>
        </p:nvSpPr>
        <p:spPr bwMode="auto">
          <a:xfrm>
            <a:off x="3895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4879227" y="3131591"/>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22" name="Object 21">
            <a:extLst>
              <a:ext uri="{FF2B5EF4-FFF2-40B4-BE49-F238E27FC236}">
                <a16:creationId xmlns:a16="http://schemas.microsoft.com/office/drawing/2014/main" id="{B9F140B0-9B36-472B-9BE5-092D1249C1C3}"/>
              </a:ext>
            </a:extLst>
          </p:cNvPr>
          <p:cNvGraphicFramePr>
            <a:graphicFrameLocks noChangeAspect="1"/>
          </p:cNvGraphicFramePr>
          <p:nvPr/>
        </p:nvGraphicFramePr>
        <p:xfrm>
          <a:off x="5419109" y="4974647"/>
          <a:ext cx="1388238" cy="885600"/>
        </p:xfrm>
        <a:graphic>
          <a:graphicData uri="http://schemas.openxmlformats.org/presentationml/2006/ole">
            <mc:AlternateContent xmlns:mc="http://schemas.openxmlformats.org/markup-compatibility/2006">
              <mc:Choice xmlns:v="urn:schemas-microsoft-com:vml" Requires="v">
                <p:oleObj name="Equation" r:id="rId8" imgW="736560" imgH="469800" progId="Equation.DSMT4">
                  <p:embed/>
                </p:oleObj>
              </mc:Choice>
              <mc:Fallback>
                <p:oleObj name="Equation" r:id="rId8" imgW="736560" imgH="469800" progId="Equation.DSMT4">
                  <p:embed/>
                  <p:pic>
                    <p:nvPicPr>
                      <p:cNvPr id="22" name="Object 21">
                        <a:extLst>
                          <a:ext uri="{FF2B5EF4-FFF2-40B4-BE49-F238E27FC236}">
                            <a16:creationId xmlns:a16="http://schemas.microsoft.com/office/drawing/2014/main" id="{B9F140B0-9B36-472B-9BE5-092D1249C1C3}"/>
                          </a:ext>
                        </a:extLst>
                      </p:cNvPr>
                      <p:cNvPicPr/>
                      <p:nvPr/>
                    </p:nvPicPr>
                    <p:blipFill>
                      <a:blip r:embed="rId9"/>
                      <a:stretch>
                        <a:fillRect/>
                      </a:stretch>
                    </p:blipFill>
                    <p:spPr>
                      <a:xfrm>
                        <a:off x="5419109" y="4974647"/>
                        <a:ext cx="1388238" cy="885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4E1E5A25-1FBE-41F6-923E-FB9977688F3B}"/>
              </a:ext>
            </a:extLst>
          </p:cNvPr>
          <p:cNvGraphicFramePr>
            <a:graphicFrameLocks noChangeAspect="1"/>
          </p:cNvGraphicFramePr>
          <p:nvPr/>
        </p:nvGraphicFramePr>
        <p:xfrm>
          <a:off x="5419109" y="4974647"/>
          <a:ext cx="1388238" cy="885600"/>
        </p:xfrm>
        <a:graphic>
          <a:graphicData uri="http://schemas.openxmlformats.org/presentationml/2006/ole">
            <mc:AlternateContent xmlns:mc="http://schemas.openxmlformats.org/markup-compatibility/2006">
              <mc:Choice xmlns:v="urn:schemas-microsoft-com:vml" Requires="v">
                <p:oleObj name="Equation" r:id="rId10" imgW="736560" imgH="469800" progId="Equation.DSMT4">
                  <p:embed/>
                </p:oleObj>
              </mc:Choice>
              <mc:Fallback>
                <p:oleObj name="Equation" r:id="rId10" imgW="736560" imgH="469800" progId="Equation.DSMT4">
                  <p:embed/>
                  <p:pic>
                    <p:nvPicPr>
                      <p:cNvPr id="24" name="Object 23">
                        <a:extLst>
                          <a:ext uri="{FF2B5EF4-FFF2-40B4-BE49-F238E27FC236}">
                            <a16:creationId xmlns:a16="http://schemas.microsoft.com/office/drawing/2014/main" id="{4E1E5A25-1FBE-41F6-923E-FB9977688F3B}"/>
                          </a:ext>
                        </a:extLst>
                      </p:cNvPr>
                      <p:cNvPicPr/>
                      <p:nvPr/>
                    </p:nvPicPr>
                    <p:blipFill>
                      <a:blip r:embed="rId11"/>
                      <a:stretch>
                        <a:fillRect/>
                      </a:stretch>
                    </p:blipFill>
                    <p:spPr>
                      <a:xfrm>
                        <a:off x="5419109" y="4974647"/>
                        <a:ext cx="1388238" cy="8856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602617F3-5A42-4B8F-892D-40FE57AAEF7D}"/>
              </a:ext>
            </a:extLst>
          </p:cNvPr>
          <p:cNvSpPr/>
          <p:nvPr/>
        </p:nvSpPr>
        <p:spPr bwMode="auto">
          <a:xfrm>
            <a:off x="6233520" y="4993153"/>
            <a:ext cx="403753" cy="34811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6" name="Group 45">
            <a:extLst>
              <a:ext uri="{FF2B5EF4-FFF2-40B4-BE49-F238E27FC236}">
                <a16:creationId xmlns:a16="http://schemas.microsoft.com/office/drawing/2014/main" id="{147B596A-1A65-4EA9-B261-C7BCECD8BFF2}"/>
              </a:ext>
            </a:extLst>
          </p:cNvPr>
          <p:cNvGrpSpPr/>
          <p:nvPr/>
        </p:nvGrpSpPr>
        <p:grpSpPr>
          <a:xfrm>
            <a:off x="5257049" y="5315444"/>
            <a:ext cx="1458860" cy="564329"/>
            <a:chOff x="3733049" y="5315443"/>
            <a:chExt cx="1458860" cy="564329"/>
          </a:xfrm>
        </p:grpSpPr>
        <p:grpSp>
          <p:nvGrpSpPr>
            <p:cNvPr id="47" name="Group 46">
              <a:extLst>
                <a:ext uri="{FF2B5EF4-FFF2-40B4-BE49-F238E27FC236}">
                  <a16:creationId xmlns:a16="http://schemas.microsoft.com/office/drawing/2014/main" id="{6FDE5882-6BA1-4EE6-9316-ACD8D2813481}"/>
                </a:ext>
              </a:extLst>
            </p:cNvPr>
            <p:cNvGrpSpPr/>
            <p:nvPr/>
          </p:nvGrpSpPr>
          <p:grpSpPr>
            <a:xfrm>
              <a:off x="4085070" y="5365750"/>
              <a:ext cx="1106839" cy="449255"/>
              <a:chOff x="4085070" y="5365750"/>
              <a:chExt cx="1106839" cy="449255"/>
            </a:xfrm>
            <a:solidFill>
              <a:schemeClr val="bg1"/>
            </a:solidFill>
          </p:grpSpPr>
          <p:sp>
            <p:nvSpPr>
              <p:cNvPr id="57" name="Rectangle 56">
                <a:extLst>
                  <a:ext uri="{FF2B5EF4-FFF2-40B4-BE49-F238E27FC236}">
                    <a16:creationId xmlns:a16="http://schemas.microsoft.com/office/drawing/2014/main" id="{15D73444-6AD3-4A0D-BF18-46140D2D5C0D}"/>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 name="Rectangle 60">
                <a:extLst>
                  <a:ext uri="{FF2B5EF4-FFF2-40B4-BE49-F238E27FC236}">
                    <a16:creationId xmlns:a16="http://schemas.microsoft.com/office/drawing/2014/main" id="{EEB0F470-917D-4E21-BA3E-31D52172F31F}"/>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4" name="Group 53">
              <a:extLst>
                <a:ext uri="{FF2B5EF4-FFF2-40B4-BE49-F238E27FC236}">
                  <a16:creationId xmlns:a16="http://schemas.microsoft.com/office/drawing/2014/main" id="{8CD3AF13-00DF-448D-82DF-7FD7988017DB}"/>
                </a:ext>
              </a:extLst>
            </p:cNvPr>
            <p:cNvGrpSpPr/>
            <p:nvPr/>
          </p:nvGrpSpPr>
          <p:grpSpPr>
            <a:xfrm>
              <a:off x="3733049" y="5315443"/>
              <a:ext cx="1434410" cy="564329"/>
              <a:chOff x="3722832" y="5310208"/>
              <a:chExt cx="1434410" cy="564329"/>
            </a:xfrm>
          </p:grpSpPr>
          <p:cxnSp>
            <p:nvCxnSpPr>
              <p:cNvPr id="55" name="Straight Connector 54">
                <a:extLst>
                  <a:ext uri="{FF2B5EF4-FFF2-40B4-BE49-F238E27FC236}">
                    <a16:creationId xmlns:a16="http://schemas.microsoft.com/office/drawing/2014/main" id="{322324AE-612A-43E2-98C1-149867D388BC}"/>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Arc 55">
                <a:extLst>
                  <a:ext uri="{FF2B5EF4-FFF2-40B4-BE49-F238E27FC236}">
                    <a16:creationId xmlns:a16="http://schemas.microsoft.com/office/drawing/2014/main" id="{8B94CD5F-026B-4677-B152-35AAB6E7B02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36424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2"/>
                                        </p:tgtEl>
                                      </p:cBhvr>
                                    </p:animEffect>
                                    <p:set>
                                      <p:cBhvr>
                                        <p:cTn id="7" dur="1" fill="hold">
                                          <p:stCondLst>
                                            <p:cond delay="499"/>
                                          </p:stCondLst>
                                        </p:cTn>
                                        <p:tgtEl>
                                          <p:spTgt spid="5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42" presetClass="path" presetSubtype="0" accel="50000" fill="hold" nodeType="afterEffect">
                                  <p:stCondLst>
                                    <p:cond delay="0"/>
                                  </p:stCondLst>
                                  <p:childTnLst>
                                    <p:animMotion origin="layout" path="M 1.66667E-6 4.07407E-6 L -0.10521 0.06388 " pathEditMode="relative" rAng="0" ptsTypes="AA">
                                      <p:cBhvr>
                                        <p:cTn id="22" dur="1500" fill="hold"/>
                                        <p:tgtEl>
                                          <p:spTgt spid="59"/>
                                        </p:tgtEl>
                                        <p:attrNameLst>
                                          <p:attrName>ppt_x</p:attrName>
                                          <p:attrName>ppt_y</p:attrName>
                                        </p:attrNameLst>
                                      </p:cBhvr>
                                      <p:rCtr x="-5260" y="3194"/>
                                    </p:animMotion>
                                  </p:childTnLst>
                                </p:cTn>
                              </p:par>
                              <p:par>
                                <p:cTn id="23" presetID="42" presetClass="path" presetSubtype="0" accel="50000" fill="hold" nodeType="withEffect">
                                  <p:stCondLst>
                                    <p:cond delay="0"/>
                                  </p:stCondLst>
                                  <p:childTnLst>
                                    <p:animMotion origin="layout" path="M 2.77778E-7 4.07407E-6 L -0.13316 0.11203 " pathEditMode="relative" rAng="0" ptsTypes="AA">
                                      <p:cBhvr>
                                        <p:cTn id="24" dur="1500" fill="hold"/>
                                        <p:tgtEl>
                                          <p:spTgt spid="69"/>
                                        </p:tgtEl>
                                        <p:attrNameLst>
                                          <p:attrName>ppt_x</p:attrName>
                                          <p:attrName>ppt_y</p:attrName>
                                        </p:attrNameLst>
                                      </p:cBhvr>
                                      <p:rCtr x="-6667" y="5602"/>
                                    </p:animMotion>
                                  </p:childTnLst>
                                </p:cTn>
                              </p:par>
                              <p:par>
                                <p:cTn id="25" presetID="42" presetClass="path" presetSubtype="0" accel="50000" fill="hold" nodeType="withEffect">
                                  <p:stCondLst>
                                    <p:cond delay="0"/>
                                  </p:stCondLst>
                                  <p:childTnLst>
                                    <p:animMotion origin="layout" path="M -1.11111E-6 4.07407E-6 L -0.16094 0.16064 " pathEditMode="relative" rAng="0" ptsTypes="AA">
                                      <p:cBhvr>
                                        <p:cTn id="26" dur="1500" fill="hold"/>
                                        <p:tgtEl>
                                          <p:spTgt spid="70"/>
                                        </p:tgtEl>
                                        <p:attrNameLst>
                                          <p:attrName>ppt_x</p:attrName>
                                          <p:attrName>ppt_y</p:attrName>
                                        </p:attrNameLst>
                                      </p:cBhvr>
                                      <p:rCtr x="-8056" y="8032"/>
                                    </p:animMotion>
                                  </p:childTnLst>
                                </p:cTn>
                              </p:par>
                              <p:par>
                                <p:cTn id="27" presetID="42" presetClass="path" presetSubtype="0" accel="50000" fill="hold" nodeType="withEffect">
                                  <p:stCondLst>
                                    <p:cond delay="0"/>
                                  </p:stCondLst>
                                  <p:childTnLst>
                                    <p:animMotion origin="layout" path="M -2.5E-6 4.07407E-6 L -0.18906 0.20833 " pathEditMode="relative" rAng="0" ptsTypes="AA">
                                      <p:cBhvr>
                                        <p:cTn id="28" dur="1500" fill="hold"/>
                                        <p:tgtEl>
                                          <p:spTgt spid="71"/>
                                        </p:tgtEl>
                                        <p:attrNameLst>
                                          <p:attrName>ppt_x</p:attrName>
                                          <p:attrName>ppt_y</p:attrName>
                                        </p:attrNameLst>
                                      </p:cBhvr>
                                      <p:rCtr x="-9462" y="10417"/>
                                    </p:animMotion>
                                  </p:childTnLst>
                                </p:cTn>
                              </p:par>
                            </p:childTnLst>
                          </p:cTn>
                        </p:par>
                        <p:par>
                          <p:cTn id="29" fill="hold">
                            <p:stCondLst>
                              <p:cond delay="2000"/>
                            </p:stCondLst>
                            <p:childTnLst>
                              <p:par>
                                <p:cTn id="30" presetID="1" presetClass="exit" presetSubtype="0" fill="hold" nodeType="afterEffect">
                                  <p:stCondLst>
                                    <p:cond delay="0"/>
                                  </p:stCondLst>
                                  <p:childTnLst>
                                    <p:set>
                                      <p:cBhvr>
                                        <p:cTn id="31" dur="1" fill="hold">
                                          <p:stCondLst>
                                            <p:cond delay="0"/>
                                          </p:stCondLst>
                                        </p:cTn>
                                        <p:tgtEl>
                                          <p:spTgt spid="59"/>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9"/>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0"/>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71"/>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xit" presetSubtype="0" fill="hold"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P spid="52" grpId="0"/>
      <p:bldP spid="48" grpId="0"/>
      <p:bldP spid="49" grpId="0"/>
      <p:bldP spid="53"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5635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sp>
        <p:nvSpPr>
          <p:cNvPr id="7" name="Title 6">
            <a:extLst>
              <a:ext uri="{FF2B5EF4-FFF2-40B4-BE49-F238E27FC236}">
                <a16:creationId xmlns:a16="http://schemas.microsoft.com/office/drawing/2014/main" id="{87D64D2B-1FBE-4309-BED4-E1FC449DDD1C}"/>
              </a:ext>
            </a:extLst>
          </p:cNvPr>
          <p:cNvSpPr>
            <a:spLocks noGrp="1"/>
          </p:cNvSpPr>
          <p:nvPr>
            <p:ph type="title"/>
          </p:nvPr>
        </p:nvSpPr>
        <p:spPr/>
        <p:txBody>
          <a:bodyPr/>
          <a:lstStyle/>
          <a:p>
            <a:r>
              <a:rPr lang="en-GB" dirty="0"/>
              <a:t>5MD-4 Divide using a formal written method</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sticks shared equally between 4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  4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3" name="Group 22">
            <a:extLst>
              <a:ext uri="{FF2B5EF4-FFF2-40B4-BE49-F238E27FC236}">
                <a16:creationId xmlns:a16="http://schemas.microsoft.com/office/drawing/2014/main" id="{51ACC14A-D6FC-4682-833C-7C6290F58CD2}"/>
              </a:ext>
            </a:extLst>
          </p:cNvPr>
          <p:cNvGrpSpPr/>
          <p:nvPr/>
        </p:nvGrpSpPr>
        <p:grpSpPr>
          <a:xfrm>
            <a:off x="5641691" y="4496427"/>
            <a:ext cx="995582" cy="400110"/>
            <a:chOff x="4117691" y="4496427"/>
            <a:chExt cx="99558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4117691" y="449642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668921" y="449642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grpSp>
      <p:sp>
        <p:nvSpPr>
          <p:cNvPr id="15" name="TextBox 14">
            <a:extLst>
              <a:ext uri="{FF2B5EF4-FFF2-40B4-BE49-F238E27FC236}">
                <a16:creationId xmlns:a16="http://schemas.microsoft.com/office/drawing/2014/main" id="{2D69E83D-E732-4CB7-8E20-E4DE879E2919}"/>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 4 = 2 tens</a:t>
            </a:r>
          </a:p>
        </p:txBody>
      </p:sp>
      <p:sp>
        <p:nvSpPr>
          <p:cNvPr id="16" name="TextBox 15">
            <a:extLst>
              <a:ext uri="{FF2B5EF4-FFF2-40B4-BE49-F238E27FC236}">
                <a16:creationId xmlns:a16="http://schemas.microsoft.com/office/drawing/2014/main" id="{03C0B2EA-E20C-4FE4-AF39-A21064B25EA0}"/>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4 ones ÷ 4 = 1 one</a:t>
            </a:r>
          </a:p>
        </p:txBody>
      </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9588" y="3170878"/>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4923842" y="3160915"/>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5258384" y="3160915"/>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sp>
        <p:nvSpPr>
          <p:cNvPr id="48" name="TextBox 47">
            <a:extLst>
              <a:ext uri="{FF2B5EF4-FFF2-40B4-BE49-F238E27FC236}">
                <a16:creationId xmlns:a16="http://schemas.microsoft.com/office/drawing/2014/main" id="{964E0D94-CEA2-41E7-9A08-2741E7C0CFAA}"/>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share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9" name="TextBox 48">
            <a:extLst>
              <a:ext uri="{FF2B5EF4-FFF2-40B4-BE49-F238E27FC236}">
                <a16:creationId xmlns:a16="http://schemas.microsoft.com/office/drawing/2014/main" id="{54D5344F-E238-4CB3-A680-DDE84362F98C}"/>
              </a:ext>
            </a:extLst>
          </p:cNvPr>
          <p:cNvSpPr txBox="1"/>
          <p:nvPr/>
        </p:nvSpPr>
        <p:spPr bwMode="auto">
          <a:xfrm>
            <a:off x="3895910" y="5937691"/>
            <a:ext cx="4400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4 ones divided by 4 is equal to 1 one.</a:t>
            </a:r>
          </a:p>
        </p:txBody>
      </p:sp>
      <p:sp>
        <p:nvSpPr>
          <p:cNvPr id="53" name="Rectangle 52">
            <a:extLst>
              <a:ext uri="{FF2B5EF4-FFF2-40B4-BE49-F238E27FC236}">
                <a16:creationId xmlns:a16="http://schemas.microsoft.com/office/drawing/2014/main" id="{69E74BB8-613E-4AB6-A4E3-09DFC0BBD989}"/>
              </a:ext>
            </a:extLst>
          </p:cNvPr>
          <p:cNvSpPr/>
          <p:nvPr/>
        </p:nvSpPr>
        <p:spPr bwMode="auto">
          <a:xfrm>
            <a:off x="4879227" y="3131591"/>
            <a:ext cx="724649" cy="1364837"/>
          </a:xfrm>
          <a:prstGeom prst="rect">
            <a:avLst/>
          </a:prstGeom>
          <a:solidFill>
            <a:srgbClr val="FFFFFF">
              <a:alpha val="69804"/>
            </a:srgb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24" name="Object 23">
            <a:extLst>
              <a:ext uri="{FF2B5EF4-FFF2-40B4-BE49-F238E27FC236}">
                <a16:creationId xmlns:a16="http://schemas.microsoft.com/office/drawing/2014/main" id="{4E1E5A25-1FBE-41F6-923E-FB9977688F3B}"/>
              </a:ext>
            </a:extLst>
          </p:cNvPr>
          <p:cNvGraphicFramePr>
            <a:graphicFrameLocks noChangeAspect="1"/>
          </p:cNvGraphicFramePr>
          <p:nvPr/>
        </p:nvGraphicFramePr>
        <p:xfrm>
          <a:off x="5419109" y="4974647"/>
          <a:ext cx="1388238" cy="885600"/>
        </p:xfrm>
        <a:graphic>
          <a:graphicData uri="http://schemas.openxmlformats.org/presentationml/2006/ole">
            <mc:AlternateContent xmlns:mc="http://schemas.openxmlformats.org/markup-compatibility/2006">
              <mc:Choice xmlns:v="urn:schemas-microsoft-com:vml" Requires="v">
                <p:oleObj name="Equation" r:id="rId6" imgW="736560" imgH="469800" progId="Equation.DSMT4">
                  <p:embed/>
                </p:oleObj>
              </mc:Choice>
              <mc:Fallback>
                <p:oleObj name="Equation" r:id="rId6" imgW="736560" imgH="469800" progId="Equation.DSMT4">
                  <p:embed/>
                  <p:pic>
                    <p:nvPicPr>
                      <p:cNvPr id="24" name="Object 23">
                        <a:extLst>
                          <a:ext uri="{FF2B5EF4-FFF2-40B4-BE49-F238E27FC236}">
                            <a16:creationId xmlns:a16="http://schemas.microsoft.com/office/drawing/2014/main" id="{4E1E5A25-1FBE-41F6-923E-FB9977688F3B}"/>
                          </a:ext>
                        </a:extLst>
                      </p:cNvPr>
                      <p:cNvPicPr/>
                      <p:nvPr/>
                    </p:nvPicPr>
                    <p:blipFill>
                      <a:blip r:embed="rId7"/>
                      <a:stretch>
                        <a:fillRect/>
                      </a:stretch>
                    </p:blipFill>
                    <p:spPr>
                      <a:xfrm>
                        <a:off x="5419109" y="4974647"/>
                        <a:ext cx="1388238" cy="885600"/>
                      </a:xfrm>
                      <a:prstGeom prst="rect">
                        <a:avLst/>
                      </a:prstGeom>
                    </p:spPr>
                  </p:pic>
                </p:oleObj>
              </mc:Fallback>
            </mc:AlternateContent>
          </a:graphicData>
        </a:graphic>
      </p:graphicFrame>
      <p:sp>
        <p:nvSpPr>
          <p:cNvPr id="46" name="TextBox 45">
            <a:extLst>
              <a:ext uri="{FF2B5EF4-FFF2-40B4-BE49-F238E27FC236}">
                <a16:creationId xmlns:a16="http://schemas.microsoft.com/office/drawing/2014/main" id="{60140272-41B8-4DFF-BCAF-82EC3E4EF3CA}"/>
              </a:ext>
            </a:extLst>
          </p:cNvPr>
          <p:cNvSpPr txBox="1"/>
          <p:nvPr/>
        </p:nvSpPr>
        <p:spPr bwMode="auto">
          <a:xfrm>
            <a:off x="5464739"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Summary</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9" name="Object 8">
            <a:extLst>
              <a:ext uri="{FF2B5EF4-FFF2-40B4-BE49-F238E27FC236}">
                <a16:creationId xmlns:a16="http://schemas.microsoft.com/office/drawing/2014/main" id="{C211B538-88D1-4550-871A-AF45909D800E}"/>
              </a:ext>
            </a:extLst>
          </p:cNvPr>
          <p:cNvGraphicFramePr>
            <a:graphicFrameLocks noChangeAspect="1"/>
          </p:cNvGraphicFramePr>
          <p:nvPr/>
        </p:nvGraphicFramePr>
        <p:xfrm>
          <a:off x="5419109" y="4974647"/>
          <a:ext cx="1388238" cy="885600"/>
        </p:xfrm>
        <a:graphic>
          <a:graphicData uri="http://schemas.openxmlformats.org/presentationml/2006/ole">
            <mc:AlternateContent xmlns:mc="http://schemas.openxmlformats.org/markup-compatibility/2006">
              <mc:Choice xmlns:v="urn:schemas-microsoft-com:vml" Requires="v">
                <p:oleObj name="Equation" r:id="rId8" imgW="736560" imgH="469800" progId="Equation.DSMT4">
                  <p:embed/>
                </p:oleObj>
              </mc:Choice>
              <mc:Fallback>
                <p:oleObj name="Equation" r:id="rId8" imgW="736560" imgH="469800" progId="Equation.DSMT4">
                  <p:embed/>
                  <p:pic>
                    <p:nvPicPr>
                      <p:cNvPr id="9" name="Object 8">
                        <a:extLst>
                          <a:ext uri="{FF2B5EF4-FFF2-40B4-BE49-F238E27FC236}">
                            <a16:creationId xmlns:a16="http://schemas.microsoft.com/office/drawing/2014/main" id="{C211B538-88D1-4550-871A-AF45909D800E}"/>
                          </a:ext>
                        </a:extLst>
                      </p:cNvPr>
                      <p:cNvPicPr/>
                      <p:nvPr/>
                    </p:nvPicPr>
                    <p:blipFill>
                      <a:blip r:embed="rId9"/>
                      <a:stretch>
                        <a:fillRect/>
                      </a:stretch>
                    </p:blipFill>
                    <p:spPr>
                      <a:xfrm>
                        <a:off x="5419109" y="4974647"/>
                        <a:ext cx="1388238"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DB915674-30FF-440E-AE1B-39F514D96C4E}"/>
              </a:ext>
            </a:extLst>
          </p:cNvPr>
          <p:cNvSpPr txBox="1"/>
          <p:nvPr/>
        </p:nvSpPr>
        <p:spPr bwMode="auto">
          <a:xfrm>
            <a:off x="4617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Each child gets 21 sticks.</a:t>
            </a:r>
          </a:p>
        </p:txBody>
      </p:sp>
      <p:grpSp>
        <p:nvGrpSpPr>
          <p:cNvPr id="56" name="Group 55">
            <a:extLst>
              <a:ext uri="{FF2B5EF4-FFF2-40B4-BE49-F238E27FC236}">
                <a16:creationId xmlns:a16="http://schemas.microsoft.com/office/drawing/2014/main" id="{F5B427CF-5DA5-47BD-BCA9-606FDCCC1AA9}"/>
              </a:ext>
            </a:extLst>
          </p:cNvPr>
          <p:cNvGrpSpPr/>
          <p:nvPr/>
        </p:nvGrpSpPr>
        <p:grpSpPr>
          <a:xfrm>
            <a:off x="5257049" y="5315444"/>
            <a:ext cx="1458860" cy="564329"/>
            <a:chOff x="3733049" y="5315443"/>
            <a:chExt cx="1458860" cy="564329"/>
          </a:xfrm>
        </p:grpSpPr>
        <p:grpSp>
          <p:nvGrpSpPr>
            <p:cNvPr id="57" name="Group 56">
              <a:extLst>
                <a:ext uri="{FF2B5EF4-FFF2-40B4-BE49-F238E27FC236}">
                  <a16:creationId xmlns:a16="http://schemas.microsoft.com/office/drawing/2014/main" id="{256CD338-ED8E-4EDB-958C-9CB868462CCF}"/>
                </a:ext>
              </a:extLst>
            </p:cNvPr>
            <p:cNvGrpSpPr/>
            <p:nvPr/>
          </p:nvGrpSpPr>
          <p:grpSpPr>
            <a:xfrm>
              <a:off x="4085070" y="5365750"/>
              <a:ext cx="1106839" cy="449255"/>
              <a:chOff x="4085070" y="5365750"/>
              <a:chExt cx="1106839" cy="449255"/>
            </a:xfrm>
            <a:solidFill>
              <a:schemeClr val="bg1"/>
            </a:solidFill>
          </p:grpSpPr>
          <p:sp>
            <p:nvSpPr>
              <p:cNvPr id="63" name="Rectangle 62">
                <a:extLst>
                  <a:ext uri="{FF2B5EF4-FFF2-40B4-BE49-F238E27FC236}">
                    <a16:creationId xmlns:a16="http://schemas.microsoft.com/office/drawing/2014/main" id="{A101F6CD-750F-4AAA-8234-179708F2B4E3}"/>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Rectangle 63">
                <a:extLst>
                  <a:ext uri="{FF2B5EF4-FFF2-40B4-BE49-F238E27FC236}">
                    <a16:creationId xmlns:a16="http://schemas.microsoft.com/office/drawing/2014/main" id="{A6EE4DD7-2A47-42FD-A31B-A1BF41955F7E}"/>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9" name="Group 58">
              <a:extLst>
                <a:ext uri="{FF2B5EF4-FFF2-40B4-BE49-F238E27FC236}">
                  <a16:creationId xmlns:a16="http://schemas.microsoft.com/office/drawing/2014/main" id="{4980F8C9-3D3D-436F-A4A0-9EA562894422}"/>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CD18D9B1-BD91-4530-87B1-85DBF7E66A4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0FB4E873-2A2E-4455-92D0-76F739954C5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10680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8"/>
                                        </p:tgtEl>
                                      </p:cBhvr>
                                    </p:animEffect>
                                    <p:set>
                                      <p:cBhvr>
                                        <p:cTn id="10" dur="1" fill="hold">
                                          <p:stCondLst>
                                            <p:cond delay="499"/>
                                          </p:stCondLst>
                                        </p:cTn>
                                        <p:tgtEl>
                                          <p:spTgt spid="48"/>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3"/>
                                        </p:tgtEl>
                                      </p:cBhvr>
                                    </p:animEffect>
                                    <p:set>
                                      <p:cBhvr>
                                        <p:cTn id="19" dur="1" fill="hold">
                                          <p:stCondLst>
                                            <p:cond delay="499"/>
                                          </p:stCondLst>
                                        </p:cTn>
                                        <p:tgtEl>
                                          <p:spTgt spid="5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3"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3CE0804-A5D9-4735-9553-D346D94EF4C3}"/>
              </a:ext>
            </a:extLst>
          </p:cNvPr>
          <p:cNvSpPr>
            <a:spLocks noGrp="1"/>
          </p:cNvSpPr>
          <p:nvPr>
            <p:ph type="title"/>
          </p:nvPr>
        </p:nvSpPr>
        <p:spPr/>
        <p:txBody>
          <a:bodyPr/>
          <a:lstStyle/>
          <a:p>
            <a:r>
              <a:rPr lang="en-GB" dirty="0"/>
              <a:t>5MD-4 Divide using a formal written method</a:t>
            </a:r>
          </a:p>
        </p:txBody>
      </p:sp>
      <p:sp>
        <p:nvSpPr>
          <p:cNvPr id="4" name="TextBox 3">
            <a:extLst>
              <a:ext uri="{FF2B5EF4-FFF2-40B4-BE49-F238E27FC236}">
                <a16:creationId xmlns:a16="http://schemas.microsoft.com/office/drawing/2014/main" id="{C4215D05-BC50-46B4-9878-927D15DB6420}"/>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sticks shared equally between 4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FA21B689-462D-4448-BC90-747A5F82B398}"/>
              </a:ext>
            </a:extLst>
          </p:cNvPr>
          <p:cNvSpPr txBox="1"/>
          <p:nvPr/>
        </p:nvSpPr>
        <p:spPr bwMode="auto">
          <a:xfrm>
            <a:off x="5170805" y="1524945"/>
            <a:ext cx="1370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84  ÷  4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 name="Rectangle 5">
            <a:extLst>
              <a:ext uri="{FF2B5EF4-FFF2-40B4-BE49-F238E27FC236}">
                <a16:creationId xmlns:a16="http://schemas.microsoft.com/office/drawing/2014/main" id="{64234FDE-AFCF-42FF-A789-E19E3C60A706}"/>
              </a:ext>
            </a:extLst>
          </p:cNvPr>
          <p:cNvSpPr/>
          <p:nvPr/>
        </p:nvSpPr>
        <p:spPr bwMode="auto">
          <a:xfrm>
            <a:off x="6727641" y="15154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0BE85104-4E45-474E-84EF-3D318FE24C60}"/>
              </a:ext>
            </a:extLst>
          </p:cNvPr>
          <p:cNvSpPr txBox="1"/>
          <p:nvPr/>
        </p:nvSpPr>
        <p:spPr bwMode="auto">
          <a:xfrm>
            <a:off x="673145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a:t>
            </a:r>
          </a:p>
        </p:txBody>
      </p:sp>
      <p:grpSp>
        <p:nvGrpSpPr>
          <p:cNvPr id="26" name="Group 25">
            <a:extLst>
              <a:ext uri="{FF2B5EF4-FFF2-40B4-BE49-F238E27FC236}">
                <a16:creationId xmlns:a16="http://schemas.microsoft.com/office/drawing/2014/main" id="{A6B535AC-A5E9-405B-BC61-E748499EA6FF}"/>
              </a:ext>
            </a:extLst>
          </p:cNvPr>
          <p:cNvGrpSpPr/>
          <p:nvPr/>
        </p:nvGrpSpPr>
        <p:grpSpPr>
          <a:xfrm>
            <a:off x="5494644" y="2344967"/>
            <a:ext cx="1455172" cy="400110"/>
            <a:chOff x="3970644" y="2344967"/>
            <a:chExt cx="1455172" cy="400110"/>
          </a:xfrm>
        </p:grpSpPr>
        <p:sp>
          <p:nvSpPr>
            <p:cNvPr id="12" name="TextBox 11">
              <a:extLst>
                <a:ext uri="{FF2B5EF4-FFF2-40B4-BE49-F238E27FC236}">
                  <a16:creationId xmlns:a16="http://schemas.microsoft.com/office/drawing/2014/main" id="{40EBACF9-C45C-4D46-9F9D-56A53CB7A121}"/>
                </a:ext>
              </a:extLst>
            </p:cNvPr>
            <p:cNvSpPr txBox="1"/>
            <p:nvPr/>
          </p:nvSpPr>
          <p:spPr bwMode="auto">
            <a:xfrm>
              <a:off x="3970644" y="2344967"/>
              <a:ext cx="5918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10s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C396E97B-DD08-4046-A4BE-99D6E3BE6F0F}"/>
                </a:ext>
              </a:extLst>
            </p:cNvPr>
            <p:cNvSpPr txBox="1"/>
            <p:nvPr/>
          </p:nvSpPr>
          <p:spPr bwMode="auto">
            <a:xfrm>
              <a:off x="4981464" y="2344967"/>
              <a:ext cx="4443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1s</a:t>
              </a:r>
              <a:endParaRPr kumimoji="0" lang="en-GB" sz="2000" b="1"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grpSp>
      <p:grpSp>
        <p:nvGrpSpPr>
          <p:cNvPr id="10" name="Group 9">
            <a:extLst>
              <a:ext uri="{FF2B5EF4-FFF2-40B4-BE49-F238E27FC236}">
                <a16:creationId xmlns:a16="http://schemas.microsoft.com/office/drawing/2014/main" id="{73A06068-D1B3-4D4C-94DD-3AFE79C430BA}"/>
              </a:ext>
            </a:extLst>
          </p:cNvPr>
          <p:cNvGrpSpPr/>
          <p:nvPr/>
        </p:nvGrpSpPr>
        <p:grpSpPr>
          <a:xfrm>
            <a:off x="4549588" y="3160915"/>
            <a:ext cx="1323113" cy="1298969"/>
            <a:chOff x="3025587" y="3160914"/>
            <a:chExt cx="1323113" cy="1298969"/>
          </a:xfrm>
        </p:grpSpPr>
        <p:grpSp>
          <p:nvGrpSpPr>
            <p:cNvPr id="21" name="Group 20">
              <a:extLst>
                <a:ext uri="{FF2B5EF4-FFF2-40B4-BE49-F238E27FC236}">
                  <a16:creationId xmlns:a16="http://schemas.microsoft.com/office/drawing/2014/main" id="{BE591810-5EF8-4E8F-8392-0EC5F4049424}"/>
                </a:ext>
              </a:extLst>
            </p:cNvPr>
            <p:cNvGrpSpPr/>
            <p:nvPr/>
          </p:nvGrpSpPr>
          <p:grpSpPr>
            <a:xfrm>
              <a:off x="4111776" y="3200428"/>
              <a:ext cx="236924" cy="1220664"/>
              <a:chOff x="4111776" y="3200428"/>
              <a:chExt cx="236924" cy="1220664"/>
            </a:xfrm>
          </p:grpSpPr>
          <p:pic>
            <p:nvPicPr>
              <p:cNvPr id="58" name="Picture 57" descr="A picture containing object&#10;&#10;Description automatically generated">
                <a:extLst>
                  <a:ext uri="{FF2B5EF4-FFF2-40B4-BE49-F238E27FC236}">
                    <a16:creationId xmlns:a16="http://schemas.microsoft.com/office/drawing/2014/main" id="{68C218A8-ACE9-4722-908E-C91264D10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200428"/>
                <a:ext cx="236924" cy="228611"/>
              </a:xfrm>
              <a:prstGeom prst="rect">
                <a:avLst/>
              </a:prstGeom>
            </p:spPr>
          </p:pic>
          <p:pic>
            <p:nvPicPr>
              <p:cNvPr id="60" name="Picture 59" descr="A picture containing object&#10;&#10;Description automatically generated">
                <a:extLst>
                  <a:ext uri="{FF2B5EF4-FFF2-40B4-BE49-F238E27FC236}">
                    <a16:creationId xmlns:a16="http://schemas.microsoft.com/office/drawing/2014/main" id="{D7370089-641C-4FD4-AACD-5CAC29333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531112"/>
                <a:ext cx="236924" cy="228611"/>
              </a:xfrm>
              <a:prstGeom prst="rect">
                <a:avLst/>
              </a:prstGeom>
            </p:spPr>
          </p:pic>
          <p:pic>
            <p:nvPicPr>
              <p:cNvPr id="72" name="Picture 71" descr="A picture containing object&#10;&#10;Description automatically generated">
                <a:extLst>
                  <a:ext uri="{FF2B5EF4-FFF2-40B4-BE49-F238E27FC236}">
                    <a16:creationId xmlns:a16="http://schemas.microsoft.com/office/drawing/2014/main" id="{0541518D-356A-454E-AAD2-91C3B555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3861796"/>
                <a:ext cx="236924" cy="228611"/>
              </a:xfrm>
              <a:prstGeom prst="rect">
                <a:avLst/>
              </a:prstGeom>
            </p:spPr>
          </p:pic>
          <p:pic>
            <p:nvPicPr>
              <p:cNvPr id="73" name="Picture 72" descr="A picture containing object&#10;&#10;Description automatically generated">
                <a:extLst>
                  <a:ext uri="{FF2B5EF4-FFF2-40B4-BE49-F238E27FC236}">
                    <a16:creationId xmlns:a16="http://schemas.microsoft.com/office/drawing/2014/main" id="{D6FC06CB-07F5-4E64-B233-F50E8F38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776" y="4192481"/>
                <a:ext cx="236924" cy="228611"/>
              </a:xfrm>
              <a:prstGeom prst="rect">
                <a:avLst/>
              </a:prstGeom>
            </p:spPr>
          </p:pic>
        </p:grpSp>
        <p:pic>
          <p:nvPicPr>
            <p:cNvPr id="50" name="Picture 49">
              <a:extLst>
                <a:ext uri="{FF2B5EF4-FFF2-40B4-BE49-F238E27FC236}">
                  <a16:creationId xmlns:a16="http://schemas.microsoft.com/office/drawing/2014/main" id="{6ED505B1-B3CC-43F3-96D2-24DD78E683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5587" y="3170877"/>
              <a:ext cx="204253" cy="1274693"/>
            </a:xfrm>
            <a:prstGeom prst="rect">
              <a:avLst/>
            </a:prstGeom>
          </p:spPr>
        </p:pic>
        <p:grpSp>
          <p:nvGrpSpPr>
            <p:cNvPr id="3" name="Group 2">
              <a:extLst>
                <a:ext uri="{FF2B5EF4-FFF2-40B4-BE49-F238E27FC236}">
                  <a16:creationId xmlns:a16="http://schemas.microsoft.com/office/drawing/2014/main" id="{4307227A-0799-40A7-8C17-0DD5B26703EF}"/>
                </a:ext>
              </a:extLst>
            </p:cNvPr>
            <p:cNvGrpSpPr/>
            <p:nvPr/>
          </p:nvGrpSpPr>
          <p:grpSpPr>
            <a:xfrm>
              <a:off x="3399842" y="3160914"/>
              <a:ext cx="319224" cy="1298969"/>
              <a:chOff x="3399842" y="3160914"/>
              <a:chExt cx="319224" cy="1298969"/>
            </a:xfrm>
          </p:grpSpPr>
          <p:pic>
            <p:nvPicPr>
              <p:cNvPr id="38" name="Picture 37" descr="A close up of a logo&#10;&#10;Description automatically generated">
                <a:extLst>
                  <a:ext uri="{FF2B5EF4-FFF2-40B4-BE49-F238E27FC236}">
                    <a16:creationId xmlns:a16="http://schemas.microsoft.com/office/drawing/2014/main" id="{10F99DD9-E172-40E1-8504-8DF77200F6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160914"/>
                <a:ext cx="319224" cy="319224"/>
              </a:xfrm>
              <a:prstGeom prst="rect">
                <a:avLst/>
              </a:prstGeom>
            </p:spPr>
          </p:pic>
          <p:pic>
            <p:nvPicPr>
              <p:cNvPr id="39" name="Picture 38" descr="A close up of a logo&#10;&#10;Description automatically generated">
                <a:extLst>
                  <a:ext uri="{FF2B5EF4-FFF2-40B4-BE49-F238E27FC236}">
                    <a16:creationId xmlns:a16="http://schemas.microsoft.com/office/drawing/2014/main" id="{3F6897C7-2D4A-459A-BAD8-644597F6F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487496"/>
                <a:ext cx="319224" cy="3192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A19E1733-61AB-4C20-8420-EC97BDA05B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3814078"/>
                <a:ext cx="319224" cy="3192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74D28725-DD09-48E5-A0E5-F1AC1AE6F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9842" y="4140659"/>
                <a:ext cx="319224" cy="319224"/>
              </a:xfrm>
              <a:prstGeom prst="rect">
                <a:avLst/>
              </a:prstGeom>
            </p:spPr>
          </p:pic>
        </p:grpSp>
        <p:grpSp>
          <p:nvGrpSpPr>
            <p:cNvPr id="8" name="Group 7">
              <a:extLst>
                <a:ext uri="{FF2B5EF4-FFF2-40B4-BE49-F238E27FC236}">
                  <a16:creationId xmlns:a16="http://schemas.microsoft.com/office/drawing/2014/main" id="{2639B6E9-D4E2-4DBE-853D-787946B1D32E}"/>
                </a:ext>
              </a:extLst>
            </p:cNvPr>
            <p:cNvGrpSpPr/>
            <p:nvPr/>
          </p:nvGrpSpPr>
          <p:grpSpPr>
            <a:xfrm>
              <a:off x="3734384" y="3160914"/>
              <a:ext cx="319224" cy="1298969"/>
              <a:chOff x="3734384" y="3160914"/>
              <a:chExt cx="319224" cy="1298969"/>
            </a:xfrm>
          </p:grpSpPr>
          <p:pic>
            <p:nvPicPr>
              <p:cNvPr id="42" name="Picture 41" descr="A close up of a logo&#10;&#10;Description automatically generated">
                <a:extLst>
                  <a:ext uri="{FF2B5EF4-FFF2-40B4-BE49-F238E27FC236}">
                    <a16:creationId xmlns:a16="http://schemas.microsoft.com/office/drawing/2014/main" id="{A8B6649E-9776-4740-930B-3447DA7FE9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160914"/>
                <a:ext cx="319224" cy="319224"/>
              </a:xfrm>
              <a:prstGeom prst="rect">
                <a:avLst/>
              </a:prstGeom>
            </p:spPr>
          </p:pic>
          <p:pic>
            <p:nvPicPr>
              <p:cNvPr id="43" name="Picture 42" descr="A close up of a logo&#10;&#10;Description automatically generated">
                <a:extLst>
                  <a:ext uri="{FF2B5EF4-FFF2-40B4-BE49-F238E27FC236}">
                    <a16:creationId xmlns:a16="http://schemas.microsoft.com/office/drawing/2014/main" id="{6011D4C5-B8F3-4077-97D8-084BAE996B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487496"/>
                <a:ext cx="319224" cy="319224"/>
              </a:xfrm>
              <a:prstGeom prst="rect">
                <a:avLst/>
              </a:prstGeom>
            </p:spPr>
          </p:pic>
          <p:pic>
            <p:nvPicPr>
              <p:cNvPr id="44" name="Picture 43" descr="A close up of a logo&#10;&#10;Description automatically generated">
                <a:extLst>
                  <a:ext uri="{FF2B5EF4-FFF2-40B4-BE49-F238E27FC236}">
                    <a16:creationId xmlns:a16="http://schemas.microsoft.com/office/drawing/2014/main" id="{9ACB478E-2F3F-4DED-81D5-22CD0EFF3B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3814078"/>
                <a:ext cx="319224" cy="319224"/>
              </a:xfrm>
              <a:prstGeom prst="rect">
                <a:avLst/>
              </a:prstGeom>
            </p:spPr>
          </p:pic>
          <p:pic>
            <p:nvPicPr>
              <p:cNvPr id="45" name="Picture 44" descr="A close up of a logo&#10;&#10;Description automatically generated">
                <a:extLst>
                  <a:ext uri="{FF2B5EF4-FFF2-40B4-BE49-F238E27FC236}">
                    <a16:creationId xmlns:a16="http://schemas.microsoft.com/office/drawing/2014/main" id="{2CD3A989-9EE1-466F-BE75-3CCAF1CDD6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384" y="4140659"/>
                <a:ext cx="319224" cy="319224"/>
              </a:xfrm>
              <a:prstGeom prst="rect">
                <a:avLst/>
              </a:prstGeom>
            </p:spPr>
          </p:pic>
        </p:grpSp>
      </p:grpSp>
      <p:sp>
        <p:nvSpPr>
          <p:cNvPr id="46" name="TextBox 45">
            <a:extLst>
              <a:ext uri="{FF2B5EF4-FFF2-40B4-BE49-F238E27FC236}">
                <a16:creationId xmlns:a16="http://schemas.microsoft.com/office/drawing/2014/main" id="{60140272-41B8-4DFF-BCAF-82EC3E4EF3CA}"/>
              </a:ext>
            </a:extLst>
          </p:cNvPr>
          <p:cNvSpPr txBox="1"/>
          <p:nvPr/>
        </p:nvSpPr>
        <p:spPr bwMode="auto">
          <a:xfrm>
            <a:off x="5464739" y="2140760"/>
            <a:ext cx="1262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Summary</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9" name="Object 8">
            <a:extLst>
              <a:ext uri="{FF2B5EF4-FFF2-40B4-BE49-F238E27FC236}">
                <a16:creationId xmlns:a16="http://schemas.microsoft.com/office/drawing/2014/main" id="{C211B538-88D1-4550-871A-AF45909D800E}"/>
              </a:ext>
            </a:extLst>
          </p:cNvPr>
          <p:cNvGraphicFramePr>
            <a:graphicFrameLocks noChangeAspect="1"/>
          </p:cNvGraphicFramePr>
          <p:nvPr/>
        </p:nvGraphicFramePr>
        <p:xfrm>
          <a:off x="5419109" y="4974647"/>
          <a:ext cx="1388238" cy="885600"/>
        </p:xfrm>
        <a:graphic>
          <a:graphicData uri="http://schemas.openxmlformats.org/presentationml/2006/ole">
            <mc:AlternateContent xmlns:mc="http://schemas.openxmlformats.org/markup-compatibility/2006">
              <mc:Choice xmlns:v="urn:schemas-microsoft-com:vml" Requires="v">
                <p:oleObj name="Equation" r:id="rId6" imgW="736560" imgH="469800" progId="Equation.DSMT4">
                  <p:embed/>
                </p:oleObj>
              </mc:Choice>
              <mc:Fallback>
                <p:oleObj name="Equation" r:id="rId6" imgW="736560" imgH="469800" progId="Equation.DSMT4">
                  <p:embed/>
                  <p:pic>
                    <p:nvPicPr>
                      <p:cNvPr id="9" name="Object 8">
                        <a:extLst>
                          <a:ext uri="{FF2B5EF4-FFF2-40B4-BE49-F238E27FC236}">
                            <a16:creationId xmlns:a16="http://schemas.microsoft.com/office/drawing/2014/main" id="{C211B538-88D1-4550-871A-AF45909D800E}"/>
                          </a:ext>
                        </a:extLst>
                      </p:cNvPr>
                      <p:cNvPicPr/>
                      <p:nvPr/>
                    </p:nvPicPr>
                    <p:blipFill>
                      <a:blip r:embed="rId7"/>
                      <a:stretch>
                        <a:fillRect/>
                      </a:stretch>
                    </p:blipFill>
                    <p:spPr>
                      <a:xfrm>
                        <a:off x="5419109" y="4974647"/>
                        <a:ext cx="1388238"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DB915674-30FF-440E-AE1B-39F514D96C4E}"/>
              </a:ext>
            </a:extLst>
          </p:cNvPr>
          <p:cNvSpPr txBox="1"/>
          <p:nvPr/>
        </p:nvSpPr>
        <p:spPr bwMode="auto">
          <a:xfrm>
            <a:off x="4617069" y="5937691"/>
            <a:ext cx="2957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Each child gets 21 sticks.</a:t>
            </a:r>
          </a:p>
        </p:txBody>
      </p:sp>
      <p:pic>
        <p:nvPicPr>
          <p:cNvPr id="18" name="Picture 17" descr="A close up of a logo&#10;&#10;Description automatically generated">
            <a:extLst>
              <a:ext uri="{FF2B5EF4-FFF2-40B4-BE49-F238E27FC236}">
                <a16:creationId xmlns:a16="http://schemas.microsoft.com/office/drawing/2014/main" id="{A20944BD-6DF7-4147-9031-802C667D41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8013" y="3336100"/>
            <a:ext cx="2229581" cy="643437"/>
          </a:xfrm>
          <a:prstGeom prst="rect">
            <a:avLst/>
          </a:prstGeom>
        </p:spPr>
      </p:pic>
      <p:pic>
        <p:nvPicPr>
          <p:cNvPr id="20" name="Picture 19">
            <a:extLst>
              <a:ext uri="{FF2B5EF4-FFF2-40B4-BE49-F238E27FC236}">
                <a16:creationId xmlns:a16="http://schemas.microsoft.com/office/drawing/2014/main" id="{18A53112-F67F-40C4-819E-D57C2CC1A5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5300" y="3387013"/>
            <a:ext cx="882855" cy="1548736"/>
          </a:xfrm>
          <a:prstGeom prst="rect">
            <a:avLst/>
          </a:prstGeom>
        </p:spPr>
      </p:pic>
      <p:pic>
        <p:nvPicPr>
          <p:cNvPr id="25" name="Picture 24" descr="A picture containing toiletry, cosmetic&#10;&#10;Description automatically generated">
            <a:extLst>
              <a:ext uri="{FF2B5EF4-FFF2-40B4-BE49-F238E27FC236}">
                <a16:creationId xmlns:a16="http://schemas.microsoft.com/office/drawing/2014/main" id="{D5C0F24D-5693-4FF3-AB1A-59010154ED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86360" y="3387013"/>
            <a:ext cx="441427" cy="1548736"/>
          </a:xfrm>
          <a:prstGeom prst="rect">
            <a:avLst/>
          </a:prstGeom>
        </p:spPr>
      </p:pic>
      <p:sp>
        <p:nvSpPr>
          <p:cNvPr id="51" name="TextBox 50">
            <a:extLst>
              <a:ext uri="{FF2B5EF4-FFF2-40B4-BE49-F238E27FC236}">
                <a16:creationId xmlns:a16="http://schemas.microsoft.com/office/drawing/2014/main" id="{3515B5AD-4168-4186-919A-F523C8E1112D}"/>
              </a:ext>
            </a:extLst>
          </p:cNvPr>
          <p:cNvSpPr txBox="1"/>
          <p:nvPr/>
        </p:nvSpPr>
        <p:spPr bwMode="auto">
          <a:xfrm>
            <a:off x="5550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8</a:t>
            </a:r>
          </a:p>
        </p:txBody>
      </p:sp>
      <p:sp>
        <p:nvSpPr>
          <p:cNvPr id="52" name="TextBox 51">
            <a:extLst>
              <a:ext uri="{FF2B5EF4-FFF2-40B4-BE49-F238E27FC236}">
                <a16:creationId xmlns:a16="http://schemas.microsoft.com/office/drawing/2014/main" id="{B62CB1DA-C9E1-43DB-8AB2-09EF196CDD1D}"/>
              </a:ext>
            </a:extLst>
          </p:cNvPr>
          <p:cNvSpPr txBox="1"/>
          <p:nvPr/>
        </p:nvSpPr>
        <p:spPr bwMode="auto">
          <a:xfrm>
            <a:off x="5550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sp>
        <p:nvSpPr>
          <p:cNvPr id="54" name="TextBox 53">
            <a:extLst>
              <a:ext uri="{FF2B5EF4-FFF2-40B4-BE49-F238E27FC236}">
                <a16:creationId xmlns:a16="http://schemas.microsoft.com/office/drawing/2014/main" id="{381D93ED-861A-4D47-8F88-64C9CC94A1A3}"/>
              </a:ext>
            </a:extLst>
          </p:cNvPr>
          <p:cNvSpPr txBox="1"/>
          <p:nvPr/>
        </p:nvSpPr>
        <p:spPr bwMode="auto">
          <a:xfrm>
            <a:off x="6589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4</a:t>
            </a:r>
          </a:p>
        </p:txBody>
      </p:sp>
      <p:sp>
        <p:nvSpPr>
          <p:cNvPr id="55" name="TextBox 54">
            <a:extLst>
              <a:ext uri="{FF2B5EF4-FFF2-40B4-BE49-F238E27FC236}">
                <a16:creationId xmlns:a16="http://schemas.microsoft.com/office/drawing/2014/main" id="{9E75074C-55C9-460D-B890-660CC5B13BC6}"/>
              </a:ext>
            </a:extLst>
          </p:cNvPr>
          <p:cNvSpPr txBox="1"/>
          <p:nvPr/>
        </p:nvSpPr>
        <p:spPr bwMode="auto">
          <a:xfrm>
            <a:off x="6589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1</a:t>
            </a:r>
          </a:p>
        </p:txBody>
      </p:sp>
      <p:sp>
        <p:nvSpPr>
          <p:cNvPr id="56" name="TextBox 55">
            <a:extLst>
              <a:ext uri="{FF2B5EF4-FFF2-40B4-BE49-F238E27FC236}">
                <a16:creationId xmlns:a16="http://schemas.microsoft.com/office/drawing/2014/main" id="{7D0C38FA-C058-4E43-AE35-A545B457EE63}"/>
              </a:ext>
            </a:extLst>
          </p:cNvPr>
          <p:cNvSpPr txBox="1"/>
          <p:nvPr/>
        </p:nvSpPr>
        <p:spPr bwMode="auto">
          <a:xfrm>
            <a:off x="4832172"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57" name="TextBox 56">
            <a:extLst>
              <a:ext uri="{FF2B5EF4-FFF2-40B4-BE49-F238E27FC236}">
                <a16:creationId xmlns:a16="http://schemas.microsoft.com/office/drawing/2014/main" id="{F942B101-5A67-4058-B4CE-28C79F35CCAA}"/>
              </a:ext>
            </a:extLst>
          </p:cNvPr>
          <p:cNvSpPr txBox="1"/>
          <p:nvPr/>
        </p:nvSpPr>
        <p:spPr bwMode="auto">
          <a:xfrm>
            <a:off x="5550094"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8</a:t>
            </a:r>
          </a:p>
        </p:txBody>
      </p:sp>
      <p:sp>
        <p:nvSpPr>
          <p:cNvPr id="59" name="TextBox 58">
            <a:extLst>
              <a:ext uri="{FF2B5EF4-FFF2-40B4-BE49-F238E27FC236}">
                <a16:creationId xmlns:a16="http://schemas.microsoft.com/office/drawing/2014/main" id="{A9F1464C-EACE-4A60-90DE-CD51D13EBBAA}"/>
              </a:ext>
            </a:extLst>
          </p:cNvPr>
          <p:cNvSpPr txBox="1"/>
          <p:nvPr/>
        </p:nvSpPr>
        <p:spPr bwMode="auto">
          <a:xfrm>
            <a:off x="5550094"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2</a:t>
            </a:r>
          </a:p>
        </p:txBody>
      </p:sp>
      <p:sp>
        <p:nvSpPr>
          <p:cNvPr id="61" name="TextBox 60">
            <a:extLst>
              <a:ext uri="{FF2B5EF4-FFF2-40B4-BE49-F238E27FC236}">
                <a16:creationId xmlns:a16="http://schemas.microsoft.com/office/drawing/2014/main" id="{70333F72-B9DE-4F3D-A717-FC136530425D}"/>
              </a:ext>
            </a:extLst>
          </p:cNvPr>
          <p:cNvSpPr txBox="1"/>
          <p:nvPr/>
        </p:nvSpPr>
        <p:spPr bwMode="auto">
          <a:xfrm>
            <a:off x="6589267" y="337019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p>
        </p:txBody>
      </p:sp>
      <p:sp>
        <p:nvSpPr>
          <p:cNvPr id="62" name="TextBox 61">
            <a:extLst>
              <a:ext uri="{FF2B5EF4-FFF2-40B4-BE49-F238E27FC236}">
                <a16:creationId xmlns:a16="http://schemas.microsoft.com/office/drawing/2014/main" id="{D6F7766A-448D-449B-B132-B5A06ADC76F1}"/>
              </a:ext>
            </a:extLst>
          </p:cNvPr>
          <p:cNvSpPr txBox="1"/>
          <p:nvPr/>
        </p:nvSpPr>
        <p:spPr bwMode="auto">
          <a:xfrm>
            <a:off x="6589267" y="2870983"/>
            <a:ext cx="378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a:t>
            </a:r>
          </a:p>
        </p:txBody>
      </p:sp>
      <p:sp>
        <p:nvSpPr>
          <p:cNvPr id="63" name="TextBox 62">
            <a:extLst>
              <a:ext uri="{FF2B5EF4-FFF2-40B4-BE49-F238E27FC236}">
                <a16:creationId xmlns:a16="http://schemas.microsoft.com/office/drawing/2014/main" id="{C8795004-0BDC-4FF4-853D-EC23BE39B137}"/>
              </a:ext>
            </a:extLst>
          </p:cNvPr>
          <p:cNvSpPr txBox="1"/>
          <p:nvPr/>
        </p:nvSpPr>
        <p:spPr bwMode="auto">
          <a:xfrm>
            <a:off x="7455249" y="4941161"/>
            <a:ext cx="2319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8 tens ÷ 4 = 2 tens</a:t>
            </a:r>
          </a:p>
        </p:txBody>
      </p:sp>
      <p:sp>
        <p:nvSpPr>
          <p:cNvPr id="64" name="TextBox 63">
            <a:extLst>
              <a:ext uri="{FF2B5EF4-FFF2-40B4-BE49-F238E27FC236}">
                <a16:creationId xmlns:a16="http://schemas.microsoft.com/office/drawing/2014/main" id="{D19E9057-58A7-4314-AE47-C0A884A9D236}"/>
              </a:ext>
            </a:extLst>
          </p:cNvPr>
          <p:cNvSpPr txBox="1"/>
          <p:nvPr/>
        </p:nvSpPr>
        <p:spPr bwMode="auto">
          <a:xfrm>
            <a:off x="7443643" y="5350763"/>
            <a:ext cx="2342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4 ones ÷ 4 = 1 one</a:t>
            </a:r>
          </a:p>
        </p:txBody>
      </p:sp>
      <p:grpSp>
        <p:nvGrpSpPr>
          <p:cNvPr id="48" name="Group 47">
            <a:extLst>
              <a:ext uri="{FF2B5EF4-FFF2-40B4-BE49-F238E27FC236}">
                <a16:creationId xmlns:a16="http://schemas.microsoft.com/office/drawing/2014/main" id="{7376E588-693E-4E44-89EE-6D7896B7A8E4}"/>
              </a:ext>
            </a:extLst>
          </p:cNvPr>
          <p:cNvGrpSpPr/>
          <p:nvPr/>
        </p:nvGrpSpPr>
        <p:grpSpPr>
          <a:xfrm>
            <a:off x="5257049" y="5315444"/>
            <a:ext cx="1458860" cy="564329"/>
            <a:chOff x="3733049" y="5315443"/>
            <a:chExt cx="1458860" cy="564329"/>
          </a:xfrm>
        </p:grpSpPr>
        <p:grpSp>
          <p:nvGrpSpPr>
            <p:cNvPr id="49" name="Group 48">
              <a:extLst>
                <a:ext uri="{FF2B5EF4-FFF2-40B4-BE49-F238E27FC236}">
                  <a16:creationId xmlns:a16="http://schemas.microsoft.com/office/drawing/2014/main" id="{CCC402DA-7D03-44EB-87A7-7D170DDEA8E5}"/>
                </a:ext>
              </a:extLst>
            </p:cNvPr>
            <p:cNvGrpSpPr/>
            <p:nvPr/>
          </p:nvGrpSpPr>
          <p:grpSpPr>
            <a:xfrm>
              <a:off x="4085070" y="5365750"/>
              <a:ext cx="1106839" cy="449255"/>
              <a:chOff x="4085070" y="5365750"/>
              <a:chExt cx="1106839" cy="449255"/>
            </a:xfrm>
            <a:solidFill>
              <a:schemeClr val="bg1"/>
            </a:solidFill>
          </p:grpSpPr>
          <p:sp>
            <p:nvSpPr>
              <p:cNvPr id="67" name="Rectangle 66">
                <a:extLst>
                  <a:ext uri="{FF2B5EF4-FFF2-40B4-BE49-F238E27FC236}">
                    <a16:creationId xmlns:a16="http://schemas.microsoft.com/office/drawing/2014/main" id="{1F089319-9057-4616-AFA9-DE528EA8354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 name="Rectangle 67">
                <a:extLst>
                  <a:ext uri="{FF2B5EF4-FFF2-40B4-BE49-F238E27FC236}">
                    <a16:creationId xmlns:a16="http://schemas.microsoft.com/office/drawing/2014/main" id="{E1F47037-9A70-4C88-8518-DE98829BB102}"/>
                  </a:ext>
                </a:extLst>
              </p:cNvPr>
              <p:cNvSpPr/>
              <p:nvPr/>
            </p:nvSpPr>
            <p:spPr bwMode="auto">
              <a:xfrm rot="5400000">
                <a:off x="3931480" y="5560248"/>
                <a:ext cx="414330" cy="9518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3" name="Group 52">
              <a:extLst>
                <a:ext uri="{FF2B5EF4-FFF2-40B4-BE49-F238E27FC236}">
                  <a16:creationId xmlns:a16="http://schemas.microsoft.com/office/drawing/2014/main" id="{94C789C7-4E68-4C76-BC90-A380A16FA9E0}"/>
                </a:ext>
              </a:extLst>
            </p:cNvPr>
            <p:cNvGrpSpPr/>
            <p:nvPr/>
          </p:nvGrpSpPr>
          <p:grpSpPr>
            <a:xfrm>
              <a:off x="3733049" y="5315443"/>
              <a:ext cx="1434410" cy="564329"/>
              <a:chOff x="3722832" y="5310208"/>
              <a:chExt cx="1434410" cy="564329"/>
            </a:xfrm>
          </p:grpSpPr>
          <p:cxnSp>
            <p:nvCxnSpPr>
              <p:cNvPr id="65" name="Straight Connector 64">
                <a:extLst>
                  <a:ext uri="{FF2B5EF4-FFF2-40B4-BE49-F238E27FC236}">
                    <a16:creationId xmlns:a16="http://schemas.microsoft.com/office/drawing/2014/main" id="{1BC7F1D3-4592-4A1F-9638-C2F7DF51F5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Arc 65">
                <a:extLst>
                  <a:ext uri="{FF2B5EF4-FFF2-40B4-BE49-F238E27FC236}">
                    <a16:creationId xmlns:a16="http://schemas.microsoft.com/office/drawing/2014/main" id="{F1FEC060-9E36-4EB6-B66E-F25111A1804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34693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64" presetClass="path" presetSubtype="0" accel="50000" fill="hold" grpId="0" nodeType="withEffect">
                                  <p:stCondLst>
                                    <p:cond delay="0"/>
                                  </p:stCondLst>
                                  <p:childTnLst>
                                    <p:animMotion origin="layout" path="M 2.77778E-6 1.48148E-6 L 0.0309 -0.2956 " pathEditMode="relative" rAng="0" ptsTypes="AA">
                                      <p:cBhvr>
                                        <p:cTn id="21" dur="1500" fill="hold"/>
                                        <p:tgtEl>
                                          <p:spTgt spid="63"/>
                                        </p:tgtEl>
                                        <p:attrNameLst>
                                          <p:attrName>ppt_x</p:attrName>
                                          <p:attrName>ppt_y</p:attrName>
                                        </p:attrNameLst>
                                      </p:cBhvr>
                                      <p:rCtr x="1545" y="-14792"/>
                                    </p:animMotion>
                                  </p:childTnLst>
                                </p:cTn>
                              </p:par>
                              <p:par>
                                <p:cTn id="22" presetID="64" presetClass="path" presetSubtype="0" accel="50000" fill="hold" grpId="0" nodeType="withEffect">
                                  <p:stCondLst>
                                    <p:cond delay="0"/>
                                  </p:stCondLst>
                                  <p:childTnLst>
                                    <p:animMotion origin="layout" path="M 2.77778E-6 -7.40741E-7 L 0.02986 -0.29838 " pathEditMode="relative" rAng="0" ptsTypes="AA">
                                      <p:cBhvr>
                                        <p:cTn id="23" dur="1500" fill="hold"/>
                                        <p:tgtEl>
                                          <p:spTgt spid="64"/>
                                        </p:tgtEl>
                                        <p:attrNameLst>
                                          <p:attrName>ppt_x</p:attrName>
                                          <p:attrName>ppt_y</p:attrName>
                                        </p:attrNameLst>
                                      </p:cBhvr>
                                      <p:rCtr x="1493" y="-14931"/>
                                    </p:animMotion>
                                  </p:childTnLst>
                                </p:cTn>
                              </p:par>
                              <p:par>
                                <p:cTn id="24" presetID="10" presetClass="entr" presetSubtype="0" fill="hold" grpId="1" nodeType="withEffect">
                                  <p:stCondLst>
                                    <p:cond delay="1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1" nodeType="withEffect">
                                  <p:stCondLst>
                                    <p:cond delay="100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500"/>
                                        <p:tgtEl>
                                          <p:spTgt spid="54"/>
                                        </p:tgtEl>
                                      </p:cBhvr>
                                    </p:animEffect>
                                  </p:childTnLst>
                                </p:cTn>
                              </p:par>
                              <p:par>
                                <p:cTn id="30" presetID="10" presetClass="entr" presetSubtype="0" fill="hold" grpId="1" nodeType="withEffect">
                                  <p:stCondLst>
                                    <p:cond delay="100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1" nodeType="withEffect">
                                  <p:stCondLst>
                                    <p:cond delay="10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10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nodeType="withEffect">
                                  <p:stCondLst>
                                    <p:cond delay="100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1"/>
                                        </p:tgtEl>
                                      </p:cBhvr>
                                    </p:animEffect>
                                    <p:set>
                                      <p:cBhvr>
                                        <p:cTn id="49" dur="1" fill="hold">
                                          <p:stCondLst>
                                            <p:cond delay="499"/>
                                          </p:stCondLst>
                                        </p:cTn>
                                        <p:tgtEl>
                                          <p:spTgt spid="51"/>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3"/>
                                        </p:tgtEl>
                                      </p:cBhvr>
                                    </p:animEffect>
                                    <p:set>
                                      <p:cBhvr>
                                        <p:cTn id="67" dur="1" fill="hold">
                                          <p:stCondLst>
                                            <p:cond delay="499"/>
                                          </p:stCondLst>
                                        </p:cTn>
                                        <p:tgtEl>
                                          <p:spTgt spid="63"/>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4"/>
                                        </p:tgtEl>
                                      </p:cBhvr>
                                    </p:animEffect>
                                    <p:set>
                                      <p:cBhvr>
                                        <p:cTn id="70" dur="1" fill="hold">
                                          <p:stCondLst>
                                            <p:cond delay="499"/>
                                          </p:stCondLst>
                                        </p:cTn>
                                        <p:tgtEl>
                                          <p:spTgt spid="64"/>
                                        </p:tgtEl>
                                        <p:attrNameLst>
                                          <p:attrName>style.visibility</p:attrName>
                                        </p:attrNameLst>
                                      </p:cBhvr>
                                      <p:to>
                                        <p:strVal val="hidden"/>
                                      </p:to>
                                    </p:set>
                                  </p:childTnLst>
                                </p:cTn>
                              </p:par>
                            </p:childTnLst>
                          </p:cTn>
                        </p:par>
                        <p:par>
                          <p:cTn id="71" fill="hold">
                            <p:stCondLst>
                              <p:cond delay="500"/>
                            </p:stCondLst>
                            <p:childTnLst>
                              <p:par>
                                <p:cTn id="72" presetID="10" presetClass="exit" presetSubtype="0" fill="hold" grpId="0" nodeType="afterEffect">
                                  <p:stCondLst>
                                    <p:cond delay="0"/>
                                  </p:stCondLst>
                                  <p:childTnLst>
                                    <p:animEffect transition="out" filter="fade">
                                      <p:cBhvr>
                                        <p:cTn id="73" dur="500"/>
                                        <p:tgtEl>
                                          <p:spTgt spid="52"/>
                                        </p:tgtEl>
                                      </p:cBhvr>
                                    </p:animEffect>
                                    <p:set>
                                      <p:cBhvr>
                                        <p:cTn id="74" dur="1" fill="hold">
                                          <p:stCondLst>
                                            <p:cond delay="499"/>
                                          </p:stCondLst>
                                        </p:cTn>
                                        <p:tgtEl>
                                          <p:spTgt spid="52"/>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55"/>
                                        </p:tgtEl>
                                      </p:cBhvr>
                                    </p:animEffect>
                                    <p:set>
                                      <p:cBhvr>
                                        <p:cTn id="77" dur="1" fill="hold">
                                          <p:stCondLst>
                                            <p:cond delay="499"/>
                                          </p:stCondLst>
                                        </p:cTn>
                                        <p:tgtEl>
                                          <p:spTgt spid="5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5"/>
                                        </p:tgtEl>
                                      </p:cBhvr>
                                    </p:animEffect>
                                    <p:set>
                                      <p:cBhvr>
                                        <p:cTn id="83" dur="1" fill="hold">
                                          <p:stCondLst>
                                            <p:cond delay="499"/>
                                          </p:stCondLst>
                                        </p:cTn>
                                        <p:tgtEl>
                                          <p:spTgt spid="25"/>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47" grpId="0"/>
      <p:bldP spid="51" grpId="0"/>
      <p:bldP spid="51" grpId="1"/>
      <p:bldP spid="52" grpId="0"/>
      <p:bldP spid="52" grpId="1"/>
      <p:bldP spid="54" grpId="0"/>
      <p:bldP spid="54" grpId="1"/>
      <p:bldP spid="55" grpId="0"/>
      <p:bldP spid="55" grpId="1"/>
      <p:bldP spid="56" grpId="0"/>
      <p:bldP spid="57" grpId="0"/>
      <p:bldP spid="59" grpId="0"/>
      <p:bldP spid="61" grpId="0"/>
      <p:bldP spid="62" grpId="0"/>
      <p:bldP spid="63" grpId="0"/>
      <p:bldP spid="63" grpId="1"/>
      <p:bldP spid="64" grpId="0"/>
      <p:bldP spid="6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B5400B-7B15-4B9F-8009-90DB0E5630EB}"/>
              </a:ext>
            </a:extLst>
          </p:cNvPr>
          <p:cNvSpPr>
            <a:spLocks noGrp="1"/>
          </p:cNvSpPr>
          <p:nvPr>
            <p:ph type="title"/>
          </p:nvPr>
        </p:nvSpPr>
        <p:spPr/>
        <p:txBody>
          <a:bodyPr/>
          <a:lstStyle/>
          <a:p>
            <a:r>
              <a:rPr lang="en-GB" dirty="0"/>
              <a:t>5MD-4 Divide using a formal written method</a:t>
            </a:r>
          </a:p>
        </p:txBody>
      </p:sp>
      <p:graphicFrame>
        <p:nvGraphicFramePr>
          <p:cNvPr id="24" name="Table 23">
            <a:extLst>
              <a:ext uri="{FF2B5EF4-FFF2-40B4-BE49-F238E27FC236}">
                <a16:creationId xmlns:a16="http://schemas.microsoft.com/office/drawing/2014/main" id="{89E25251-F2B8-4E26-9ED4-A2EAFB22DB8D}"/>
              </a:ext>
            </a:extLst>
          </p:cNvPr>
          <p:cNvGraphicFramePr>
            <a:graphicFrameLocks noGrp="1"/>
          </p:cNvGraphicFramePr>
          <p:nvPr/>
        </p:nvGraphicFramePr>
        <p:xfrm>
          <a:off x="1862427" y="2411804"/>
          <a:ext cx="8467149" cy="2376000"/>
        </p:xfrm>
        <a:graphic>
          <a:graphicData uri="http://schemas.openxmlformats.org/drawingml/2006/table">
            <a:tbl>
              <a:tblPr firstRow="1" firstCol="1" bandRow="1"/>
              <a:tblGrid>
                <a:gridCol w="1440000">
                  <a:extLst>
                    <a:ext uri="{9D8B030D-6E8A-4147-A177-3AD203B41FA5}">
                      <a16:colId xmlns:a16="http://schemas.microsoft.com/office/drawing/2014/main" val="4061252988"/>
                    </a:ext>
                  </a:extLst>
                </a:gridCol>
                <a:gridCol w="596854">
                  <a:extLst>
                    <a:ext uri="{9D8B030D-6E8A-4147-A177-3AD203B41FA5}">
                      <a16:colId xmlns:a16="http://schemas.microsoft.com/office/drawing/2014/main" val="167688930"/>
                    </a:ext>
                  </a:extLst>
                </a:gridCol>
                <a:gridCol w="1440000">
                  <a:extLst>
                    <a:ext uri="{9D8B030D-6E8A-4147-A177-3AD203B41FA5}">
                      <a16:colId xmlns:a16="http://schemas.microsoft.com/office/drawing/2014/main" val="2873042499"/>
                    </a:ext>
                  </a:extLst>
                </a:gridCol>
                <a:gridCol w="598295">
                  <a:extLst>
                    <a:ext uri="{9D8B030D-6E8A-4147-A177-3AD203B41FA5}">
                      <a16:colId xmlns:a16="http://schemas.microsoft.com/office/drawing/2014/main" val="3390713205"/>
                    </a:ext>
                  </a:extLst>
                </a:gridCol>
                <a:gridCol w="1440000">
                  <a:extLst>
                    <a:ext uri="{9D8B030D-6E8A-4147-A177-3AD203B41FA5}">
                      <a16:colId xmlns:a16="http://schemas.microsoft.com/office/drawing/2014/main" val="2602694415"/>
                    </a:ext>
                  </a:extLst>
                </a:gridCol>
                <a:gridCol w="2952000">
                  <a:extLst>
                    <a:ext uri="{9D8B030D-6E8A-4147-A177-3AD203B41FA5}">
                      <a16:colId xmlns:a16="http://schemas.microsoft.com/office/drawing/2014/main" val="412938311"/>
                    </a:ext>
                  </a:extLst>
                </a:gridCol>
              </a:tblGrid>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84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Calibri" panose="020F0502020204030204" pitchFamily="34"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4</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Times New Roman" panose="02020603050405020304" pitchFamily="18" charset="0"/>
                        </a:rPr>
                        <a:t>21</a:t>
                      </a:r>
                      <a:r>
                        <a:rPr lang="en-GB" sz="2400">
                          <a:effectLst/>
                          <a:latin typeface="Calibri" panose="020F0502020204030204" pitchFamily="34" charset="0"/>
                          <a:ea typeface="Calibri" panose="020F0502020204030204" pitchFamily="34" charset="0"/>
                          <a:cs typeface="Times New Roman" panose="02020603050405020304" pitchFamily="18" charset="0"/>
                        </a:rPr>
                        <a:t>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142545"/>
                  </a:ext>
                </a:extLst>
              </a:tr>
              <a:tr h="1188000">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dividend</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a:effectLst/>
                          <a:latin typeface="Myriad Pro" panose="020B0503030403020204" pitchFamily="34" charset="0"/>
                          <a:ea typeface="Calibri" panose="020F0502020204030204" pitchFamily="34" charset="0"/>
                          <a:cs typeface="Calibri" panose="020F0502020204030204" pitchFamily="34" charset="0"/>
                        </a:rPr>
                        <a:t>÷</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divisor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r>
                        <a:rPr lang="en-GB" sz="2400" dirty="0">
                          <a:effectLst/>
                          <a:latin typeface="Myriad Pro" panose="020B0503030403020204" pitchFamily="34" charset="0"/>
                          <a:ea typeface="Calibri" panose="020F0502020204030204" pitchFamily="34" charset="0"/>
                          <a:cs typeface="Times New Roman" panose="02020603050405020304" pitchFamily="18" charset="0"/>
                        </a:rPr>
                        <a:t>quotient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400"/>
                        </a:spcBef>
                        <a:spcAft>
                          <a:spcPts val="400"/>
                        </a:spcAft>
                      </a:pPr>
                      <a:endParaRPr lang="en-GB" sz="2400" dirty="0">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432494"/>
                  </a:ext>
                </a:extLst>
              </a:tr>
            </a:tbl>
          </a:graphicData>
        </a:graphic>
      </p:graphicFrame>
      <p:graphicFrame>
        <p:nvGraphicFramePr>
          <p:cNvPr id="27" name="Object 26">
            <a:extLst>
              <a:ext uri="{FF2B5EF4-FFF2-40B4-BE49-F238E27FC236}">
                <a16:creationId xmlns:a16="http://schemas.microsoft.com/office/drawing/2014/main" id="{6E7501FF-086E-4395-9514-E78A824AFEFC}"/>
              </a:ext>
            </a:extLst>
          </p:cNvPr>
          <p:cNvGraphicFramePr>
            <a:graphicFrameLocks noChangeAspect="1"/>
          </p:cNvGraphicFramePr>
          <p:nvPr/>
        </p:nvGraphicFramePr>
        <p:xfrm>
          <a:off x="8127228" y="2520661"/>
          <a:ext cx="1458914" cy="958714"/>
        </p:xfrm>
        <a:graphic>
          <a:graphicData uri="http://schemas.openxmlformats.org/presentationml/2006/ole">
            <mc:AlternateContent xmlns:mc="http://schemas.openxmlformats.org/markup-compatibility/2006">
              <mc:Choice xmlns:v="urn:schemas-microsoft-com:vml" Requires="v">
                <p:oleObj name="Equation" r:id="rId3" imgW="736600" imgH="469900" progId="Equation.DSMT4">
                  <p:embed/>
                </p:oleObj>
              </mc:Choice>
              <mc:Fallback>
                <p:oleObj name="Equation" r:id="rId3" imgW="736600" imgH="469900" progId="Equation.DSMT4">
                  <p:embed/>
                  <p:pic>
                    <p:nvPicPr>
                      <p:cNvPr id="27" name="Object 26">
                        <a:extLst>
                          <a:ext uri="{FF2B5EF4-FFF2-40B4-BE49-F238E27FC236}">
                            <a16:creationId xmlns:a16="http://schemas.microsoft.com/office/drawing/2014/main" id="{6E7501FF-086E-4395-9514-E78A824AF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228" y="2520661"/>
                        <a:ext cx="1458914" cy="958714"/>
                      </a:xfrm>
                      <a:prstGeom prst="rect">
                        <a:avLst/>
                      </a:prstGeom>
                      <a:noFill/>
                    </p:spPr>
                  </p:pic>
                </p:oleObj>
              </mc:Fallback>
            </mc:AlternateContent>
          </a:graphicData>
        </a:graphic>
      </p:graphicFrame>
      <p:graphicFrame>
        <p:nvGraphicFramePr>
          <p:cNvPr id="28" name="Object 27">
            <a:extLst>
              <a:ext uri="{FF2B5EF4-FFF2-40B4-BE49-F238E27FC236}">
                <a16:creationId xmlns:a16="http://schemas.microsoft.com/office/drawing/2014/main" id="{DB98887A-7BCC-47C4-A3D4-2E32D88721B4}"/>
              </a:ext>
            </a:extLst>
          </p:cNvPr>
          <p:cNvGraphicFramePr>
            <a:graphicFrameLocks noChangeAspect="1"/>
          </p:cNvGraphicFramePr>
          <p:nvPr/>
        </p:nvGraphicFramePr>
        <p:xfrm>
          <a:off x="7648803" y="3705453"/>
          <a:ext cx="2415764" cy="957600"/>
        </p:xfrm>
        <a:graphic>
          <a:graphicData uri="http://schemas.openxmlformats.org/presentationml/2006/ole">
            <mc:AlternateContent xmlns:mc="http://schemas.openxmlformats.org/markup-compatibility/2006">
              <mc:Choice xmlns:v="urn:schemas-microsoft-com:vml" Requires="v">
                <p:oleObj name="Equation" r:id="rId5" imgW="1143000" imgH="457200" progId="Equation.DSMT4">
                  <p:embed/>
                </p:oleObj>
              </mc:Choice>
              <mc:Fallback>
                <p:oleObj name="Equation" r:id="rId5" imgW="1143000" imgH="457200" progId="Equation.DSMT4">
                  <p:embed/>
                  <p:pic>
                    <p:nvPicPr>
                      <p:cNvPr id="28" name="Object 27">
                        <a:extLst>
                          <a:ext uri="{FF2B5EF4-FFF2-40B4-BE49-F238E27FC236}">
                            <a16:creationId xmlns:a16="http://schemas.microsoft.com/office/drawing/2014/main" id="{DB98887A-7BCC-47C4-A3D4-2E32D88721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8803" y="3705453"/>
                        <a:ext cx="2415764" cy="9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a:extLst>
              <a:ext uri="{FF2B5EF4-FFF2-40B4-BE49-F238E27FC236}">
                <a16:creationId xmlns:a16="http://schemas.microsoft.com/office/drawing/2014/main" id="{7252C1F5-5EC9-4ED7-B897-2154E40CCD39}"/>
              </a:ext>
            </a:extLst>
          </p:cNvPr>
          <p:cNvGrpSpPr>
            <a:grpSpLocks noChangeAspect="1"/>
          </p:cNvGrpSpPr>
          <p:nvPr/>
        </p:nvGrpSpPr>
        <p:grpSpPr>
          <a:xfrm>
            <a:off x="7983581" y="2907164"/>
            <a:ext cx="1508085" cy="572157"/>
            <a:chOff x="3733049" y="5315443"/>
            <a:chExt cx="1487450" cy="564329"/>
          </a:xfrm>
        </p:grpSpPr>
        <p:grpSp>
          <p:nvGrpSpPr>
            <p:cNvPr id="7" name="Group 6">
              <a:extLst>
                <a:ext uri="{FF2B5EF4-FFF2-40B4-BE49-F238E27FC236}">
                  <a16:creationId xmlns:a16="http://schemas.microsoft.com/office/drawing/2014/main" id="{EF9008D4-4882-442B-A7B0-9655C735C43E}"/>
                </a:ext>
              </a:extLst>
            </p:cNvPr>
            <p:cNvGrpSpPr/>
            <p:nvPr/>
          </p:nvGrpSpPr>
          <p:grpSpPr>
            <a:xfrm>
              <a:off x="4081007" y="5354684"/>
              <a:ext cx="1139492" cy="487195"/>
              <a:chOff x="4081007" y="5354684"/>
              <a:chExt cx="1139492" cy="487195"/>
            </a:xfrm>
            <a:solidFill>
              <a:schemeClr val="bg1"/>
            </a:solidFill>
          </p:grpSpPr>
          <p:sp>
            <p:nvSpPr>
              <p:cNvPr id="11" name="Rectangle 10">
                <a:extLst>
                  <a:ext uri="{FF2B5EF4-FFF2-40B4-BE49-F238E27FC236}">
                    <a16:creationId xmlns:a16="http://schemas.microsoft.com/office/drawing/2014/main" id="{840FCE65-46D0-4B55-8831-03B4D9DC7F86}"/>
                  </a:ext>
                </a:extLst>
              </p:cNvPr>
              <p:cNvSpPr/>
              <p:nvPr/>
            </p:nvSpPr>
            <p:spPr bwMode="auto">
              <a:xfrm>
                <a:off x="4085070" y="5354684"/>
                <a:ext cx="1135429"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264E63B1-74C2-4608-B9B7-C5D51378FC19}"/>
                  </a:ext>
                </a:extLst>
              </p:cNvPr>
              <p:cNvSpPr/>
              <p:nvPr/>
            </p:nvSpPr>
            <p:spPr bwMode="auto">
              <a:xfrm rot="5400000">
                <a:off x="3895556" y="5551200"/>
                <a:ext cx="476130" cy="10522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8" name="Group 7">
              <a:extLst>
                <a:ext uri="{FF2B5EF4-FFF2-40B4-BE49-F238E27FC236}">
                  <a16:creationId xmlns:a16="http://schemas.microsoft.com/office/drawing/2014/main" id="{D4E22099-AE18-4B63-9760-D66C75415CB4}"/>
                </a:ext>
              </a:extLst>
            </p:cNvPr>
            <p:cNvGrpSpPr/>
            <p:nvPr/>
          </p:nvGrpSpPr>
          <p:grpSpPr>
            <a:xfrm>
              <a:off x="3733049" y="5315443"/>
              <a:ext cx="1434410" cy="564329"/>
              <a:chOff x="3722832" y="5310208"/>
              <a:chExt cx="1434410" cy="564329"/>
            </a:xfrm>
          </p:grpSpPr>
          <p:cxnSp>
            <p:nvCxnSpPr>
              <p:cNvPr id="9" name="Straight Connector 8">
                <a:extLst>
                  <a:ext uri="{FF2B5EF4-FFF2-40B4-BE49-F238E27FC236}">
                    <a16:creationId xmlns:a16="http://schemas.microsoft.com/office/drawing/2014/main" id="{6F044556-BFD8-4945-95A3-FA42CF0BB66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rc 9">
                <a:extLst>
                  <a:ext uri="{FF2B5EF4-FFF2-40B4-BE49-F238E27FC236}">
                    <a16:creationId xmlns:a16="http://schemas.microsoft.com/office/drawing/2014/main" id="{58D1698B-6C0C-49A8-9F72-8A40CDCD262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13">
            <a:extLst>
              <a:ext uri="{FF2B5EF4-FFF2-40B4-BE49-F238E27FC236}">
                <a16:creationId xmlns:a16="http://schemas.microsoft.com/office/drawing/2014/main" id="{0C4E2F98-1EBB-463F-98A3-27615640B461}"/>
              </a:ext>
            </a:extLst>
          </p:cNvPr>
          <p:cNvGrpSpPr>
            <a:grpSpLocks noChangeAspect="1"/>
          </p:cNvGrpSpPr>
          <p:nvPr/>
        </p:nvGrpSpPr>
        <p:grpSpPr>
          <a:xfrm>
            <a:off x="8243137" y="4067086"/>
            <a:ext cx="1720014" cy="578710"/>
            <a:chOff x="3733049" y="5315443"/>
            <a:chExt cx="1696479" cy="570792"/>
          </a:xfrm>
        </p:grpSpPr>
        <p:grpSp>
          <p:nvGrpSpPr>
            <p:cNvPr id="15" name="Group 14">
              <a:extLst>
                <a:ext uri="{FF2B5EF4-FFF2-40B4-BE49-F238E27FC236}">
                  <a16:creationId xmlns:a16="http://schemas.microsoft.com/office/drawing/2014/main" id="{02270F21-9A88-470E-A4DB-CCACA8B5CBFC}"/>
                </a:ext>
              </a:extLst>
            </p:cNvPr>
            <p:cNvGrpSpPr/>
            <p:nvPr/>
          </p:nvGrpSpPr>
          <p:grpSpPr>
            <a:xfrm>
              <a:off x="4085069" y="5354684"/>
              <a:ext cx="1344459" cy="531551"/>
              <a:chOff x="4085069" y="5354684"/>
              <a:chExt cx="1344459" cy="531551"/>
            </a:xfrm>
            <a:solidFill>
              <a:schemeClr val="bg1"/>
            </a:solidFill>
          </p:grpSpPr>
          <p:sp>
            <p:nvSpPr>
              <p:cNvPr id="19" name="Rectangle 18">
                <a:extLst>
                  <a:ext uri="{FF2B5EF4-FFF2-40B4-BE49-F238E27FC236}">
                    <a16:creationId xmlns:a16="http://schemas.microsoft.com/office/drawing/2014/main" id="{5E8C57CB-F2D6-4EC1-A24E-C0FFDD6C2401}"/>
                  </a:ext>
                </a:extLst>
              </p:cNvPr>
              <p:cNvSpPr/>
              <p:nvPr/>
            </p:nvSpPr>
            <p:spPr bwMode="auto">
              <a:xfrm>
                <a:off x="4085070" y="5354684"/>
                <a:ext cx="1344458"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19">
                <a:extLst>
                  <a:ext uri="{FF2B5EF4-FFF2-40B4-BE49-F238E27FC236}">
                    <a16:creationId xmlns:a16="http://schemas.microsoft.com/office/drawing/2014/main" id="{EDFD9733-3A77-4D72-899E-C1C5C7533553}"/>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6" name="Group 15">
              <a:extLst>
                <a:ext uri="{FF2B5EF4-FFF2-40B4-BE49-F238E27FC236}">
                  <a16:creationId xmlns:a16="http://schemas.microsoft.com/office/drawing/2014/main" id="{BFD3281B-DA8B-47CE-9E50-270C3D3CD734}"/>
                </a:ext>
              </a:extLst>
            </p:cNvPr>
            <p:cNvGrpSpPr/>
            <p:nvPr/>
          </p:nvGrpSpPr>
          <p:grpSpPr>
            <a:xfrm>
              <a:off x="3733049" y="5315443"/>
              <a:ext cx="1663599" cy="564329"/>
              <a:chOff x="3722832" y="5310208"/>
              <a:chExt cx="1663599" cy="564329"/>
            </a:xfrm>
          </p:grpSpPr>
          <p:cxnSp>
            <p:nvCxnSpPr>
              <p:cNvPr id="17" name="Straight Connector 16">
                <a:extLst>
                  <a:ext uri="{FF2B5EF4-FFF2-40B4-BE49-F238E27FC236}">
                    <a16:creationId xmlns:a16="http://schemas.microsoft.com/office/drawing/2014/main" id="{FCD59B90-2EF5-4758-AE72-EDF08D39351A}"/>
                  </a:ext>
                </a:extLst>
              </p:cNvPr>
              <p:cNvCxnSpPr/>
              <p:nvPr/>
            </p:nvCxnSpPr>
            <p:spPr bwMode="auto">
              <a:xfrm>
                <a:off x="4095242" y="5385595"/>
                <a:ext cx="1291189"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a:extLst>
                  <a:ext uri="{FF2B5EF4-FFF2-40B4-BE49-F238E27FC236}">
                    <a16:creationId xmlns:a16="http://schemas.microsoft.com/office/drawing/2014/main" id="{F87C9116-A8E2-4080-AB2D-D6BC8FB44E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16091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5MD-4 Divide using a formal written method</a:t>
            </a:r>
          </a:p>
        </p:txBody>
      </p:sp>
      <p:grpSp>
        <p:nvGrpSpPr>
          <p:cNvPr id="10" name="Group 9">
            <a:extLst>
              <a:ext uri="{FF2B5EF4-FFF2-40B4-BE49-F238E27FC236}">
                <a16:creationId xmlns:a16="http://schemas.microsoft.com/office/drawing/2014/main" id="{5BA4449E-1F12-49E3-BD50-6A2D9E9BFB15}"/>
              </a:ext>
            </a:extLst>
          </p:cNvPr>
          <p:cNvGrpSpPr/>
          <p:nvPr/>
        </p:nvGrpSpPr>
        <p:grpSpPr>
          <a:xfrm>
            <a:off x="2033483" y="1397000"/>
            <a:ext cx="8125034" cy="4470400"/>
            <a:chOff x="509483" y="1397000"/>
            <a:chExt cx="8125034" cy="4470400"/>
          </a:xfrm>
        </p:grpSpPr>
        <p:pic>
          <p:nvPicPr>
            <p:cNvPr id="7" name="Picture 6">
              <a:extLst>
                <a:ext uri="{FF2B5EF4-FFF2-40B4-BE49-F238E27FC236}">
                  <a16:creationId xmlns:a16="http://schemas.microsoft.com/office/drawing/2014/main" id="{D4AA2D7E-116D-457A-A720-DF0480B809CD}"/>
                </a:ext>
              </a:extLst>
            </p:cNvPr>
            <p:cNvPicPr>
              <a:picLocks noChangeAspect="1"/>
            </p:cNvPicPr>
            <p:nvPr/>
          </p:nvPicPr>
          <p:blipFill>
            <a:blip r:embed="rId3"/>
            <a:stretch>
              <a:fillRect/>
            </a:stretch>
          </p:blipFill>
          <p:spPr>
            <a:xfrm>
              <a:off x="509483" y="1397000"/>
              <a:ext cx="8125034" cy="4470400"/>
            </a:xfrm>
            <a:prstGeom prst="rect">
              <a:avLst/>
            </a:prstGeom>
          </p:spPr>
        </p:pic>
        <p:sp>
          <p:nvSpPr>
            <p:cNvPr id="8" name="Rectangle 7">
              <a:extLst>
                <a:ext uri="{FF2B5EF4-FFF2-40B4-BE49-F238E27FC236}">
                  <a16:creationId xmlns:a16="http://schemas.microsoft.com/office/drawing/2014/main" id="{BB3208AB-50D2-4724-829E-72FD9ABCBD56}"/>
                </a:ext>
              </a:extLst>
            </p:cNvPr>
            <p:cNvSpPr/>
            <p:nvPr/>
          </p:nvSpPr>
          <p:spPr>
            <a:xfrm>
              <a:off x="889000" y="5060950"/>
              <a:ext cx="34607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9B4FA6B4-1E04-4322-9B3B-5E2181EDA227}"/>
                </a:ext>
              </a:extLst>
            </p:cNvPr>
            <p:cNvSpPr/>
            <p:nvPr/>
          </p:nvSpPr>
          <p:spPr>
            <a:xfrm>
              <a:off x="4914900" y="5060950"/>
              <a:ext cx="3460750" cy="52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22067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33957-A7C3-4DB5-963D-ADA3F24F69A1}"/>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8" name="Group 7">
            <a:extLst>
              <a:ext uri="{FF2B5EF4-FFF2-40B4-BE49-F238E27FC236}">
                <a16:creationId xmlns:a16="http://schemas.microsoft.com/office/drawing/2014/main" id="{2B48D6F4-4E0E-4444-A262-7510C45BD922}"/>
              </a:ext>
            </a:extLst>
          </p:cNvPr>
          <p:cNvGrpSpPr/>
          <p:nvPr/>
        </p:nvGrpSpPr>
        <p:grpSpPr>
          <a:xfrm>
            <a:off x="5086751" y="1515420"/>
            <a:ext cx="2018501" cy="461665"/>
            <a:chOff x="3646804" y="1515419"/>
            <a:chExt cx="2018501" cy="461665"/>
          </a:xfrm>
        </p:grpSpPr>
        <p:sp>
          <p:nvSpPr>
            <p:cNvPr id="4" name="TextBox 3">
              <a:extLst>
                <a:ext uri="{FF2B5EF4-FFF2-40B4-BE49-F238E27FC236}">
                  <a16:creationId xmlns:a16="http://schemas.microsoft.com/office/drawing/2014/main" id="{28C8BDF2-17E5-4E27-AF8A-44C62F74330C}"/>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  3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5" name="Rectangle 4">
              <a:extLst>
                <a:ext uri="{FF2B5EF4-FFF2-40B4-BE49-F238E27FC236}">
                  <a16:creationId xmlns:a16="http://schemas.microsoft.com/office/drawing/2014/main" id="{0995B3F4-B2CF-4B4A-851D-4C97AB36F39A}"/>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6" name="TextBox 5">
            <a:extLst>
              <a:ext uri="{FF2B5EF4-FFF2-40B4-BE49-F238E27FC236}">
                <a16:creationId xmlns:a16="http://schemas.microsoft.com/office/drawing/2014/main" id="{DFDA4298-65B3-4B3D-9061-D5343DF9B7AF}"/>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38" name="Object 37">
            <a:extLst>
              <a:ext uri="{FF2B5EF4-FFF2-40B4-BE49-F238E27FC236}">
                <a16:creationId xmlns:a16="http://schemas.microsoft.com/office/drawing/2014/main" id="{457DD587-591E-4238-B47C-AEF3DDB273E3}"/>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3" imgW="761760" imgH="507960" progId="Equation.DSMT4">
                  <p:embed/>
                </p:oleObj>
              </mc:Choice>
              <mc:Fallback>
                <p:oleObj name="Equation" r:id="rId3" imgW="761760" imgH="507960" progId="Equation.DSMT4">
                  <p:embed/>
                  <p:pic>
                    <p:nvPicPr>
                      <p:cNvPr id="38" name="Object 37">
                        <a:extLst>
                          <a:ext uri="{FF2B5EF4-FFF2-40B4-BE49-F238E27FC236}">
                            <a16:creationId xmlns:a16="http://schemas.microsoft.com/office/drawing/2014/main" id="{457DD587-591E-4238-B47C-AEF3DDB273E3}"/>
                          </a:ext>
                        </a:extLst>
                      </p:cNvPr>
                      <p:cNvPicPr/>
                      <p:nvPr/>
                    </p:nvPicPr>
                    <p:blipFill>
                      <a:blip r:embed="rId4"/>
                      <a:stretch>
                        <a:fillRect/>
                      </a:stretch>
                    </p:blipFill>
                    <p:spPr>
                      <a:xfrm>
                        <a:off x="3526272" y="2633409"/>
                        <a:ext cx="1328400" cy="885600"/>
                      </a:xfrm>
                      <a:prstGeom prst="rect">
                        <a:avLst/>
                      </a:prstGeom>
                    </p:spPr>
                  </p:pic>
                </p:oleObj>
              </mc:Fallback>
            </mc:AlternateContent>
          </a:graphicData>
        </a:graphic>
      </p:graphicFrame>
      <p:sp>
        <p:nvSpPr>
          <p:cNvPr id="41" name="Rectangle 40">
            <a:extLst>
              <a:ext uri="{FF2B5EF4-FFF2-40B4-BE49-F238E27FC236}">
                <a16:creationId xmlns:a16="http://schemas.microsoft.com/office/drawing/2014/main" id="{D4168B37-DCC3-4212-9207-D683546BF8BC}"/>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3" name="Group 42">
            <a:extLst>
              <a:ext uri="{FF2B5EF4-FFF2-40B4-BE49-F238E27FC236}">
                <a16:creationId xmlns:a16="http://schemas.microsoft.com/office/drawing/2014/main" id="{DF130F91-A00D-4A34-A37F-1DA692203C61}"/>
              </a:ext>
            </a:extLst>
          </p:cNvPr>
          <p:cNvGrpSpPr/>
          <p:nvPr/>
        </p:nvGrpSpPr>
        <p:grpSpPr>
          <a:xfrm>
            <a:off x="6157906" y="2957294"/>
            <a:ext cx="2507822" cy="1771188"/>
            <a:chOff x="4633906" y="2957294"/>
            <a:chExt cx="2507822" cy="1771188"/>
          </a:xfrm>
        </p:grpSpPr>
        <p:pic>
          <p:nvPicPr>
            <p:cNvPr id="22" name="Picture 21" descr="A close up of a logo&#10;&#10;Description automatically generated">
              <a:extLst>
                <a:ext uri="{FF2B5EF4-FFF2-40B4-BE49-F238E27FC236}">
                  <a16:creationId xmlns:a16="http://schemas.microsoft.com/office/drawing/2014/main" id="{C55A714F-B02C-469A-A62F-619A7D4E76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220" y="2964656"/>
              <a:ext cx="2259508" cy="428958"/>
            </a:xfrm>
            <a:prstGeom prst="rect">
              <a:avLst/>
            </a:prstGeom>
          </p:spPr>
        </p:pic>
        <p:pic>
          <p:nvPicPr>
            <p:cNvPr id="24" name="Picture 23" descr="A picture containing clipart&#10;&#10;Description automatically generated">
              <a:extLst>
                <a:ext uri="{FF2B5EF4-FFF2-40B4-BE49-F238E27FC236}">
                  <a16:creationId xmlns:a16="http://schemas.microsoft.com/office/drawing/2014/main" id="{B144CD2E-7B89-4D0F-8CA6-C5D920254F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6" name="Picture 25">
              <a:extLst>
                <a:ext uri="{FF2B5EF4-FFF2-40B4-BE49-F238E27FC236}">
                  <a16:creationId xmlns:a16="http://schemas.microsoft.com/office/drawing/2014/main" id="{40EED4BA-E5B6-4D34-BC4A-527621F045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55281D67-A1F9-4AEE-836F-AC2707849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32" name="Picture 31" descr="A picture containing clipart&#10;&#10;Description automatically generated">
              <a:extLst>
                <a:ext uri="{FF2B5EF4-FFF2-40B4-BE49-F238E27FC236}">
                  <a16:creationId xmlns:a16="http://schemas.microsoft.com/office/drawing/2014/main" id="{6ADCF70F-90B2-46D8-A562-228DE4A6E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33D76EBD-8591-4628-A17D-EF235136A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4" name="Picture 33" descr="A picture containing clipart&#10;&#10;Description automatically generated">
              <a:extLst>
                <a:ext uri="{FF2B5EF4-FFF2-40B4-BE49-F238E27FC236}">
                  <a16:creationId xmlns:a16="http://schemas.microsoft.com/office/drawing/2014/main" id="{338F3639-8555-401B-98CE-645989F00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5" name="Picture 34" descr="A picture containing clipart&#10;&#10;Description automatically generated">
              <a:extLst>
                <a:ext uri="{FF2B5EF4-FFF2-40B4-BE49-F238E27FC236}">
                  <a16:creationId xmlns:a16="http://schemas.microsoft.com/office/drawing/2014/main" id="{7941F214-3D38-434A-AFDA-EA570F6AD1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F408F290-CFC5-4BD1-B9D8-546BBAEC4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37" name="Picture 36">
              <a:extLst>
                <a:ext uri="{FF2B5EF4-FFF2-40B4-BE49-F238E27FC236}">
                  <a16:creationId xmlns:a16="http://schemas.microsoft.com/office/drawing/2014/main" id="{F3E735B0-17FC-4577-98B7-DBE48A48BF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42" name="TextBox 41">
              <a:extLst>
                <a:ext uri="{FF2B5EF4-FFF2-40B4-BE49-F238E27FC236}">
                  <a16:creationId xmlns:a16="http://schemas.microsoft.com/office/drawing/2014/main" id="{10F1BEC2-CFC9-4366-BA33-6AAA1865790B}"/>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grpSp>
      <p:sp>
        <p:nvSpPr>
          <p:cNvPr id="10" name="Rectangle 9">
            <a:extLst>
              <a:ext uri="{FF2B5EF4-FFF2-40B4-BE49-F238E27FC236}">
                <a16:creationId xmlns:a16="http://schemas.microsoft.com/office/drawing/2014/main" id="{CE8AE436-0805-4552-A71E-35D3F1F3B312}"/>
              </a:ext>
            </a:extLst>
          </p:cNvPr>
          <p:cNvSpPr/>
          <p:nvPr/>
        </p:nvSpPr>
        <p:spPr bwMode="auto">
          <a:xfrm>
            <a:off x="3689771" y="2957294"/>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5" name="Group 24">
            <a:extLst>
              <a:ext uri="{FF2B5EF4-FFF2-40B4-BE49-F238E27FC236}">
                <a16:creationId xmlns:a16="http://schemas.microsoft.com/office/drawing/2014/main" id="{649EB488-CAB0-4C56-832A-987121852892}"/>
              </a:ext>
            </a:extLst>
          </p:cNvPr>
          <p:cNvGrpSpPr/>
          <p:nvPr/>
        </p:nvGrpSpPr>
        <p:grpSpPr>
          <a:xfrm>
            <a:off x="3341811" y="2937937"/>
            <a:ext cx="1458860" cy="564329"/>
            <a:chOff x="3733049" y="5315443"/>
            <a:chExt cx="1458860" cy="564329"/>
          </a:xfrm>
        </p:grpSpPr>
        <p:grpSp>
          <p:nvGrpSpPr>
            <p:cNvPr id="27" name="Group 26">
              <a:extLst>
                <a:ext uri="{FF2B5EF4-FFF2-40B4-BE49-F238E27FC236}">
                  <a16:creationId xmlns:a16="http://schemas.microsoft.com/office/drawing/2014/main" id="{1C7BC5CF-80F8-4A96-BE1B-C3CAB357549A}"/>
                </a:ext>
              </a:extLst>
            </p:cNvPr>
            <p:cNvGrpSpPr/>
            <p:nvPr/>
          </p:nvGrpSpPr>
          <p:grpSpPr>
            <a:xfrm>
              <a:off x="4085070" y="5365750"/>
              <a:ext cx="1106839" cy="507156"/>
              <a:chOff x="4085070" y="5365750"/>
              <a:chExt cx="1106839" cy="507156"/>
            </a:xfrm>
            <a:solidFill>
              <a:schemeClr val="bg1"/>
            </a:solidFill>
          </p:grpSpPr>
          <p:sp>
            <p:nvSpPr>
              <p:cNvPr id="39" name="Rectangle 38">
                <a:extLst>
                  <a:ext uri="{FF2B5EF4-FFF2-40B4-BE49-F238E27FC236}">
                    <a16:creationId xmlns:a16="http://schemas.microsoft.com/office/drawing/2014/main" id="{32F22AA6-EF36-4549-B2CD-ADF8DF1662F8}"/>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6D023D0E-1AFC-4393-900C-55CE21DC49E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8" name="Group 27">
              <a:extLst>
                <a:ext uri="{FF2B5EF4-FFF2-40B4-BE49-F238E27FC236}">
                  <a16:creationId xmlns:a16="http://schemas.microsoft.com/office/drawing/2014/main" id="{3FF9DC0A-A8C1-4665-B57B-D392E87AA689}"/>
                </a:ext>
              </a:extLst>
            </p:cNvPr>
            <p:cNvGrpSpPr/>
            <p:nvPr/>
          </p:nvGrpSpPr>
          <p:grpSpPr>
            <a:xfrm>
              <a:off x="3733049" y="5315443"/>
              <a:ext cx="1434410" cy="564329"/>
              <a:chOff x="3722832" y="5310208"/>
              <a:chExt cx="1434410" cy="564329"/>
            </a:xfrm>
          </p:grpSpPr>
          <p:cxnSp>
            <p:nvCxnSpPr>
              <p:cNvPr id="29" name="Straight Connector 28">
                <a:extLst>
                  <a:ext uri="{FF2B5EF4-FFF2-40B4-BE49-F238E27FC236}">
                    <a16:creationId xmlns:a16="http://schemas.microsoft.com/office/drawing/2014/main" id="{8CAC3F00-8018-4145-B645-AB0963D5E015}"/>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Arc 29">
                <a:extLst>
                  <a:ext uri="{FF2B5EF4-FFF2-40B4-BE49-F238E27FC236}">
                    <a16:creationId xmlns:a16="http://schemas.microsoft.com/office/drawing/2014/main" id="{584AB8A9-FAD8-47F5-A96A-DF38C0A58A5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44" name="Group 43">
            <a:extLst>
              <a:ext uri="{FF2B5EF4-FFF2-40B4-BE49-F238E27FC236}">
                <a16:creationId xmlns:a16="http://schemas.microsoft.com/office/drawing/2014/main" id="{EA285DB2-D7BB-4E90-A2BC-C34E7A93836B}"/>
              </a:ext>
            </a:extLst>
          </p:cNvPr>
          <p:cNvGrpSpPr>
            <a:grpSpLocks noChangeAspect="1"/>
          </p:cNvGrpSpPr>
          <p:nvPr/>
        </p:nvGrpSpPr>
        <p:grpSpPr>
          <a:xfrm>
            <a:off x="6043973" y="2896923"/>
            <a:ext cx="2640444" cy="578710"/>
            <a:chOff x="3733049" y="5315443"/>
            <a:chExt cx="2604314" cy="570792"/>
          </a:xfrm>
        </p:grpSpPr>
        <p:grpSp>
          <p:nvGrpSpPr>
            <p:cNvPr id="45" name="Group 44">
              <a:extLst>
                <a:ext uri="{FF2B5EF4-FFF2-40B4-BE49-F238E27FC236}">
                  <a16:creationId xmlns:a16="http://schemas.microsoft.com/office/drawing/2014/main" id="{17762C69-BD01-4B9E-83E3-0F834EE80646}"/>
                </a:ext>
              </a:extLst>
            </p:cNvPr>
            <p:cNvGrpSpPr/>
            <p:nvPr/>
          </p:nvGrpSpPr>
          <p:grpSpPr>
            <a:xfrm>
              <a:off x="4085069" y="5354684"/>
              <a:ext cx="2252294" cy="531551"/>
              <a:chOff x="4085069" y="5354684"/>
              <a:chExt cx="2252294" cy="531551"/>
            </a:xfrm>
            <a:solidFill>
              <a:schemeClr val="bg1"/>
            </a:solidFill>
          </p:grpSpPr>
          <p:sp>
            <p:nvSpPr>
              <p:cNvPr id="49" name="Rectangle 48">
                <a:extLst>
                  <a:ext uri="{FF2B5EF4-FFF2-40B4-BE49-F238E27FC236}">
                    <a16:creationId xmlns:a16="http://schemas.microsoft.com/office/drawing/2014/main" id="{7E66A9F0-5E10-4DE9-8BBD-DCEA50630267}"/>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 name="Rectangle 49">
                <a:extLst>
                  <a:ext uri="{FF2B5EF4-FFF2-40B4-BE49-F238E27FC236}">
                    <a16:creationId xmlns:a16="http://schemas.microsoft.com/office/drawing/2014/main" id="{B7D4B533-C72F-4F5B-9EA7-F65D35D41B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46" name="Group 45">
              <a:extLst>
                <a:ext uri="{FF2B5EF4-FFF2-40B4-BE49-F238E27FC236}">
                  <a16:creationId xmlns:a16="http://schemas.microsoft.com/office/drawing/2014/main" id="{99D572B7-01CE-443B-A999-709A6BFAA33A}"/>
                </a:ext>
              </a:extLst>
            </p:cNvPr>
            <p:cNvGrpSpPr/>
            <p:nvPr/>
          </p:nvGrpSpPr>
          <p:grpSpPr>
            <a:xfrm>
              <a:off x="3733049" y="5315443"/>
              <a:ext cx="2585883" cy="564329"/>
              <a:chOff x="3722832" y="5310208"/>
              <a:chExt cx="2585883" cy="564329"/>
            </a:xfrm>
          </p:grpSpPr>
          <p:cxnSp>
            <p:nvCxnSpPr>
              <p:cNvPr id="47" name="Straight Connector 46">
                <a:extLst>
                  <a:ext uri="{FF2B5EF4-FFF2-40B4-BE49-F238E27FC236}">
                    <a16:creationId xmlns:a16="http://schemas.microsoft.com/office/drawing/2014/main" id="{A9CCC315-3723-4F9A-9435-AC782FD79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Arc 47">
                <a:extLst>
                  <a:ext uri="{FF2B5EF4-FFF2-40B4-BE49-F238E27FC236}">
                    <a16:creationId xmlns:a16="http://schemas.microsoft.com/office/drawing/2014/main" id="{852769CF-A4DA-41BC-8E30-446378DF73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307081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4D082-F057-465E-B54E-62B41AE09EB4}"/>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DFDA4298-65B3-4B3D-9061-D5343DF9B7AF}"/>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graphicFrame>
        <p:nvGraphicFramePr>
          <p:cNvPr id="38" name="Object 37">
            <a:extLst>
              <a:ext uri="{FF2B5EF4-FFF2-40B4-BE49-F238E27FC236}">
                <a16:creationId xmlns:a16="http://schemas.microsoft.com/office/drawing/2014/main" id="{457DD587-591E-4238-B47C-AEF3DDB273E3}"/>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4" imgW="761760" imgH="507960" progId="Equation.DSMT4">
                  <p:embed/>
                </p:oleObj>
              </mc:Choice>
              <mc:Fallback>
                <p:oleObj name="Equation" r:id="rId4" imgW="761760" imgH="507960" progId="Equation.DSMT4">
                  <p:embed/>
                  <p:pic>
                    <p:nvPicPr>
                      <p:cNvPr id="38" name="Object 37">
                        <a:extLst>
                          <a:ext uri="{FF2B5EF4-FFF2-40B4-BE49-F238E27FC236}">
                            <a16:creationId xmlns:a16="http://schemas.microsoft.com/office/drawing/2014/main" id="{457DD587-591E-4238-B47C-AEF3DDB273E3}"/>
                          </a:ext>
                        </a:extLst>
                      </p:cNvPr>
                      <p:cNvPicPr/>
                      <p:nvPr/>
                    </p:nvPicPr>
                    <p:blipFill>
                      <a:blip r:embed="rId5"/>
                      <a:stretch>
                        <a:fillRect/>
                      </a:stretch>
                    </p:blipFill>
                    <p:spPr>
                      <a:xfrm>
                        <a:off x="3526272" y="2633409"/>
                        <a:ext cx="1328400" cy="885600"/>
                      </a:xfrm>
                      <a:prstGeom prst="rect">
                        <a:avLst/>
                      </a:prstGeom>
                    </p:spPr>
                  </p:pic>
                </p:oleObj>
              </mc:Fallback>
            </mc:AlternateContent>
          </a:graphicData>
        </a:graphic>
      </p:graphicFrame>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grpSp>
        <p:nvGrpSpPr>
          <p:cNvPr id="12" name="Group 11">
            <a:extLst>
              <a:ext uri="{FF2B5EF4-FFF2-40B4-BE49-F238E27FC236}">
                <a16:creationId xmlns:a16="http://schemas.microsoft.com/office/drawing/2014/main" id="{B01C7093-8D90-4D25-AD55-75706DD96933}"/>
              </a:ext>
            </a:extLst>
          </p:cNvPr>
          <p:cNvGrpSpPr/>
          <p:nvPr/>
        </p:nvGrpSpPr>
        <p:grpSpPr>
          <a:xfrm>
            <a:off x="6841111" y="3024338"/>
            <a:ext cx="224454" cy="717684"/>
            <a:chOff x="5317111" y="3024338"/>
            <a:chExt cx="224454" cy="717684"/>
          </a:xfrm>
        </p:grpSpPr>
        <p:pic>
          <p:nvPicPr>
            <p:cNvPr id="40" name="Picture 39" descr="A picture containing clipart&#10;&#10;Description automatically generated">
              <a:extLst>
                <a:ext uri="{FF2B5EF4-FFF2-40B4-BE49-F238E27FC236}">
                  <a16:creationId xmlns:a16="http://schemas.microsoft.com/office/drawing/2014/main" id="{27071D8D-CB64-4B0D-8FBC-CD43FD22CD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42" name="Picture 41" descr="A picture containing clipart&#10;&#10;Description automatically generated">
              <a:extLst>
                <a:ext uri="{FF2B5EF4-FFF2-40B4-BE49-F238E27FC236}">
                  <a16:creationId xmlns:a16="http://schemas.microsoft.com/office/drawing/2014/main" id="{FCBA48F5-4DA3-4592-A288-000FC31F25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F16787F7-5767-4536-940F-7D5666E8C2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14" name="Group 13">
            <a:extLst>
              <a:ext uri="{FF2B5EF4-FFF2-40B4-BE49-F238E27FC236}">
                <a16:creationId xmlns:a16="http://schemas.microsoft.com/office/drawing/2014/main" id="{541B036B-F6BF-4595-AC66-1C0106BC0FA7}"/>
              </a:ext>
            </a:extLst>
          </p:cNvPr>
          <p:cNvGrpSpPr/>
          <p:nvPr/>
        </p:nvGrpSpPr>
        <p:grpSpPr>
          <a:xfrm>
            <a:off x="6841111" y="3764183"/>
            <a:ext cx="224454" cy="717684"/>
            <a:chOff x="5317111" y="3764183"/>
            <a:chExt cx="224454" cy="717684"/>
          </a:xfrm>
        </p:grpSpPr>
        <p:pic>
          <p:nvPicPr>
            <p:cNvPr id="44" name="Picture 43" descr="A picture containing clipart&#10;&#10;Description automatically generated">
              <a:extLst>
                <a:ext uri="{FF2B5EF4-FFF2-40B4-BE49-F238E27FC236}">
                  <a16:creationId xmlns:a16="http://schemas.microsoft.com/office/drawing/2014/main" id="{5C0AC8C2-A31F-4DA7-A30C-750F538A54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FCBFC673-C08F-4E4B-9F1B-B7508CD6C0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C2FF60BC-06BE-45C7-A7B8-B0D6AA5B9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7" name="Picture 46" descr="A picture containing clipart&#10;&#10;Description automatically generated">
            <a:extLst>
              <a:ext uri="{FF2B5EF4-FFF2-40B4-BE49-F238E27FC236}">
                <a16:creationId xmlns:a16="http://schemas.microsoft.com/office/drawing/2014/main" id="{26955888-6E20-4A06-A4C4-F14EC1695D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1111" y="450402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graphicFrame>
        <p:nvGraphicFramePr>
          <p:cNvPr id="8" name="Object 7">
            <a:extLst>
              <a:ext uri="{FF2B5EF4-FFF2-40B4-BE49-F238E27FC236}">
                <a16:creationId xmlns:a16="http://schemas.microsoft.com/office/drawing/2014/main" id="{391C8C7F-92EF-4F28-94AD-CB276A023E55}"/>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9" imgW="761760" imgH="507960" progId="Equation.DSMT4">
                  <p:embed/>
                </p:oleObj>
              </mc:Choice>
              <mc:Fallback>
                <p:oleObj name="Equation" r:id="rId9" imgW="761760" imgH="507960" progId="Equation.DSMT4">
                  <p:embed/>
                  <p:pic>
                    <p:nvPicPr>
                      <p:cNvPr id="8" name="Object 7">
                        <a:extLst>
                          <a:ext uri="{FF2B5EF4-FFF2-40B4-BE49-F238E27FC236}">
                            <a16:creationId xmlns:a16="http://schemas.microsoft.com/office/drawing/2014/main" id="{391C8C7F-92EF-4F28-94AD-CB276A023E55}"/>
                          </a:ext>
                        </a:extLst>
                      </p:cNvPr>
                      <p:cNvPicPr/>
                      <p:nvPr/>
                    </p:nvPicPr>
                    <p:blipFill>
                      <a:blip r:embed="rId10"/>
                      <a:stretch>
                        <a:fillRect/>
                      </a:stretch>
                    </p:blipFill>
                    <p:spPr>
                      <a:xfrm>
                        <a:off x="3526272" y="2633409"/>
                        <a:ext cx="1328400" cy="885600"/>
                      </a:xfrm>
                      <a:prstGeom prst="rect">
                        <a:avLst/>
                      </a:prstGeom>
                    </p:spPr>
                  </p:pic>
                </p:oleObj>
              </mc:Fallback>
            </mc:AlternateContent>
          </a:graphicData>
        </a:graphic>
      </p:graphicFrame>
      <p:sp>
        <p:nvSpPr>
          <p:cNvPr id="64" name="TextBox 63">
            <a:extLst>
              <a:ext uri="{FF2B5EF4-FFF2-40B4-BE49-F238E27FC236}">
                <a16:creationId xmlns:a16="http://schemas.microsoft.com/office/drawing/2014/main" id="{B308B250-81DA-4608-971D-98E31511009B}"/>
              </a:ext>
            </a:extLst>
          </p:cNvPr>
          <p:cNvSpPr txBox="1"/>
          <p:nvPr/>
        </p:nvSpPr>
        <p:spPr bwMode="auto">
          <a:xfrm>
            <a:off x="4715463"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10" name="Object 9">
            <a:extLst>
              <a:ext uri="{FF2B5EF4-FFF2-40B4-BE49-F238E27FC236}">
                <a16:creationId xmlns:a16="http://schemas.microsoft.com/office/drawing/2014/main" id="{BF092FA4-95D4-40BE-91A7-8916FB026F01}"/>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11" imgW="761760" imgH="507960" progId="Equation.DSMT4">
                  <p:embed/>
                </p:oleObj>
              </mc:Choice>
              <mc:Fallback>
                <p:oleObj name="Equation" r:id="rId11" imgW="761760" imgH="507960" progId="Equation.DSMT4">
                  <p:embed/>
                  <p:pic>
                    <p:nvPicPr>
                      <p:cNvPr id="10" name="Object 9">
                        <a:extLst>
                          <a:ext uri="{FF2B5EF4-FFF2-40B4-BE49-F238E27FC236}">
                            <a16:creationId xmlns:a16="http://schemas.microsoft.com/office/drawing/2014/main" id="{BF092FA4-95D4-40BE-91A7-8916FB026F01}"/>
                          </a:ext>
                        </a:extLst>
                      </p:cNvPr>
                      <p:cNvPicPr/>
                      <p:nvPr/>
                    </p:nvPicPr>
                    <p:blipFill>
                      <a:blip r:embed="rId12"/>
                      <a:stretch>
                        <a:fillRect/>
                      </a:stretch>
                    </p:blipFill>
                    <p:spPr>
                      <a:xfrm>
                        <a:off x="3526272" y="2633409"/>
                        <a:ext cx="1328400" cy="885600"/>
                      </a:xfrm>
                      <a:prstGeom prst="rect">
                        <a:avLst/>
                      </a:prstGeom>
                    </p:spPr>
                  </p:pic>
                </p:oleObj>
              </mc:Fallback>
            </mc:AlternateContent>
          </a:graphicData>
        </a:graphic>
      </p:graphicFrame>
      <p:sp>
        <p:nvSpPr>
          <p:cNvPr id="65" name="Rectangle 64">
            <a:extLst>
              <a:ext uri="{FF2B5EF4-FFF2-40B4-BE49-F238E27FC236}">
                <a16:creationId xmlns:a16="http://schemas.microsoft.com/office/drawing/2014/main" id="{D0672437-ACA1-4E90-89B2-C45FE64F6C3A}"/>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10;&#10;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50" name="Group 49">
            <a:extLst>
              <a:ext uri="{FF2B5EF4-FFF2-40B4-BE49-F238E27FC236}">
                <a16:creationId xmlns:a16="http://schemas.microsoft.com/office/drawing/2014/main" id="{F7970446-A976-4A32-B615-0E54B7F80801}"/>
              </a:ext>
            </a:extLst>
          </p:cNvPr>
          <p:cNvGrpSpPr/>
          <p:nvPr/>
        </p:nvGrpSpPr>
        <p:grpSpPr>
          <a:xfrm>
            <a:off x="5086751" y="1515420"/>
            <a:ext cx="2018501" cy="461665"/>
            <a:chOff x="3646804" y="1515419"/>
            <a:chExt cx="2018501" cy="461665"/>
          </a:xfrm>
        </p:grpSpPr>
        <p:sp>
          <p:nvSpPr>
            <p:cNvPr id="51" name="TextBox 50">
              <a:extLst>
                <a:ext uri="{FF2B5EF4-FFF2-40B4-BE49-F238E27FC236}">
                  <a16:creationId xmlns:a16="http://schemas.microsoft.com/office/drawing/2014/main" id="{0A23E42D-AA4C-4368-8184-C8ED46E62847}"/>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  3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52" name="Rectangle 51">
              <a:extLst>
                <a:ext uri="{FF2B5EF4-FFF2-40B4-BE49-F238E27FC236}">
                  <a16:creationId xmlns:a16="http://schemas.microsoft.com/office/drawing/2014/main" id="{48023F84-0FB6-41FA-A8C2-94CEC50AD8E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3" name="Group 52">
            <a:extLst>
              <a:ext uri="{FF2B5EF4-FFF2-40B4-BE49-F238E27FC236}">
                <a16:creationId xmlns:a16="http://schemas.microsoft.com/office/drawing/2014/main" id="{B97012A3-AD28-4146-8899-86962820CDCC}"/>
              </a:ext>
            </a:extLst>
          </p:cNvPr>
          <p:cNvGrpSpPr/>
          <p:nvPr/>
        </p:nvGrpSpPr>
        <p:grpSpPr>
          <a:xfrm>
            <a:off x="3341811" y="2937937"/>
            <a:ext cx="1458860" cy="564329"/>
            <a:chOff x="3733049" y="5315443"/>
            <a:chExt cx="1458860" cy="564329"/>
          </a:xfrm>
        </p:grpSpPr>
        <p:grpSp>
          <p:nvGrpSpPr>
            <p:cNvPr id="54" name="Group 53">
              <a:extLst>
                <a:ext uri="{FF2B5EF4-FFF2-40B4-BE49-F238E27FC236}">
                  <a16:creationId xmlns:a16="http://schemas.microsoft.com/office/drawing/2014/main" id="{65ADCB0B-946A-4FC9-9E73-CF18C4C43521}"/>
                </a:ext>
              </a:extLst>
            </p:cNvPr>
            <p:cNvGrpSpPr/>
            <p:nvPr/>
          </p:nvGrpSpPr>
          <p:grpSpPr>
            <a:xfrm>
              <a:off x="4085070" y="5365750"/>
              <a:ext cx="1106839" cy="507156"/>
              <a:chOff x="4085070" y="5365750"/>
              <a:chExt cx="1106839" cy="507156"/>
            </a:xfrm>
            <a:solidFill>
              <a:schemeClr val="bg1"/>
            </a:solidFill>
          </p:grpSpPr>
          <p:sp>
            <p:nvSpPr>
              <p:cNvPr id="58" name="Rectangle 57">
                <a:extLst>
                  <a:ext uri="{FF2B5EF4-FFF2-40B4-BE49-F238E27FC236}">
                    <a16:creationId xmlns:a16="http://schemas.microsoft.com/office/drawing/2014/main" id="{26F47936-1672-4B1A-91AF-CBB1614C4DC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292F652B-F65E-431C-A9AD-40C3A7D5EBF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5" name="Group 54">
              <a:extLst>
                <a:ext uri="{FF2B5EF4-FFF2-40B4-BE49-F238E27FC236}">
                  <a16:creationId xmlns:a16="http://schemas.microsoft.com/office/drawing/2014/main" id="{B2BB3430-5D2F-49F2-9454-895415519908}"/>
                </a:ext>
              </a:extLst>
            </p:cNvPr>
            <p:cNvGrpSpPr/>
            <p:nvPr/>
          </p:nvGrpSpPr>
          <p:grpSpPr>
            <a:xfrm>
              <a:off x="3733049" y="5315443"/>
              <a:ext cx="1434410" cy="564329"/>
              <a:chOff x="3722832" y="5310208"/>
              <a:chExt cx="1434410" cy="564329"/>
            </a:xfrm>
          </p:grpSpPr>
          <p:cxnSp>
            <p:nvCxnSpPr>
              <p:cNvPr id="56" name="Straight Connector 55">
                <a:extLst>
                  <a:ext uri="{FF2B5EF4-FFF2-40B4-BE49-F238E27FC236}">
                    <a16:creationId xmlns:a16="http://schemas.microsoft.com/office/drawing/2014/main" id="{99329757-8298-44E4-B8E8-782BC6C1EFB0}"/>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Arc 56">
                <a:extLst>
                  <a:ext uri="{FF2B5EF4-FFF2-40B4-BE49-F238E27FC236}">
                    <a16:creationId xmlns:a16="http://schemas.microsoft.com/office/drawing/2014/main" id="{77D9DA5C-B9DD-4C2E-88B7-C6E89152149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60" name="Group 59">
            <a:extLst>
              <a:ext uri="{FF2B5EF4-FFF2-40B4-BE49-F238E27FC236}">
                <a16:creationId xmlns:a16="http://schemas.microsoft.com/office/drawing/2014/main" id="{0BB438B5-D2AB-49C5-89A4-A367973E431F}"/>
              </a:ext>
            </a:extLst>
          </p:cNvPr>
          <p:cNvGrpSpPr>
            <a:grpSpLocks noChangeAspect="1"/>
          </p:cNvGrpSpPr>
          <p:nvPr/>
        </p:nvGrpSpPr>
        <p:grpSpPr>
          <a:xfrm>
            <a:off x="6043973" y="2896923"/>
            <a:ext cx="2640444" cy="578710"/>
            <a:chOff x="3733049" y="5315443"/>
            <a:chExt cx="2604314" cy="570792"/>
          </a:xfrm>
        </p:grpSpPr>
        <p:grpSp>
          <p:nvGrpSpPr>
            <p:cNvPr id="61" name="Group 60">
              <a:extLst>
                <a:ext uri="{FF2B5EF4-FFF2-40B4-BE49-F238E27FC236}">
                  <a16:creationId xmlns:a16="http://schemas.microsoft.com/office/drawing/2014/main" id="{E64A61A7-82E5-430A-A7FA-FF467E6F8C51}"/>
                </a:ext>
              </a:extLst>
            </p:cNvPr>
            <p:cNvGrpSpPr/>
            <p:nvPr/>
          </p:nvGrpSpPr>
          <p:grpSpPr>
            <a:xfrm>
              <a:off x="4085069" y="5354684"/>
              <a:ext cx="2252294" cy="531551"/>
              <a:chOff x="4085069" y="5354684"/>
              <a:chExt cx="2252294" cy="531551"/>
            </a:xfrm>
            <a:solidFill>
              <a:schemeClr val="bg1"/>
            </a:solidFill>
          </p:grpSpPr>
          <p:sp>
            <p:nvSpPr>
              <p:cNvPr id="78" name="Rectangle 77">
                <a:extLst>
                  <a:ext uri="{FF2B5EF4-FFF2-40B4-BE49-F238E27FC236}">
                    <a16:creationId xmlns:a16="http://schemas.microsoft.com/office/drawing/2014/main" id="{C9C746B7-EF55-47B4-B780-3189BEE2A0B6}"/>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 name="Rectangle 78">
                <a:extLst>
                  <a:ext uri="{FF2B5EF4-FFF2-40B4-BE49-F238E27FC236}">
                    <a16:creationId xmlns:a16="http://schemas.microsoft.com/office/drawing/2014/main" id="{ED2EA4AB-8D5E-4162-B6AB-62C2A737F68B}"/>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3" name="Group 62">
              <a:extLst>
                <a:ext uri="{FF2B5EF4-FFF2-40B4-BE49-F238E27FC236}">
                  <a16:creationId xmlns:a16="http://schemas.microsoft.com/office/drawing/2014/main" id="{88618F9B-340D-4780-AABE-F3932B363749}"/>
                </a:ext>
              </a:extLst>
            </p:cNvPr>
            <p:cNvGrpSpPr/>
            <p:nvPr/>
          </p:nvGrpSpPr>
          <p:grpSpPr>
            <a:xfrm>
              <a:off x="3733049" y="5315443"/>
              <a:ext cx="2585883" cy="564329"/>
              <a:chOff x="3722832" y="5310208"/>
              <a:chExt cx="2585883" cy="564329"/>
            </a:xfrm>
          </p:grpSpPr>
          <p:cxnSp>
            <p:nvCxnSpPr>
              <p:cNvPr id="76" name="Straight Connector 75">
                <a:extLst>
                  <a:ext uri="{FF2B5EF4-FFF2-40B4-BE49-F238E27FC236}">
                    <a16:creationId xmlns:a16="http://schemas.microsoft.com/office/drawing/2014/main" id="{86FC3DEA-716D-403E-8195-F7D01E1C41E7}"/>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Arc 76">
                <a:extLst>
                  <a:ext uri="{FF2B5EF4-FFF2-40B4-BE49-F238E27FC236}">
                    <a16:creationId xmlns:a16="http://schemas.microsoft.com/office/drawing/2014/main" id="{84916F77-8FBF-4B01-B574-1029DC5585C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13721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xit" presetSubtype="0" fill="hold" nodeType="with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1.11022E-16 2.96296E-6 L -0.03281 0.00046 " pathEditMode="relative" rAng="0" ptsTypes="AA">
                                      <p:cBhvr>
                                        <p:cTn id="22" dur="1000" fill="hold"/>
                                        <p:tgtEl>
                                          <p:spTgt spid="70"/>
                                        </p:tgtEl>
                                        <p:attrNameLst>
                                          <p:attrName>ppt_x</p:attrName>
                                          <p:attrName>ppt_y</p:attrName>
                                        </p:attrNameLst>
                                      </p:cBhvr>
                                      <p:rCtr x="-1649"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70"/>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14"/>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1.11022E-16 1.85185E-6 L 0.03247 -0.21551 " pathEditMode="relative" rAng="0" ptsTypes="AA">
                                      <p:cBhvr>
                                        <p:cTn id="46" dur="1250" fill="hold"/>
                                        <p:tgtEl>
                                          <p:spTgt spid="47"/>
                                        </p:tgtEl>
                                        <p:attrNameLst>
                                          <p:attrName>ppt_x</p:attrName>
                                          <p:attrName>ppt_y</p:attrName>
                                        </p:attrNameLst>
                                      </p:cBhvr>
                                      <p:rCtr x="1615" y="-10787"/>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47"/>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7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5"/>
                                        </p:tgtEl>
                                        <p:attrNameLst>
                                          <p:attrName>style.visibility</p:attrName>
                                        </p:attrNameLst>
                                      </p:cBhvr>
                                      <p:to>
                                        <p:strVal val="visible"/>
                                      </p:to>
                                    </p:set>
                                    <p:animEffect transition="in" filter="fade">
                                      <p:cBhvr>
                                        <p:cTn id="56" dur="500"/>
                                        <p:tgtEl>
                                          <p:spTgt spid="75"/>
                                        </p:tgtEl>
                                      </p:cBhvr>
                                    </p:animEffect>
                                  </p:childTnLst>
                                </p:cTn>
                              </p:par>
                              <p:par>
                                <p:cTn id="57" presetID="10" presetClass="entr" presetSubtype="0"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childTnLst>
                                </p:cTn>
                              </p:par>
                              <p:par>
                                <p:cTn id="62" presetID="10" presetClass="exit" presetSubtype="0" fill="hold" nodeType="withEffect">
                                  <p:stCondLst>
                                    <p:cond delay="0"/>
                                  </p:stCondLst>
                                  <p:childTnLst>
                                    <p:animEffect transition="out" filter="fade">
                                      <p:cBhvr>
                                        <p:cTn id="63" dur="500"/>
                                        <p:tgtEl>
                                          <p:spTgt spid="8"/>
                                        </p:tgtEl>
                                      </p:cBhvr>
                                    </p:animEffect>
                                    <p:set>
                                      <p:cBhvr>
                                        <p:cTn id="64" dur="1" fill="hold">
                                          <p:stCondLst>
                                            <p:cond delay="499"/>
                                          </p:stCondLst>
                                        </p:cTn>
                                        <p:tgtEl>
                                          <p:spTgt spid="8"/>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65"/>
                                        </p:tgtEl>
                                      </p:cBhvr>
                                    </p:animEffect>
                                    <p:set>
                                      <p:cBhvr>
                                        <p:cTn id="67" dur="1" fill="hold">
                                          <p:stCondLst>
                                            <p:cond delay="499"/>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2" grpId="0"/>
      <p:bldP spid="64" grpId="0"/>
      <p:bldP spid="65" grpId="0" animBg="1"/>
      <p:bldP spid="75" grpId="0"/>
      <p:bldP spid="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AAECC0-6B73-4736-9899-472EA24D45E8}"/>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4715463" y="214204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10" name="Object 9">
            <a:extLst>
              <a:ext uri="{FF2B5EF4-FFF2-40B4-BE49-F238E27FC236}">
                <a16:creationId xmlns:a16="http://schemas.microsoft.com/office/drawing/2014/main" id="{BF092FA4-95D4-40BE-91A7-8916FB026F01}"/>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6" imgW="761760" imgH="507960" progId="Equation.DSMT4">
                  <p:embed/>
                </p:oleObj>
              </mc:Choice>
              <mc:Fallback>
                <p:oleObj name="Equation" r:id="rId6" imgW="761760" imgH="507960" progId="Equation.DSMT4">
                  <p:embed/>
                  <p:pic>
                    <p:nvPicPr>
                      <p:cNvPr id="10" name="Object 9">
                        <a:extLst>
                          <a:ext uri="{FF2B5EF4-FFF2-40B4-BE49-F238E27FC236}">
                            <a16:creationId xmlns:a16="http://schemas.microsoft.com/office/drawing/2014/main" id="{BF092FA4-95D4-40BE-91A7-8916FB026F01}"/>
                          </a:ext>
                        </a:extLst>
                      </p:cNvPr>
                      <p:cNvPicPr/>
                      <p:nvPr/>
                    </p:nvPicPr>
                    <p:blipFill>
                      <a:blip r:embed="rId7"/>
                      <a:stretch>
                        <a:fillRect/>
                      </a:stretch>
                    </p:blipFill>
                    <p:spPr>
                      <a:xfrm>
                        <a:off x="3526272" y="2633409"/>
                        <a:ext cx="132840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74" name="Picture 73" descr="A picture containing clipart&#10;&#10;Description automatically generated">
            <a:extLst>
              <a:ext uri="{FF2B5EF4-FFF2-40B4-BE49-F238E27FC236}">
                <a16:creationId xmlns:a16="http://schemas.microsoft.com/office/drawing/2014/main" id="{90666854-46A4-4A6B-8AAD-FF4627016D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4927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exchange:</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7" name="Group 6">
            <a:extLst>
              <a:ext uri="{FF2B5EF4-FFF2-40B4-BE49-F238E27FC236}">
                <a16:creationId xmlns:a16="http://schemas.microsoft.com/office/drawing/2014/main" id="{4AAA91DD-B391-46BA-A5E1-79A19EF46CC2}"/>
              </a:ext>
            </a:extLst>
          </p:cNvPr>
          <p:cNvGrpSpPr/>
          <p:nvPr/>
        </p:nvGrpSpPr>
        <p:grpSpPr>
          <a:xfrm>
            <a:off x="7702773" y="3024338"/>
            <a:ext cx="224454" cy="2443086"/>
            <a:chOff x="6178773" y="3024338"/>
            <a:chExt cx="224454" cy="2443086"/>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aphicFrame>
        <p:nvGraphicFramePr>
          <p:cNvPr id="9" name="Object 8">
            <a:extLst>
              <a:ext uri="{FF2B5EF4-FFF2-40B4-BE49-F238E27FC236}">
                <a16:creationId xmlns:a16="http://schemas.microsoft.com/office/drawing/2014/main" id="{F3787292-5A35-468D-B3C9-A865DCCD142B}"/>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9" imgW="761760" imgH="507960" progId="Equation.DSMT4">
                  <p:embed/>
                </p:oleObj>
              </mc:Choice>
              <mc:Fallback>
                <p:oleObj name="Equation" r:id="rId9" imgW="761760" imgH="507960" progId="Equation.DSMT4">
                  <p:embed/>
                  <p:pic>
                    <p:nvPicPr>
                      <p:cNvPr id="9" name="Object 8">
                        <a:extLst>
                          <a:ext uri="{FF2B5EF4-FFF2-40B4-BE49-F238E27FC236}">
                            <a16:creationId xmlns:a16="http://schemas.microsoft.com/office/drawing/2014/main" id="{F3787292-5A35-468D-B3C9-A865DCCD142B}"/>
                          </a:ext>
                        </a:extLst>
                      </p:cNvPr>
                      <p:cNvPicPr/>
                      <p:nvPr/>
                    </p:nvPicPr>
                    <p:blipFill>
                      <a:blip r:embed="rId10"/>
                      <a:stretch>
                        <a:fillRect/>
                      </a:stretch>
                    </p:blipFill>
                    <p:spPr>
                      <a:xfrm>
                        <a:off x="3526272" y="2633409"/>
                        <a:ext cx="1328400" cy="885600"/>
                      </a:xfrm>
                      <a:prstGeom prst="rect">
                        <a:avLst/>
                      </a:prstGeom>
                    </p:spPr>
                  </p:pic>
                </p:oleObj>
              </mc:Fallback>
            </mc:AlternateContent>
          </a:graphicData>
        </a:graphic>
      </p:graphicFrame>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0" name="Group 39">
            <a:extLst>
              <a:ext uri="{FF2B5EF4-FFF2-40B4-BE49-F238E27FC236}">
                <a16:creationId xmlns:a16="http://schemas.microsoft.com/office/drawing/2014/main" id="{008905EF-A00E-40F6-BA1E-DA89CA4DF217}"/>
              </a:ext>
            </a:extLst>
          </p:cNvPr>
          <p:cNvGrpSpPr/>
          <p:nvPr/>
        </p:nvGrpSpPr>
        <p:grpSpPr>
          <a:xfrm>
            <a:off x="5086751" y="1515420"/>
            <a:ext cx="2018501" cy="461665"/>
            <a:chOff x="3646804" y="1515419"/>
            <a:chExt cx="2018501" cy="461665"/>
          </a:xfrm>
        </p:grpSpPr>
        <p:sp>
          <p:nvSpPr>
            <p:cNvPr id="42" name="TextBox 41">
              <a:extLst>
                <a:ext uri="{FF2B5EF4-FFF2-40B4-BE49-F238E27FC236}">
                  <a16:creationId xmlns:a16="http://schemas.microsoft.com/office/drawing/2014/main" id="{D7CAEDED-F563-4877-B8CE-00748D2DDA40}"/>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  3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43" name="Rectangle 42">
              <a:extLst>
                <a:ext uri="{FF2B5EF4-FFF2-40B4-BE49-F238E27FC236}">
                  <a16:creationId xmlns:a16="http://schemas.microsoft.com/office/drawing/2014/main" id="{AA07FACD-1D22-45CD-8533-D8F9C0DE0C35}"/>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44" name="Group 43">
            <a:extLst>
              <a:ext uri="{FF2B5EF4-FFF2-40B4-BE49-F238E27FC236}">
                <a16:creationId xmlns:a16="http://schemas.microsoft.com/office/drawing/2014/main" id="{8343729D-5ED9-47DE-92E4-FCC152E116D9}"/>
              </a:ext>
            </a:extLst>
          </p:cNvPr>
          <p:cNvGrpSpPr/>
          <p:nvPr/>
        </p:nvGrpSpPr>
        <p:grpSpPr>
          <a:xfrm>
            <a:off x="3341811" y="2937937"/>
            <a:ext cx="1458860" cy="564329"/>
            <a:chOff x="3733049" y="5315443"/>
            <a:chExt cx="1458860" cy="564329"/>
          </a:xfrm>
        </p:grpSpPr>
        <p:grpSp>
          <p:nvGrpSpPr>
            <p:cNvPr id="45" name="Group 44">
              <a:extLst>
                <a:ext uri="{FF2B5EF4-FFF2-40B4-BE49-F238E27FC236}">
                  <a16:creationId xmlns:a16="http://schemas.microsoft.com/office/drawing/2014/main" id="{76254E9B-7164-420B-9420-8BAE73522810}"/>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5C648A5A-B92E-46AC-95E7-F4EDBBC464A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5" name="Rectangle 64">
                <a:extLst>
                  <a:ext uri="{FF2B5EF4-FFF2-40B4-BE49-F238E27FC236}">
                    <a16:creationId xmlns:a16="http://schemas.microsoft.com/office/drawing/2014/main" id="{71C1BC21-07AD-4EE5-A38E-B45DD64E25B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46" name="Group 45">
              <a:extLst>
                <a:ext uri="{FF2B5EF4-FFF2-40B4-BE49-F238E27FC236}">
                  <a16:creationId xmlns:a16="http://schemas.microsoft.com/office/drawing/2014/main" id="{0BFE9F6B-AC95-4EB1-B9B1-9564344B0DB1}"/>
                </a:ext>
              </a:extLst>
            </p:cNvPr>
            <p:cNvGrpSpPr/>
            <p:nvPr/>
          </p:nvGrpSpPr>
          <p:grpSpPr>
            <a:xfrm>
              <a:off x="3733049" y="5315443"/>
              <a:ext cx="1434410" cy="564329"/>
              <a:chOff x="3722832" y="5310208"/>
              <a:chExt cx="1434410" cy="564329"/>
            </a:xfrm>
          </p:grpSpPr>
          <p:cxnSp>
            <p:nvCxnSpPr>
              <p:cNvPr id="47" name="Straight Connector 46">
                <a:extLst>
                  <a:ext uri="{FF2B5EF4-FFF2-40B4-BE49-F238E27FC236}">
                    <a16:creationId xmlns:a16="http://schemas.microsoft.com/office/drawing/2014/main" id="{DCDFE667-AC65-4872-99B6-8E93D758E0D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Arc 60">
                <a:extLst>
                  <a:ext uri="{FF2B5EF4-FFF2-40B4-BE49-F238E27FC236}">
                    <a16:creationId xmlns:a16="http://schemas.microsoft.com/office/drawing/2014/main" id="{8DC66588-8280-4C88-84DD-9206C812478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76" name="Group 75">
            <a:extLst>
              <a:ext uri="{FF2B5EF4-FFF2-40B4-BE49-F238E27FC236}">
                <a16:creationId xmlns:a16="http://schemas.microsoft.com/office/drawing/2014/main" id="{E85206E4-CF7D-407B-96F1-DBA2CD49D0A9}"/>
              </a:ext>
            </a:extLst>
          </p:cNvPr>
          <p:cNvGrpSpPr>
            <a:grpSpLocks noChangeAspect="1"/>
          </p:cNvGrpSpPr>
          <p:nvPr/>
        </p:nvGrpSpPr>
        <p:grpSpPr>
          <a:xfrm>
            <a:off x="6043973" y="2896923"/>
            <a:ext cx="2640444" cy="578710"/>
            <a:chOff x="3733049" y="5315443"/>
            <a:chExt cx="2604314" cy="570792"/>
          </a:xfrm>
        </p:grpSpPr>
        <p:grpSp>
          <p:nvGrpSpPr>
            <p:cNvPr id="77" name="Group 76">
              <a:extLst>
                <a:ext uri="{FF2B5EF4-FFF2-40B4-BE49-F238E27FC236}">
                  <a16:creationId xmlns:a16="http://schemas.microsoft.com/office/drawing/2014/main" id="{93AA8919-DA89-47ED-98CA-4142244AE4B0}"/>
                </a:ext>
              </a:extLst>
            </p:cNvPr>
            <p:cNvGrpSpPr/>
            <p:nvPr/>
          </p:nvGrpSpPr>
          <p:grpSpPr>
            <a:xfrm>
              <a:off x="4085069" y="5354684"/>
              <a:ext cx="2252294" cy="531551"/>
              <a:chOff x="4085069" y="5354684"/>
              <a:chExt cx="2252294" cy="531551"/>
            </a:xfrm>
            <a:solidFill>
              <a:schemeClr val="bg1"/>
            </a:solidFill>
          </p:grpSpPr>
          <p:sp>
            <p:nvSpPr>
              <p:cNvPr id="83" name="Rectangle 82">
                <a:extLst>
                  <a:ext uri="{FF2B5EF4-FFF2-40B4-BE49-F238E27FC236}">
                    <a16:creationId xmlns:a16="http://schemas.microsoft.com/office/drawing/2014/main" id="{F497CAAF-FCFF-4CD4-8542-06129DD777B2}"/>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 name="Rectangle 83">
                <a:extLst>
                  <a:ext uri="{FF2B5EF4-FFF2-40B4-BE49-F238E27FC236}">
                    <a16:creationId xmlns:a16="http://schemas.microsoft.com/office/drawing/2014/main" id="{4523C3E6-AE8F-4466-BAE0-86379C6FAE69}"/>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8" name="Group 77">
              <a:extLst>
                <a:ext uri="{FF2B5EF4-FFF2-40B4-BE49-F238E27FC236}">
                  <a16:creationId xmlns:a16="http://schemas.microsoft.com/office/drawing/2014/main" id="{8199C524-826A-439B-8EFC-AAEC541C5099}"/>
                </a:ext>
              </a:extLst>
            </p:cNvPr>
            <p:cNvGrpSpPr/>
            <p:nvPr/>
          </p:nvGrpSpPr>
          <p:grpSpPr>
            <a:xfrm>
              <a:off x="3733049" y="5315443"/>
              <a:ext cx="2585883" cy="564329"/>
              <a:chOff x="3722832" y="5310208"/>
              <a:chExt cx="2585883" cy="564329"/>
            </a:xfrm>
          </p:grpSpPr>
          <p:cxnSp>
            <p:nvCxnSpPr>
              <p:cNvPr id="79" name="Straight Connector 78">
                <a:extLst>
                  <a:ext uri="{FF2B5EF4-FFF2-40B4-BE49-F238E27FC236}">
                    <a16:creationId xmlns:a16="http://schemas.microsoft.com/office/drawing/2014/main" id="{DECDDB84-01A2-44A0-B633-116E2B46B319}"/>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Arc 81">
                <a:extLst>
                  <a:ext uri="{FF2B5EF4-FFF2-40B4-BE49-F238E27FC236}">
                    <a16:creationId xmlns:a16="http://schemas.microsoft.com/office/drawing/2014/main" id="{158FC934-FEEA-4921-B39D-7A9665BE382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9829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64"/>
                                        </p:tgtEl>
                                      </p:cBhvr>
                                    </p:animEffect>
                                    <p:set>
                                      <p:cBhvr>
                                        <p:cTn id="7" dur="1" fill="hold">
                                          <p:stCondLst>
                                            <p:cond delay="499"/>
                                          </p:stCondLst>
                                        </p:cTn>
                                        <p:tgtEl>
                                          <p:spTgt spid="6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4"/>
                                        </p:tgtEl>
                                      </p:cBhvr>
                                    </p:animEffect>
                                    <p:set>
                                      <p:cBhvr>
                                        <p:cTn id="16" dur="1" fill="hold">
                                          <p:stCondLst>
                                            <p:cond delay="499"/>
                                          </p:stCondLst>
                                        </p:cTn>
                                        <p:tgtEl>
                                          <p:spTgt spid="74"/>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5MD-4</a:t>
            </a:r>
            <a:br>
              <a:rPr lang="en-GB" sz="2400" dirty="0"/>
            </a:br>
            <a:r>
              <a:rPr lang="en-GB" sz="2400" i="1" dirty="0"/>
              <a:t>Divide a number with up to 4 digits by a one-digit number using a formal written method, and interpret remainders appropriately for the context.</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5MD-4.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10BFB-893F-4DA6-99F0-0ADC415EA659}"/>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452CDABD-DCA6-4326-8738-2E1572DBCE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28" name="Picture 27" descr="A close up of a logo&#10;&#10;Description automatically generated">
            <a:extLst>
              <a:ext uri="{FF2B5EF4-FFF2-40B4-BE49-F238E27FC236}">
                <a16:creationId xmlns:a16="http://schemas.microsoft.com/office/drawing/2014/main" id="{22026FF8-EBC8-4DB6-9E26-FD4E49C0C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30" name="Picture 29" descr="A close up of a logo&#10;&#10;Description automatically generated">
            <a:extLst>
              <a:ext uri="{FF2B5EF4-FFF2-40B4-BE49-F238E27FC236}">
                <a16:creationId xmlns:a16="http://schemas.microsoft.com/office/drawing/2014/main" id="{95D4169F-6766-487F-A5A7-05707E2315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82" y="2996620"/>
            <a:ext cx="289297" cy="773120"/>
          </a:xfrm>
          <a:prstGeom prst="rect">
            <a:avLst/>
          </a:prstGeom>
        </p:spPr>
      </p:pic>
      <p:pic>
        <p:nvPicPr>
          <p:cNvPr id="39" name="Picture 38" descr="A close up of a logo&#10;&#10;Description automatically generated">
            <a:extLst>
              <a:ext uri="{FF2B5EF4-FFF2-40B4-BE49-F238E27FC236}">
                <a16:creationId xmlns:a16="http://schemas.microsoft.com/office/drawing/2014/main" id="{0B92182F-8832-4C4E-AF7E-770606FC9E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6220" y="2964656"/>
            <a:ext cx="2259508" cy="428958"/>
          </a:xfrm>
          <a:prstGeom prst="rect">
            <a:avLst/>
          </a:prstGeom>
        </p:spPr>
      </p:pic>
      <p:pic>
        <p:nvPicPr>
          <p:cNvPr id="41" name="Picture 40">
            <a:extLst>
              <a:ext uri="{FF2B5EF4-FFF2-40B4-BE49-F238E27FC236}">
                <a16:creationId xmlns:a16="http://schemas.microsoft.com/office/drawing/2014/main" id="{99BABFAE-C505-43F8-8BA5-359179BEC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48" name="Picture 47">
            <a:extLst>
              <a:ext uri="{FF2B5EF4-FFF2-40B4-BE49-F238E27FC236}">
                <a16:creationId xmlns:a16="http://schemas.microsoft.com/office/drawing/2014/main" id="{CFFFAF1D-E359-4C29-8519-F7E1167D4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49" name="TextBox 48">
            <a:extLst>
              <a:ext uri="{FF2B5EF4-FFF2-40B4-BE49-F238E27FC236}">
                <a16:creationId xmlns:a16="http://schemas.microsoft.com/office/drawing/2014/main" id="{707FF9BE-F7AA-49E7-BB5D-E0A1BE0319E9}"/>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62" name="TextBox 61">
            <a:extLst>
              <a:ext uri="{FF2B5EF4-FFF2-40B4-BE49-F238E27FC236}">
                <a16:creationId xmlns:a16="http://schemas.microsoft.com/office/drawing/2014/main" id="{8A4B59FD-C8F1-40F5-92BB-98F936CCA90B}"/>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sp>
        <p:nvSpPr>
          <p:cNvPr id="63" name="TextBox 62">
            <a:extLst>
              <a:ext uri="{FF2B5EF4-FFF2-40B4-BE49-F238E27FC236}">
                <a16:creationId xmlns:a16="http://schemas.microsoft.com/office/drawing/2014/main" id="{F9CE7A53-57C0-4099-8335-47C001530128}"/>
              </a:ext>
            </a:extLst>
          </p:cNvPr>
          <p:cNvSpPr txBox="1"/>
          <p:nvPr/>
        </p:nvSpPr>
        <p:spPr bwMode="auto">
          <a:xfrm>
            <a:off x="4805423" y="6019827"/>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12 ones ÷ 3 = 4 ones</a:t>
            </a:r>
          </a:p>
        </p:txBody>
      </p:sp>
      <p:sp>
        <p:nvSpPr>
          <p:cNvPr id="64" name="TextBox 63">
            <a:extLst>
              <a:ext uri="{FF2B5EF4-FFF2-40B4-BE49-F238E27FC236}">
                <a16:creationId xmlns:a16="http://schemas.microsoft.com/office/drawing/2014/main" id="{B308B250-81DA-4608-971D-98E31511009B}"/>
              </a:ext>
            </a:extLst>
          </p:cNvPr>
          <p:cNvSpPr txBox="1"/>
          <p:nvPr/>
        </p:nvSpPr>
        <p:spPr bwMode="auto">
          <a:xfrm>
            <a:off x="4784392" y="214204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share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66" name="Group 65">
            <a:extLst>
              <a:ext uri="{FF2B5EF4-FFF2-40B4-BE49-F238E27FC236}">
                <a16:creationId xmlns:a16="http://schemas.microsoft.com/office/drawing/2014/main" id="{C076C575-0243-4455-B2CA-47E6DD47977B}"/>
              </a:ext>
            </a:extLst>
          </p:cNvPr>
          <p:cNvGrpSpPr/>
          <p:nvPr/>
        </p:nvGrpSpPr>
        <p:grpSpPr>
          <a:xfrm>
            <a:off x="6542715" y="3024338"/>
            <a:ext cx="224454" cy="717684"/>
            <a:chOff x="5317111" y="3024338"/>
            <a:chExt cx="224454" cy="717684"/>
          </a:xfrm>
        </p:grpSpPr>
        <p:pic>
          <p:nvPicPr>
            <p:cNvPr id="67" name="Picture 66" descr="A picture containing clipart&#10;&#10;Description automatically generated">
              <a:extLst>
                <a:ext uri="{FF2B5EF4-FFF2-40B4-BE49-F238E27FC236}">
                  <a16:creationId xmlns:a16="http://schemas.microsoft.com/office/drawing/2014/main" id="{F5DDA9B1-74D0-4457-9F09-269F7E29E6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05709DE7-B9DC-4A4A-A500-DA72FFAA8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43BDD03A-E3D1-4D3B-9244-F25FC87CE0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70" name="Group 69">
            <a:extLst>
              <a:ext uri="{FF2B5EF4-FFF2-40B4-BE49-F238E27FC236}">
                <a16:creationId xmlns:a16="http://schemas.microsoft.com/office/drawing/2014/main" id="{6D4AD0AE-4ED6-4349-A404-6F2A3EF7D98E}"/>
              </a:ext>
            </a:extLst>
          </p:cNvPr>
          <p:cNvGrpSpPr/>
          <p:nvPr/>
        </p:nvGrpSpPr>
        <p:grpSpPr>
          <a:xfrm>
            <a:off x="6841111" y="3024338"/>
            <a:ext cx="224454" cy="717684"/>
            <a:chOff x="5317111" y="3764183"/>
            <a:chExt cx="224454" cy="717684"/>
          </a:xfrm>
        </p:grpSpPr>
        <p:pic>
          <p:nvPicPr>
            <p:cNvPr id="71" name="Picture 70" descr="A picture containing clipart&#10;&#10;Description automatically generated">
              <a:extLst>
                <a:ext uri="{FF2B5EF4-FFF2-40B4-BE49-F238E27FC236}">
                  <a16:creationId xmlns:a16="http://schemas.microsoft.com/office/drawing/2014/main" id="{64B31AA7-EE34-467F-BD06-4D27AF6E93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72" name="Picture 71" descr="A picture containing clipart&#10;&#10;Description automatically generated">
              <a:extLst>
                <a:ext uri="{FF2B5EF4-FFF2-40B4-BE49-F238E27FC236}">
                  <a16:creationId xmlns:a16="http://schemas.microsoft.com/office/drawing/2014/main" id="{39AB6529-0E46-4743-8AFA-F816C4CF1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7A30738-10BD-4F97-946C-6E1DBCCC03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sp>
        <p:nvSpPr>
          <p:cNvPr id="75" name="TextBox 74">
            <a:extLst>
              <a:ext uri="{FF2B5EF4-FFF2-40B4-BE49-F238E27FC236}">
                <a16:creationId xmlns:a16="http://schemas.microsoft.com/office/drawing/2014/main" id="{CBFE4D74-1A3A-455D-88E0-3F21DBFE3898}"/>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pic>
        <p:nvPicPr>
          <p:cNvPr id="80" name="Picture 79" descr="A close up of a logo&#10;&#10;Description automatically generated">
            <a:extLst>
              <a:ext uri="{FF2B5EF4-FFF2-40B4-BE49-F238E27FC236}">
                <a16:creationId xmlns:a16="http://schemas.microsoft.com/office/drawing/2014/main" id="{19D2716F-B8DC-414C-A822-AC1EFC4E4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50" name="TextBox 49">
            <a:extLst>
              <a:ext uri="{FF2B5EF4-FFF2-40B4-BE49-F238E27FC236}">
                <a16:creationId xmlns:a16="http://schemas.microsoft.com/office/drawing/2014/main" id="{4B989F09-5E74-4806-A0F4-3A80797470CF}"/>
              </a:ext>
            </a:extLst>
          </p:cNvPr>
          <p:cNvSpPr txBox="1"/>
          <p:nvPr/>
        </p:nvSpPr>
        <p:spPr bwMode="auto">
          <a:xfrm>
            <a:off x="4927154" y="2142040"/>
            <a:ext cx="23376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exchange:</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84" name="Group 83">
            <a:extLst>
              <a:ext uri="{FF2B5EF4-FFF2-40B4-BE49-F238E27FC236}">
                <a16:creationId xmlns:a16="http://schemas.microsoft.com/office/drawing/2014/main" id="{503B93C3-DE2A-4357-B65D-22DFC39F00AC}"/>
              </a:ext>
            </a:extLst>
          </p:cNvPr>
          <p:cNvGrpSpPr/>
          <p:nvPr/>
        </p:nvGrpSpPr>
        <p:grpSpPr>
          <a:xfrm>
            <a:off x="7702773" y="3024338"/>
            <a:ext cx="224454" cy="717484"/>
            <a:chOff x="6178773" y="3024338"/>
            <a:chExt cx="224454" cy="717484"/>
          </a:xfrm>
        </p:grpSpPr>
        <p:pic>
          <p:nvPicPr>
            <p:cNvPr id="85" name="Picture 84">
              <a:extLst>
                <a:ext uri="{FF2B5EF4-FFF2-40B4-BE49-F238E27FC236}">
                  <a16:creationId xmlns:a16="http://schemas.microsoft.com/office/drawing/2014/main" id="{A6E49D81-AB51-4BC9-AB33-A844A25B6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6" name="Picture 85">
              <a:extLst>
                <a:ext uri="{FF2B5EF4-FFF2-40B4-BE49-F238E27FC236}">
                  <a16:creationId xmlns:a16="http://schemas.microsoft.com/office/drawing/2014/main" id="{0AB62F65-5320-479C-8FC8-654130E9B3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7" name="Picture 86">
              <a:extLst>
                <a:ext uri="{FF2B5EF4-FFF2-40B4-BE49-F238E27FC236}">
                  <a16:creationId xmlns:a16="http://schemas.microsoft.com/office/drawing/2014/main" id="{E7C8E90F-1DED-4714-A424-CD500941E3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2" name="Group 11">
            <a:extLst>
              <a:ext uri="{FF2B5EF4-FFF2-40B4-BE49-F238E27FC236}">
                <a16:creationId xmlns:a16="http://schemas.microsoft.com/office/drawing/2014/main" id="{CDCF47A5-B26F-4F20-BDF2-61B3B06E50C9}"/>
              </a:ext>
            </a:extLst>
          </p:cNvPr>
          <p:cNvGrpSpPr/>
          <p:nvPr/>
        </p:nvGrpSpPr>
        <p:grpSpPr>
          <a:xfrm>
            <a:off x="7702773" y="3024338"/>
            <a:ext cx="224454" cy="717484"/>
            <a:chOff x="6178773" y="3024338"/>
            <a:chExt cx="224454" cy="717484"/>
          </a:xfrm>
        </p:grpSpPr>
        <p:pic>
          <p:nvPicPr>
            <p:cNvPr id="51" name="Picture 50">
              <a:extLst>
                <a:ext uri="{FF2B5EF4-FFF2-40B4-BE49-F238E27FC236}">
                  <a16:creationId xmlns:a16="http://schemas.microsoft.com/office/drawing/2014/main" id="{851D5025-08F5-4968-B62B-FEEA97BAE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2" name="Picture 51">
              <a:extLst>
                <a:ext uri="{FF2B5EF4-FFF2-40B4-BE49-F238E27FC236}">
                  <a16:creationId xmlns:a16="http://schemas.microsoft.com/office/drawing/2014/main" id="{77F79558-2647-4083-8032-162D0FDA6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3" name="Picture 52">
              <a:extLst>
                <a:ext uri="{FF2B5EF4-FFF2-40B4-BE49-F238E27FC236}">
                  <a16:creationId xmlns:a16="http://schemas.microsoft.com/office/drawing/2014/main" id="{51AC8D2B-BB02-4F68-8467-CAB90A4A2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14" name="Group 13">
            <a:extLst>
              <a:ext uri="{FF2B5EF4-FFF2-40B4-BE49-F238E27FC236}">
                <a16:creationId xmlns:a16="http://schemas.microsoft.com/office/drawing/2014/main" id="{2B9149B3-59A1-4DA0-9719-C17667C769EE}"/>
              </a:ext>
            </a:extLst>
          </p:cNvPr>
          <p:cNvGrpSpPr/>
          <p:nvPr/>
        </p:nvGrpSpPr>
        <p:grpSpPr>
          <a:xfrm>
            <a:off x="7702773" y="3763883"/>
            <a:ext cx="224454" cy="717484"/>
            <a:chOff x="6178773" y="3763883"/>
            <a:chExt cx="224454" cy="717484"/>
          </a:xfrm>
        </p:grpSpPr>
        <p:pic>
          <p:nvPicPr>
            <p:cNvPr id="54" name="Picture 53">
              <a:extLst>
                <a:ext uri="{FF2B5EF4-FFF2-40B4-BE49-F238E27FC236}">
                  <a16:creationId xmlns:a16="http://schemas.microsoft.com/office/drawing/2014/main" id="{AD87F0A3-364B-4641-95F9-D0D0636FC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5" name="Picture 54">
              <a:extLst>
                <a:ext uri="{FF2B5EF4-FFF2-40B4-BE49-F238E27FC236}">
                  <a16:creationId xmlns:a16="http://schemas.microsoft.com/office/drawing/2014/main" id="{AB502E0D-D88D-4FA5-83F9-328739A93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6" name="Picture 55">
              <a:extLst>
                <a:ext uri="{FF2B5EF4-FFF2-40B4-BE49-F238E27FC236}">
                  <a16:creationId xmlns:a16="http://schemas.microsoft.com/office/drawing/2014/main" id="{BC02B65B-B31E-4DEE-867A-2D50E50DB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pic>
        <p:nvPicPr>
          <p:cNvPr id="57" name="Picture 56">
            <a:extLst>
              <a:ext uri="{FF2B5EF4-FFF2-40B4-BE49-F238E27FC236}">
                <a16:creationId xmlns:a16="http://schemas.microsoft.com/office/drawing/2014/main" id="{A5895071-478E-49F6-9750-015BFECC1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2773" y="4503428"/>
            <a:ext cx="224454" cy="224454"/>
          </a:xfrm>
          <a:prstGeom prst="rect">
            <a:avLst/>
          </a:prstGeom>
        </p:spPr>
      </p:pic>
      <p:grpSp>
        <p:nvGrpSpPr>
          <p:cNvPr id="16" name="Group 15">
            <a:extLst>
              <a:ext uri="{FF2B5EF4-FFF2-40B4-BE49-F238E27FC236}">
                <a16:creationId xmlns:a16="http://schemas.microsoft.com/office/drawing/2014/main" id="{01A0E79E-0596-4B78-8741-252E54959691}"/>
              </a:ext>
            </a:extLst>
          </p:cNvPr>
          <p:cNvGrpSpPr/>
          <p:nvPr/>
        </p:nvGrpSpPr>
        <p:grpSpPr>
          <a:xfrm>
            <a:off x="7702773" y="4749944"/>
            <a:ext cx="224454" cy="717481"/>
            <a:chOff x="6178773" y="4749943"/>
            <a:chExt cx="224454" cy="717481"/>
          </a:xfrm>
        </p:grpSpPr>
        <p:pic>
          <p:nvPicPr>
            <p:cNvPr id="58" name="Picture 57">
              <a:extLst>
                <a:ext uri="{FF2B5EF4-FFF2-40B4-BE49-F238E27FC236}">
                  <a16:creationId xmlns:a16="http://schemas.microsoft.com/office/drawing/2014/main" id="{F41FE8EE-FC92-4984-AABD-4028904F85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59" name="Picture 58">
              <a:extLst>
                <a:ext uri="{FF2B5EF4-FFF2-40B4-BE49-F238E27FC236}">
                  <a16:creationId xmlns:a16="http://schemas.microsoft.com/office/drawing/2014/main" id="{C5D35ABC-35A8-4E02-B89A-AEC2AC1E95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0" name="Picture 59">
              <a:extLst>
                <a:ext uri="{FF2B5EF4-FFF2-40B4-BE49-F238E27FC236}">
                  <a16:creationId xmlns:a16="http://schemas.microsoft.com/office/drawing/2014/main" id="{6FBB9540-CC92-44E3-8DD0-7DE051FB1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aphicFrame>
        <p:nvGraphicFramePr>
          <p:cNvPr id="9" name="Object 8">
            <a:extLst>
              <a:ext uri="{FF2B5EF4-FFF2-40B4-BE49-F238E27FC236}">
                <a16:creationId xmlns:a16="http://schemas.microsoft.com/office/drawing/2014/main" id="{F3787292-5A35-468D-B3C9-A865DCCD142B}"/>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8" imgW="761760" imgH="507960" progId="Equation.DSMT4">
                  <p:embed/>
                </p:oleObj>
              </mc:Choice>
              <mc:Fallback>
                <p:oleObj name="Equation" r:id="rId8" imgW="761760" imgH="507960" progId="Equation.DSMT4">
                  <p:embed/>
                  <p:pic>
                    <p:nvPicPr>
                      <p:cNvPr id="9" name="Object 8">
                        <a:extLst>
                          <a:ext uri="{FF2B5EF4-FFF2-40B4-BE49-F238E27FC236}">
                            <a16:creationId xmlns:a16="http://schemas.microsoft.com/office/drawing/2014/main" id="{F3787292-5A35-468D-B3C9-A865DCCD142B}"/>
                          </a:ext>
                        </a:extLst>
                      </p:cNvPr>
                      <p:cNvPicPr/>
                      <p:nvPr/>
                    </p:nvPicPr>
                    <p:blipFill>
                      <a:blip r:embed="rId9"/>
                      <a:stretch>
                        <a:fillRect/>
                      </a:stretch>
                    </p:blipFill>
                    <p:spPr>
                      <a:xfrm>
                        <a:off x="3526272" y="2633409"/>
                        <a:ext cx="1328400" cy="885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BE07D1A-8E3D-4302-91E8-E412A8F5DE08}"/>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10" imgW="761760" imgH="507960" progId="Equation.DSMT4">
                  <p:embed/>
                </p:oleObj>
              </mc:Choice>
              <mc:Fallback>
                <p:oleObj name="Equation" r:id="rId10" imgW="761760" imgH="507960" progId="Equation.DSMT4">
                  <p:embed/>
                  <p:pic>
                    <p:nvPicPr>
                      <p:cNvPr id="6" name="Object 5">
                        <a:extLst>
                          <a:ext uri="{FF2B5EF4-FFF2-40B4-BE49-F238E27FC236}">
                            <a16:creationId xmlns:a16="http://schemas.microsoft.com/office/drawing/2014/main" id="{ABE07D1A-8E3D-4302-91E8-E412A8F5DE08}"/>
                          </a:ext>
                        </a:extLst>
                      </p:cNvPr>
                      <p:cNvPicPr/>
                      <p:nvPr/>
                    </p:nvPicPr>
                    <p:blipFill>
                      <a:blip r:embed="rId11"/>
                      <a:stretch>
                        <a:fillRect/>
                      </a:stretch>
                    </p:blipFill>
                    <p:spPr>
                      <a:xfrm>
                        <a:off x="3526272" y="2633409"/>
                        <a:ext cx="1328400" cy="885600"/>
                      </a:xfrm>
                      <a:prstGeom prst="rect">
                        <a:avLst/>
                      </a:prstGeom>
                    </p:spPr>
                  </p:pic>
                </p:oleObj>
              </mc:Fallback>
            </mc:AlternateContent>
          </a:graphicData>
        </a:graphic>
      </p:graphicFrame>
      <p:sp>
        <p:nvSpPr>
          <p:cNvPr id="81" name="Rectangle 80">
            <a:extLst>
              <a:ext uri="{FF2B5EF4-FFF2-40B4-BE49-F238E27FC236}">
                <a16:creationId xmlns:a16="http://schemas.microsoft.com/office/drawing/2014/main" id="{A6EDDA8E-B9FF-4D1D-B4AE-87FFDD3ED714}"/>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8" name="Object 7">
            <a:extLst>
              <a:ext uri="{FF2B5EF4-FFF2-40B4-BE49-F238E27FC236}">
                <a16:creationId xmlns:a16="http://schemas.microsoft.com/office/drawing/2014/main" id="{F612D83B-E4C7-4F5C-BA15-ACBE56BC387D}"/>
              </a:ext>
            </a:extLst>
          </p:cNvPr>
          <p:cNvGraphicFramePr>
            <a:graphicFrameLocks noChangeAspect="1"/>
          </p:cNvGraphicFramePr>
          <p:nvPr/>
        </p:nvGraphicFramePr>
        <p:xfrm>
          <a:off x="3526272" y="2633409"/>
          <a:ext cx="1328400" cy="885600"/>
        </p:xfrm>
        <a:graphic>
          <a:graphicData uri="http://schemas.openxmlformats.org/presentationml/2006/ole">
            <mc:AlternateContent xmlns:mc="http://schemas.openxmlformats.org/markup-compatibility/2006">
              <mc:Choice xmlns:v="urn:schemas-microsoft-com:vml" Requires="v">
                <p:oleObj name="Equation" r:id="rId12" imgW="761760" imgH="507960" progId="Equation.DSMT4">
                  <p:embed/>
                </p:oleObj>
              </mc:Choice>
              <mc:Fallback>
                <p:oleObj name="Equation" r:id="rId12" imgW="761760" imgH="507960" progId="Equation.DSMT4">
                  <p:embed/>
                  <p:pic>
                    <p:nvPicPr>
                      <p:cNvPr id="8" name="Object 7">
                        <a:extLst>
                          <a:ext uri="{FF2B5EF4-FFF2-40B4-BE49-F238E27FC236}">
                            <a16:creationId xmlns:a16="http://schemas.microsoft.com/office/drawing/2014/main" id="{F612D83B-E4C7-4F5C-BA15-ACBE56BC387D}"/>
                          </a:ext>
                        </a:extLst>
                      </p:cNvPr>
                      <p:cNvPicPr/>
                      <p:nvPr/>
                    </p:nvPicPr>
                    <p:blipFill>
                      <a:blip r:embed="rId13"/>
                      <a:stretch>
                        <a:fillRect/>
                      </a:stretch>
                    </p:blipFill>
                    <p:spPr>
                      <a:xfrm>
                        <a:off x="3526272" y="2633409"/>
                        <a:ext cx="1328400" cy="885600"/>
                      </a:xfrm>
                      <a:prstGeom prst="rect">
                        <a:avLst/>
                      </a:prstGeom>
                    </p:spPr>
                  </p:pic>
                </p:oleObj>
              </mc:Fallback>
            </mc:AlternateContent>
          </a:graphicData>
        </a:graphic>
      </p:graphicFrame>
      <p:grpSp>
        <p:nvGrpSpPr>
          <p:cNvPr id="61" name="Group 60">
            <a:extLst>
              <a:ext uri="{FF2B5EF4-FFF2-40B4-BE49-F238E27FC236}">
                <a16:creationId xmlns:a16="http://schemas.microsoft.com/office/drawing/2014/main" id="{6E25FA2D-883B-4EAD-A992-D6306FFD7B93}"/>
              </a:ext>
            </a:extLst>
          </p:cNvPr>
          <p:cNvGrpSpPr/>
          <p:nvPr/>
        </p:nvGrpSpPr>
        <p:grpSpPr>
          <a:xfrm>
            <a:off x="7406160" y="3024338"/>
            <a:ext cx="224454" cy="717484"/>
            <a:chOff x="6178773" y="3024338"/>
            <a:chExt cx="224454" cy="717484"/>
          </a:xfrm>
        </p:grpSpPr>
        <p:pic>
          <p:nvPicPr>
            <p:cNvPr id="65" name="Picture 64">
              <a:extLst>
                <a:ext uri="{FF2B5EF4-FFF2-40B4-BE49-F238E27FC236}">
                  <a16:creationId xmlns:a16="http://schemas.microsoft.com/office/drawing/2014/main" id="{17EDF0CF-E3D5-4145-9B60-81923662D0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6" name="Picture 75">
              <a:extLst>
                <a:ext uri="{FF2B5EF4-FFF2-40B4-BE49-F238E27FC236}">
                  <a16:creationId xmlns:a16="http://schemas.microsoft.com/office/drawing/2014/main" id="{89301BB2-37D8-4D58-8F12-55DAF7988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7" name="Picture 76">
              <a:extLst>
                <a:ext uri="{FF2B5EF4-FFF2-40B4-BE49-F238E27FC236}">
                  <a16:creationId xmlns:a16="http://schemas.microsoft.com/office/drawing/2014/main" id="{4DF0606B-485E-46B4-9397-B959AF68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8" name="Group 77">
            <a:extLst>
              <a:ext uri="{FF2B5EF4-FFF2-40B4-BE49-F238E27FC236}">
                <a16:creationId xmlns:a16="http://schemas.microsoft.com/office/drawing/2014/main" id="{55525B36-1B87-41D2-B1E9-6C25980500F9}"/>
              </a:ext>
            </a:extLst>
          </p:cNvPr>
          <p:cNvGrpSpPr/>
          <p:nvPr/>
        </p:nvGrpSpPr>
        <p:grpSpPr>
          <a:xfrm>
            <a:off x="8294990" y="3024338"/>
            <a:ext cx="224454" cy="717484"/>
            <a:chOff x="6178773" y="3024338"/>
            <a:chExt cx="224454" cy="717484"/>
          </a:xfrm>
        </p:grpSpPr>
        <p:pic>
          <p:nvPicPr>
            <p:cNvPr id="79" name="Picture 78">
              <a:extLst>
                <a:ext uri="{FF2B5EF4-FFF2-40B4-BE49-F238E27FC236}">
                  <a16:creationId xmlns:a16="http://schemas.microsoft.com/office/drawing/2014/main" id="{49049CEC-8609-4C36-8183-5B162F4CB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2" name="Picture 81">
              <a:extLst>
                <a:ext uri="{FF2B5EF4-FFF2-40B4-BE49-F238E27FC236}">
                  <a16:creationId xmlns:a16="http://schemas.microsoft.com/office/drawing/2014/main" id="{80F712F4-306B-4428-822B-6F0D9B859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3" name="Picture 82">
              <a:extLst>
                <a:ext uri="{FF2B5EF4-FFF2-40B4-BE49-F238E27FC236}">
                  <a16:creationId xmlns:a16="http://schemas.microsoft.com/office/drawing/2014/main" id="{49D16877-7620-454D-B79F-BA033ED212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88" name="Picture 87" descr="A close up of a logo&#10;&#10;Description automatically generated">
            <a:extLst>
              <a:ext uri="{FF2B5EF4-FFF2-40B4-BE49-F238E27FC236}">
                <a16:creationId xmlns:a16="http://schemas.microsoft.com/office/drawing/2014/main" id="{D4ACD003-0C3B-4703-8313-4F38FD3BC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807" y="2994710"/>
            <a:ext cx="289297" cy="773121"/>
          </a:xfrm>
          <a:prstGeom prst="rect">
            <a:avLst/>
          </a:prstGeom>
        </p:spPr>
      </p:pic>
      <p:pic>
        <p:nvPicPr>
          <p:cNvPr id="89" name="Picture 88" descr="A close up of a logo&#10;&#10;Description automatically generated">
            <a:extLst>
              <a:ext uri="{FF2B5EF4-FFF2-40B4-BE49-F238E27FC236}">
                <a16:creationId xmlns:a16="http://schemas.microsoft.com/office/drawing/2014/main" id="{682A33F9-CEC1-41E6-92BA-120A5AC04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076" y="2990763"/>
            <a:ext cx="289297" cy="773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D03F814C-2311-4613-BCE9-36FFFDB4C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445" y="2998066"/>
            <a:ext cx="289297" cy="773120"/>
          </a:xfrm>
          <a:prstGeom prst="rect">
            <a:avLst/>
          </a:prstGeom>
        </p:spPr>
      </p:pic>
      <p:sp>
        <p:nvSpPr>
          <p:cNvPr id="91" name="TextBox 90">
            <a:extLst>
              <a:ext uri="{FF2B5EF4-FFF2-40B4-BE49-F238E27FC236}">
                <a16:creationId xmlns:a16="http://schemas.microsoft.com/office/drawing/2014/main" id="{810168B7-B415-48E9-98DD-0D05B8EA94D7}"/>
              </a:ext>
            </a:extLst>
          </p:cNvPr>
          <p:cNvSpPr txBox="1"/>
          <p:nvPr/>
        </p:nvSpPr>
        <p:spPr bwMode="auto">
          <a:xfrm>
            <a:off x="7812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4</a:t>
            </a:r>
          </a:p>
        </p:txBody>
      </p:sp>
      <p:sp>
        <p:nvSpPr>
          <p:cNvPr id="92" name="TextBox 91">
            <a:extLst>
              <a:ext uri="{FF2B5EF4-FFF2-40B4-BE49-F238E27FC236}">
                <a16:creationId xmlns:a16="http://schemas.microsoft.com/office/drawing/2014/main" id="{B34BA19F-45CF-484C-AE03-03F4156FB1BF}"/>
              </a:ext>
            </a:extLst>
          </p:cNvPr>
          <p:cNvSpPr txBox="1"/>
          <p:nvPr/>
        </p:nvSpPr>
        <p:spPr bwMode="auto">
          <a:xfrm>
            <a:off x="6648907" y="15249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24</a:t>
            </a:r>
          </a:p>
        </p:txBody>
      </p:sp>
      <p:grpSp>
        <p:nvGrpSpPr>
          <p:cNvPr id="93" name="Group 92">
            <a:extLst>
              <a:ext uri="{FF2B5EF4-FFF2-40B4-BE49-F238E27FC236}">
                <a16:creationId xmlns:a16="http://schemas.microsoft.com/office/drawing/2014/main" id="{D1F3D672-546B-4515-A386-ACC3C75EC33B}"/>
              </a:ext>
            </a:extLst>
          </p:cNvPr>
          <p:cNvGrpSpPr/>
          <p:nvPr/>
        </p:nvGrpSpPr>
        <p:grpSpPr>
          <a:xfrm>
            <a:off x="5086751" y="1515420"/>
            <a:ext cx="2018501" cy="461665"/>
            <a:chOff x="3646804" y="1515419"/>
            <a:chExt cx="2018501" cy="461665"/>
          </a:xfrm>
        </p:grpSpPr>
        <p:sp>
          <p:nvSpPr>
            <p:cNvPr id="94" name="TextBox 93">
              <a:extLst>
                <a:ext uri="{FF2B5EF4-FFF2-40B4-BE49-F238E27FC236}">
                  <a16:creationId xmlns:a16="http://schemas.microsoft.com/office/drawing/2014/main" id="{C2820445-72CC-457B-BD14-DBEAFB2843B4}"/>
                </a:ext>
              </a:extLst>
            </p:cNvPr>
            <p:cNvSpPr txBox="1"/>
            <p:nvPr/>
          </p:nvSpPr>
          <p:spPr bwMode="auto">
            <a:xfrm>
              <a:off x="3646804" y="1524945"/>
              <a:ext cx="13708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72  ÷  3  =</a:t>
              </a:r>
              <a:endParaRPr kumimoji="0" lang="en-GB" sz="20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0F34CBBD-1867-46C5-A3F8-DF15E716FFCD}"/>
                </a:ext>
              </a:extLst>
            </p:cNvPr>
            <p:cNvSpPr/>
            <p:nvPr/>
          </p:nvSpPr>
          <p:spPr bwMode="auto">
            <a:xfrm>
              <a:off x="5203640" y="151541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6" name="Group 95">
            <a:extLst>
              <a:ext uri="{FF2B5EF4-FFF2-40B4-BE49-F238E27FC236}">
                <a16:creationId xmlns:a16="http://schemas.microsoft.com/office/drawing/2014/main" id="{7CAF74D5-5305-42D4-90C7-15DBE6958B2C}"/>
              </a:ext>
            </a:extLst>
          </p:cNvPr>
          <p:cNvGrpSpPr/>
          <p:nvPr/>
        </p:nvGrpSpPr>
        <p:grpSpPr>
          <a:xfrm>
            <a:off x="3341811" y="2937937"/>
            <a:ext cx="1458860" cy="564329"/>
            <a:chOff x="3733049" y="5315443"/>
            <a:chExt cx="1458860" cy="564329"/>
          </a:xfrm>
        </p:grpSpPr>
        <p:grpSp>
          <p:nvGrpSpPr>
            <p:cNvPr id="97" name="Group 96">
              <a:extLst>
                <a:ext uri="{FF2B5EF4-FFF2-40B4-BE49-F238E27FC236}">
                  <a16:creationId xmlns:a16="http://schemas.microsoft.com/office/drawing/2014/main" id="{950F3716-4244-4014-9C13-5C6B9F969AD8}"/>
                </a:ext>
              </a:extLst>
            </p:cNvPr>
            <p:cNvGrpSpPr/>
            <p:nvPr/>
          </p:nvGrpSpPr>
          <p:grpSpPr>
            <a:xfrm>
              <a:off x="4085070" y="5365750"/>
              <a:ext cx="1106839" cy="507156"/>
              <a:chOff x="4085070" y="5365750"/>
              <a:chExt cx="1106839" cy="507156"/>
            </a:xfrm>
            <a:solidFill>
              <a:schemeClr val="bg1"/>
            </a:solidFill>
          </p:grpSpPr>
          <p:sp>
            <p:nvSpPr>
              <p:cNvPr id="101" name="Rectangle 100">
                <a:extLst>
                  <a:ext uri="{FF2B5EF4-FFF2-40B4-BE49-F238E27FC236}">
                    <a16:creationId xmlns:a16="http://schemas.microsoft.com/office/drawing/2014/main" id="{DBFE4612-D408-4EE3-AC63-3410FB7DF0D0}"/>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 name="Rectangle 101">
                <a:extLst>
                  <a:ext uri="{FF2B5EF4-FFF2-40B4-BE49-F238E27FC236}">
                    <a16:creationId xmlns:a16="http://schemas.microsoft.com/office/drawing/2014/main" id="{779A6B47-D9B1-40FD-B113-F6AD64ABC34D}"/>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8" name="Group 97">
              <a:extLst>
                <a:ext uri="{FF2B5EF4-FFF2-40B4-BE49-F238E27FC236}">
                  <a16:creationId xmlns:a16="http://schemas.microsoft.com/office/drawing/2014/main" id="{9EC7441C-1734-4B76-9362-FF8AC2E20761}"/>
                </a:ext>
              </a:extLst>
            </p:cNvPr>
            <p:cNvGrpSpPr/>
            <p:nvPr/>
          </p:nvGrpSpPr>
          <p:grpSpPr>
            <a:xfrm>
              <a:off x="3733049" y="5315443"/>
              <a:ext cx="1434410" cy="564329"/>
              <a:chOff x="3722832" y="5310208"/>
              <a:chExt cx="1434410" cy="564329"/>
            </a:xfrm>
          </p:grpSpPr>
          <p:cxnSp>
            <p:nvCxnSpPr>
              <p:cNvPr id="99" name="Straight Connector 98">
                <a:extLst>
                  <a:ext uri="{FF2B5EF4-FFF2-40B4-BE49-F238E27FC236}">
                    <a16:creationId xmlns:a16="http://schemas.microsoft.com/office/drawing/2014/main" id="{68E14AB3-AA65-42C8-86DF-AA2ACC1B01D2}"/>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Arc 99">
                <a:extLst>
                  <a:ext uri="{FF2B5EF4-FFF2-40B4-BE49-F238E27FC236}">
                    <a16:creationId xmlns:a16="http://schemas.microsoft.com/office/drawing/2014/main" id="{486CC261-2FBD-46AD-BAED-2C1CF0CE338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03" name="Group 102">
            <a:extLst>
              <a:ext uri="{FF2B5EF4-FFF2-40B4-BE49-F238E27FC236}">
                <a16:creationId xmlns:a16="http://schemas.microsoft.com/office/drawing/2014/main" id="{2B00B10A-D109-4931-85D6-0C3A5982CB79}"/>
              </a:ext>
            </a:extLst>
          </p:cNvPr>
          <p:cNvGrpSpPr>
            <a:grpSpLocks noChangeAspect="1"/>
          </p:cNvGrpSpPr>
          <p:nvPr/>
        </p:nvGrpSpPr>
        <p:grpSpPr>
          <a:xfrm>
            <a:off x="6043973" y="2896923"/>
            <a:ext cx="2640444" cy="578710"/>
            <a:chOff x="3733049" y="5315443"/>
            <a:chExt cx="2604314" cy="570792"/>
          </a:xfrm>
        </p:grpSpPr>
        <p:grpSp>
          <p:nvGrpSpPr>
            <p:cNvPr id="104" name="Group 103">
              <a:extLst>
                <a:ext uri="{FF2B5EF4-FFF2-40B4-BE49-F238E27FC236}">
                  <a16:creationId xmlns:a16="http://schemas.microsoft.com/office/drawing/2014/main" id="{097FA77A-BB8E-435F-A630-2ABAA622E637}"/>
                </a:ext>
              </a:extLst>
            </p:cNvPr>
            <p:cNvGrpSpPr/>
            <p:nvPr/>
          </p:nvGrpSpPr>
          <p:grpSpPr>
            <a:xfrm>
              <a:off x="4085069" y="5354684"/>
              <a:ext cx="2252294" cy="531551"/>
              <a:chOff x="4085069" y="5354684"/>
              <a:chExt cx="2252294" cy="531551"/>
            </a:xfrm>
            <a:solidFill>
              <a:schemeClr val="bg1"/>
            </a:solidFill>
          </p:grpSpPr>
          <p:sp>
            <p:nvSpPr>
              <p:cNvPr id="108" name="Rectangle 107">
                <a:extLst>
                  <a:ext uri="{FF2B5EF4-FFF2-40B4-BE49-F238E27FC236}">
                    <a16:creationId xmlns:a16="http://schemas.microsoft.com/office/drawing/2014/main" id="{0D0257F5-959E-43E6-AA95-BC84D48DC644}"/>
                  </a:ext>
                </a:extLst>
              </p:cNvPr>
              <p:cNvSpPr/>
              <p:nvPr/>
            </p:nvSpPr>
            <p:spPr bwMode="auto">
              <a:xfrm>
                <a:off x="4085069" y="5354684"/>
                <a:ext cx="2252294"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 name="Rectangle 108">
                <a:extLst>
                  <a:ext uri="{FF2B5EF4-FFF2-40B4-BE49-F238E27FC236}">
                    <a16:creationId xmlns:a16="http://schemas.microsoft.com/office/drawing/2014/main" id="{056C25A6-42EE-48CF-8F31-F3D4DAEEA3F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5" name="Group 104">
              <a:extLst>
                <a:ext uri="{FF2B5EF4-FFF2-40B4-BE49-F238E27FC236}">
                  <a16:creationId xmlns:a16="http://schemas.microsoft.com/office/drawing/2014/main" id="{F0844ED6-6D4A-4841-9246-3BDDBEEB0C1C}"/>
                </a:ext>
              </a:extLst>
            </p:cNvPr>
            <p:cNvGrpSpPr/>
            <p:nvPr/>
          </p:nvGrpSpPr>
          <p:grpSpPr>
            <a:xfrm>
              <a:off x="3733049" y="5315443"/>
              <a:ext cx="2585883" cy="564329"/>
              <a:chOff x="3722832" y="5310208"/>
              <a:chExt cx="2585883" cy="564329"/>
            </a:xfrm>
          </p:grpSpPr>
          <p:cxnSp>
            <p:nvCxnSpPr>
              <p:cNvPr id="106" name="Straight Connector 105">
                <a:extLst>
                  <a:ext uri="{FF2B5EF4-FFF2-40B4-BE49-F238E27FC236}">
                    <a16:creationId xmlns:a16="http://schemas.microsoft.com/office/drawing/2014/main" id="{77707728-80D3-4849-A5DF-1E20998CAA96}"/>
                  </a:ext>
                </a:extLst>
              </p:cNvPr>
              <p:cNvCxnSpPr/>
              <p:nvPr/>
            </p:nvCxnSpPr>
            <p:spPr bwMode="auto">
              <a:xfrm>
                <a:off x="4095242" y="5385595"/>
                <a:ext cx="2213473"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F0E45EB1-A602-4092-9FA2-021318670DDC}"/>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19464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8.33333E-7 2.96296E-6 L -0.03246 0.00023 " pathEditMode="relative" rAng="0" ptsTypes="AA">
                                      <p:cBhvr>
                                        <p:cTn id="22" dur="1000" fill="hold"/>
                                        <p:tgtEl>
                                          <p:spTgt spid="12"/>
                                        </p:tgtEl>
                                        <p:attrNameLst>
                                          <p:attrName>ppt_x</p:attrName>
                                          <p:attrName>ppt_y</p:attrName>
                                        </p:attrNameLst>
                                      </p:cBhvr>
                                      <p:rCtr x="-1632"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14"/>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1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childTnLst>
                          </p:cTn>
                        </p:par>
                        <p:par>
                          <p:cTn id="44" fill="hold">
                            <p:stCondLst>
                              <p:cond delay="3500"/>
                            </p:stCondLst>
                            <p:childTnLst>
                              <p:par>
                                <p:cTn id="45" presetID="64" presetClass="path" presetSubtype="0" accel="50000" fill="hold" nodeType="afterEffect">
                                  <p:stCondLst>
                                    <p:cond delay="0"/>
                                  </p:stCondLst>
                                  <p:childTnLst>
                                    <p:animMotion origin="layout" path="M -8.33333E-7 3.33333E-6 L 0.03229 -0.14352 " pathEditMode="relative" rAng="0" ptsTypes="AA">
                                      <p:cBhvr>
                                        <p:cTn id="46" dur="1000" fill="hold"/>
                                        <p:tgtEl>
                                          <p:spTgt spid="57"/>
                                        </p:tgtEl>
                                        <p:attrNameLst>
                                          <p:attrName>ppt_x</p:attrName>
                                          <p:attrName>ppt_y</p:attrName>
                                        </p:attrNameLst>
                                      </p:cBhvr>
                                      <p:rCtr x="1615" y="-7176"/>
                                    </p:animMotion>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childTnLst>
                          </p:cTn>
                        </p:par>
                        <p:par>
                          <p:cTn id="51" fill="hold">
                            <p:stCondLst>
                              <p:cond delay="5000"/>
                            </p:stCondLst>
                            <p:childTnLst>
                              <p:par>
                                <p:cTn id="52" presetID="64" presetClass="path" presetSubtype="0" accel="50000" fill="hold" nodeType="afterEffect">
                                  <p:stCondLst>
                                    <p:cond delay="0"/>
                                  </p:stCondLst>
                                  <p:childTnLst>
                                    <p:animMotion origin="layout" path="M -8.33333E-7 2.59259E-6 L 0.06511 -0.25185 " pathEditMode="relative" rAng="0" ptsTypes="AA">
                                      <p:cBhvr>
                                        <p:cTn id="53" dur="1000" fill="hold"/>
                                        <p:tgtEl>
                                          <p:spTgt spid="16"/>
                                        </p:tgtEl>
                                        <p:attrNameLst>
                                          <p:attrName>ppt_x</p:attrName>
                                          <p:attrName>ppt_y</p:attrName>
                                        </p:attrNameLst>
                                      </p:cBhvr>
                                      <p:rCtr x="3247" y="-12593"/>
                                    </p:animMotion>
                                  </p:childTnLst>
                                </p:cTn>
                              </p:par>
                            </p:childTnLst>
                          </p:cTn>
                        </p:par>
                        <p:par>
                          <p:cTn id="54" fill="hold">
                            <p:stCondLst>
                              <p:cond delay="6000"/>
                            </p:stCondLst>
                            <p:childTnLst>
                              <p:par>
                                <p:cTn id="55" presetID="1" presetClass="exit" presetSubtype="0" fill="hold" nodeType="after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childTnLst>
                                </p:cTn>
                              </p:par>
                            </p:childTnLst>
                          </p:cTn>
                        </p:par>
                        <p:par>
                          <p:cTn id="59" fill="hold">
                            <p:stCondLst>
                              <p:cond delay="6000"/>
                            </p:stCondLst>
                            <p:childTnLst>
                              <p:par>
                                <p:cTn id="60" presetID="10" presetClass="entr" presetSubtype="0"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fade">
                                      <p:cBhvr>
                                        <p:cTn id="62" dur="5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xit" presetSubtype="0" fill="hold" nodeType="withEffect">
                                  <p:stCondLst>
                                    <p:cond delay="0"/>
                                  </p:stCondLst>
                                  <p:childTnLst>
                                    <p:animEffect transition="out" filter="fade">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1"/>
                                        </p:tgtEl>
                                      </p:cBhvr>
                                    </p:animEffect>
                                    <p:set>
                                      <p:cBhvr>
                                        <p:cTn id="76" dur="1" fill="hold">
                                          <p:stCondLst>
                                            <p:cond delay="499"/>
                                          </p:stCondLst>
                                        </p:cTn>
                                        <p:tgtEl>
                                          <p:spTgt spid="8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50" grpId="0"/>
      <p:bldP spid="81" grpId="0" animBg="1"/>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3C290-C0EC-4A86-994F-EBEBABD8AA74}"/>
              </a:ext>
            </a:extLst>
          </p:cNvPr>
          <p:cNvSpPr>
            <a:spLocks noGrp="1"/>
          </p:cNvSpPr>
          <p:nvPr>
            <p:ph type="title"/>
          </p:nvPr>
        </p:nvSpPr>
        <p:spPr/>
        <p:txBody>
          <a:bodyPr/>
          <a:lstStyle/>
          <a:p>
            <a:r>
              <a:rPr lang="en-GB" dirty="0"/>
              <a:t>5MD-4 Divide using a formal written method</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564602"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10" name="Object 9">
            <a:extLst>
              <a:ext uri="{FF2B5EF4-FFF2-40B4-BE49-F238E27FC236}">
                <a16:creationId xmlns:a16="http://schemas.microsoft.com/office/drawing/2014/main" id="{A4903EFE-58FD-46D8-BE14-E17F8FABD406}"/>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3" imgW="799920" imgH="507960" progId="Equation.DSMT4">
                  <p:embed/>
                </p:oleObj>
              </mc:Choice>
              <mc:Fallback>
                <p:oleObj name="Equation" r:id="rId3" imgW="799920" imgH="507960" progId="Equation.DSMT4">
                  <p:embed/>
                  <p:pic>
                    <p:nvPicPr>
                      <p:cNvPr id="10" name="Object 9">
                        <a:extLst>
                          <a:ext uri="{FF2B5EF4-FFF2-40B4-BE49-F238E27FC236}">
                            <a16:creationId xmlns:a16="http://schemas.microsoft.com/office/drawing/2014/main" id="{A4903EFE-58FD-46D8-BE14-E17F8FABD406}"/>
                          </a:ext>
                        </a:extLst>
                      </p:cNvPr>
                      <p:cNvPicPr/>
                      <p:nvPr/>
                    </p:nvPicPr>
                    <p:blipFill>
                      <a:blip r:embed="rId4"/>
                      <a:stretch>
                        <a:fillRect/>
                      </a:stretch>
                    </p:blipFill>
                    <p:spPr>
                      <a:xfrm>
                        <a:off x="3526272" y="2633409"/>
                        <a:ext cx="1394820" cy="885600"/>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B0E38408-1889-400A-A228-73C30B5283BA}"/>
              </a:ext>
            </a:extLst>
          </p:cNvPr>
          <p:cNvGrpSpPr/>
          <p:nvPr/>
        </p:nvGrpSpPr>
        <p:grpSpPr>
          <a:xfrm>
            <a:off x="6157907" y="2957294"/>
            <a:ext cx="2627947" cy="1771188"/>
            <a:chOff x="4633906" y="2957294"/>
            <a:chExt cx="2627947" cy="1771188"/>
          </a:xfrm>
        </p:grpSpPr>
        <p:grpSp>
          <p:nvGrpSpPr>
            <p:cNvPr id="15" name="Group 14">
              <a:extLst>
                <a:ext uri="{FF2B5EF4-FFF2-40B4-BE49-F238E27FC236}">
                  <a16:creationId xmlns:a16="http://schemas.microsoft.com/office/drawing/2014/main" id="{00FA9544-FF7B-44D8-9CB9-C0552FE2242F}"/>
                </a:ext>
              </a:extLst>
            </p:cNvPr>
            <p:cNvGrpSpPr/>
            <p:nvPr/>
          </p:nvGrpSpPr>
          <p:grpSpPr>
            <a:xfrm>
              <a:off x="4633906" y="2957294"/>
              <a:ext cx="2069535" cy="1771188"/>
              <a:chOff x="4633906" y="2957294"/>
              <a:chExt cx="2069535" cy="1771188"/>
            </a:xfrm>
          </p:grpSpPr>
          <p:pic>
            <p:nvPicPr>
              <p:cNvPr id="101" name="Picture 100" descr="A picture containing clipart&#10;&#10;Description automatically generated">
                <a:extLst>
                  <a:ext uri="{FF2B5EF4-FFF2-40B4-BE49-F238E27FC236}">
                    <a16:creationId xmlns:a16="http://schemas.microsoft.com/office/drawing/2014/main" id="{B8C27134-60D6-49B9-BB78-BC8FDE1F4B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102" name="Picture 101">
                <a:extLst>
                  <a:ext uri="{FF2B5EF4-FFF2-40B4-BE49-F238E27FC236}">
                    <a16:creationId xmlns:a16="http://schemas.microsoft.com/office/drawing/2014/main" id="{ED72DCAB-32B6-4B0D-ACFD-45CA44E153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024338"/>
                <a:ext cx="224454" cy="224454"/>
              </a:xfrm>
              <a:prstGeom prst="rect">
                <a:avLst/>
              </a:prstGeom>
            </p:spPr>
          </p:pic>
          <p:pic>
            <p:nvPicPr>
              <p:cNvPr id="103" name="Picture 102" descr="A picture containing clipart&#10;&#10;Description automatically generated">
                <a:extLst>
                  <a:ext uri="{FF2B5EF4-FFF2-40B4-BE49-F238E27FC236}">
                    <a16:creationId xmlns:a16="http://schemas.microsoft.com/office/drawing/2014/main" id="{145ECA97-BD7C-4F2D-AA39-AC6C57EEE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104" name="Picture 103" descr="A picture containing clipart&#10;&#10;Description automatically generated">
                <a:extLst>
                  <a:ext uri="{FF2B5EF4-FFF2-40B4-BE49-F238E27FC236}">
                    <a16:creationId xmlns:a16="http://schemas.microsoft.com/office/drawing/2014/main" id="{389E4B98-3015-4A10-83B8-3F9DE69EEB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pic>
            <p:nvPicPr>
              <p:cNvPr id="105" name="Picture 104" descr="A picture containing clipart&#10;&#10;Description automatically generated">
                <a:extLst>
                  <a:ext uri="{FF2B5EF4-FFF2-40B4-BE49-F238E27FC236}">
                    <a16:creationId xmlns:a16="http://schemas.microsoft.com/office/drawing/2014/main" id="{0E7D1E84-0890-4FBA-93E3-B34BBDBF6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106" name="Picture 105" descr="A picture containing clipart&#10;&#10;Description automatically generated">
                <a:extLst>
                  <a:ext uri="{FF2B5EF4-FFF2-40B4-BE49-F238E27FC236}">
                    <a16:creationId xmlns:a16="http://schemas.microsoft.com/office/drawing/2014/main" id="{CCD105D7-6D4C-4686-9790-CA21BB107F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107" name="Picture 106" descr="A picture containing clipart&#10;&#10;Description automatically generated">
                <a:extLst>
                  <a:ext uri="{FF2B5EF4-FFF2-40B4-BE49-F238E27FC236}">
                    <a16:creationId xmlns:a16="http://schemas.microsoft.com/office/drawing/2014/main" id="{CC4AEB44-8D5C-4A8D-93E1-08F153C1E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pic>
            <p:nvPicPr>
              <p:cNvPr id="108" name="Picture 107" descr="A picture containing clipart&#10;&#10;Description automatically generated">
                <a:extLst>
                  <a:ext uri="{FF2B5EF4-FFF2-40B4-BE49-F238E27FC236}">
                    <a16:creationId xmlns:a16="http://schemas.microsoft.com/office/drawing/2014/main" id="{D5EBA26E-9EA1-4441-9DC7-982029CEE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504028"/>
                <a:ext cx="224454" cy="224454"/>
              </a:xfrm>
              <a:prstGeom prst="rect">
                <a:avLst/>
              </a:prstGeom>
            </p:spPr>
          </p:pic>
          <p:pic>
            <p:nvPicPr>
              <p:cNvPr id="109" name="Picture 108">
                <a:extLst>
                  <a:ext uri="{FF2B5EF4-FFF2-40B4-BE49-F238E27FC236}">
                    <a16:creationId xmlns:a16="http://schemas.microsoft.com/office/drawing/2014/main" id="{69B0EBCE-E956-4573-AF4E-3A507B6BF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270953"/>
                <a:ext cx="224454" cy="224454"/>
              </a:xfrm>
              <a:prstGeom prst="rect">
                <a:avLst/>
              </a:prstGeom>
            </p:spPr>
          </p:pic>
          <p:sp>
            <p:nvSpPr>
              <p:cNvPr id="110" name="TextBox 109">
                <a:extLst>
                  <a:ext uri="{FF2B5EF4-FFF2-40B4-BE49-F238E27FC236}">
                    <a16:creationId xmlns:a16="http://schemas.microsoft.com/office/drawing/2014/main" id="{35F5E4C0-9C09-462C-BFEF-4EA345B579F8}"/>
                  </a:ext>
                </a:extLst>
              </p:cNvPr>
              <p:cNvSpPr txBox="1"/>
              <p:nvPr/>
            </p:nvSpPr>
            <p:spPr bwMode="auto">
              <a:xfrm>
                <a:off x="4633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987" y="3523522"/>
                <a:ext cx="224454" cy="224454"/>
              </a:xfrm>
              <a:prstGeom prst="rect">
                <a:avLst/>
              </a:prstGeom>
            </p:spPr>
          </p:pic>
        </p:grpSp>
        <p:pic>
          <p:nvPicPr>
            <p:cNvPr id="112" name="Picture 111" descr="A close up of a logo&#10;&#10;Description automatically generated">
              <a:extLst>
                <a:ext uri="{FF2B5EF4-FFF2-40B4-BE49-F238E27FC236}">
                  <a16:creationId xmlns:a16="http://schemas.microsoft.com/office/drawing/2014/main" id="{D5D54005-1E4B-484B-9FFB-A0E9B3E699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2220" y="2972761"/>
              <a:ext cx="2379633" cy="420853"/>
            </a:xfrm>
            <a:prstGeom prst="rect">
              <a:avLst/>
            </a:prstGeom>
          </p:spPr>
        </p:pic>
      </p:grpSp>
      <p:grpSp>
        <p:nvGrpSpPr>
          <p:cNvPr id="3" name="Group 2">
            <a:extLst>
              <a:ext uri="{FF2B5EF4-FFF2-40B4-BE49-F238E27FC236}">
                <a16:creationId xmlns:a16="http://schemas.microsoft.com/office/drawing/2014/main" id="{DD03BB64-4C7F-45AA-AA74-16790E5B28CA}"/>
              </a:ext>
            </a:extLst>
          </p:cNvPr>
          <p:cNvGrpSpPr/>
          <p:nvPr/>
        </p:nvGrpSpPr>
        <p:grpSpPr>
          <a:xfrm>
            <a:off x="4820435" y="1515420"/>
            <a:ext cx="2551133" cy="461665"/>
            <a:chOff x="3293565" y="1515419"/>
            <a:chExt cx="2551133" cy="461665"/>
          </a:xfrm>
        </p:grpSpPr>
        <p:sp>
          <p:nvSpPr>
            <p:cNvPr id="113" name="TextBox 112">
              <a:extLst>
                <a:ext uri="{FF2B5EF4-FFF2-40B4-BE49-F238E27FC236}">
                  <a16:creationId xmlns:a16="http://schemas.microsoft.com/office/drawing/2014/main" id="{EE0C0F26-C290-4FAA-A31C-5674648A2202}"/>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  3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14" name="Rectangle 113">
              <a:extLst>
                <a:ext uri="{FF2B5EF4-FFF2-40B4-BE49-F238E27FC236}">
                  <a16:creationId xmlns:a16="http://schemas.microsoft.com/office/drawing/2014/main" id="{A5896F27-871F-4211-928E-ECEAA90D2AC0}"/>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8" name="Rectangle 37">
            <a:extLst>
              <a:ext uri="{FF2B5EF4-FFF2-40B4-BE49-F238E27FC236}">
                <a16:creationId xmlns:a16="http://schemas.microsoft.com/office/drawing/2014/main" id="{878287DF-AAB9-4437-A1AF-8F83D2753E5C}"/>
              </a:ext>
            </a:extLst>
          </p:cNvPr>
          <p:cNvSpPr/>
          <p:nvPr/>
        </p:nvSpPr>
        <p:spPr bwMode="auto">
          <a:xfrm>
            <a:off x="3689771" y="3017490"/>
            <a:ext cx="133427" cy="4546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24" name="Group 23">
            <a:extLst>
              <a:ext uri="{FF2B5EF4-FFF2-40B4-BE49-F238E27FC236}">
                <a16:creationId xmlns:a16="http://schemas.microsoft.com/office/drawing/2014/main" id="{0C4B40D6-7B1D-4799-B273-DA6021C941CE}"/>
              </a:ext>
            </a:extLst>
          </p:cNvPr>
          <p:cNvGrpSpPr/>
          <p:nvPr/>
        </p:nvGrpSpPr>
        <p:grpSpPr>
          <a:xfrm>
            <a:off x="3341811" y="2935965"/>
            <a:ext cx="1458860" cy="564329"/>
            <a:chOff x="3733049" y="5315443"/>
            <a:chExt cx="1458860" cy="564329"/>
          </a:xfrm>
        </p:grpSpPr>
        <p:grpSp>
          <p:nvGrpSpPr>
            <p:cNvPr id="25" name="Group 24">
              <a:extLst>
                <a:ext uri="{FF2B5EF4-FFF2-40B4-BE49-F238E27FC236}">
                  <a16:creationId xmlns:a16="http://schemas.microsoft.com/office/drawing/2014/main" id="{D12176A0-5230-41ED-B416-39FB2E53FE25}"/>
                </a:ext>
              </a:extLst>
            </p:cNvPr>
            <p:cNvGrpSpPr/>
            <p:nvPr/>
          </p:nvGrpSpPr>
          <p:grpSpPr>
            <a:xfrm>
              <a:off x="4085070" y="5365750"/>
              <a:ext cx="1106839" cy="507156"/>
              <a:chOff x="4085070" y="5365750"/>
              <a:chExt cx="1106839" cy="507156"/>
            </a:xfrm>
            <a:solidFill>
              <a:schemeClr val="bg1"/>
            </a:solidFill>
          </p:grpSpPr>
          <p:sp>
            <p:nvSpPr>
              <p:cNvPr id="29" name="Rectangle 28">
                <a:extLst>
                  <a:ext uri="{FF2B5EF4-FFF2-40B4-BE49-F238E27FC236}">
                    <a16:creationId xmlns:a16="http://schemas.microsoft.com/office/drawing/2014/main" id="{E99428F3-8467-4BC1-A874-4128B3404A97}"/>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7B4E90C8-A129-415D-97BB-4A4FB9C2E7A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6" name="Group 25">
              <a:extLst>
                <a:ext uri="{FF2B5EF4-FFF2-40B4-BE49-F238E27FC236}">
                  <a16:creationId xmlns:a16="http://schemas.microsoft.com/office/drawing/2014/main" id="{2BB521A5-504E-4039-8752-F522897232E5}"/>
                </a:ext>
              </a:extLst>
            </p:cNvPr>
            <p:cNvGrpSpPr/>
            <p:nvPr/>
          </p:nvGrpSpPr>
          <p:grpSpPr>
            <a:xfrm>
              <a:off x="3733049" y="5315443"/>
              <a:ext cx="1434410" cy="564329"/>
              <a:chOff x="3722832" y="5310208"/>
              <a:chExt cx="1434410" cy="564329"/>
            </a:xfrm>
          </p:grpSpPr>
          <p:cxnSp>
            <p:nvCxnSpPr>
              <p:cNvPr id="27" name="Straight Connector 26">
                <a:extLst>
                  <a:ext uri="{FF2B5EF4-FFF2-40B4-BE49-F238E27FC236}">
                    <a16:creationId xmlns:a16="http://schemas.microsoft.com/office/drawing/2014/main" id="{5F8131E8-51E2-4D01-A445-A069E2E1002B}"/>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Arc 27">
                <a:extLst>
                  <a:ext uri="{FF2B5EF4-FFF2-40B4-BE49-F238E27FC236}">
                    <a16:creationId xmlns:a16="http://schemas.microsoft.com/office/drawing/2014/main" id="{D4C9BC0C-12EB-49BC-8748-D49D8410100E}"/>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31" name="Group 30">
            <a:extLst>
              <a:ext uri="{FF2B5EF4-FFF2-40B4-BE49-F238E27FC236}">
                <a16:creationId xmlns:a16="http://schemas.microsoft.com/office/drawing/2014/main" id="{C96614A0-28D1-4A83-B355-CEFFC44B6D0E}"/>
              </a:ext>
            </a:extLst>
          </p:cNvPr>
          <p:cNvGrpSpPr>
            <a:grpSpLocks noChangeAspect="1"/>
          </p:cNvGrpSpPr>
          <p:nvPr/>
        </p:nvGrpSpPr>
        <p:grpSpPr>
          <a:xfrm>
            <a:off x="6037624" y="2903273"/>
            <a:ext cx="2748231" cy="578710"/>
            <a:chOff x="3733049" y="5315443"/>
            <a:chExt cx="2710626" cy="570792"/>
          </a:xfrm>
        </p:grpSpPr>
        <p:grpSp>
          <p:nvGrpSpPr>
            <p:cNvPr id="32" name="Group 31">
              <a:extLst>
                <a:ext uri="{FF2B5EF4-FFF2-40B4-BE49-F238E27FC236}">
                  <a16:creationId xmlns:a16="http://schemas.microsoft.com/office/drawing/2014/main" id="{ADF75E96-EB14-4D35-9B7B-0567B3663D8D}"/>
                </a:ext>
              </a:extLst>
            </p:cNvPr>
            <p:cNvGrpSpPr/>
            <p:nvPr/>
          </p:nvGrpSpPr>
          <p:grpSpPr>
            <a:xfrm>
              <a:off x="4085069" y="5354684"/>
              <a:ext cx="2358605" cy="531551"/>
              <a:chOff x="4085069" y="5354684"/>
              <a:chExt cx="2358605" cy="531551"/>
            </a:xfrm>
            <a:solidFill>
              <a:schemeClr val="bg1"/>
            </a:solidFill>
          </p:grpSpPr>
          <p:sp>
            <p:nvSpPr>
              <p:cNvPr id="36" name="Rectangle 35">
                <a:extLst>
                  <a:ext uri="{FF2B5EF4-FFF2-40B4-BE49-F238E27FC236}">
                    <a16:creationId xmlns:a16="http://schemas.microsoft.com/office/drawing/2014/main" id="{0BE8EF76-7DD2-4E10-A002-2CAE0337F616}"/>
                  </a:ext>
                </a:extLst>
              </p:cNvPr>
              <p:cNvSpPr/>
              <p:nvPr/>
            </p:nvSpPr>
            <p:spPr bwMode="auto">
              <a:xfrm>
                <a:off x="4085069" y="5354684"/>
                <a:ext cx="2358605" cy="64031"/>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 name="Rectangle 36">
                <a:extLst>
                  <a:ext uri="{FF2B5EF4-FFF2-40B4-BE49-F238E27FC236}">
                    <a16:creationId xmlns:a16="http://schemas.microsoft.com/office/drawing/2014/main" id="{7469A87E-C2F9-4568-BFBC-68FA23D90EA6}"/>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33" name="Group 32">
              <a:extLst>
                <a:ext uri="{FF2B5EF4-FFF2-40B4-BE49-F238E27FC236}">
                  <a16:creationId xmlns:a16="http://schemas.microsoft.com/office/drawing/2014/main" id="{91A1FA89-F257-4A66-B3F1-9755219810FF}"/>
                </a:ext>
              </a:extLst>
            </p:cNvPr>
            <p:cNvGrpSpPr/>
            <p:nvPr/>
          </p:nvGrpSpPr>
          <p:grpSpPr>
            <a:xfrm>
              <a:off x="3733049" y="5315443"/>
              <a:ext cx="2710626" cy="564329"/>
              <a:chOff x="3722832" y="5310208"/>
              <a:chExt cx="2710626" cy="564329"/>
            </a:xfrm>
          </p:grpSpPr>
          <p:cxnSp>
            <p:nvCxnSpPr>
              <p:cNvPr id="34" name="Straight Connector 33">
                <a:extLst>
                  <a:ext uri="{FF2B5EF4-FFF2-40B4-BE49-F238E27FC236}">
                    <a16:creationId xmlns:a16="http://schemas.microsoft.com/office/drawing/2014/main" id="{294F5981-143A-402E-BD38-3B32959EF36F}"/>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Arc 34">
                <a:extLst>
                  <a:ext uri="{FF2B5EF4-FFF2-40B4-BE49-F238E27FC236}">
                    <a16:creationId xmlns:a16="http://schemas.microsoft.com/office/drawing/2014/main" id="{7D2A99FD-357F-4D17-85F2-ABCDFE4E101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7917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lose up of a logo&#10;&#10;Description automatically generated">
            <a:extLst>
              <a:ext uri="{FF2B5EF4-FFF2-40B4-BE49-F238E27FC236}">
                <a16:creationId xmlns:a16="http://schemas.microsoft.com/office/drawing/2014/main" id="{A8B95451-2DB3-468D-A1C4-7E2130D57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5" name="Title 4">
            <a:extLst>
              <a:ext uri="{FF2B5EF4-FFF2-40B4-BE49-F238E27FC236}">
                <a16:creationId xmlns:a16="http://schemas.microsoft.com/office/drawing/2014/main" id="{0C973417-774D-42E1-99BC-2EEC5F669A78}"/>
              </a:ext>
            </a:extLst>
          </p:cNvPr>
          <p:cNvSpPr>
            <a:spLocks noGrp="1"/>
          </p:cNvSpPr>
          <p:nvPr>
            <p:ph type="title"/>
          </p:nvPr>
        </p:nvSpPr>
        <p:spPr/>
        <p:txBody>
          <a:bodyPr/>
          <a:lstStyle/>
          <a:p>
            <a:r>
              <a:rPr lang="en-GB" dirty="0"/>
              <a:t>5MD-4 Divide using a formal written method</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3564619" y="2140760"/>
            <a:ext cx="506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write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10" name="Object 9">
            <a:extLst>
              <a:ext uri="{FF2B5EF4-FFF2-40B4-BE49-F238E27FC236}">
                <a16:creationId xmlns:a16="http://schemas.microsoft.com/office/drawing/2014/main" id="{A4903EFE-58FD-46D8-BE14-E17F8FABD406}"/>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4" imgW="799920" imgH="507960" progId="Equation.DSMT4">
                  <p:embed/>
                </p:oleObj>
              </mc:Choice>
              <mc:Fallback>
                <p:oleObj name="Equation" r:id="rId4" imgW="799920" imgH="507960" progId="Equation.DSMT4">
                  <p:embed/>
                  <p:pic>
                    <p:nvPicPr>
                      <p:cNvPr id="10" name="Object 9">
                        <a:extLst>
                          <a:ext uri="{FF2B5EF4-FFF2-40B4-BE49-F238E27FC236}">
                            <a16:creationId xmlns:a16="http://schemas.microsoft.com/office/drawing/2014/main" id="{A4903EFE-58FD-46D8-BE14-E17F8FABD406}"/>
                          </a:ext>
                        </a:extLst>
                      </p:cNvPr>
                      <p:cNvPicPr/>
                      <p:nvPr/>
                    </p:nvPicPr>
                    <p:blipFill>
                      <a:blip r:embed="rId5"/>
                      <a:stretch>
                        <a:fillRect/>
                      </a:stretch>
                    </p:blipFill>
                    <p:spPr>
                      <a:xfrm>
                        <a:off x="3526272" y="2633409"/>
                        <a:ext cx="1394820" cy="885600"/>
                      </a:xfrm>
                      <a:prstGeom prst="rect">
                        <a:avLst/>
                      </a:prstGeom>
                    </p:spPr>
                  </p:pic>
                </p:oleObj>
              </mc:Fallback>
            </mc:AlternateContent>
          </a:graphicData>
        </a:graphic>
      </p:graphicFrame>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grpSp>
        <p:nvGrpSpPr>
          <p:cNvPr id="25" name="Group 24">
            <a:extLst>
              <a:ext uri="{FF2B5EF4-FFF2-40B4-BE49-F238E27FC236}">
                <a16:creationId xmlns:a16="http://schemas.microsoft.com/office/drawing/2014/main" id="{32F9B5EF-24A5-4257-8C8E-BC719D5AC75F}"/>
              </a:ext>
            </a:extLst>
          </p:cNvPr>
          <p:cNvGrpSpPr/>
          <p:nvPr/>
        </p:nvGrpSpPr>
        <p:grpSpPr>
          <a:xfrm>
            <a:off x="6841111" y="3024338"/>
            <a:ext cx="224454" cy="717684"/>
            <a:chOff x="5317111" y="3024338"/>
            <a:chExt cx="224454" cy="717684"/>
          </a:xfrm>
        </p:grpSpPr>
        <p:pic>
          <p:nvPicPr>
            <p:cNvPr id="26" name="Picture 25" descr="A picture containing clipart&#10;&#10;Description automatically generated">
              <a:extLst>
                <a:ext uri="{FF2B5EF4-FFF2-40B4-BE49-F238E27FC236}">
                  <a16:creationId xmlns:a16="http://schemas.microsoft.com/office/drawing/2014/main" id="{71BF55F1-CFC9-45B4-B232-09CC21DB3A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27" name="Picture 26" descr="A picture containing clipart&#10;&#10;Description automatically generated">
              <a:extLst>
                <a:ext uri="{FF2B5EF4-FFF2-40B4-BE49-F238E27FC236}">
                  <a16:creationId xmlns:a16="http://schemas.microsoft.com/office/drawing/2014/main" id="{259D36F3-C54B-4B93-8D08-F44625E1FA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28" name="Picture 27" descr="A picture containing clipart&#10;&#10;Description automatically generated">
              <a:extLst>
                <a:ext uri="{FF2B5EF4-FFF2-40B4-BE49-F238E27FC236}">
                  <a16:creationId xmlns:a16="http://schemas.microsoft.com/office/drawing/2014/main" id="{0B3F870B-816C-4EDE-81B6-74802AF2E0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29" name="Group 28">
            <a:extLst>
              <a:ext uri="{FF2B5EF4-FFF2-40B4-BE49-F238E27FC236}">
                <a16:creationId xmlns:a16="http://schemas.microsoft.com/office/drawing/2014/main" id="{DB2F8ACF-8474-48CA-8560-DAF65031197B}"/>
              </a:ext>
            </a:extLst>
          </p:cNvPr>
          <p:cNvGrpSpPr/>
          <p:nvPr/>
        </p:nvGrpSpPr>
        <p:grpSpPr>
          <a:xfrm>
            <a:off x="6841111" y="3764183"/>
            <a:ext cx="224454" cy="717684"/>
            <a:chOff x="5317111" y="3764183"/>
            <a:chExt cx="224454" cy="717684"/>
          </a:xfrm>
        </p:grpSpPr>
        <p:pic>
          <p:nvPicPr>
            <p:cNvPr id="30" name="Picture 29" descr="A picture containing clipart&#10;&#10;Description automatically generated">
              <a:extLst>
                <a:ext uri="{FF2B5EF4-FFF2-40B4-BE49-F238E27FC236}">
                  <a16:creationId xmlns:a16="http://schemas.microsoft.com/office/drawing/2014/main" id="{88BEBD35-9E7C-4DA8-8DEB-E91E4C34A0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31" name="Picture 30" descr="A picture containing clipart&#10;&#10;Description automatically generated">
              <a:extLst>
                <a:ext uri="{FF2B5EF4-FFF2-40B4-BE49-F238E27FC236}">
                  <a16:creationId xmlns:a16="http://schemas.microsoft.com/office/drawing/2014/main" id="{BF587BC1-9A05-4D39-A07F-AD739E9656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32" name="Picture 31" descr="A picture containing clipart&#10;&#10;Description automatically generated">
              <a:extLst>
                <a:ext uri="{FF2B5EF4-FFF2-40B4-BE49-F238E27FC236}">
                  <a16:creationId xmlns:a16="http://schemas.microsoft.com/office/drawing/2014/main" id="{BA8681E0-9AC6-45B8-A709-B824AFF964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33" name="Picture 32" descr="A picture containing clipart&#10;&#10;Description automatically generated">
            <a:extLst>
              <a:ext uri="{FF2B5EF4-FFF2-40B4-BE49-F238E27FC236}">
                <a16:creationId xmlns:a16="http://schemas.microsoft.com/office/drawing/2014/main" id="{28D4A5CF-C0DA-4E0F-90B0-66A8D2DBF9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1111" y="450402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5" name="Picture 44" descr="A picture containing clipart&#10;&#10;Description automatically generated">
            <a:extLst>
              <a:ext uri="{FF2B5EF4-FFF2-40B4-BE49-F238E27FC236}">
                <a16:creationId xmlns:a16="http://schemas.microsoft.com/office/drawing/2014/main" id="{25E6AE81-DEC5-4662-A732-0BC299F3B3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3" name="Object 2">
            <a:extLst>
              <a:ext uri="{FF2B5EF4-FFF2-40B4-BE49-F238E27FC236}">
                <a16:creationId xmlns:a16="http://schemas.microsoft.com/office/drawing/2014/main" id="{57E87C31-2963-4067-B3BC-F3E1B712DAD6}"/>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9" imgW="799920" imgH="507960" progId="Equation.DSMT4">
                  <p:embed/>
                </p:oleObj>
              </mc:Choice>
              <mc:Fallback>
                <p:oleObj name="Equation" r:id="rId9" imgW="799920" imgH="507960" progId="Equation.DSMT4">
                  <p:embed/>
                  <p:pic>
                    <p:nvPicPr>
                      <p:cNvPr id="3" name="Object 2">
                        <a:extLst>
                          <a:ext uri="{FF2B5EF4-FFF2-40B4-BE49-F238E27FC236}">
                            <a16:creationId xmlns:a16="http://schemas.microsoft.com/office/drawing/2014/main" id="{57E87C31-2963-4067-B3BC-F3E1B712DAD6}"/>
                          </a:ext>
                        </a:extLst>
                      </p:cNvPr>
                      <p:cNvPicPr/>
                      <p:nvPr/>
                    </p:nvPicPr>
                    <p:blipFill>
                      <a:blip r:embed="rId10"/>
                      <a:stretch>
                        <a:fillRect/>
                      </a:stretch>
                    </p:blipFill>
                    <p:spPr>
                      <a:xfrm>
                        <a:off x="3526272" y="2633409"/>
                        <a:ext cx="1394820" cy="885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0E11304-5AB4-4310-83D1-7AB2AE5E7DDA}"/>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11" imgW="799920" imgH="507960" progId="Equation.DSMT4">
                  <p:embed/>
                </p:oleObj>
              </mc:Choice>
              <mc:Fallback>
                <p:oleObj name="Equation" r:id="rId11" imgW="799920" imgH="507960" progId="Equation.DSMT4">
                  <p:embed/>
                  <p:pic>
                    <p:nvPicPr>
                      <p:cNvPr id="4" name="Object 3">
                        <a:extLst>
                          <a:ext uri="{FF2B5EF4-FFF2-40B4-BE49-F238E27FC236}">
                            <a16:creationId xmlns:a16="http://schemas.microsoft.com/office/drawing/2014/main" id="{80E11304-5AB4-4310-83D1-7AB2AE5E7DDA}"/>
                          </a:ext>
                        </a:extLst>
                      </p:cNvPr>
                      <p:cNvPicPr/>
                      <p:nvPr/>
                    </p:nvPicPr>
                    <p:blipFill>
                      <a:blip r:embed="rId12"/>
                      <a:stretch>
                        <a:fillRect/>
                      </a:stretch>
                    </p:blipFill>
                    <p:spPr>
                      <a:xfrm>
                        <a:off x="3526272" y="2633409"/>
                        <a:ext cx="1394820" cy="885600"/>
                      </a:xfrm>
                      <a:prstGeom prst="rect">
                        <a:avLst/>
                      </a:prstGeom>
                    </p:spPr>
                  </p:pic>
                </p:oleObj>
              </mc:Fallback>
            </mc:AlternateContent>
          </a:graphicData>
        </a:graphic>
      </p:graphicFrame>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sp>
        <p:nvSpPr>
          <p:cNvPr id="51" name="Rectangle 50">
            <a:extLst>
              <a:ext uri="{FF2B5EF4-FFF2-40B4-BE49-F238E27FC236}">
                <a16:creationId xmlns:a16="http://schemas.microsoft.com/office/drawing/2014/main" id="{6E1DCF2D-E91C-410F-B97F-5F2A25BED2B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8" name="Group 47">
            <a:extLst>
              <a:ext uri="{FF2B5EF4-FFF2-40B4-BE49-F238E27FC236}">
                <a16:creationId xmlns:a16="http://schemas.microsoft.com/office/drawing/2014/main" id="{F5ED3D3B-F0CD-435C-8E69-AD5A7FAC6FF9}"/>
              </a:ext>
            </a:extLst>
          </p:cNvPr>
          <p:cNvGrpSpPr/>
          <p:nvPr/>
        </p:nvGrpSpPr>
        <p:grpSpPr>
          <a:xfrm>
            <a:off x="4820435" y="1515420"/>
            <a:ext cx="2551133" cy="461665"/>
            <a:chOff x="3293565" y="1515419"/>
            <a:chExt cx="2551133" cy="461665"/>
          </a:xfrm>
        </p:grpSpPr>
        <p:sp>
          <p:nvSpPr>
            <p:cNvPr id="49" name="TextBox 48">
              <a:extLst>
                <a:ext uri="{FF2B5EF4-FFF2-40B4-BE49-F238E27FC236}">
                  <a16:creationId xmlns:a16="http://schemas.microsoft.com/office/drawing/2014/main" id="{2C3630F9-C4E2-42C6-8701-8132E382998B}"/>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  3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56" name="Rectangle 55">
              <a:extLst>
                <a:ext uri="{FF2B5EF4-FFF2-40B4-BE49-F238E27FC236}">
                  <a16:creationId xmlns:a16="http://schemas.microsoft.com/office/drawing/2014/main" id="{54CC1296-9B14-4CBF-A94A-CC7AD299588D}"/>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58" name="Group 57">
            <a:extLst>
              <a:ext uri="{FF2B5EF4-FFF2-40B4-BE49-F238E27FC236}">
                <a16:creationId xmlns:a16="http://schemas.microsoft.com/office/drawing/2014/main" id="{7452FD1A-C2F1-419E-95D4-D8DD3C9ADE7F}"/>
              </a:ext>
            </a:extLst>
          </p:cNvPr>
          <p:cNvGrpSpPr/>
          <p:nvPr/>
        </p:nvGrpSpPr>
        <p:grpSpPr>
          <a:xfrm>
            <a:off x="3341811" y="2935965"/>
            <a:ext cx="1458860" cy="564329"/>
            <a:chOff x="3733049" y="5315443"/>
            <a:chExt cx="1458860" cy="564329"/>
          </a:xfrm>
        </p:grpSpPr>
        <p:grpSp>
          <p:nvGrpSpPr>
            <p:cNvPr id="59" name="Group 58">
              <a:extLst>
                <a:ext uri="{FF2B5EF4-FFF2-40B4-BE49-F238E27FC236}">
                  <a16:creationId xmlns:a16="http://schemas.microsoft.com/office/drawing/2014/main" id="{8576DBBD-8F01-45FC-9EA7-DF022ADDCC65}"/>
                </a:ext>
              </a:extLst>
            </p:cNvPr>
            <p:cNvGrpSpPr/>
            <p:nvPr/>
          </p:nvGrpSpPr>
          <p:grpSpPr>
            <a:xfrm>
              <a:off x="4085070" y="5365750"/>
              <a:ext cx="1106839" cy="507156"/>
              <a:chOff x="4085070" y="5365750"/>
              <a:chExt cx="1106839" cy="507156"/>
            </a:xfrm>
            <a:solidFill>
              <a:schemeClr val="bg1"/>
            </a:solidFill>
          </p:grpSpPr>
          <p:sp>
            <p:nvSpPr>
              <p:cNvPr id="63" name="Rectangle 62">
                <a:extLst>
                  <a:ext uri="{FF2B5EF4-FFF2-40B4-BE49-F238E27FC236}">
                    <a16:creationId xmlns:a16="http://schemas.microsoft.com/office/drawing/2014/main" id="{B97F1916-90C3-43B7-A1C8-40B5032A9F52}"/>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 name="Rectangle 63">
                <a:extLst>
                  <a:ext uri="{FF2B5EF4-FFF2-40B4-BE49-F238E27FC236}">
                    <a16:creationId xmlns:a16="http://schemas.microsoft.com/office/drawing/2014/main" id="{4BB35967-906F-4901-BB8D-15CED7311EAF}"/>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0" name="Group 59">
              <a:extLst>
                <a:ext uri="{FF2B5EF4-FFF2-40B4-BE49-F238E27FC236}">
                  <a16:creationId xmlns:a16="http://schemas.microsoft.com/office/drawing/2014/main" id="{F6454C64-A89A-4451-88FA-3C19A6987589}"/>
                </a:ext>
              </a:extLst>
            </p:cNvPr>
            <p:cNvGrpSpPr/>
            <p:nvPr/>
          </p:nvGrpSpPr>
          <p:grpSpPr>
            <a:xfrm>
              <a:off x="3733049" y="5315443"/>
              <a:ext cx="1434410" cy="564329"/>
              <a:chOff x="3722832" y="5310208"/>
              <a:chExt cx="1434410" cy="564329"/>
            </a:xfrm>
          </p:grpSpPr>
          <p:cxnSp>
            <p:nvCxnSpPr>
              <p:cNvPr id="61" name="Straight Connector 60">
                <a:extLst>
                  <a:ext uri="{FF2B5EF4-FFF2-40B4-BE49-F238E27FC236}">
                    <a16:creationId xmlns:a16="http://schemas.microsoft.com/office/drawing/2014/main" id="{AC2705E8-AEC6-4281-94BF-2F8BC99A9057}"/>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Arc 61">
                <a:extLst>
                  <a:ext uri="{FF2B5EF4-FFF2-40B4-BE49-F238E27FC236}">
                    <a16:creationId xmlns:a16="http://schemas.microsoft.com/office/drawing/2014/main" id="{B784A451-E60D-493E-96F0-7127C1E5C6B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65" name="Group 64">
            <a:extLst>
              <a:ext uri="{FF2B5EF4-FFF2-40B4-BE49-F238E27FC236}">
                <a16:creationId xmlns:a16="http://schemas.microsoft.com/office/drawing/2014/main" id="{81160794-582C-48D1-87BD-FC1C77C8CBCF}"/>
              </a:ext>
            </a:extLst>
          </p:cNvPr>
          <p:cNvGrpSpPr>
            <a:grpSpLocks noChangeAspect="1"/>
          </p:cNvGrpSpPr>
          <p:nvPr/>
        </p:nvGrpSpPr>
        <p:grpSpPr>
          <a:xfrm>
            <a:off x="6037624" y="2903273"/>
            <a:ext cx="2748231" cy="578710"/>
            <a:chOff x="3733049" y="5315443"/>
            <a:chExt cx="2710626" cy="570792"/>
          </a:xfrm>
        </p:grpSpPr>
        <p:grpSp>
          <p:nvGrpSpPr>
            <p:cNvPr id="66" name="Group 65">
              <a:extLst>
                <a:ext uri="{FF2B5EF4-FFF2-40B4-BE49-F238E27FC236}">
                  <a16:creationId xmlns:a16="http://schemas.microsoft.com/office/drawing/2014/main" id="{02B8E88F-F70A-49B1-BAE9-BAA5D9A5F38B}"/>
                </a:ext>
              </a:extLst>
            </p:cNvPr>
            <p:cNvGrpSpPr/>
            <p:nvPr/>
          </p:nvGrpSpPr>
          <p:grpSpPr>
            <a:xfrm>
              <a:off x="4085069" y="5354684"/>
              <a:ext cx="2358605" cy="531551"/>
              <a:chOff x="4085069" y="5354684"/>
              <a:chExt cx="2358605" cy="531551"/>
            </a:xfrm>
            <a:solidFill>
              <a:schemeClr val="bg1"/>
            </a:solidFill>
          </p:grpSpPr>
          <p:sp>
            <p:nvSpPr>
              <p:cNvPr id="70" name="Rectangle 69">
                <a:extLst>
                  <a:ext uri="{FF2B5EF4-FFF2-40B4-BE49-F238E27FC236}">
                    <a16:creationId xmlns:a16="http://schemas.microsoft.com/office/drawing/2014/main" id="{243971F2-7020-42C7-9437-57B4A235ECE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 name="Rectangle 70">
                <a:extLst>
                  <a:ext uri="{FF2B5EF4-FFF2-40B4-BE49-F238E27FC236}">
                    <a16:creationId xmlns:a16="http://schemas.microsoft.com/office/drawing/2014/main" id="{90FB7233-E14E-41D4-9CBE-56204A54BDEC}"/>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7" name="Group 66">
              <a:extLst>
                <a:ext uri="{FF2B5EF4-FFF2-40B4-BE49-F238E27FC236}">
                  <a16:creationId xmlns:a16="http://schemas.microsoft.com/office/drawing/2014/main" id="{DE9A955F-5C1E-464B-9A00-894892D6B3D5}"/>
                </a:ext>
              </a:extLst>
            </p:cNvPr>
            <p:cNvGrpSpPr/>
            <p:nvPr/>
          </p:nvGrpSpPr>
          <p:grpSpPr>
            <a:xfrm>
              <a:off x="3733049" y="5315443"/>
              <a:ext cx="2710626" cy="564329"/>
              <a:chOff x="3722832" y="5310208"/>
              <a:chExt cx="2710626" cy="564329"/>
            </a:xfrm>
          </p:grpSpPr>
          <p:cxnSp>
            <p:nvCxnSpPr>
              <p:cNvPr id="68" name="Straight Connector 67">
                <a:extLst>
                  <a:ext uri="{FF2B5EF4-FFF2-40B4-BE49-F238E27FC236}">
                    <a16:creationId xmlns:a16="http://schemas.microsoft.com/office/drawing/2014/main" id="{48BE88E5-8440-4323-AE7B-D744D5B7737D}"/>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Arc 68">
                <a:extLst>
                  <a:ext uri="{FF2B5EF4-FFF2-40B4-BE49-F238E27FC236}">
                    <a16:creationId xmlns:a16="http://schemas.microsoft.com/office/drawing/2014/main" id="{6A183A10-A572-42A5-9505-0A7E1CE318E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1211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xit" presetSubtype="0" fill="hold" nodeType="with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1.11022E-16 2.96296E-6 L -0.03281 0.00046 " pathEditMode="relative" rAng="0" ptsTypes="AA">
                                      <p:cBhvr>
                                        <p:cTn id="22" dur="1000" fill="hold"/>
                                        <p:tgtEl>
                                          <p:spTgt spid="41"/>
                                        </p:tgtEl>
                                        <p:attrNameLst>
                                          <p:attrName>ppt_x</p:attrName>
                                          <p:attrName>ppt_y</p:attrName>
                                        </p:attrNameLst>
                                      </p:cBhvr>
                                      <p:rCtr x="-1649" y="23"/>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41"/>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1.11022E-16 2.59259E-6 L -0.00017 -0.1081 " pathEditMode="relative" rAng="0" ptsTypes="AA">
                                      <p:cBhvr>
                                        <p:cTn id="34" dur="1000" fill="hold"/>
                                        <p:tgtEl>
                                          <p:spTgt spid="29"/>
                                        </p:tgtEl>
                                        <p:attrNameLst>
                                          <p:attrName>ppt_x</p:attrName>
                                          <p:attrName>ppt_y</p:attrName>
                                        </p:attrNameLst>
                                      </p:cBhvr>
                                      <p:rCtr x="-17" y="-5417"/>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29"/>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par>
                          <p:cTn id="44" fill="hold">
                            <p:stCondLst>
                              <p:cond delay="3500"/>
                            </p:stCondLst>
                            <p:childTnLst>
                              <p:par>
                                <p:cTn id="45" presetID="64" presetClass="path" presetSubtype="0" accel="30000" fill="hold" nodeType="afterEffect">
                                  <p:stCondLst>
                                    <p:cond delay="0"/>
                                  </p:stCondLst>
                                  <p:childTnLst>
                                    <p:animMotion origin="layout" path="M 1.11022E-16 1.85185E-6 L 0.03247 -0.21551 " pathEditMode="relative" rAng="0" ptsTypes="AA">
                                      <p:cBhvr>
                                        <p:cTn id="46" dur="1250" fill="hold"/>
                                        <p:tgtEl>
                                          <p:spTgt spid="33"/>
                                        </p:tgtEl>
                                        <p:attrNameLst>
                                          <p:attrName>ppt_x</p:attrName>
                                          <p:attrName>ppt_y</p:attrName>
                                        </p:attrNameLst>
                                      </p:cBhvr>
                                      <p:rCtr x="1615" y="-10787"/>
                                    </p:animMotion>
                                  </p:childTnLst>
                                </p:cTn>
                              </p:par>
                            </p:childTnLst>
                          </p:cTn>
                        </p:par>
                        <p:par>
                          <p:cTn id="47" fill="hold">
                            <p:stCondLst>
                              <p:cond delay="4750"/>
                            </p:stCondLst>
                            <p:childTnLst>
                              <p:par>
                                <p:cTn id="48" presetID="1" presetClass="exit" presetSubtype="0" fill="hold" nodeType="afterEffect">
                                  <p:stCondLst>
                                    <p:cond delay="0"/>
                                  </p:stCondLst>
                                  <p:childTnLst>
                                    <p:set>
                                      <p:cBhvr>
                                        <p:cTn id="49" dur="1" fill="hold">
                                          <p:stCondLst>
                                            <p:cond delay="0"/>
                                          </p:stCondLst>
                                        </p:cTn>
                                        <p:tgtEl>
                                          <p:spTgt spid="3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0"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par>
                                <p:cTn id="62" presetID="10" presetClass="exit" presetSubtype="0" fill="hold"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36" grpId="0"/>
      <p:bldP spid="47" grpId="0"/>
      <p:bldP spid="50" grpId="0"/>
      <p:bldP spid="51"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A close up of a logo&#10;&#10;Description automatically generated">
            <a:extLst>
              <a:ext uri="{FF2B5EF4-FFF2-40B4-BE49-F238E27FC236}">
                <a16:creationId xmlns:a16="http://schemas.microsoft.com/office/drawing/2014/main" id="{F99AE654-6858-4FBB-A903-ADFC50EC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3" name="Title 2">
            <a:extLst>
              <a:ext uri="{FF2B5EF4-FFF2-40B4-BE49-F238E27FC236}">
                <a16:creationId xmlns:a16="http://schemas.microsoft.com/office/drawing/2014/main" id="{1DFCF61C-4C50-4AA2-84EB-CE01D587FA95}"/>
              </a:ext>
            </a:extLst>
          </p:cNvPr>
          <p:cNvSpPr>
            <a:spLocks noGrp="1"/>
          </p:cNvSpPr>
          <p:nvPr>
            <p:ph type="title"/>
          </p:nvPr>
        </p:nvSpPr>
        <p:spPr/>
        <p:txBody>
          <a:bodyPr/>
          <a:lstStyle/>
          <a:p>
            <a:r>
              <a:rPr lang="en-GB" dirty="0"/>
              <a:t>5MD-4 Divide using a formal written method</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950207" y="2140760"/>
            <a:ext cx="2291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exchange:</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1" name="Picture 110">
            <a:extLst>
              <a:ext uri="{FF2B5EF4-FFF2-40B4-BE49-F238E27FC236}">
                <a16:creationId xmlns:a16="http://schemas.microsoft.com/office/drawing/2014/main" id="{0F3984D4-C04B-4425-A9C3-1268019DD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pic>
        <p:nvPicPr>
          <p:cNvPr id="24" name="Picture 23">
            <a:extLst>
              <a:ext uri="{FF2B5EF4-FFF2-40B4-BE49-F238E27FC236}">
                <a16:creationId xmlns:a16="http://schemas.microsoft.com/office/drawing/2014/main" id="{38116690-3946-4192-8136-8E4C2FE87D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34" name="Picture 33">
            <a:extLst>
              <a:ext uri="{FF2B5EF4-FFF2-40B4-BE49-F238E27FC236}">
                <a16:creationId xmlns:a16="http://schemas.microsoft.com/office/drawing/2014/main" id="{05962B66-0647-4C84-ADC7-75C1F48B3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graphicFrame>
        <p:nvGraphicFramePr>
          <p:cNvPr id="4" name="Object 3">
            <a:extLst>
              <a:ext uri="{FF2B5EF4-FFF2-40B4-BE49-F238E27FC236}">
                <a16:creationId xmlns:a16="http://schemas.microsoft.com/office/drawing/2014/main" id="{80E11304-5AB4-4310-83D1-7AB2AE5E7DDA}"/>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7" imgW="799920" imgH="507960" progId="Equation.DSMT4">
                  <p:embed/>
                </p:oleObj>
              </mc:Choice>
              <mc:Fallback>
                <p:oleObj name="Equation" r:id="rId7" imgW="799920" imgH="507960" progId="Equation.DSMT4">
                  <p:embed/>
                  <p:pic>
                    <p:nvPicPr>
                      <p:cNvPr id="4" name="Object 3">
                        <a:extLst>
                          <a:ext uri="{FF2B5EF4-FFF2-40B4-BE49-F238E27FC236}">
                            <a16:creationId xmlns:a16="http://schemas.microsoft.com/office/drawing/2014/main" id="{80E11304-5AB4-4310-83D1-7AB2AE5E7DDA}"/>
                          </a:ext>
                        </a:extLst>
                      </p:cNvPr>
                      <p:cNvPicPr/>
                      <p:nvPr/>
                    </p:nvPicPr>
                    <p:blipFill>
                      <a:blip r:embed="rId8"/>
                      <a:stretch>
                        <a:fillRect/>
                      </a:stretch>
                    </p:blipFill>
                    <p:spPr>
                      <a:xfrm>
                        <a:off x="3526272" y="2633409"/>
                        <a:ext cx="1394820" cy="885600"/>
                      </a:xfrm>
                      <a:prstGeom prst="rect">
                        <a:avLst/>
                      </a:prstGeom>
                    </p:spPr>
                  </p:pic>
                </p:oleObj>
              </mc:Fallback>
            </mc:AlternateContent>
          </a:graphicData>
        </a:graphic>
      </p:graphicFrame>
      <p:sp>
        <p:nvSpPr>
          <p:cNvPr id="47" name="TextBox 46">
            <a:extLst>
              <a:ext uri="{FF2B5EF4-FFF2-40B4-BE49-F238E27FC236}">
                <a16:creationId xmlns:a16="http://schemas.microsoft.com/office/drawing/2014/main" id="{5D44850F-7E91-4418-8351-B24EC8398ED0}"/>
              </a:ext>
            </a:extLst>
          </p:cNvPr>
          <p:cNvSpPr txBox="1"/>
          <p:nvPr/>
        </p:nvSpPr>
        <p:spPr bwMode="auto">
          <a:xfrm>
            <a:off x="4715463" y="2140760"/>
            <a:ext cx="2761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share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pic>
        <p:nvPicPr>
          <p:cNvPr id="48" name="Picture 47" descr="A picture containing clipart&#10;&#10;Description automatically generated">
            <a:extLst>
              <a:ext uri="{FF2B5EF4-FFF2-40B4-BE49-F238E27FC236}">
                <a16:creationId xmlns:a16="http://schemas.microsoft.com/office/drawing/2014/main" id="{AAD5A84B-480F-4999-B702-D8B1D2FE0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4381" y="3024338"/>
            <a:ext cx="224454" cy="224454"/>
          </a:xfrm>
          <a:prstGeom prst="rect">
            <a:avLst/>
          </a:prstGeom>
        </p:spPr>
      </p:pic>
      <p:graphicFrame>
        <p:nvGraphicFramePr>
          <p:cNvPr id="5" name="Object 4">
            <a:extLst>
              <a:ext uri="{FF2B5EF4-FFF2-40B4-BE49-F238E27FC236}">
                <a16:creationId xmlns:a16="http://schemas.microsoft.com/office/drawing/2014/main" id="{858F9900-3C8D-4B4A-8448-D4EAA367CFD0}"/>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9" imgW="799920" imgH="507960" progId="Equation.DSMT4">
                  <p:embed/>
                </p:oleObj>
              </mc:Choice>
              <mc:Fallback>
                <p:oleObj name="Equation" r:id="rId9" imgW="799920" imgH="507960" progId="Equation.DSMT4">
                  <p:embed/>
                  <p:pic>
                    <p:nvPicPr>
                      <p:cNvPr id="5" name="Object 4">
                        <a:extLst>
                          <a:ext uri="{FF2B5EF4-FFF2-40B4-BE49-F238E27FC236}">
                            <a16:creationId xmlns:a16="http://schemas.microsoft.com/office/drawing/2014/main" id="{858F9900-3C8D-4B4A-8448-D4EAA367CFD0}"/>
                          </a:ext>
                        </a:extLst>
                      </p:cNvPr>
                      <p:cNvPicPr/>
                      <p:nvPr/>
                    </p:nvPicPr>
                    <p:blipFill>
                      <a:blip r:embed="rId10"/>
                      <a:stretch>
                        <a:fillRect/>
                      </a:stretch>
                    </p:blipFill>
                    <p:spPr>
                      <a:xfrm>
                        <a:off x="3526272" y="2633409"/>
                        <a:ext cx="1394820" cy="885600"/>
                      </a:xfrm>
                      <a:prstGeom prst="rect">
                        <a:avLst/>
                      </a:prstGeom>
                    </p:spPr>
                  </p:pic>
                </p:oleObj>
              </mc:Fallback>
            </mc:AlternateContent>
          </a:graphicData>
        </a:graphic>
      </p:graphicFrame>
      <p:grpSp>
        <p:nvGrpSpPr>
          <p:cNvPr id="49" name="Group 48">
            <a:extLst>
              <a:ext uri="{FF2B5EF4-FFF2-40B4-BE49-F238E27FC236}">
                <a16:creationId xmlns:a16="http://schemas.microsoft.com/office/drawing/2014/main" id="{E887395A-F7A9-4876-97A8-FD408F4FE42D}"/>
              </a:ext>
            </a:extLst>
          </p:cNvPr>
          <p:cNvGrpSpPr/>
          <p:nvPr/>
        </p:nvGrpSpPr>
        <p:grpSpPr>
          <a:xfrm>
            <a:off x="7702773" y="3024338"/>
            <a:ext cx="224454" cy="2443086"/>
            <a:chOff x="6178773" y="3024338"/>
            <a:chExt cx="224454" cy="2443086"/>
          </a:xfrm>
        </p:grpSpPr>
        <p:pic>
          <p:nvPicPr>
            <p:cNvPr id="53" name="Picture 52">
              <a:extLst>
                <a:ext uri="{FF2B5EF4-FFF2-40B4-BE49-F238E27FC236}">
                  <a16:creationId xmlns:a16="http://schemas.microsoft.com/office/drawing/2014/main" id="{F9A0B006-E4C5-49D6-84BE-775369291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54" name="Picture 53">
              <a:extLst>
                <a:ext uri="{FF2B5EF4-FFF2-40B4-BE49-F238E27FC236}">
                  <a16:creationId xmlns:a16="http://schemas.microsoft.com/office/drawing/2014/main" id="{6094A8FE-2469-4A1C-B734-A11351D3E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55" name="Picture 54">
              <a:extLst>
                <a:ext uri="{FF2B5EF4-FFF2-40B4-BE49-F238E27FC236}">
                  <a16:creationId xmlns:a16="http://schemas.microsoft.com/office/drawing/2014/main" id="{D2E7846A-FAB3-4DFC-B0BA-6814D6B7B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pic>
          <p:nvPicPr>
            <p:cNvPr id="56" name="Picture 55">
              <a:extLst>
                <a:ext uri="{FF2B5EF4-FFF2-40B4-BE49-F238E27FC236}">
                  <a16:creationId xmlns:a16="http://schemas.microsoft.com/office/drawing/2014/main" id="{890D0FCC-EDAB-48FE-9800-84CC30695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57" name="Picture 56">
              <a:extLst>
                <a:ext uri="{FF2B5EF4-FFF2-40B4-BE49-F238E27FC236}">
                  <a16:creationId xmlns:a16="http://schemas.microsoft.com/office/drawing/2014/main" id="{3B5C2E3A-ED22-4585-92FB-6F7A32FBB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58" name="Picture 57">
              <a:extLst>
                <a:ext uri="{FF2B5EF4-FFF2-40B4-BE49-F238E27FC236}">
                  <a16:creationId xmlns:a16="http://schemas.microsoft.com/office/drawing/2014/main" id="{56723DB4-37C1-4CD5-A9E2-69AF30653A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pic>
          <p:nvPicPr>
            <p:cNvPr id="59" name="Picture 58">
              <a:extLst>
                <a:ext uri="{FF2B5EF4-FFF2-40B4-BE49-F238E27FC236}">
                  <a16:creationId xmlns:a16="http://schemas.microsoft.com/office/drawing/2014/main" id="{4AE34208-36F2-4714-97B4-E0900389D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503428"/>
              <a:ext cx="224454" cy="224454"/>
            </a:xfrm>
            <a:prstGeom prst="rect">
              <a:avLst/>
            </a:prstGeom>
          </p:spPr>
        </p:pic>
        <p:pic>
          <p:nvPicPr>
            <p:cNvPr id="60" name="Picture 59">
              <a:extLst>
                <a:ext uri="{FF2B5EF4-FFF2-40B4-BE49-F238E27FC236}">
                  <a16:creationId xmlns:a16="http://schemas.microsoft.com/office/drawing/2014/main" id="{62403210-C927-471F-91B1-CBF39505E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61" name="Picture 60">
              <a:extLst>
                <a:ext uri="{FF2B5EF4-FFF2-40B4-BE49-F238E27FC236}">
                  <a16:creationId xmlns:a16="http://schemas.microsoft.com/office/drawing/2014/main" id="{CA80D5F3-F282-4D7E-8B69-92DFD6D54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62" name="Picture 61">
              <a:extLst>
                <a:ext uri="{FF2B5EF4-FFF2-40B4-BE49-F238E27FC236}">
                  <a16:creationId xmlns:a16="http://schemas.microsoft.com/office/drawing/2014/main" id="{B63F4A14-6A9D-431C-8030-EF46F9E50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45" name="Group 44">
            <a:extLst>
              <a:ext uri="{FF2B5EF4-FFF2-40B4-BE49-F238E27FC236}">
                <a16:creationId xmlns:a16="http://schemas.microsoft.com/office/drawing/2014/main" id="{6076E4B3-5703-480D-B945-BF8388EA8300}"/>
              </a:ext>
            </a:extLst>
          </p:cNvPr>
          <p:cNvGrpSpPr/>
          <p:nvPr/>
        </p:nvGrpSpPr>
        <p:grpSpPr>
          <a:xfrm>
            <a:off x="4820435" y="1515420"/>
            <a:ext cx="2551133" cy="461665"/>
            <a:chOff x="3293565" y="1515419"/>
            <a:chExt cx="2551133" cy="461665"/>
          </a:xfrm>
        </p:grpSpPr>
        <p:sp>
          <p:nvSpPr>
            <p:cNvPr id="51" name="TextBox 50">
              <a:extLst>
                <a:ext uri="{FF2B5EF4-FFF2-40B4-BE49-F238E27FC236}">
                  <a16:creationId xmlns:a16="http://schemas.microsoft.com/office/drawing/2014/main" id="{F0403A59-4145-4DB0-A565-26AEC618E27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  3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66" name="Rectangle 65">
              <a:extLst>
                <a:ext uri="{FF2B5EF4-FFF2-40B4-BE49-F238E27FC236}">
                  <a16:creationId xmlns:a16="http://schemas.microsoft.com/office/drawing/2014/main" id="{E758094E-0638-47A1-99FF-476707341F9E}"/>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7" name="Group 66">
            <a:extLst>
              <a:ext uri="{FF2B5EF4-FFF2-40B4-BE49-F238E27FC236}">
                <a16:creationId xmlns:a16="http://schemas.microsoft.com/office/drawing/2014/main" id="{D869262E-014B-45FF-84F4-65C4F9FEE47D}"/>
              </a:ext>
            </a:extLst>
          </p:cNvPr>
          <p:cNvGrpSpPr/>
          <p:nvPr/>
        </p:nvGrpSpPr>
        <p:grpSpPr>
          <a:xfrm>
            <a:off x="3341811" y="2935965"/>
            <a:ext cx="1458860" cy="564329"/>
            <a:chOff x="3733049" y="5315443"/>
            <a:chExt cx="1458860" cy="564329"/>
          </a:xfrm>
        </p:grpSpPr>
        <p:grpSp>
          <p:nvGrpSpPr>
            <p:cNvPr id="68" name="Group 67">
              <a:extLst>
                <a:ext uri="{FF2B5EF4-FFF2-40B4-BE49-F238E27FC236}">
                  <a16:creationId xmlns:a16="http://schemas.microsoft.com/office/drawing/2014/main" id="{924F5799-FA55-4614-BED1-B9F660CD8512}"/>
                </a:ext>
              </a:extLst>
            </p:cNvPr>
            <p:cNvGrpSpPr/>
            <p:nvPr/>
          </p:nvGrpSpPr>
          <p:grpSpPr>
            <a:xfrm>
              <a:off x="4085070" y="5365750"/>
              <a:ext cx="1106839" cy="507156"/>
              <a:chOff x="4085070" y="5365750"/>
              <a:chExt cx="1106839" cy="507156"/>
            </a:xfrm>
            <a:solidFill>
              <a:schemeClr val="bg1"/>
            </a:solidFill>
          </p:grpSpPr>
          <p:sp>
            <p:nvSpPr>
              <p:cNvPr id="72" name="Rectangle 71">
                <a:extLst>
                  <a:ext uri="{FF2B5EF4-FFF2-40B4-BE49-F238E27FC236}">
                    <a16:creationId xmlns:a16="http://schemas.microsoft.com/office/drawing/2014/main" id="{7614ADC7-0F1E-4B84-8795-2A1B9CBF23F1}"/>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 name="Rectangle 72">
                <a:extLst>
                  <a:ext uri="{FF2B5EF4-FFF2-40B4-BE49-F238E27FC236}">
                    <a16:creationId xmlns:a16="http://schemas.microsoft.com/office/drawing/2014/main" id="{1A016E9C-CC7C-4F6D-868F-1433C45E5D2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69" name="Group 68">
              <a:extLst>
                <a:ext uri="{FF2B5EF4-FFF2-40B4-BE49-F238E27FC236}">
                  <a16:creationId xmlns:a16="http://schemas.microsoft.com/office/drawing/2014/main" id="{2D2BD90B-2627-402E-9F5E-D094610F2901}"/>
                </a:ext>
              </a:extLst>
            </p:cNvPr>
            <p:cNvGrpSpPr/>
            <p:nvPr/>
          </p:nvGrpSpPr>
          <p:grpSpPr>
            <a:xfrm>
              <a:off x="3733049" y="5315443"/>
              <a:ext cx="1434410" cy="564329"/>
              <a:chOff x="3722832" y="5310208"/>
              <a:chExt cx="1434410" cy="564329"/>
            </a:xfrm>
          </p:grpSpPr>
          <p:cxnSp>
            <p:nvCxnSpPr>
              <p:cNvPr id="70" name="Straight Connector 69">
                <a:extLst>
                  <a:ext uri="{FF2B5EF4-FFF2-40B4-BE49-F238E27FC236}">
                    <a16:creationId xmlns:a16="http://schemas.microsoft.com/office/drawing/2014/main" id="{30C9BA52-EF98-4D50-A1DD-C46412B51031}"/>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Arc 70">
                <a:extLst>
                  <a:ext uri="{FF2B5EF4-FFF2-40B4-BE49-F238E27FC236}">
                    <a16:creationId xmlns:a16="http://schemas.microsoft.com/office/drawing/2014/main" id="{07801A6E-B417-446D-897C-122C2B043931}"/>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81" name="Group 80">
            <a:extLst>
              <a:ext uri="{FF2B5EF4-FFF2-40B4-BE49-F238E27FC236}">
                <a16:creationId xmlns:a16="http://schemas.microsoft.com/office/drawing/2014/main" id="{3D343264-9604-4D93-9D08-01ADEBEB9CC8}"/>
              </a:ext>
            </a:extLst>
          </p:cNvPr>
          <p:cNvGrpSpPr>
            <a:grpSpLocks noChangeAspect="1"/>
          </p:cNvGrpSpPr>
          <p:nvPr/>
        </p:nvGrpSpPr>
        <p:grpSpPr>
          <a:xfrm>
            <a:off x="6037624" y="2903273"/>
            <a:ext cx="2748231" cy="578710"/>
            <a:chOff x="3733049" y="5315443"/>
            <a:chExt cx="2710626" cy="570792"/>
          </a:xfrm>
        </p:grpSpPr>
        <p:grpSp>
          <p:nvGrpSpPr>
            <p:cNvPr id="82" name="Group 81">
              <a:extLst>
                <a:ext uri="{FF2B5EF4-FFF2-40B4-BE49-F238E27FC236}">
                  <a16:creationId xmlns:a16="http://schemas.microsoft.com/office/drawing/2014/main" id="{7F661674-02BC-4F89-9511-18255BAD85AD}"/>
                </a:ext>
              </a:extLst>
            </p:cNvPr>
            <p:cNvGrpSpPr/>
            <p:nvPr/>
          </p:nvGrpSpPr>
          <p:grpSpPr>
            <a:xfrm>
              <a:off x="4085069" y="5354684"/>
              <a:ext cx="2358605" cy="531551"/>
              <a:chOff x="4085069" y="5354684"/>
              <a:chExt cx="2358605" cy="531551"/>
            </a:xfrm>
            <a:solidFill>
              <a:schemeClr val="bg1"/>
            </a:solidFill>
          </p:grpSpPr>
          <p:sp>
            <p:nvSpPr>
              <p:cNvPr id="86" name="Rectangle 85">
                <a:extLst>
                  <a:ext uri="{FF2B5EF4-FFF2-40B4-BE49-F238E27FC236}">
                    <a16:creationId xmlns:a16="http://schemas.microsoft.com/office/drawing/2014/main" id="{B7EDCF99-1816-46A6-816A-F8A27A057744}"/>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 name="Rectangle 86">
                <a:extLst>
                  <a:ext uri="{FF2B5EF4-FFF2-40B4-BE49-F238E27FC236}">
                    <a16:creationId xmlns:a16="http://schemas.microsoft.com/office/drawing/2014/main" id="{DA970DCB-F115-4224-B9A0-7C1E3D9BCA61}"/>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83" name="Group 82">
              <a:extLst>
                <a:ext uri="{FF2B5EF4-FFF2-40B4-BE49-F238E27FC236}">
                  <a16:creationId xmlns:a16="http://schemas.microsoft.com/office/drawing/2014/main" id="{66B30F70-DA21-4336-8CE8-E884BA7ADA66}"/>
                </a:ext>
              </a:extLst>
            </p:cNvPr>
            <p:cNvGrpSpPr/>
            <p:nvPr/>
          </p:nvGrpSpPr>
          <p:grpSpPr>
            <a:xfrm>
              <a:off x="3733049" y="5315443"/>
              <a:ext cx="2710626" cy="564329"/>
              <a:chOff x="3722832" y="5310208"/>
              <a:chExt cx="2710626" cy="564329"/>
            </a:xfrm>
          </p:grpSpPr>
          <p:cxnSp>
            <p:nvCxnSpPr>
              <p:cNvPr id="84" name="Straight Connector 83">
                <a:extLst>
                  <a:ext uri="{FF2B5EF4-FFF2-40B4-BE49-F238E27FC236}">
                    <a16:creationId xmlns:a16="http://schemas.microsoft.com/office/drawing/2014/main" id="{6AA1C2D7-7921-40B8-8848-12CD9FFAD4C4}"/>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Arc 84">
                <a:extLst>
                  <a:ext uri="{FF2B5EF4-FFF2-40B4-BE49-F238E27FC236}">
                    <a16:creationId xmlns:a16="http://schemas.microsoft.com/office/drawing/2014/main" id="{DE9CB212-4C8D-4763-B101-11097407382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47808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7505EBE-0A45-4470-84DB-7C5D622E2B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221" y="2972762"/>
            <a:ext cx="2379633" cy="420853"/>
          </a:xfrm>
          <a:prstGeom prst="rect">
            <a:avLst/>
          </a:prstGeom>
        </p:spPr>
      </p:pic>
      <p:sp>
        <p:nvSpPr>
          <p:cNvPr id="3" name="Title 2">
            <a:extLst>
              <a:ext uri="{FF2B5EF4-FFF2-40B4-BE49-F238E27FC236}">
                <a16:creationId xmlns:a16="http://schemas.microsoft.com/office/drawing/2014/main" id="{3FDEA180-EA01-4555-BDFB-720279E3C4A3}"/>
              </a:ext>
            </a:extLst>
          </p:cNvPr>
          <p:cNvSpPr>
            <a:spLocks noGrp="1"/>
          </p:cNvSpPr>
          <p:nvPr>
            <p:ph type="title"/>
          </p:nvPr>
        </p:nvSpPr>
        <p:spPr/>
        <p:txBody>
          <a:bodyPr/>
          <a:lstStyle/>
          <a:p>
            <a:r>
              <a:rPr lang="en-GB" dirty="0"/>
              <a:t>5MD-4 Divide using a formal written method</a:t>
            </a:r>
          </a:p>
        </p:txBody>
      </p:sp>
      <p:sp>
        <p:nvSpPr>
          <p:cNvPr id="93" name="TextBox 92">
            <a:extLst>
              <a:ext uri="{FF2B5EF4-FFF2-40B4-BE49-F238E27FC236}">
                <a16:creationId xmlns:a16="http://schemas.microsoft.com/office/drawing/2014/main" id="{FBED1103-7745-41DF-A9B7-9E0B2C70AA57}"/>
              </a:ext>
            </a:extLst>
          </p:cNvPr>
          <p:cNvSpPr txBox="1"/>
          <p:nvPr/>
        </p:nvSpPr>
        <p:spPr bwMode="auto">
          <a:xfrm>
            <a:off x="2187751" y="920309"/>
            <a:ext cx="7816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sticks shared equally between 3 children. How many sticks each?</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6" name="TextBox 95">
            <a:extLst>
              <a:ext uri="{FF2B5EF4-FFF2-40B4-BE49-F238E27FC236}">
                <a16:creationId xmlns:a16="http://schemas.microsoft.com/office/drawing/2014/main" id="{D72DEB36-5275-4B8E-9B80-61214BEA7486}"/>
              </a:ext>
            </a:extLst>
          </p:cNvPr>
          <p:cNvSpPr txBox="1"/>
          <p:nvPr/>
        </p:nvSpPr>
        <p:spPr bwMode="auto">
          <a:xfrm>
            <a:off x="4950207" y="2140760"/>
            <a:ext cx="2291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exchange:</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98" name="Rectangle 97">
            <a:extLst>
              <a:ext uri="{FF2B5EF4-FFF2-40B4-BE49-F238E27FC236}">
                <a16:creationId xmlns:a16="http://schemas.microsoft.com/office/drawing/2014/main" id="{1B8FEFD2-DE67-4A6D-911E-8AE51A507067}"/>
              </a:ext>
            </a:extLst>
          </p:cNvPr>
          <p:cNvSpPr/>
          <p:nvPr/>
        </p:nvSpPr>
        <p:spPr bwMode="auto">
          <a:xfrm>
            <a:off x="3824288" y="2669382"/>
            <a:ext cx="797718"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2BA9953-45B2-47A6-B8B3-10CC720DE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095" y="2996620"/>
            <a:ext cx="289297" cy="773120"/>
          </a:xfrm>
          <a:prstGeom prst="rect">
            <a:avLst/>
          </a:prstGeom>
        </p:spPr>
      </p:pic>
      <p:sp>
        <p:nvSpPr>
          <p:cNvPr id="35" name="TextBox 34">
            <a:extLst>
              <a:ext uri="{FF2B5EF4-FFF2-40B4-BE49-F238E27FC236}">
                <a16:creationId xmlns:a16="http://schemas.microsoft.com/office/drawing/2014/main" id="{8D2AAD54-0718-4B48-A55E-FCC2D06BF9A8}"/>
              </a:ext>
            </a:extLst>
          </p:cNvPr>
          <p:cNvSpPr txBox="1"/>
          <p:nvPr/>
        </p:nvSpPr>
        <p:spPr bwMode="auto">
          <a:xfrm>
            <a:off x="6157906" y="29572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3</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36" name="TextBox 35">
            <a:extLst>
              <a:ext uri="{FF2B5EF4-FFF2-40B4-BE49-F238E27FC236}">
                <a16:creationId xmlns:a16="http://schemas.microsoft.com/office/drawing/2014/main" id="{73013491-7814-4C12-94CA-D8810CF651C4}"/>
              </a:ext>
            </a:extLst>
          </p:cNvPr>
          <p:cNvSpPr txBox="1"/>
          <p:nvPr/>
        </p:nvSpPr>
        <p:spPr bwMode="auto">
          <a:xfrm>
            <a:off x="4534292" y="5610225"/>
            <a:ext cx="3123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7 tens ÷ 3 = 2 tens r 1 ten</a:t>
            </a:r>
          </a:p>
        </p:txBody>
      </p:sp>
      <p:grpSp>
        <p:nvGrpSpPr>
          <p:cNvPr id="37" name="Group 36">
            <a:extLst>
              <a:ext uri="{FF2B5EF4-FFF2-40B4-BE49-F238E27FC236}">
                <a16:creationId xmlns:a16="http://schemas.microsoft.com/office/drawing/2014/main" id="{793146BA-1C12-4F78-A252-261DA7E91F90}"/>
              </a:ext>
            </a:extLst>
          </p:cNvPr>
          <p:cNvGrpSpPr/>
          <p:nvPr/>
        </p:nvGrpSpPr>
        <p:grpSpPr>
          <a:xfrm>
            <a:off x="6542715" y="3024338"/>
            <a:ext cx="224454" cy="717684"/>
            <a:chOff x="5317111" y="3024338"/>
            <a:chExt cx="224454" cy="717684"/>
          </a:xfrm>
        </p:grpSpPr>
        <p:pic>
          <p:nvPicPr>
            <p:cNvPr id="38" name="Picture 37" descr="A picture containing clipart&#10;&#10;Description automatically generated">
              <a:extLst>
                <a:ext uri="{FF2B5EF4-FFF2-40B4-BE49-F238E27FC236}">
                  <a16:creationId xmlns:a16="http://schemas.microsoft.com/office/drawing/2014/main" id="{DB781F62-A5A6-42F2-96CD-FB3AD73AD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024338"/>
              <a:ext cx="224454" cy="224454"/>
            </a:xfrm>
            <a:prstGeom prst="rect">
              <a:avLst/>
            </a:prstGeom>
          </p:spPr>
        </p:pic>
        <p:pic>
          <p:nvPicPr>
            <p:cNvPr id="39" name="Picture 38" descr="A picture containing clipart&#10;&#10;Description automatically generated">
              <a:extLst>
                <a:ext uri="{FF2B5EF4-FFF2-40B4-BE49-F238E27FC236}">
                  <a16:creationId xmlns:a16="http://schemas.microsoft.com/office/drawing/2014/main" id="{A729F1F1-2207-4A17-9A89-AC43A4BC8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270953"/>
              <a:ext cx="224454" cy="224454"/>
            </a:xfrm>
            <a:prstGeom prst="rect">
              <a:avLst/>
            </a:prstGeom>
          </p:spPr>
        </p:pic>
        <p:pic>
          <p:nvPicPr>
            <p:cNvPr id="40" name="Picture 39" descr="A picture containing clipart&#10;&#10;Description automatically generated">
              <a:extLst>
                <a:ext uri="{FF2B5EF4-FFF2-40B4-BE49-F238E27FC236}">
                  <a16:creationId xmlns:a16="http://schemas.microsoft.com/office/drawing/2014/main" id="{F7FA5A80-2F1D-4D14-810C-7BE4372E2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517568"/>
              <a:ext cx="224454" cy="224454"/>
            </a:xfrm>
            <a:prstGeom prst="rect">
              <a:avLst/>
            </a:prstGeom>
          </p:spPr>
        </p:pic>
      </p:grpSp>
      <p:grpSp>
        <p:nvGrpSpPr>
          <p:cNvPr id="41" name="Group 40">
            <a:extLst>
              <a:ext uri="{FF2B5EF4-FFF2-40B4-BE49-F238E27FC236}">
                <a16:creationId xmlns:a16="http://schemas.microsoft.com/office/drawing/2014/main" id="{D2A11C7A-015F-453E-82F9-159A0A9DBFCC}"/>
              </a:ext>
            </a:extLst>
          </p:cNvPr>
          <p:cNvGrpSpPr/>
          <p:nvPr/>
        </p:nvGrpSpPr>
        <p:grpSpPr>
          <a:xfrm>
            <a:off x="6841111" y="3024338"/>
            <a:ext cx="224454" cy="717684"/>
            <a:chOff x="5317111" y="3764183"/>
            <a:chExt cx="224454" cy="717684"/>
          </a:xfrm>
        </p:grpSpPr>
        <p:pic>
          <p:nvPicPr>
            <p:cNvPr id="42" name="Picture 41" descr="A picture containing clipart&#10;&#10;Description automatically generated">
              <a:extLst>
                <a:ext uri="{FF2B5EF4-FFF2-40B4-BE49-F238E27FC236}">
                  <a16:creationId xmlns:a16="http://schemas.microsoft.com/office/drawing/2014/main" id="{D68E1373-09C4-4797-B017-22C4DBD470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3764183"/>
              <a:ext cx="224454" cy="224454"/>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5F2D9689-44F5-408E-86F0-4C69D8371F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010798"/>
              <a:ext cx="224454" cy="224454"/>
            </a:xfrm>
            <a:prstGeom prst="rect">
              <a:avLst/>
            </a:prstGeom>
          </p:spPr>
        </p:pic>
        <p:pic>
          <p:nvPicPr>
            <p:cNvPr id="44" name="Picture 43" descr="A picture containing clipart&#10;&#10;Description automatically generated">
              <a:extLst>
                <a:ext uri="{FF2B5EF4-FFF2-40B4-BE49-F238E27FC236}">
                  <a16:creationId xmlns:a16="http://schemas.microsoft.com/office/drawing/2014/main" id="{6980F51C-6DD4-4CA0-95D9-F20894509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111" y="4257413"/>
              <a:ext cx="224454" cy="224454"/>
            </a:xfrm>
            <a:prstGeom prst="rect">
              <a:avLst/>
            </a:prstGeom>
          </p:spPr>
        </p:pic>
      </p:grpSp>
      <p:pic>
        <p:nvPicPr>
          <p:cNvPr id="46" name="Picture 45" descr="A close up of a logo&#10;&#10;Description automatically generated">
            <a:extLst>
              <a:ext uri="{FF2B5EF4-FFF2-40B4-BE49-F238E27FC236}">
                <a16:creationId xmlns:a16="http://schemas.microsoft.com/office/drawing/2014/main" id="{6988F84A-5FA9-4554-9184-901EEE559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041" y="2996620"/>
            <a:ext cx="289297" cy="773120"/>
          </a:xfrm>
          <a:prstGeom prst="rect">
            <a:avLst/>
          </a:prstGeom>
        </p:spPr>
      </p:pic>
      <p:sp>
        <p:nvSpPr>
          <p:cNvPr id="47" name="TextBox 46">
            <a:extLst>
              <a:ext uri="{FF2B5EF4-FFF2-40B4-BE49-F238E27FC236}">
                <a16:creationId xmlns:a16="http://schemas.microsoft.com/office/drawing/2014/main" id="{5D44850F-7E91-4418-8351-B24EC8398ED0}"/>
              </a:ext>
            </a:extLst>
          </p:cNvPr>
          <p:cNvSpPr txBox="1"/>
          <p:nvPr/>
        </p:nvSpPr>
        <p:spPr bwMode="auto">
          <a:xfrm>
            <a:off x="4784392" y="2140760"/>
            <a:ext cx="2623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share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50" name="TextBox 49">
            <a:extLst>
              <a:ext uri="{FF2B5EF4-FFF2-40B4-BE49-F238E27FC236}">
                <a16:creationId xmlns:a16="http://schemas.microsoft.com/office/drawing/2014/main" id="{58A1C909-91C1-4DB7-B7B7-7B39874C8220}"/>
              </a:ext>
            </a:extLst>
          </p:cNvPr>
          <p:cNvSpPr txBox="1"/>
          <p:nvPr/>
        </p:nvSpPr>
        <p:spPr bwMode="auto">
          <a:xfrm>
            <a:off x="6634748"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2</a:t>
            </a:r>
          </a:p>
        </p:txBody>
      </p:sp>
      <p:graphicFrame>
        <p:nvGraphicFramePr>
          <p:cNvPr id="5" name="Object 4">
            <a:extLst>
              <a:ext uri="{FF2B5EF4-FFF2-40B4-BE49-F238E27FC236}">
                <a16:creationId xmlns:a16="http://schemas.microsoft.com/office/drawing/2014/main" id="{858F9900-3C8D-4B4A-8448-D4EAA367CFD0}"/>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6" imgW="799920" imgH="507960" progId="Equation.DSMT4">
                  <p:embed/>
                </p:oleObj>
              </mc:Choice>
              <mc:Fallback>
                <p:oleObj name="Equation" r:id="rId6" imgW="799920" imgH="507960" progId="Equation.DSMT4">
                  <p:embed/>
                  <p:pic>
                    <p:nvPicPr>
                      <p:cNvPr id="5" name="Object 4">
                        <a:extLst>
                          <a:ext uri="{FF2B5EF4-FFF2-40B4-BE49-F238E27FC236}">
                            <a16:creationId xmlns:a16="http://schemas.microsoft.com/office/drawing/2014/main" id="{858F9900-3C8D-4B4A-8448-D4EAA367CFD0}"/>
                          </a:ext>
                        </a:extLst>
                      </p:cNvPr>
                      <p:cNvPicPr/>
                      <p:nvPr/>
                    </p:nvPicPr>
                    <p:blipFill>
                      <a:blip r:embed="rId7"/>
                      <a:stretch>
                        <a:fillRect/>
                      </a:stretch>
                    </p:blipFill>
                    <p:spPr>
                      <a:xfrm>
                        <a:off x="3526272" y="2633409"/>
                        <a:ext cx="1394820" cy="885600"/>
                      </a:xfrm>
                      <a:prstGeom prst="rect">
                        <a:avLst/>
                      </a:prstGeom>
                    </p:spPr>
                  </p:pic>
                </p:oleObj>
              </mc:Fallback>
            </mc:AlternateContent>
          </a:graphicData>
        </a:graphic>
      </p:graphicFrame>
      <p:pic>
        <p:nvPicPr>
          <p:cNvPr id="45" name="Picture 44" descr="A close up of a logo&#10;&#10;Description automatically generated">
            <a:extLst>
              <a:ext uri="{FF2B5EF4-FFF2-40B4-BE49-F238E27FC236}">
                <a16:creationId xmlns:a16="http://schemas.microsoft.com/office/drawing/2014/main" id="{C444E583-69B1-4004-B79C-0C210B6D0A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3882" y="2996620"/>
            <a:ext cx="289297" cy="773120"/>
          </a:xfrm>
          <a:prstGeom prst="rect">
            <a:avLst/>
          </a:prstGeom>
        </p:spPr>
      </p:pic>
      <p:pic>
        <p:nvPicPr>
          <p:cNvPr id="51" name="Picture 50">
            <a:extLst>
              <a:ext uri="{FF2B5EF4-FFF2-40B4-BE49-F238E27FC236}">
                <a16:creationId xmlns:a16="http://schemas.microsoft.com/office/drawing/2014/main" id="{14D710F5-242E-4F7F-88CF-74BCE2B809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2987" y="3024338"/>
            <a:ext cx="224454" cy="224454"/>
          </a:xfrm>
          <a:prstGeom prst="rect">
            <a:avLst/>
          </a:prstGeom>
        </p:spPr>
      </p:pic>
      <p:pic>
        <p:nvPicPr>
          <p:cNvPr id="63" name="Picture 62">
            <a:extLst>
              <a:ext uri="{FF2B5EF4-FFF2-40B4-BE49-F238E27FC236}">
                <a16:creationId xmlns:a16="http://schemas.microsoft.com/office/drawing/2014/main" id="{76E7980C-3818-4E6B-9139-3AAB4E5F77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2987" y="3270953"/>
            <a:ext cx="224454" cy="224454"/>
          </a:xfrm>
          <a:prstGeom prst="rect">
            <a:avLst/>
          </a:prstGeom>
        </p:spPr>
      </p:pic>
      <p:sp>
        <p:nvSpPr>
          <p:cNvPr id="64" name="TextBox 63">
            <a:extLst>
              <a:ext uri="{FF2B5EF4-FFF2-40B4-BE49-F238E27FC236}">
                <a16:creationId xmlns:a16="http://schemas.microsoft.com/office/drawing/2014/main" id="{936E5BD3-7DF5-4147-9265-72CE25E31E68}"/>
              </a:ext>
            </a:extLst>
          </p:cNvPr>
          <p:cNvSpPr txBox="1"/>
          <p:nvPr/>
        </p:nvSpPr>
        <p:spPr bwMode="auto">
          <a:xfrm>
            <a:off x="4366201" y="6019827"/>
            <a:ext cx="34596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13 ones ÷ 3 = 4 ones r 1 one</a:t>
            </a:r>
          </a:p>
        </p:txBody>
      </p:sp>
      <p:grpSp>
        <p:nvGrpSpPr>
          <p:cNvPr id="65" name="Group 64">
            <a:extLst>
              <a:ext uri="{FF2B5EF4-FFF2-40B4-BE49-F238E27FC236}">
                <a16:creationId xmlns:a16="http://schemas.microsoft.com/office/drawing/2014/main" id="{64050F7C-5E1C-4CB5-9723-1D237FBB8C99}"/>
              </a:ext>
            </a:extLst>
          </p:cNvPr>
          <p:cNvGrpSpPr/>
          <p:nvPr/>
        </p:nvGrpSpPr>
        <p:grpSpPr>
          <a:xfrm>
            <a:off x="7702773" y="3024338"/>
            <a:ext cx="224454" cy="717484"/>
            <a:chOff x="6178773" y="3024338"/>
            <a:chExt cx="224454" cy="717484"/>
          </a:xfrm>
        </p:grpSpPr>
        <p:pic>
          <p:nvPicPr>
            <p:cNvPr id="66" name="Picture 65">
              <a:extLst>
                <a:ext uri="{FF2B5EF4-FFF2-40B4-BE49-F238E27FC236}">
                  <a16:creationId xmlns:a16="http://schemas.microsoft.com/office/drawing/2014/main" id="{B3A4E740-3513-4EA5-901A-F29BCC9F00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67" name="Picture 66">
              <a:extLst>
                <a:ext uri="{FF2B5EF4-FFF2-40B4-BE49-F238E27FC236}">
                  <a16:creationId xmlns:a16="http://schemas.microsoft.com/office/drawing/2014/main" id="{BC122571-518B-4D00-A1BD-B51D36675EA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68" name="Picture 67">
              <a:extLst>
                <a:ext uri="{FF2B5EF4-FFF2-40B4-BE49-F238E27FC236}">
                  <a16:creationId xmlns:a16="http://schemas.microsoft.com/office/drawing/2014/main" id="{4BCB53C7-9787-441A-BE3D-E571BFBBD2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69" name="Group 68">
            <a:extLst>
              <a:ext uri="{FF2B5EF4-FFF2-40B4-BE49-F238E27FC236}">
                <a16:creationId xmlns:a16="http://schemas.microsoft.com/office/drawing/2014/main" id="{02E6E3B8-2049-4A1A-80D8-DDF4A2B0A518}"/>
              </a:ext>
            </a:extLst>
          </p:cNvPr>
          <p:cNvGrpSpPr/>
          <p:nvPr/>
        </p:nvGrpSpPr>
        <p:grpSpPr>
          <a:xfrm>
            <a:off x="7702773" y="3024338"/>
            <a:ext cx="224454" cy="717484"/>
            <a:chOff x="6178773" y="3024338"/>
            <a:chExt cx="224454" cy="717484"/>
          </a:xfrm>
        </p:grpSpPr>
        <p:pic>
          <p:nvPicPr>
            <p:cNvPr id="70" name="Picture 69">
              <a:extLst>
                <a:ext uri="{FF2B5EF4-FFF2-40B4-BE49-F238E27FC236}">
                  <a16:creationId xmlns:a16="http://schemas.microsoft.com/office/drawing/2014/main" id="{97F1AC68-F3C0-4315-B4DE-67BC1E4FA9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71" name="Picture 70">
              <a:extLst>
                <a:ext uri="{FF2B5EF4-FFF2-40B4-BE49-F238E27FC236}">
                  <a16:creationId xmlns:a16="http://schemas.microsoft.com/office/drawing/2014/main" id="{300A7DF5-E06E-46CC-B38E-ADD6B58FC2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72" name="Picture 71">
              <a:extLst>
                <a:ext uri="{FF2B5EF4-FFF2-40B4-BE49-F238E27FC236}">
                  <a16:creationId xmlns:a16="http://schemas.microsoft.com/office/drawing/2014/main" id="{DCE2AAA9-76D6-43BD-916F-0AFDB067F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73" name="Group 72">
            <a:extLst>
              <a:ext uri="{FF2B5EF4-FFF2-40B4-BE49-F238E27FC236}">
                <a16:creationId xmlns:a16="http://schemas.microsoft.com/office/drawing/2014/main" id="{B74CE465-A768-47BD-93CB-A7A463CFBB94}"/>
              </a:ext>
            </a:extLst>
          </p:cNvPr>
          <p:cNvGrpSpPr/>
          <p:nvPr/>
        </p:nvGrpSpPr>
        <p:grpSpPr>
          <a:xfrm>
            <a:off x="7702773" y="3763883"/>
            <a:ext cx="224454" cy="717484"/>
            <a:chOff x="6178773" y="3763883"/>
            <a:chExt cx="224454" cy="717484"/>
          </a:xfrm>
        </p:grpSpPr>
        <p:pic>
          <p:nvPicPr>
            <p:cNvPr id="74" name="Picture 73">
              <a:extLst>
                <a:ext uri="{FF2B5EF4-FFF2-40B4-BE49-F238E27FC236}">
                  <a16:creationId xmlns:a16="http://schemas.microsoft.com/office/drawing/2014/main" id="{DCDE4426-EFFF-42D7-B6DB-AADC89B257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763883"/>
              <a:ext cx="224454" cy="224454"/>
            </a:xfrm>
            <a:prstGeom prst="rect">
              <a:avLst/>
            </a:prstGeom>
          </p:spPr>
        </p:pic>
        <p:pic>
          <p:nvPicPr>
            <p:cNvPr id="75" name="Picture 74">
              <a:extLst>
                <a:ext uri="{FF2B5EF4-FFF2-40B4-BE49-F238E27FC236}">
                  <a16:creationId xmlns:a16="http://schemas.microsoft.com/office/drawing/2014/main" id="{C2F0B96A-9979-49E4-9451-5B2C542BD6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4010398"/>
              <a:ext cx="224454" cy="224454"/>
            </a:xfrm>
            <a:prstGeom prst="rect">
              <a:avLst/>
            </a:prstGeom>
          </p:spPr>
        </p:pic>
        <p:pic>
          <p:nvPicPr>
            <p:cNvPr id="76" name="Picture 75">
              <a:extLst>
                <a:ext uri="{FF2B5EF4-FFF2-40B4-BE49-F238E27FC236}">
                  <a16:creationId xmlns:a16="http://schemas.microsoft.com/office/drawing/2014/main" id="{66D6E7B1-C3AC-4ECD-B9EF-84C0D213B9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4256913"/>
              <a:ext cx="224454" cy="224454"/>
            </a:xfrm>
            <a:prstGeom prst="rect">
              <a:avLst/>
            </a:prstGeom>
          </p:spPr>
        </p:pic>
      </p:grpSp>
      <p:grpSp>
        <p:nvGrpSpPr>
          <p:cNvPr id="78" name="Group 77">
            <a:extLst>
              <a:ext uri="{FF2B5EF4-FFF2-40B4-BE49-F238E27FC236}">
                <a16:creationId xmlns:a16="http://schemas.microsoft.com/office/drawing/2014/main" id="{CC6BC89B-D8BD-4F81-9902-8E3FF524E7E1}"/>
              </a:ext>
            </a:extLst>
          </p:cNvPr>
          <p:cNvGrpSpPr/>
          <p:nvPr/>
        </p:nvGrpSpPr>
        <p:grpSpPr>
          <a:xfrm>
            <a:off x="7702773" y="4503429"/>
            <a:ext cx="224454" cy="717481"/>
            <a:chOff x="6178773" y="4749943"/>
            <a:chExt cx="224454" cy="717481"/>
          </a:xfrm>
        </p:grpSpPr>
        <p:pic>
          <p:nvPicPr>
            <p:cNvPr id="79" name="Picture 78">
              <a:extLst>
                <a:ext uri="{FF2B5EF4-FFF2-40B4-BE49-F238E27FC236}">
                  <a16:creationId xmlns:a16="http://schemas.microsoft.com/office/drawing/2014/main" id="{DE27FD11-7AF8-4367-B424-D4E6C16F3A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4749943"/>
              <a:ext cx="224454" cy="224454"/>
            </a:xfrm>
            <a:prstGeom prst="rect">
              <a:avLst/>
            </a:prstGeom>
          </p:spPr>
        </p:pic>
        <p:pic>
          <p:nvPicPr>
            <p:cNvPr id="80" name="Picture 79">
              <a:extLst>
                <a:ext uri="{FF2B5EF4-FFF2-40B4-BE49-F238E27FC236}">
                  <a16:creationId xmlns:a16="http://schemas.microsoft.com/office/drawing/2014/main" id="{09F6D0DA-E614-4AAE-A4A9-33AFBA2CB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4996458"/>
              <a:ext cx="224454" cy="224454"/>
            </a:xfrm>
            <a:prstGeom prst="rect">
              <a:avLst/>
            </a:prstGeom>
          </p:spPr>
        </p:pic>
        <p:pic>
          <p:nvPicPr>
            <p:cNvPr id="81" name="Picture 80">
              <a:extLst>
                <a:ext uri="{FF2B5EF4-FFF2-40B4-BE49-F238E27FC236}">
                  <a16:creationId xmlns:a16="http://schemas.microsoft.com/office/drawing/2014/main" id="{21B8F51E-756A-4BC2-AE90-0948E65C2F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5242970"/>
              <a:ext cx="224454" cy="224454"/>
            </a:xfrm>
            <a:prstGeom prst="rect">
              <a:avLst/>
            </a:prstGeom>
          </p:spPr>
        </p:pic>
      </p:grpSp>
      <p:grpSp>
        <p:nvGrpSpPr>
          <p:cNvPr id="82" name="Group 81">
            <a:extLst>
              <a:ext uri="{FF2B5EF4-FFF2-40B4-BE49-F238E27FC236}">
                <a16:creationId xmlns:a16="http://schemas.microsoft.com/office/drawing/2014/main" id="{5A39BE5E-71CD-491E-B439-52E45ADC15A2}"/>
              </a:ext>
            </a:extLst>
          </p:cNvPr>
          <p:cNvGrpSpPr/>
          <p:nvPr/>
        </p:nvGrpSpPr>
        <p:grpSpPr>
          <a:xfrm>
            <a:off x="7406160" y="3024338"/>
            <a:ext cx="224454" cy="717484"/>
            <a:chOff x="6178773" y="3024338"/>
            <a:chExt cx="224454" cy="717484"/>
          </a:xfrm>
        </p:grpSpPr>
        <p:pic>
          <p:nvPicPr>
            <p:cNvPr id="83" name="Picture 82">
              <a:extLst>
                <a:ext uri="{FF2B5EF4-FFF2-40B4-BE49-F238E27FC236}">
                  <a16:creationId xmlns:a16="http://schemas.microsoft.com/office/drawing/2014/main" id="{4A243F2D-479B-4AEA-9BBA-ECC9F33B68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4" name="Picture 83">
              <a:extLst>
                <a:ext uri="{FF2B5EF4-FFF2-40B4-BE49-F238E27FC236}">
                  <a16:creationId xmlns:a16="http://schemas.microsoft.com/office/drawing/2014/main" id="{20ABB2AA-5262-4676-AF9B-CEE787FD50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5" name="Picture 84">
              <a:extLst>
                <a:ext uri="{FF2B5EF4-FFF2-40B4-BE49-F238E27FC236}">
                  <a16:creationId xmlns:a16="http://schemas.microsoft.com/office/drawing/2014/main" id="{4333D8B6-D394-49B9-9A94-F31DCFD676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grpSp>
        <p:nvGrpSpPr>
          <p:cNvPr id="86" name="Group 85">
            <a:extLst>
              <a:ext uri="{FF2B5EF4-FFF2-40B4-BE49-F238E27FC236}">
                <a16:creationId xmlns:a16="http://schemas.microsoft.com/office/drawing/2014/main" id="{3F73EF08-F8A0-4E86-AF3B-CAAA89A335B2}"/>
              </a:ext>
            </a:extLst>
          </p:cNvPr>
          <p:cNvGrpSpPr/>
          <p:nvPr/>
        </p:nvGrpSpPr>
        <p:grpSpPr>
          <a:xfrm>
            <a:off x="8294990" y="3024338"/>
            <a:ext cx="224454" cy="717484"/>
            <a:chOff x="6178773" y="3024338"/>
            <a:chExt cx="224454" cy="717484"/>
          </a:xfrm>
        </p:grpSpPr>
        <p:pic>
          <p:nvPicPr>
            <p:cNvPr id="87" name="Picture 86">
              <a:extLst>
                <a:ext uri="{FF2B5EF4-FFF2-40B4-BE49-F238E27FC236}">
                  <a16:creationId xmlns:a16="http://schemas.microsoft.com/office/drawing/2014/main" id="{753E2DFC-6637-4C36-A51D-3F9773E0DE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024338"/>
              <a:ext cx="224454" cy="224454"/>
            </a:xfrm>
            <a:prstGeom prst="rect">
              <a:avLst/>
            </a:prstGeom>
          </p:spPr>
        </p:pic>
        <p:pic>
          <p:nvPicPr>
            <p:cNvPr id="88" name="Picture 87">
              <a:extLst>
                <a:ext uri="{FF2B5EF4-FFF2-40B4-BE49-F238E27FC236}">
                  <a16:creationId xmlns:a16="http://schemas.microsoft.com/office/drawing/2014/main" id="{DF4F006E-D859-434C-9E56-83D338F09B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270853"/>
              <a:ext cx="224454" cy="224454"/>
            </a:xfrm>
            <a:prstGeom prst="rect">
              <a:avLst/>
            </a:prstGeom>
          </p:spPr>
        </p:pic>
        <p:pic>
          <p:nvPicPr>
            <p:cNvPr id="89" name="Picture 88">
              <a:extLst>
                <a:ext uri="{FF2B5EF4-FFF2-40B4-BE49-F238E27FC236}">
                  <a16:creationId xmlns:a16="http://schemas.microsoft.com/office/drawing/2014/main" id="{6EF799A3-7FFE-4262-8581-3C2D0A9BE1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8773" y="3517368"/>
              <a:ext cx="224454" cy="224454"/>
            </a:xfrm>
            <a:prstGeom prst="rect">
              <a:avLst/>
            </a:prstGeom>
          </p:spPr>
        </p:pic>
      </p:grpSp>
      <p:pic>
        <p:nvPicPr>
          <p:cNvPr id="90" name="Picture 89" descr="A close up of a logo&#10;&#10;Description automatically generated">
            <a:extLst>
              <a:ext uri="{FF2B5EF4-FFF2-40B4-BE49-F238E27FC236}">
                <a16:creationId xmlns:a16="http://schemas.microsoft.com/office/drawing/2014/main" id="{B38AA1B6-5C9F-442D-8B6D-52CFE81548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4807" y="2994710"/>
            <a:ext cx="289297" cy="773121"/>
          </a:xfrm>
          <a:prstGeom prst="rect">
            <a:avLst/>
          </a:prstGeom>
        </p:spPr>
      </p:pic>
      <p:pic>
        <p:nvPicPr>
          <p:cNvPr id="91" name="Picture 90" descr="A close up of a logo&#10;&#10;Description automatically generated">
            <a:extLst>
              <a:ext uri="{FF2B5EF4-FFF2-40B4-BE49-F238E27FC236}">
                <a16:creationId xmlns:a16="http://schemas.microsoft.com/office/drawing/2014/main" id="{37CC9236-62A9-4816-BFC0-19E0EB5E26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8818" y="2998066"/>
            <a:ext cx="289297" cy="773120"/>
          </a:xfrm>
          <a:prstGeom prst="rect">
            <a:avLst/>
          </a:prstGeom>
        </p:spPr>
      </p:pic>
      <p:pic>
        <p:nvPicPr>
          <p:cNvPr id="92" name="Picture 91" descr="A close up of a logo&#10;&#10;Description automatically generated">
            <a:extLst>
              <a:ext uri="{FF2B5EF4-FFF2-40B4-BE49-F238E27FC236}">
                <a16:creationId xmlns:a16="http://schemas.microsoft.com/office/drawing/2014/main" id="{9D1C9235-08F3-4057-A569-325944C5D8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62445" y="2998066"/>
            <a:ext cx="289297" cy="773120"/>
          </a:xfrm>
          <a:prstGeom prst="rect">
            <a:avLst/>
          </a:prstGeom>
        </p:spPr>
      </p:pic>
      <p:sp>
        <p:nvSpPr>
          <p:cNvPr id="97" name="TextBox 96">
            <a:extLst>
              <a:ext uri="{FF2B5EF4-FFF2-40B4-BE49-F238E27FC236}">
                <a16:creationId xmlns:a16="http://schemas.microsoft.com/office/drawing/2014/main" id="{CFC8DE78-BF40-46A4-86EE-9A5BA3BF841B}"/>
              </a:ext>
            </a:extLst>
          </p:cNvPr>
          <p:cNvSpPr txBox="1"/>
          <p:nvPr/>
        </p:nvSpPr>
        <p:spPr bwMode="auto">
          <a:xfrm>
            <a:off x="7812814" y="2625016"/>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4</a:t>
            </a:r>
          </a:p>
        </p:txBody>
      </p:sp>
      <p:pic>
        <p:nvPicPr>
          <p:cNvPr id="99" name="Picture 98">
            <a:extLst>
              <a:ext uri="{FF2B5EF4-FFF2-40B4-BE49-F238E27FC236}">
                <a16:creationId xmlns:a16="http://schemas.microsoft.com/office/drawing/2014/main" id="{4702C321-DD18-48FD-BB89-43262B8A92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2987" y="3523522"/>
            <a:ext cx="224454" cy="224454"/>
          </a:xfrm>
          <a:prstGeom prst="rect">
            <a:avLst/>
          </a:prstGeom>
        </p:spPr>
      </p:pic>
      <p:pic>
        <p:nvPicPr>
          <p:cNvPr id="100" name="Picture 99">
            <a:extLst>
              <a:ext uri="{FF2B5EF4-FFF2-40B4-BE49-F238E27FC236}">
                <a16:creationId xmlns:a16="http://schemas.microsoft.com/office/drawing/2014/main" id="{B627EB9B-A70C-4622-820A-E64731BFA2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02773" y="5242970"/>
            <a:ext cx="224454" cy="224454"/>
          </a:xfrm>
          <a:prstGeom prst="rect">
            <a:avLst/>
          </a:prstGeom>
        </p:spPr>
      </p:pic>
      <p:sp>
        <p:nvSpPr>
          <p:cNvPr id="101" name="TextBox 100">
            <a:extLst>
              <a:ext uri="{FF2B5EF4-FFF2-40B4-BE49-F238E27FC236}">
                <a16:creationId xmlns:a16="http://schemas.microsoft.com/office/drawing/2014/main" id="{3ACA92F4-1322-4FE1-A7E1-95AE72593EFD}"/>
              </a:ext>
            </a:extLst>
          </p:cNvPr>
          <p:cNvSpPr txBox="1"/>
          <p:nvPr/>
        </p:nvSpPr>
        <p:spPr bwMode="auto">
          <a:xfrm>
            <a:off x="8448133" y="2625016"/>
            <a:ext cx="4539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r 1</a:t>
            </a:r>
          </a:p>
        </p:txBody>
      </p:sp>
      <p:graphicFrame>
        <p:nvGraphicFramePr>
          <p:cNvPr id="9" name="Object 8">
            <a:extLst>
              <a:ext uri="{FF2B5EF4-FFF2-40B4-BE49-F238E27FC236}">
                <a16:creationId xmlns:a16="http://schemas.microsoft.com/office/drawing/2014/main" id="{5561AF55-FA1C-4DE5-8234-3066C6B61460}"/>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10" imgW="799920" imgH="507960" progId="Equation.DSMT4">
                  <p:embed/>
                </p:oleObj>
              </mc:Choice>
              <mc:Fallback>
                <p:oleObj name="Equation" r:id="rId10" imgW="799920" imgH="507960" progId="Equation.DSMT4">
                  <p:embed/>
                  <p:pic>
                    <p:nvPicPr>
                      <p:cNvPr id="9" name="Object 8">
                        <a:extLst>
                          <a:ext uri="{FF2B5EF4-FFF2-40B4-BE49-F238E27FC236}">
                            <a16:creationId xmlns:a16="http://schemas.microsoft.com/office/drawing/2014/main" id="{5561AF55-FA1C-4DE5-8234-3066C6B61460}"/>
                          </a:ext>
                        </a:extLst>
                      </p:cNvPr>
                      <p:cNvPicPr/>
                      <p:nvPr/>
                    </p:nvPicPr>
                    <p:blipFill>
                      <a:blip r:embed="rId11"/>
                      <a:stretch>
                        <a:fillRect/>
                      </a:stretch>
                    </p:blipFill>
                    <p:spPr>
                      <a:xfrm>
                        <a:off x="3526272" y="2633409"/>
                        <a:ext cx="1394820" cy="885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D6341F9-F2A6-4339-B3C4-9F47DDF92543}"/>
              </a:ext>
            </a:extLst>
          </p:cNvPr>
          <p:cNvGraphicFramePr>
            <a:graphicFrameLocks noChangeAspect="1"/>
          </p:cNvGraphicFramePr>
          <p:nvPr/>
        </p:nvGraphicFramePr>
        <p:xfrm>
          <a:off x="3526272" y="2633409"/>
          <a:ext cx="1394820" cy="885600"/>
        </p:xfrm>
        <a:graphic>
          <a:graphicData uri="http://schemas.openxmlformats.org/presentationml/2006/ole">
            <mc:AlternateContent xmlns:mc="http://schemas.openxmlformats.org/markup-compatibility/2006">
              <mc:Choice xmlns:v="urn:schemas-microsoft-com:vml" Requires="v">
                <p:oleObj name="Equation" r:id="rId12" imgW="799920" imgH="507960" progId="Equation.DSMT4">
                  <p:embed/>
                </p:oleObj>
              </mc:Choice>
              <mc:Fallback>
                <p:oleObj name="Equation" r:id="rId12" imgW="799920" imgH="507960" progId="Equation.DSMT4">
                  <p:embed/>
                  <p:pic>
                    <p:nvPicPr>
                      <p:cNvPr id="10" name="Object 9">
                        <a:extLst>
                          <a:ext uri="{FF2B5EF4-FFF2-40B4-BE49-F238E27FC236}">
                            <a16:creationId xmlns:a16="http://schemas.microsoft.com/office/drawing/2014/main" id="{6D6341F9-F2A6-4339-B3C4-9F47DDF92543}"/>
                          </a:ext>
                        </a:extLst>
                      </p:cNvPr>
                      <p:cNvPicPr/>
                      <p:nvPr/>
                    </p:nvPicPr>
                    <p:blipFill>
                      <a:blip r:embed="rId13"/>
                      <a:stretch>
                        <a:fillRect/>
                      </a:stretch>
                    </p:blipFill>
                    <p:spPr>
                      <a:xfrm>
                        <a:off x="3526272" y="2633409"/>
                        <a:ext cx="1394820" cy="885600"/>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17C50649-2849-4A14-BEEB-F2FCFD42948A}"/>
              </a:ext>
            </a:extLst>
          </p:cNvPr>
          <p:cNvSpPr/>
          <p:nvPr/>
        </p:nvSpPr>
        <p:spPr bwMode="auto">
          <a:xfrm>
            <a:off x="4282679" y="2669382"/>
            <a:ext cx="337467" cy="29527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 name="TextBox 103">
            <a:extLst>
              <a:ext uri="{FF2B5EF4-FFF2-40B4-BE49-F238E27FC236}">
                <a16:creationId xmlns:a16="http://schemas.microsoft.com/office/drawing/2014/main" id="{12D58984-E417-4104-B662-6EEFAA6E656D}"/>
              </a:ext>
            </a:extLst>
          </p:cNvPr>
          <p:cNvSpPr txBox="1"/>
          <p:nvPr/>
        </p:nvSpPr>
        <p:spPr bwMode="auto">
          <a:xfrm>
            <a:off x="6480811" y="1524945"/>
            <a:ext cx="893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24 r 1</a:t>
            </a:r>
          </a:p>
        </p:txBody>
      </p:sp>
      <p:grpSp>
        <p:nvGrpSpPr>
          <p:cNvPr id="77" name="Group 76">
            <a:extLst>
              <a:ext uri="{FF2B5EF4-FFF2-40B4-BE49-F238E27FC236}">
                <a16:creationId xmlns:a16="http://schemas.microsoft.com/office/drawing/2014/main" id="{F361D337-7CC5-4E10-B47A-431128C3683A}"/>
              </a:ext>
            </a:extLst>
          </p:cNvPr>
          <p:cNvGrpSpPr/>
          <p:nvPr/>
        </p:nvGrpSpPr>
        <p:grpSpPr>
          <a:xfrm>
            <a:off x="4820435" y="1515420"/>
            <a:ext cx="2551133" cy="461665"/>
            <a:chOff x="3293565" y="1515419"/>
            <a:chExt cx="2551133" cy="461665"/>
          </a:xfrm>
        </p:grpSpPr>
        <p:sp>
          <p:nvSpPr>
            <p:cNvPr id="94" name="TextBox 93">
              <a:extLst>
                <a:ext uri="{FF2B5EF4-FFF2-40B4-BE49-F238E27FC236}">
                  <a16:creationId xmlns:a16="http://schemas.microsoft.com/office/drawing/2014/main" id="{0A0F4D49-E55D-45FC-B72D-E74F44F5CC23}"/>
                </a:ext>
              </a:extLst>
            </p:cNvPr>
            <p:cNvSpPr txBox="1"/>
            <p:nvPr/>
          </p:nvSpPr>
          <p:spPr bwMode="auto">
            <a:xfrm>
              <a:off x="3293565" y="1524945"/>
              <a:ext cx="14879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73  ÷  3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95" name="Rectangle 94">
              <a:extLst>
                <a:ext uri="{FF2B5EF4-FFF2-40B4-BE49-F238E27FC236}">
                  <a16:creationId xmlns:a16="http://schemas.microsoft.com/office/drawing/2014/main" id="{2C1BFB11-0CCE-4E74-AFAB-8E6D88BD7309}"/>
                </a:ext>
              </a:extLst>
            </p:cNvPr>
            <p:cNvSpPr/>
            <p:nvPr/>
          </p:nvSpPr>
          <p:spPr bwMode="auto">
            <a:xfrm>
              <a:off x="4962115" y="1515419"/>
              <a:ext cx="882583"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5" name="Group 104">
            <a:extLst>
              <a:ext uri="{FF2B5EF4-FFF2-40B4-BE49-F238E27FC236}">
                <a16:creationId xmlns:a16="http://schemas.microsoft.com/office/drawing/2014/main" id="{F53C69A9-B382-4247-ABCC-BE716CF891C3}"/>
              </a:ext>
            </a:extLst>
          </p:cNvPr>
          <p:cNvGrpSpPr/>
          <p:nvPr/>
        </p:nvGrpSpPr>
        <p:grpSpPr>
          <a:xfrm>
            <a:off x="3341811" y="2935965"/>
            <a:ext cx="1458860" cy="564329"/>
            <a:chOff x="3733049" y="5315443"/>
            <a:chExt cx="1458860" cy="564329"/>
          </a:xfrm>
        </p:grpSpPr>
        <p:grpSp>
          <p:nvGrpSpPr>
            <p:cNvPr id="106" name="Group 105">
              <a:extLst>
                <a:ext uri="{FF2B5EF4-FFF2-40B4-BE49-F238E27FC236}">
                  <a16:creationId xmlns:a16="http://schemas.microsoft.com/office/drawing/2014/main" id="{8883BB32-A453-41CD-9748-241FE9EEE368}"/>
                </a:ext>
              </a:extLst>
            </p:cNvPr>
            <p:cNvGrpSpPr/>
            <p:nvPr/>
          </p:nvGrpSpPr>
          <p:grpSpPr>
            <a:xfrm>
              <a:off x="4085070" y="5365750"/>
              <a:ext cx="1106839" cy="507156"/>
              <a:chOff x="4085070" y="5365750"/>
              <a:chExt cx="1106839" cy="507156"/>
            </a:xfrm>
            <a:solidFill>
              <a:schemeClr val="bg1"/>
            </a:solidFill>
          </p:grpSpPr>
          <p:sp>
            <p:nvSpPr>
              <p:cNvPr id="110" name="Rectangle 109">
                <a:extLst>
                  <a:ext uri="{FF2B5EF4-FFF2-40B4-BE49-F238E27FC236}">
                    <a16:creationId xmlns:a16="http://schemas.microsoft.com/office/drawing/2014/main" id="{1019331C-B4D4-460F-B9FE-859CC89F7804}"/>
                  </a:ext>
                </a:extLst>
              </p:cNvPr>
              <p:cNvSpPr/>
              <p:nvPr/>
            </p:nvSpPr>
            <p:spPr bwMode="auto">
              <a:xfrm>
                <a:off x="4085070" y="5365750"/>
                <a:ext cx="1106839" cy="52965"/>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 name="Rectangle 110">
                <a:extLst>
                  <a:ext uri="{FF2B5EF4-FFF2-40B4-BE49-F238E27FC236}">
                    <a16:creationId xmlns:a16="http://schemas.microsoft.com/office/drawing/2014/main" id="{167F9563-3B64-42CA-A1AF-2FB1758D198E}"/>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07" name="Group 106">
              <a:extLst>
                <a:ext uri="{FF2B5EF4-FFF2-40B4-BE49-F238E27FC236}">
                  <a16:creationId xmlns:a16="http://schemas.microsoft.com/office/drawing/2014/main" id="{5BAF5D83-573C-4D86-904A-0AD9446E1884}"/>
                </a:ext>
              </a:extLst>
            </p:cNvPr>
            <p:cNvGrpSpPr/>
            <p:nvPr/>
          </p:nvGrpSpPr>
          <p:grpSpPr>
            <a:xfrm>
              <a:off x="3733049" y="5315443"/>
              <a:ext cx="1434410" cy="564329"/>
              <a:chOff x="3722832" y="5310208"/>
              <a:chExt cx="1434410" cy="564329"/>
            </a:xfrm>
          </p:grpSpPr>
          <p:cxnSp>
            <p:nvCxnSpPr>
              <p:cNvPr id="108" name="Straight Connector 107">
                <a:extLst>
                  <a:ext uri="{FF2B5EF4-FFF2-40B4-BE49-F238E27FC236}">
                    <a16:creationId xmlns:a16="http://schemas.microsoft.com/office/drawing/2014/main" id="{F49997AD-B697-4DB5-A50E-428FABBF1EAE}"/>
                  </a:ext>
                </a:extLst>
              </p:cNvPr>
              <p:cNvCxnSpPr/>
              <p:nvPr/>
            </p:nvCxnSpPr>
            <p:spPr bwMode="auto">
              <a:xfrm>
                <a:off x="4095242" y="5385595"/>
                <a:ext cx="1062000"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869EE8F-36ED-4FAF-9C0F-44ACC48F5985}"/>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19" name="Group 118">
            <a:extLst>
              <a:ext uri="{FF2B5EF4-FFF2-40B4-BE49-F238E27FC236}">
                <a16:creationId xmlns:a16="http://schemas.microsoft.com/office/drawing/2014/main" id="{5F2D9AFF-2C32-4844-BC23-43D9E12C9E3E}"/>
              </a:ext>
            </a:extLst>
          </p:cNvPr>
          <p:cNvGrpSpPr>
            <a:grpSpLocks noChangeAspect="1"/>
          </p:cNvGrpSpPr>
          <p:nvPr/>
        </p:nvGrpSpPr>
        <p:grpSpPr>
          <a:xfrm>
            <a:off x="6037624" y="2903273"/>
            <a:ext cx="2748231" cy="578710"/>
            <a:chOff x="3733049" y="5315443"/>
            <a:chExt cx="2710626" cy="570792"/>
          </a:xfrm>
        </p:grpSpPr>
        <p:grpSp>
          <p:nvGrpSpPr>
            <p:cNvPr id="120" name="Group 119">
              <a:extLst>
                <a:ext uri="{FF2B5EF4-FFF2-40B4-BE49-F238E27FC236}">
                  <a16:creationId xmlns:a16="http://schemas.microsoft.com/office/drawing/2014/main" id="{5CCE7237-7691-49F0-A969-C1EBE1FAE9A6}"/>
                </a:ext>
              </a:extLst>
            </p:cNvPr>
            <p:cNvGrpSpPr/>
            <p:nvPr/>
          </p:nvGrpSpPr>
          <p:grpSpPr>
            <a:xfrm>
              <a:off x="4085069" y="5354684"/>
              <a:ext cx="2358605" cy="531551"/>
              <a:chOff x="4085069" y="5354684"/>
              <a:chExt cx="2358605" cy="531551"/>
            </a:xfrm>
            <a:solidFill>
              <a:schemeClr val="bg1"/>
            </a:solidFill>
          </p:grpSpPr>
          <p:sp>
            <p:nvSpPr>
              <p:cNvPr id="124" name="Rectangle 123">
                <a:extLst>
                  <a:ext uri="{FF2B5EF4-FFF2-40B4-BE49-F238E27FC236}">
                    <a16:creationId xmlns:a16="http://schemas.microsoft.com/office/drawing/2014/main" id="{564FE2BB-AEE4-483F-852C-9EE5E48C2F8B}"/>
                  </a:ext>
                </a:extLst>
              </p:cNvPr>
              <p:cNvSpPr/>
              <p:nvPr/>
            </p:nvSpPr>
            <p:spPr bwMode="auto">
              <a:xfrm>
                <a:off x="4085069" y="5354684"/>
                <a:ext cx="2358605" cy="52438"/>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Rectangle 124">
                <a:extLst>
                  <a:ext uri="{FF2B5EF4-FFF2-40B4-BE49-F238E27FC236}">
                    <a16:creationId xmlns:a16="http://schemas.microsoft.com/office/drawing/2014/main" id="{7BD726BB-8B48-4A35-B70E-80637D14E2F5}"/>
                  </a:ext>
                </a:extLst>
              </p:cNvPr>
              <p:cNvSpPr/>
              <p:nvPr/>
            </p:nvSpPr>
            <p:spPr bwMode="auto">
              <a:xfrm rot="5400000">
                <a:off x="3875409"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1" name="Group 120">
              <a:extLst>
                <a:ext uri="{FF2B5EF4-FFF2-40B4-BE49-F238E27FC236}">
                  <a16:creationId xmlns:a16="http://schemas.microsoft.com/office/drawing/2014/main" id="{C6E94E78-DFBB-4D70-9D6C-17A2729AB26D}"/>
                </a:ext>
              </a:extLst>
            </p:cNvPr>
            <p:cNvGrpSpPr/>
            <p:nvPr/>
          </p:nvGrpSpPr>
          <p:grpSpPr>
            <a:xfrm>
              <a:off x="3733049" y="5315443"/>
              <a:ext cx="2710626" cy="564329"/>
              <a:chOff x="3722832" y="5310208"/>
              <a:chExt cx="2710626" cy="564329"/>
            </a:xfrm>
          </p:grpSpPr>
          <p:cxnSp>
            <p:nvCxnSpPr>
              <p:cNvPr id="122" name="Straight Connector 121">
                <a:extLst>
                  <a:ext uri="{FF2B5EF4-FFF2-40B4-BE49-F238E27FC236}">
                    <a16:creationId xmlns:a16="http://schemas.microsoft.com/office/drawing/2014/main" id="{E73E5212-F5B6-4C16-8115-23298B9E0C95}"/>
                  </a:ext>
                </a:extLst>
              </p:cNvPr>
              <p:cNvCxnSpPr/>
              <p:nvPr/>
            </p:nvCxnSpPr>
            <p:spPr bwMode="auto">
              <a:xfrm>
                <a:off x="4095241" y="5385595"/>
                <a:ext cx="233821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Arc 122">
                <a:extLst>
                  <a:ext uri="{FF2B5EF4-FFF2-40B4-BE49-F238E27FC236}">
                    <a16:creationId xmlns:a16="http://schemas.microsoft.com/office/drawing/2014/main" id="{A3DB43C2-47DA-4027-9819-8F5CD3765AA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304150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6"/>
                                        </p:tgtEl>
                                      </p:cBhvr>
                                    </p:animEffect>
                                    <p:set>
                                      <p:cBhvr>
                                        <p:cTn id="7" dur="1" fill="hold">
                                          <p:stCondLst>
                                            <p:cond delay="499"/>
                                          </p:stCondLst>
                                        </p:cTn>
                                        <p:tgtEl>
                                          <p:spTgt spid="9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35" presetClass="path" presetSubtype="0" accel="50000" fill="hold" nodeType="afterEffect">
                                  <p:stCondLst>
                                    <p:cond delay="0"/>
                                  </p:stCondLst>
                                  <p:childTnLst>
                                    <p:animMotion origin="layout" path="M -8.33333E-7 2.96296E-6 L -0.03246 0.00023 " pathEditMode="relative" rAng="0" ptsTypes="AA">
                                      <p:cBhvr>
                                        <p:cTn id="22" dur="1000" fill="hold"/>
                                        <p:tgtEl>
                                          <p:spTgt spid="69"/>
                                        </p:tgtEl>
                                        <p:attrNameLst>
                                          <p:attrName>ppt_x</p:attrName>
                                          <p:attrName>ppt_y</p:attrName>
                                        </p:attrNameLst>
                                      </p:cBhvr>
                                      <p:rCtr x="-1632" y="0"/>
                                    </p:animMotion>
                                  </p:childTnLst>
                                </p:cTn>
                              </p:par>
                            </p:childTnLst>
                          </p:cTn>
                        </p:par>
                        <p:par>
                          <p:cTn id="23" fill="hold">
                            <p:stCondLst>
                              <p:cond delay="1500"/>
                            </p:stCondLst>
                            <p:childTnLst>
                              <p:par>
                                <p:cTn id="24" presetID="1" presetClass="exit" presetSubtype="0" fill="hold" nodeType="afterEffect">
                                  <p:stCondLst>
                                    <p:cond delay="0"/>
                                  </p:stCondLst>
                                  <p:childTnLst>
                                    <p:set>
                                      <p:cBhvr>
                                        <p:cTn id="25" dur="1" fill="hold">
                                          <p:stCondLst>
                                            <p:cond delay="0"/>
                                          </p:stCondLst>
                                        </p:cTn>
                                        <p:tgtEl>
                                          <p:spTgt spid="69"/>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82"/>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2000"/>
                            </p:stCondLst>
                            <p:childTnLst>
                              <p:par>
                                <p:cTn id="33" presetID="64" presetClass="path" presetSubtype="0" accel="50000" fill="hold" nodeType="afterEffect">
                                  <p:stCondLst>
                                    <p:cond delay="0"/>
                                  </p:stCondLst>
                                  <p:childTnLst>
                                    <p:animMotion origin="layout" path="M -8.33333E-7 2.59259E-6 L 0.00017 -0.10787 " pathEditMode="relative" rAng="0" ptsTypes="AA">
                                      <p:cBhvr>
                                        <p:cTn id="34" dur="1000" fill="hold"/>
                                        <p:tgtEl>
                                          <p:spTgt spid="73"/>
                                        </p:tgtEl>
                                        <p:attrNameLst>
                                          <p:attrName>ppt_x</p:attrName>
                                          <p:attrName>ppt_y</p:attrName>
                                        </p:attrNameLst>
                                      </p:cBhvr>
                                      <p:rCtr x="0" y="-5394"/>
                                    </p:animMotion>
                                  </p:childTnLst>
                                </p:cTn>
                              </p:par>
                            </p:childTnLst>
                          </p:cTn>
                        </p:par>
                        <p:par>
                          <p:cTn id="35" fill="hold">
                            <p:stCondLst>
                              <p:cond delay="3000"/>
                            </p:stCondLst>
                            <p:childTnLst>
                              <p:par>
                                <p:cTn id="36" presetID="1" presetClass="exit" presetSubtype="0" fill="hold" nodeType="afterEffect">
                                  <p:stCondLst>
                                    <p:cond delay="0"/>
                                  </p:stCondLst>
                                  <p:childTnLst>
                                    <p:set>
                                      <p:cBhvr>
                                        <p:cTn id="37" dur="1" fill="hold">
                                          <p:stCondLst>
                                            <p:cond delay="0"/>
                                          </p:stCondLst>
                                        </p:cTn>
                                        <p:tgtEl>
                                          <p:spTgt spid="7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childTnLst>
                          </p:cTn>
                        </p:par>
                        <p:par>
                          <p:cTn id="48" fill="hold">
                            <p:stCondLst>
                              <p:cond delay="4000"/>
                            </p:stCondLst>
                            <p:childTnLst>
                              <p:par>
                                <p:cTn id="49" presetID="64" presetClass="path" presetSubtype="0" accel="50000" fill="hold" nodeType="afterEffect">
                                  <p:stCondLst>
                                    <p:cond delay="0"/>
                                  </p:stCondLst>
                                  <p:childTnLst>
                                    <p:animMotion origin="layout" path="M -8.33333E-7 2.22222E-6 L 0.06476 -0.21528 " pathEditMode="relative" rAng="0" ptsTypes="AA">
                                      <p:cBhvr>
                                        <p:cTn id="50" dur="1000" fill="hold"/>
                                        <p:tgtEl>
                                          <p:spTgt spid="78"/>
                                        </p:tgtEl>
                                        <p:attrNameLst>
                                          <p:attrName>ppt_x</p:attrName>
                                          <p:attrName>ppt_y</p:attrName>
                                        </p:attrNameLst>
                                      </p:cBhvr>
                                      <p:rCtr x="3229" y="-10764"/>
                                    </p:animMotion>
                                  </p:childTnLst>
                                </p:cTn>
                              </p:par>
                            </p:childTnLst>
                          </p:cTn>
                        </p:par>
                        <p:par>
                          <p:cTn id="51" fill="hold">
                            <p:stCondLst>
                              <p:cond delay="5000"/>
                            </p:stCondLst>
                            <p:childTnLst>
                              <p:par>
                                <p:cTn id="52" presetID="1" presetClass="exit" presetSubtype="0" fill="hold" nodeType="afterEffect">
                                  <p:stCondLst>
                                    <p:cond delay="0"/>
                                  </p:stCondLst>
                                  <p:childTnLst>
                                    <p:set>
                                      <p:cBhvr>
                                        <p:cTn id="53" dur="1" fill="hold">
                                          <p:stCondLst>
                                            <p:cond delay="0"/>
                                          </p:stCondLst>
                                        </p:cTn>
                                        <p:tgtEl>
                                          <p:spTgt spid="78"/>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86"/>
                                        </p:tgtEl>
                                        <p:attrNameLst>
                                          <p:attrName>style.visibility</p:attrName>
                                        </p:attrNameLst>
                                      </p:cBhvr>
                                      <p:to>
                                        <p:strVal val="visible"/>
                                      </p:to>
                                    </p:se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par>
                          <p:cTn id="60" fill="hold">
                            <p:stCondLst>
                              <p:cond delay="5500"/>
                            </p:stCondLst>
                            <p:childTnLst>
                              <p:par>
                                <p:cTn id="61" presetID="64" presetClass="path" presetSubtype="0" accel="50000" fill="hold" nodeType="afterEffect">
                                  <p:stCondLst>
                                    <p:cond delay="0"/>
                                  </p:stCondLst>
                                  <p:childTnLst>
                                    <p:animMotion origin="layout" path="M -8.33333E-7 2.96296E-6 L 0.09601 -0.32338 " pathEditMode="relative" rAng="0" ptsTypes="AA">
                                      <p:cBhvr>
                                        <p:cTn id="62" dur="1000" fill="hold"/>
                                        <p:tgtEl>
                                          <p:spTgt spid="100"/>
                                        </p:tgtEl>
                                        <p:attrNameLst>
                                          <p:attrName>ppt_x</p:attrName>
                                          <p:attrName>ppt_y</p:attrName>
                                        </p:attrNameLst>
                                      </p:cBhvr>
                                      <p:rCtr x="4792" y="-16181"/>
                                    </p:animMotion>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Effect transition="in" filter="fade">
                                      <p:cBhvr>
                                        <p:cTn id="70" dur="500"/>
                                        <p:tgtEl>
                                          <p:spTgt spid="101"/>
                                        </p:tgtEl>
                                      </p:cBhvr>
                                    </p:animEffect>
                                  </p:childTnLst>
                                </p:cTn>
                              </p:par>
                              <p:par>
                                <p:cTn id="71" presetID="10" presetClass="entr" presetSubtype="0"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par>
                                <p:cTn id="74" presetID="10" presetClass="exit" presetSubtype="0" fill="hold" nodeType="withEffect">
                                  <p:stCondLst>
                                    <p:cond delay="0"/>
                                  </p:stCondLst>
                                  <p:childTnLst>
                                    <p:animEffect transition="out" filter="fade">
                                      <p:cBhvr>
                                        <p:cTn id="75" dur="500"/>
                                        <p:tgtEl>
                                          <p:spTgt spid="9"/>
                                        </p:tgtEl>
                                      </p:cBhvr>
                                    </p:animEffect>
                                    <p:set>
                                      <p:cBhvr>
                                        <p:cTn id="76" dur="1" fill="hold">
                                          <p:stCondLst>
                                            <p:cond delay="499"/>
                                          </p:stCondLst>
                                        </p:cTn>
                                        <p:tgtEl>
                                          <p:spTgt spid="9"/>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2"/>
                                        </p:tgtEl>
                                      </p:cBhvr>
                                    </p:animEffect>
                                    <p:set>
                                      <p:cBhvr>
                                        <p:cTn id="79" dur="1" fill="hold">
                                          <p:stCondLst>
                                            <p:cond delay="499"/>
                                          </p:stCondLst>
                                        </p:cTn>
                                        <p:tgtEl>
                                          <p:spTgt spid="5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5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04"/>
                                        </p:tgtEl>
                                        <p:attrNameLst>
                                          <p:attrName>style.visibility</p:attrName>
                                        </p:attrNameLst>
                                      </p:cBhvr>
                                      <p:to>
                                        <p:strVal val="visible"/>
                                      </p:to>
                                    </p:set>
                                    <p:animEffect transition="in" filter="fade">
                                      <p:cBhvr>
                                        <p:cTn id="8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7" grpId="0"/>
      <p:bldP spid="64" grpId="0"/>
      <p:bldP spid="97" grpId="0"/>
      <p:bldP spid="101" grpId="0"/>
      <p:bldP spid="52" grpId="0" animBg="1"/>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D5CF5E6-F143-42E3-81FB-C6118CE03EF1}"/>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05199"/>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095673"/>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380673" y="1721013"/>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writing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417910"/>
            <a:ext cx="3413579" cy="446831"/>
          </a:xfrm>
          <a:prstGeom prst="rect">
            <a:avLst/>
          </a:prstGeom>
        </p:spPr>
      </p:pic>
      <p:grpSp>
        <p:nvGrpSpPr>
          <p:cNvPr id="7" name="Group 6">
            <a:extLst>
              <a:ext uri="{FF2B5EF4-FFF2-40B4-BE49-F238E27FC236}">
                <a16:creationId xmlns:a16="http://schemas.microsoft.com/office/drawing/2014/main" id="{8431F399-E036-404B-90D3-6DDF24BD92C1}"/>
              </a:ext>
            </a:extLst>
          </p:cNvPr>
          <p:cNvGrpSpPr/>
          <p:nvPr/>
        </p:nvGrpSpPr>
        <p:grpSpPr>
          <a:xfrm>
            <a:off x="5787945" y="2377734"/>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6" name="Group 5"/>
          <p:cNvGrpSpPr/>
          <p:nvPr/>
        </p:nvGrpSpPr>
        <p:grpSpPr>
          <a:xfrm>
            <a:off x="2746500" y="2080292"/>
            <a:ext cx="1760359" cy="885600"/>
            <a:chOff x="1222499" y="1805359"/>
            <a:chExt cx="1760359" cy="885600"/>
          </a:xfrm>
        </p:grpSpPr>
        <p:graphicFrame>
          <p:nvGraphicFramePr>
            <p:cNvPr id="4" name="Object 3">
              <a:extLst>
                <a:ext uri="{FF2B5EF4-FFF2-40B4-BE49-F238E27FC236}">
                  <a16:creationId xmlns:a16="http://schemas.microsoft.com/office/drawing/2014/main" id="{F47FAC76-0B3E-43B4-BC7E-3C717CBF556B}"/>
                </a:ext>
              </a:extLst>
            </p:cNvPr>
            <p:cNvGraphicFramePr>
              <a:graphicFrameLocks noChangeAspect="1"/>
            </p:cNvGraphicFramePr>
            <p:nvPr/>
          </p:nvGraphicFramePr>
          <p:xfrm>
            <a:off x="1388778" y="1805359"/>
            <a:ext cx="1594080" cy="885600"/>
          </p:xfrm>
          <a:graphic>
            <a:graphicData uri="http://schemas.openxmlformats.org/presentationml/2006/ole">
              <mc:AlternateContent xmlns:mc="http://schemas.openxmlformats.org/markup-compatibility/2006">
                <mc:Choice xmlns:v="urn:schemas-microsoft-com:vml" Requires="v">
                  <p:oleObj name="Equation" r:id="rId4" imgW="914400" imgH="507960" progId="Equation.DSMT4">
                    <p:embed/>
                  </p:oleObj>
                </mc:Choice>
                <mc:Fallback>
                  <p:oleObj name="Equation" r:id="rId4" imgW="914400" imgH="507960" progId="Equation.DSMT4">
                    <p:embed/>
                    <p:pic>
                      <p:nvPicPr>
                        <p:cNvPr id="4" name="Object 3">
                          <a:extLst>
                            <a:ext uri="{FF2B5EF4-FFF2-40B4-BE49-F238E27FC236}">
                              <a16:creationId xmlns:a16="http://schemas.microsoft.com/office/drawing/2014/main" id="{F47FAC76-0B3E-43B4-BC7E-3C717CBF556B}"/>
                            </a:ext>
                          </a:extLst>
                        </p:cNvPr>
                        <p:cNvPicPr/>
                        <p:nvPr/>
                      </p:nvPicPr>
                      <p:blipFill>
                        <a:blip r:embed="rId5"/>
                        <a:stretch>
                          <a:fillRect/>
                        </a:stretch>
                      </p:blipFill>
                      <p:spPr>
                        <a:xfrm>
                          <a:off x="1388778" y="1805359"/>
                          <a:ext cx="1594080" cy="885600"/>
                        </a:xfrm>
                        <a:prstGeom prst="rect">
                          <a:avLst/>
                        </a:prstGeom>
                      </p:spPr>
                    </p:pic>
                  </p:oleObj>
                </mc:Fallback>
              </mc:AlternateContent>
            </a:graphicData>
          </a:graphic>
        </p:graphicFrame>
        <p:grpSp>
          <p:nvGrpSpPr>
            <p:cNvPr id="26" name="Group 25">
              <a:extLst>
                <a:ext uri="{FF2B5EF4-FFF2-40B4-BE49-F238E27FC236}">
                  <a16:creationId xmlns:a16="http://schemas.microsoft.com/office/drawing/2014/main" id="{46CAEC4A-62B3-400A-913D-E5049B9696B9}"/>
                </a:ext>
              </a:extLst>
            </p:cNvPr>
            <p:cNvGrpSpPr/>
            <p:nvPr/>
          </p:nvGrpSpPr>
          <p:grpSpPr>
            <a:xfrm>
              <a:off x="1222499" y="2102703"/>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5431262" y="2357831"/>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8" name="Group 7"/>
          <p:cNvGrpSpPr/>
          <p:nvPr/>
        </p:nvGrpSpPr>
        <p:grpSpPr>
          <a:xfrm>
            <a:off x="5572155" y="2420073"/>
            <a:ext cx="3435836" cy="1577329"/>
            <a:chOff x="4048155" y="2145139"/>
            <a:chExt cx="3435836" cy="1577329"/>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pic>
          <p:nvPicPr>
            <p:cNvPr id="46" name="Picture 45" descr="A picture containing clipart&#10;&#10;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445" y="2205293"/>
              <a:ext cx="233806" cy="233806"/>
            </a:xfrm>
            <a:prstGeom prst="rect">
              <a:avLst/>
            </a:prstGeom>
          </p:spPr>
        </p:pic>
        <p:grpSp>
          <p:nvGrpSpPr>
            <p:cNvPr id="48" name="Group 47">
              <a:extLst>
                <a:ext uri="{FF2B5EF4-FFF2-40B4-BE49-F238E27FC236}">
                  <a16:creationId xmlns:a16="http://schemas.microsoft.com/office/drawing/2014/main" id="{8B0918B9-C57A-4D7B-A0CF-19614AA6BADF}"/>
                </a:ext>
              </a:extLst>
            </p:cNvPr>
            <p:cNvGrpSpPr/>
            <p:nvPr/>
          </p:nvGrpSpPr>
          <p:grpSpPr>
            <a:xfrm>
              <a:off x="7250185" y="2205293"/>
              <a:ext cx="233806" cy="490920"/>
              <a:chOff x="7120645" y="3020794"/>
              <a:chExt cx="233806" cy="490920"/>
            </a:xfrm>
          </p:grpSpPr>
          <p:pic>
            <p:nvPicPr>
              <p:cNvPr id="49" name="Picture 48" descr="A picture containing object&#10;&#10;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19" name="TextBox 18">
              <a:extLst>
                <a:ext uri="{FF2B5EF4-FFF2-40B4-BE49-F238E27FC236}">
                  <a16:creationId xmlns:a16="http://schemas.microsoft.com/office/drawing/2014/main" id="{F5ADEA59-CB1A-4433-8BE8-C58F8D766860}"/>
                </a:ext>
              </a:extLst>
            </p:cNvPr>
            <p:cNvSpPr txBox="1"/>
            <p:nvPr/>
          </p:nvSpPr>
          <p:spPr bwMode="auto">
            <a:xfrm>
              <a:off x="4048155" y="21451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grpSp>
    </p:spTree>
    <p:extLst>
      <p:ext uri="{BB962C8B-B14F-4D97-AF65-F5344CB8AC3E}">
        <p14:creationId xmlns:p14="http://schemas.microsoft.com/office/powerpoint/2010/main" val="7663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5BD3CB-63BA-4905-B555-77FF7B866EE4}"/>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05199"/>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095673"/>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3380673" y="1721013"/>
            <a:ext cx="54306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writing the divisor and the dividend:</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aphicFrame>
        <p:nvGraphicFramePr>
          <p:cNvPr id="4" name="Object 3">
            <a:extLst>
              <a:ext uri="{FF2B5EF4-FFF2-40B4-BE49-F238E27FC236}">
                <a16:creationId xmlns:a16="http://schemas.microsoft.com/office/drawing/2014/main" id="{F47FAC76-0B3E-43B4-BC7E-3C717CBF556B}"/>
              </a:ext>
            </a:extLst>
          </p:cNvPr>
          <p:cNvGraphicFramePr>
            <a:graphicFrameLocks noChangeAspect="1"/>
          </p:cNvGraphicFramePr>
          <p:nvPr/>
        </p:nvGraphicFramePr>
        <p:xfrm>
          <a:off x="2912778" y="2080292"/>
          <a:ext cx="1594080" cy="885600"/>
        </p:xfrm>
        <a:graphic>
          <a:graphicData uri="http://schemas.openxmlformats.org/presentationml/2006/ole">
            <mc:AlternateContent xmlns:mc="http://schemas.openxmlformats.org/markup-compatibility/2006">
              <mc:Choice xmlns:v="urn:schemas-microsoft-com:vml" Requires="v">
                <p:oleObj name="Equation" r:id="rId3" imgW="914400" imgH="507960" progId="Equation.DSMT4">
                  <p:embed/>
                </p:oleObj>
              </mc:Choice>
              <mc:Fallback>
                <p:oleObj name="Equation" r:id="rId3" imgW="914400" imgH="507960" progId="Equation.DSMT4">
                  <p:embed/>
                  <p:pic>
                    <p:nvPicPr>
                      <p:cNvPr id="4" name="Object 3">
                        <a:extLst>
                          <a:ext uri="{FF2B5EF4-FFF2-40B4-BE49-F238E27FC236}">
                            <a16:creationId xmlns:a16="http://schemas.microsoft.com/office/drawing/2014/main" id="{F47FAC76-0B3E-43B4-BC7E-3C717CBF556B}"/>
                          </a:ext>
                        </a:extLst>
                      </p:cNvPr>
                      <p:cNvPicPr/>
                      <p:nvPr/>
                    </p:nvPicPr>
                    <p:blipFill>
                      <a:blip r:embed="rId4"/>
                      <a:stretch>
                        <a:fillRect/>
                      </a:stretch>
                    </p:blipFill>
                    <p:spPr>
                      <a:xfrm>
                        <a:off x="2912778" y="2080292"/>
                        <a:ext cx="1594080" cy="8856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BE2CBD-D3B8-4AE2-94FE-12C22B7E12D9}"/>
              </a:ext>
            </a:extLst>
          </p:cNvPr>
          <p:cNvSpPr txBox="1"/>
          <p:nvPr/>
        </p:nvSpPr>
        <p:spPr bwMode="auto">
          <a:xfrm>
            <a:off x="6070367" y="2073937"/>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1</a:t>
            </a:r>
          </a:p>
        </p:txBody>
      </p:sp>
      <p:sp>
        <p:nvSpPr>
          <p:cNvPr id="42" name="TextBox 41">
            <a:extLst>
              <a:ext uri="{FF2B5EF4-FFF2-40B4-BE49-F238E27FC236}">
                <a16:creationId xmlns:a16="http://schemas.microsoft.com/office/drawing/2014/main" id="{6C63EF8F-322D-4029-9F54-9B2DFD4E3FEA}"/>
              </a:ext>
            </a:extLst>
          </p:cNvPr>
          <p:cNvSpPr txBox="1"/>
          <p:nvPr/>
        </p:nvSpPr>
        <p:spPr bwMode="auto">
          <a:xfrm>
            <a:off x="4499569" y="1721013"/>
            <a:ext cx="3192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sharing the 100s: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5068942"/>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6 hundreds ÷ 4 = 1 hundred r 2 hundreds</a:t>
            </a:r>
          </a:p>
        </p:txBody>
      </p:sp>
      <p:graphicFrame>
        <p:nvGraphicFramePr>
          <p:cNvPr id="43" name="Object 42">
            <a:extLst>
              <a:ext uri="{FF2B5EF4-FFF2-40B4-BE49-F238E27FC236}">
                <a16:creationId xmlns:a16="http://schemas.microsoft.com/office/drawing/2014/main" id="{ABF575A2-84CB-43B8-AB42-9D763EB7834C}"/>
              </a:ext>
            </a:extLst>
          </p:cNvPr>
          <p:cNvGraphicFramePr>
            <a:graphicFrameLocks noChangeAspect="1"/>
          </p:cNvGraphicFramePr>
          <p:nvPr/>
        </p:nvGraphicFramePr>
        <p:xfrm>
          <a:off x="2912778" y="2080292"/>
          <a:ext cx="1594080" cy="885600"/>
        </p:xfrm>
        <a:graphic>
          <a:graphicData uri="http://schemas.openxmlformats.org/presentationml/2006/ole">
            <mc:AlternateContent xmlns:mc="http://schemas.openxmlformats.org/markup-compatibility/2006">
              <mc:Choice xmlns:v="urn:schemas-microsoft-com:vml" Requires="v">
                <p:oleObj name="Equation" r:id="rId5" imgW="914400" imgH="507960" progId="Equation.DSMT4">
                  <p:embed/>
                </p:oleObj>
              </mc:Choice>
              <mc:Fallback>
                <p:oleObj name="Equation" r:id="rId5" imgW="914400" imgH="507960" progId="Equation.DSMT4">
                  <p:embed/>
                  <p:pic>
                    <p:nvPicPr>
                      <p:cNvPr id="43" name="Object 42">
                        <a:extLst>
                          <a:ext uri="{FF2B5EF4-FFF2-40B4-BE49-F238E27FC236}">
                            <a16:creationId xmlns:a16="http://schemas.microsoft.com/office/drawing/2014/main" id="{ABF575A2-84CB-43B8-AB42-9D763EB7834C}"/>
                          </a:ext>
                        </a:extLst>
                      </p:cNvPr>
                      <p:cNvPicPr/>
                      <p:nvPr/>
                    </p:nvPicPr>
                    <p:blipFill>
                      <a:blip r:embed="rId6"/>
                      <a:stretch>
                        <a:fillRect/>
                      </a:stretch>
                    </p:blipFill>
                    <p:spPr>
                      <a:xfrm>
                        <a:off x="2912778" y="2080292"/>
                        <a:ext cx="1594080" cy="885600"/>
                      </a:xfrm>
                      <a:prstGeom prst="rect">
                        <a:avLst/>
                      </a:prstGeom>
                    </p:spPr>
                  </p:pic>
                </p:oleObj>
              </mc:Fallback>
            </mc:AlternateContent>
          </a:graphicData>
        </a:graphic>
      </p:graphicFrame>
      <p:grpSp>
        <p:nvGrpSpPr>
          <p:cNvPr id="47" name="Group 46">
            <a:extLst>
              <a:ext uri="{FF2B5EF4-FFF2-40B4-BE49-F238E27FC236}">
                <a16:creationId xmlns:a16="http://schemas.microsoft.com/office/drawing/2014/main" id="{8576DADC-6D1D-4187-8D2B-F859D86C6BFB}"/>
              </a:ext>
            </a:extLst>
          </p:cNvPr>
          <p:cNvGrpSpPr/>
          <p:nvPr/>
        </p:nvGrpSpPr>
        <p:grpSpPr>
          <a:xfrm>
            <a:off x="5924691" y="2454049"/>
            <a:ext cx="573261" cy="1065120"/>
            <a:chOff x="4400690" y="2560116"/>
            <a:chExt cx="573261" cy="1065120"/>
          </a:xfrm>
        </p:grpSpPr>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586293"/>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843407"/>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3100521"/>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3357635"/>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4740145" y="2586293"/>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0690" y="2560116"/>
              <a:ext cx="301351" cy="1065120"/>
            </a:xfrm>
            <a:prstGeom prst="rect">
              <a:avLst/>
            </a:prstGeom>
          </p:spPr>
        </p:pic>
      </p:grpSp>
      <p:grpSp>
        <p:nvGrpSpPr>
          <p:cNvPr id="7" name="Group 6">
            <a:extLst>
              <a:ext uri="{FF2B5EF4-FFF2-40B4-BE49-F238E27FC236}">
                <a16:creationId xmlns:a16="http://schemas.microsoft.com/office/drawing/2014/main" id="{8431F399-E036-404B-90D3-6DDF24BD92C1}"/>
              </a:ext>
            </a:extLst>
          </p:cNvPr>
          <p:cNvGrpSpPr/>
          <p:nvPr/>
        </p:nvGrpSpPr>
        <p:grpSpPr>
          <a:xfrm>
            <a:off x="5787945" y="2377734"/>
            <a:ext cx="3453090" cy="487007"/>
            <a:chOff x="4263945" y="2102800"/>
            <a:chExt cx="3453090" cy="487007"/>
          </a:xfrm>
        </p:grpSpPr>
        <p:sp>
          <p:nvSpPr>
            <p:cNvPr id="3" name="Rectangle 2">
              <a:extLst>
                <a:ext uri="{FF2B5EF4-FFF2-40B4-BE49-F238E27FC236}">
                  <a16:creationId xmlns:a16="http://schemas.microsoft.com/office/drawing/2014/main" id="{93FB9857-CB64-4DA2-813E-13E2ED816087}"/>
                </a:ext>
              </a:extLst>
            </p:cNvPr>
            <p:cNvSpPr/>
            <p:nvPr/>
          </p:nvSpPr>
          <p:spPr bwMode="auto">
            <a:xfrm>
              <a:off x="4263945" y="2114550"/>
              <a:ext cx="106734" cy="475257"/>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923EF540-8BBE-464E-B1BA-7BEE4394FCB0}"/>
                </a:ext>
              </a:extLst>
            </p:cNvPr>
            <p:cNvSpPr/>
            <p:nvPr/>
          </p:nvSpPr>
          <p:spPr bwMode="auto">
            <a:xfrm>
              <a:off x="4324350" y="2102800"/>
              <a:ext cx="3392685" cy="58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grpSp>
      <p:grpSp>
        <p:nvGrpSpPr>
          <p:cNvPr id="26" name="Group 25">
            <a:extLst>
              <a:ext uri="{FF2B5EF4-FFF2-40B4-BE49-F238E27FC236}">
                <a16:creationId xmlns:a16="http://schemas.microsoft.com/office/drawing/2014/main" id="{46CAEC4A-62B3-400A-913D-E5049B9696B9}"/>
              </a:ext>
            </a:extLst>
          </p:cNvPr>
          <p:cNvGrpSpPr/>
          <p:nvPr/>
        </p:nvGrpSpPr>
        <p:grpSpPr>
          <a:xfrm>
            <a:off x="2746500" y="2377637"/>
            <a:ext cx="1649289" cy="564329"/>
            <a:chOff x="3733049" y="5315443"/>
            <a:chExt cx="1649289" cy="564329"/>
          </a:xfrm>
        </p:grpSpPr>
        <p:grpSp>
          <p:nvGrpSpPr>
            <p:cNvPr id="27" name="Group 26">
              <a:extLst>
                <a:ext uri="{FF2B5EF4-FFF2-40B4-BE49-F238E27FC236}">
                  <a16:creationId xmlns:a16="http://schemas.microsoft.com/office/drawing/2014/main" id="{00D729B6-3448-4C1C-BDA3-A2E915ACE92A}"/>
                </a:ext>
              </a:extLst>
            </p:cNvPr>
            <p:cNvGrpSpPr/>
            <p:nvPr/>
          </p:nvGrpSpPr>
          <p:grpSpPr>
            <a:xfrm>
              <a:off x="4085070" y="5365750"/>
              <a:ext cx="1297268" cy="507156"/>
              <a:chOff x="4085070" y="5365750"/>
              <a:chExt cx="1297268" cy="507156"/>
            </a:xfrm>
            <a:solidFill>
              <a:schemeClr val="bg1"/>
            </a:solidFill>
          </p:grpSpPr>
          <p:sp>
            <p:nvSpPr>
              <p:cNvPr id="37" name="Rectangle 36">
                <a:extLst>
                  <a:ext uri="{FF2B5EF4-FFF2-40B4-BE49-F238E27FC236}">
                    <a16:creationId xmlns:a16="http://schemas.microsoft.com/office/drawing/2014/main" id="{5CD4F8A2-1FFB-48C2-BAB2-0EAC4B54E0BF}"/>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61D70A22-CF18-428C-B49A-097C063269F0}"/>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28" name="Group 27">
              <a:extLst>
                <a:ext uri="{FF2B5EF4-FFF2-40B4-BE49-F238E27FC236}">
                  <a16:creationId xmlns:a16="http://schemas.microsoft.com/office/drawing/2014/main" id="{6B12D851-4B64-40D0-ADE8-2FE629C4D292}"/>
                </a:ext>
              </a:extLst>
            </p:cNvPr>
            <p:cNvGrpSpPr/>
            <p:nvPr/>
          </p:nvGrpSpPr>
          <p:grpSpPr>
            <a:xfrm>
              <a:off x="3733049" y="5315443"/>
              <a:ext cx="1646907" cy="564329"/>
              <a:chOff x="3722832" y="5310208"/>
              <a:chExt cx="1646907" cy="564329"/>
            </a:xfrm>
          </p:grpSpPr>
          <p:cxnSp>
            <p:nvCxnSpPr>
              <p:cNvPr id="29" name="Straight Connector 28">
                <a:extLst>
                  <a:ext uri="{FF2B5EF4-FFF2-40B4-BE49-F238E27FC236}">
                    <a16:creationId xmlns:a16="http://schemas.microsoft.com/office/drawing/2014/main" id="{0DEC6C6C-8B86-4F34-99E1-D1401B8C70E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Arc 35">
                <a:extLst>
                  <a:ext uri="{FF2B5EF4-FFF2-40B4-BE49-F238E27FC236}">
                    <a16:creationId xmlns:a16="http://schemas.microsoft.com/office/drawing/2014/main" id="{6F4EB5F5-37D3-4381-A004-4330AFC124B7}"/>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56" name="Group 55">
            <a:extLst>
              <a:ext uri="{FF2B5EF4-FFF2-40B4-BE49-F238E27FC236}">
                <a16:creationId xmlns:a16="http://schemas.microsoft.com/office/drawing/2014/main" id="{8D3B8087-4B6A-4A2B-8915-8D542B272BBE}"/>
              </a:ext>
            </a:extLst>
          </p:cNvPr>
          <p:cNvGrpSpPr>
            <a:grpSpLocks noChangeAspect="1"/>
          </p:cNvGrpSpPr>
          <p:nvPr/>
        </p:nvGrpSpPr>
        <p:grpSpPr>
          <a:xfrm>
            <a:off x="5431262" y="2357831"/>
            <a:ext cx="3770262" cy="578710"/>
            <a:chOff x="3733049" y="5315443"/>
            <a:chExt cx="3718673" cy="570792"/>
          </a:xfrm>
        </p:grpSpPr>
        <p:grpSp>
          <p:nvGrpSpPr>
            <p:cNvPr id="57" name="Group 56">
              <a:extLst>
                <a:ext uri="{FF2B5EF4-FFF2-40B4-BE49-F238E27FC236}">
                  <a16:creationId xmlns:a16="http://schemas.microsoft.com/office/drawing/2014/main" id="{889F6CAA-012D-4918-AB9C-F6173AF70D2D}"/>
                </a:ext>
              </a:extLst>
            </p:cNvPr>
            <p:cNvGrpSpPr/>
            <p:nvPr/>
          </p:nvGrpSpPr>
          <p:grpSpPr>
            <a:xfrm>
              <a:off x="4048134" y="5351710"/>
              <a:ext cx="3403588" cy="534525"/>
              <a:chOff x="4048134" y="5351710"/>
              <a:chExt cx="3403588" cy="534525"/>
            </a:xfrm>
            <a:solidFill>
              <a:schemeClr val="bg1"/>
            </a:solidFill>
          </p:grpSpPr>
          <p:sp>
            <p:nvSpPr>
              <p:cNvPr id="61" name="Rectangle 60">
                <a:extLst>
                  <a:ext uri="{FF2B5EF4-FFF2-40B4-BE49-F238E27FC236}">
                    <a16:creationId xmlns:a16="http://schemas.microsoft.com/office/drawing/2014/main" id="{49D76E71-0A08-4893-9940-E193EAA5B723}"/>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 name="Rectangle 61">
                <a:extLst>
                  <a:ext uri="{FF2B5EF4-FFF2-40B4-BE49-F238E27FC236}">
                    <a16:creationId xmlns:a16="http://schemas.microsoft.com/office/drawing/2014/main" id="{5C6AD429-CAC6-4BAD-B69E-CBF6FEEBB8E4}"/>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58" name="Group 57">
              <a:extLst>
                <a:ext uri="{FF2B5EF4-FFF2-40B4-BE49-F238E27FC236}">
                  <a16:creationId xmlns:a16="http://schemas.microsoft.com/office/drawing/2014/main" id="{CE4EDAE4-F40F-4624-9CF7-DC788F8B3810}"/>
                </a:ext>
              </a:extLst>
            </p:cNvPr>
            <p:cNvGrpSpPr/>
            <p:nvPr/>
          </p:nvGrpSpPr>
          <p:grpSpPr>
            <a:xfrm>
              <a:off x="3733049" y="5315443"/>
              <a:ext cx="3718672" cy="564329"/>
              <a:chOff x="3722832" y="5310208"/>
              <a:chExt cx="3718672" cy="564329"/>
            </a:xfrm>
          </p:grpSpPr>
          <p:cxnSp>
            <p:nvCxnSpPr>
              <p:cNvPr id="59" name="Straight Connector 58">
                <a:extLst>
                  <a:ext uri="{FF2B5EF4-FFF2-40B4-BE49-F238E27FC236}">
                    <a16:creationId xmlns:a16="http://schemas.microsoft.com/office/drawing/2014/main" id="{1D437E21-33C1-4FCF-98D5-22A1CC4FC3BE}"/>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Arc 59">
                <a:extLst>
                  <a:ext uri="{FF2B5EF4-FFF2-40B4-BE49-F238E27FC236}">
                    <a16:creationId xmlns:a16="http://schemas.microsoft.com/office/drawing/2014/main" id="{26CCA776-A0DD-485A-B2E2-DD0429D9FB4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6" name="Group 5"/>
          <p:cNvGrpSpPr/>
          <p:nvPr/>
        </p:nvGrpSpPr>
        <p:grpSpPr>
          <a:xfrm>
            <a:off x="5954853" y="2480227"/>
            <a:ext cx="233806" cy="1517175"/>
            <a:chOff x="4430853" y="2205293"/>
            <a:chExt cx="233806" cy="1517175"/>
          </a:xfrm>
        </p:grpSpPr>
        <p:pic>
          <p:nvPicPr>
            <p:cNvPr id="73" name="Picture 72">
              <a:extLst>
                <a:ext uri="{FF2B5EF4-FFF2-40B4-BE49-F238E27FC236}">
                  <a16:creationId xmlns:a16="http://schemas.microsoft.com/office/drawing/2014/main" id="{1F8D46A1-4A6A-4F81-98B0-72DF000AFD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205293"/>
              <a:ext cx="233806" cy="233806"/>
            </a:xfrm>
            <a:prstGeom prst="rect">
              <a:avLst/>
            </a:prstGeom>
          </p:spPr>
        </p:pic>
        <p:pic>
          <p:nvPicPr>
            <p:cNvPr id="74" name="Picture 73">
              <a:extLst>
                <a:ext uri="{FF2B5EF4-FFF2-40B4-BE49-F238E27FC236}">
                  <a16:creationId xmlns:a16="http://schemas.microsoft.com/office/drawing/2014/main" id="{EE33885E-4F37-4806-8479-A514D94365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462407"/>
              <a:ext cx="233806" cy="233806"/>
            </a:xfrm>
            <a:prstGeom prst="rect">
              <a:avLst/>
            </a:prstGeom>
          </p:spPr>
        </p:pic>
        <p:pic>
          <p:nvPicPr>
            <p:cNvPr id="75" name="Picture 74">
              <a:extLst>
                <a:ext uri="{FF2B5EF4-FFF2-40B4-BE49-F238E27FC236}">
                  <a16:creationId xmlns:a16="http://schemas.microsoft.com/office/drawing/2014/main" id="{0B2148F2-FF4A-4CF3-B61C-3DB0D2F194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719521"/>
              <a:ext cx="233806" cy="233806"/>
            </a:xfrm>
            <a:prstGeom prst="rect">
              <a:avLst/>
            </a:prstGeom>
          </p:spPr>
        </p:pic>
        <p:pic>
          <p:nvPicPr>
            <p:cNvPr id="76" name="Picture 75">
              <a:extLst>
                <a:ext uri="{FF2B5EF4-FFF2-40B4-BE49-F238E27FC236}">
                  <a16:creationId xmlns:a16="http://schemas.microsoft.com/office/drawing/2014/main" id="{3CF1E6D7-35B8-4ADB-9DC0-B57C7933E3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0853" y="2976635"/>
              <a:ext cx="233806" cy="233806"/>
            </a:xfrm>
            <a:prstGeom prst="rect">
              <a:avLst/>
            </a:prstGeom>
          </p:spPr>
        </p:pic>
        <p:grpSp>
          <p:nvGrpSpPr>
            <p:cNvPr id="77" name="Group 76">
              <a:extLst>
                <a:ext uri="{FF2B5EF4-FFF2-40B4-BE49-F238E27FC236}">
                  <a16:creationId xmlns:a16="http://schemas.microsoft.com/office/drawing/2014/main" id="{3DD975F8-8A42-4532-B353-1A43B9445372}"/>
                </a:ext>
              </a:extLst>
            </p:cNvPr>
            <p:cNvGrpSpPr/>
            <p:nvPr/>
          </p:nvGrpSpPr>
          <p:grpSpPr>
            <a:xfrm>
              <a:off x="4430853" y="3231548"/>
              <a:ext cx="233806" cy="490920"/>
              <a:chOff x="4875587" y="5338798"/>
              <a:chExt cx="233806" cy="490920"/>
            </a:xfrm>
          </p:grpSpPr>
          <p:pic>
            <p:nvPicPr>
              <p:cNvPr id="83" name="Picture 82">
                <a:extLst>
                  <a:ext uri="{FF2B5EF4-FFF2-40B4-BE49-F238E27FC236}">
                    <a16:creationId xmlns:a16="http://schemas.microsoft.com/office/drawing/2014/main" id="{3C41D7BA-6D18-478E-9814-417C519261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338798"/>
                <a:ext cx="233806" cy="233806"/>
              </a:xfrm>
              <a:prstGeom prst="rect">
                <a:avLst/>
              </a:prstGeom>
            </p:spPr>
          </p:pic>
          <p:pic>
            <p:nvPicPr>
              <p:cNvPr id="84" name="Picture 83">
                <a:extLst>
                  <a:ext uri="{FF2B5EF4-FFF2-40B4-BE49-F238E27FC236}">
                    <a16:creationId xmlns:a16="http://schemas.microsoft.com/office/drawing/2014/main" id="{EB450E32-8672-4F1B-9885-03CBBE6747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5587" y="5595912"/>
                <a:ext cx="233806" cy="233806"/>
              </a:xfrm>
              <a:prstGeom prst="rect">
                <a:avLst/>
              </a:prstGeom>
            </p:spPr>
          </p:pic>
        </p:grpSp>
      </p:grpSp>
      <p:sp>
        <p:nvSpPr>
          <p:cNvPr id="78" name="TextBox 77">
            <a:extLst>
              <a:ext uri="{FF2B5EF4-FFF2-40B4-BE49-F238E27FC236}">
                <a16:creationId xmlns:a16="http://schemas.microsoft.com/office/drawing/2014/main" id="{F5ADEA59-CB1A-4433-8BE8-C58F8D766860}"/>
              </a:ext>
            </a:extLst>
          </p:cNvPr>
          <p:cNvSpPr txBox="1"/>
          <p:nvPr/>
        </p:nvSpPr>
        <p:spPr bwMode="auto">
          <a:xfrm>
            <a:off x="5572155" y="242007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pic>
        <p:nvPicPr>
          <p:cNvPr id="79" name="Picture 78" descr="A picture containing clipart&#10;&#10;Description automatically generated">
            <a:extLst>
              <a:ext uri="{FF2B5EF4-FFF2-40B4-BE49-F238E27FC236}">
                <a16:creationId xmlns:a16="http://schemas.microsoft.com/office/drawing/2014/main" id="{4374D968-CAAD-4CBC-8626-ABDAE2FC5C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7445" y="2480226"/>
            <a:ext cx="233806" cy="233806"/>
          </a:xfrm>
          <a:prstGeom prst="rect">
            <a:avLst/>
          </a:prstGeom>
        </p:spPr>
      </p:pic>
      <p:grpSp>
        <p:nvGrpSpPr>
          <p:cNvPr id="80" name="Group 79">
            <a:extLst>
              <a:ext uri="{FF2B5EF4-FFF2-40B4-BE49-F238E27FC236}">
                <a16:creationId xmlns:a16="http://schemas.microsoft.com/office/drawing/2014/main" id="{8B0918B9-C57A-4D7B-A0CF-19614AA6BADF}"/>
              </a:ext>
            </a:extLst>
          </p:cNvPr>
          <p:cNvGrpSpPr/>
          <p:nvPr/>
        </p:nvGrpSpPr>
        <p:grpSpPr>
          <a:xfrm>
            <a:off x="8774185" y="2480226"/>
            <a:ext cx="233806" cy="490920"/>
            <a:chOff x="7120645" y="3020794"/>
            <a:chExt cx="233806" cy="490920"/>
          </a:xfrm>
        </p:grpSpPr>
        <p:pic>
          <p:nvPicPr>
            <p:cNvPr id="81" name="Picture 80" descr="A picture containing object&#10;&#10;Description automatically generated">
              <a:extLst>
                <a:ext uri="{FF2B5EF4-FFF2-40B4-BE49-F238E27FC236}">
                  <a16:creationId xmlns:a16="http://schemas.microsoft.com/office/drawing/2014/main" id="{D497E52E-DF7B-4E2C-B9CA-21E409010A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82" name="Picture 81" descr="A picture containing object&#10;&#10;Description automatically generated">
              <a:extLst>
                <a:ext uri="{FF2B5EF4-FFF2-40B4-BE49-F238E27FC236}">
                  <a16:creationId xmlns:a16="http://schemas.microsoft.com/office/drawing/2014/main" id="{EFC61BDF-BA15-4193-BE44-016A3C5CB3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Tree>
    <p:extLst>
      <p:ext uri="{BB962C8B-B14F-4D97-AF65-F5344CB8AC3E}">
        <p14:creationId xmlns:p14="http://schemas.microsoft.com/office/powerpoint/2010/main" val="280471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xit" presetSubtype="0" fill="hold" nodeType="with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42"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434152"/>
            <a:ext cx="3413579" cy="446831"/>
          </a:xfrm>
          <a:prstGeom prst="rect">
            <a:avLst/>
          </a:prstGeom>
        </p:spPr>
      </p:pic>
      <p:sp>
        <p:nvSpPr>
          <p:cNvPr id="3" name="Title 2">
            <a:extLst>
              <a:ext uri="{FF2B5EF4-FFF2-40B4-BE49-F238E27FC236}">
                <a16:creationId xmlns:a16="http://schemas.microsoft.com/office/drawing/2014/main" id="{7121518D-BCA8-45B6-BE36-104D2DAD3282}"/>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21441"/>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111915"/>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837996" y="1737255"/>
            <a:ext cx="2516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70367" y="209017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96468"/>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53582"/>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010696"/>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267810"/>
            <a:ext cx="233806" cy="233806"/>
          </a:xfrm>
          <a:prstGeom prst="rect">
            <a:avLst/>
          </a:prstGeom>
        </p:spPr>
      </p:pic>
      <p:grpSp>
        <p:nvGrpSpPr>
          <p:cNvPr id="17" name="Group 16">
            <a:extLst>
              <a:ext uri="{FF2B5EF4-FFF2-40B4-BE49-F238E27FC236}">
                <a16:creationId xmlns:a16="http://schemas.microsoft.com/office/drawing/2014/main" id="{3DD975F8-8A42-4532-B353-1A43B9445372}"/>
              </a:ext>
            </a:extLst>
          </p:cNvPr>
          <p:cNvGrpSpPr/>
          <p:nvPr/>
        </p:nvGrpSpPr>
        <p:grpSpPr>
          <a:xfrm>
            <a:off x="6264145" y="2496468"/>
            <a:ext cx="233806" cy="490920"/>
            <a:chOff x="5184879" y="4312543"/>
            <a:chExt cx="233806" cy="490920"/>
          </a:xfrm>
        </p:grpSpPr>
        <p:pic>
          <p:nvPicPr>
            <p:cNvPr id="30" name="Picture 29">
              <a:extLst>
                <a:ext uri="{FF2B5EF4-FFF2-40B4-BE49-F238E27FC236}">
                  <a16:creationId xmlns:a16="http://schemas.microsoft.com/office/drawing/2014/main" id="{3C41D7BA-6D18-478E-9814-417C51926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312543"/>
              <a:ext cx="233806" cy="233806"/>
            </a:xfrm>
            <a:prstGeom prst="rect">
              <a:avLst/>
            </a:prstGeom>
          </p:spPr>
        </p:pic>
        <p:pic>
          <p:nvPicPr>
            <p:cNvPr id="31" name="Picture 30">
              <a:extLst>
                <a:ext uri="{FF2B5EF4-FFF2-40B4-BE49-F238E27FC236}">
                  <a16:creationId xmlns:a16="http://schemas.microsoft.com/office/drawing/2014/main" id="{EB450E32-8672-4F1B-9885-03CBBE674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879" y="4569657"/>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4691" y="2470291"/>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508872" y="1737255"/>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sharing the 100s: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5085184"/>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6 hundreds ÷ 4 = 1 hundred r 2 hundreds</a:t>
            </a:r>
          </a:p>
        </p:txBody>
      </p:sp>
      <p:graphicFrame>
        <p:nvGraphicFramePr>
          <p:cNvPr id="43" name="Object 42">
            <a:extLst>
              <a:ext uri="{FF2B5EF4-FFF2-40B4-BE49-F238E27FC236}">
                <a16:creationId xmlns:a16="http://schemas.microsoft.com/office/drawing/2014/main" id="{ABF575A2-84CB-43B8-AB42-9D763EB7834C}"/>
              </a:ext>
            </a:extLst>
          </p:cNvPr>
          <p:cNvGraphicFramePr>
            <a:graphicFrameLocks noChangeAspect="1"/>
          </p:cNvGraphicFramePr>
          <p:nvPr/>
        </p:nvGraphicFramePr>
        <p:xfrm>
          <a:off x="2912778" y="2096534"/>
          <a:ext cx="1594080" cy="885600"/>
        </p:xfrm>
        <a:graphic>
          <a:graphicData uri="http://schemas.openxmlformats.org/presentationml/2006/ole">
            <mc:AlternateContent xmlns:mc="http://schemas.openxmlformats.org/markup-compatibility/2006">
              <mc:Choice xmlns:v="urn:schemas-microsoft-com:vml" Requires="v">
                <p:oleObj name="Equation" r:id="rId6" imgW="914400" imgH="507960" progId="Equation.DSMT4">
                  <p:embed/>
                </p:oleObj>
              </mc:Choice>
              <mc:Fallback>
                <p:oleObj name="Equation" r:id="rId6" imgW="914400" imgH="507960" progId="Equation.DSMT4">
                  <p:embed/>
                  <p:pic>
                    <p:nvPicPr>
                      <p:cNvPr id="43" name="Object 42">
                        <a:extLst>
                          <a:ext uri="{FF2B5EF4-FFF2-40B4-BE49-F238E27FC236}">
                            <a16:creationId xmlns:a16="http://schemas.microsoft.com/office/drawing/2014/main" id="{ABF575A2-84CB-43B8-AB42-9D763EB7834C}"/>
                          </a:ext>
                        </a:extLst>
                      </p:cNvPr>
                      <p:cNvPicPr/>
                      <p:nvPr/>
                    </p:nvPicPr>
                    <p:blipFill>
                      <a:blip r:embed="rId7"/>
                      <a:stretch>
                        <a:fillRect/>
                      </a:stretch>
                    </p:blipFill>
                    <p:spPr>
                      <a:xfrm>
                        <a:off x="2912778" y="2096534"/>
                        <a:ext cx="1594080" cy="885600"/>
                      </a:xfrm>
                      <a:prstGeom prst="rect">
                        <a:avLst/>
                      </a:prstGeom>
                    </p:spPr>
                  </p:pic>
                </p:oleObj>
              </mc:Fallback>
            </mc:AlternateContent>
          </a:graphicData>
        </a:graphic>
      </p:graphicFrame>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7445" y="2496468"/>
            <a:ext cx="233806" cy="233806"/>
          </a:xfrm>
          <a:prstGeom prst="rect">
            <a:avLst/>
          </a:prstGeom>
        </p:spPr>
      </p:pic>
      <p:grpSp>
        <p:nvGrpSpPr>
          <p:cNvPr id="11" name="Group 10">
            <a:extLst>
              <a:ext uri="{FF2B5EF4-FFF2-40B4-BE49-F238E27FC236}">
                <a16:creationId xmlns:a16="http://schemas.microsoft.com/office/drawing/2014/main" id="{18F742EF-F9F0-424C-BF8B-5139FB964F70}"/>
              </a:ext>
            </a:extLst>
          </p:cNvPr>
          <p:cNvGrpSpPr/>
          <p:nvPr/>
        </p:nvGrpSpPr>
        <p:grpSpPr>
          <a:xfrm>
            <a:off x="7063970" y="2496469"/>
            <a:ext cx="556035" cy="2544157"/>
            <a:chOff x="5539969" y="2586293"/>
            <a:chExt cx="556035" cy="2544157"/>
          </a:xfrm>
        </p:grpSpPr>
        <p:grpSp>
          <p:nvGrpSpPr>
            <p:cNvPr id="8" name="Group 7">
              <a:extLst>
                <a:ext uri="{FF2B5EF4-FFF2-40B4-BE49-F238E27FC236}">
                  <a16:creationId xmlns:a16="http://schemas.microsoft.com/office/drawing/2014/main" id="{84A4401E-00B4-46CF-A2EE-A068361230CD}"/>
                </a:ext>
              </a:extLst>
            </p:cNvPr>
            <p:cNvGrpSpPr/>
            <p:nvPr/>
          </p:nvGrpSpPr>
          <p:grpSpPr>
            <a:xfrm>
              <a:off x="5539969" y="2586293"/>
              <a:ext cx="233806" cy="2540063"/>
              <a:chOff x="5539969" y="2586293"/>
              <a:chExt cx="233806" cy="2540063"/>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48" name="Picture 47" descr="A picture containing clipart&#10;&#10;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52" name="Picture 51" descr="A picture containing clipart&#10;&#10;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10;&#10;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nvGrpSpPr>
            <p:cNvPr id="54" name="Group 53">
              <a:extLst>
                <a:ext uri="{FF2B5EF4-FFF2-40B4-BE49-F238E27FC236}">
                  <a16:creationId xmlns:a16="http://schemas.microsoft.com/office/drawing/2014/main" id="{45FF1E1E-D588-47EF-8D96-388C376367FF}"/>
                </a:ext>
              </a:extLst>
            </p:cNvPr>
            <p:cNvGrpSpPr/>
            <p:nvPr/>
          </p:nvGrpSpPr>
          <p:grpSpPr>
            <a:xfrm>
              <a:off x="5862198" y="2590387"/>
              <a:ext cx="233806" cy="2540063"/>
              <a:chOff x="5539969" y="2586293"/>
              <a:chExt cx="233806" cy="2540063"/>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60" name="Picture 59" descr="A picture containing clipart&#10;&#10;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64" name="Picture 63" descr="A picture containing clipart&#10;&#10;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grpSp>
      <p:graphicFrame>
        <p:nvGraphicFramePr>
          <p:cNvPr id="12" name="Object 11">
            <a:extLst>
              <a:ext uri="{FF2B5EF4-FFF2-40B4-BE49-F238E27FC236}">
                <a16:creationId xmlns:a16="http://schemas.microsoft.com/office/drawing/2014/main" id="{D86BA215-F8FB-4166-A608-13112087AE7E}"/>
              </a:ext>
            </a:extLst>
          </p:cNvPr>
          <p:cNvGraphicFramePr>
            <a:graphicFrameLocks noChangeAspect="1"/>
          </p:cNvGraphicFramePr>
          <p:nvPr/>
        </p:nvGraphicFramePr>
        <p:xfrm>
          <a:off x="2912778" y="2096534"/>
          <a:ext cx="1594080" cy="885600"/>
        </p:xfrm>
        <a:graphic>
          <a:graphicData uri="http://schemas.openxmlformats.org/presentationml/2006/ole">
            <mc:AlternateContent xmlns:mc="http://schemas.openxmlformats.org/markup-compatibility/2006">
              <mc:Choice xmlns:v="urn:schemas-microsoft-com:vml" Requires="v">
                <p:oleObj name="Equation" r:id="rId9" imgW="914400" imgH="507960" progId="Equation.DSMT4">
                  <p:embed/>
                </p:oleObj>
              </mc:Choice>
              <mc:Fallback>
                <p:oleObj name="Equation" r:id="rId9" imgW="914400" imgH="507960" progId="Equation.DSMT4">
                  <p:embed/>
                  <p:pic>
                    <p:nvPicPr>
                      <p:cNvPr id="12" name="Object 11">
                        <a:extLst>
                          <a:ext uri="{FF2B5EF4-FFF2-40B4-BE49-F238E27FC236}">
                            <a16:creationId xmlns:a16="http://schemas.microsoft.com/office/drawing/2014/main" id="{D86BA215-F8FB-4166-A608-13112087AE7E}"/>
                          </a:ext>
                        </a:extLst>
                      </p:cNvPr>
                      <p:cNvPicPr/>
                      <p:nvPr/>
                    </p:nvPicPr>
                    <p:blipFill>
                      <a:blip r:embed="rId10"/>
                      <a:stretch>
                        <a:fillRect/>
                      </a:stretch>
                    </p:blipFill>
                    <p:spPr>
                      <a:xfrm>
                        <a:off x="2912778" y="2096534"/>
                        <a:ext cx="159408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950AEC69-CC4A-415D-BEA8-26D3C64A0F7E}"/>
              </a:ext>
            </a:extLst>
          </p:cNvPr>
          <p:cNvGrpSpPr/>
          <p:nvPr/>
        </p:nvGrpSpPr>
        <p:grpSpPr>
          <a:xfrm>
            <a:off x="8774185" y="2496468"/>
            <a:ext cx="233806" cy="490920"/>
            <a:chOff x="7120645" y="3020794"/>
            <a:chExt cx="233806" cy="490920"/>
          </a:xfrm>
        </p:grpSpPr>
        <p:pic>
          <p:nvPicPr>
            <p:cNvPr id="67" name="Picture 66" descr="A picture containing object&#10;&#10;Description automatically generated">
              <a:extLst>
                <a:ext uri="{FF2B5EF4-FFF2-40B4-BE49-F238E27FC236}">
                  <a16:creationId xmlns:a16="http://schemas.microsoft.com/office/drawing/2014/main" id="{8511DDBE-94E0-4729-83D7-099E30836B1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68" name="Picture 67" descr="A picture containing object&#10;&#10;Description automatically generated">
              <a:extLst>
                <a:ext uri="{FF2B5EF4-FFF2-40B4-BE49-F238E27FC236}">
                  <a16:creationId xmlns:a16="http://schemas.microsoft.com/office/drawing/2014/main" id="{2CD71029-7F43-47FA-ABDA-CBA278BE3CC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sp>
        <p:nvSpPr>
          <p:cNvPr id="69" name="TextBox 68">
            <a:extLst>
              <a:ext uri="{FF2B5EF4-FFF2-40B4-BE49-F238E27FC236}">
                <a16:creationId xmlns:a16="http://schemas.microsoft.com/office/drawing/2014/main" id="{84FC229B-DFF5-491D-9642-E755C0C37E42}"/>
              </a:ext>
            </a:extLst>
          </p:cNvPr>
          <p:cNvSpPr txBox="1"/>
          <p:nvPr/>
        </p:nvSpPr>
        <p:spPr bwMode="auto">
          <a:xfrm>
            <a:off x="4796894" y="5414959"/>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grpSp>
        <p:nvGrpSpPr>
          <p:cNvPr id="65" name="Group 64">
            <a:extLst>
              <a:ext uri="{FF2B5EF4-FFF2-40B4-BE49-F238E27FC236}">
                <a16:creationId xmlns:a16="http://schemas.microsoft.com/office/drawing/2014/main" id="{988A698A-4360-405F-B0FE-267128249B1A}"/>
              </a:ext>
            </a:extLst>
          </p:cNvPr>
          <p:cNvGrpSpPr/>
          <p:nvPr/>
        </p:nvGrpSpPr>
        <p:grpSpPr>
          <a:xfrm>
            <a:off x="2746500" y="2393879"/>
            <a:ext cx="1649289" cy="564329"/>
            <a:chOff x="3733049" y="5315443"/>
            <a:chExt cx="1649289" cy="564329"/>
          </a:xfrm>
        </p:grpSpPr>
        <p:grpSp>
          <p:nvGrpSpPr>
            <p:cNvPr id="70" name="Group 69">
              <a:extLst>
                <a:ext uri="{FF2B5EF4-FFF2-40B4-BE49-F238E27FC236}">
                  <a16:creationId xmlns:a16="http://schemas.microsoft.com/office/drawing/2014/main" id="{90FE7333-4380-4267-A940-BDCE7AC88AA6}"/>
                </a:ext>
              </a:extLst>
            </p:cNvPr>
            <p:cNvGrpSpPr/>
            <p:nvPr/>
          </p:nvGrpSpPr>
          <p:grpSpPr>
            <a:xfrm>
              <a:off x="4085070" y="5365750"/>
              <a:ext cx="1297268" cy="507156"/>
              <a:chOff x="4085070" y="5365750"/>
              <a:chExt cx="1297268" cy="507156"/>
            </a:xfrm>
            <a:solidFill>
              <a:schemeClr val="bg1"/>
            </a:solidFill>
          </p:grpSpPr>
          <p:sp>
            <p:nvSpPr>
              <p:cNvPr id="74" name="Rectangle 73">
                <a:extLst>
                  <a:ext uri="{FF2B5EF4-FFF2-40B4-BE49-F238E27FC236}">
                    <a16:creationId xmlns:a16="http://schemas.microsoft.com/office/drawing/2014/main" id="{9174F75A-B083-4B4C-8142-B7C1C4A9FB31}"/>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 name="Rectangle 74">
                <a:extLst>
                  <a:ext uri="{FF2B5EF4-FFF2-40B4-BE49-F238E27FC236}">
                    <a16:creationId xmlns:a16="http://schemas.microsoft.com/office/drawing/2014/main" id="{5BF51E35-87E9-4AEE-9769-5D975970C24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71" name="Group 70">
              <a:extLst>
                <a:ext uri="{FF2B5EF4-FFF2-40B4-BE49-F238E27FC236}">
                  <a16:creationId xmlns:a16="http://schemas.microsoft.com/office/drawing/2014/main" id="{1F5CB072-A30E-4D6A-B17E-B70914930AB4}"/>
                </a:ext>
              </a:extLst>
            </p:cNvPr>
            <p:cNvGrpSpPr/>
            <p:nvPr/>
          </p:nvGrpSpPr>
          <p:grpSpPr>
            <a:xfrm>
              <a:off x="3733049" y="5315443"/>
              <a:ext cx="1646907" cy="564329"/>
              <a:chOff x="3722832" y="5310208"/>
              <a:chExt cx="1646907" cy="564329"/>
            </a:xfrm>
          </p:grpSpPr>
          <p:cxnSp>
            <p:nvCxnSpPr>
              <p:cNvPr id="72" name="Straight Connector 71">
                <a:extLst>
                  <a:ext uri="{FF2B5EF4-FFF2-40B4-BE49-F238E27FC236}">
                    <a16:creationId xmlns:a16="http://schemas.microsoft.com/office/drawing/2014/main" id="{3B23AC93-D9B5-4BBA-B092-7F5BDA44D7AF}"/>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Arc 72">
                <a:extLst>
                  <a:ext uri="{FF2B5EF4-FFF2-40B4-BE49-F238E27FC236}">
                    <a16:creationId xmlns:a16="http://schemas.microsoft.com/office/drawing/2014/main" id="{769D09DB-C69D-4D09-B2A9-DF95071CBFDA}"/>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18" name="Group 117">
            <a:extLst>
              <a:ext uri="{FF2B5EF4-FFF2-40B4-BE49-F238E27FC236}">
                <a16:creationId xmlns:a16="http://schemas.microsoft.com/office/drawing/2014/main" id="{C91F870F-5F7E-4665-8AB0-FB21FFFAE14A}"/>
              </a:ext>
            </a:extLst>
          </p:cNvPr>
          <p:cNvGrpSpPr>
            <a:grpSpLocks noChangeAspect="1"/>
          </p:cNvGrpSpPr>
          <p:nvPr/>
        </p:nvGrpSpPr>
        <p:grpSpPr>
          <a:xfrm>
            <a:off x="5431262" y="2374073"/>
            <a:ext cx="3770262" cy="578710"/>
            <a:chOff x="3733049" y="5315443"/>
            <a:chExt cx="3718673" cy="570792"/>
          </a:xfrm>
        </p:grpSpPr>
        <p:grpSp>
          <p:nvGrpSpPr>
            <p:cNvPr id="119" name="Group 118">
              <a:extLst>
                <a:ext uri="{FF2B5EF4-FFF2-40B4-BE49-F238E27FC236}">
                  <a16:creationId xmlns:a16="http://schemas.microsoft.com/office/drawing/2014/main" id="{C7F9630C-0721-407E-91A0-8CF44FB8FA6A}"/>
                </a:ext>
              </a:extLst>
            </p:cNvPr>
            <p:cNvGrpSpPr/>
            <p:nvPr/>
          </p:nvGrpSpPr>
          <p:grpSpPr>
            <a:xfrm>
              <a:off x="4048134" y="5351710"/>
              <a:ext cx="3403588" cy="534525"/>
              <a:chOff x="4048134" y="5351710"/>
              <a:chExt cx="3403588" cy="534525"/>
            </a:xfrm>
            <a:solidFill>
              <a:schemeClr val="bg1"/>
            </a:solidFill>
          </p:grpSpPr>
          <p:sp>
            <p:nvSpPr>
              <p:cNvPr id="123" name="Rectangle 122">
                <a:extLst>
                  <a:ext uri="{FF2B5EF4-FFF2-40B4-BE49-F238E27FC236}">
                    <a16:creationId xmlns:a16="http://schemas.microsoft.com/office/drawing/2014/main" id="{3DD8F3FE-C68B-40D3-B5A6-B9E0A6FA123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 name="Rectangle 123">
                <a:extLst>
                  <a:ext uri="{FF2B5EF4-FFF2-40B4-BE49-F238E27FC236}">
                    <a16:creationId xmlns:a16="http://schemas.microsoft.com/office/drawing/2014/main" id="{C214EA92-9C3F-45FC-B9AD-72F5EF9B459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0" name="Group 119">
              <a:extLst>
                <a:ext uri="{FF2B5EF4-FFF2-40B4-BE49-F238E27FC236}">
                  <a16:creationId xmlns:a16="http://schemas.microsoft.com/office/drawing/2014/main" id="{5CBAB3BE-DFD5-415F-A732-FC37317F9707}"/>
                </a:ext>
              </a:extLst>
            </p:cNvPr>
            <p:cNvGrpSpPr/>
            <p:nvPr/>
          </p:nvGrpSpPr>
          <p:grpSpPr>
            <a:xfrm>
              <a:off x="3733049" y="5315443"/>
              <a:ext cx="3718672" cy="564329"/>
              <a:chOff x="3722832" y="5310208"/>
              <a:chExt cx="3718672" cy="564329"/>
            </a:xfrm>
          </p:grpSpPr>
          <p:cxnSp>
            <p:nvCxnSpPr>
              <p:cNvPr id="121" name="Straight Connector 120">
                <a:extLst>
                  <a:ext uri="{FF2B5EF4-FFF2-40B4-BE49-F238E27FC236}">
                    <a16:creationId xmlns:a16="http://schemas.microsoft.com/office/drawing/2014/main" id="{2374B94C-EA1B-48BB-906F-BCCAE92F515F}"/>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Arc 121">
                <a:extLst>
                  <a:ext uri="{FF2B5EF4-FFF2-40B4-BE49-F238E27FC236}">
                    <a16:creationId xmlns:a16="http://schemas.microsoft.com/office/drawing/2014/main" id="{5766D9C2-70A8-4BAF-9DDB-D35E2B6CA16F}"/>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4363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952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xit" presetSubtype="0" fill="hold" nodeType="withEffect">
                                  <p:stCondLst>
                                    <p:cond delay="0"/>
                                  </p:stCondLst>
                                  <p:childTnLst>
                                    <p:animEffect transition="out" filter="fade">
                                      <p:cBhvr>
                                        <p:cTn id="32" dur="500"/>
                                        <p:tgtEl>
                                          <p:spTgt spid="43"/>
                                        </p:tgtEl>
                                      </p:cBhvr>
                                    </p:animEffect>
                                    <p:set>
                                      <p:cBhvr>
                                        <p:cTn id="33"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6C63EF8F-322D-4029-9F54-9B2DFD4E3FEA}"/>
              </a:ext>
            </a:extLst>
          </p:cNvPr>
          <p:cNvSpPr txBox="1"/>
          <p:nvPr/>
        </p:nvSpPr>
        <p:spPr bwMode="auto">
          <a:xfrm>
            <a:off x="4580202" y="1737255"/>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sharing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434152"/>
            <a:ext cx="3413579" cy="446831"/>
          </a:xfrm>
          <a:prstGeom prst="rect">
            <a:avLst/>
          </a:prstGeom>
        </p:spPr>
      </p:pic>
      <p:sp>
        <p:nvSpPr>
          <p:cNvPr id="3" name="Title 2">
            <a:extLst>
              <a:ext uri="{FF2B5EF4-FFF2-40B4-BE49-F238E27FC236}">
                <a16:creationId xmlns:a16="http://schemas.microsoft.com/office/drawing/2014/main" id="{63565B82-997C-496D-8698-42F947A53528}"/>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21441"/>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111915"/>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799833" y="1737255"/>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70367" y="209017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96468"/>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53582"/>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010696"/>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267810"/>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496468"/>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470291"/>
            <a:ext cx="301351" cy="1065120"/>
          </a:xfrm>
          <a:prstGeom prst="rect">
            <a:avLst/>
          </a:prstGeom>
        </p:spPr>
      </p:pic>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8070" y="2470291"/>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7739" y="2470291"/>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7408" y="2470291"/>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077" y="2470291"/>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6745" y="2470291"/>
            <a:ext cx="301351" cy="1065120"/>
          </a:xfrm>
          <a:prstGeom prst="rect">
            <a:avLst/>
          </a:prstGeom>
        </p:spPr>
      </p:pic>
      <p:sp>
        <p:nvSpPr>
          <p:cNvPr id="44" name="TextBox 43">
            <a:extLst>
              <a:ext uri="{FF2B5EF4-FFF2-40B4-BE49-F238E27FC236}">
                <a16:creationId xmlns:a16="http://schemas.microsoft.com/office/drawing/2014/main" id="{EBABBA4F-688C-448C-80EE-A2016F6FEC4F}"/>
              </a:ext>
            </a:extLst>
          </p:cNvPr>
          <p:cNvSpPr txBox="1"/>
          <p:nvPr/>
        </p:nvSpPr>
        <p:spPr bwMode="auto">
          <a:xfrm>
            <a:off x="3641930" y="5085184"/>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496469"/>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7445" y="2496468"/>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496469"/>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5" name="Group 14">
            <a:extLst>
              <a:ext uri="{FF2B5EF4-FFF2-40B4-BE49-F238E27FC236}">
                <a16:creationId xmlns:a16="http://schemas.microsoft.com/office/drawing/2014/main" id="{5CF2920E-788F-4658-B18C-4C1160CD2E42}"/>
              </a:ext>
            </a:extLst>
          </p:cNvPr>
          <p:cNvGrpSpPr/>
          <p:nvPr/>
        </p:nvGrpSpPr>
        <p:grpSpPr>
          <a:xfrm>
            <a:off x="7063969" y="3521473"/>
            <a:ext cx="233806" cy="1002559"/>
            <a:chOff x="5539969" y="3611297"/>
            <a:chExt cx="233806" cy="1002559"/>
          </a:xfrm>
        </p:grpSpPr>
        <p:pic>
          <p:nvPicPr>
            <p:cNvPr id="48" name="Picture 47" descr="A picture containing clipart&#10;&#10;Description automatically generated">
              <a:extLst>
                <a:ext uri="{FF2B5EF4-FFF2-40B4-BE49-F238E27FC236}">
                  <a16:creationId xmlns:a16="http://schemas.microsoft.com/office/drawing/2014/main" id="{EC7EA8C4-A3D8-4ABC-A30E-5DD1AA4DFE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611297"/>
              <a:ext cx="233806" cy="233806"/>
            </a:xfrm>
            <a:prstGeom prst="rect">
              <a:avLst/>
            </a:prstGeom>
          </p:spPr>
        </p:pic>
        <p:pic>
          <p:nvPicPr>
            <p:cNvPr id="49" name="Picture 48" descr="A picture containing clipart&#10;&#10;Description automatically generated">
              <a:extLst>
                <a:ext uri="{FF2B5EF4-FFF2-40B4-BE49-F238E27FC236}">
                  <a16:creationId xmlns:a16="http://schemas.microsoft.com/office/drawing/2014/main" id="{26EB2C5E-E6FC-42E1-95FC-9BD2778CA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867548"/>
              <a:ext cx="233806" cy="233806"/>
            </a:xfrm>
            <a:prstGeom prst="rect">
              <a:avLst/>
            </a:prstGeom>
          </p:spPr>
        </p:pic>
        <p:pic>
          <p:nvPicPr>
            <p:cNvPr id="50" name="Picture 49" descr="A picture containing clipart&#10;&#10;Description automatically generated">
              <a:extLst>
                <a:ext uri="{FF2B5EF4-FFF2-40B4-BE49-F238E27FC236}">
                  <a16:creationId xmlns:a16="http://schemas.microsoft.com/office/drawing/2014/main" id="{773E740A-363B-4A8C-B03C-6EF8706D64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123799"/>
              <a:ext cx="233806" cy="233806"/>
            </a:xfrm>
            <a:prstGeom prst="rect">
              <a:avLst/>
            </a:prstGeom>
          </p:spPr>
        </p:pic>
        <p:pic>
          <p:nvPicPr>
            <p:cNvPr id="51" name="Picture 50" descr="A picture containing clipart&#10;&#10;Description automatically generated">
              <a:extLst>
                <a:ext uri="{FF2B5EF4-FFF2-40B4-BE49-F238E27FC236}">
                  <a16:creationId xmlns:a16="http://schemas.microsoft.com/office/drawing/2014/main" id="{7C9D9596-E83B-4C91-9B20-24AC5638F4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380050"/>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500563"/>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graphicFrame>
        <p:nvGraphicFramePr>
          <p:cNvPr id="12" name="Object 11">
            <a:extLst>
              <a:ext uri="{FF2B5EF4-FFF2-40B4-BE49-F238E27FC236}">
                <a16:creationId xmlns:a16="http://schemas.microsoft.com/office/drawing/2014/main" id="{D86BA215-F8FB-4166-A608-13112087AE7E}"/>
              </a:ext>
            </a:extLst>
          </p:cNvPr>
          <p:cNvGraphicFramePr>
            <a:graphicFrameLocks noChangeAspect="1"/>
          </p:cNvGraphicFramePr>
          <p:nvPr/>
        </p:nvGraphicFramePr>
        <p:xfrm>
          <a:off x="2912778" y="2096534"/>
          <a:ext cx="1594080" cy="885600"/>
        </p:xfrm>
        <a:graphic>
          <a:graphicData uri="http://schemas.openxmlformats.org/presentationml/2006/ole">
            <mc:AlternateContent xmlns:mc="http://schemas.openxmlformats.org/markup-compatibility/2006">
              <mc:Choice xmlns:v="urn:schemas-microsoft-com:vml" Requires="v">
                <p:oleObj name="Equation" r:id="rId9" imgW="914400" imgH="507960" progId="Equation.DSMT4">
                  <p:embed/>
                </p:oleObj>
              </mc:Choice>
              <mc:Fallback>
                <p:oleObj name="Equation" r:id="rId9" imgW="914400" imgH="507960" progId="Equation.DSMT4">
                  <p:embed/>
                  <p:pic>
                    <p:nvPicPr>
                      <p:cNvPr id="12" name="Object 11">
                        <a:extLst>
                          <a:ext uri="{FF2B5EF4-FFF2-40B4-BE49-F238E27FC236}">
                            <a16:creationId xmlns:a16="http://schemas.microsoft.com/office/drawing/2014/main" id="{D86BA215-F8FB-4166-A608-13112087AE7E}"/>
                          </a:ext>
                        </a:extLst>
                      </p:cNvPr>
                      <p:cNvPicPr/>
                      <p:nvPr/>
                    </p:nvPicPr>
                    <p:blipFill>
                      <a:blip r:embed="rId10"/>
                      <a:stretch>
                        <a:fillRect/>
                      </a:stretch>
                    </p:blipFill>
                    <p:spPr>
                      <a:xfrm>
                        <a:off x="2912778" y="2096534"/>
                        <a:ext cx="1594080" cy="885600"/>
                      </a:xfrm>
                      <a:prstGeom prst="rect">
                        <a:avLst/>
                      </a:prstGeom>
                    </p:spPr>
                  </p:pic>
                </p:oleObj>
              </mc:Fallback>
            </mc:AlternateContent>
          </a:graphicData>
        </a:graphic>
      </p:graphicFrame>
      <p:grpSp>
        <p:nvGrpSpPr>
          <p:cNvPr id="66" name="Group 65">
            <a:extLst>
              <a:ext uri="{FF2B5EF4-FFF2-40B4-BE49-F238E27FC236}">
                <a16:creationId xmlns:a16="http://schemas.microsoft.com/office/drawing/2014/main" id="{4267CC9B-E5B5-487B-8A26-DB5092376BCA}"/>
              </a:ext>
            </a:extLst>
          </p:cNvPr>
          <p:cNvGrpSpPr/>
          <p:nvPr/>
        </p:nvGrpSpPr>
        <p:grpSpPr>
          <a:xfrm>
            <a:off x="7063181" y="2496469"/>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496469"/>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496469"/>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16" name="Group 15">
            <a:extLst>
              <a:ext uri="{FF2B5EF4-FFF2-40B4-BE49-F238E27FC236}">
                <a16:creationId xmlns:a16="http://schemas.microsoft.com/office/drawing/2014/main" id="{4004387B-C839-4BD6-86F9-6D217B295DC0}"/>
              </a:ext>
            </a:extLst>
          </p:cNvPr>
          <p:cNvGrpSpPr/>
          <p:nvPr/>
        </p:nvGrpSpPr>
        <p:grpSpPr>
          <a:xfrm>
            <a:off x="7063969" y="4546477"/>
            <a:ext cx="233806" cy="490055"/>
            <a:chOff x="5539969" y="4636301"/>
            <a:chExt cx="233806" cy="490055"/>
          </a:xfrm>
        </p:grpSpPr>
        <p:pic>
          <p:nvPicPr>
            <p:cNvPr id="52" name="Picture 51" descr="A picture containing clipart&#10;&#10;Description automatically generated">
              <a:extLst>
                <a:ext uri="{FF2B5EF4-FFF2-40B4-BE49-F238E27FC236}">
                  <a16:creationId xmlns:a16="http://schemas.microsoft.com/office/drawing/2014/main" id="{701F600E-6BEE-46E3-A240-E861214AC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636301"/>
              <a:ext cx="233806" cy="233806"/>
            </a:xfrm>
            <a:prstGeom prst="rect">
              <a:avLst/>
            </a:prstGeom>
          </p:spPr>
        </p:pic>
        <p:pic>
          <p:nvPicPr>
            <p:cNvPr id="53" name="Picture 52" descr="A picture containing clipart&#10;&#10;Description automatically generated">
              <a:extLst>
                <a:ext uri="{FF2B5EF4-FFF2-40B4-BE49-F238E27FC236}">
                  <a16:creationId xmlns:a16="http://schemas.microsoft.com/office/drawing/2014/main" id="{5BE3F347-7EB0-4408-AFD7-A5F6A79B2F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969" y="4892550"/>
              <a:ext cx="233806" cy="233806"/>
            </a:xfrm>
            <a:prstGeom prst="rect">
              <a:avLst/>
            </a:prstGeom>
          </p:spPr>
        </p:pic>
      </p:grpSp>
      <p:pic>
        <p:nvPicPr>
          <p:cNvPr id="59" name="Picture 58" descr="A picture containing clipart&#10;&#10;Description automatically generated">
            <a:extLst>
              <a:ext uri="{FF2B5EF4-FFF2-40B4-BE49-F238E27FC236}">
                <a16:creationId xmlns:a16="http://schemas.microsoft.com/office/drawing/2014/main" id="{C0DCCE34-40F3-412A-A62E-D9B1CE6925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198" y="3525566"/>
            <a:ext cx="233806" cy="233806"/>
          </a:xfrm>
          <a:prstGeom prst="rect">
            <a:avLst/>
          </a:prstGeom>
        </p:spPr>
      </p:pic>
      <p:grpSp>
        <p:nvGrpSpPr>
          <p:cNvPr id="18" name="Group 17">
            <a:extLst>
              <a:ext uri="{FF2B5EF4-FFF2-40B4-BE49-F238E27FC236}">
                <a16:creationId xmlns:a16="http://schemas.microsoft.com/office/drawing/2014/main" id="{D75579C3-B4BC-4627-B2E2-CE64625DC9A3}"/>
              </a:ext>
            </a:extLst>
          </p:cNvPr>
          <p:cNvGrpSpPr/>
          <p:nvPr/>
        </p:nvGrpSpPr>
        <p:grpSpPr>
          <a:xfrm>
            <a:off x="7386198" y="3781818"/>
            <a:ext cx="233806" cy="1002559"/>
            <a:chOff x="5862198" y="3871642"/>
            <a:chExt cx="233806" cy="1002559"/>
          </a:xfrm>
        </p:grpSpPr>
        <p:pic>
          <p:nvPicPr>
            <p:cNvPr id="60" name="Picture 59" descr="A picture containing clipart&#10;&#10;Description automatically generated">
              <a:extLst>
                <a:ext uri="{FF2B5EF4-FFF2-40B4-BE49-F238E27FC236}">
                  <a16:creationId xmlns:a16="http://schemas.microsoft.com/office/drawing/2014/main" id="{9901E588-0828-4602-945D-7370582614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3871642"/>
              <a:ext cx="233806" cy="233806"/>
            </a:xfrm>
            <a:prstGeom prst="rect">
              <a:avLst/>
            </a:prstGeom>
          </p:spPr>
        </p:pic>
        <p:pic>
          <p:nvPicPr>
            <p:cNvPr id="61" name="Picture 60" descr="A picture containing clipart&#10;&#10;Description automatically generated">
              <a:extLst>
                <a:ext uri="{FF2B5EF4-FFF2-40B4-BE49-F238E27FC236}">
                  <a16:creationId xmlns:a16="http://schemas.microsoft.com/office/drawing/2014/main" id="{8BB367F8-8A5C-4A8C-955D-A9B79AA95D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127893"/>
              <a:ext cx="233806" cy="233806"/>
            </a:xfrm>
            <a:prstGeom prst="rect">
              <a:avLst/>
            </a:prstGeom>
          </p:spPr>
        </p:pic>
        <p:pic>
          <p:nvPicPr>
            <p:cNvPr id="62" name="Picture 61" descr="A picture containing clipart&#10;&#10;Description automatically generated">
              <a:extLst>
                <a:ext uri="{FF2B5EF4-FFF2-40B4-BE49-F238E27FC236}">
                  <a16:creationId xmlns:a16="http://schemas.microsoft.com/office/drawing/2014/main" id="{3DCC3949-5BC5-46CD-9402-DC3DA81849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384144"/>
              <a:ext cx="233806" cy="233806"/>
            </a:xfrm>
            <a:prstGeom prst="rect">
              <a:avLst/>
            </a:prstGeom>
          </p:spPr>
        </p:pic>
        <p:pic>
          <p:nvPicPr>
            <p:cNvPr id="63" name="Picture 62" descr="A picture containing clipart&#10;&#10;Description automatically generated">
              <a:extLst>
                <a:ext uri="{FF2B5EF4-FFF2-40B4-BE49-F238E27FC236}">
                  <a16:creationId xmlns:a16="http://schemas.microsoft.com/office/drawing/2014/main" id="{658D1A63-AAA8-4808-BDAD-DD3D13D151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2198" y="4640395"/>
              <a:ext cx="233806" cy="233806"/>
            </a:xfrm>
            <a:prstGeom prst="rect">
              <a:avLst/>
            </a:prstGeom>
          </p:spPr>
        </p:pic>
      </p:grpSp>
      <p:pic>
        <p:nvPicPr>
          <p:cNvPr id="64" name="Picture 63" descr="A picture containing clipart&#10;&#10;Description automatically generated">
            <a:extLst>
              <a:ext uri="{FF2B5EF4-FFF2-40B4-BE49-F238E27FC236}">
                <a16:creationId xmlns:a16="http://schemas.microsoft.com/office/drawing/2014/main" id="{C7ABA960-8C2C-49A7-8D7E-7D2BC5F147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6198" y="4806819"/>
            <a:ext cx="233806" cy="233806"/>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42836" y="209017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5</a:t>
            </a:r>
          </a:p>
        </p:txBody>
      </p:sp>
      <p:graphicFrame>
        <p:nvGraphicFramePr>
          <p:cNvPr id="22" name="Object 21">
            <a:extLst>
              <a:ext uri="{FF2B5EF4-FFF2-40B4-BE49-F238E27FC236}">
                <a16:creationId xmlns:a16="http://schemas.microsoft.com/office/drawing/2014/main" id="{3CFE6196-EDC2-448D-9785-306E095132BB}"/>
              </a:ext>
            </a:extLst>
          </p:cNvPr>
          <p:cNvGraphicFramePr>
            <a:graphicFrameLocks noChangeAspect="1"/>
          </p:cNvGraphicFramePr>
          <p:nvPr/>
        </p:nvGraphicFramePr>
        <p:xfrm>
          <a:off x="2912778" y="2096534"/>
          <a:ext cx="1594080" cy="885600"/>
        </p:xfrm>
        <a:graphic>
          <a:graphicData uri="http://schemas.openxmlformats.org/presentationml/2006/ole">
            <mc:AlternateContent xmlns:mc="http://schemas.openxmlformats.org/markup-compatibility/2006">
              <mc:Choice xmlns:v="urn:schemas-microsoft-com:vml" Requires="v">
                <p:oleObj name="Equation" r:id="rId11" imgW="914400" imgH="507960" progId="Equation.DSMT4">
                  <p:embed/>
                </p:oleObj>
              </mc:Choice>
              <mc:Fallback>
                <p:oleObj name="Equation" r:id="rId11" imgW="914400" imgH="507960" progId="Equation.DSMT4">
                  <p:embed/>
                  <p:pic>
                    <p:nvPicPr>
                      <p:cNvPr id="22" name="Object 21">
                        <a:extLst>
                          <a:ext uri="{FF2B5EF4-FFF2-40B4-BE49-F238E27FC236}">
                            <a16:creationId xmlns:a16="http://schemas.microsoft.com/office/drawing/2014/main" id="{3CFE6196-EDC2-448D-9785-306E095132BB}"/>
                          </a:ext>
                        </a:extLst>
                      </p:cNvPr>
                      <p:cNvPicPr/>
                      <p:nvPr/>
                    </p:nvPicPr>
                    <p:blipFill>
                      <a:blip r:embed="rId12"/>
                      <a:stretch>
                        <a:fillRect/>
                      </a:stretch>
                    </p:blipFill>
                    <p:spPr>
                      <a:xfrm>
                        <a:off x="2912778" y="2096534"/>
                        <a:ext cx="1594080" cy="885600"/>
                      </a:xfrm>
                      <a:prstGeom prst="rect">
                        <a:avLst/>
                      </a:prstGeom>
                    </p:spPr>
                  </p:pic>
                </p:oleObj>
              </mc:Fallback>
            </mc:AlternateContent>
          </a:graphicData>
        </a:graphic>
      </p:graphicFrame>
      <p:pic>
        <p:nvPicPr>
          <p:cNvPr id="93" name="Picture 92" descr="A picture containing clipart&#10;&#10;Description automatically generated">
            <a:extLst>
              <a:ext uri="{FF2B5EF4-FFF2-40B4-BE49-F238E27FC236}">
                <a16:creationId xmlns:a16="http://schemas.microsoft.com/office/drawing/2014/main" id="{B6C00DD3-D36E-4294-8C62-B66D1CCF47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74464" y="2496468"/>
            <a:ext cx="233806" cy="233806"/>
          </a:xfrm>
          <a:prstGeom prst="rect">
            <a:avLst/>
          </a:prstGeom>
        </p:spPr>
      </p:pic>
      <p:sp>
        <p:nvSpPr>
          <p:cNvPr id="94" name="TextBox 93">
            <a:extLst>
              <a:ext uri="{FF2B5EF4-FFF2-40B4-BE49-F238E27FC236}">
                <a16:creationId xmlns:a16="http://schemas.microsoft.com/office/drawing/2014/main" id="{8BA46592-4037-46B4-A9C4-2BDD4946F7DA}"/>
              </a:ext>
            </a:extLst>
          </p:cNvPr>
          <p:cNvSpPr txBox="1"/>
          <p:nvPr/>
        </p:nvSpPr>
        <p:spPr bwMode="auto">
          <a:xfrm>
            <a:off x="4796894" y="5414959"/>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sp>
        <p:nvSpPr>
          <p:cNvPr id="95" name="TextBox 94">
            <a:extLst>
              <a:ext uri="{FF2B5EF4-FFF2-40B4-BE49-F238E27FC236}">
                <a16:creationId xmlns:a16="http://schemas.microsoft.com/office/drawing/2014/main" id="{2B612E28-8AC1-43C8-89F9-841A9534FFCE}"/>
              </a:ext>
            </a:extLst>
          </p:cNvPr>
          <p:cNvSpPr txBox="1"/>
          <p:nvPr/>
        </p:nvSpPr>
        <p:spPr bwMode="auto">
          <a:xfrm>
            <a:off x="4465361" y="5744734"/>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4 = 5 tens r 1 ten</a:t>
            </a:r>
          </a:p>
        </p:txBody>
      </p:sp>
      <p:grpSp>
        <p:nvGrpSpPr>
          <p:cNvPr id="92" name="Group 91">
            <a:extLst>
              <a:ext uri="{FF2B5EF4-FFF2-40B4-BE49-F238E27FC236}">
                <a16:creationId xmlns:a16="http://schemas.microsoft.com/office/drawing/2014/main" id="{94502496-52E1-48F8-BA40-E51E009B0FD9}"/>
              </a:ext>
            </a:extLst>
          </p:cNvPr>
          <p:cNvGrpSpPr/>
          <p:nvPr/>
        </p:nvGrpSpPr>
        <p:grpSpPr>
          <a:xfrm>
            <a:off x="2746500" y="2393879"/>
            <a:ext cx="1649289" cy="564329"/>
            <a:chOff x="3733049" y="5315443"/>
            <a:chExt cx="1649289" cy="564329"/>
          </a:xfrm>
        </p:grpSpPr>
        <p:grpSp>
          <p:nvGrpSpPr>
            <p:cNvPr id="96" name="Group 95">
              <a:extLst>
                <a:ext uri="{FF2B5EF4-FFF2-40B4-BE49-F238E27FC236}">
                  <a16:creationId xmlns:a16="http://schemas.microsoft.com/office/drawing/2014/main" id="{863C68C9-79B9-4C1B-AA52-B9EEC3F8E54F}"/>
                </a:ext>
              </a:extLst>
            </p:cNvPr>
            <p:cNvGrpSpPr/>
            <p:nvPr/>
          </p:nvGrpSpPr>
          <p:grpSpPr>
            <a:xfrm>
              <a:off x="4085070" y="5365750"/>
              <a:ext cx="1297268" cy="507156"/>
              <a:chOff x="4085070" y="5365750"/>
              <a:chExt cx="1297268" cy="507156"/>
            </a:xfrm>
            <a:solidFill>
              <a:schemeClr val="bg1"/>
            </a:solidFill>
          </p:grpSpPr>
          <p:sp>
            <p:nvSpPr>
              <p:cNvPr id="100" name="Rectangle 99">
                <a:extLst>
                  <a:ext uri="{FF2B5EF4-FFF2-40B4-BE49-F238E27FC236}">
                    <a16:creationId xmlns:a16="http://schemas.microsoft.com/office/drawing/2014/main" id="{33AC083E-E661-4314-99AD-182BA6F05C0C}"/>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1" name="Rectangle 100">
                <a:extLst>
                  <a:ext uri="{FF2B5EF4-FFF2-40B4-BE49-F238E27FC236}">
                    <a16:creationId xmlns:a16="http://schemas.microsoft.com/office/drawing/2014/main" id="{F99CC252-EE46-4EAD-BEDA-D626D6FFCC3B}"/>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7" name="Group 96">
              <a:extLst>
                <a:ext uri="{FF2B5EF4-FFF2-40B4-BE49-F238E27FC236}">
                  <a16:creationId xmlns:a16="http://schemas.microsoft.com/office/drawing/2014/main" id="{AC1E342A-E248-4D8B-9BE5-7C47456D074F}"/>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806AC983-39B9-4641-8A20-025B7D43DDA1}"/>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Arc 98">
                <a:extLst>
                  <a:ext uri="{FF2B5EF4-FFF2-40B4-BE49-F238E27FC236}">
                    <a16:creationId xmlns:a16="http://schemas.microsoft.com/office/drawing/2014/main" id="{49635501-3B3E-4907-9C1B-799CA561EE7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16" name="Group 115">
            <a:extLst>
              <a:ext uri="{FF2B5EF4-FFF2-40B4-BE49-F238E27FC236}">
                <a16:creationId xmlns:a16="http://schemas.microsoft.com/office/drawing/2014/main" id="{A1FA64FE-137B-47ED-801E-FE9EB2101F1B}"/>
              </a:ext>
            </a:extLst>
          </p:cNvPr>
          <p:cNvGrpSpPr>
            <a:grpSpLocks noChangeAspect="1"/>
          </p:cNvGrpSpPr>
          <p:nvPr/>
        </p:nvGrpSpPr>
        <p:grpSpPr>
          <a:xfrm>
            <a:off x="5431262" y="2374073"/>
            <a:ext cx="3770262" cy="578710"/>
            <a:chOff x="3733049" y="5315443"/>
            <a:chExt cx="3718673" cy="570792"/>
          </a:xfrm>
        </p:grpSpPr>
        <p:grpSp>
          <p:nvGrpSpPr>
            <p:cNvPr id="117" name="Group 116">
              <a:extLst>
                <a:ext uri="{FF2B5EF4-FFF2-40B4-BE49-F238E27FC236}">
                  <a16:creationId xmlns:a16="http://schemas.microsoft.com/office/drawing/2014/main" id="{7EDD00AE-2568-4AD5-9CB2-3BCD2E8C0C27}"/>
                </a:ext>
              </a:extLst>
            </p:cNvPr>
            <p:cNvGrpSpPr/>
            <p:nvPr/>
          </p:nvGrpSpPr>
          <p:grpSpPr>
            <a:xfrm>
              <a:off x="4048134" y="5351710"/>
              <a:ext cx="3403588" cy="534525"/>
              <a:chOff x="4048134" y="5351710"/>
              <a:chExt cx="3403588" cy="534525"/>
            </a:xfrm>
            <a:solidFill>
              <a:schemeClr val="bg1"/>
            </a:solidFill>
          </p:grpSpPr>
          <p:sp>
            <p:nvSpPr>
              <p:cNvPr id="121" name="Rectangle 120">
                <a:extLst>
                  <a:ext uri="{FF2B5EF4-FFF2-40B4-BE49-F238E27FC236}">
                    <a16:creationId xmlns:a16="http://schemas.microsoft.com/office/drawing/2014/main" id="{4D6BCE44-A07E-4105-8104-7ED19C56181B}"/>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 name="Rectangle 121">
                <a:extLst>
                  <a:ext uri="{FF2B5EF4-FFF2-40B4-BE49-F238E27FC236}">
                    <a16:creationId xmlns:a16="http://schemas.microsoft.com/office/drawing/2014/main" id="{16F354F3-421C-4809-9943-2FD536BBC5C7}"/>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18" name="Group 117">
              <a:extLst>
                <a:ext uri="{FF2B5EF4-FFF2-40B4-BE49-F238E27FC236}">
                  <a16:creationId xmlns:a16="http://schemas.microsoft.com/office/drawing/2014/main" id="{3D8BE11A-9E6C-4299-AE16-CA40EEDC0B95}"/>
                </a:ext>
              </a:extLst>
            </p:cNvPr>
            <p:cNvGrpSpPr/>
            <p:nvPr/>
          </p:nvGrpSpPr>
          <p:grpSpPr>
            <a:xfrm>
              <a:off x="3733049" y="5315443"/>
              <a:ext cx="3718672" cy="564329"/>
              <a:chOff x="3722832" y="5310208"/>
              <a:chExt cx="3718672" cy="564329"/>
            </a:xfrm>
          </p:grpSpPr>
          <p:cxnSp>
            <p:nvCxnSpPr>
              <p:cNvPr id="119" name="Straight Connector 118">
                <a:extLst>
                  <a:ext uri="{FF2B5EF4-FFF2-40B4-BE49-F238E27FC236}">
                    <a16:creationId xmlns:a16="http://schemas.microsoft.com/office/drawing/2014/main" id="{2FEFFF92-D0E2-4482-9496-5ACFFBB28889}"/>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Arc 119">
                <a:extLst>
                  <a:ext uri="{FF2B5EF4-FFF2-40B4-BE49-F238E27FC236}">
                    <a16:creationId xmlns:a16="http://schemas.microsoft.com/office/drawing/2014/main" id="{B5B1A8BF-7FBE-49C5-8F28-006A833661A4}"/>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43631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02071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path" presetSubtype="0" accel="50000" fill="hold" nodeType="clickEffect">
                                  <p:stCondLst>
                                    <p:cond delay="0"/>
                                  </p:stCondLst>
                                  <p:childTnLst>
                                    <p:animMotion origin="layout" path="M 3.61111E-6 4.07407E-6 L -0.03577 -0.00024 " pathEditMode="relative" rAng="0" ptsTypes="AA">
                                      <p:cBhvr>
                                        <p:cTn id="15" dur="1000" fill="hold"/>
                                        <p:tgtEl>
                                          <p:spTgt spid="14"/>
                                        </p:tgtEl>
                                        <p:attrNameLst>
                                          <p:attrName>ppt_x</p:attrName>
                                          <p:attrName>ppt_y</p:attrName>
                                        </p:attrNameLst>
                                      </p:cBhvr>
                                      <p:rCtr x="-1788" y="-23"/>
                                    </p:animMotion>
                                  </p:childTnLst>
                                </p:cTn>
                              </p:par>
                            </p:childTnLst>
                          </p:cTn>
                        </p:par>
                        <p:par>
                          <p:cTn id="16" fill="hold">
                            <p:stCondLst>
                              <p:cond delay="1000"/>
                            </p:stCondLst>
                            <p:childTnLst>
                              <p:par>
                                <p:cTn id="17" presetID="1" presetClass="exit" presetSubtype="0" fill="hold" nodeType="after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par>
                          <p:cTn id="25" fill="hold">
                            <p:stCondLst>
                              <p:cond delay="1500"/>
                            </p:stCondLst>
                            <p:childTnLst>
                              <p:par>
                                <p:cTn id="26" presetID="64" presetClass="path" presetSubtype="0" accel="50000" fill="hold" nodeType="afterEffect">
                                  <p:stCondLst>
                                    <p:cond delay="0"/>
                                  </p:stCondLst>
                                  <p:childTnLst>
                                    <p:animMotion origin="layout" path="M 3.61111E-6 -1.48148E-6 L 3.61111E-6 -0.14954 " pathEditMode="relative" rAng="0" ptsTypes="AA">
                                      <p:cBhvr>
                                        <p:cTn id="27" dur="1250" fill="hold"/>
                                        <p:tgtEl>
                                          <p:spTgt spid="15"/>
                                        </p:tgtEl>
                                        <p:attrNameLst>
                                          <p:attrName>ppt_x</p:attrName>
                                          <p:attrName>ppt_y</p:attrName>
                                        </p:attrNameLst>
                                      </p:cBhvr>
                                      <p:rCtr x="0" y="-7477"/>
                                    </p:animMotion>
                                  </p:childTnLst>
                                </p:cTn>
                              </p:par>
                            </p:childTnLst>
                          </p:cTn>
                        </p:par>
                        <p:par>
                          <p:cTn id="28" fill="hold">
                            <p:stCondLst>
                              <p:cond delay="2750"/>
                            </p:stCondLst>
                            <p:childTnLst>
                              <p:par>
                                <p:cTn id="29" presetID="1" presetClass="exit" presetSubtype="0" fill="hold" nodeType="after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par>
                          <p:cTn id="33" fill="hold">
                            <p:stCondLst>
                              <p:cond delay="2750"/>
                            </p:stCondLst>
                            <p:childTnLst>
                              <p:par>
                                <p:cTn id="34" presetID="10" presetClass="entr" presetSubtype="0" fill="hold"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par>
                          <p:cTn id="37" fill="hold">
                            <p:stCondLst>
                              <p:cond delay="3250"/>
                            </p:stCondLst>
                            <p:childTnLst>
                              <p:par>
                                <p:cTn id="38" presetID="10" presetClass="entr" presetSubtype="0" fill="hold" nodeType="after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childTnLst>
                          </p:cTn>
                        </p:par>
                        <p:par>
                          <p:cTn id="41" fill="hold">
                            <p:stCondLst>
                              <p:cond delay="3750"/>
                            </p:stCondLst>
                            <p:childTnLst>
                              <p:par>
                                <p:cTn id="42" presetID="64" presetClass="path" presetSubtype="0" accel="50000" fill="hold" nodeType="afterEffect">
                                  <p:stCondLst>
                                    <p:cond delay="0"/>
                                  </p:stCondLst>
                                  <p:childTnLst>
                                    <p:animMotion origin="layout" path="M 3.61111E-6 1.11022E-16 L 0.07205 -0.26157 " pathEditMode="relative" rAng="0" ptsTypes="AA">
                                      <p:cBhvr>
                                        <p:cTn id="43" dur="1500" fill="hold"/>
                                        <p:tgtEl>
                                          <p:spTgt spid="16"/>
                                        </p:tgtEl>
                                        <p:attrNameLst>
                                          <p:attrName>ppt_x</p:attrName>
                                          <p:attrName>ppt_y</p:attrName>
                                        </p:attrNameLst>
                                      </p:cBhvr>
                                      <p:rCtr x="3594" y="-13079"/>
                                    </p:animMotion>
                                  </p:childTnLst>
                                </p:cTn>
                              </p:par>
                              <p:par>
                                <p:cTn id="44" presetID="64" presetClass="path" presetSubtype="0" accel="50000" fill="hold" nodeType="withEffect">
                                  <p:stCondLst>
                                    <p:cond delay="0"/>
                                  </p:stCondLst>
                                  <p:childTnLst>
                                    <p:animMotion origin="layout" path="M 5.55556E-7 2.59259E-6 L 0.03681 -0.03797 " pathEditMode="relative" rAng="0" ptsTypes="AA">
                                      <p:cBhvr>
                                        <p:cTn id="45" dur="1500" fill="hold"/>
                                        <p:tgtEl>
                                          <p:spTgt spid="59"/>
                                        </p:tgtEl>
                                        <p:attrNameLst>
                                          <p:attrName>ppt_x</p:attrName>
                                          <p:attrName>ppt_y</p:attrName>
                                        </p:attrNameLst>
                                      </p:cBhvr>
                                      <p:rCtr x="1840" y="-1898"/>
                                    </p:animMotion>
                                  </p:childTnLst>
                                </p:cTn>
                              </p:par>
                            </p:childTnLst>
                          </p:cTn>
                        </p:par>
                        <p:par>
                          <p:cTn id="46" fill="hold">
                            <p:stCondLst>
                              <p:cond delay="5250"/>
                            </p:stCondLst>
                            <p:childTnLst>
                              <p:par>
                                <p:cTn id="47" presetID="1" presetClass="exit" presetSubtype="0" fill="hold" nodeType="afterEffect">
                                  <p:stCondLst>
                                    <p:cond delay="0"/>
                                  </p:stCondLst>
                                  <p:childTnLst>
                                    <p:set>
                                      <p:cBhvr>
                                        <p:cTn id="48" dur="1" fill="hold">
                                          <p:stCondLst>
                                            <p:cond delay="0"/>
                                          </p:stCondLst>
                                        </p:cTn>
                                        <p:tgtEl>
                                          <p:spTgt spid="1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par>
                          <p:cTn id="55" fill="hold">
                            <p:stCondLst>
                              <p:cond delay="5250"/>
                            </p:stCondLst>
                            <p:childTnLst>
                              <p:par>
                                <p:cTn id="56" presetID="10"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par>
                          <p:cTn id="59" fill="hold">
                            <p:stCondLst>
                              <p:cond delay="5750"/>
                            </p:stCondLst>
                            <p:childTnLst>
                              <p:par>
                                <p:cTn id="60" presetID="64" presetClass="path" presetSubtype="0" accel="50000" fill="hold" nodeType="afterEffect">
                                  <p:stCondLst>
                                    <p:cond delay="0"/>
                                  </p:stCondLst>
                                  <p:childTnLst>
                                    <p:animMotion origin="layout" path="M 5.55556E-7 -4.44444E-6 L 0.07309 -0.1868 " pathEditMode="relative" rAng="0" ptsTypes="AA">
                                      <p:cBhvr>
                                        <p:cTn id="61" dur="1500" fill="hold"/>
                                        <p:tgtEl>
                                          <p:spTgt spid="18"/>
                                        </p:tgtEl>
                                        <p:attrNameLst>
                                          <p:attrName>ppt_x</p:attrName>
                                          <p:attrName>ppt_y</p:attrName>
                                        </p:attrNameLst>
                                      </p:cBhvr>
                                      <p:rCtr x="3646" y="-9352"/>
                                    </p:animMotion>
                                  </p:childTnLst>
                                </p:cTn>
                              </p:par>
                            </p:childTnLst>
                          </p:cTn>
                        </p:par>
                        <p:par>
                          <p:cTn id="62" fill="hold">
                            <p:stCondLst>
                              <p:cond delay="7250"/>
                            </p:stCondLst>
                            <p:childTnLst>
                              <p:par>
                                <p:cTn id="63" presetID="1" presetClass="exit" presetSubtype="0" fill="hold" nodeType="after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par>
                          <p:cTn id="67" fill="hold">
                            <p:stCondLst>
                              <p:cond delay="7250"/>
                            </p:stCondLst>
                            <p:childTnLst>
                              <p:par>
                                <p:cTn id="68" presetID="10" presetClass="entr" presetSubtype="0" fill="hold" nodeType="after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childTnLst>
                          </p:cTn>
                        </p:par>
                        <p:par>
                          <p:cTn id="71" fill="hold">
                            <p:stCondLst>
                              <p:cond delay="7750"/>
                            </p:stCondLst>
                            <p:childTnLst>
                              <p:par>
                                <p:cTn id="72" presetID="64" presetClass="path" presetSubtype="0" accel="50000" fill="hold" nodeType="afterEffect">
                                  <p:stCondLst>
                                    <p:cond delay="0"/>
                                  </p:stCondLst>
                                  <p:childTnLst>
                                    <p:animMotion origin="layout" path="M -0.00035 -2.96296E-6 L 0.10833 -0.3368 " pathEditMode="relative" rAng="0" ptsTypes="AA">
                                      <p:cBhvr>
                                        <p:cTn id="73" dur="1500" fill="hold"/>
                                        <p:tgtEl>
                                          <p:spTgt spid="64"/>
                                        </p:tgtEl>
                                        <p:attrNameLst>
                                          <p:attrName>ppt_x</p:attrName>
                                          <p:attrName>ppt_y</p:attrName>
                                        </p:attrNameLst>
                                      </p:cBhvr>
                                      <p:rCtr x="5434" y="-16852"/>
                                    </p:animMotion>
                                  </p:childTnLst>
                                </p:cTn>
                              </p:par>
                            </p:childTnLst>
                          </p:cTn>
                        </p:par>
                        <p:par>
                          <p:cTn id="74" fill="hold">
                            <p:stCondLst>
                              <p:cond delay="9250"/>
                            </p:stCondLst>
                            <p:childTnLst>
                              <p:par>
                                <p:cTn id="75" presetID="1" presetClass="exit" presetSubtype="0" fill="hold" nodeType="afterEffect">
                                  <p:stCondLst>
                                    <p:cond delay="0"/>
                                  </p:stCondLst>
                                  <p:childTnLst>
                                    <p:set>
                                      <p:cBhvr>
                                        <p:cTn id="76" dur="1" fill="hold">
                                          <p:stCondLst>
                                            <p:cond delay="0"/>
                                          </p:stCondLst>
                                        </p:cTn>
                                        <p:tgtEl>
                                          <p:spTgt spid="64"/>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 grpId="0"/>
      <p:bldP spid="91" grpId="0"/>
      <p:bldP spid="9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417910"/>
            <a:ext cx="3413579" cy="446831"/>
          </a:xfrm>
          <a:prstGeom prst="rect">
            <a:avLst/>
          </a:prstGeom>
        </p:spPr>
      </p:pic>
      <p:sp>
        <p:nvSpPr>
          <p:cNvPr id="3" name="Title 2">
            <a:extLst>
              <a:ext uri="{FF2B5EF4-FFF2-40B4-BE49-F238E27FC236}">
                <a16:creationId xmlns:a16="http://schemas.microsoft.com/office/drawing/2014/main" id="{1AFC0291-5C4F-4902-A521-CCEDD10C6C88}"/>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05199"/>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095673"/>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799832" y="1721013"/>
            <a:ext cx="25923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5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70367" y="2073937"/>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480226"/>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37340"/>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994454"/>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251568"/>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480226"/>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454049"/>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580205" y="1721013"/>
            <a:ext cx="303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sharing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44" name="TextBox 43">
            <a:extLst>
              <a:ext uri="{FF2B5EF4-FFF2-40B4-BE49-F238E27FC236}">
                <a16:creationId xmlns:a16="http://schemas.microsoft.com/office/drawing/2014/main" id="{EBABBA4F-688C-448C-80EE-A2016F6FEC4F}"/>
              </a:ext>
            </a:extLst>
          </p:cNvPr>
          <p:cNvSpPr txBox="1"/>
          <p:nvPr/>
        </p:nvSpPr>
        <p:spPr bwMode="auto">
          <a:xfrm>
            <a:off x="3641930" y="5068942"/>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6 hundreds ÷ 4 = 1 hundred r 2 hundreds</a:t>
            </a: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480227"/>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480226"/>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480227"/>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484321"/>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grpSp>
        <p:nvGrpSpPr>
          <p:cNvPr id="66" name="Group 65">
            <a:extLst>
              <a:ext uri="{FF2B5EF4-FFF2-40B4-BE49-F238E27FC236}">
                <a16:creationId xmlns:a16="http://schemas.microsoft.com/office/drawing/2014/main" id="{4267CC9B-E5B5-487B-8A26-DB5092376BCA}"/>
              </a:ext>
            </a:extLst>
          </p:cNvPr>
          <p:cNvGrpSpPr/>
          <p:nvPr/>
        </p:nvGrpSpPr>
        <p:grpSpPr>
          <a:xfrm>
            <a:off x="7063181" y="2480227"/>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480227"/>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480227"/>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8070" y="2454049"/>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7739" y="2454049"/>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408" y="2454049"/>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7077" y="2454049"/>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6745" y="2454049"/>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42836" y="2073937"/>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5</a:t>
            </a:r>
          </a:p>
        </p:txBody>
      </p:sp>
      <p:graphicFrame>
        <p:nvGraphicFramePr>
          <p:cNvPr id="22" name="Object 21">
            <a:extLst>
              <a:ext uri="{FF2B5EF4-FFF2-40B4-BE49-F238E27FC236}">
                <a16:creationId xmlns:a16="http://schemas.microsoft.com/office/drawing/2014/main" id="{3CFE6196-EDC2-448D-9785-306E095132BB}"/>
              </a:ext>
            </a:extLst>
          </p:cNvPr>
          <p:cNvGraphicFramePr>
            <a:graphicFrameLocks noChangeAspect="1"/>
          </p:cNvGraphicFramePr>
          <p:nvPr/>
        </p:nvGraphicFramePr>
        <p:xfrm>
          <a:off x="2912778" y="2080292"/>
          <a:ext cx="1594080" cy="885600"/>
        </p:xfrm>
        <a:graphic>
          <a:graphicData uri="http://schemas.openxmlformats.org/presentationml/2006/ole">
            <mc:AlternateContent xmlns:mc="http://schemas.openxmlformats.org/markup-compatibility/2006">
              <mc:Choice xmlns:v="urn:schemas-microsoft-com:vml" Requires="v">
                <p:oleObj name="Equation" r:id="rId9" imgW="914400" imgH="507960" progId="Equation.DSMT4">
                  <p:embed/>
                </p:oleObj>
              </mc:Choice>
              <mc:Fallback>
                <p:oleObj name="Equation" r:id="rId9" imgW="914400" imgH="507960" progId="Equation.DSMT4">
                  <p:embed/>
                  <p:pic>
                    <p:nvPicPr>
                      <p:cNvPr id="22" name="Object 21">
                        <a:extLst>
                          <a:ext uri="{FF2B5EF4-FFF2-40B4-BE49-F238E27FC236}">
                            <a16:creationId xmlns:a16="http://schemas.microsoft.com/office/drawing/2014/main" id="{3CFE6196-EDC2-448D-9785-306E095132BB}"/>
                          </a:ext>
                        </a:extLst>
                      </p:cNvPr>
                      <p:cNvPicPr/>
                      <p:nvPr/>
                    </p:nvPicPr>
                    <p:blipFill>
                      <a:blip r:embed="rId10"/>
                      <a:stretch>
                        <a:fillRect/>
                      </a:stretch>
                    </p:blipFill>
                    <p:spPr>
                      <a:xfrm>
                        <a:off x="2912778" y="2080292"/>
                        <a:ext cx="1594080" cy="885600"/>
                      </a:xfrm>
                      <a:prstGeom prst="rect">
                        <a:avLst/>
                      </a:prstGeom>
                    </p:spPr>
                  </p:pic>
                </p:oleObj>
              </mc:Fallback>
            </mc:AlternateContent>
          </a:graphicData>
        </a:graphic>
      </p:graphicFrame>
      <p:pic>
        <p:nvPicPr>
          <p:cNvPr id="93" name="Picture 92" descr="A picture containing clipart&#10;&#10;Description automatically generated">
            <a:extLst>
              <a:ext uri="{FF2B5EF4-FFF2-40B4-BE49-F238E27FC236}">
                <a16:creationId xmlns:a16="http://schemas.microsoft.com/office/drawing/2014/main" id="{EAF24E6B-27A1-4CD1-9E29-CF2F62C4A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4464" y="2480226"/>
            <a:ext cx="233806" cy="233806"/>
          </a:xfrm>
          <a:prstGeom prst="rect">
            <a:avLst/>
          </a:prstGeom>
        </p:spPr>
      </p:pic>
      <p:grpSp>
        <p:nvGrpSpPr>
          <p:cNvPr id="6" name="Group 5">
            <a:extLst>
              <a:ext uri="{FF2B5EF4-FFF2-40B4-BE49-F238E27FC236}">
                <a16:creationId xmlns:a16="http://schemas.microsoft.com/office/drawing/2014/main" id="{30E0173D-724A-4712-8B14-B5836C49E9BE}"/>
              </a:ext>
            </a:extLst>
          </p:cNvPr>
          <p:cNvGrpSpPr/>
          <p:nvPr/>
        </p:nvGrpSpPr>
        <p:grpSpPr>
          <a:xfrm>
            <a:off x="8453462" y="2480226"/>
            <a:ext cx="233806" cy="2539144"/>
            <a:chOff x="6929462" y="2586293"/>
            <a:chExt cx="233806" cy="2539144"/>
          </a:xfrm>
        </p:grpSpPr>
        <p:pic>
          <p:nvPicPr>
            <p:cNvPr id="95" name="Picture 94"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2586293"/>
              <a:ext cx="233806" cy="233806"/>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2842442"/>
              <a:ext cx="233806" cy="233806"/>
            </a:xfrm>
            <a:prstGeom prst="rect">
              <a:avLst/>
            </a:prstGeom>
          </p:spPr>
        </p:pic>
        <p:pic>
          <p:nvPicPr>
            <p:cNvPr id="99" name="Picture 98"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098591"/>
              <a:ext cx="233806" cy="233806"/>
            </a:xfrm>
            <a:prstGeom prst="rect">
              <a:avLst/>
            </a:prstGeom>
          </p:spPr>
        </p:pic>
        <p:pic>
          <p:nvPicPr>
            <p:cNvPr id="100" name="Picture 99"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354740"/>
              <a:ext cx="233806" cy="233806"/>
            </a:xfrm>
            <a:prstGeom prst="rect">
              <a:avLst/>
            </a:prstGeom>
          </p:spPr>
        </p:pic>
        <p:pic>
          <p:nvPicPr>
            <p:cNvPr id="101" name="Picture 100"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610889"/>
              <a:ext cx="233806" cy="233806"/>
            </a:xfrm>
            <a:prstGeom prst="rect">
              <a:avLst/>
            </a:prstGeom>
          </p:spPr>
        </p:pic>
        <p:pic>
          <p:nvPicPr>
            <p:cNvPr id="102" name="Picture 101"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867038"/>
              <a:ext cx="233806" cy="233806"/>
            </a:xfrm>
            <a:prstGeom prst="rect">
              <a:avLst/>
            </a:prstGeom>
          </p:spPr>
        </p:pic>
        <p:pic>
          <p:nvPicPr>
            <p:cNvPr id="103" name="Picture 102"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123187"/>
              <a:ext cx="233806" cy="233806"/>
            </a:xfrm>
            <a:prstGeom prst="rect">
              <a:avLst/>
            </a:prstGeom>
          </p:spPr>
        </p:pic>
        <p:pic>
          <p:nvPicPr>
            <p:cNvPr id="104" name="Picture 103"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379336"/>
              <a:ext cx="233806" cy="233806"/>
            </a:xfrm>
            <a:prstGeom prst="rect">
              <a:avLst/>
            </a:prstGeom>
          </p:spPr>
        </p:pic>
        <p:pic>
          <p:nvPicPr>
            <p:cNvPr id="105" name="Picture 104"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635485"/>
              <a:ext cx="233806" cy="233806"/>
            </a:xfrm>
            <a:prstGeom prst="rect">
              <a:avLst/>
            </a:prstGeom>
          </p:spPr>
        </p:pic>
        <p:pic>
          <p:nvPicPr>
            <p:cNvPr id="106" name="Picture 105"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891631"/>
              <a:ext cx="233806" cy="233806"/>
            </a:xfrm>
            <a:prstGeom prst="rect">
              <a:avLst/>
            </a:prstGeom>
          </p:spPr>
        </p:pic>
      </p:grpSp>
      <p:graphicFrame>
        <p:nvGraphicFramePr>
          <p:cNvPr id="8" name="Object 7">
            <a:extLst>
              <a:ext uri="{FF2B5EF4-FFF2-40B4-BE49-F238E27FC236}">
                <a16:creationId xmlns:a16="http://schemas.microsoft.com/office/drawing/2014/main" id="{EB692E3E-AAFC-43FB-A3DC-7710EB3146A5}"/>
              </a:ext>
            </a:extLst>
          </p:cNvPr>
          <p:cNvGraphicFramePr>
            <a:graphicFrameLocks noChangeAspect="1"/>
          </p:cNvGraphicFramePr>
          <p:nvPr/>
        </p:nvGraphicFramePr>
        <p:xfrm>
          <a:off x="2912778" y="2080292"/>
          <a:ext cx="1594080" cy="885600"/>
        </p:xfrm>
        <a:graphic>
          <a:graphicData uri="http://schemas.openxmlformats.org/presentationml/2006/ole">
            <mc:AlternateContent xmlns:mc="http://schemas.openxmlformats.org/markup-compatibility/2006">
              <mc:Choice xmlns:v="urn:schemas-microsoft-com:vml" Requires="v">
                <p:oleObj name="Equation" r:id="rId11" imgW="914400" imgH="507960" progId="Equation.DSMT4">
                  <p:embed/>
                </p:oleObj>
              </mc:Choice>
              <mc:Fallback>
                <p:oleObj name="Equation" r:id="rId11" imgW="914400" imgH="507960" progId="Equation.DSMT4">
                  <p:embed/>
                  <p:pic>
                    <p:nvPicPr>
                      <p:cNvPr id="8" name="Object 7">
                        <a:extLst>
                          <a:ext uri="{FF2B5EF4-FFF2-40B4-BE49-F238E27FC236}">
                            <a16:creationId xmlns:a16="http://schemas.microsoft.com/office/drawing/2014/main" id="{EB692E3E-AAFC-43FB-A3DC-7710EB3146A5}"/>
                          </a:ext>
                        </a:extLst>
                      </p:cNvPr>
                      <p:cNvPicPr/>
                      <p:nvPr/>
                    </p:nvPicPr>
                    <p:blipFill>
                      <a:blip r:embed="rId12"/>
                      <a:stretch>
                        <a:fillRect/>
                      </a:stretch>
                    </p:blipFill>
                    <p:spPr>
                      <a:xfrm>
                        <a:off x="2912778" y="2080292"/>
                        <a:ext cx="1594080" cy="885600"/>
                      </a:xfrm>
                      <a:prstGeom prst="rect">
                        <a:avLst/>
                      </a:prstGeom>
                    </p:spPr>
                  </p:pic>
                </p:oleObj>
              </mc:Fallback>
            </mc:AlternateContent>
          </a:graphicData>
        </a:graphic>
      </p:graphicFrame>
      <p:sp>
        <p:nvSpPr>
          <p:cNvPr id="108" name="TextBox 107">
            <a:extLst>
              <a:ext uri="{FF2B5EF4-FFF2-40B4-BE49-F238E27FC236}">
                <a16:creationId xmlns:a16="http://schemas.microsoft.com/office/drawing/2014/main" id="{A17E1323-4EDF-4CAA-B057-D1B52B21B465}"/>
              </a:ext>
            </a:extLst>
          </p:cNvPr>
          <p:cNvSpPr txBox="1"/>
          <p:nvPr/>
        </p:nvSpPr>
        <p:spPr bwMode="auto">
          <a:xfrm>
            <a:off x="4796894" y="5398717"/>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sp>
        <p:nvSpPr>
          <p:cNvPr id="109" name="TextBox 108">
            <a:extLst>
              <a:ext uri="{FF2B5EF4-FFF2-40B4-BE49-F238E27FC236}">
                <a16:creationId xmlns:a16="http://schemas.microsoft.com/office/drawing/2014/main" id="{D5A4D65F-0D4D-4494-A226-A58BA9C067FE}"/>
              </a:ext>
            </a:extLst>
          </p:cNvPr>
          <p:cNvSpPr txBox="1"/>
          <p:nvPr/>
        </p:nvSpPr>
        <p:spPr bwMode="auto">
          <a:xfrm>
            <a:off x="4465361" y="5728492"/>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4 = 5 tens r 1 ten</a:t>
            </a:r>
          </a:p>
        </p:txBody>
      </p:sp>
      <p:sp>
        <p:nvSpPr>
          <p:cNvPr id="110" name="TextBox 109">
            <a:extLst>
              <a:ext uri="{FF2B5EF4-FFF2-40B4-BE49-F238E27FC236}">
                <a16:creationId xmlns:a16="http://schemas.microsoft.com/office/drawing/2014/main" id="{3E904ABA-3E48-43D6-92E4-1D48D9DF7332}"/>
              </a:ext>
            </a:extLst>
          </p:cNvPr>
          <p:cNvSpPr txBox="1"/>
          <p:nvPr/>
        </p:nvSpPr>
        <p:spPr bwMode="auto">
          <a:xfrm>
            <a:off x="5115797" y="6058267"/>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 ten = 10 ones</a:t>
            </a:r>
          </a:p>
        </p:txBody>
      </p:sp>
      <p:grpSp>
        <p:nvGrpSpPr>
          <p:cNvPr id="92" name="Group 91">
            <a:extLst>
              <a:ext uri="{FF2B5EF4-FFF2-40B4-BE49-F238E27FC236}">
                <a16:creationId xmlns:a16="http://schemas.microsoft.com/office/drawing/2014/main" id="{14F7FF0C-C9FF-44E8-85E5-AEA6CF07441E}"/>
              </a:ext>
            </a:extLst>
          </p:cNvPr>
          <p:cNvGrpSpPr/>
          <p:nvPr/>
        </p:nvGrpSpPr>
        <p:grpSpPr>
          <a:xfrm>
            <a:off x="2746500" y="2377637"/>
            <a:ext cx="1649289" cy="564329"/>
            <a:chOff x="3733049" y="5315443"/>
            <a:chExt cx="1649289" cy="564329"/>
          </a:xfrm>
        </p:grpSpPr>
        <p:grpSp>
          <p:nvGrpSpPr>
            <p:cNvPr id="94" name="Group 93">
              <a:extLst>
                <a:ext uri="{FF2B5EF4-FFF2-40B4-BE49-F238E27FC236}">
                  <a16:creationId xmlns:a16="http://schemas.microsoft.com/office/drawing/2014/main" id="{C8F7FF23-FECA-47C5-830F-43F966709E09}"/>
                </a:ext>
              </a:extLst>
            </p:cNvPr>
            <p:cNvGrpSpPr/>
            <p:nvPr/>
          </p:nvGrpSpPr>
          <p:grpSpPr>
            <a:xfrm>
              <a:off x="4085070" y="5365750"/>
              <a:ext cx="1297268" cy="507156"/>
              <a:chOff x="4085070" y="5365750"/>
              <a:chExt cx="1297268" cy="507156"/>
            </a:xfrm>
            <a:solidFill>
              <a:schemeClr val="bg1"/>
            </a:solidFill>
          </p:grpSpPr>
          <p:sp>
            <p:nvSpPr>
              <p:cNvPr id="111" name="Rectangle 110">
                <a:extLst>
                  <a:ext uri="{FF2B5EF4-FFF2-40B4-BE49-F238E27FC236}">
                    <a16:creationId xmlns:a16="http://schemas.microsoft.com/office/drawing/2014/main" id="{ED6D42CF-7900-4DF9-BC08-6312B8415D7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 name="Rectangle 111">
                <a:extLst>
                  <a:ext uri="{FF2B5EF4-FFF2-40B4-BE49-F238E27FC236}">
                    <a16:creationId xmlns:a16="http://schemas.microsoft.com/office/drawing/2014/main" id="{15B2A3D8-EA19-48B0-A5F1-15FF2F82928C}"/>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7" name="Group 96">
              <a:extLst>
                <a:ext uri="{FF2B5EF4-FFF2-40B4-BE49-F238E27FC236}">
                  <a16:creationId xmlns:a16="http://schemas.microsoft.com/office/drawing/2014/main" id="{149AFB8A-5397-44FB-954E-431AB82B9E0E}"/>
                </a:ext>
              </a:extLst>
            </p:cNvPr>
            <p:cNvGrpSpPr/>
            <p:nvPr/>
          </p:nvGrpSpPr>
          <p:grpSpPr>
            <a:xfrm>
              <a:off x="3733049" y="5315443"/>
              <a:ext cx="1646907" cy="564329"/>
              <a:chOff x="3722832" y="5310208"/>
              <a:chExt cx="1646907" cy="564329"/>
            </a:xfrm>
          </p:grpSpPr>
          <p:cxnSp>
            <p:nvCxnSpPr>
              <p:cNvPr id="98" name="Straight Connector 97">
                <a:extLst>
                  <a:ext uri="{FF2B5EF4-FFF2-40B4-BE49-F238E27FC236}">
                    <a16:creationId xmlns:a16="http://schemas.microsoft.com/office/drawing/2014/main" id="{66D84C5E-F8CE-4B02-B16E-CE618164E500}"/>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Arc 106">
                <a:extLst>
                  <a:ext uri="{FF2B5EF4-FFF2-40B4-BE49-F238E27FC236}">
                    <a16:creationId xmlns:a16="http://schemas.microsoft.com/office/drawing/2014/main" id="{D92959C4-9A80-4F70-AFB5-E9F913FF7583}"/>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27" name="Group 126">
            <a:extLst>
              <a:ext uri="{FF2B5EF4-FFF2-40B4-BE49-F238E27FC236}">
                <a16:creationId xmlns:a16="http://schemas.microsoft.com/office/drawing/2014/main" id="{40FD25C0-DDC6-4314-888B-2A246C09C1B9}"/>
              </a:ext>
            </a:extLst>
          </p:cNvPr>
          <p:cNvGrpSpPr>
            <a:grpSpLocks noChangeAspect="1"/>
          </p:cNvGrpSpPr>
          <p:nvPr/>
        </p:nvGrpSpPr>
        <p:grpSpPr>
          <a:xfrm>
            <a:off x="5431262" y="2357831"/>
            <a:ext cx="3770262" cy="578710"/>
            <a:chOff x="3733049" y="5315443"/>
            <a:chExt cx="3718673" cy="570792"/>
          </a:xfrm>
        </p:grpSpPr>
        <p:grpSp>
          <p:nvGrpSpPr>
            <p:cNvPr id="128" name="Group 127">
              <a:extLst>
                <a:ext uri="{FF2B5EF4-FFF2-40B4-BE49-F238E27FC236}">
                  <a16:creationId xmlns:a16="http://schemas.microsoft.com/office/drawing/2014/main" id="{7C3CE60C-6862-4942-9353-566687A0FB0D}"/>
                </a:ext>
              </a:extLst>
            </p:cNvPr>
            <p:cNvGrpSpPr/>
            <p:nvPr/>
          </p:nvGrpSpPr>
          <p:grpSpPr>
            <a:xfrm>
              <a:off x="4048134" y="5351710"/>
              <a:ext cx="3403588" cy="534525"/>
              <a:chOff x="4048134" y="5351710"/>
              <a:chExt cx="3403588" cy="534525"/>
            </a:xfrm>
            <a:solidFill>
              <a:schemeClr val="bg1"/>
            </a:solidFill>
          </p:grpSpPr>
          <p:sp>
            <p:nvSpPr>
              <p:cNvPr id="132" name="Rectangle 131">
                <a:extLst>
                  <a:ext uri="{FF2B5EF4-FFF2-40B4-BE49-F238E27FC236}">
                    <a16:creationId xmlns:a16="http://schemas.microsoft.com/office/drawing/2014/main" id="{C20F5C44-2804-43D0-B07E-3499A65EC200}"/>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 name="Rectangle 132">
                <a:extLst>
                  <a:ext uri="{FF2B5EF4-FFF2-40B4-BE49-F238E27FC236}">
                    <a16:creationId xmlns:a16="http://schemas.microsoft.com/office/drawing/2014/main" id="{9AB0FD5A-A3B6-451B-8106-61B08EE09D8D}"/>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9" name="Group 128">
              <a:extLst>
                <a:ext uri="{FF2B5EF4-FFF2-40B4-BE49-F238E27FC236}">
                  <a16:creationId xmlns:a16="http://schemas.microsoft.com/office/drawing/2014/main" id="{B8480D36-D2A6-44D6-ABAC-3DE23AFCDE57}"/>
                </a:ext>
              </a:extLst>
            </p:cNvPr>
            <p:cNvGrpSpPr/>
            <p:nvPr/>
          </p:nvGrpSpPr>
          <p:grpSpPr>
            <a:xfrm>
              <a:off x="3733049" y="5315443"/>
              <a:ext cx="3718672" cy="564329"/>
              <a:chOff x="3722832" y="5310208"/>
              <a:chExt cx="3718672" cy="564329"/>
            </a:xfrm>
          </p:grpSpPr>
          <p:cxnSp>
            <p:nvCxnSpPr>
              <p:cNvPr id="130" name="Straight Connector 129">
                <a:extLst>
                  <a:ext uri="{FF2B5EF4-FFF2-40B4-BE49-F238E27FC236}">
                    <a16:creationId xmlns:a16="http://schemas.microsoft.com/office/drawing/2014/main" id="{07EA8F76-9E06-4CDB-A2FF-B0FDA622194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Arc 130">
                <a:extLst>
                  <a:ext uri="{FF2B5EF4-FFF2-40B4-BE49-F238E27FC236}">
                    <a16:creationId xmlns:a16="http://schemas.microsoft.com/office/drawing/2014/main" id="{334024F2-8587-49F1-86B8-2048477D01F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42007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51974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3"/>
                                        </p:tgtEl>
                                      </p:cBhvr>
                                    </p:animEffect>
                                    <p:set>
                                      <p:cBhvr>
                                        <p:cTn id="16" dur="1" fill="hold">
                                          <p:stCondLst>
                                            <p:cond delay="499"/>
                                          </p:stCondLst>
                                        </p:cTn>
                                        <p:tgtEl>
                                          <p:spTgt spid="93"/>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xit" presetSubtype="0" fill="hold" nodeType="with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2" grpId="0"/>
      <p:bldP spid="1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56946F2F-750E-4FB3-83F7-658CFFD27164}"/>
              </a:ext>
            </a:extLst>
          </p:cNvPr>
          <p:cNvPicPr>
            <a:picLocks noChangeAspect="1"/>
          </p:cNvPicPr>
          <p:nvPr/>
        </p:nvPicPr>
        <p:blipFill>
          <a:blip r:embed="rId4"/>
          <a:stretch>
            <a:fillRect/>
          </a:stretch>
        </p:blipFill>
        <p:spPr>
          <a:xfrm>
            <a:off x="943321" y="1183635"/>
            <a:ext cx="3834612" cy="5408520"/>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2.15 Division: partitioning leading to short division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5MD-4: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7EB1F969-2129-44C7-9945-77645AFB7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946" y="2439162"/>
            <a:ext cx="3413579" cy="446831"/>
          </a:xfrm>
          <a:prstGeom prst="rect">
            <a:avLst/>
          </a:prstGeom>
        </p:spPr>
      </p:pic>
      <p:sp>
        <p:nvSpPr>
          <p:cNvPr id="6" name="Title 5">
            <a:extLst>
              <a:ext uri="{FF2B5EF4-FFF2-40B4-BE49-F238E27FC236}">
                <a16:creationId xmlns:a16="http://schemas.microsoft.com/office/drawing/2014/main" id="{3776977D-9C55-4D02-9B74-4C3BAA596846}"/>
              </a:ext>
            </a:extLst>
          </p:cNvPr>
          <p:cNvSpPr>
            <a:spLocks noGrp="1"/>
          </p:cNvSpPr>
          <p:nvPr>
            <p:ph type="title"/>
          </p:nvPr>
        </p:nvSpPr>
        <p:spPr/>
        <p:txBody>
          <a:bodyPr/>
          <a:lstStyle/>
          <a:p>
            <a:r>
              <a:rPr lang="en-GB" dirty="0"/>
              <a:t>5MD-4 Divide using a formal written method</a:t>
            </a:r>
          </a:p>
        </p:txBody>
      </p:sp>
      <p:sp>
        <p:nvSpPr>
          <p:cNvPr id="21" name="TextBox 20">
            <a:extLst>
              <a:ext uri="{FF2B5EF4-FFF2-40B4-BE49-F238E27FC236}">
                <a16:creationId xmlns:a16="http://schemas.microsoft.com/office/drawing/2014/main" id="{5ABE1B13-3715-47F3-96AF-A23897ABF0B4}"/>
              </a:ext>
            </a:extLst>
          </p:cNvPr>
          <p:cNvSpPr txBox="1"/>
          <p:nvPr/>
        </p:nvSpPr>
        <p:spPr bwMode="auto">
          <a:xfrm>
            <a:off x="4838001" y="1126451"/>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612  ÷  4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23" name="Rectangle 22">
            <a:extLst>
              <a:ext uri="{FF2B5EF4-FFF2-40B4-BE49-F238E27FC236}">
                <a16:creationId xmlns:a16="http://schemas.microsoft.com/office/drawing/2014/main" id="{6048F2F1-4302-478B-A8A4-17DCB75F1AA4}"/>
              </a:ext>
            </a:extLst>
          </p:cNvPr>
          <p:cNvSpPr/>
          <p:nvPr/>
        </p:nvSpPr>
        <p:spPr bwMode="auto">
          <a:xfrm>
            <a:off x="6658835" y="1116925"/>
            <a:ext cx="6840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D2BE2CBD-D3B8-4AE2-94FE-12C22B7E12D9}"/>
              </a:ext>
            </a:extLst>
          </p:cNvPr>
          <p:cNvSpPr txBox="1"/>
          <p:nvPr/>
        </p:nvSpPr>
        <p:spPr bwMode="auto">
          <a:xfrm>
            <a:off x="6070367" y="209518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panose="020B0503030403020204" pitchFamily="34" charset="0"/>
                <a:ea typeface="Myriad Pro Semibold" charset="0"/>
                <a:cs typeface="Myriad Pro Semibold" charset="0"/>
              </a:rPr>
              <a:t>1</a:t>
            </a:r>
          </a:p>
        </p:txBody>
      </p:sp>
      <p:pic>
        <p:nvPicPr>
          <p:cNvPr id="32" name="Picture 31">
            <a:extLst>
              <a:ext uri="{FF2B5EF4-FFF2-40B4-BE49-F238E27FC236}">
                <a16:creationId xmlns:a16="http://schemas.microsoft.com/office/drawing/2014/main" id="{1F8D46A1-4A6A-4F81-98B0-72DF000AF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501478"/>
            <a:ext cx="233806" cy="233806"/>
          </a:xfrm>
          <a:prstGeom prst="rect">
            <a:avLst/>
          </a:prstGeom>
        </p:spPr>
      </p:pic>
      <p:pic>
        <p:nvPicPr>
          <p:cNvPr id="33" name="Picture 32">
            <a:extLst>
              <a:ext uri="{FF2B5EF4-FFF2-40B4-BE49-F238E27FC236}">
                <a16:creationId xmlns:a16="http://schemas.microsoft.com/office/drawing/2014/main" id="{EE33885E-4F37-4806-8479-A514D9436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2758592"/>
            <a:ext cx="233806" cy="233806"/>
          </a:xfrm>
          <a:prstGeom prst="rect">
            <a:avLst/>
          </a:prstGeom>
        </p:spPr>
      </p:pic>
      <p:pic>
        <p:nvPicPr>
          <p:cNvPr id="34" name="Picture 33">
            <a:extLst>
              <a:ext uri="{FF2B5EF4-FFF2-40B4-BE49-F238E27FC236}">
                <a16:creationId xmlns:a16="http://schemas.microsoft.com/office/drawing/2014/main" id="{0B2148F2-FF4A-4CF3-B61C-3DB0D2F194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015706"/>
            <a:ext cx="233806" cy="233806"/>
          </a:xfrm>
          <a:prstGeom prst="rect">
            <a:avLst/>
          </a:prstGeom>
        </p:spPr>
      </p:pic>
      <p:pic>
        <p:nvPicPr>
          <p:cNvPr id="35" name="Picture 34">
            <a:extLst>
              <a:ext uri="{FF2B5EF4-FFF2-40B4-BE49-F238E27FC236}">
                <a16:creationId xmlns:a16="http://schemas.microsoft.com/office/drawing/2014/main" id="{3CF1E6D7-35B8-4ADB-9DC0-B57C7933E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53" y="3272820"/>
            <a:ext cx="233806" cy="233806"/>
          </a:xfrm>
          <a:prstGeom prst="rect">
            <a:avLst/>
          </a:prstGeom>
        </p:spPr>
      </p:pic>
      <p:grpSp>
        <p:nvGrpSpPr>
          <p:cNvPr id="7" name="Group 6">
            <a:extLst>
              <a:ext uri="{FF2B5EF4-FFF2-40B4-BE49-F238E27FC236}">
                <a16:creationId xmlns:a16="http://schemas.microsoft.com/office/drawing/2014/main" id="{843B73E9-4E74-47C4-9EBB-31C8430D258C}"/>
              </a:ext>
            </a:extLst>
          </p:cNvPr>
          <p:cNvGrpSpPr/>
          <p:nvPr/>
        </p:nvGrpSpPr>
        <p:grpSpPr>
          <a:xfrm>
            <a:off x="8774185" y="2501478"/>
            <a:ext cx="233806" cy="490920"/>
            <a:chOff x="7120645" y="3020794"/>
            <a:chExt cx="233806" cy="490920"/>
          </a:xfrm>
        </p:grpSpPr>
        <p:pic>
          <p:nvPicPr>
            <p:cNvPr id="37" name="Picture 36" descr="A picture containing object&#10;&#10;Description automatically generated">
              <a:extLst>
                <a:ext uri="{FF2B5EF4-FFF2-40B4-BE49-F238E27FC236}">
                  <a16:creationId xmlns:a16="http://schemas.microsoft.com/office/drawing/2014/main" id="{15802287-9D1A-47E7-AB0A-AC7A23582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020794"/>
              <a:ext cx="233806" cy="233806"/>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AE012CB0-7CF0-4559-99FD-09BFB4CB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645" y="3277908"/>
              <a:ext cx="233806" cy="233806"/>
            </a:xfrm>
            <a:prstGeom prst="rect">
              <a:avLst/>
            </a:prstGeom>
          </p:spPr>
        </p:pic>
      </p:grpSp>
      <p:pic>
        <p:nvPicPr>
          <p:cNvPr id="40" name="Picture 39" descr="A close up of a logo&#10;&#10;Description automatically generated">
            <a:extLst>
              <a:ext uri="{FF2B5EF4-FFF2-40B4-BE49-F238E27FC236}">
                <a16:creationId xmlns:a16="http://schemas.microsoft.com/office/drawing/2014/main" id="{0E12506B-C369-4BC3-98F2-41C49103F3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91" y="2475301"/>
            <a:ext cx="301351" cy="1065120"/>
          </a:xfrm>
          <a:prstGeom prst="rect">
            <a:avLst/>
          </a:prstGeom>
        </p:spPr>
      </p:pic>
      <p:sp>
        <p:nvSpPr>
          <p:cNvPr id="42" name="TextBox 41">
            <a:extLst>
              <a:ext uri="{FF2B5EF4-FFF2-40B4-BE49-F238E27FC236}">
                <a16:creationId xmlns:a16="http://schemas.microsoft.com/office/drawing/2014/main" id="{6C63EF8F-322D-4029-9F54-9B2DFD4E3FEA}"/>
              </a:ext>
            </a:extLst>
          </p:cNvPr>
          <p:cNvSpPr txBox="1"/>
          <p:nvPr/>
        </p:nvSpPr>
        <p:spPr bwMode="auto">
          <a:xfrm>
            <a:off x="4679908" y="1742265"/>
            <a:ext cx="28321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6 – sharing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81" name="Group 80">
            <a:extLst>
              <a:ext uri="{FF2B5EF4-FFF2-40B4-BE49-F238E27FC236}">
                <a16:creationId xmlns:a16="http://schemas.microsoft.com/office/drawing/2014/main" id="{96113C80-DF39-4A6D-8222-BC18F06ECAE5}"/>
              </a:ext>
            </a:extLst>
          </p:cNvPr>
          <p:cNvGrpSpPr/>
          <p:nvPr/>
        </p:nvGrpSpPr>
        <p:grpSpPr>
          <a:xfrm>
            <a:off x="7722367" y="2501479"/>
            <a:ext cx="233806" cy="1002559"/>
            <a:chOff x="5539969" y="2586293"/>
            <a:chExt cx="233806" cy="1002559"/>
          </a:xfrm>
        </p:grpSpPr>
        <p:pic>
          <p:nvPicPr>
            <p:cNvPr id="82" name="Picture 81" descr="A picture containing clipart&#10;&#10;Description automatically generated">
              <a:extLst>
                <a:ext uri="{FF2B5EF4-FFF2-40B4-BE49-F238E27FC236}">
                  <a16:creationId xmlns:a16="http://schemas.microsoft.com/office/drawing/2014/main" id="{928A3900-FD5C-4D5B-9D4F-B982385CF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83" name="Picture 82" descr="A picture containing clipart&#10;&#10;Description automatically generated">
              <a:extLst>
                <a:ext uri="{FF2B5EF4-FFF2-40B4-BE49-F238E27FC236}">
                  <a16:creationId xmlns:a16="http://schemas.microsoft.com/office/drawing/2014/main" id="{75AF65FA-31FC-4F8A-9706-438685C54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84" name="Picture 83" descr="A picture containing clipart&#10;&#10;Description automatically generated">
              <a:extLst>
                <a:ext uri="{FF2B5EF4-FFF2-40B4-BE49-F238E27FC236}">
                  <a16:creationId xmlns:a16="http://schemas.microsoft.com/office/drawing/2014/main" id="{6383058C-F288-4943-B755-FFE3915725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5" name="Picture 84" descr="A picture containing clipart&#10;&#10;Description automatically generated">
              <a:extLst>
                <a:ext uri="{FF2B5EF4-FFF2-40B4-BE49-F238E27FC236}">
                  <a16:creationId xmlns:a16="http://schemas.microsoft.com/office/drawing/2014/main" id="{69479E3C-A95E-45C6-99A4-3CA9362C28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36" name="Picture 35" descr="A picture containing clipart&#10;&#10;Description automatically generated">
            <a:extLst>
              <a:ext uri="{FF2B5EF4-FFF2-40B4-BE49-F238E27FC236}">
                <a16:creationId xmlns:a16="http://schemas.microsoft.com/office/drawing/2014/main" id="{FCFCDF07-C019-4C65-9CCB-10B6FB50F1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445" y="2501478"/>
            <a:ext cx="233806" cy="233806"/>
          </a:xfrm>
          <a:prstGeom prst="rect">
            <a:avLst/>
          </a:prstGeom>
        </p:spPr>
      </p:pic>
      <p:grpSp>
        <p:nvGrpSpPr>
          <p:cNvPr id="14" name="Group 13">
            <a:extLst>
              <a:ext uri="{FF2B5EF4-FFF2-40B4-BE49-F238E27FC236}">
                <a16:creationId xmlns:a16="http://schemas.microsoft.com/office/drawing/2014/main" id="{5F3684DC-2D51-4B12-903E-626FA5065A17}"/>
              </a:ext>
            </a:extLst>
          </p:cNvPr>
          <p:cNvGrpSpPr/>
          <p:nvPr/>
        </p:nvGrpSpPr>
        <p:grpSpPr>
          <a:xfrm>
            <a:off x="7063969" y="2501479"/>
            <a:ext cx="233806" cy="1002559"/>
            <a:chOff x="5539969" y="2586293"/>
            <a:chExt cx="233806" cy="1002559"/>
          </a:xfrm>
        </p:grpSpPr>
        <p:pic>
          <p:nvPicPr>
            <p:cNvPr id="39" name="Picture 38" descr="A picture containing clipart&#10;&#10;Description automatically generated">
              <a:extLst>
                <a:ext uri="{FF2B5EF4-FFF2-40B4-BE49-F238E27FC236}">
                  <a16:creationId xmlns:a16="http://schemas.microsoft.com/office/drawing/2014/main" id="{81C615D9-914A-4F1F-9AF0-CA193BBCAB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45" name="Picture 44" descr="A picture containing clipart&#10;&#10;Description automatically generated">
              <a:extLst>
                <a:ext uri="{FF2B5EF4-FFF2-40B4-BE49-F238E27FC236}">
                  <a16:creationId xmlns:a16="http://schemas.microsoft.com/office/drawing/2014/main" id="{3E4CAEEC-D1BE-4CFB-8871-3C88AE1EAF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46" name="Picture 45" descr="A picture containing clipart&#10;&#10;Description automatically generated">
              <a:extLst>
                <a:ext uri="{FF2B5EF4-FFF2-40B4-BE49-F238E27FC236}">
                  <a16:creationId xmlns:a16="http://schemas.microsoft.com/office/drawing/2014/main" id="{2D71EBCF-182D-427B-9A42-9FF576D107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47" name="Picture 46" descr="A picture containing clipart&#10;&#10;Description automatically generated">
              <a:extLst>
                <a:ext uri="{FF2B5EF4-FFF2-40B4-BE49-F238E27FC236}">
                  <a16:creationId xmlns:a16="http://schemas.microsoft.com/office/drawing/2014/main" id="{CA34DC7A-8BCD-43ED-9CEF-A35B4977E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20" name="Group 19">
            <a:extLst>
              <a:ext uri="{FF2B5EF4-FFF2-40B4-BE49-F238E27FC236}">
                <a16:creationId xmlns:a16="http://schemas.microsoft.com/office/drawing/2014/main" id="{9269E92B-C0E3-459E-B68D-09D2085B9DE5}"/>
              </a:ext>
            </a:extLst>
          </p:cNvPr>
          <p:cNvGrpSpPr/>
          <p:nvPr/>
        </p:nvGrpSpPr>
        <p:grpSpPr>
          <a:xfrm>
            <a:off x="7386198" y="2505573"/>
            <a:ext cx="233806" cy="1002559"/>
            <a:chOff x="5862198" y="2590387"/>
            <a:chExt cx="233806" cy="1002559"/>
          </a:xfrm>
        </p:grpSpPr>
        <p:pic>
          <p:nvPicPr>
            <p:cNvPr id="55" name="Picture 54" descr="A picture containing clipart&#10;&#10;Description automatically generated">
              <a:extLst>
                <a:ext uri="{FF2B5EF4-FFF2-40B4-BE49-F238E27FC236}">
                  <a16:creationId xmlns:a16="http://schemas.microsoft.com/office/drawing/2014/main" id="{AD09C4BF-0F70-4692-8560-134DA9C49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590387"/>
              <a:ext cx="233806" cy="233806"/>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57323827-145E-4F1F-B99A-6AE45773A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2846638"/>
              <a:ext cx="233806" cy="233806"/>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8E1E106A-8D48-449B-8010-3093DFCE4C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102889"/>
              <a:ext cx="233806" cy="233806"/>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891C71EB-0D1A-401D-94E7-73AADD0F4C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2198" y="3359140"/>
              <a:ext cx="233806" cy="233806"/>
            </a:xfrm>
            <a:prstGeom prst="rect">
              <a:avLst/>
            </a:prstGeom>
          </p:spPr>
        </p:pic>
      </p:grpSp>
      <p:sp>
        <p:nvSpPr>
          <p:cNvPr id="65" name="TextBox 64">
            <a:extLst>
              <a:ext uri="{FF2B5EF4-FFF2-40B4-BE49-F238E27FC236}">
                <a16:creationId xmlns:a16="http://schemas.microsoft.com/office/drawing/2014/main" id="{AF55DFC4-FC16-4AC2-B49B-932504E1B020}"/>
              </a:ext>
            </a:extLst>
          </p:cNvPr>
          <p:cNvSpPr txBox="1"/>
          <p:nvPr/>
        </p:nvSpPr>
        <p:spPr bwMode="auto">
          <a:xfrm>
            <a:off x="4796894" y="5419969"/>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grpSp>
        <p:nvGrpSpPr>
          <p:cNvPr id="66" name="Group 65">
            <a:extLst>
              <a:ext uri="{FF2B5EF4-FFF2-40B4-BE49-F238E27FC236}">
                <a16:creationId xmlns:a16="http://schemas.microsoft.com/office/drawing/2014/main" id="{4267CC9B-E5B5-487B-8A26-DB5092376BCA}"/>
              </a:ext>
            </a:extLst>
          </p:cNvPr>
          <p:cNvGrpSpPr/>
          <p:nvPr/>
        </p:nvGrpSpPr>
        <p:grpSpPr>
          <a:xfrm>
            <a:off x="7063181" y="2501479"/>
            <a:ext cx="233806" cy="1002559"/>
            <a:chOff x="5539969" y="2586293"/>
            <a:chExt cx="233806" cy="1002559"/>
          </a:xfrm>
        </p:grpSpPr>
        <p:pic>
          <p:nvPicPr>
            <p:cNvPr id="67" name="Picture 66" descr="A picture containing clipart&#10;&#10;Description automatically generated">
              <a:extLst>
                <a:ext uri="{FF2B5EF4-FFF2-40B4-BE49-F238E27FC236}">
                  <a16:creationId xmlns:a16="http://schemas.microsoft.com/office/drawing/2014/main" id="{0179CA7C-E4FB-448B-941A-D94765471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68" name="Picture 67" descr="A picture containing clipart&#10;&#10;Description automatically generated">
              <a:extLst>
                <a:ext uri="{FF2B5EF4-FFF2-40B4-BE49-F238E27FC236}">
                  <a16:creationId xmlns:a16="http://schemas.microsoft.com/office/drawing/2014/main" id="{AA09E3D5-6A9E-46DC-B1E7-9DB4F64D0A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69" name="Picture 68" descr="A picture containing clipart&#10;&#10;Description automatically generated">
              <a:extLst>
                <a:ext uri="{FF2B5EF4-FFF2-40B4-BE49-F238E27FC236}">
                  <a16:creationId xmlns:a16="http://schemas.microsoft.com/office/drawing/2014/main" id="{E572366D-FAE7-4397-ABAE-50184D99C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0" name="Picture 69" descr="A picture containing clipart&#10;&#10;Description automatically generated">
              <a:extLst>
                <a:ext uri="{FF2B5EF4-FFF2-40B4-BE49-F238E27FC236}">
                  <a16:creationId xmlns:a16="http://schemas.microsoft.com/office/drawing/2014/main" id="{1A385876-6BBC-49AA-AC63-2C979BB0C6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1" name="Group 70">
            <a:extLst>
              <a:ext uri="{FF2B5EF4-FFF2-40B4-BE49-F238E27FC236}">
                <a16:creationId xmlns:a16="http://schemas.microsoft.com/office/drawing/2014/main" id="{F0EE6494-A8F3-41D9-AAA2-6F67B1F5AD29}"/>
              </a:ext>
            </a:extLst>
          </p:cNvPr>
          <p:cNvGrpSpPr/>
          <p:nvPr/>
        </p:nvGrpSpPr>
        <p:grpSpPr>
          <a:xfrm>
            <a:off x="6736028" y="2501479"/>
            <a:ext cx="233806" cy="1002559"/>
            <a:chOff x="5539969" y="2586293"/>
            <a:chExt cx="233806" cy="1002559"/>
          </a:xfrm>
        </p:grpSpPr>
        <p:pic>
          <p:nvPicPr>
            <p:cNvPr id="72" name="Picture 71" descr="A picture containing clipart&#10;&#10;Description automatically generated">
              <a:extLst>
                <a:ext uri="{FF2B5EF4-FFF2-40B4-BE49-F238E27FC236}">
                  <a16:creationId xmlns:a16="http://schemas.microsoft.com/office/drawing/2014/main" id="{F8144DA1-252E-4234-B952-294E716A39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3" name="Picture 72" descr="A picture containing clipart&#10;&#10;Description automatically generated">
              <a:extLst>
                <a:ext uri="{FF2B5EF4-FFF2-40B4-BE49-F238E27FC236}">
                  <a16:creationId xmlns:a16="http://schemas.microsoft.com/office/drawing/2014/main" id="{594A76CD-D3BF-4B44-8AF8-DB5190CA71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4" name="Picture 73" descr="A picture containing clipart&#10;&#10;Description automatically generated">
              <a:extLst>
                <a:ext uri="{FF2B5EF4-FFF2-40B4-BE49-F238E27FC236}">
                  <a16:creationId xmlns:a16="http://schemas.microsoft.com/office/drawing/2014/main" id="{827F1C14-1AB5-4276-B344-118C252CC3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75" name="Picture 74" descr="A picture containing clipart&#10;&#10;Description automatically generated">
              <a:extLst>
                <a:ext uri="{FF2B5EF4-FFF2-40B4-BE49-F238E27FC236}">
                  <a16:creationId xmlns:a16="http://schemas.microsoft.com/office/drawing/2014/main" id="{3EE4671F-A943-4173-AE76-8FDB0CBE4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grpSp>
        <p:nvGrpSpPr>
          <p:cNvPr id="76" name="Group 75">
            <a:extLst>
              <a:ext uri="{FF2B5EF4-FFF2-40B4-BE49-F238E27FC236}">
                <a16:creationId xmlns:a16="http://schemas.microsoft.com/office/drawing/2014/main" id="{7DC7BE9A-4CBB-4770-B94D-ED6FDC170AB5}"/>
              </a:ext>
            </a:extLst>
          </p:cNvPr>
          <p:cNvGrpSpPr/>
          <p:nvPr/>
        </p:nvGrpSpPr>
        <p:grpSpPr>
          <a:xfrm>
            <a:off x="8051658" y="2501479"/>
            <a:ext cx="233806" cy="1002559"/>
            <a:chOff x="5539969" y="2586293"/>
            <a:chExt cx="233806" cy="1002559"/>
          </a:xfrm>
        </p:grpSpPr>
        <p:pic>
          <p:nvPicPr>
            <p:cNvPr id="77" name="Picture 76" descr="A picture containing clipart&#10;&#10;Description automatically generated">
              <a:extLst>
                <a:ext uri="{FF2B5EF4-FFF2-40B4-BE49-F238E27FC236}">
                  <a16:creationId xmlns:a16="http://schemas.microsoft.com/office/drawing/2014/main" id="{E3D8F0FB-689C-499E-AD06-9120EF380C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586293"/>
              <a:ext cx="233806" cy="233806"/>
            </a:xfrm>
            <a:prstGeom prst="rect">
              <a:avLst/>
            </a:prstGeom>
          </p:spPr>
        </p:pic>
        <p:pic>
          <p:nvPicPr>
            <p:cNvPr id="78" name="Picture 77" descr="A picture containing clipart&#10;&#10;Description automatically generated">
              <a:extLst>
                <a:ext uri="{FF2B5EF4-FFF2-40B4-BE49-F238E27FC236}">
                  <a16:creationId xmlns:a16="http://schemas.microsoft.com/office/drawing/2014/main" id="{D2668349-342E-4961-83D6-7A7733B5DE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2842544"/>
              <a:ext cx="233806" cy="233806"/>
            </a:xfrm>
            <a:prstGeom prst="rect">
              <a:avLst/>
            </a:prstGeom>
          </p:spPr>
        </p:pic>
        <p:pic>
          <p:nvPicPr>
            <p:cNvPr id="79" name="Picture 78" descr="A picture containing clipart&#10;&#10;Description automatically generated">
              <a:extLst>
                <a:ext uri="{FF2B5EF4-FFF2-40B4-BE49-F238E27FC236}">
                  <a16:creationId xmlns:a16="http://schemas.microsoft.com/office/drawing/2014/main" id="{963A3F2E-F2FD-4679-AB9F-9CCCA5D5C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098795"/>
              <a:ext cx="233806" cy="233806"/>
            </a:xfrm>
            <a:prstGeom prst="rect">
              <a:avLst/>
            </a:prstGeom>
          </p:spPr>
        </p:pic>
        <p:pic>
          <p:nvPicPr>
            <p:cNvPr id="80" name="Picture 79" descr="A picture containing clipart&#10;&#10;Description automatically generated">
              <a:extLst>
                <a:ext uri="{FF2B5EF4-FFF2-40B4-BE49-F238E27FC236}">
                  <a16:creationId xmlns:a16="http://schemas.microsoft.com/office/drawing/2014/main" id="{15F7F695-F3B0-493E-B7CE-A5B5BCEF4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9969" y="3355046"/>
              <a:ext cx="233806" cy="233806"/>
            </a:xfrm>
            <a:prstGeom prst="rect">
              <a:avLst/>
            </a:prstGeom>
          </p:spPr>
        </p:pic>
      </p:grpSp>
      <p:pic>
        <p:nvPicPr>
          <p:cNvPr id="86" name="Picture 85" descr="A close up of a logo&#10;&#10;Description automatically generated">
            <a:extLst>
              <a:ext uri="{FF2B5EF4-FFF2-40B4-BE49-F238E27FC236}">
                <a16:creationId xmlns:a16="http://schemas.microsoft.com/office/drawing/2014/main" id="{2C0B370A-8CC9-41E0-8F53-B11DFB61BC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8070" y="2475301"/>
            <a:ext cx="301351" cy="1065120"/>
          </a:xfrm>
          <a:prstGeom prst="rect">
            <a:avLst/>
          </a:prstGeom>
        </p:spPr>
      </p:pic>
      <p:pic>
        <p:nvPicPr>
          <p:cNvPr id="87" name="Picture 86" descr="A close up of a logo&#10;&#10;Description automatically generated">
            <a:extLst>
              <a:ext uri="{FF2B5EF4-FFF2-40B4-BE49-F238E27FC236}">
                <a16:creationId xmlns:a16="http://schemas.microsoft.com/office/drawing/2014/main" id="{15167D1F-A833-4665-B449-3440876C1A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7739" y="2475301"/>
            <a:ext cx="301351" cy="1065120"/>
          </a:xfrm>
          <a:prstGeom prst="rect">
            <a:avLst/>
          </a:prstGeom>
        </p:spPr>
      </p:pic>
      <p:pic>
        <p:nvPicPr>
          <p:cNvPr id="88" name="Picture 87" descr="A close up of a logo&#10;&#10;Description automatically generated">
            <a:extLst>
              <a:ext uri="{FF2B5EF4-FFF2-40B4-BE49-F238E27FC236}">
                <a16:creationId xmlns:a16="http://schemas.microsoft.com/office/drawing/2014/main" id="{7EA86D06-45CE-411B-AB97-1CF157824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7408" y="2475301"/>
            <a:ext cx="301351" cy="1065120"/>
          </a:xfrm>
          <a:prstGeom prst="rect">
            <a:avLst/>
          </a:prstGeom>
        </p:spPr>
      </p:pic>
      <p:pic>
        <p:nvPicPr>
          <p:cNvPr id="89" name="Picture 88" descr="A close up of a logo&#10;&#10;Description automatically generated">
            <a:extLst>
              <a:ext uri="{FF2B5EF4-FFF2-40B4-BE49-F238E27FC236}">
                <a16:creationId xmlns:a16="http://schemas.microsoft.com/office/drawing/2014/main" id="{0C34A4F1-77E3-472D-8A5A-E01ED0BCAA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7077" y="2475301"/>
            <a:ext cx="301351" cy="1065120"/>
          </a:xfrm>
          <a:prstGeom prst="rect">
            <a:avLst/>
          </a:prstGeom>
        </p:spPr>
      </p:pic>
      <p:pic>
        <p:nvPicPr>
          <p:cNvPr id="90" name="Picture 89" descr="A close up of a logo&#10;&#10;Description automatically generated">
            <a:extLst>
              <a:ext uri="{FF2B5EF4-FFF2-40B4-BE49-F238E27FC236}">
                <a16:creationId xmlns:a16="http://schemas.microsoft.com/office/drawing/2014/main" id="{5AFD08A4-7C98-49FF-AD5F-F3D14CBB15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6745" y="2475301"/>
            <a:ext cx="301351" cy="1065120"/>
          </a:xfrm>
          <a:prstGeom prst="rect">
            <a:avLst/>
          </a:prstGeom>
        </p:spPr>
      </p:pic>
      <p:sp>
        <p:nvSpPr>
          <p:cNvPr id="91" name="TextBox 90">
            <a:extLst>
              <a:ext uri="{FF2B5EF4-FFF2-40B4-BE49-F238E27FC236}">
                <a16:creationId xmlns:a16="http://schemas.microsoft.com/office/drawing/2014/main" id="{6B533582-E399-43E1-9155-ADA6752409AF}"/>
              </a:ext>
            </a:extLst>
          </p:cNvPr>
          <p:cNvSpPr txBox="1"/>
          <p:nvPr/>
        </p:nvSpPr>
        <p:spPr bwMode="auto">
          <a:xfrm>
            <a:off x="7342836" y="209518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5</a:t>
            </a:r>
          </a:p>
        </p:txBody>
      </p:sp>
      <p:sp>
        <p:nvSpPr>
          <p:cNvPr id="92" name="TextBox 91">
            <a:extLst>
              <a:ext uri="{FF2B5EF4-FFF2-40B4-BE49-F238E27FC236}">
                <a16:creationId xmlns:a16="http://schemas.microsoft.com/office/drawing/2014/main" id="{81BB1D65-CD02-45D7-A4A4-DEE0CDFF38FF}"/>
              </a:ext>
            </a:extLst>
          </p:cNvPr>
          <p:cNvSpPr txBox="1"/>
          <p:nvPr/>
        </p:nvSpPr>
        <p:spPr bwMode="auto">
          <a:xfrm>
            <a:off x="4465361" y="5749744"/>
            <a:ext cx="3261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4 = 5 tens r 1 ten</a:t>
            </a:r>
          </a:p>
        </p:txBody>
      </p:sp>
      <p:pic>
        <p:nvPicPr>
          <p:cNvPr id="95" name="Picture 94"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501478"/>
            <a:ext cx="233806" cy="233806"/>
          </a:xfrm>
          <a:prstGeom prst="rect">
            <a:avLst/>
          </a:prstGeom>
        </p:spPr>
      </p:pic>
      <p:pic>
        <p:nvPicPr>
          <p:cNvPr id="96" name="Picture 95"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2757627"/>
            <a:ext cx="233806" cy="233806"/>
          </a:xfrm>
          <a:prstGeom prst="rect">
            <a:avLst/>
          </a:prstGeom>
        </p:spPr>
      </p:pic>
      <p:pic>
        <p:nvPicPr>
          <p:cNvPr id="99" name="Picture 98"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3013776"/>
            <a:ext cx="233806" cy="233806"/>
          </a:xfrm>
          <a:prstGeom prst="rect">
            <a:avLst/>
          </a:prstGeom>
        </p:spPr>
      </p:pic>
      <p:pic>
        <p:nvPicPr>
          <p:cNvPr id="100" name="Picture 99"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3462" y="3269925"/>
            <a:ext cx="233806" cy="233806"/>
          </a:xfrm>
          <a:prstGeom prst="rect">
            <a:avLst/>
          </a:prstGeom>
        </p:spPr>
      </p:pic>
      <p:grpSp>
        <p:nvGrpSpPr>
          <p:cNvPr id="5" name="Group 4"/>
          <p:cNvGrpSpPr/>
          <p:nvPr/>
        </p:nvGrpSpPr>
        <p:grpSpPr>
          <a:xfrm>
            <a:off x="8453462" y="3526075"/>
            <a:ext cx="233806" cy="1002253"/>
            <a:chOff x="6929462" y="3229889"/>
            <a:chExt cx="233806" cy="1002253"/>
          </a:xfrm>
        </p:grpSpPr>
        <p:pic>
          <p:nvPicPr>
            <p:cNvPr id="101" name="Picture 100"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102" name="Picture 101"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103" name="Picture 102"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104" name="Picture 103"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9" name="Group 8"/>
          <p:cNvGrpSpPr/>
          <p:nvPr/>
        </p:nvGrpSpPr>
        <p:grpSpPr>
          <a:xfrm>
            <a:off x="8453462" y="4550670"/>
            <a:ext cx="233806" cy="489952"/>
            <a:chOff x="6929462" y="4254485"/>
            <a:chExt cx="233806" cy="489952"/>
          </a:xfrm>
        </p:grpSpPr>
        <p:pic>
          <p:nvPicPr>
            <p:cNvPr id="105" name="Picture 104"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106" name="Picture 105"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graphicFrame>
        <p:nvGraphicFramePr>
          <p:cNvPr id="8" name="Object 7">
            <a:extLst>
              <a:ext uri="{FF2B5EF4-FFF2-40B4-BE49-F238E27FC236}">
                <a16:creationId xmlns:a16="http://schemas.microsoft.com/office/drawing/2014/main" id="{EB692E3E-AAFC-43FB-A3DC-7710EB3146A5}"/>
              </a:ext>
            </a:extLst>
          </p:cNvPr>
          <p:cNvGraphicFramePr>
            <a:graphicFrameLocks noChangeAspect="1"/>
          </p:cNvGraphicFramePr>
          <p:nvPr/>
        </p:nvGraphicFramePr>
        <p:xfrm>
          <a:off x="2912778" y="2101544"/>
          <a:ext cx="1594080" cy="885600"/>
        </p:xfrm>
        <a:graphic>
          <a:graphicData uri="http://schemas.openxmlformats.org/presentationml/2006/ole">
            <mc:AlternateContent xmlns:mc="http://schemas.openxmlformats.org/markup-compatibility/2006">
              <mc:Choice xmlns:v="urn:schemas-microsoft-com:vml" Requires="v">
                <p:oleObj name="Equation" r:id="rId9" imgW="914400" imgH="507960" progId="Equation.DSMT4">
                  <p:embed/>
                </p:oleObj>
              </mc:Choice>
              <mc:Fallback>
                <p:oleObj name="Equation" r:id="rId9" imgW="914400" imgH="507960" progId="Equation.DSMT4">
                  <p:embed/>
                  <p:pic>
                    <p:nvPicPr>
                      <p:cNvPr id="8" name="Object 7">
                        <a:extLst>
                          <a:ext uri="{FF2B5EF4-FFF2-40B4-BE49-F238E27FC236}">
                            <a16:creationId xmlns:a16="http://schemas.microsoft.com/office/drawing/2014/main" id="{EB692E3E-AAFC-43FB-A3DC-7710EB3146A5}"/>
                          </a:ext>
                        </a:extLst>
                      </p:cNvPr>
                      <p:cNvPicPr/>
                      <p:nvPr/>
                    </p:nvPicPr>
                    <p:blipFill>
                      <a:blip r:embed="rId10"/>
                      <a:stretch>
                        <a:fillRect/>
                      </a:stretch>
                    </p:blipFill>
                    <p:spPr>
                      <a:xfrm>
                        <a:off x="2912778" y="2101544"/>
                        <a:ext cx="1594080" cy="885600"/>
                      </a:xfrm>
                      <a:prstGeom prst="rect">
                        <a:avLst/>
                      </a:prstGeom>
                    </p:spPr>
                  </p:pic>
                </p:oleObj>
              </mc:Fallback>
            </mc:AlternateContent>
          </a:graphicData>
        </a:graphic>
      </p:graphicFrame>
      <p:sp>
        <p:nvSpPr>
          <p:cNvPr id="107" name="TextBox 106">
            <a:extLst>
              <a:ext uri="{FF2B5EF4-FFF2-40B4-BE49-F238E27FC236}">
                <a16:creationId xmlns:a16="http://schemas.microsoft.com/office/drawing/2014/main" id="{8951ACF4-D81B-466D-834C-3FACDA611587}"/>
              </a:ext>
            </a:extLst>
          </p:cNvPr>
          <p:cNvSpPr txBox="1"/>
          <p:nvPr/>
        </p:nvSpPr>
        <p:spPr bwMode="auto">
          <a:xfrm>
            <a:off x="5115797" y="6079519"/>
            <a:ext cx="1960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 ten = 10 ones</a:t>
            </a:r>
          </a:p>
        </p:txBody>
      </p:sp>
      <p:graphicFrame>
        <p:nvGraphicFramePr>
          <p:cNvPr id="3" name="Object 2">
            <a:extLst>
              <a:ext uri="{FF2B5EF4-FFF2-40B4-BE49-F238E27FC236}">
                <a16:creationId xmlns:a16="http://schemas.microsoft.com/office/drawing/2014/main" id="{952D29AC-BB17-428A-9376-794CDEE4E79E}"/>
              </a:ext>
            </a:extLst>
          </p:cNvPr>
          <p:cNvGraphicFramePr>
            <a:graphicFrameLocks noChangeAspect="1"/>
          </p:cNvGraphicFramePr>
          <p:nvPr/>
        </p:nvGraphicFramePr>
        <p:xfrm>
          <a:off x="2912778" y="2101544"/>
          <a:ext cx="1594080" cy="885600"/>
        </p:xfrm>
        <a:graphic>
          <a:graphicData uri="http://schemas.openxmlformats.org/presentationml/2006/ole">
            <mc:AlternateContent xmlns:mc="http://schemas.openxmlformats.org/markup-compatibility/2006">
              <mc:Choice xmlns:v="urn:schemas-microsoft-com:vml" Requires="v">
                <p:oleObj name="Equation" r:id="rId11" imgW="914400" imgH="507960" progId="Equation.DSMT4">
                  <p:embed/>
                </p:oleObj>
              </mc:Choice>
              <mc:Fallback>
                <p:oleObj name="Equation" r:id="rId11" imgW="914400" imgH="507960" progId="Equation.DSMT4">
                  <p:embed/>
                  <p:pic>
                    <p:nvPicPr>
                      <p:cNvPr id="3" name="Object 2">
                        <a:extLst>
                          <a:ext uri="{FF2B5EF4-FFF2-40B4-BE49-F238E27FC236}">
                            <a16:creationId xmlns:a16="http://schemas.microsoft.com/office/drawing/2014/main" id="{952D29AC-BB17-428A-9376-794CDEE4E79E}"/>
                          </a:ext>
                        </a:extLst>
                      </p:cNvPr>
                      <p:cNvPicPr/>
                      <p:nvPr/>
                    </p:nvPicPr>
                    <p:blipFill>
                      <a:blip r:embed="rId12"/>
                      <a:stretch>
                        <a:fillRect/>
                      </a:stretch>
                    </p:blipFill>
                    <p:spPr>
                      <a:xfrm>
                        <a:off x="2912778" y="2101544"/>
                        <a:ext cx="1594080" cy="885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AE328B2-CF46-4986-AAC0-14AC2BC5C674}"/>
              </a:ext>
            </a:extLst>
          </p:cNvPr>
          <p:cNvGraphicFramePr>
            <a:graphicFrameLocks noChangeAspect="1"/>
          </p:cNvGraphicFramePr>
          <p:nvPr/>
        </p:nvGraphicFramePr>
        <p:xfrm>
          <a:off x="2912778" y="2101544"/>
          <a:ext cx="1594080" cy="885600"/>
        </p:xfrm>
        <a:graphic>
          <a:graphicData uri="http://schemas.openxmlformats.org/presentationml/2006/ole">
            <mc:AlternateContent xmlns:mc="http://schemas.openxmlformats.org/markup-compatibility/2006">
              <mc:Choice xmlns:v="urn:schemas-microsoft-com:vml" Requires="v">
                <p:oleObj name="Equation" r:id="rId13" imgW="914400" imgH="507960" progId="Equation.DSMT4">
                  <p:embed/>
                </p:oleObj>
              </mc:Choice>
              <mc:Fallback>
                <p:oleObj name="Equation" r:id="rId13" imgW="914400" imgH="507960" progId="Equation.DSMT4">
                  <p:embed/>
                  <p:pic>
                    <p:nvPicPr>
                      <p:cNvPr id="4" name="Object 3">
                        <a:extLst>
                          <a:ext uri="{FF2B5EF4-FFF2-40B4-BE49-F238E27FC236}">
                            <a16:creationId xmlns:a16="http://schemas.microsoft.com/office/drawing/2014/main" id="{CAE328B2-CF46-4986-AAC0-14AC2BC5C674}"/>
                          </a:ext>
                        </a:extLst>
                      </p:cNvPr>
                      <p:cNvPicPr/>
                      <p:nvPr/>
                    </p:nvPicPr>
                    <p:blipFill>
                      <a:blip r:embed="rId14"/>
                      <a:stretch>
                        <a:fillRect/>
                      </a:stretch>
                    </p:blipFill>
                    <p:spPr>
                      <a:xfrm>
                        <a:off x="2912778" y="2101544"/>
                        <a:ext cx="1594080" cy="885600"/>
                      </a:xfrm>
                      <a:prstGeom prst="rect">
                        <a:avLst/>
                      </a:prstGeom>
                    </p:spPr>
                  </p:pic>
                </p:oleObj>
              </mc:Fallback>
            </mc:AlternateContent>
          </a:graphicData>
        </a:graphic>
      </p:graphicFrame>
      <p:sp>
        <p:nvSpPr>
          <p:cNvPr id="94" name="TextBox 93">
            <a:extLst>
              <a:ext uri="{FF2B5EF4-FFF2-40B4-BE49-F238E27FC236}">
                <a16:creationId xmlns:a16="http://schemas.microsoft.com/office/drawing/2014/main" id="{13B6A95A-8E8D-4510-BA58-A5F7208128B9}"/>
              </a:ext>
            </a:extLst>
          </p:cNvPr>
          <p:cNvSpPr txBox="1"/>
          <p:nvPr/>
        </p:nvSpPr>
        <p:spPr bwMode="auto">
          <a:xfrm>
            <a:off x="4801415" y="6409294"/>
            <a:ext cx="2589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12 ones ÷ 4 = 3 ones</a:t>
            </a:r>
          </a:p>
        </p:txBody>
      </p:sp>
      <p:sp>
        <p:nvSpPr>
          <p:cNvPr id="111" name="TextBox 110">
            <a:extLst>
              <a:ext uri="{FF2B5EF4-FFF2-40B4-BE49-F238E27FC236}">
                <a16:creationId xmlns:a16="http://schemas.microsoft.com/office/drawing/2014/main" id="{35C2E985-7CA9-4363-B4B5-B4C0132ACD7B}"/>
              </a:ext>
            </a:extLst>
          </p:cNvPr>
          <p:cNvSpPr txBox="1"/>
          <p:nvPr/>
        </p:nvSpPr>
        <p:spPr bwMode="auto">
          <a:xfrm>
            <a:off x="3641930" y="5090194"/>
            <a:ext cx="490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6 hundreds ÷ 4 = 1 hundred r 2 hundreds</a:t>
            </a:r>
          </a:p>
        </p:txBody>
      </p:sp>
      <p:sp>
        <p:nvSpPr>
          <p:cNvPr id="112" name="TextBox 111">
            <a:extLst>
              <a:ext uri="{FF2B5EF4-FFF2-40B4-BE49-F238E27FC236}">
                <a16:creationId xmlns:a16="http://schemas.microsoft.com/office/drawing/2014/main" id="{F8509E74-7983-40BA-ADBF-E369B3FDF55F}"/>
              </a:ext>
            </a:extLst>
          </p:cNvPr>
          <p:cNvSpPr txBox="1"/>
          <p:nvPr/>
        </p:nvSpPr>
        <p:spPr bwMode="auto">
          <a:xfrm>
            <a:off x="6672750" y="1126451"/>
            <a:ext cx="6415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153</a:t>
            </a:r>
          </a:p>
        </p:txBody>
      </p:sp>
      <p:sp>
        <p:nvSpPr>
          <p:cNvPr id="113" name="TextBox 112">
            <a:extLst>
              <a:ext uri="{FF2B5EF4-FFF2-40B4-BE49-F238E27FC236}">
                <a16:creationId xmlns:a16="http://schemas.microsoft.com/office/drawing/2014/main" id="{7F6B5CFD-D2D6-4410-962B-76E124CE0C12}"/>
              </a:ext>
            </a:extLst>
          </p:cNvPr>
          <p:cNvSpPr txBox="1"/>
          <p:nvPr/>
        </p:nvSpPr>
        <p:spPr bwMode="auto">
          <a:xfrm>
            <a:off x="8567356" y="2095189"/>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3</a:t>
            </a:r>
          </a:p>
        </p:txBody>
      </p:sp>
      <p:grpSp>
        <p:nvGrpSpPr>
          <p:cNvPr id="93" name="Group 92">
            <a:extLst>
              <a:ext uri="{FF2B5EF4-FFF2-40B4-BE49-F238E27FC236}">
                <a16:creationId xmlns:a16="http://schemas.microsoft.com/office/drawing/2014/main" id="{38ED8EEF-0141-4414-A6B5-98AC0039721C}"/>
              </a:ext>
            </a:extLst>
          </p:cNvPr>
          <p:cNvGrpSpPr/>
          <p:nvPr/>
        </p:nvGrpSpPr>
        <p:grpSpPr>
          <a:xfrm>
            <a:off x="2746500" y="2398889"/>
            <a:ext cx="1649289" cy="564329"/>
            <a:chOff x="3733049" y="5315443"/>
            <a:chExt cx="1649289" cy="564329"/>
          </a:xfrm>
        </p:grpSpPr>
        <p:grpSp>
          <p:nvGrpSpPr>
            <p:cNvPr id="97" name="Group 96">
              <a:extLst>
                <a:ext uri="{FF2B5EF4-FFF2-40B4-BE49-F238E27FC236}">
                  <a16:creationId xmlns:a16="http://schemas.microsoft.com/office/drawing/2014/main" id="{03017197-82A9-4021-8254-751AA09DB1B5}"/>
                </a:ext>
              </a:extLst>
            </p:cNvPr>
            <p:cNvGrpSpPr/>
            <p:nvPr/>
          </p:nvGrpSpPr>
          <p:grpSpPr>
            <a:xfrm>
              <a:off x="4085070" y="5365750"/>
              <a:ext cx="1297268" cy="507156"/>
              <a:chOff x="4085070" y="5365750"/>
              <a:chExt cx="1297268" cy="507156"/>
            </a:xfrm>
            <a:solidFill>
              <a:schemeClr val="bg1"/>
            </a:solidFill>
          </p:grpSpPr>
          <p:sp>
            <p:nvSpPr>
              <p:cNvPr id="110" name="Rectangle 109">
                <a:extLst>
                  <a:ext uri="{FF2B5EF4-FFF2-40B4-BE49-F238E27FC236}">
                    <a16:creationId xmlns:a16="http://schemas.microsoft.com/office/drawing/2014/main" id="{D08259C4-27EC-40BA-BC7A-35D4CA56B6CD}"/>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 name="Rectangle 113">
                <a:extLst>
                  <a:ext uri="{FF2B5EF4-FFF2-40B4-BE49-F238E27FC236}">
                    <a16:creationId xmlns:a16="http://schemas.microsoft.com/office/drawing/2014/main" id="{7BDD88B4-9829-4067-B00F-57EAAFF72643}"/>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98" name="Group 97">
              <a:extLst>
                <a:ext uri="{FF2B5EF4-FFF2-40B4-BE49-F238E27FC236}">
                  <a16:creationId xmlns:a16="http://schemas.microsoft.com/office/drawing/2014/main" id="{1C1B0A68-694A-4676-80F2-A57F474C9EA2}"/>
                </a:ext>
              </a:extLst>
            </p:cNvPr>
            <p:cNvGrpSpPr/>
            <p:nvPr/>
          </p:nvGrpSpPr>
          <p:grpSpPr>
            <a:xfrm>
              <a:off x="3733049" y="5315443"/>
              <a:ext cx="1646907" cy="564329"/>
              <a:chOff x="3722832" y="5310208"/>
              <a:chExt cx="1646907" cy="564329"/>
            </a:xfrm>
          </p:grpSpPr>
          <p:cxnSp>
            <p:nvCxnSpPr>
              <p:cNvPr id="108" name="Straight Connector 107">
                <a:extLst>
                  <a:ext uri="{FF2B5EF4-FFF2-40B4-BE49-F238E27FC236}">
                    <a16:creationId xmlns:a16="http://schemas.microsoft.com/office/drawing/2014/main" id="{913B9858-A0CC-4F54-ABA0-B3EDFDB3CED3}"/>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Arc 108">
                <a:extLst>
                  <a:ext uri="{FF2B5EF4-FFF2-40B4-BE49-F238E27FC236}">
                    <a16:creationId xmlns:a16="http://schemas.microsoft.com/office/drawing/2014/main" id="{D674953C-7F9C-4B2A-ACD6-E6227CA82CD2}"/>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29" name="Group 128">
            <a:extLst>
              <a:ext uri="{FF2B5EF4-FFF2-40B4-BE49-F238E27FC236}">
                <a16:creationId xmlns:a16="http://schemas.microsoft.com/office/drawing/2014/main" id="{F4057C72-DEFF-4448-A067-6C2E4D484F9B}"/>
              </a:ext>
            </a:extLst>
          </p:cNvPr>
          <p:cNvGrpSpPr>
            <a:grpSpLocks noChangeAspect="1"/>
          </p:cNvGrpSpPr>
          <p:nvPr/>
        </p:nvGrpSpPr>
        <p:grpSpPr>
          <a:xfrm>
            <a:off x="5431262" y="2379083"/>
            <a:ext cx="3770262" cy="578710"/>
            <a:chOff x="3733049" y="5315443"/>
            <a:chExt cx="3718673" cy="570792"/>
          </a:xfrm>
        </p:grpSpPr>
        <p:grpSp>
          <p:nvGrpSpPr>
            <p:cNvPr id="130" name="Group 129">
              <a:extLst>
                <a:ext uri="{FF2B5EF4-FFF2-40B4-BE49-F238E27FC236}">
                  <a16:creationId xmlns:a16="http://schemas.microsoft.com/office/drawing/2014/main" id="{BC0FAD96-17A6-4CEA-A445-CE63840C6B48}"/>
                </a:ext>
              </a:extLst>
            </p:cNvPr>
            <p:cNvGrpSpPr/>
            <p:nvPr/>
          </p:nvGrpSpPr>
          <p:grpSpPr>
            <a:xfrm>
              <a:off x="4048134" y="5351710"/>
              <a:ext cx="3403588" cy="534525"/>
              <a:chOff x="4048134" y="5351710"/>
              <a:chExt cx="3403588" cy="534525"/>
            </a:xfrm>
            <a:solidFill>
              <a:schemeClr val="bg1"/>
            </a:solidFill>
          </p:grpSpPr>
          <p:sp>
            <p:nvSpPr>
              <p:cNvPr id="134" name="Rectangle 133">
                <a:extLst>
                  <a:ext uri="{FF2B5EF4-FFF2-40B4-BE49-F238E27FC236}">
                    <a16:creationId xmlns:a16="http://schemas.microsoft.com/office/drawing/2014/main" id="{164B50D3-9D41-45AF-8548-D4FBB56963F7}"/>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 name="Rectangle 134">
                <a:extLst>
                  <a:ext uri="{FF2B5EF4-FFF2-40B4-BE49-F238E27FC236}">
                    <a16:creationId xmlns:a16="http://schemas.microsoft.com/office/drawing/2014/main" id="{C60BF85F-F316-4477-AE14-29A8B59D79AC}"/>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31" name="Group 130">
              <a:extLst>
                <a:ext uri="{FF2B5EF4-FFF2-40B4-BE49-F238E27FC236}">
                  <a16:creationId xmlns:a16="http://schemas.microsoft.com/office/drawing/2014/main" id="{CAB6818B-4CF6-4851-9254-15F9B404B8F0}"/>
                </a:ext>
              </a:extLst>
            </p:cNvPr>
            <p:cNvGrpSpPr/>
            <p:nvPr/>
          </p:nvGrpSpPr>
          <p:grpSpPr>
            <a:xfrm>
              <a:off x="3733049" y="5315443"/>
              <a:ext cx="3718672" cy="564329"/>
              <a:chOff x="3722832" y="5310208"/>
              <a:chExt cx="3718672" cy="564329"/>
            </a:xfrm>
          </p:grpSpPr>
          <p:cxnSp>
            <p:nvCxnSpPr>
              <p:cNvPr id="132" name="Straight Connector 131">
                <a:extLst>
                  <a:ext uri="{FF2B5EF4-FFF2-40B4-BE49-F238E27FC236}">
                    <a16:creationId xmlns:a16="http://schemas.microsoft.com/office/drawing/2014/main" id="{3D17DC72-F35B-4BBE-BE79-EEDCC3ACD59D}"/>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Arc 132">
                <a:extLst>
                  <a:ext uri="{FF2B5EF4-FFF2-40B4-BE49-F238E27FC236}">
                    <a16:creationId xmlns:a16="http://schemas.microsoft.com/office/drawing/2014/main" id="{C262C3F2-B11B-4844-95E1-4C1DE1B85EB6}"/>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7" name="TextBox 136">
            <a:extLst>
              <a:ext uri="{FF2B5EF4-FFF2-40B4-BE49-F238E27FC236}">
                <a16:creationId xmlns:a16="http://schemas.microsoft.com/office/drawing/2014/main" id="{4CDFE866-286A-4509-A6C2-6A83A7B1A670}"/>
              </a:ext>
            </a:extLst>
          </p:cNvPr>
          <p:cNvSpPr txBox="1"/>
          <p:nvPr/>
        </p:nvSpPr>
        <p:spPr bwMode="auto">
          <a:xfrm>
            <a:off x="4838015" y="1742265"/>
            <a:ext cx="25160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5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15" name="Rounded Rectangle 114"/>
          <p:cNvSpPr/>
          <p:nvPr/>
        </p:nvSpPr>
        <p:spPr bwMode="auto">
          <a:xfrm>
            <a:off x="8422313" y="2481385"/>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 name="Rounded Rectangle 118"/>
          <p:cNvSpPr/>
          <p:nvPr/>
        </p:nvSpPr>
        <p:spPr bwMode="auto">
          <a:xfrm>
            <a:off x="8746236" y="2481385"/>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 name="Rounded Rectangle 124"/>
          <p:cNvSpPr/>
          <p:nvPr/>
        </p:nvSpPr>
        <p:spPr bwMode="auto">
          <a:xfrm>
            <a:off x="9070196" y="2481385"/>
            <a:ext cx="289704" cy="10404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TextBox 18">
            <a:extLst>
              <a:ext uri="{FF2B5EF4-FFF2-40B4-BE49-F238E27FC236}">
                <a16:creationId xmlns:a16="http://schemas.microsoft.com/office/drawing/2014/main" id="{F5ADEA59-CB1A-4433-8BE8-C58F8D766860}"/>
              </a:ext>
            </a:extLst>
          </p:cNvPr>
          <p:cNvSpPr txBox="1"/>
          <p:nvPr/>
        </p:nvSpPr>
        <p:spPr bwMode="auto">
          <a:xfrm>
            <a:off x="5572155" y="244132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48635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37"/>
                                        </p:tgtEl>
                                      </p:cBhvr>
                                    </p:animEffect>
                                    <p:set>
                                      <p:cBhvr>
                                        <p:cTn id="7" dur="1" fill="hold">
                                          <p:stCondLst>
                                            <p:cond delay="499"/>
                                          </p:stCondLst>
                                        </p:cTn>
                                        <p:tgtEl>
                                          <p:spTgt spid="1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5"/>
                                        </p:tgtEl>
                                        <p:attrNameLst>
                                          <p:attrName>style.visibility</p:attrName>
                                        </p:attrNameLst>
                                      </p:cBhvr>
                                      <p:to>
                                        <p:strVal val="visible"/>
                                      </p:to>
                                    </p:set>
                                    <p:animEffect transition="in" filter="fade">
                                      <p:cBhvr>
                                        <p:cTn id="16" dur="500"/>
                                        <p:tgtEl>
                                          <p:spTgt spid="115"/>
                                        </p:tgtEl>
                                      </p:cBhvr>
                                    </p:animEffect>
                                  </p:childTnLst>
                                </p:cTn>
                              </p:par>
                            </p:childTnLst>
                          </p:cTn>
                        </p:par>
                        <p:par>
                          <p:cTn id="17" fill="hold">
                            <p:stCondLst>
                              <p:cond delay="500"/>
                            </p:stCondLst>
                            <p:childTnLst>
                              <p:par>
                                <p:cTn id="18" presetID="42" presetClass="path" presetSubtype="0" accel="50400" decel="49600" fill="hold" nodeType="afterEffect">
                                  <p:stCondLst>
                                    <p:cond delay="0"/>
                                  </p:stCondLst>
                                  <p:childTnLst>
                                    <p:animMotion origin="layout" path="M -4.58333E-6 4.44444E-6 L 0.02579 -0.2257 " pathEditMode="relative" rAng="0" ptsTypes="AA">
                                      <p:cBhvr>
                                        <p:cTn id="19" dur="1250" fill="hold"/>
                                        <p:tgtEl>
                                          <p:spTgt spid="9"/>
                                        </p:tgtEl>
                                        <p:attrNameLst>
                                          <p:attrName>ppt_x</p:attrName>
                                          <p:attrName>ppt_y</p:attrName>
                                        </p:attrNameLst>
                                      </p:cBhvr>
                                      <p:rCtr x="1289" y="-11296"/>
                                    </p:animMotion>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par>
                          <p:cTn id="24" fill="hold">
                            <p:stCondLst>
                              <p:cond delay="2250"/>
                            </p:stCondLst>
                            <p:childTnLst>
                              <p:par>
                                <p:cTn id="25" presetID="42" presetClass="path" presetSubtype="0" accel="50400" decel="49600" fill="hold" nodeType="afterEffect">
                                  <p:stCondLst>
                                    <p:cond delay="0"/>
                                  </p:stCondLst>
                                  <p:childTnLst>
                                    <p:animMotion origin="layout" path="M -4.58333E-6 2.96296E-6 L 0.05391 -0.14769 " pathEditMode="relative" rAng="0" ptsTypes="AA">
                                      <p:cBhvr>
                                        <p:cTn id="26" dur="1250" fill="hold"/>
                                        <p:tgtEl>
                                          <p:spTgt spid="5"/>
                                        </p:tgtEl>
                                        <p:attrNameLst>
                                          <p:attrName>ppt_x</p:attrName>
                                          <p:attrName>ppt_y</p:attrName>
                                        </p:attrNameLst>
                                      </p:cBhvr>
                                      <p:rCtr x="2695" y="-7384"/>
                                    </p:animMotion>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fade">
                                      <p:cBhvr>
                                        <p:cTn id="30" dur="500"/>
                                        <p:tgtEl>
                                          <p:spTgt spid="1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500"/>
                                        <p:tgtEl>
                                          <p:spTgt spid="1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xit" presetSubtype="0" fill="hold" nodeType="withEffect">
                                  <p:stCondLst>
                                    <p:cond delay="50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4" grpId="0"/>
      <p:bldP spid="112" grpId="0"/>
      <p:bldP spid="113" grpId="0"/>
      <p:bldP spid="137" grpId="0"/>
      <p:bldP spid="115" grpId="0" animBg="1"/>
      <p:bldP spid="119" grpId="0" animBg="1"/>
      <p:bldP spid="1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420888"/>
            <a:ext cx="3424012" cy="1347432"/>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38411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3" name="Title 2">
            <a:extLst>
              <a:ext uri="{FF2B5EF4-FFF2-40B4-BE49-F238E27FC236}">
                <a16:creationId xmlns:a16="http://schemas.microsoft.com/office/drawing/2014/main" id="{FB31C923-714D-4A4C-94B0-10C6E3554429}"/>
              </a:ext>
            </a:extLst>
          </p:cNvPr>
          <p:cNvSpPr>
            <a:spLocks noGrp="1"/>
          </p:cNvSpPr>
          <p:nvPr>
            <p:ph type="title"/>
          </p:nvPr>
        </p:nvSpPr>
        <p:spPr/>
        <p:txBody>
          <a:bodyPr/>
          <a:lstStyle/>
          <a:p>
            <a:r>
              <a:rPr lang="en-GB" dirty="0"/>
              <a:t>5MD-4 Divide using a formal written method</a:t>
            </a:r>
          </a:p>
        </p:txBody>
      </p:sp>
      <p:graphicFrame>
        <p:nvGraphicFramePr>
          <p:cNvPr id="122" name="Object 121">
            <a:extLst>
              <a:ext uri="{FF2B5EF4-FFF2-40B4-BE49-F238E27FC236}">
                <a16:creationId xmlns:a16="http://schemas.microsoft.com/office/drawing/2014/main" id="{97B1EBF7-450B-4AD2-A3AB-A320BCFCB96C}"/>
              </a:ext>
            </a:extLst>
          </p:cNvPr>
          <p:cNvGraphicFramePr>
            <a:graphicFrameLocks noChangeAspect="1"/>
          </p:cNvGraphicFramePr>
          <p:nvPr/>
        </p:nvGraphicFramePr>
        <p:xfrm>
          <a:off x="2924176" y="2106209"/>
          <a:ext cx="1571625" cy="885825"/>
        </p:xfrm>
        <a:graphic>
          <a:graphicData uri="http://schemas.openxmlformats.org/presentationml/2006/ole">
            <mc:AlternateContent xmlns:mc="http://schemas.openxmlformats.org/markup-compatibility/2006">
              <mc:Choice xmlns:v="urn:schemas-microsoft-com:vml" Requires="v">
                <p:oleObj name="Equation" r:id="rId4" imgW="901440" imgH="507960" progId="Equation.DSMT4">
                  <p:embed/>
                </p:oleObj>
              </mc:Choice>
              <mc:Fallback>
                <p:oleObj name="Equation" r:id="rId4" imgW="901440" imgH="507960" progId="Equation.DSMT4">
                  <p:embed/>
                  <p:pic>
                    <p:nvPicPr>
                      <p:cNvPr id="122" name="Object 121">
                        <a:extLst>
                          <a:ext uri="{FF2B5EF4-FFF2-40B4-BE49-F238E27FC236}">
                            <a16:creationId xmlns:a16="http://schemas.microsoft.com/office/drawing/2014/main" id="{97B1EBF7-450B-4AD2-A3AB-A320BCFCB96C}"/>
                          </a:ext>
                        </a:extLst>
                      </p:cNvPr>
                      <p:cNvPicPr/>
                      <p:nvPr/>
                    </p:nvPicPr>
                    <p:blipFill>
                      <a:blip r:embed="rId5"/>
                      <a:stretch>
                        <a:fillRect/>
                      </a:stretch>
                    </p:blipFill>
                    <p:spPr>
                      <a:xfrm>
                        <a:off x="2924176" y="2106209"/>
                        <a:ext cx="1571625" cy="885825"/>
                      </a:xfrm>
                      <a:prstGeom prst="rect">
                        <a:avLst/>
                      </a:prstGeom>
                    </p:spPr>
                  </p:pic>
                </p:oleObj>
              </mc:Fallback>
            </mc:AlternateContent>
          </a:graphicData>
        </a:graphic>
      </p:graphicFrame>
      <p:sp>
        <p:nvSpPr>
          <p:cNvPr id="123" name="Rectangle 122">
            <a:extLst>
              <a:ext uri="{FF2B5EF4-FFF2-40B4-BE49-F238E27FC236}">
                <a16:creationId xmlns:a16="http://schemas.microsoft.com/office/drawing/2014/main" id="{919C77E8-BCD8-4005-A108-7C96CC53FDEE}"/>
              </a:ext>
            </a:extLst>
          </p:cNvPr>
          <p:cNvSpPr/>
          <p:nvPr/>
        </p:nvSpPr>
        <p:spPr bwMode="auto">
          <a:xfrm>
            <a:off x="3085573" y="244651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40392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6" name="Rectangle 135">
            <a:extLst>
              <a:ext uri="{FF2B5EF4-FFF2-40B4-BE49-F238E27FC236}">
                <a16:creationId xmlns:a16="http://schemas.microsoft.com/office/drawing/2014/main" id="{DBEB63ED-F67F-4950-9288-85AB29286973}"/>
              </a:ext>
            </a:extLst>
          </p:cNvPr>
          <p:cNvSpPr/>
          <p:nvPr/>
        </p:nvSpPr>
        <p:spPr bwMode="auto">
          <a:xfrm>
            <a:off x="3249506" y="205253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 name="Rectangle 136">
            <a:extLst>
              <a:ext uri="{FF2B5EF4-FFF2-40B4-BE49-F238E27FC236}">
                <a16:creationId xmlns:a16="http://schemas.microsoft.com/office/drawing/2014/main" id="{F8B79F23-4239-4061-8740-181C49468507}"/>
              </a:ext>
            </a:extLst>
          </p:cNvPr>
          <p:cNvSpPr/>
          <p:nvPr/>
        </p:nvSpPr>
        <p:spPr bwMode="auto">
          <a:xfrm>
            <a:off x="3604037" y="205253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 name="Rectangle 137">
            <a:extLst>
              <a:ext uri="{FF2B5EF4-FFF2-40B4-BE49-F238E27FC236}">
                <a16:creationId xmlns:a16="http://schemas.microsoft.com/office/drawing/2014/main" id="{04AA822E-A573-45A3-B6E3-92B2FC2F7DBD}"/>
              </a:ext>
            </a:extLst>
          </p:cNvPr>
          <p:cNvSpPr/>
          <p:nvPr/>
        </p:nvSpPr>
        <p:spPr bwMode="auto">
          <a:xfrm>
            <a:off x="3958567" y="205253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39" name="Group 138">
            <a:extLst>
              <a:ext uri="{FF2B5EF4-FFF2-40B4-BE49-F238E27FC236}">
                <a16:creationId xmlns:a16="http://schemas.microsoft.com/office/drawing/2014/main" id="{D19B1C3E-E0C9-4B1F-854F-15CA985A2CBC}"/>
              </a:ext>
            </a:extLst>
          </p:cNvPr>
          <p:cNvGrpSpPr/>
          <p:nvPr/>
        </p:nvGrpSpPr>
        <p:grpSpPr>
          <a:xfrm>
            <a:off x="4955184" y="1121960"/>
            <a:ext cx="2281635" cy="461665"/>
            <a:chOff x="3314000" y="820739"/>
            <a:chExt cx="2281635" cy="461665"/>
          </a:xfrm>
        </p:grpSpPr>
        <p:sp>
          <p:nvSpPr>
            <p:cNvPr id="140" name="TextBox 139">
              <a:extLst>
                <a:ext uri="{FF2B5EF4-FFF2-40B4-BE49-F238E27FC236}">
                  <a16:creationId xmlns:a16="http://schemas.microsoft.com/office/drawing/2014/main" id="{BF8D9BF9-7B8B-41BB-87B7-708F4B35AC25}"/>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141" name="Rectangle 140">
              <a:extLst>
                <a:ext uri="{FF2B5EF4-FFF2-40B4-BE49-F238E27FC236}">
                  <a16:creationId xmlns:a16="http://schemas.microsoft.com/office/drawing/2014/main" id="{304B8550-0A5E-4B7B-A85B-B76ED18A52DC}"/>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7" name="TextBox 26">
            <a:extLst>
              <a:ext uri="{FF2B5EF4-FFF2-40B4-BE49-F238E27FC236}">
                <a16:creationId xmlns:a16="http://schemas.microsoft.com/office/drawing/2014/main" id="{C8D83576-40F6-45A5-B7A5-AC3B86BA1C8F}"/>
              </a:ext>
            </a:extLst>
          </p:cNvPr>
          <p:cNvSpPr txBox="1"/>
          <p:nvPr/>
        </p:nvSpPr>
        <p:spPr bwMode="auto">
          <a:xfrm>
            <a:off x="3702587" y="174730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writing the dividend and divisor:</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4635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278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500"/>
                                        <p:tgtEl>
                                          <p:spTgt spid="122"/>
                                        </p:tgtEl>
                                      </p:cBhvr>
                                    </p:animEffect>
                                  </p:childTnLst>
                                </p:cTn>
                              </p:par>
                              <p:par>
                                <p:cTn id="13" presetID="10"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410968"/>
            <a:ext cx="3424012" cy="1347432"/>
          </a:xfrm>
          <a:prstGeom prst="rect">
            <a:avLst/>
          </a:prstGeom>
        </p:spPr>
      </p:pic>
      <p:graphicFrame>
        <p:nvGraphicFramePr>
          <p:cNvPr id="122" name="Object 121">
            <a:extLst>
              <a:ext uri="{FF2B5EF4-FFF2-40B4-BE49-F238E27FC236}">
                <a16:creationId xmlns:a16="http://schemas.microsoft.com/office/drawing/2014/main" id="{97B1EBF7-450B-4AD2-A3AB-A320BCFCB96C}"/>
              </a:ext>
            </a:extLst>
          </p:cNvPr>
          <p:cNvGraphicFramePr>
            <a:graphicFrameLocks noChangeAspect="1"/>
          </p:cNvGraphicFramePr>
          <p:nvPr/>
        </p:nvGraphicFramePr>
        <p:xfrm>
          <a:off x="2924176" y="2096289"/>
          <a:ext cx="1571625" cy="885825"/>
        </p:xfrm>
        <a:graphic>
          <a:graphicData uri="http://schemas.openxmlformats.org/presentationml/2006/ole">
            <mc:AlternateContent xmlns:mc="http://schemas.openxmlformats.org/markup-compatibility/2006">
              <mc:Choice xmlns:v="urn:schemas-microsoft-com:vml" Requires="v">
                <p:oleObj name="Equation" r:id="rId4" imgW="901440" imgH="507960" progId="Equation.DSMT4">
                  <p:embed/>
                </p:oleObj>
              </mc:Choice>
              <mc:Fallback>
                <p:oleObj name="Equation" r:id="rId4" imgW="901440" imgH="507960" progId="Equation.DSMT4">
                  <p:embed/>
                  <p:pic>
                    <p:nvPicPr>
                      <p:cNvPr id="122" name="Object 121">
                        <a:extLst>
                          <a:ext uri="{FF2B5EF4-FFF2-40B4-BE49-F238E27FC236}">
                            <a16:creationId xmlns:a16="http://schemas.microsoft.com/office/drawing/2014/main" id="{97B1EBF7-450B-4AD2-A3AB-A320BCFCB96C}"/>
                          </a:ext>
                        </a:extLst>
                      </p:cNvPr>
                      <p:cNvPicPr/>
                      <p:nvPr/>
                    </p:nvPicPr>
                    <p:blipFill>
                      <a:blip r:embed="rId5"/>
                      <a:stretch>
                        <a:fillRect/>
                      </a:stretch>
                    </p:blipFill>
                    <p:spPr>
                      <a:xfrm>
                        <a:off x="2924176" y="2096289"/>
                        <a:ext cx="1571625" cy="885825"/>
                      </a:xfrm>
                      <a:prstGeom prst="rect">
                        <a:avLst/>
                      </a:prstGeom>
                    </p:spPr>
                  </p:pic>
                </p:oleObj>
              </mc:Fallback>
            </mc:AlternateContent>
          </a:graphicData>
        </a:graphic>
      </p:graphicFrame>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37419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3" name="Title 2">
            <a:extLst>
              <a:ext uri="{FF2B5EF4-FFF2-40B4-BE49-F238E27FC236}">
                <a16:creationId xmlns:a16="http://schemas.microsoft.com/office/drawing/2014/main" id="{0AC789CA-177F-4359-B7EB-F1F857514885}"/>
              </a:ext>
            </a:extLst>
          </p:cNvPr>
          <p:cNvSpPr>
            <a:spLocks noGrp="1"/>
          </p:cNvSpPr>
          <p:nvPr>
            <p:ph type="title"/>
          </p:nvPr>
        </p:nvSpPr>
        <p:spPr/>
        <p:txBody>
          <a:bodyPr/>
          <a:lstStyle/>
          <a:p>
            <a:r>
              <a:rPr lang="en-GB" dirty="0"/>
              <a:t>5MD-4 Divide using a formal written method</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508893" y="1737380"/>
            <a:ext cx="3174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sharing the 100s: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43659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4" name="Object 3">
            <a:extLst>
              <a:ext uri="{FF2B5EF4-FFF2-40B4-BE49-F238E27FC236}">
                <a16:creationId xmlns:a16="http://schemas.microsoft.com/office/drawing/2014/main" id="{67AD15F3-363B-40EA-A30E-1719B286BDA6}"/>
              </a:ext>
            </a:extLst>
          </p:cNvPr>
          <p:cNvGraphicFramePr>
            <a:graphicFrameLocks noChangeAspect="1"/>
          </p:cNvGraphicFramePr>
          <p:nvPr/>
        </p:nvGraphicFramePr>
        <p:xfrm>
          <a:off x="2924175" y="2096288"/>
          <a:ext cx="1571940" cy="885600"/>
        </p:xfrm>
        <a:graphic>
          <a:graphicData uri="http://schemas.openxmlformats.org/presentationml/2006/ole">
            <mc:AlternateContent xmlns:mc="http://schemas.openxmlformats.org/markup-compatibility/2006">
              <mc:Choice xmlns:v="urn:schemas-microsoft-com:vml" Requires="v">
                <p:oleObj name="Equation" r:id="rId6" imgW="901440" imgH="507960" progId="Equation.DSMT4">
                  <p:embed/>
                </p:oleObj>
              </mc:Choice>
              <mc:Fallback>
                <p:oleObj name="Equation" r:id="rId6" imgW="901440" imgH="507960" progId="Equation.DSMT4">
                  <p:embed/>
                  <p:pic>
                    <p:nvPicPr>
                      <p:cNvPr id="4" name="Object 3">
                        <a:extLst>
                          <a:ext uri="{FF2B5EF4-FFF2-40B4-BE49-F238E27FC236}">
                            <a16:creationId xmlns:a16="http://schemas.microsoft.com/office/drawing/2014/main" id="{67AD15F3-363B-40EA-A30E-1719B286BDA6}"/>
                          </a:ext>
                        </a:extLst>
                      </p:cNvPr>
                      <p:cNvPicPr/>
                      <p:nvPr/>
                    </p:nvPicPr>
                    <p:blipFill>
                      <a:blip r:embed="rId7"/>
                      <a:stretch>
                        <a:fillRect/>
                      </a:stretch>
                    </p:blipFill>
                    <p:spPr>
                      <a:xfrm>
                        <a:off x="2924175" y="2096288"/>
                        <a:ext cx="1571940" cy="885600"/>
                      </a:xfrm>
                      <a:prstGeom prst="rect">
                        <a:avLst/>
                      </a:prstGeom>
                    </p:spPr>
                  </p:pic>
                </p:oleObj>
              </mc:Fallback>
            </mc:AlternateContent>
          </a:graphicData>
        </a:graphic>
      </p:graphicFrame>
      <p:grpSp>
        <p:nvGrpSpPr>
          <p:cNvPr id="124" name="Group 123">
            <a:extLst>
              <a:ext uri="{FF2B5EF4-FFF2-40B4-BE49-F238E27FC236}">
                <a16:creationId xmlns:a16="http://schemas.microsoft.com/office/drawing/2014/main" id="{E3ED45D4-4056-4C3A-87A1-CF5CD3C411D5}"/>
              </a:ext>
            </a:extLst>
          </p:cNvPr>
          <p:cNvGrpSpPr/>
          <p:nvPr/>
        </p:nvGrpSpPr>
        <p:grpSpPr>
          <a:xfrm>
            <a:off x="2746500" y="239400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3643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508530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2 hundreds ÷ 5 = 0 hundreds r 2 hundreds</a:t>
            </a:r>
          </a:p>
        </p:txBody>
      </p:sp>
      <p:sp>
        <p:nvSpPr>
          <p:cNvPr id="30" name="Rectangle 29">
            <a:extLst>
              <a:ext uri="{FF2B5EF4-FFF2-40B4-BE49-F238E27FC236}">
                <a16:creationId xmlns:a16="http://schemas.microsoft.com/office/drawing/2014/main" id="{FDCBEC92-35BC-4CCC-ADB5-3016C2E03343}"/>
              </a:ext>
            </a:extLst>
          </p:cNvPr>
          <p:cNvSpPr/>
          <p:nvPr/>
        </p:nvSpPr>
        <p:spPr bwMode="auto">
          <a:xfrm>
            <a:off x="3249506" y="20426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20426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204261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325E41AE-97E3-4853-8C4B-517D249EF846}"/>
              </a:ext>
            </a:extLst>
          </p:cNvPr>
          <p:cNvSpPr txBox="1"/>
          <p:nvPr/>
        </p:nvSpPr>
        <p:spPr bwMode="auto">
          <a:xfrm>
            <a:off x="6070367" y="209030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0</a:t>
            </a:r>
          </a:p>
        </p:txBody>
      </p:sp>
      <p:grpSp>
        <p:nvGrpSpPr>
          <p:cNvPr id="34" name="Group 33">
            <a:extLst>
              <a:ext uri="{FF2B5EF4-FFF2-40B4-BE49-F238E27FC236}">
                <a16:creationId xmlns:a16="http://schemas.microsoft.com/office/drawing/2014/main" id="{A48EE67E-8937-4EE8-9788-C322E6A1E5DA}"/>
              </a:ext>
            </a:extLst>
          </p:cNvPr>
          <p:cNvGrpSpPr/>
          <p:nvPr/>
        </p:nvGrpSpPr>
        <p:grpSpPr>
          <a:xfrm>
            <a:off x="4955184" y="1112040"/>
            <a:ext cx="2281635" cy="461665"/>
            <a:chOff x="3314000" y="820739"/>
            <a:chExt cx="2281635" cy="461665"/>
          </a:xfrm>
        </p:grpSpPr>
        <p:sp>
          <p:nvSpPr>
            <p:cNvPr id="35" name="TextBox 34">
              <a:extLst>
                <a:ext uri="{FF2B5EF4-FFF2-40B4-BE49-F238E27FC236}">
                  <a16:creationId xmlns:a16="http://schemas.microsoft.com/office/drawing/2014/main" id="{C65F1C53-CA1D-482E-8CA2-6D2FA91D9E64}"/>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36" name="Rectangle 35">
              <a:extLst>
                <a:ext uri="{FF2B5EF4-FFF2-40B4-BE49-F238E27FC236}">
                  <a16:creationId xmlns:a16="http://schemas.microsoft.com/office/drawing/2014/main" id="{D0C22A93-7113-4E64-BDDE-6293D1DE8100}"/>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7" name="TextBox 36">
            <a:extLst>
              <a:ext uri="{FF2B5EF4-FFF2-40B4-BE49-F238E27FC236}">
                <a16:creationId xmlns:a16="http://schemas.microsoft.com/office/drawing/2014/main" id="{C8D83576-40F6-45A5-B7A5-AC3B86BA1C8F}"/>
              </a:ext>
            </a:extLst>
          </p:cNvPr>
          <p:cNvSpPr txBox="1"/>
          <p:nvPr/>
        </p:nvSpPr>
        <p:spPr bwMode="auto">
          <a:xfrm>
            <a:off x="3702587" y="1737380"/>
            <a:ext cx="4786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 writing the dividend and divisor:</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99291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xit" presetSubtype="0" fill="hold" nodeType="withEffect">
                                  <p:stCondLst>
                                    <p:cond delay="0"/>
                                  </p:stCondLst>
                                  <p:childTnLst>
                                    <p:animEffect transition="out" filter="fade">
                                      <p:cBhvr>
                                        <p:cTn id="23" dur="500"/>
                                        <p:tgtEl>
                                          <p:spTgt spid="122"/>
                                        </p:tgtEl>
                                      </p:cBhvr>
                                    </p:animEffect>
                                    <p:set>
                                      <p:cBhvr>
                                        <p:cTn id="24" dur="1" fill="hold">
                                          <p:stCondLst>
                                            <p:cond delay="499"/>
                                          </p:stCondLst>
                                        </p:cTn>
                                        <p:tgtEl>
                                          <p:spTgt spid="12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0"/>
                                        </p:tgtEl>
                                      </p:cBhvr>
                                    </p:animEffect>
                                    <p:set>
                                      <p:cBhvr>
                                        <p:cTn id="27" dur="1" fill="hold">
                                          <p:stCondLst>
                                            <p:cond delay="499"/>
                                          </p:stCondLst>
                                        </p:cTn>
                                        <p:tgtEl>
                                          <p:spTgt spid="3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30" grpId="0" animBg="1"/>
      <p:bldP spid="33"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97" descr="A picture containing device, object&#10;&#10;Description automatically generated">
            <a:extLst>
              <a:ext uri="{FF2B5EF4-FFF2-40B4-BE49-F238E27FC236}">
                <a16:creationId xmlns:a16="http://schemas.microsoft.com/office/drawing/2014/main" id="{3C158EF2-DCA2-4817-AE73-BE8E0B061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8165" y="2441108"/>
            <a:ext cx="3424012" cy="1347432"/>
          </a:xfrm>
          <a:prstGeom prst="rect">
            <a:avLst/>
          </a:prstGeom>
        </p:spPr>
      </p:pic>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87036" y="2450632"/>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404338"/>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3" name="Title 2">
            <a:extLst>
              <a:ext uri="{FF2B5EF4-FFF2-40B4-BE49-F238E27FC236}">
                <a16:creationId xmlns:a16="http://schemas.microsoft.com/office/drawing/2014/main" id="{A7674975-1E07-4BE3-8D23-0DA58186EFC1}"/>
              </a:ext>
            </a:extLst>
          </p:cNvPr>
          <p:cNvSpPr>
            <a:spLocks noGrp="1"/>
          </p:cNvSpPr>
          <p:nvPr>
            <p:ph type="title"/>
          </p:nvPr>
        </p:nvSpPr>
        <p:spPr/>
        <p:txBody>
          <a:bodyPr/>
          <a:lstStyle/>
          <a:p>
            <a:r>
              <a:rPr lang="en-GB" dirty="0"/>
              <a:t>5MD-4 Divide using a formal written method</a:t>
            </a:r>
          </a:p>
        </p:txBody>
      </p:sp>
      <p:sp>
        <p:nvSpPr>
          <p:cNvPr id="9" name="TextBox 8">
            <a:extLst>
              <a:ext uri="{FF2B5EF4-FFF2-40B4-BE49-F238E27FC236}">
                <a16:creationId xmlns:a16="http://schemas.microsoft.com/office/drawing/2014/main" id="{C8D83576-40F6-45A5-B7A5-AC3B86BA1C8F}"/>
              </a:ext>
            </a:extLst>
          </p:cNvPr>
          <p:cNvSpPr txBox="1"/>
          <p:nvPr/>
        </p:nvSpPr>
        <p:spPr bwMode="auto">
          <a:xfrm>
            <a:off x="4508888" y="1767520"/>
            <a:ext cx="3174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 sharing the 100s: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466738"/>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44" name="Object 43">
            <a:extLst>
              <a:ext uri="{FF2B5EF4-FFF2-40B4-BE49-F238E27FC236}">
                <a16:creationId xmlns:a16="http://schemas.microsoft.com/office/drawing/2014/main" id="{9A046711-FDA1-4D81-B370-AAD99AC31B32}"/>
              </a:ext>
            </a:extLst>
          </p:cNvPr>
          <p:cNvGraphicFramePr>
            <a:graphicFrameLocks noChangeAspect="1"/>
          </p:cNvGraphicFramePr>
          <p:nvPr/>
        </p:nvGraphicFramePr>
        <p:xfrm>
          <a:off x="2924175" y="2126428"/>
          <a:ext cx="1571940" cy="885600"/>
        </p:xfrm>
        <a:graphic>
          <a:graphicData uri="http://schemas.openxmlformats.org/presentationml/2006/ole">
            <mc:AlternateContent xmlns:mc="http://schemas.openxmlformats.org/markup-compatibility/2006">
              <mc:Choice xmlns:v="urn:schemas-microsoft-com:vml" Requires="v">
                <p:oleObj name="Equation" r:id="rId5" imgW="901440" imgH="507960" progId="Equation.DSMT4">
                  <p:embed/>
                </p:oleObj>
              </mc:Choice>
              <mc:Fallback>
                <p:oleObj name="Equation" r:id="rId5" imgW="901440" imgH="507960" progId="Equation.DSMT4">
                  <p:embed/>
                  <p:pic>
                    <p:nvPicPr>
                      <p:cNvPr id="44" name="Object 43">
                        <a:extLst>
                          <a:ext uri="{FF2B5EF4-FFF2-40B4-BE49-F238E27FC236}">
                            <a16:creationId xmlns:a16="http://schemas.microsoft.com/office/drawing/2014/main" id="{9A046711-FDA1-4D81-B370-AAD99AC31B32}"/>
                          </a:ext>
                        </a:extLst>
                      </p:cNvPr>
                      <p:cNvPicPr/>
                      <p:nvPr/>
                    </p:nvPicPr>
                    <p:blipFill>
                      <a:blip r:embed="rId6"/>
                      <a:stretch>
                        <a:fillRect/>
                      </a:stretch>
                    </p:blipFill>
                    <p:spPr>
                      <a:xfrm>
                        <a:off x="2924175" y="2126428"/>
                        <a:ext cx="1571940" cy="885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3B0D365-7761-4E60-BAC0-D5865353EE4C}"/>
              </a:ext>
            </a:extLst>
          </p:cNvPr>
          <p:cNvGraphicFramePr>
            <a:graphicFrameLocks noChangeAspect="1"/>
          </p:cNvGraphicFramePr>
          <p:nvPr/>
        </p:nvGraphicFramePr>
        <p:xfrm>
          <a:off x="2924176" y="2126429"/>
          <a:ext cx="1566863" cy="881063"/>
        </p:xfrm>
        <a:graphic>
          <a:graphicData uri="http://schemas.openxmlformats.org/presentationml/2006/ole">
            <mc:AlternateContent xmlns:mc="http://schemas.openxmlformats.org/markup-compatibility/2006">
              <mc:Choice xmlns:v="urn:schemas-microsoft-com:vml" Requires="v">
                <p:oleObj name="Equation" r:id="rId7" imgW="1566631" imgH="881233" progId="Equation.DSMT4">
                  <p:embed/>
                </p:oleObj>
              </mc:Choice>
              <mc:Fallback>
                <p:oleObj name="Equation" r:id="rId7" imgW="1566631" imgH="881233" progId="Equation.DSMT4">
                  <p:embed/>
                  <p:pic>
                    <p:nvPicPr>
                      <p:cNvPr id="11" name="Object 10">
                        <a:extLst>
                          <a:ext uri="{FF2B5EF4-FFF2-40B4-BE49-F238E27FC236}">
                            <a16:creationId xmlns:a16="http://schemas.microsoft.com/office/drawing/2014/main" id="{C3B0D365-7761-4E60-BAC0-D5865353EE4C}"/>
                          </a:ext>
                        </a:extLst>
                      </p:cNvPr>
                      <p:cNvPicPr/>
                      <p:nvPr/>
                    </p:nvPicPr>
                    <p:blipFill>
                      <a:blip r:embed="rId8"/>
                      <a:stretch>
                        <a:fillRect/>
                      </a:stretch>
                    </p:blipFill>
                    <p:spPr>
                      <a:xfrm>
                        <a:off x="2924176" y="2126429"/>
                        <a:ext cx="1566863" cy="881063"/>
                      </a:xfrm>
                      <a:prstGeom prst="rect">
                        <a:avLst/>
                      </a:prstGeom>
                    </p:spPr>
                  </p:pic>
                </p:oleObj>
              </mc:Fallback>
            </mc:AlternateContent>
          </a:graphicData>
        </a:graphic>
      </p:graphicFrame>
      <p:grpSp>
        <p:nvGrpSpPr>
          <p:cNvPr id="124" name="Group 123">
            <a:extLst>
              <a:ext uri="{FF2B5EF4-FFF2-40B4-BE49-F238E27FC236}">
                <a16:creationId xmlns:a16="http://schemas.microsoft.com/office/drawing/2014/main" id="{E3ED45D4-4056-4C3A-87A1-CF5CD3C411D5}"/>
              </a:ext>
            </a:extLst>
          </p:cNvPr>
          <p:cNvGrpSpPr/>
          <p:nvPr/>
        </p:nvGrpSpPr>
        <p:grpSpPr>
          <a:xfrm>
            <a:off x="2746500" y="2424144"/>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70367" y="2120444"/>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6657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5115449"/>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207275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2072750"/>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7" y="1767520"/>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445224"/>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grpSp>
        <p:nvGrpSpPr>
          <p:cNvPr id="40" name="Group 39">
            <a:extLst>
              <a:ext uri="{FF2B5EF4-FFF2-40B4-BE49-F238E27FC236}">
                <a16:creationId xmlns:a16="http://schemas.microsoft.com/office/drawing/2014/main" id="{380B9F87-AFC8-4850-9A25-0E9DA8CA8DE1}"/>
              </a:ext>
            </a:extLst>
          </p:cNvPr>
          <p:cNvGrpSpPr/>
          <p:nvPr/>
        </p:nvGrpSpPr>
        <p:grpSpPr>
          <a:xfrm>
            <a:off x="4955184" y="1142180"/>
            <a:ext cx="2281635" cy="461665"/>
            <a:chOff x="3314000" y="820739"/>
            <a:chExt cx="2281635" cy="461665"/>
          </a:xfrm>
        </p:grpSpPr>
        <p:sp>
          <p:nvSpPr>
            <p:cNvPr id="41" name="TextBox 40">
              <a:extLst>
                <a:ext uri="{FF2B5EF4-FFF2-40B4-BE49-F238E27FC236}">
                  <a16:creationId xmlns:a16="http://schemas.microsoft.com/office/drawing/2014/main" id="{4777F654-7694-466D-BC2E-546AB8AE305F}"/>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42" name="Rectangle 41">
              <a:extLst>
                <a:ext uri="{FF2B5EF4-FFF2-40B4-BE49-F238E27FC236}">
                  <a16:creationId xmlns:a16="http://schemas.microsoft.com/office/drawing/2014/main" id="{3579F811-4A5E-49CD-A89C-C1EAAD4C940D}"/>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27149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8"/>
                                        </p:tgtEl>
                                      </p:cBhvr>
                                    </p:animEffect>
                                    <p:set>
                                      <p:cBhvr>
                                        <p:cTn id="16" dur="1" fill="hold">
                                          <p:stCondLst>
                                            <p:cond delay="499"/>
                                          </p:stCondLst>
                                        </p:cTn>
                                        <p:tgtEl>
                                          <p:spTgt spid="9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4"/>
                                        </p:tgtEl>
                                      </p:cBhvr>
                                    </p:animEffect>
                                    <p:set>
                                      <p:cBhvr>
                                        <p:cTn id="30" dur="1" fill="hold">
                                          <p:stCondLst>
                                            <p:cond delay="499"/>
                                          </p:stCondLst>
                                        </p:cTn>
                                        <p:tgtEl>
                                          <p:spTgt spid="4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470254"/>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423960"/>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6" name="Title 5">
            <a:extLst>
              <a:ext uri="{FF2B5EF4-FFF2-40B4-BE49-F238E27FC236}">
                <a16:creationId xmlns:a16="http://schemas.microsoft.com/office/drawing/2014/main" id="{C515989D-944C-468A-B360-D4DD4DAEEC00}"/>
              </a:ext>
            </a:extLst>
          </p:cNvPr>
          <p:cNvSpPr>
            <a:spLocks noGrp="1"/>
          </p:cNvSpPr>
          <p:nvPr>
            <p:ph type="title"/>
          </p:nvPr>
        </p:nvSpPr>
        <p:spPr/>
        <p:txBody>
          <a:bodyPr/>
          <a:lstStyle/>
          <a:p>
            <a:r>
              <a:rPr lang="en-GB" dirty="0"/>
              <a:t>5MD-4 Divide using a formal written method</a:t>
            </a:r>
          </a:p>
        </p:txBody>
      </p:sp>
      <p:graphicFrame>
        <p:nvGraphicFramePr>
          <p:cNvPr id="39" name="Object 38">
            <a:extLst>
              <a:ext uri="{FF2B5EF4-FFF2-40B4-BE49-F238E27FC236}">
                <a16:creationId xmlns:a16="http://schemas.microsoft.com/office/drawing/2014/main" id="{942B5C9B-C63F-4E29-B312-3D5C5DD8A91F}"/>
              </a:ext>
            </a:extLst>
          </p:cNvPr>
          <p:cNvGraphicFramePr>
            <a:graphicFrameLocks noChangeAspect="1"/>
          </p:cNvGraphicFramePr>
          <p:nvPr/>
        </p:nvGraphicFramePr>
        <p:xfrm>
          <a:off x="2924176" y="2146051"/>
          <a:ext cx="1566863" cy="881063"/>
        </p:xfrm>
        <a:graphic>
          <a:graphicData uri="http://schemas.openxmlformats.org/presentationml/2006/ole">
            <mc:AlternateContent xmlns:mc="http://schemas.openxmlformats.org/markup-compatibility/2006">
              <mc:Choice xmlns:v="urn:schemas-microsoft-com:vml" Requires="v">
                <p:oleObj name="Equation" r:id="rId4" imgW="1566631" imgH="881233" progId="Equation.DSMT4">
                  <p:embed/>
                </p:oleObj>
              </mc:Choice>
              <mc:Fallback>
                <p:oleObj name="Equation" r:id="rId4" imgW="1566631" imgH="881233" progId="Equation.DSMT4">
                  <p:embed/>
                  <p:pic>
                    <p:nvPicPr>
                      <p:cNvPr id="39" name="Object 38">
                        <a:extLst>
                          <a:ext uri="{FF2B5EF4-FFF2-40B4-BE49-F238E27FC236}">
                            <a16:creationId xmlns:a16="http://schemas.microsoft.com/office/drawing/2014/main" id="{942B5C9B-C63F-4E29-B312-3D5C5DD8A91F}"/>
                          </a:ext>
                        </a:extLst>
                      </p:cNvPr>
                      <p:cNvPicPr/>
                      <p:nvPr/>
                    </p:nvPicPr>
                    <p:blipFill>
                      <a:blip r:embed="rId5"/>
                      <a:stretch>
                        <a:fillRect/>
                      </a:stretch>
                    </p:blipFill>
                    <p:spPr>
                      <a:xfrm>
                        <a:off x="2924176" y="2146051"/>
                        <a:ext cx="1566863" cy="8810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5BDB7287-5A3F-4DDC-89AF-AAB13B93F644}"/>
              </a:ext>
            </a:extLst>
          </p:cNvPr>
          <p:cNvGraphicFramePr>
            <a:graphicFrameLocks noChangeAspect="1"/>
          </p:cNvGraphicFramePr>
          <p:nvPr/>
        </p:nvGraphicFramePr>
        <p:xfrm>
          <a:off x="2924175" y="2146050"/>
          <a:ext cx="1571940" cy="885600"/>
        </p:xfrm>
        <a:graphic>
          <a:graphicData uri="http://schemas.openxmlformats.org/presentationml/2006/ole">
            <mc:AlternateContent xmlns:mc="http://schemas.openxmlformats.org/markup-compatibility/2006">
              <mc:Choice xmlns:v="urn:schemas-microsoft-com:vml" Requires="v">
                <p:oleObj name="Equation" r:id="rId6" imgW="901440" imgH="507960" progId="Equation.DSMT4">
                  <p:embed/>
                </p:oleObj>
              </mc:Choice>
              <mc:Fallback>
                <p:oleObj name="Equation" r:id="rId6" imgW="901440" imgH="507960" progId="Equation.DSMT4">
                  <p:embed/>
                  <p:pic>
                    <p:nvPicPr>
                      <p:cNvPr id="4" name="Object 3">
                        <a:extLst>
                          <a:ext uri="{FF2B5EF4-FFF2-40B4-BE49-F238E27FC236}">
                            <a16:creationId xmlns:a16="http://schemas.microsoft.com/office/drawing/2014/main" id="{5BDB7287-5A3F-4DDC-89AF-AAB13B93F644}"/>
                          </a:ext>
                        </a:extLst>
                      </p:cNvPr>
                      <p:cNvPicPr/>
                      <p:nvPr/>
                    </p:nvPicPr>
                    <p:blipFill>
                      <a:blip r:embed="rId7"/>
                      <a:stretch>
                        <a:fillRect/>
                      </a:stretch>
                    </p:blipFill>
                    <p:spPr>
                      <a:xfrm>
                        <a:off x="2924175" y="2146050"/>
                        <a:ext cx="1571940" cy="88560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4955184" y="1161802"/>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486360"/>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443766"/>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70367" y="2140066"/>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8620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42836" y="2140066"/>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5135071"/>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2 hundreds ÷ 5 = 0 hundreds r 2 hundreds</a:t>
            </a:r>
          </a:p>
        </p:txBody>
      </p:sp>
      <p:sp>
        <p:nvSpPr>
          <p:cNvPr id="31" name="Rectangle 30">
            <a:extLst>
              <a:ext uri="{FF2B5EF4-FFF2-40B4-BE49-F238E27FC236}">
                <a16:creationId xmlns:a16="http://schemas.microsoft.com/office/drawing/2014/main" id="{77858DC6-0A24-48AF-8138-1746D4E07AF1}"/>
              </a:ext>
            </a:extLst>
          </p:cNvPr>
          <p:cNvSpPr/>
          <p:nvPr/>
        </p:nvSpPr>
        <p:spPr bwMode="auto">
          <a:xfrm>
            <a:off x="3604037" y="2092372"/>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2092372"/>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787142"/>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3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464846"/>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545317" y="1785306"/>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sharing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3" name="Group 2"/>
          <p:cNvGrpSpPr/>
          <p:nvPr/>
        </p:nvGrpSpPr>
        <p:grpSpPr>
          <a:xfrm>
            <a:off x="6680392" y="2537279"/>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805264"/>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5 = 4 tens r 1 ten </a:t>
            </a:r>
          </a:p>
        </p:txBody>
      </p:sp>
    </p:spTree>
    <p:extLst>
      <p:ext uri="{BB962C8B-B14F-4D97-AF65-F5344CB8AC3E}">
        <p14:creationId xmlns:p14="http://schemas.microsoft.com/office/powerpoint/2010/main" val="25017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1"/>
                                        </p:tgtEl>
                                      </p:cBhvr>
                                    </p:animEffect>
                                    <p:set>
                                      <p:cBhvr>
                                        <p:cTn id="33" dur="1" fill="hold">
                                          <p:stCondLst>
                                            <p:cond delay="499"/>
                                          </p:stCondLst>
                                        </p:cTn>
                                        <p:tgtEl>
                                          <p:spTgt spid="31"/>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31" grpId="0" animBg="1"/>
      <p:bldP spid="33" grpId="0"/>
      <p:bldP spid="35"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451650"/>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405356"/>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9" name="Title 8">
            <a:extLst>
              <a:ext uri="{FF2B5EF4-FFF2-40B4-BE49-F238E27FC236}">
                <a16:creationId xmlns:a16="http://schemas.microsoft.com/office/drawing/2014/main" id="{12C48076-A678-4F7C-BB45-CDB9B0CB3D01}"/>
              </a:ext>
            </a:extLst>
          </p:cNvPr>
          <p:cNvSpPr>
            <a:spLocks noGrp="1"/>
          </p:cNvSpPr>
          <p:nvPr>
            <p:ph type="title"/>
          </p:nvPr>
        </p:nvSpPr>
        <p:spPr/>
        <p:txBody>
          <a:bodyPr/>
          <a:lstStyle/>
          <a:p>
            <a:r>
              <a:rPr lang="en-GB" dirty="0"/>
              <a:t>5MD-4 Divide using a formal written method</a:t>
            </a:r>
          </a:p>
        </p:txBody>
      </p:sp>
      <p:graphicFrame>
        <p:nvGraphicFramePr>
          <p:cNvPr id="4" name="Object 3">
            <a:extLst>
              <a:ext uri="{FF2B5EF4-FFF2-40B4-BE49-F238E27FC236}">
                <a16:creationId xmlns:a16="http://schemas.microsoft.com/office/drawing/2014/main" id="{5BDB7287-5A3F-4DDC-89AF-AAB13B93F644}"/>
              </a:ext>
            </a:extLst>
          </p:cNvPr>
          <p:cNvGraphicFramePr>
            <a:graphicFrameLocks noChangeAspect="1"/>
          </p:cNvGraphicFramePr>
          <p:nvPr/>
        </p:nvGraphicFramePr>
        <p:xfrm>
          <a:off x="2924175" y="2127446"/>
          <a:ext cx="1571940" cy="885600"/>
        </p:xfrm>
        <a:graphic>
          <a:graphicData uri="http://schemas.openxmlformats.org/presentationml/2006/ole">
            <mc:AlternateContent xmlns:mc="http://schemas.openxmlformats.org/markup-compatibility/2006">
              <mc:Choice xmlns:v="urn:schemas-microsoft-com:vml" Requires="v">
                <p:oleObj name="Equation" r:id="rId4" imgW="901440" imgH="507960" progId="Equation.DSMT4">
                  <p:embed/>
                </p:oleObj>
              </mc:Choice>
              <mc:Fallback>
                <p:oleObj name="Equation" r:id="rId4" imgW="901440" imgH="507960" progId="Equation.DSMT4">
                  <p:embed/>
                  <p:pic>
                    <p:nvPicPr>
                      <p:cNvPr id="4" name="Object 3">
                        <a:extLst>
                          <a:ext uri="{FF2B5EF4-FFF2-40B4-BE49-F238E27FC236}">
                            <a16:creationId xmlns:a16="http://schemas.microsoft.com/office/drawing/2014/main" id="{5BDB7287-5A3F-4DDC-89AF-AAB13B93F644}"/>
                          </a:ext>
                        </a:extLst>
                      </p:cNvPr>
                      <p:cNvPicPr/>
                      <p:nvPr/>
                    </p:nvPicPr>
                    <p:blipFill>
                      <a:blip r:embed="rId5"/>
                      <a:stretch>
                        <a:fillRect/>
                      </a:stretch>
                    </p:blipFill>
                    <p:spPr>
                      <a:xfrm>
                        <a:off x="2924175" y="2127446"/>
                        <a:ext cx="1571940" cy="885600"/>
                      </a:xfrm>
                      <a:prstGeom prst="rect">
                        <a:avLst/>
                      </a:prstGeom>
                    </p:spPr>
                  </p:pic>
                </p:oleObj>
              </mc:Fallback>
            </mc:AlternateContent>
          </a:graphicData>
        </a:graphic>
      </p:graphicFrame>
      <p:graphicFrame>
        <p:nvGraphicFramePr>
          <p:cNvPr id="56" name="Object 55"/>
          <p:cNvGraphicFramePr>
            <a:graphicFrameLocks noChangeAspect="1"/>
          </p:cNvGraphicFramePr>
          <p:nvPr/>
        </p:nvGraphicFramePr>
        <p:xfrm>
          <a:off x="2922703" y="2129054"/>
          <a:ext cx="1568506" cy="883850"/>
        </p:xfrm>
        <a:graphic>
          <a:graphicData uri="http://schemas.openxmlformats.org/presentationml/2006/ole">
            <mc:AlternateContent xmlns:mc="http://schemas.openxmlformats.org/markup-compatibility/2006">
              <mc:Choice xmlns:v="urn:schemas-microsoft-com:vml" Requires="v">
                <p:oleObj name="Equation" r:id="rId6" imgW="901440" imgH="507960" progId="Equation.DSMT4">
                  <p:embed/>
                </p:oleObj>
              </mc:Choice>
              <mc:Fallback>
                <p:oleObj name="Equation" r:id="rId6" imgW="901440" imgH="507960" progId="Equation.DSMT4">
                  <p:embed/>
                  <p:pic>
                    <p:nvPicPr>
                      <p:cNvPr id="56" name="Object 55"/>
                      <p:cNvPicPr/>
                      <p:nvPr/>
                    </p:nvPicPr>
                    <p:blipFill>
                      <a:blip r:embed="rId7"/>
                      <a:stretch>
                        <a:fillRect/>
                      </a:stretch>
                    </p:blipFill>
                    <p:spPr>
                      <a:xfrm>
                        <a:off x="2922703" y="2129054"/>
                        <a:ext cx="1568506" cy="88385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4955184" y="1143198"/>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467756"/>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425162"/>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70367" y="2121462"/>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67597"/>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42836" y="2121462"/>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5116467"/>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2073768"/>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768538"/>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5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446242"/>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545317" y="1766702"/>
            <a:ext cx="3031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4 – sharing the 10s: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3" name="Group 2"/>
          <p:cNvGrpSpPr/>
          <p:nvPr/>
        </p:nvGrpSpPr>
        <p:grpSpPr>
          <a:xfrm>
            <a:off x="6680392" y="2518675"/>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786660"/>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5 = 4 tens r 1 ten </a:t>
            </a:r>
          </a:p>
        </p:txBody>
      </p:sp>
      <p:sp>
        <p:nvSpPr>
          <p:cNvPr id="6" name="Rectangle 5"/>
          <p:cNvSpPr/>
          <p:nvPr/>
        </p:nvSpPr>
        <p:spPr bwMode="auto">
          <a:xfrm>
            <a:off x="7990902" y="2514816"/>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 name="Group 6"/>
          <p:cNvGrpSpPr/>
          <p:nvPr/>
        </p:nvGrpSpPr>
        <p:grpSpPr>
          <a:xfrm>
            <a:off x="8299200" y="2537377"/>
            <a:ext cx="233806" cy="2539144"/>
            <a:chOff x="8180746" y="2522927"/>
            <a:chExt cx="233806" cy="2539144"/>
          </a:xfrm>
        </p:grpSpPr>
        <p:pic>
          <p:nvPicPr>
            <p:cNvPr id="43" name="Picture 42"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0746" y="2522927"/>
              <a:ext cx="233806" cy="233806"/>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0746" y="2779076"/>
              <a:ext cx="233806" cy="233806"/>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0746" y="3035225"/>
              <a:ext cx="233806" cy="233806"/>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0746" y="3291374"/>
              <a:ext cx="233806" cy="233806"/>
            </a:xfrm>
            <a:prstGeom prst="rect">
              <a:avLst/>
            </a:prstGeom>
          </p:spPr>
        </p:pic>
        <p:grpSp>
          <p:nvGrpSpPr>
            <p:cNvPr id="47" name="Group 46"/>
            <p:cNvGrpSpPr/>
            <p:nvPr/>
          </p:nvGrpSpPr>
          <p:grpSpPr>
            <a:xfrm>
              <a:off x="8180746" y="3547523"/>
              <a:ext cx="233806" cy="1002253"/>
              <a:chOff x="6929462" y="3229889"/>
              <a:chExt cx="233806" cy="1002253"/>
            </a:xfrm>
          </p:grpSpPr>
          <p:pic>
            <p:nvPicPr>
              <p:cNvPr id="48" name="Picture 47"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3229889"/>
                <a:ext cx="233806" cy="233806"/>
              </a:xfrm>
              <a:prstGeom prst="rect">
                <a:avLst/>
              </a:prstGeom>
            </p:spPr>
          </p:pic>
          <p:pic>
            <p:nvPicPr>
              <p:cNvPr id="49" name="Picture 48"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3486038"/>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3742187"/>
                <a:ext cx="233806" cy="233806"/>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3998336"/>
                <a:ext cx="233806" cy="233806"/>
              </a:xfrm>
              <a:prstGeom prst="rect">
                <a:avLst/>
              </a:prstGeom>
            </p:spPr>
          </p:pic>
        </p:grpSp>
        <p:grpSp>
          <p:nvGrpSpPr>
            <p:cNvPr id="52" name="Group 51"/>
            <p:cNvGrpSpPr/>
            <p:nvPr/>
          </p:nvGrpSpPr>
          <p:grpSpPr>
            <a:xfrm>
              <a:off x="8180746" y="4572119"/>
              <a:ext cx="233806" cy="489952"/>
              <a:chOff x="6929462" y="4254485"/>
              <a:chExt cx="233806" cy="489952"/>
            </a:xfrm>
          </p:grpSpPr>
          <p:pic>
            <p:nvPicPr>
              <p:cNvPr id="53" name="Picture 52"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4254485"/>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9462" y="4510631"/>
                <a:ext cx="233806" cy="233806"/>
              </a:xfrm>
              <a:prstGeom prst="rect">
                <a:avLst/>
              </a:prstGeom>
            </p:spPr>
          </p:pic>
        </p:grpSp>
      </p:grpSp>
      <p:sp>
        <p:nvSpPr>
          <p:cNvPr id="55" name="TextBox 54">
            <a:extLst>
              <a:ext uri="{FF2B5EF4-FFF2-40B4-BE49-F238E27FC236}">
                <a16:creationId xmlns:a16="http://schemas.microsoft.com/office/drawing/2014/main" id="{3A682015-47D9-4E08-9733-D3478BC6A58A}"/>
              </a:ext>
            </a:extLst>
          </p:cNvPr>
          <p:cNvSpPr txBox="1"/>
          <p:nvPr/>
        </p:nvSpPr>
        <p:spPr bwMode="auto">
          <a:xfrm>
            <a:off x="5118009" y="6093296"/>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 ten = 10 ones</a:t>
            </a:r>
          </a:p>
        </p:txBody>
      </p:sp>
    </p:spTree>
    <p:extLst>
      <p:ext uri="{BB962C8B-B14F-4D97-AF65-F5344CB8AC3E}">
        <p14:creationId xmlns:p14="http://schemas.microsoft.com/office/powerpoint/2010/main" val="2369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xit" presetSubtype="0" fill="hold" nodeType="with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6" grpId="0" animBg="1"/>
      <p:bldP spid="5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8AF87BE-95F1-473E-A572-C3B9AA5D65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7036" y="2445318"/>
            <a:ext cx="3424012" cy="1347433"/>
          </a:xfrm>
          <a:prstGeom prst="rect">
            <a:avLst/>
          </a:prstGeom>
        </p:spPr>
      </p:pic>
      <p:grpSp>
        <p:nvGrpSpPr>
          <p:cNvPr id="115" name="Group 114">
            <a:extLst>
              <a:ext uri="{FF2B5EF4-FFF2-40B4-BE49-F238E27FC236}">
                <a16:creationId xmlns:a16="http://schemas.microsoft.com/office/drawing/2014/main" id="{9D5FAD42-A82F-49EB-B43E-DD3B9995964A}"/>
              </a:ext>
            </a:extLst>
          </p:cNvPr>
          <p:cNvGrpSpPr>
            <a:grpSpLocks noChangeAspect="1"/>
          </p:cNvGrpSpPr>
          <p:nvPr/>
        </p:nvGrpSpPr>
        <p:grpSpPr>
          <a:xfrm>
            <a:off x="5431262" y="2399024"/>
            <a:ext cx="3770262" cy="578710"/>
            <a:chOff x="3733049" y="5315443"/>
            <a:chExt cx="3718673" cy="570792"/>
          </a:xfrm>
        </p:grpSpPr>
        <p:grpSp>
          <p:nvGrpSpPr>
            <p:cNvPr id="116" name="Group 115">
              <a:extLst>
                <a:ext uri="{FF2B5EF4-FFF2-40B4-BE49-F238E27FC236}">
                  <a16:creationId xmlns:a16="http://schemas.microsoft.com/office/drawing/2014/main" id="{547D99CE-70B4-4AA5-AA30-7CFB706AA7AD}"/>
                </a:ext>
              </a:extLst>
            </p:cNvPr>
            <p:cNvGrpSpPr/>
            <p:nvPr/>
          </p:nvGrpSpPr>
          <p:grpSpPr>
            <a:xfrm>
              <a:off x="4048134" y="5351710"/>
              <a:ext cx="3403588" cy="534525"/>
              <a:chOff x="4048134" y="5351710"/>
              <a:chExt cx="3403588" cy="534525"/>
            </a:xfrm>
            <a:solidFill>
              <a:schemeClr val="bg1"/>
            </a:solidFill>
          </p:grpSpPr>
          <p:sp>
            <p:nvSpPr>
              <p:cNvPr id="120" name="Rectangle 119">
                <a:extLst>
                  <a:ext uri="{FF2B5EF4-FFF2-40B4-BE49-F238E27FC236}">
                    <a16:creationId xmlns:a16="http://schemas.microsoft.com/office/drawing/2014/main" id="{3B75B9C5-0981-4F4A-9996-3B92709A52D9}"/>
                  </a:ext>
                </a:extLst>
              </p:cNvPr>
              <p:cNvSpPr/>
              <p:nvPr/>
            </p:nvSpPr>
            <p:spPr bwMode="auto">
              <a:xfrm flipV="1">
                <a:off x="4048134" y="5351710"/>
                <a:ext cx="3403588" cy="58072"/>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sp>
            <p:nvSpPr>
              <p:cNvPr id="121" name="Rectangle 120">
                <a:extLst>
                  <a:ext uri="{FF2B5EF4-FFF2-40B4-BE49-F238E27FC236}">
                    <a16:creationId xmlns:a16="http://schemas.microsoft.com/office/drawing/2014/main" id="{61A8E705-4F8D-447E-8667-3BA57EC06D3A}"/>
                  </a:ext>
                </a:extLst>
              </p:cNvPr>
              <p:cNvSpPr/>
              <p:nvPr/>
            </p:nvSpPr>
            <p:spPr bwMode="auto">
              <a:xfrm rot="5400000">
                <a:off x="3875410" y="5575409"/>
                <a:ext cx="520486" cy="101166"/>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nvGrpSpPr>
            <p:cNvPr id="117" name="Group 116">
              <a:extLst>
                <a:ext uri="{FF2B5EF4-FFF2-40B4-BE49-F238E27FC236}">
                  <a16:creationId xmlns:a16="http://schemas.microsoft.com/office/drawing/2014/main" id="{1A6B5EF3-64AC-48A1-A329-E3AF848F72E5}"/>
                </a:ext>
              </a:extLst>
            </p:cNvPr>
            <p:cNvGrpSpPr/>
            <p:nvPr/>
          </p:nvGrpSpPr>
          <p:grpSpPr>
            <a:xfrm>
              <a:off x="3733049" y="5315443"/>
              <a:ext cx="3718672" cy="564329"/>
              <a:chOff x="3722832" y="5310208"/>
              <a:chExt cx="3718672" cy="564329"/>
            </a:xfrm>
          </p:grpSpPr>
          <p:cxnSp>
            <p:nvCxnSpPr>
              <p:cNvPr id="118" name="Straight Connector 117">
                <a:extLst>
                  <a:ext uri="{FF2B5EF4-FFF2-40B4-BE49-F238E27FC236}">
                    <a16:creationId xmlns:a16="http://schemas.microsoft.com/office/drawing/2014/main" id="{B47CD389-E046-4377-BF22-D1E7CC58C1E3}"/>
                  </a:ext>
                </a:extLst>
              </p:cNvPr>
              <p:cNvCxnSpPr/>
              <p:nvPr/>
            </p:nvCxnSpPr>
            <p:spPr bwMode="auto">
              <a:xfrm>
                <a:off x="4095242" y="5385595"/>
                <a:ext cx="3346262"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Arc 118">
                <a:extLst>
                  <a:ext uri="{FF2B5EF4-FFF2-40B4-BE49-F238E27FC236}">
                    <a16:creationId xmlns:a16="http://schemas.microsoft.com/office/drawing/2014/main" id="{6E27AAAA-3ABD-469C-96BC-113775565DC0}"/>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FF0000"/>
                  </a:solidFill>
                  <a:effectLst/>
                  <a:uLnTx/>
                  <a:uFillTx/>
                  <a:latin typeface="Arial" charset="0"/>
                  <a:ea typeface="+mn-ea"/>
                  <a:cs typeface="+mn-cs"/>
                </a:endParaRPr>
              </a:p>
            </p:txBody>
          </p:sp>
        </p:grpSp>
      </p:grpSp>
      <p:sp>
        <p:nvSpPr>
          <p:cNvPr id="4" name="Title 3">
            <a:extLst>
              <a:ext uri="{FF2B5EF4-FFF2-40B4-BE49-F238E27FC236}">
                <a16:creationId xmlns:a16="http://schemas.microsoft.com/office/drawing/2014/main" id="{CC0F8155-EB6F-49A5-92B6-79051AF204A5}"/>
              </a:ext>
            </a:extLst>
          </p:cNvPr>
          <p:cNvSpPr>
            <a:spLocks noGrp="1"/>
          </p:cNvSpPr>
          <p:nvPr>
            <p:ph type="title"/>
          </p:nvPr>
        </p:nvSpPr>
        <p:spPr/>
        <p:txBody>
          <a:bodyPr/>
          <a:lstStyle/>
          <a:p>
            <a:r>
              <a:rPr lang="en-GB" dirty="0"/>
              <a:t>5MD-4 Divide using a formal written method</a:t>
            </a:r>
          </a:p>
        </p:txBody>
      </p:sp>
      <p:graphicFrame>
        <p:nvGraphicFramePr>
          <p:cNvPr id="56" name="Object 55"/>
          <p:cNvGraphicFramePr>
            <a:graphicFrameLocks noChangeAspect="1"/>
          </p:cNvGraphicFramePr>
          <p:nvPr/>
        </p:nvGraphicFramePr>
        <p:xfrm>
          <a:off x="2922703" y="2122722"/>
          <a:ext cx="1568506" cy="883850"/>
        </p:xfrm>
        <a:graphic>
          <a:graphicData uri="http://schemas.openxmlformats.org/presentationml/2006/ole">
            <mc:AlternateContent xmlns:mc="http://schemas.openxmlformats.org/markup-compatibility/2006">
              <mc:Choice xmlns:v="urn:schemas-microsoft-com:vml" Requires="v">
                <p:oleObj name="Equation" r:id="rId4" imgW="901440" imgH="507960" progId="Equation.DSMT4">
                  <p:embed/>
                </p:oleObj>
              </mc:Choice>
              <mc:Fallback>
                <p:oleObj name="Equation" r:id="rId4" imgW="901440" imgH="507960" progId="Equation.DSMT4">
                  <p:embed/>
                  <p:pic>
                    <p:nvPicPr>
                      <p:cNvPr id="56" name="Object 55"/>
                      <p:cNvPicPr/>
                      <p:nvPr/>
                    </p:nvPicPr>
                    <p:blipFill>
                      <a:blip r:embed="rId5"/>
                      <a:stretch>
                        <a:fillRect/>
                      </a:stretch>
                    </p:blipFill>
                    <p:spPr>
                      <a:xfrm>
                        <a:off x="2922703" y="2122722"/>
                        <a:ext cx="1568506" cy="88385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ABCC1AC-BB82-4746-A5A1-0965788DEE35}"/>
              </a:ext>
            </a:extLst>
          </p:cNvPr>
          <p:cNvGrpSpPr/>
          <p:nvPr/>
        </p:nvGrpSpPr>
        <p:grpSpPr>
          <a:xfrm>
            <a:off x="4955184" y="1136866"/>
            <a:ext cx="2281635" cy="461665"/>
            <a:chOff x="3314000" y="820739"/>
            <a:chExt cx="2281635" cy="461665"/>
          </a:xfrm>
        </p:grpSpPr>
        <p:sp>
          <p:nvSpPr>
            <p:cNvPr id="93" name="TextBox 92">
              <a:extLst>
                <a:ext uri="{FF2B5EF4-FFF2-40B4-BE49-F238E27FC236}">
                  <a16:creationId xmlns:a16="http://schemas.microsoft.com/office/drawing/2014/main" id="{99AADE39-2306-4F03-9E74-F41A06BD4A80}"/>
                </a:ext>
              </a:extLst>
            </p:cNvPr>
            <p:cNvSpPr txBox="1"/>
            <p:nvPr/>
          </p:nvSpPr>
          <p:spPr bwMode="auto">
            <a:xfrm>
              <a:off x="3314000" y="830265"/>
              <a:ext cx="16401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215  ÷  5  =</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
          <p:nvSpPr>
            <p:cNvPr id="97" name="Rectangle 96">
              <a:extLst>
                <a:ext uri="{FF2B5EF4-FFF2-40B4-BE49-F238E27FC236}">
                  <a16:creationId xmlns:a16="http://schemas.microsoft.com/office/drawing/2014/main" id="{71379E71-D2B5-4A05-9AD1-5E26A32B5234}"/>
                </a:ext>
              </a:extLst>
            </p:cNvPr>
            <p:cNvSpPr/>
            <p:nvPr/>
          </p:nvSpPr>
          <p:spPr bwMode="auto">
            <a:xfrm>
              <a:off x="5134835" y="820739"/>
              <a:ext cx="460800"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123" name="Rectangle 122">
            <a:extLst>
              <a:ext uri="{FF2B5EF4-FFF2-40B4-BE49-F238E27FC236}">
                <a16:creationId xmlns:a16="http://schemas.microsoft.com/office/drawing/2014/main" id="{919C77E8-BCD8-4005-A108-7C96CC53FDEE}"/>
              </a:ext>
            </a:extLst>
          </p:cNvPr>
          <p:cNvSpPr/>
          <p:nvPr/>
        </p:nvSpPr>
        <p:spPr bwMode="auto">
          <a:xfrm>
            <a:off x="3085573" y="2461424"/>
            <a:ext cx="133427" cy="51486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124" name="Group 123">
            <a:extLst>
              <a:ext uri="{FF2B5EF4-FFF2-40B4-BE49-F238E27FC236}">
                <a16:creationId xmlns:a16="http://schemas.microsoft.com/office/drawing/2014/main" id="{E3ED45D4-4056-4C3A-87A1-CF5CD3C411D5}"/>
              </a:ext>
            </a:extLst>
          </p:cNvPr>
          <p:cNvGrpSpPr/>
          <p:nvPr/>
        </p:nvGrpSpPr>
        <p:grpSpPr>
          <a:xfrm>
            <a:off x="2746500" y="2418830"/>
            <a:ext cx="1649289" cy="564329"/>
            <a:chOff x="3733049" y="5315443"/>
            <a:chExt cx="1649289" cy="564329"/>
          </a:xfrm>
        </p:grpSpPr>
        <p:grpSp>
          <p:nvGrpSpPr>
            <p:cNvPr id="125" name="Group 124">
              <a:extLst>
                <a:ext uri="{FF2B5EF4-FFF2-40B4-BE49-F238E27FC236}">
                  <a16:creationId xmlns:a16="http://schemas.microsoft.com/office/drawing/2014/main" id="{2C038829-B396-4410-8022-B528210F28CA}"/>
                </a:ext>
              </a:extLst>
            </p:cNvPr>
            <p:cNvGrpSpPr/>
            <p:nvPr/>
          </p:nvGrpSpPr>
          <p:grpSpPr>
            <a:xfrm>
              <a:off x="4085070" y="5365750"/>
              <a:ext cx="1297268" cy="507156"/>
              <a:chOff x="4085070" y="5365750"/>
              <a:chExt cx="1297268" cy="507156"/>
            </a:xfrm>
            <a:solidFill>
              <a:schemeClr val="bg1"/>
            </a:solidFill>
          </p:grpSpPr>
          <p:sp>
            <p:nvSpPr>
              <p:cNvPr id="129" name="Rectangle 128">
                <a:extLst>
                  <a:ext uri="{FF2B5EF4-FFF2-40B4-BE49-F238E27FC236}">
                    <a16:creationId xmlns:a16="http://schemas.microsoft.com/office/drawing/2014/main" id="{06BF7650-2900-42F4-B465-7696B56BC885}"/>
                  </a:ext>
                </a:extLst>
              </p:cNvPr>
              <p:cNvSpPr/>
              <p:nvPr/>
            </p:nvSpPr>
            <p:spPr bwMode="auto">
              <a:xfrm>
                <a:off x="4085070" y="5365750"/>
                <a:ext cx="1297268" cy="46574"/>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 name="Rectangle 129">
                <a:extLst>
                  <a:ext uri="{FF2B5EF4-FFF2-40B4-BE49-F238E27FC236}">
                    <a16:creationId xmlns:a16="http://schemas.microsoft.com/office/drawing/2014/main" id="{62073AD0-C46B-44AC-A7F2-C4C3D87740E7}"/>
                  </a:ext>
                </a:extLst>
              </p:cNvPr>
              <p:cNvSpPr/>
              <p:nvPr/>
            </p:nvSpPr>
            <p:spPr bwMode="auto">
              <a:xfrm rot="5400000">
                <a:off x="3899538" y="5586207"/>
                <a:ext cx="472231" cy="101167"/>
              </a:xfrm>
              <a:prstGeom prst="rect">
                <a:avLst/>
              </a:prstGeom>
              <a:grp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nvGrpSpPr>
            <p:cNvPr id="126" name="Group 125">
              <a:extLst>
                <a:ext uri="{FF2B5EF4-FFF2-40B4-BE49-F238E27FC236}">
                  <a16:creationId xmlns:a16="http://schemas.microsoft.com/office/drawing/2014/main" id="{D16453BF-67BC-49CE-87AF-B400AF649DA6}"/>
                </a:ext>
              </a:extLst>
            </p:cNvPr>
            <p:cNvGrpSpPr/>
            <p:nvPr/>
          </p:nvGrpSpPr>
          <p:grpSpPr>
            <a:xfrm>
              <a:off x="3733049" y="5315443"/>
              <a:ext cx="1646907" cy="564329"/>
              <a:chOff x="3722832" y="5310208"/>
              <a:chExt cx="1646907" cy="564329"/>
            </a:xfrm>
          </p:grpSpPr>
          <p:cxnSp>
            <p:nvCxnSpPr>
              <p:cNvPr id="127" name="Straight Connector 126">
                <a:extLst>
                  <a:ext uri="{FF2B5EF4-FFF2-40B4-BE49-F238E27FC236}">
                    <a16:creationId xmlns:a16="http://schemas.microsoft.com/office/drawing/2014/main" id="{0063CC93-6154-4354-8FF9-057787BB4075}"/>
                  </a:ext>
                </a:extLst>
              </p:cNvPr>
              <p:cNvCxnSpPr/>
              <p:nvPr/>
            </p:nvCxnSpPr>
            <p:spPr bwMode="auto">
              <a:xfrm>
                <a:off x="4095242" y="5385595"/>
                <a:ext cx="1274497" cy="0"/>
              </a:xfrm>
              <a:prstGeom prst="line">
                <a:avLst/>
              </a:prstGeom>
              <a:noFill/>
              <a:ln w="190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Arc 127">
                <a:extLst>
                  <a:ext uri="{FF2B5EF4-FFF2-40B4-BE49-F238E27FC236}">
                    <a16:creationId xmlns:a16="http://schemas.microsoft.com/office/drawing/2014/main" id="{DB59BEAE-8ECA-406B-8896-0C54988F268B}"/>
                  </a:ext>
                </a:extLst>
              </p:cNvPr>
              <p:cNvSpPr/>
              <p:nvPr/>
            </p:nvSpPr>
            <p:spPr bwMode="auto">
              <a:xfrm rot="5580000">
                <a:off x="3659489" y="5373551"/>
                <a:ext cx="564329" cy="437643"/>
              </a:xfrm>
              <a:prstGeom prst="arc">
                <a:avLst>
                  <a:gd name="adj1" fmla="val 12840085"/>
                  <a:gd name="adj2" fmla="val 19402035"/>
                </a:avLst>
              </a:prstGeom>
              <a:noFill/>
              <a:ln w="15875"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grpSp>
      <p:sp>
        <p:nvSpPr>
          <p:cNvPr id="131" name="TextBox 130">
            <a:extLst>
              <a:ext uri="{FF2B5EF4-FFF2-40B4-BE49-F238E27FC236}">
                <a16:creationId xmlns:a16="http://schemas.microsoft.com/office/drawing/2014/main" id="{F01EBFDC-F7FB-4848-8531-33E401656ED0}"/>
              </a:ext>
            </a:extLst>
          </p:cNvPr>
          <p:cNvSpPr txBox="1"/>
          <p:nvPr/>
        </p:nvSpPr>
        <p:spPr bwMode="auto">
          <a:xfrm>
            <a:off x="6070367" y="2115130"/>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8B3995"/>
                </a:solidFill>
                <a:effectLst/>
                <a:uLnTx/>
                <a:uFillTx/>
                <a:latin typeface="Myriad Pro" panose="020B0503030403020204" pitchFamily="34" charset="0"/>
                <a:ea typeface="Myriad Pro Semibold" charset="0"/>
                <a:cs typeface="Myriad Pro Semibold" charset="0"/>
              </a:rPr>
              <a:t>0</a:t>
            </a:r>
          </a:p>
        </p:txBody>
      </p:sp>
      <p:sp>
        <p:nvSpPr>
          <p:cNvPr id="132" name="TextBox 131">
            <a:extLst>
              <a:ext uri="{FF2B5EF4-FFF2-40B4-BE49-F238E27FC236}">
                <a16:creationId xmlns:a16="http://schemas.microsoft.com/office/drawing/2014/main" id="{97028227-CEB4-4A88-B624-466072191E6B}"/>
              </a:ext>
            </a:extLst>
          </p:cNvPr>
          <p:cNvSpPr txBox="1"/>
          <p:nvPr/>
        </p:nvSpPr>
        <p:spPr bwMode="auto">
          <a:xfrm>
            <a:off x="5572155" y="2461265"/>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5</a:t>
            </a:r>
            <a:endParaRPr kumimoji="0" lang="en-GB" sz="2000" b="0" i="0" u="none" strike="noStrike" kern="1200" cap="none" spc="0" normalizeH="0" baseline="0" noProof="0" dirty="0">
              <a:ln>
                <a:noFill/>
              </a:ln>
              <a:solidFill>
                <a:srgbClr val="C00000"/>
              </a:solidFill>
              <a:effectLst/>
              <a:uLnTx/>
              <a:uFillTx/>
              <a:latin typeface="Myriad Pro" panose="020B0503030403020204" pitchFamily="34" charset="0"/>
              <a:ea typeface="Myriad Pro Semibold" charset="0"/>
              <a:cs typeface="Myriad Pro Semibold" charset="0"/>
            </a:endParaRPr>
          </a:p>
        </p:txBody>
      </p:sp>
      <p:sp>
        <p:nvSpPr>
          <p:cNvPr id="133" name="TextBox 132">
            <a:extLst>
              <a:ext uri="{FF2B5EF4-FFF2-40B4-BE49-F238E27FC236}">
                <a16:creationId xmlns:a16="http://schemas.microsoft.com/office/drawing/2014/main" id="{E375B1ED-15CD-43CC-95AD-93EFC53D1609}"/>
              </a:ext>
            </a:extLst>
          </p:cNvPr>
          <p:cNvSpPr txBox="1"/>
          <p:nvPr/>
        </p:nvSpPr>
        <p:spPr bwMode="auto">
          <a:xfrm>
            <a:off x="7342836" y="2115130"/>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panose="020B0503030403020204" pitchFamily="34" charset="0"/>
                <a:ea typeface="Myriad Pro Semibold" charset="0"/>
                <a:cs typeface="Myriad Pro Semibold" charset="0"/>
              </a:rPr>
              <a:t>4</a:t>
            </a:r>
          </a:p>
        </p:txBody>
      </p:sp>
      <p:sp>
        <p:nvSpPr>
          <p:cNvPr id="28" name="TextBox 27">
            <a:extLst>
              <a:ext uri="{FF2B5EF4-FFF2-40B4-BE49-F238E27FC236}">
                <a16:creationId xmlns:a16="http://schemas.microsoft.com/office/drawing/2014/main" id="{3A682015-47D9-4E08-9733-D3478BC6A58A}"/>
              </a:ext>
            </a:extLst>
          </p:cNvPr>
          <p:cNvSpPr txBox="1"/>
          <p:nvPr/>
        </p:nvSpPr>
        <p:spPr bwMode="auto">
          <a:xfrm>
            <a:off x="3587428" y="5110135"/>
            <a:ext cx="50171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7030A0"/>
                </a:solidFill>
                <a:effectLst/>
                <a:uLnTx/>
                <a:uFillTx/>
                <a:latin typeface="Myriad Pro Semibold" charset="0"/>
                <a:ea typeface="Myriad Pro Semibold" charset="0"/>
                <a:cs typeface="Myriad Pro Semibold" charset="0"/>
              </a:rPr>
              <a:t>2 hundreds ÷ 5 = 0 hundreds r 2 hundreds</a:t>
            </a:r>
          </a:p>
        </p:txBody>
      </p:sp>
      <p:sp>
        <p:nvSpPr>
          <p:cNvPr id="32" name="Rectangle 31">
            <a:extLst>
              <a:ext uri="{FF2B5EF4-FFF2-40B4-BE49-F238E27FC236}">
                <a16:creationId xmlns:a16="http://schemas.microsoft.com/office/drawing/2014/main" id="{026BF60A-5347-470F-A7CE-5ECDC7B36163}"/>
              </a:ext>
            </a:extLst>
          </p:cNvPr>
          <p:cNvSpPr/>
          <p:nvPr/>
        </p:nvSpPr>
        <p:spPr bwMode="auto">
          <a:xfrm>
            <a:off x="3958567" y="2067436"/>
            <a:ext cx="266700" cy="3683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a:extLst>
              <a:ext uri="{FF2B5EF4-FFF2-40B4-BE49-F238E27FC236}">
                <a16:creationId xmlns:a16="http://schemas.microsoft.com/office/drawing/2014/main" id="{A68670B4-B849-4A47-A48B-CBAFB887E491}"/>
              </a:ext>
            </a:extLst>
          </p:cNvPr>
          <p:cNvSpPr txBox="1"/>
          <p:nvPr/>
        </p:nvSpPr>
        <p:spPr bwMode="auto">
          <a:xfrm>
            <a:off x="4799816" y="1762206"/>
            <a:ext cx="25923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5 – exchanging:</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0520B046-D8FD-477A-8D8A-006B4E943F74}"/>
              </a:ext>
            </a:extLst>
          </p:cNvPr>
          <p:cNvSpPr txBox="1"/>
          <p:nvPr/>
        </p:nvSpPr>
        <p:spPr bwMode="auto">
          <a:xfrm>
            <a:off x="4796894" y="5439910"/>
            <a:ext cx="2598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 hundreds = 20 tens</a:t>
            </a:r>
          </a:p>
        </p:txBody>
      </p:sp>
      <p:sp>
        <p:nvSpPr>
          <p:cNvPr id="35" name="TextBox 34">
            <a:extLst>
              <a:ext uri="{FF2B5EF4-FFF2-40B4-BE49-F238E27FC236}">
                <a16:creationId xmlns:a16="http://schemas.microsoft.com/office/drawing/2014/main" id="{A68670B4-B849-4A47-A48B-CBAFB887E491}"/>
              </a:ext>
            </a:extLst>
          </p:cNvPr>
          <p:cNvSpPr txBox="1"/>
          <p:nvPr/>
        </p:nvSpPr>
        <p:spPr bwMode="auto">
          <a:xfrm>
            <a:off x="4616652" y="1760370"/>
            <a:ext cx="28889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6 – sharing the 1s:</a:t>
            </a:r>
            <a:endPar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endParaRPr>
          </a:p>
        </p:txBody>
      </p:sp>
      <p:grpSp>
        <p:nvGrpSpPr>
          <p:cNvPr id="3" name="Group 2"/>
          <p:cNvGrpSpPr/>
          <p:nvPr/>
        </p:nvGrpSpPr>
        <p:grpSpPr>
          <a:xfrm>
            <a:off x="6680392" y="2512343"/>
            <a:ext cx="1280304" cy="1296000"/>
            <a:chOff x="5156392" y="2196217"/>
            <a:chExt cx="1280304" cy="1296000"/>
          </a:xfrm>
        </p:grpSpPr>
        <p:sp>
          <p:nvSpPr>
            <p:cNvPr id="37" name="Rounded Rectangle 36"/>
            <p:cNvSpPr/>
            <p:nvPr/>
          </p:nvSpPr>
          <p:spPr bwMode="auto">
            <a:xfrm>
              <a:off x="51563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ounded Rectangle 37"/>
            <p:cNvSpPr/>
            <p:nvPr/>
          </p:nvSpPr>
          <p:spPr bwMode="auto">
            <a:xfrm>
              <a:off x="54865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 name="Rounded Rectangle 39"/>
            <p:cNvSpPr/>
            <p:nvPr/>
          </p:nvSpPr>
          <p:spPr bwMode="auto">
            <a:xfrm>
              <a:off x="58167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 name="Rounded Rectangle 40"/>
            <p:cNvSpPr/>
            <p:nvPr/>
          </p:nvSpPr>
          <p:spPr bwMode="auto">
            <a:xfrm>
              <a:off x="6146992" y="2196217"/>
              <a:ext cx="289704" cy="1296000"/>
            </a:xfrm>
            <a:prstGeom prst="roundRect">
              <a:avLst/>
            </a:prstGeom>
            <a:noFill/>
            <a:ln w="1905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42" name="TextBox 41">
            <a:extLst>
              <a:ext uri="{FF2B5EF4-FFF2-40B4-BE49-F238E27FC236}">
                <a16:creationId xmlns:a16="http://schemas.microsoft.com/office/drawing/2014/main" id="{3A682015-47D9-4E08-9733-D3478BC6A58A}"/>
              </a:ext>
            </a:extLst>
          </p:cNvPr>
          <p:cNvSpPr txBox="1"/>
          <p:nvPr/>
        </p:nvSpPr>
        <p:spPr bwMode="auto">
          <a:xfrm>
            <a:off x="4444748" y="5780328"/>
            <a:ext cx="3302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70C0"/>
                </a:solidFill>
                <a:effectLst/>
                <a:uLnTx/>
                <a:uFillTx/>
                <a:latin typeface="Myriad Pro Semibold" charset="0"/>
                <a:ea typeface="Myriad Pro Semibold" charset="0"/>
                <a:cs typeface="Myriad Pro Semibold" charset="0"/>
              </a:rPr>
              <a:t>21 tens ÷ 5 = 4 tens r 1 ten </a:t>
            </a:r>
          </a:p>
        </p:txBody>
      </p:sp>
      <p:sp>
        <p:nvSpPr>
          <p:cNvPr id="6" name="Rectangle 5"/>
          <p:cNvSpPr/>
          <p:nvPr/>
        </p:nvSpPr>
        <p:spPr bwMode="auto">
          <a:xfrm>
            <a:off x="7990902" y="2508484"/>
            <a:ext cx="286439" cy="28643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3" name="Picture 42" descr="A picture containing object&#10;&#10;Description automatically generated">
            <a:extLst>
              <a:ext uri="{FF2B5EF4-FFF2-40B4-BE49-F238E27FC236}">
                <a16:creationId xmlns:a16="http://schemas.microsoft.com/office/drawing/2014/main" id="{671EB456-23CD-47F7-9A44-13B3E3171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732" y="2531045"/>
            <a:ext cx="233806" cy="233806"/>
          </a:xfrm>
          <a:prstGeom prst="rect">
            <a:avLst/>
          </a:prstGeom>
        </p:spPr>
      </p:pic>
      <p:pic>
        <p:nvPicPr>
          <p:cNvPr id="44" name="Picture 43" descr="A picture containing object&#10;&#10;Description automatically generated">
            <a:extLst>
              <a:ext uri="{FF2B5EF4-FFF2-40B4-BE49-F238E27FC236}">
                <a16:creationId xmlns:a16="http://schemas.microsoft.com/office/drawing/2014/main" id="{0A55E672-8291-4295-B2AF-AB86A483DE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732" y="2787194"/>
            <a:ext cx="233806" cy="233806"/>
          </a:xfrm>
          <a:prstGeom prst="rect">
            <a:avLst/>
          </a:prstGeom>
        </p:spPr>
      </p:pic>
      <p:pic>
        <p:nvPicPr>
          <p:cNvPr id="45" name="Picture 44" descr="A picture containing object&#10;&#10;Description automatically generated">
            <a:extLst>
              <a:ext uri="{FF2B5EF4-FFF2-40B4-BE49-F238E27FC236}">
                <a16:creationId xmlns:a16="http://schemas.microsoft.com/office/drawing/2014/main" id="{B6F591C7-7BE7-4AF9-90B6-81835404BB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732" y="3043343"/>
            <a:ext cx="233806" cy="233806"/>
          </a:xfrm>
          <a:prstGeom prst="rect">
            <a:avLst/>
          </a:prstGeom>
        </p:spPr>
      </p:pic>
      <p:pic>
        <p:nvPicPr>
          <p:cNvPr id="46" name="Picture 45" descr="A picture containing object&#10;&#10;Description automatically generated">
            <a:extLst>
              <a:ext uri="{FF2B5EF4-FFF2-40B4-BE49-F238E27FC236}">
                <a16:creationId xmlns:a16="http://schemas.microsoft.com/office/drawing/2014/main" id="{018CAE6F-784D-445C-9C3D-42238BF43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732" y="3299492"/>
            <a:ext cx="233806" cy="233806"/>
          </a:xfrm>
          <a:prstGeom prst="rect">
            <a:avLst/>
          </a:prstGeom>
        </p:spPr>
      </p:pic>
      <p:pic>
        <p:nvPicPr>
          <p:cNvPr id="48" name="Picture 47" descr="A picture containing object&#10;&#10;Description automatically generated">
            <a:extLst>
              <a:ext uri="{FF2B5EF4-FFF2-40B4-BE49-F238E27FC236}">
                <a16:creationId xmlns:a16="http://schemas.microsoft.com/office/drawing/2014/main" id="{9053A8F9-F0F6-4177-9BCE-C954753AF9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7732" y="3555641"/>
            <a:ext cx="233806" cy="233806"/>
          </a:xfrm>
          <a:prstGeom prst="rect">
            <a:avLst/>
          </a:prstGeom>
        </p:spPr>
      </p:pic>
      <p:grpSp>
        <p:nvGrpSpPr>
          <p:cNvPr id="9" name="Group 8"/>
          <p:cNvGrpSpPr/>
          <p:nvPr/>
        </p:nvGrpSpPr>
        <p:grpSpPr>
          <a:xfrm>
            <a:off x="8297732" y="3811791"/>
            <a:ext cx="233806" cy="1258399"/>
            <a:chOff x="6823584" y="3495664"/>
            <a:chExt cx="233806" cy="1258399"/>
          </a:xfrm>
        </p:grpSpPr>
        <p:pic>
          <p:nvPicPr>
            <p:cNvPr id="49" name="Picture 48" descr="A picture containing object&#10;&#10;Description automatically generated">
              <a:extLst>
                <a:ext uri="{FF2B5EF4-FFF2-40B4-BE49-F238E27FC236}">
                  <a16:creationId xmlns:a16="http://schemas.microsoft.com/office/drawing/2014/main" id="{A406A91B-37C5-450A-9E5B-104506E4A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584" y="3495664"/>
              <a:ext cx="233806" cy="233806"/>
            </a:xfrm>
            <a:prstGeom prst="rect">
              <a:avLst/>
            </a:prstGeom>
          </p:spPr>
        </p:pic>
        <p:pic>
          <p:nvPicPr>
            <p:cNvPr id="50" name="Picture 49" descr="A picture containing object&#10;&#10;Description automatically generated">
              <a:extLst>
                <a:ext uri="{FF2B5EF4-FFF2-40B4-BE49-F238E27FC236}">
                  <a16:creationId xmlns:a16="http://schemas.microsoft.com/office/drawing/2014/main" id="{B32EE447-2B6D-4ABA-BA17-A68BACCFF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584" y="3751813"/>
              <a:ext cx="233806" cy="233806"/>
            </a:xfrm>
            <a:prstGeom prst="rect">
              <a:avLst/>
            </a:prstGeom>
          </p:spPr>
        </p:pic>
        <p:pic>
          <p:nvPicPr>
            <p:cNvPr id="51" name="Picture 50" descr="A picture containing object&#10;&#10;Description automatically generated">
              <a:extLst>
                <a:ext uri="{FF2B5EF4-FFF2-40B4-BE49-F238E27FC236}">
                  <a16:creationId xmlns:a16="http://schemas.microsoft.com/office/drawing/2014/main" id="{E5712A01-3DAF-4B1A-8E7B-6872A24874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584" y="4007962"/>
              <a:ext cx="233806" cy="233806"/>
            </a:xfrm>
            <a:prstGeom prst="rect">
              <a:avLst/>
            </a:prstGeom>
          </p:spPr>
        </p:pic>
        <p:pic>
          <p:nvPicPr>
            <p:cNvPr id="53" name="Picture 52" descr="A picture containing object&#10;&#10;Description automatically generated">
              <a:extLst>
                <a:ext uri="{FF2B5EF4-FFF2-40B4-BE49-F238E27FC236}">
                  <a16:creationId xmlns:a16="http://schemas.microsoft.com/office/drawing/2014/main" id="{23136CA0-54C6-465C-9E8E-0078D877B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584" y="4264111"/>
              <a:ext cx="233806" cy="233806"/>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61AB0F21-8438-4E49-82DD-39D032E62A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3584" y="4520257"/>
              <a:ext cx="233806" cy="233806"/>
            </a:xfrm>
            <a:prstGeom prst="rect">
              <a:avLst/>
            </a:prstGeom>
          </p:spPr>
        </p:pic>
      </p:grpSp>
      <p:sp>
        <p:nvSpPr>
          <p:cNvPr id="55" name="TextBox 54">
            <a:extLst>
              <a:ext uri="{FF2B5EF4-FFF2-40B4-BE49-F238E27FC236}">
                <a16:creationId xmlns:a16="http://schemas.microsoft.com/office/drawing/2014/main" id="{3A682015-47D9-4E08-9733-D3478BC6A58A}"/>
              </a:ext>
            </a:extLst>
          </p:cNvPr>
          <p:cNvSpPr txBox="1"/>
          <p:nvPr/>
        </p:nvSpPr>
        <p:spPr bwMode="auto">
          <a:xfrm>
            <a:off x="5118009" y="6086964"/>
            <a:ext cx="19559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 ten = 10 ones</a:t>
            </a:r>
          </a:p>
        </p:txBody>
      </p:sp>
      <p:grpSp>
        <p:nvGrpSpPr>
          <p:cNvPr id="57" name="Group 56"/>
          <p:cNvGrpSpPr/>
          <p:nvPr/>
        </p:nvGrpSpPr>
        <p:grpSpPr>
          <a:xfrm>
            <a:off x="8270096" y="2512342"/>
            <a:ext cx="950104" cy="1296000"/>
            <a:chOff x="5156392" y="2196217"/>
            <a:chExt cx="950104" cy="1296000"/>
          </a:xfrm>
        </p:grpSpPr>
        <p:sp>
          <p:nvSpPr>
            <p:cNvPr id="58" name="Rounded Rectangle 57"/>
            <p:cNvSpPr/>
            <p:nvPr/>
          </p:nvSpPr>
          <p:spPr bwMode="auto">
            <a:xfrm>
              <a:off x="51563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 name="Rounded Rectangle 58"/>
            <p:cNvSpPr/>
            <p:nvPr/>
          </p:nvSpPr>
          <p:spPr bwMode="auto">
            <a:xfrm>
              <a:off x="54865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 name="Rounded Rectangle 59"/>
            <p:cNvSpPr/>
            <p:nvPr/>
          </p:nvSpPr>
          <p:spPr bwMode="auto">
            <a:xfrm>
              <a:off x="5816792" y="2196217"/>
              <a:ext cx="289704" cy="12960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62" name="TextBox 61">
            <a:extLst>
              <a:ext uri="{FF2B5EF4-FFF2-40B4-BE49-F238E27FC236}">
                <a16:creationId xmlns:a16="http://schemas.microsoft.com/office/drawing/2014/main" id="{3A682015-47D9-4E08-9733-D3478BC6A58A}"/>
              </a:ext>
            </a:extLst>
          </p:cNvPr>
          <p:cNvSpPr txBox="1"/>
          <p:nvPr/>
        </p:nvSpPr>
        <p:spPr bwMode="auto">
          <a:xfrm>
            <a:off x="4805422" y="6393600"/>
            <a:ext cx="2581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Semibold" charset="0"/>
                <a:ea typeface="Myriad Pro Semibold" charset="0"/>
                <a:cs typeface="Myriad Pro Semibold" charset="0"/>
              </a:rPr>
              <a:t>15 ones ÷ 5 = 3 ones</a:t>
            </a:r>
          </a:p>
        </p:txBody>
      </p:sp>
      <p:sp>
        <p:nvSpPr>
          <p:cNvPr id="63" name="TextBox 62">
            <a:extLst>
              <a:ext uri="{FF2B5EF4-FFF2-40B4-BE49-F238E27FC236}">
                <a16:creationId xmlns:a16="http://schemas.microsoft.com/office/drawing/2014/main" id="{E375B1ED-15CD-43CC-95AD-93EFC53D1609}"/>
              </a:ext>
            </a:extLst>
          </p:cNvPr>
          <p:cNvSpPr txBox="1"/>
          <p:nvPr/>
        </p:nvSpPr>
        <p:spPr bwMode="auto">
          <a:xfrm>
            <a:off x="8574889" y="2115130"/>
            <a:ext cx="3161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FF0000"/>
                </a:solidFill>
                <a:effectLst/>
                <a:uLnTx/>
                <a:uFillTx/>
                <a:latin typeface="Myriad Pro" panose="020B0503030403020204" pitchFamily="34" charset="0"/>
                <a:ea typeface="Myriad Pro Semibold" charset="0"/>
                <a:cs typeface="Myriad Pro Semibold" charset="0"/>
              </a:rPr>
              <a:t>3</a:t>
            </a:r>
          </a:p>
        </p:txBody>
      </p:sp>
      <p:sp>
        <p:nvSpPr>
          <p:cNvPr id="64" name="TextBox 63">
            <a:extLst>
              <a:ext uri="{FF2B5EF4-FFF2-40B4-BE49-F238E27FC236}">
                <a16:creationId xmlns:a16="http://schemas.microsoft.com/office/drawing/2014/main" id="{99AADE39-2306-4F03-9E74-F41A06BD4A80}"/>
              </a:ext>
            </a:extLst>
          </p:cNvPr>
          <p:cNvSpPr txBox="1"/>
          <p:nvPr/>
        </p:nvSpPr>
        <p:spPr bwMode="auto">
          <a:xfrm>
            <a:off x="6766714" y="1144556"/>
            <a:ext cx="4988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43</a:t>
            </a:r>
            <a:endParaRPr kumimoji="0" lang="en-GB" sz="2200" b="0" i="0" u="none" strike="noStrike" kern="1200" cap="none" spc="0" normalizeH="0" baseline="0" noProof="0" dirty="0">
              <a:ln>
                <a:noFill/>
              </a:ln>
              <a:solidFill>
                <a:srgbClr val="C00000"/>
              </a:solidFill>
              <a:effectLst/>
              <a:uLnTx/>
              <a:uFillTx/>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93702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400" decel="49600" fill="hold" nodeType="clickEffect">
                                  <p:stCondLst>
                                    <p:cond delay="0"/>
                                  </p:stCondLst>
                                  <p:childTnLst>
                                    <p:animMotion origin="layout" path="M -0.01692 -0.00069 L 0.05547 -0.18726 " pathEditMode="relative" rAng="0" ptsTypes="AA">
                                      <p:cBhvr>
                                        <p:cTn id="15" dur="1250" fill="hold"/>
                                        <p:tgtEl>
                                          <p:spTgt spid="9"/>
                                        </p:tgtEl>
                                        <p:attrNameLst>
                                          <p:attrName>ppt_x</p:attrName>
                                          <p:attrName>ppt_y</p:attrName>
                                        </p:attrNameLst>
                                      </p:cBhvr>
                                      <p:rCtr x="3620" y="-9329"/>
                                    </p:animMotion>
                                  </p:childTnLst>
                                </p:cTn>
                              </p:par>
                            </p:childTnLst>
                          </p:cTn>
                        </p:par>
                        <p:par>
                          <p:cTn id="16" fill="hold">
                            <p:stCondLst>
                              <p:cond delay="125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2"/>
                                        </p:tgtEl>
                                      </p:cBhvr>
                                    </p:animEffect>
                                    <p:set>
                                      <p:cBhvr>
                                        <p:cTn id="34" dur="1" fill="hold">
                                          <p:stCondLst>
                                            <p:cond delay="499"/>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9AEE-3F77-441B-9EB4-2CB6BE3DE723}"/>
              </a:ext>
            </a:extLst>
          </p:cNvPr>
          <p:cNvSpPr>
            <a:spLocks noGrp="1"/>
          </p:cNvSpPr>
          <p:nvPr>
            <p:ph type="title"/>
          </p:nvPr>
        </p:nvSpPr>
        <p:spPr/>
        <p:txBody>
          <a:bodyPr/>
          <a:lstStyle/>
          <a:p>
            <a:r>
              <a:rPr lang="en-GB" dirty="0"/>
              <a:t>5MD-4 Divide using a formal written method</a:t>
            </a:r>
          </a:p>
        </p:txBody>
      </p:sp>
      <p:sp>
        <p:nvSpPr>
          <p:cNvPr id="3" name="TextBox 2">
            <a:extLst>
              <a:ext uri="{FF2B5EF4-FFF2-40B4-BE49-F238E27FC236}">
                <a16:creationId xmlns:a16="http://schemas.microsoft.com/office/drawing/2014/main" id="{A9D6B6DC-CBBF-42AB-B76F-9675801066D2}"/>
              </a:ext>
            </a:extLst>
          </p:cNvPr>
          <p:cNvSpPr txBox="1"/>
          <p:nvPr/>
        </p:nvSpPr>
        <p:spPr>
          <a:xfrm>
            <a:off x="623888" y="1484784"/>
            <a:ext cx="9005887" cy="144655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It is now really important </a:t>
            </a:r>
            <a:r>
              <a:rPr kumimoji="0" lang="en-GB" sz="2000" b="0" i="0" u="none" strike="noStrike" kern="1200" cap="none" spc="0" normalizeH="0" baseline="0" noProof="0">
                <a:ln>
                  <a:noFill/>
                </a:ln>
                <a:solidFill>
                  <a:srgbClr val="585858"/>
                </a:solidFill>
                <a:effectLst/>
                <a:uLnTx/>
                <a:uFillTx/>
                <a:latin typeface="Arial" panose="020B0604020202020204" pitchFamily="34" charset="0"/>
                <a:ea typeface="+mn-ea"/>
                <a:cs typeface="+mn-cs"/>
              </a:rPr>
              <a:t>to practise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with other examples without resources to build fluency.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lang="en-GB" sz="2000" dirty="0">
                <a:solidFill>
                  <a:srgbClr val="585858"/>
                </a:solidFill>
                <a:latin typeface="Arial" panose="020B0604020202020204" pitchFamily="34" charset="0"/>
              </a:rPr>
              <a:t>Complete these calculations.</a:t>
            </a: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a:p>
            <a:pPr marR="0" lvl="0" algn="l" defTabSz="914400" rtl="0" eaLnBrk="1" fontAlgn="base" latinLnBrk="0" hangingPunct="1">
              <a:lnSpc>
                <a:spcPct val="100000"/>
              </a:lnSpc>
              <a:spcBef>
                <a:spcPct val="20000"/>
              </a:spcBef>
              <a:spcAft>
                <a:spcPct val="0"/>
              </a:spcAft>
              <a:buClr>
                <a:srgbClr val="00628C"/>
              </a:buClr>
              <a:buSzTx/>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106A813F-6363-47E9-ABE3-0F6BD843C2EC}"/>
              </a:ext>
            </a:extLst>
          </p:cNvPr>
          <p:cNvPicPr>
            <a:picLocks noChangeAspect="1"/>
          </p:cNvPicPr>
          <p:nvPr/>
        </p:nvPicPr>
        <p:blipFill>
          <a:blip r:embed="rId2"/>
          <a:stretch>
            <a:fillRect/>
          </a:stretch>
        </p:blipFill>
        <p:spPr>
          <a:xfrm>
            <a:off x="1528762" y="2833687"/>
            <a:ext cx="9134475" cy="1190625"/>
          </a:xfrm>
          <a:prstGeom prst="rect">
            <a:avLst/>
          </a:prstGeom>
        </p:spPr>
      </p:pic>
      <p:pic>
        <p:nvPicPr>
          <p:cNvPr id="7" name="Picture 6">
            <a:extLst>
              <a:ext uri="{FF2B5EF4-FFF2-40B4-BE49-F238E27FC236}">
                <a16:creationId xmlns:a16="http://schemas.microsoft.com/office/drawing/2014/main" id="{84816FD2-F64C-458B-8C22-B604ABF44B02}"/>
              </a:ext>
            </a:extLst>
          </p:cNvPr>
          <p:cNvPicPr>
            <a:picLocks noChangeAspect="1"/>
          </p:cNvPicPr>
          <p:nvPr/>
        </p:nvPicPr>
        <p:blipFill>
          <a:blip r:embed="rId3"/>
          <a:stretch>
            <a:fillRect/>
          </a:stretch>
        </p:blipFill>
        <p:spPr>
          <a:xfrm>
            <a:off x="1491401" y="4360001"/>
            <a:ext cx="7938094" cy="1687067"/>
          </a:xfrm>
          <a:prstGeom prst="rect">
            <a:avLst/>
          </a:prstGeom>
        </p:spPr>
      </p:pic>
    </p:spTree>
    <p:extLst>
      <p:ext uri="{BB962C8B-B14F-4D97-AF65-F5344CB8AC3E}">
        <p14:creationId xmlns:p14="http://schemas.microsoft.com/office/powerpoint/2010/main" val="2884115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5MD-4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Divide using a formal written method</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Division Rules</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https://nrich.maths.org/10490</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Divide using a formal written method</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5MD-4</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5MD-4 Divide using a formal written method</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56218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pPr>
              <a:buClrTx/>
              <a:buFontTx/>
              <a:buNone/>
            </a:pPr>
            <a:r>
              <a:rPr lang="en-GB" dirty="0"/>
              <a:t>5MD-4 Divide using a formal written method</a:t>
            </a:r>
            <a:endParaRPr lang="en-GB" kern="0" dirty="0"/>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054720"/>
            <a:ext cx="9363075" cy="517463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This guidance is for all of the following slides.</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Children should engage in the calculation with the animation and be given the             opportunity to first use real-life objects, progressing to place value counters to           experience the stages of the calculations and increase understanding. They should     repeat each animation with similar examples. Children may require place value headings while they learn to use the formal written method. </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Initial calculations do not require exchange and children should understand these and additional similar calculations before moving on. Children should narrate the stages of    the calculations shown and their own examples, using appropriate technical language.</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0" cap="none" spc="0" normalizeH="0" baseline="0" noProof="0" dirty="0">
                <a:ln>
                  <a:noFill/>
                </a:ln>
                <a:solidFill>
                  <a:srgbClr val="585858"/>
                </a:solidFill>
                <a:effectLst/>
                <a:uLnTx/>
                <a:uFillTx/>
                <a:latin typeface="Arial"/>
                <a:ea typeface="+mn-ea"/>
                <a:cs typeface="+mn-cs"/>
              </a:rPr>
              <a:t>Once pupils have mastered the basic principles of short division without exchange,       they must learn to use the algorithm where exchange is required. Initially, children         may use unitising language to support and explain their understanding.</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The resources are to secure understanding of underlying structures and not as an </a:t>
            </a:r>
            <a:r>
              <a:rPr lang="en-GB" sz="1800"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aid to calculation. Once confident, children should build fluency in calculating without </a:t>
            </a:r>
            <a:r>
              <a:rPr lang="en-GB" sz="1800" dirty="0">
                <a:latin typeface="Arial"/>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the aid of resources. </a:t>
            </a:r>
          </a:p>
          <a:p>
            <a:pPr marL="257168" marR="0" lvl="0" indent="-25716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6355C533-A2AB-4F72-9A16-91586A9130BC}"/>
              </a:ext>
            </a:extLst>
          </p:cNvPr>
          <p:cNvSpPr txBox="1"/>
          <p:nvPr/>
        </p:nvSpPr>
        <p:spPr>
          <a:xfrm>
            <a:off x="1200150" y="3991918"/>
            <a:ext cx="7758113" cy="369332"/>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tens divided by 4 is equal to 2 tens: write 2 in the tens column.</a:t>
            </a: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91FD18-A186-4A3B-8D1E-982EB897A4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2050</Words>
  <Application>Microsoft Office PowerPoint</Application>
  <PresentationFormat>Widescreen</PresentationFormat>
  <Paragraphs>315</Paragraphs>
  <Slides>39</Slides>
  <Notes>32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Calibri Light</vt:lpstr>
      <vt:lpstr>Myriad Pro</vt:lpstr>
      <vt:lpstr>Myriad Pro Semibold</vt:lpstr>
      <vt:lpstr>Custom Design</vt:lpstr>
      <vt:lpstr>nctem1</vt:lpstr>
      <vt:lpstr>Equation</vt:lpstr>
      <vt:lpstr>PowerPoint Presentation</vt:lpstr>
      <vt:lpstr>5MD-4 Divide a number with up to 4 digits by a one-digit number using a formal written method, and interpret remainders appropriately for the context.</vt:lpstr>
      <vt:lpstr>5MD-4: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5MD-4 Divide using a formal written method</vt:lpstr>
      <vt:lpstr>5MD-4 Divide using a formal written method </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vt:lpstr>
      <vt:lpstr>5MD-4 Divide using a formal written method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19</cp:revision>
  <dcterms:created xsi:type="dcterms:W3CDTF">2020-08-07T06:29:50Z</dcterms:created>
  <dcterms:modified xsi:type="dcterms:W3CDTF">2022-11-10T14:54:35Z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