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32"/>
  </p:notesMasterIdLst>
  <p:sldIdLst>
    <p:sldId id="257" r:id="rId6"/>
    <p:sldId id="263" r:id="rId7"/>
    <p:sldId id="261" r:id="rId8"/>
    <p:sldId id="298" r:id="rId9"/>
    <p:sldId id="267" r:id="rId10"/>
    <p:sldId id="469" r:id="rId11"/>
    <p:sldId id="470" r:id="rId12"/>
    <p:sldId id="350" r:id="rId13"/>
    <p:sldId id="439" r:id="rId14"/>
    <p:sldId id="327" r:id="rId15"/>
    <p:sldId id="328" r:id="rId16"/>
    <p:sldId id="423" r:id="rId17"/>
    <p:sldId id="428" r:id="rId18"/>
    <p:sldId id="434" r:id="rId19"/>
    <p:sldId id="435" r:id="rId20"/>
    <p:sldId id="427" r:id="rId21"/>
    <p:sldId id="419" r:id="rId22"/>
    <p:sldId id="421" r:id="rId23"/>
    <p:sldId id="425" r:id="rId24"/>
    <p:sldId id="422" r:id="rId25"/>
    <p:sldId id="418" r:id="rId26"/>
    <p:sldId id="478" r:id="rId27"/>
    <p:sldId id="479" r:id="rId28"/>
    <p:sldId id="436" r:id="rId29"/>
    <p:sldId id="437" r:id="rId30"/>
    <p:sldId id="4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686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430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8751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4092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4613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364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3095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4613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3643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2578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6944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102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298158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43114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185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641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3306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02110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85064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96688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91675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88071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767442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49540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3241738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9896321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2-13-calculation-multiplying-and-dividing-by-10-or-10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Multiplying and dividing by 10 and 100</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5MD-1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8D9F303D-DE4D-4D47-A43B-A12778A7307C}"/>
              </a:ext>
            </a:extLst>
          </p:cNvPr>
          <p:cNvSpPr/>
          <p:nvPr/>
        </p:nvSpPr>
        <p:spPr>
          <a:xfrm>
            <a:off x="6953432" y="4826516"/>
            <a:ext cx="681865" cy="440651"/>
          </a:xfrm>
          <a:prstGeom prst="rect">
            <a:avLst/>
          </a:prstGeom>
          <a:solidFill>
            <a:srgbClr val="BC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a:ln>
                <a:noFill/>
              </a:ln>
              <a:solidFill>
                <a:srgbClr val="FFFFFF"/>
              </a:solidFill>
              <a:effectLst/>
              <a:uLnTx/>
              <a:uFillTx/>
              <a:latin typeface="Arial"/>
              <a:ea typeface="+mn-ea"/>
              <a:cs typeface="+mn-cs"/>
            </a:endParaRPr>
          </a:p>
        </p:txBody>
      </p:sp>
      <p:sp>
        <p:nvSpPr>
          <p:cNvPr id="94" name="Rectangle 93">
            <a:extLst>
              <a:ext uri="{FF2B5EF4-FFF2-40B4-BE49-F238E27FC236}">
                <a16:creationId xmlns:a16="http://schemas.microsoft.com/office/drawing/2014/main" id="{DD86BFE3-F5EC-42D8-975F-27113F95AB14}"/>
              </a:ext>
            </a:extLst>
          </p:cNvPr>
          <p:cNvSpPr/>
          <p:nvPr/>
        </p:nvSpPr>
        <p:spPr>
          <a:xfrm>
            <a:off x="6960084" y="4377468"/>
            <a:ext cx="681865" cy="440651"/>
          </a:xfrm>
          <a:prstGeom prst="rect">
            <a:avLst/>
          </a:prstGeom>
          <a:solidFill>
            <a:srgbClr val="BC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r>
              <a:rPr lang="en-GB" dirty="0"/>
              <a:t>5MD-1 Multiplying and dividing by 10 and 100</a:t>
            </a:r>
          </a:p>
        </p:txBody>
      </p:sp>
      <p:sp>
        <p:nvSpPr>
          <p:cNvPr id="6" name="Rectangle 5">
            <a:extLst>
              <a:ext uri="{FF2B5EF4-FFF2-40B4-BE49-F238E27FC236}">
                <a16:creationId xmlns:a16="http://schemas.microsoft.com/office/drawing/2014/main" id="{A6A6BBA0-6FE4-40D5-919A-2769B65FC2FB}"/>
              </a:ext>
            </a:extLst>
          </p:cNvPr>
          <p:cNvSpPr/>
          <p:nvPr/>
        </p:nvSpPr>
        <p:spPr>
          <a:xfrm>
            <a:off x="4585051" y="2050679"/>
            <a:ext cx="2927403"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0.8 ÷ 10 = 0.08</a:t>
            </a:r>
          </a:p>
        </p:txBody>
      </p:sp>
      <p:sp>
        <p:nvSpPr>
          <p:cNvPr id="7" name="Rectangle 6">
            <a:extLst>
              <a:ext uri="{FF2B5EF4-FFF2-40B4-BE49-F238E27FC236}">
                <a16:creationId xmlns:a16="http://schemas.microsoft.com/office/drawing/2014/main" id="{FAD291A0-E939-4CB0-A5BA-B44973ECAD3A}"/>
              </a:ext>
            </a:extLst>
          </p:cNvPr>
          <p:cNvSpPr/>
          <p:nvPr/>
        </p:nvSpPr>
        <p:spPr>
          <a:xfrm>
            <a:off x="4916833" y="1456597"/>
            <a:ext cx="2358338"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10 = 0.8</a:t>
            </a:r>
          </a:p>
        </p:txBody>
      </p:sp>
      <p:graphicFrame>
        <p:nvGraphicFramePr>
          <p:cNvPr id="95" name="Table 3">
            <a:extLst>
              <a:ext uri="{FF2B5EF4-FFF2-40B4-BE49-F238E27FC236}">
                <a16:creationId xmlns:a16="http://schemas.microsoft.com/office/drawing/2014/main" id="{B5716F2A-588C-464D-9E91-21B68F218484}"/>
              </a:ext>
            </a:extLst>
          </p:cNvPr>
          <p:cNvGraphicFramePr>
            <a:graphicFrameLocks noGrp="1"/>
          </p:cNvGraphicFramePr>
          <p:nvPr/>
        </p:nvGraphicFramePr>
        <p:xfrm>
          <a:off x="2135190" y="3014097"/>
          <a:ext cx="6192459" cy="2713284"/>
        </p:xfrm>
        <a:graphic>
          <a:graphicData uri="http://schemas.openxmlformats.org/drawingml/2006/table">
            <a:tbl>
              <a:tblPr firstRow="1" bandRow="1">
                <a:tableStyleId>{5C22544A-7EE6-4342-B048-85BDC9FD1C3A}</a:tableStyleId>
              </a:tblPr>
              <a:tblGrid>
                <a:gridCol w="688051">
                  <a:extLst>
                    <a:ext uri="{9D8B030D-6E8A-4147-A177-3AD203B41FA5}">
                      <a16:colId xmlns:a16="http://schemas.microsoft.com/office/drawing/2014/main" val="2080570269"/>
                    </a:ext>
                  </a:extLst>
                </a:gridCol>
                <a:gridCol w="688051">
                  <a:extLst>
                    <a:ext uri="{9D8B030D-6E8A-4147-A177-3AD203B41FA5}">
                      <a16:colId xmlns:a16="http://schemas.microsoft.com/office/drawing/2014/main" val="997338931"/>
                    </a:ext>
                  </a:extLst>
                </a:gridCol>
                <a:gridCol w="688051">
                  <a:extLst>
                    <a:ext uri="{9D8B030D-6E8A-4147-A177-3AD203B41FA5}">
                      <a16:colId xmlns:a16="http://schemas.microsoft.com/office/drawing/2014/main" val="2957847936"/>
                    </a:ext>
                  </a:extLst>
                </a:gridCol>
                <a:gridCol w="688051">
                  <a:extLst>
                    <a:ext uri="{9D8B030D-6E8A-4147-A177-3AD203B41FA5}">
                      <a16:colId xmlns:a16="http://schemas.microsoft.com/office/drawing/2014/main" val="2775375010"/>
                    </a:ext>
                  </a:extLst>
                </a:gridCol>
                <a:gridCol w="688051">
                  <a:extLst>
                    <a:ext uri="{9D8B030D-6E8A-4147-A177-3AD203B41FA5}">
                      <a16:colId xmlns:a16="http://schemas.microsoft.com/office/drawing/2014/main" val="2893316661"/>
                    </a:ext>
                  </a:extLst>
                </a:gridCol>
                <a:gridCol w="688051">
                  <a:extLst>
                    <a:ext uri="{9D8B030D-6E8A-4147-A177-3AD203B41FA5}">
                      <a16:colId xmlns:a16="http://schemas.microsoft.com/office/drawing/2014/main" val="2610263126"/>
                    </a:ext>
                  </a:extLst>
                </a:gridCol>
                <a:gridCol w="688051">
                  <a:extLst>
                    <a:ext uri="{9D8B030D-6E8A-4147-A177-3AD203B41FA5}">
                      <a16:colId xmlns:a16="http://schemas.microsoft.com/office/drawing/2014/main" val="881048969"/>
                    </a:ext>
                  </a:extLst>
                </a:gridCol>
                <a:gridCol w="688051">
                  <a:extLst>
                    <a:ext uri="{9D8B030D-6E8A-4147-A177-3AD203B41FA5}">
                      <a16:colId xmlns:a16="http://schemas.microsoft.com/office/drawing/2014/main" val="3430233233"/>
                    </a:ext>
                  </a:extLst>
                </a:gridCol>
                <a:gridCol w="688051">
                  <a:extLst>
                    <a:ext uri="{9D8B030D-6E8A-4147-A177-3AD203B41FA5}">
                      <a16:colId xmlns:a16="http://schemas.microsoft.com/office/drawing/2014/main" val="3472341822"/>
                    </a:ext>
                  </a:extLst>
                </a:gridCol>
              </a:tblGrid>
              <a:tr h="452214">
                <a:tc>
                  <a:txBody>
                    <a:bodyPr/>
                    <a:lstStyle/>
                    <a:p>
                      <a:endParaRPr lang="en-GB" sz="2000" dirty="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266751"/>
                  </a:ext>
                </a:extLst>
              </a:tr>
              <a:tr h="452214">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971683"/>
                  </a:ext>
                </a:extLst>
              </a:tr>
              <a:tr h="452214">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762481"/>
                  </a:ext>
                </a:extLst>
              </a:tr>
              <a:tr h="452214">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31775"/>
                  </a:ext>
                </a:extLst>
              </a:tr>
              <a:tr h="452214">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265753"/>
                  </a:ext>
                </a:extLst>
              </a:tr>
              <a:tr h="452214">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436412"/>
                  </a:ext>
                </a:extLst>
              </a:tr>
            </a:tbl>
          </a:graphicData>
        </a:graphic>
      </p:graphicFrame>
      <p:grpSp>
        <p:nvGrpSpPr>
          <p:cNvPr id="163" name="Group 162">
            <a:extLst>
              <a:ext uri="{FF2B5EF4-FFF2-40B4-BE49-F238E27FC236}">
                <a16:creationId xmlns:a16="http://schemas.microsoft.com/office/drawing/2014/main" id="{A631EBC1-0056-4269-AFA8-C29E00905790}"/>
              </a:ext>
            </a:extLst>
          </p:cNvPr>
          <p:cNvGrpSpPr/>
          <p:nvPr/>
        </p:nvGrpSpPr>
        <p:grpSpPr>
          <a:xfrm>
            <a:off x="2080763" y="3112503"/>
            <a:ext cx="6275336" cy="2542938"/>
            <a:chOff x="1753415" y="4438169"/>
            <a:chExt cx="5628256" cy="1782874"/>
          </a:xfrm>
        </p:grpSpPr>
        <p:grpSp>
          <p:nvGrpSpPr>
            <p:cNvPr id="160" name="Group 159">
              <a:extLst>
                <a:ext uri="{FF2B5EF4-FFF2-40B4-BE49-F238E27FC236}">
                  <a16:creationId xmlns:a16="http://schemas.microsoft.com/office/drawing/2014/main" id="{8D56C3D5-E7F7-45BA-93FF-39B987809840}"/>
                </a:ext>
              </a:extLst>
            </p:cNvPr>
            <p:cNvGrpSpPr/>
            <p:nvPr/>
          </p:nvGrpSpPr>
          <p:grpSpPr>
            <a:xfrm>
              <a:off x="1753415" y="4440116"/>
              <a:ext cx="689095" cy="1780926"/>
              <a:chOff x="1753415" y="4440116"/>
              <a:chExt cx="689095" cy="1780926"/>
            </a:xfrm>
          </p:grpSpPr>
          <p:sp>
            <p:nvSpPr>
              <p:cNvPr id="97" name="TextBox 96">
                <a:extLst>
                  <a:ext uri="{FF2B5EF4-FFF2-40B4-BE49-F238E27FC236}">
                    <a16:creationId xmlns:a16="http://schemas.microsoft.com/office/drawing/2014/main" id="{2185A801-AF4B-49AD-8098-8F01E10F96B9}"/>
                  </a:ext>
                </a:extLst>
              </p:cNvPr>
              <p:cNvSpPr txBox="1"/>
              <p:nvPr/>
            </p:nvSpPr>
            <p:spPr>
              <a:xfrm>
                <a:off x="175341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98" name="TextBox 97">
                <a:extLst>
                  <a:ext uri="{FF2B5EF4-FFF2-40B4-BE49-F238E27FC236}">
                    <a16:creationId xmlns:a16="http://schemas.microsoft.com/office/drawing/2014/main" id="{BFB16CAB-1679-4799-A02A-E14978C105F0}"/>
                  </a:ext>
                </a:extLst>
              </p:cNvPr>
              <p:cNvSpPr txBox="1"/>
              <p:nvPr/>
            </p:nvSpPr>
            <p:spPr>
              <a:xfrm>
                <a:off x="175341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100</a:t>
                </a:r>
              </a:p>
            </p:txBody>
          </p:sp>
          <p:sp>
            <p:nvSpPr>
              <p:cNvPr id="99" name="TextBox 98">
                <a:extLst>
                  <a:ext uri="{FF2B5EF4-FFF2-40B4-BE49-F238E27FC236}">
                    <a16:creationId xmlns:a16="http://schemas.microsoft.com/office/drawing/2014/main" id="{D4D211E7-3564-44B6-B195-178F527574B3}"/>
                  </a:ext>
                </a:extLst>
              </p:cNvPr>
              <p:cNvSpPr txBox="1"/>
              <p:nvPr/>
            </p:nvSpPr>
            <p:spPr>
              <a:xfrm>
                <a:off x="175341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a:t>
                </a:r>
              </a:p>
            </p:txBody>
          </p:sp>
          <p:sp>
            <p:nvSpPr>
              <p:cNvPr id="100" name="TextBox 99">
                <a:extLst>
                  <a:ext uri="{FF2B5EF4-FFF2-40B4-BE49-F238E27FC236}">
                    <a16:creationId xmlns:a16="http://schemas.microsoft.com/office/drawing/2014/main" id="{2FCA2D1D-A06A-4612-A221-4397D09A64FF}"/>
                  </a:ext>
                </a:extLst>
              </p:cNvPr>
              <p:cNvSpPr txBox="1"/>
              <p:nvPr/>
            </p:nvSpPr>
            <p:spPr>
              <a:xfrm>
                <a:off x="175341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a:t>
                </a:r>
              </a:p>
            </p:txBody>
          </p:sp>
          <p:sp>
            <p:nvSpPr>
              <p:cNvPr id="101" name="TextBox 100">
                <a:extLst>
                  <a:ext uri="{FF2B5EF4-FFF2-40B4-BE49-F238E27FC236}">
                    <a16:creationId xmlns:a16="http://schemas.microsoft.com/office/drawing/2014/main" id="{8A3D7025-0A75-47C7-8856-83473F1408EF}"/>
                  </a:ext>
                </a:extLst>
              </p:cNvPr>
              <p:cNvSpPr txBox="1"/>
              <p:nvPr/>
            </p:nvSpPr>
            <p:spPr>
              <a:xfrm>
                <a:off x="177656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0.1</a:t>
                </a:r>
              </a:p>
            </p:txBody>
          </p:sp>
          <p:sp>
            <p:nvSpPr>
              <p:cNvPr id="102" name="TextBox 101">
                <a:extLst>
                  <a:ext uri="{FF2B5EF4-FFF2-40B4-BE49-F238E27FC236}">
                    <a16:creationId xmlns:a16="http://schemas.microsoft.com/office/drawing/2014/main" id="{63E21802-7D5D-48A3-BC26-CC0E989B640A}"/>
                  </a:ext>
                </a:extLst>
              </p:cNvPr>
              <p:cNvSpPr txBox="1"/>
              <p:nvPr/>
            </p:nvSpPr>
            <p:spPr>
              <a:xfrm>
                <a:off x="177656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0.01</a:t>
                </a:r>
              </a:p>
            </p:txBody>
          </p:sp>
        </p:grpSp>
        <p:grpSp>
          <p:nvGrpSpPr>
            <p:cNvPr id="161" name="Group 160">
              <a:extLst>
                <a:ext uri="{FF2B5EF4-FFF2-40B4-BE49-F238E27FC236}">
                  <a16:creationId xmlns:a16="http://schemas.microsoft.com/office/drawing/2014/main" id="{2F7D8176-B231-4102-B73C-38E03195C977}"/>
                </a:ext>
              </a:extLst>
            </p:cNvPr>
            <p:cNvGrpSpPr/>
            <p:nvPr/>
          </p:nvGrpSpPr>
          <p:grpSpPr>
            <a:xfrm>
              <a:off x="2370810" y="4438169"/>
              <a:ext cx="689095" cy="1780925"/>
              <a:chOff x="2370810" y="4438169"/>
              <a:chExt cx="689095" cy="1780925"/>
            </a:xfrm>
          </p:grpSpPr>
          <p:sp>
            <p:nvSpPr>
              <p:cNvPr id="104" name="TextBox 103">
                <a:extLst>
                  <a:ext uri="{FF2B5EF4-FFF2-40B4-BE49-F238E27FC236}">
                    <a16:creationId xmlns:a16="http://schemas.microsoft.com/office/drawing/2014/main" id="{2B623F49-A4E0-4082-9168-7584CE57612D}"/>
                  </a:ext>
                </a:extLst>
              </p:cNvPr>
              <p:cNvSpPr txBox="1"/>
              <p:nvPr/>
            </p:nvSpPr>
            <p:spPr>
              <a:xfrm>
                <a:off x="237081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2,000</a:t>
                </a:r>
              </a:p>
            </p:txBody>
          </p:sp>
          <p:sp>
            <p:nvSpPr>
              <p:cNvPr id="105" name="TextBox 104">
                <a:extLst>
                  <a:ext uri="{FF2B5EF4-FFF2-40B4-BE49-F238E27FC236}">
                    <a16:creationId xmlns:a16="http://schemas.microsoft.com/office/drawing/2014/main" id="{80B91385-A588-4307-A178-9C4F4FA092C8}"/>
                  </a:ext>
                </a:extLst>
              </p:cNvPr>
              <p:cNvSpPr txBox="1"/>
              <p:nvPr/>
            </p:nvSpPr>
            <p:spPr>
              <a:xfrm>
                <a:off x="2370810"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200</a:t>
                </a:r>
              </a:p>
            </p:txBody>
          </p:sp>
          <p:sp>
            <p:nvSpPr>
              <p:cNvPr id="106" name="TextBox 105">
                <a:extLst>
                  <a:ext uri="{FF2B5EF4-FFF2-40B4-BE49-F238E27FC236}">
                    <a16:creationId xmlns:a16="http://schemas.microsoft.com/office/drawing/2014/main" id="{C80E4BF3-B8EB-4A0D-803D-B257DDDABB7E}"/>
                  </a:ext>
                </a:extLst>
              </p:cNvPr>
              <p:cNvSpPr txBox="1"/>
              <p:nvPr/>
            </p:nvSpPr>
            <p:spPr>
              <a:xfrm>
                <a:off x="237081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a:t>
                </a:r>
              </a:p>
            </p:txBody>
          </p:sp>
          <p:sp>
            <p:nvSpPr>
              <p:cNvPr id="107" name="TextBox 106">
                <a:extLst>
                  <a:ext uri="{FF2B5EF4-FFF2-40B4-BE49-F238E27FC236}">
                    <a16:creationId xmlns:a16="http://schemas.microsoft.com/office/drawing/2014/main" id="{1583A6C2-E41F-4696-BD88-61DBF1E0353E}"/>
                  </a:ext>
                </a:extLst>
              </p:cNvPr>
              <p:cNvSpPr txBox="1"/>
              <p:nvPr/>
            </p:nvSpPr>
            <p:spPr>
              <a:xfrm>
                <a:off x="2370810" y="5390201"/>
                <a:ext cx="474732"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a:t>
                </a:r>
              </a:p>
            </p:txBody>
          </p:sp>
          <p:sp>
            <p:nvSpPr>
              <p:cNvPr id="108" name="TextBox 107">
                <a:extLst>
                  <a:ext uri="{FF2B5EF4-FFF2-40B4-BE49-F238E27FC236}">
                    <a16:creationId xmlns:a16="http://schemas.microsoft.com/office/drawing/2014/main" id="{3C15ADE1-7570-4BD4-9938-B2D379BF49B6}"/>
                  </a:ext>
                </a:extLst>
              </p:cNvPr>
              <p:cNvSpPr txBox="1"/>
              <p:nvPr/>
            </p:nvSpPr>
            <p:spPr>
              <a:xfrm>
                <a:off x="239395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0.2</a:t>
                </a:r>
              </a:p>
            </p:txBody>
          </p:sp>
          <p:sp>
            <p:nvSpPr>
              <p:cNvPr id="109" name="TextBox 108">
                <a:extLst>
                  <a:ext uri="{FF2B5EF4-FFF2-40B4-BE49-F238E27FC236}">
                    <a16:creationId xmlns:a16="http://schemas.microsoft.com/office/drawing/2014/main" id="{28F2BCDB-B3C6-4899-98C9-365A79AB328D}"/>
                  </a:ext>
                </a:extLst>
              </p:cNvPr>
              <p:cNvSpPr txBox="1"/>
              <p:nvPr/>
            </p:nvSpPr>
            <p:spPr>
              <a:xfrm>
                <a:off x="239395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0.02</a:t>
                </a:r>
              </a:p>
            </p:txBody>
          </p:sp>
        </p:grpSp>
        <p:grpSp>
          <p:nvGrpSpPr>
            <p:cNvPr id="18" name="Group 17">
              <a:extLst>
                <a:ext uri="{FF2B5EF4-FFF2-40B4-BE49-F238E27FC236}">
                  <a16:creationId xmlns:a16="http://schemas.microsoft.com/office/drawing/2014/main" id="{6457214B-2A1F-4D78-BA08-D9E2D2F873CD}"/>
                </a:ext>
              </a:extLst>
            </p:cNvPr>
            <p:cNvGrpSpPr/>
            <p:nvPr/>
          </p:nvGrpSpPr>
          <p:grpSpPr>
            <a:xfrm>
              <a:off x="2988205" y="4440116"/>
              <a:ext cx="689095" cy="1780926"/>
              <a:chOff x="2988205" y="4440116"/>
              <a:chExt cx="689095" cy="1780926"/>
            </a:xfrm>
          </p:grpSpPr>
          <p:sp>
            <p:nvSpPr>
              <p:cNvPr id="111" name="TextBox 110">
                <a:extLst>
                  <a:ext uri="{FF2B5EF4-FFF2-40B4-BE49-F238E27FC236}">
                    <a16:creationId xmlns:a16="http://schemas.microsoft.com/office/drawing/2014/main" id="{174252F2-769F-4B5E-9918-4AF90FC40158}"/>
                  </a:ext>
                </a:extLst>
              </p:cNvPr>
              <p:cNvSpPr txBox="1"/>
              <p:nvPr/>
            </p:nvSpPr>
            <p:spPr>
              <a:xfrm>
                <a:off x="298820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3,000</a:t>
                </a:r>
              </a:p>
            </p:txBody>
          </p:sp>
          <p:sp>
            <p:nvSpPr>
              <p:cNvPr id="112" name="TextBox 111">
                <a:extLst>
                  <a:ext uri="{FF2B5EF4-FFF2-40B4-BE49-F238E27FC236}">
                    <a16:creationId xmlns:a16="http://schemas.microsoft.com/office/drawing/2014/main" id="{CF375BBB-03FA-433F-A3C7-F4140D0290AD}"/>
                  </a:ext>
                </a:extLst>
              </p:cNvPr>
              <p:cNvSpPr txBox="1"/>
              <p:nvPr/>
            </p:nvSpPr>
            <p:spPr>
              <a:xfrm>
                <a:off x="298820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300</a:t>
                </a:r>
              </a:p>
            </p:txBody>
          </p:sp>
          <p:sp>
            <p:nvSpPr>
              <p:cNvPr id="113" name="TextBox 112">
                <a:extLst>
                  <a:ext uri="{FF2B5EF4-FFF2-40B4-BE49-F238E27FC236}">
                    <a16:creationId xmlns:a16="http://schemas.microsoft.com/office/drawing/2014/main" id="{F9B91F7B-967E-427F-A6B1-684D63256B1C}"/>
                  </a:ext>
                </a:extLst>
              </p:cNvPr>
              <p:cNvSpPr txBox="1"/>
              <p:nvPr/>
            </p:nvSpPr>
            <p:spPr>
              <a:xfrm>
                <a:off x="298820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30</a:t>
                </a:r>
              </a:p>
            </p:txBody>
          </p:sp>
          <p:sp>
            <p:nvSpPr>
              <p:cNvPr id="114" name="TextBox 113">
                <a:extLst>
                  <a:ext uri="{FF2B5EF4-FFF2-40B4-BE49-F238E27FC236}">
                    <a16:creationId xmlns:a16="http://schemas.microsoft.com/office/drawing/2014/main" id="{39ED2C1E-AE54-488D-81C0-0EC412C5C752}"/>
                  </a:ext>
                </a:extLst>
              </p:cNvPr>
              <p:cNvSpPr txBox="1"/>
              <p:nvPr/>
            </p:nvSpPr>
            <p:spPr>
              <a:xfrm>
                <a:off x="298820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a:t>
                </a:r>
              </a:p>
            </p:txBody>
          </p:sp>
          <p:sp>
            <p:nvSpPr>
              <p:cNvPr id="115" name="TextBox 114">
                <a:extLst>
                  <a:ext uri="{FF2B5EF4-FFF2-40B4-BE49-F238E27FC236}">
                    <a16:creationId xmlns:a16="http://schemas.microsoft.com/office/drawing/2014/main" id="{A6D6FA13-1622-4C06-8AE2-61D506455FD4}"/>
                  </a:ext>
                </a:extLst>
              </p:cNvPr>
              <p:cNvSpPr txBox="1"/>
              <p:nvPr/>
            </p:nvSpPr>
            <p:spPr>
              <a:xfrm>
                <a:off x="301135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0.3</a:t>
                </a:r>
              </a:p>
            </p:txBody>
          </p:sp>
          <p:sp>
            <p:nvSpPr>
              <p:cNvPr id="116" name="TextBox 115">
                <a:extLst>
                  <a:ext uri="{FF2B5EF4-FFF2-40B4-BE49-F238E27FC236}">
                    <a16:creationId xmlns:a16="http://schemas.microsoft.com/office/drawing/2014/main" id="{A08C44D9-87C2-4FAB-84FE-28638F1D4BFA}"/>
                  </a:ext>
                </a:extLst>
              </p:cNvPr>
              <p:cNvSpPr txBox="1"/>
              <p:nvPr/>
            </p:nvSpPr>
            <p:spPr>
              <a:xfrm>
                <a:off x="301135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0.03</a:t>
                </a:r>
              </a:p>
            </p:txBody>
          </p:sp>
        </p:grpSp>
        <p:grpSp>
          <p:nvGrpSpPr>
            <p:cNvPr id="162" name="Group 161">
              <a:extLst>
                <a:ext uri="{FF2B5EF4-FFF2-40B4-BE49-F238E27FC236}">
                  <a16:creationId xmlns:a16="http://schemas.microsoft.com/office/drawing/2014/main" id="{6D3F45E0-A67C-4783-AE9A-7C1BD6E4474E}"/>
                </a:ext>
              </a:extLst>
            </p:cNvPr>
            <p:cNvGrpSpPr/>
            <p:nvPr/>
          </p:nvGrpSpPr>
          <p:grpSpPr>
            <a:xfrm>
              <a:off x="3605600" y="4438169"/>
              <a:ext cx="689095" cy="1780925"/>
              <a:chOff x="3605600" y="4438169"/>
              <a:chExt cx="689095" cy="1780925"/>
            </a:xfrm>
          </p:grpSpPr>
          <p:sp>
            <p:nvSpPr>
              <p:cNvPr id="118" name="TextBox 117">
                <a:extLst>
                  <a:ext uri="{FF2B5EF4-FFF2-40B4-BE49-F238E27FC236}">
                    <a16:creationId xmlns:a16="http://schemas.microsoft.com/office/drawing/2014/main" id="{AA4337A9-FB11-4BE7-9A37-764187BEAE82}"/>
                  </a:ext>
                </a:extLst>
              </p:cNvPr>
              <p:cNvSpPr txBox="1"/>
              <p:nvPr/>
            </p:nvSpPr>
            <p:spPr>
              <a:xfrm>
                <a:off x="360560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4,000</a:t>
                </a:r>
              </a:p>
            </p:txBody>
          </p:sp>
          <p:sp>
            <p:nvSpPr>
              <p:cNvPr id="119" name="TextBox 118">
                <a:extLst>
                  <a:ext uri="{FF2B5EF4-FFF2-40B4-BE49-F238E27FC236}">
                    <a16:creationId xmlns:a16="http://schemas.microsoft.com/office/drawing/2014/main" id="{F16A3FA5-C76F-4EE5-82AA-E5038413D344}"/>
                  </a:ext>
                </a:extLst>
              </p:cNvPr>
              <p:cNvSpPr txBox="1"/>
              <p:nvPr/>
            </p:nvSpPr>
            <p:spPr>
              <a:xfrm>
                <a:off x="3605600"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400</a:t>
                </a:r>
              </a:p>
            </p:txBody>
          </p:sp>
          <p:sp>
            <p:nvSpPr>
              <p:cNvPr id="120" name="TextBox 119">
                <a:extLst>
                  <a:ext uri="{FF2B5EF4-FFF2-40B4-BE49-F238E27FC236}">
                    <a16:creationId xmlns:a16="http://schemas.microsoft.com/office/drawing/2014/main" id="{71248952-0DCA-4538-B917-18BD6C0FBF2D}"/>
                  </a:ext>
                </a:extLst>
              </p:cNvPr>
              <p:cNvSpPr txBox="1"/>
              <p:nvPr/>
            </p:nvSpPr>
            <p:spPr>
              <a:xfrm>
                <a:off x="360560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40</a:t>
                </a:r>
              </a:p>
            </p:txBody>
          </p:sp>
          <p:sp>
            <p:nvSpPr>
              <p:cNvPr id="121" name="TextBox 120">
                <a:extLst>
                  <a:ext uri="{FF2B5EF4-FFF2-40B4-BE49-F238E27FC236}">
                    <a16:creationId xmlns:a16="http://schemas.microsoft.com/office/drawing/2014/main" id="{DDCE8F9C-FDFA-4263-AD39-B4CD08FDA21C}"/>
                  </a:ext>
                </a:extLst>
              </p:cNvPr>
              <p:cNvSpPr txBox="1"/>
              <p:nvPr/>
            </p:nvSpPr>
            <p:spPr>
              <a:xfrm>
                <a:off x="3605600"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a:t>
                </a:r>
              </a:p>
            </p:txBody>
          </p:sp>
          <p:sp>
            <p:nvSpPr>
              <p:cNvPr id="122" name="TextBox 121">
                <a:extLst>
                  <a:ext uri="{FF2B5EF4-FFF2-40B4-BE49-F238E27FC236}">
                    <a16:creationId xmlns:a16="http://schemas.microsoft.com/office/drawing/2014/main" id="{323D1747-ECF0-430D-9899-03D0C25C4243}"/>
                  </a:ext>
                </a:extLst>
              </p:cNvPr>
              <p:cNvSpPr txBox="1"/>
              <p:nvPr/>
            </p:nvSpPr>
            <p:spPr>
              <a:xfrm>
                <a:off x="362874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0.4</a:t>
                </a:r>
              </a:p>
            </p:txBody>
          </p:sp>
          <p:sp>
            <p:nvSpPr>
              <p:cNvPr id="123" name="TextBox 122">
                <a:extLst>
                  <a:ext uri="{FF2B5EF4-FFF2-40B4-BE49-F238E27FC236}">
                    <a16:creationId xmlns:a16="http://schemas.microsoft.com/office/drawing/2014/main" id="{72E14A7C-DAB5-4AD0-8B8A-A2738DA0E2B5}"/>
                  </a:ext>
                </a:extLst>
              </p:cNvPr>
              <p:cNvSpPr txBox="1"/>
              <p:nvPr/>
            </p:nvSpPr>
            <p:spPr>
              <a:xfrm>
                <a:off x="362874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0.04</a:t>
                </a:r>
              </a:p>
            </p:txBody>
          </p:sp>
        </p:grpSp>
        <p:grpSp>
          <p:nvGrpSpPr>
            <p:cNvPr id="16" name="Group 15">
              <a:extLst>
                <a:ext uri="{FF2B5EF4-FFF2-40B4-BE49-F238E27FC236}">
                  <a16:creationId xmlns:a16="http://schemas.microsoft.com/office/drawing/2014/main" id="{590F3148-4FE4-4F0B-B82D-5121F298DFB3}"/>
                </a:ext>
              </a:extLst>
            </p:cNvPr>
            <p:cNvGrpSpPr/>
            <p:nvPr/>
          </p:nvGrpSpPr>
          <p:grpSpPr>
            <a:xfrm>
              <a:off x="4222995" y="4440116"/>
              <a:ext cx="689095" cy="1780926"/>
              <a:chOff x="4222995" y="4440116"/>
              <a:chExt cx="689095" cy="1780926"/>
            </a:xfrm>
          </p:grpSpPr>
          <p:sp>
            <p:nvSpPr>
              <p:cNvPr id="125" name="TextBox 124">
                <a:extLst>
                  <a:ext uri="{FF2B5EF4-FFF2-40B4-BE49-F238E27FC236}">
                    <a16:creationId xmlns:a16="http://schemas.microsoft.com/office/drawing/2014/main" id="{E203FC0B-F22C-4C76-B791-B5FC1D8E199D}"/>
                  </a:ext>
                </a:extLst>
              </p:cNvPr>
              <p:cNvSpPr txBox="1"/>
              <p:nvPr/>
            </p:nvSpPr>
            <p:spPr>
              <a:xfrm>
                <a:off x="422299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5,000</a:t>
                </a:r>
              </a:p>
            </p:txBody>
          </p:sp>
          <p:sp>
            <p:nvSpPr>
              <p:cNvPr id="126" name="TextBox 125">
                <a:extLst>
                  <a:ext uri="{FF2B5EF4-FFF2-40B4-BE49-F238E27FC236}">
                    <a16:creationId xmlns:a16="http://schemas.microsoft.com/office/drawing/2014/main" id="{3A502E74-40BC-485C-9DF6-F6FEC0AB4ACB}"/>
                  </a:ext>
                </a:extLst>
              </p:cNvPr>
              <p:cNvSpPr txBox="1"/>
              <p:nvPr/>
            </p:nvSpPr>
            <p:spPr>
              <a:xfrm>
                <a:off x="422299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a:t>
                </a:r>
              </a:p>
            </p:txBody>
          </p:sp>
          <p:sp>
            <p:nvSpPr>
              <p:cNvPr id="127" name="TextBox 126">
                <a:extLst>
                  <a:ext uri="{FF2B5EF4-FFF2-40B4-BE49-F238E27FC236}">
                    <a16:creationId xmlns:a16="http://schemas.microsoft.com/office/drawing/2014/main" id="{5579ADD2-A5B3-4E16-8300-E1BA7E879475}"/>
                  </a:ext>
                </a:extLst>
              </p:cNvPr>
              <p:cNvSpPr txBox="1"/>
              <p:nvPr/>
            </p:nvSpPr>
            <p:spPr>
              <a:xfrm>
                <a:off x="422299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a:t>
                </a:r>
              </a:p>
            </p:txBody>
          </p:sp>
          <p:sp>
            <p:nvSpPr>
              <p:cNvPr id="128" name="TextBox 127">
                <a:extLst>
                  <a:ext uri="{FF2B5EF4-FFF2-40B4-BE49-F238E27FC236}">
                    <a16:creationId xmlns:a16="http://schemas.microsoft.com/office/drawing/2014/main" id="{CCC539D7-974E-4D72-B391-DDE126E79553}"/>
                  </a:ext>
                </a:extLst>
              </p:cNvPr>
              <p:cNvSpPr txBox="1"/>
              <p:nvPr/>
            </p:nvSpPr>
            <p:spPr>
              <a:xfrm>
                <a:off x="422299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a:t>
                </a:r>
              </a:p>
            </p:txBody>
          </p:sp>
          <p:sp>
            <p:nvSpPr>
              <p:cNvPr id="129" name="TextBox 128">
                <a:extLst>
                  <a:ext uri="{FF2B5EF4-FFF2-40B4-BE49-F238E27FC236}">
                    <a16:creationId xmlns:a16="http://schemas.microsoft.com/office/drawing/2014/main" id="{8623CA5D-FAC5-4636-8448-A0597BFDFA17}"/>
                  </a:ext>
                </a:extLst>
              </p:cNvPr>
              <p:cNvSpPr txBox="1"/>
              <p:nvPr/>
            </p:nvSpPr>
            <p:spPr>
              <a:xfrm>
                <a:off x="424614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0.5</a:t>
                </a:r>
              </a:p>
            </p:txBody>
          </p:sp>
          <p:sp>
            <p:nvSpPr>
              <p:cNvPr id="130" name="TextBox 129">
                <a:extLst>
                  <a:ext uri="{FF2B5EF4-FFF2-40B4-BE49-F238E27FC236}">
                    <a16:creationId xmlns:a16="http://schemas.microsoft.com/office/drawing/2014/main" id="{13FC7877-21A7-491F-BE4C-3689B86F7F8A}"/>
                  </a:ext>
                </a:extLst>
              </p:cNvPr>
              <p:cNvSpPr txBox="1"/>
              <p:nvPr/>
            </p:nvSpPr>
            <p:spPr>
              <a:xfrm>
                <a:off x="424614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0.05</a:t>
                </a:r>
              </a:p>
            </p:txBody>
          </p:sp>
        </p:grpSp>
        <p:grpSp>
          <p:nvGrpSpPr>
            <p:cNvPr id="13" name="Group 12">
              <a:extLst>
                <a:ext uri="{FF2B5EF4-FFF2-40B4-BE49-F238E27FC236}">
                  <a16:creationId xmlns:a16="http://schemas.microsoft.com/office/drawing/2014/main" id="{140B682C-555E-42B1-B1E3-04D72918473B}"/>
                </a:ext>
              </a:extLst>
            </p:cNvPr>
            <p:cNvGrpSpPr/>
            <p:nvPr/>
          </p:nvGrpSpPr>
          <p:grpSpPr>
            <a:xfrm>
              <a:off x="4840390" y="4438169"/>
              <a:ext cx="689095" cy="1780925"/>
              <a:chOff x="4840390" y="4438169"/>
              <a:chExt cx="689095" cy="1780925"/>
            </a:xfrm>
          </p:grpSpPr>
          <p:sp>
            <p:nvSpPr>
              <p:cNvPr id="132" name="TextBox 131">
                <a:extLst>
                  <a:ext uri="{FF2B5EF4-FFF2-40B4-BE49-F238E27FC236}">
                    <a16:creationId xmlns:a16="http://schemas.microsoft.com/office/drawing/2014/main" id="{6673979F-264B-430B-9B5C-045C55B09998}"/>
                  </a:ext>
                </a:extLst>
              </p:cNvPr>
              <p:cNvSpPr txBox="1"/>
              <p:nvPr/>
            </p:nvSpPr>
            <p:spPr>
              <a:xfrm>
                <a:off x="484039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6,000</a:t>
                </a:r>
              </a:p>
            </p:txBody>
          </p:sp>
          <p:sp>
            <p:nvSpPr>
              <p:cNvPr id="133" name="TextBox 132">
                <a:extLst>
                  <a:ext uri="{FF2B5EF4-FFF2-40B4-BE49-F238E27FC236}">
                    <a16:creationId xmlns:a16="http://schemas.microsoft.com/office/drawing/2014/main" id="{5235250B-03EA-44A4-87CA-683E1095286A}"/>
                  </a:ext>
                </a:extLst>
              </p:cNvPr>
              <p:cNvSpPr txBox="1"/>
              <p:nvPr/>
            </p:nvSpPr>
            <p:spPr>
              <a:xfrm>
                <a:off x="4840390" y="4755512"/>
                <a:ext cx="47185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600</a:t>
                </a:r>
              </a:p>
            </p:txBody>
          </p:sp>
          <p:sp>
            <p:nvSpPr>
              <p:cNvPr id="134" name="TextBox 133">
                <a:extLst>
                  <a:ext uri="{FF2B5EF4-FFF2-40B4-BE49-F238E27FC236}">
                    <a16:creationId xmlns:a16="http://schemas.microsoft.com/office/drawing/2014/main" id="{39FA27E0-4457-4911-9AAB-2B3987B5CC45}"/>
                  </a:ext>
                </a:extLst>
              </p:cNvPr>
              <p:cNvSpPr txBox="1"/>
              <p:nvPr/>
            </p:nvSpPr>
            <p:spPr>
              <a:xfrm>
                <a:off x="484039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60</a:t>
                </a:r>
              </a:p>
            </p:txBody>
          </p:sp>
          <p:sp>
            <p:nvSpPr>
              <p:cNvPr id="135" name="TextBox 134">
                <a:extLst>
                  <a:ext uri="{FF2B5EF4-FFF2-40B4-BE49-F238E27FC236}">
                    <a16:creationId xmlns:a16="http://schemas.microsoft.com/office/drawing/2014/main" id="{F91FE984-31A1-4CD0-81BB-D7CE896F6D60}"/>
                  </a:ext>
                </a:extLst>
              </p:cNvPr>
              <p:cNvSpPr txBox="1"/>
              <p:nvPr/>
            </p:nvSpPr>
            <p:spPr>
              <a:xfrm>
                <a:off x="4840390"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a:t>
                </a:r>
              </a:p>
            </p:txBody>
          </p:sp>
          <p:sp>
            <p:nvSpPr>
              <p:cNvPr id="136" name="TextBox 135">
                <a:extLst>
                  <a:ext uri="{FF2B5EF4-FFF2-40B4-BE49-F238E27FC236}">
                    <a16:creationId xmlns:a16="http://schemas.microsoft.com/office/drawing/2014/main" id="{1CBC6A1E-4777-4E7E-9EDB-26E79309C4B5}"/>
                  </a:ext>
                </a:extLst>
              </p:cNvPr>
              <p:cNvSpPr txBox="1"/>
              <p:nvPr/>
            </p:nvSpPr>
            <p:spPr>
              <a:xfrm>
                <a:off x="486353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0.6</a:t>
                </a:r>
              </a:p>
            </p:txBody>
          </p:sp>
          <p:sp>
            <p:nvSpPr>
              <p:cNvPr id="137" name="TextBox 136">
                <a:extLst>
                  <a:ext uri="{FF2B5EF4-FFF2-40B4-BE49-F238E27FC236}">
                    <a16:creationId xmlns:a16="http://schemas.microsoft.com/office/drawing/2014/main" id="{476F2EF7-C9F8-4D2B-9D1B-9846EA58CBC0}"/>
                  </a:ext>
                </a:extLst>
              </p:cNvPr>
              <p:cNvSpPr txBox="1"/>
              <p:nvPr/>
            </p:nvSpPr>
            <p:spPr>
              <a:xfrm>
                <a:off x="486353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0.06</a:t>
                </a:r>
              </a:p>
            </p:txBody>
          </p:sp>
        </p:grpSp>
        <p:grpSp>
          <p:nvGrpSpPr>
            <p:cNvPr id="11" name="Group 10">
              <a:extLst>
                <a:ext uri="{FF2B5EF4-FFF2-40B4-BE49-F238E27FC236}">
                  <a16:creationId xmlns:a16="http://schemas.microsoft.com/office/drawing/2014/main" id="{88890AAF-D434-4241-B258-721F3C745609}"/>
                </a:ext>
              </a:extLst>
            </p:cNvPr>
            <p:cNvGrpSpPr/>
            <p:nvPr/>
          </p:nvGrpSpPr>
          <p:grpSpPr>
            <a:xfrm>
              <a:off x="5457785" y="4438169"/>
              <a:ext cx="689095" cy="1780925"/>
              <a:chOff x="5457785" y="4438169"/>
              <a:chExt cx="689095" cy="1780925"/>
            </a:xfrm>
          </p:grpSpPr>
          <p:sp>
            <p:nvSpPr>
              <p:cNvPr id="139" name="TextBox 138">
                <a:extLst>
                  <a:ext uri="{FF2B5EF4-FFF2-40B4-BE49-F238E27FC236}">
                    <a16:creationId xmlns:a16="http://schemas.microsoft.com/office/drawing/2014/main" id="{C033A304-5229-4017-A308-237ACFD757F1}"/>
                  </a:ext>
                </a:extLst>
              </p:cNvPr>
              <p:cNvSpPr txBox="1"/>
              <p:nvPr/>
            </p:nvSpPr>
            <p:spPr>
              <a:xfrm>
                <a:off x="5457785"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7,000</a:t>
                </a:r>
              </a:p>
            </p:txBody>
          </p:sp>
          <p:sp>
            <p:nvSpPr>
              <p:cNvPr id="140" name="TextBox 139">
                <a:extLst>
                  <a:ext uri="{FF2B5EF4-FFF2-40B4-BE49-F238E27FC236}">
                    <a16:creationId xmlns:a16="http://schemas.microsoft.com/office/drawing/2014/main" id="{B5BB2B41-7851-4ADB-8F6B-9FF973B57179}"/>
                  </a:ext>
                </a:extLst>
              </p:cNvPr>
              <p:cNvSpPr txBox="1"/>
              <p:nvPr/>
            </p:nvSpPr>
            <p:spPr>
              <a:xfrm>
                <a:off x="5457785"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700</a:t>
                </a:r>
              </a:p>
            </p:txBody>
          </p:sp>
          <p:sp>
            <p:nvSpPr>
              <p:cNvPr id="141" name="TextBox 140">
                <a:extLst>
                  <a:ext uri="{FF2B5EF4-FFF2-40B4-BE49-F238E27FC236}">
                    <a16:creationId xmlns:a16="http://schemas.microsoft.com/office/drawing/2014/main" id="{6CDE2D0F-E861-47D3-9284-9C61850AD485}"/>
                  </a:ext>
                </a:extLst>
              </p:cNvPr>
              <p:cNvSpPr txBox="1"/>
              <p:nvPr/>
            </p:nvSpPr>
            <p:spPr>
              <a:xfrm>
                <a:off x="5457785"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70</a:t>
                </a:r>
              </a:p>
            </p:txBody>
          </p:sp>
          <p:sp>
            <p:nvSpPr>
              <p:cNvPr id="142" name="TextBox 141">
                <a:extLst>
                  <a:ext uri="{FF2B5EF4-FFF2-40B4-BE49-F238E27FC236}">
                    <a16:creationId xmlns:a16="http://schemas.microsoft.com/office/drawing/2014/main" id="{983660B6-D60B-48E0-9723-D375968F599A}"/>
                  </a:ext>
                </a:extLst>
              </p:cNvPr>
              <p:cNvSpPr txBox="1"/>
              <p:nvPr/>
            </p:nvSpPr>
            <p:spPr>
              <a:xfrm>
                <a:off x="5457785"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a:t>
                </a:r>
              </a:p>
            </p:txBody>
          </p:sp>
          <p:sp>
            <p:nvSpPr>
              <p:cNvPr id="143" name="TextBox 142">
                <a:extLst>
                  <a:ext uri="{FF2B5EF4-FFF2-40B4-BE49-F238E27FC236}">
                    <a16:creationId xmlns:a16="http://schemas.microsoft.com/office/drawing/2014/main" id="{477C0B62-7458-4F10-9305-76FB4E7CB237}"/>
                  </a:ext>
                </a:extLst>
              </p:cNvPr>
              <p:cNvSpPr txBox="1"/>
              <p:nvPr/>
            </p:nvSpPr>
            <p:spPr>
              <a:xfrm>
                <a:off x="5480933"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0.7</a:t>
                </a:r>
              </a:p>
            </p:txBody>
          </p:sp>
          <p:sp>
            <p:nvSpPr>
              <p:cNvPr id="144" name="TextBox 143">
                <a:extLst>
                  <a:ext uri="{FF2B5EF4-FFF2-40B4-BE49-F238E27FC236}">
                    <a16:creationId xmlns:a16="http://schemas.microsoft.com/office/drawing/2014/main" id="{26CF5EA9-218E-4381-8AA5-8D796B5F4EA1}"/>
                  </a:ext>
                </a:extLst>
              </p:cNvPr>
              <p:cNvSpPr txBox="1"/>
              <p:nvPr/>
            </p:nvSpPr>
            <p:spPr>
              <a:xfrm>
                <a:off x="5480933"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0.07</a:t>
                </a:r>
              </a:p>
            </p:txBody>
          </p:sp>
        </p:grpSp>
        <p:grpSp>
          <p:nvGrpSpPr>
            <p:cNvPr id="9" name="Group 8">
              <a:extLst>
                <a:ext uri="{FF2B5EF4-FFF2-40B4-BE49-F238E27FC236}">
                  <a16:creationId xmlns:a16="http://schemas.microsoft.com/office/drawing/2014/main" id="{DA33443B-280A-4657-9308-38F89EC98422}"/>
                </a:ext>
              </a:extLst>
            </p:cNvPr>
            <p:cNvGrpSpPr/>
            <p:nvPr/>
          </p:nvGrpSpPr>
          <p:grpSpPr>
            <a:xfrm>
              <a:off x="6075180" y="4440116"/>
              <a:ext cx="689095" cy="1780927"/>
              <a:chOff x="6075180" y="4440116"/>
              <a:chExt cx="689095" cy="1780927"/>
            </a:xfrm>
          </p:grpSpPr>
          <p:sp>
            <p:nvSpPr>
              <p:cNvPr id="146" name="TextBox 145">
                <a:extLst>
                  <a:ext uri="{FF2B5EF4-FFF2-40B4-BE49-F238E27FC236}">
                    <a16:creationId xmlns:a16="http://schemas.microsoft.com/office/drawing/2014/main" id="{7BC8FAE0-2AB0-417E-B830-08DFEAF40753}"/>
                  </a:ext>
                </a:extLst>
              </p:cNvPr>
              <p:cNvSpPr txBox="1"/>
              <p:nvPr/>
            </p:nvSpPr>
            <p:spPr>
              <a:xfrm>
                <a:off x="6075180"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8,000</a:t>
                </a:r>
              </a:p>
            </p:txBody>
          </p:sp>
          <p:sp>
            <p:nvSpPr>
              <p:cNvPr id="147" name="TextBox 146">
                <a:extLst>
                  <a:ext uri="{FF2B5EF4-FFF2-40B4-BE49-F238E27FC236}">
                    <a16:creationId xmlns:a16="http://schemas.microsoft.com/office/drawing/2014/main" id="{C258970A-A193-41F1-A31A-56BCFD047BB8}"/>
                  </a:ext>
                </a:extLst>
              </p:cNvPr>
              <p:cNvSpPr txBox="1"/>
              <p:nvPr/>
            </p:nvSpPr>
            <p:spPr>
              <a:xfrm>
                <a:off x="6075180"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800</a:t>
                </a:r>
              </a:p>
            </p:txBody>
          </p:sp>
          <p:sp>
            <p:nvSpPr>
              <p:cNvPr id="148" name="TextBox 147">
                <a:extLst>
                  <a:ext uri="{FF2B5EF4-FFF2-40B4-BE49-F238E27FC236}">
                    <a16:creationId xmlns:a16="http://schemas.microsoft.com/office/drawing/2014/main" id="{88E6BA02-174E-45BB-8213-A981856AD437}"/>
                  </a:ext>
                </a:extLst>
              </p:cNvPr>
              <p:cNvSpPr txBox="1"/>
              <p:nvPr/>
            </p:nvSpPr>
            <p:spPr>
              <a:xfrm>
                <a:off x="6075180"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80</a:t>
                </a:r>
              </a:p>
            </p:txBody>
          </p:sp>
          <p:sp>
            <p:nvSpPr>
              <p:cNvPr id="149" name="TextBox 148">
                <a:extLst>
                  <a:ext uri="{FF2B5EF4-FFF2-40B4-BE49-F238E27FC236}">
                    <a16:creationId xmlns:a16="http://schemas.microsoft.com/office/drawing/2014/main" id="{470ED642-6452-44C2-8509-29901EC89850}"/>
                  </a:ext>
                </a:extLst>
              </p:cNvPr>
              <p:cNvSpPr txBox="1"/>
              <p:nvPr/>
            </p:nvSpPr>
            <p:spPr>
              <a:xfrm>
                <a:off x="6075180"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a:t>
                </a:r>
              </a:p>
            </p:txBody>
          </p:sp>
          <p:sp>
            <p:nvSpPr>
              <p:cNvPr id="150" name="TextBox 149">
                <a:extLst>
                  <a:ext uri="{FF2B5EF4-FFF2-40B4-BE49-F238E27FC236}">
                    <a16:creationId xmlns:a16="http://schemas.microsoft.com/office/drawing/2014/main" id="{982F31B0-A628-4F85-A680-63B57E6DB180}"/>
                  </a:ext>
                </a:extLst>
              </p:cNvPr>
              <p:cNvSpPr txBox="1"/>
              <p:nvPr/>
            </p:nvSpPr>
            <p:spPr>
              <a:xfrm>
                <a:off x="6098328" y="570949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0.8</a:t>
                </a:r>
              </a:p>
            </p:txBody>
          </p:sp>
          <p:sp>
            <p:nvSpPr>
              <p:cNvPr id="151" name="TextBox 150">
                <a:extLst>
                  <a:ext uri="{FF2B5EF4-FFF2-40B4-BE49-F238E27FC236}">
                    <a16:creationId xmlns:a16="http://schemas.microsoft.com/office/drawing/2014/main" id="{1656D093-E2C6-48BC-8413-6B2F74C3A069}"/>
                  </a:ext>
                </a:extLst>
              </p:cNvPr>
              <p:cNvSpPr txBox="1"/>
              <p:nvPr/>
            </p:nvSpPr>
            <p:spPr>
              <a:xfrm>
                <a:off x="6098328" y="6026837"/>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0.08</a:t>
                </a:r>
              </a:p>
            </p:txBody>
          </p:sp>
        </p:grpSp>
        <p:grpSp>
          <p:nvGrpSpPr>
            <p:cNvPr id="4" name="Group 3">
              <a:extLst>
                <a:ext uri="{FF2B5EF4-FFF2-40B4-BE49-F238E27FC236}">
                  <a16:creationId xmlns:a16="http://schemas.microsoft.com/office/drawing/2014/main" id="{73969C34-0817-4B2B-ACB5-7594A6ABABE2}"/>
                </a:ext>
              </a:extLst>
            </p:cNvPr>
            <p:cNvGrpSpPr/>
            <p:nvPr/>
          </p:nvGrpSpPr>
          <p:grpSpPr>
            <a:xfrm>
              <a:off x="6692576" y="4438169"/>
              <a:ext cx="689095" cy="1780928"/>
              <a:chOff x="6692576" y="4438169"/>
              <a:chExt cx="689095" cy="1780928"/>
            </a:xfrm>
          </p:grpSpPr>
          <p:sp>
            <p:nvSpPr>
              <p:cNvPr id="153" name="TextBox 152">
                <a:extLst>
                  <a:ext uri="{FF2B5EF4-FFF2-40B4-BE49-F238E27FC236}">
                    <a16:creationId xmlns:a16="http://schemas.microsoft.com/office/drawing/2014/main" id="{F0F5E217-B89E-40EB-9ED2-D957710356EE}"/>
                  </a:ext>
                </a:extLst>
              </p:cNvPr>
              <p:cNvSpPr txBox="1"/>
              <p:nvPr/>
            </p:nvSpPr>
            <p:spPr>
              <a:xfrm>
                <a:off x="6692576"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9,000</a:t>
                </a:r>
              </a:p>
            </p:txBody>
          </p:sp>
          <p:sp>
            <p:nvSpPr>
              <p:cNvPr id="154" name="TextBox 153">
                <a:extLst>
                  <a:ext uri="{FF2B5EF4-FFF2-40B4-BE49-F238E27FC236}">
                    <a16:creationId xmlns:a16="http://schemas.microsoft.com/office/drawing/2014/main" id="{F45C1642-98EA-48BA-B22B-757D4D124BE4}"/>
                  </a:ext>
                </a:extLst>
              </p:cNvPr>
              <p:cNvSpPr txBox="1"/>
              <p:nvPr/>
            </p:nvSpPr>
            <p:spPr>
              <a:xfrm>
                <a:off x="6692576" y="4755514"/>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900</a:t>
                </a:r>
              </a:p>
            </p:txBody>
          </p:sp>
          <p:sp>
            <p:nvSpPr>
              <p:cNvPr id="155" name="TextBox 154">
                <a:extLst>
                  <a:ext uri="{FF2B5EF4-FFF2-40B4-BE49-F238E27FC236}">
                    <a16:creationId xmlns:a16="http://schemas.microsoft.com/office/drawing/2014/main" id="{6E73450C-17C7-4B8F-849B-16B7E713596E}"/>
                  </a:ext>
                </a:extLst>
              </p:cNvPr>
              <p:cNvSpPr txBox="1"/>
              <p:nvPr/>
            </p:nvSpPr>
            <p:spPr>
              <a:xfrm>
                <a:off x="6692576" y="5072860"/>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90</a:t>
                </a:r>
              </a:p>
            </p:txBody>
          </p:sp>
          <p:sp>
            <p:nvSpPr>
              <p:cNvPr id="156" name="TextBox 155">
                <a:extLst>
                  <a:ext uri="{FF2B5EF4-FFF2-40B4-BE49-F238E27FC236}">
                    <a16:creationId xmlns:a16="http://schemas.microsoft.com/office/drawing/2014/main" id="{E988BFCB-3C8C-46D1-A3BE-68CFD585D391}"/>
                  </a:ext>
                </a:extLst>
              </p:cNvPr>
              <p:cNvSpPr txBox="1"/>
              <p:nvPr/>
            </p:nvSpPr>
            <p:spPr>
              <a:xfrm>
                <a:off x="6692576" y="5390202"/>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a:t>
                </a:r>
              </a:p>
            </p:txBody>
          </p:sp>
          <p:sp>
            <p:nvSpPr>
              <p:cNvPr id="157" name="TextBox 156">
                <a:extLst>
                  <a:ext uri="{FF2B5EF4-FFF2-40B4-BE49-F238E27FC236}">
                    <a16:creationId xmlns:a16="http://schemas.microsoft.com/office/drawing/2014/main" id="{7889EBDF-B9BD-4766-B33D-717FAA532039}"/>
                  </a:ext>
                </a:extLst>
              </p:cNvPr>
              <p:cNvSpPr txBox="1"/>
              <p:nvPr/>
            </p:nvSpPr>
            <p:spPr>
              <a:xfrm>
                <a:off x="6715724" y="5707546"/>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0.9</a:t>
                </a:r>
              </a:p>
            </p:txBody>
          </p:sp>
          <p:sp>
            <p:nvSpPr>
              <p:cNvPr id="158" name="TextBox 157">
                <a:extLst>
                  <a:ext uri="{FF2B5EF4-FFF2-40B4-BE49-F238E27FC236}">
                    <a16:creationId xmlns:a16="http://schemas.microsoft.com/office/drawing/2014/main" id="{D3040292-8B9E-464B-86AB-7D0B02AB1CFA}"/>
                  </a:ext>
                </a:extLst>
              </p:cNvPr>
              <p:cNvSpPr txBox="1"/>
              <p:nvPr/>
            </p:nvSpPr>
            <p:spPr>
              <a:xfrm>
                <a:off x="6715724" y="6024891"/>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0.09</a:t>
                </a:r>
              </a:p>
            </p:txBody>
          </p:sp>
        </p:grpSp>
      </p:grpSp>
      <p:grpSp>
        <p:nvGrpSpPr>
          <p:cNvPr id="83" name="Group 82">
            <a:extLst>
              <a:ext uri="{FF2B5EF4-FFF2-40B4-BE49-F238E27FC236}">
                <a16:creationId xmlns:a16="http://schemas.microsoft.com/office/drawing/2014/main" id="{B60B0F1A-E1BD-4226-97A3-BBADACB69F2C}"/>
              </a:ext>
            </a:extLst>
          </p:cNvPr>
          <p:cNvGrpSpPr/>
          <p:nvPr/>
        </p:nvGrpSpPr>
        <p:grpSpPr>
          <a:xfrm>
            <a:off x="8358441" y="4535384"/>
            <a:ext cx="2128838" cy="1692130"/>
            <a:chOff x="6358784" y="4999472"/>
            <a:chExt cx="2128838" cy="1692130"/>
          </a:xfrm>
        </p:grpSpPr>
        <p:grpSp>
          <p:nvGrpSpPr>
            <p:cNvPr id="84" name="Group 83">
              <a:extLst>
                <a:ext uri="{FF2B5EF4-FFF2-40B4-BE49-F238E27FC236}">
                  <a16:creationId xmlns:a16="http://schemas.microsoft.com/office/drawing/2014/main" id="{B17A718E-ADEC-4BFB-954B-544BAB8A14F9}"/>
                </a:ext>
              </a:extLst>
            </p:cNvPr>
            <p:cNvGrpSpPr/>
            <p:nvPr/>
          </p:nvGrpSpPr>
          <p:grpSpPr>
            <a:xfrm>
              <a:off x="6358784" y="4999472"/>
              <a:ext cx="2128838" cy="1692130"/>
              <a:chOff x="6352434" y="5103426"/>
              <a:chExt cx="2128838" cy="1692130"/>
            </a:xfrm>
          </p:grpSpPr>
          <p:sp>
            <p:nvSpPr>
              <p:cNvPr id="86" name="Rectangle 85">
                <a:extLst>
                  <a:ext uri="{FF2B5EF4-FFF2-40B4-BE49-F238E27FC236}">
                    <a16:creationId xmlns:a16="http://schemas.microsoft.com/office/drawing/2014/main" id="{FBC18CF1-3168-4304-868B-BBEF89A3AE0D}"/>
                  </a:ext>
                </a:extLst>
              </p:cNvPr>
              <p:cNvSpPr/>
              <p:nvPr/>
            </p:nvSpPr>
            <p:spPr>
              <a:xfrm>
                <a:off x="6352434" y="5103426"/>
                <a:ext cx="2128838" cy="169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903CE564-C9E2-4B96-BDA0-893E7CD553FA}"/>
                  </a:ext>
                </a:extLst>
              </p:cNvPr>
              <p:cNvSpPr/>
              <p:nvPr/>
            </p:nvSpPr>
            <p:spPr>
              <a:xfrm>
                <a:off x="6733256" y="5206694"/>
                <a:ext cx="858203" cy="430887"/>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a:t>
                </a:r>
              </a:p>
            </p:txBody>
          </p:sp>
        </p:grpSp>
        <p:pic>
          <p:nvPicPr>
            <p:cNvPr id="85" name="Picture 84" descr="A picture containing traffic, light, street, stop&#10;&#10;Description automatically generated">
              <a:extLst>
                <a:ext uri="{FF2B5EF4-FFF2-40B4-BE49-F238E27FC236}">
                  <a16:creationId xmlns:a16="http://schemas.microsoft.com/office/drawing/2014/main" id="{9C67E7FA-EF1C-43B5-9EC2-9FCC1BC85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497010" y="5036793"/>
              <a:ext cx="108282" cy="585750"/>
            </a:xfrm>
            <a:prstGeom prst="rect">
              <a:avLst/>
            </a:prstGeom>
          </p:spPr>
        </p:pic>
      </p:grpSp>
      <p:sp>
        <p:nvSpPr>
          <p:cNvPr id="88" name="Rectangle 87">
            <a:extLst>
              <a:ext uri="{FF2B5EF4-FFF2-40B4-BE49-F238E27FC236}">
                <a16:creationId xmlns:a16="http://schemas.microsoft.com/office/drawing/2014/main" id="{D3B527C9-AFA9-496D-B68F-222090404171}"/>
              </a:ext>
            </a:extLst>
          </p:cNvPr>
          <p:cNvSpPr/>
          <p:nvPr/>
        </p:nvSpPr>
        <p:spPr>
          <a:xfrm>
            <a:off x="8698499" y="5037583"/>
            <a:ext cx="1292383"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one-tenth the size</a:t>
            </a:r>
          </a:p>
        </p:txBody>
      </p:sp>
      <p:grpSp>
        <p:nvGrpSpPr>
          <p:cNvPr id="91" name="Group 90">
            <a:extLst>
              <a:ext uri="{FF2B5EF4-FFF2-40B4-BE49-F238E27FC236}">
                <a16:creationId xmlns:a16="http://schemas.microsoft.com/office/drawing/2014/main" id="{8F2AD6CE-86E5-4A90-8CB9-6C69948A9995}"/>
              </a:ext>
            </a:extLst>
          </p:cNvPr>
          <p:cNvGrpSpPr/>
          <p:nvPr/>
        </p:nvGrpSpPr>
        <p:grpSpPr>
          <a:xfrm>
            <a:off x="8389234" y="4959539"/>
            <a:ext cx="2128838" cy="1692130"/>
            <a:chOff x="6358784" y="4999472"/>
            <a:chExt cx="2128838" cy="1692130"/>
          </a:xfrm>
        </p:grpSpPr>
        <p:grpSp>
          <p:nvGrpSpPr>
            <p:cNvPr id="92" name="Group 91">
              <a:extLst>
                <a:ext uri="{FF2B5EF4-FFF2-40B4-BE49-F238E27FC236}">
                  <a16:creationId xmlns:a16="http://schemas.microsoft.com/office/drawing/2014/main" id="{7DE583D7-984D-47E8-AFFC-20D415596688}"/>
                </a:ext>
              </a:extLst>
            </p:cNvPr>
            <p:cNvGrpSpPr/>
            <p:nvPr/>
          </p:nvGrpSpPr>
          <p:grpSpPr>
            <a:xfrm>
              <a:off x="6358784" y="4999472"/>
              <a:ext cx="2128838" cy="1692130"/>
              <a:chOff x="6352434" y="5103426"/>
              <a:chExt cx="2128838" cy="1692130"/>
            </a:xfrm>
          </p:grpSpPr>
          <p:sp>
            <p:nvSpPr>
              <p:cNvPr id="103" name="Rectangle 102">
                <a:extLst>
                  <a:ext uri="{FF2B5EF4-FFF2-40B4-BE49-F238E27FC236}">
                    <a16:creationId xmlns:a16="http://schemas.microsoft.com/office/drawing/2014/main" id="{145E9822-1B72-439B-B648-169B871C336E}"/>
                  </a:ext>
                </a:extLst>
              </p:cNvPr>
              <p:cNvSpPr/>
              <p:nvPr/>
            </p:nvSpPr>
            <p:spPr>
              <a:xfrm>
                <a:off x="6352434" y="5103426"/>
                <a:ext cx="2128838" cy="169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B670F72C-AEC4-4DB3-9596-FC039C7CC0C6}"/>
                  </a:ext>
                </a:extLst>
              </p:cNvPr>
              <p:cNvSpPr/>
              <p:nvPr/>
            </p:nvSpPr>
            <p:spPr>
              <a:xfrm>
                <a:off x="6733256" y="5206694"/>
                <a:ext cx="858203" cy="430887"/>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a:t>
                </a:r>
              </a:p>
            </p:txBody>
          </p:sp>
        </p:grpSp>
        <p:pic>
          <p:nvPicPr>
            <p:cNvPr id="96" name="Picture 95" descr="A picture containing traffic, light, street, stop&#10;&#10;Description automatically generated">
              <a:extLst>
                <a:ext uri="{FF2B5EF4-FFF2-40B4-BE49-F238E27FC236}">
                  <a16:creationId xmlns:a16="http://schemas.microsoft.com/office/drawing/2014/main" id="{28BC10D7-D083-4D23-85E5-CC1EF6A34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497010" y="5036793"/>
              <a:ext cx="108282" cy="585750"/>
            </a:xfrm>
            <a:prstGeom prst="rect">
              <a:avLst/>
            </a:prstGeom>
          </p:spPr>
        </p:pic>
      </p:grpSp>
      <p:sp>
        <p:nvSpPr>
          <p:cNvPr id="117" name="Rectangle 116">
            <a:extLst>
              <a:ext uri="{FF2B5EF4-FFF2-40B4-BE49-F238E27FC236}">
                <a16:creationId xmlns:a16="http://schemas.microsoft.com/office/drawing/2014/main" id="{A34E4B89-AF20-4A87-930B-19548A0536E5}"/>
              </a:ext>
            </a:extLst>
          </p:cNvPr>
          <p:cNvSpPr/>
          <p:nvPr/>
        </p:nvSpPr>
        <p:spPr>
          <a:xfrm>
            <a:off x="8729292" y="5461738"/>
            <a:ext cx="1292383"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one-tenth the size</a:t>
            </a:r>
          </a:p>
        </p:txBody>
      </p:sp>
      <p:sp>
        <p:nvSpPr>
          <p:cNvPr id="3" name="Rectangle 2">
            <a:extLst>
              <a:ext uri="{FF2B5EF4-FFF2-40B4-BE49-F238E27FC236}">
                <a16:creationId xmlns:a16="http://schemas.microsoft.com/office/drawing/2014/main" id="{AE194E71-D66D-44DF-BE05-B94622F8A36F}"/>
              </a:ext>
            </a:extLst>
          </p:cNvPr>
          <p:cNvSpPr/>
          <p:nvPr/>
        </p:nvSpPr>
        <p:spPr>
          <a:xfrm>
            <a:off x="6526722" y="1405141"/>
            <a:ext cx="893217" cy="581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8CBEFC0D-99D4-45F4-8B22-8B1F8274B9DB}"/>
              </a:ext>
            </a:extLst>
          </p:cNvPr>
          <p:cNvSpPr/>
          <p:nvPr/>
        </p:nvSpPr>
        <p:spPr>
          <a:xfrm>
            <a:off x="6506823" y="2057927"/>
            <a:ext cx="893217" cy="581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7371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3.7037E-7 L -8.33333E-7 0.06597 " pathEditMode="relative" rAng="0" ptsTypes="AA">
                                      <p:cBhvr>
                                        <p:cTn id="6" dur="2000" fill="hold"/>
                                        <p:tgtEl>
                                          <p:spTgt spid="94"/>
                                        </p:tgtEl>
                                        <p:attrNameLst>
                                          <p:attrName>ppt_x</p:attrName>
                                          <p:attrName>ppt_y</p:attrName>
                                        </p:attrNameLst>
                                      </p:cBhvr>
                                      <p:rCtr x="0" y="3287"/>
                                    </p:animMotion>
                                  </p:childTnLst>
                                </p:cTn>
                              </p:par>
                              <p:par>
                                <p:cTn id="7" presetID="1" presetClass="entr" presetSubtype="0" fill="hold" nodeType="withEffect">
                                  <p:stCondLst>
                                    <p:cond delay="100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8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3.61111E-6 3.7037E-7 L 3.61111E-6 0.06597 " pathEditMode="relative" rAng="0" ptsTypes="AA">
                                      <p:cBhvr>
                                        <p:cTn id="32" dur="2000" fill="hold"/>
                                        <p:tgtEl>
                                          <p:spTgt spid="90"/>
                                        </p:tgtEl>
                                        <p:attrNameLst>
                                          <p:attrName>ppt_x</p:attrName>
                                          <p:attrName>ppt_y</p:attrName>
                                        </p:attrNameLst>
                                      </p:cBhvr>
                                      <p:rCtr x="0" y="3287"/>
                                    </p:animMotion>
                                  </p:childTnLst>
                                </p:cTn>
                              </p:par>
                              <p:par>
                                <p:cTn id="33" presetID="1" presetClass="entr" presetSubtype="0" fill="hold" nodeType="withEffect">
                                  <p:stCondLst>
                                    <p:cond delay="100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1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P spid="94" grpId="0" animBg="1"/>
      <p:bldP spid="94" grpId="1" animBg="1"/>
      <p:bldP spid="6" grpId="0"/>
      <p:bldP spid="88" grpId="0"/>
      <p:bldP spid="88" grpId="1"/>
      <p:bldP spid="117" grpId="0"/>
      <p:bldP spid="3" grpId="0" animBg="1"/>
      <p:bldP spid="1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8D9F303D-DE4D-4D47-A43B-A12778A7307C}"/>
              </a:ext>
            </a:extLst>
          </p:cNvPr>
          <p:cNvSpPr/>
          <p:nvPr/>
        </p:nvSpPr>
        <p:spPr>
          <a:xfrm>
            <a:off x="6953432" y="5281955"/>
            <a:ext cx="681865" cy="440651"/>
          </a:xfrm>
          <a:prstGeom prst="rect">
            <a:avLst/>
          </a:prstGeom>
          <a:solidFill>
            <a:srgbClr val="BC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a:ln>
                <a:noFill/>
              </a:ln>
              <a:solidFill>
                <a:srgbClr val="FFFFFF"/>
              </a:solidFill>
              <a:effectLst/>
              <a:uLnTx/>
              <a:uFillTx/>
              <a:latin typeface="Arial"/>
              <a:ea typeface="+mn-ea"/>
              <a:cs typeface="+mn-cs"/>
            </a:endParaRPr>
          </a:p>
        </p:txBody>
      </p:sp>
      <p:sp>
        <p:nvSpPr>
          <p:cNvPr id="94" name="Rectangle 93">
            <a:extLst>
              <a:ext uri="{FF2B5EF4-FFF2-40B4-BE49-F238E27FC236}">
                <a16:creationId xmlns:a16="http://schemas.microsoft.com/office/drawing/2014/main" id="{DD86BFE3-F5EC-42D8-975F-27113F95AB14}"/>
              </a:ext>
            </a:extLst>
          </p:cNvPr>
          <p:cNvSpPr/>
          <p:nvPr/>
        </p:nvSpPr>
        <p:spPr>
          <a:xfrm>
            <a:off x="6957702" y="4830525"/>
            <a:ext cx="681865" cy="440651"/>
          </a:xfrm>
          <a:prstGeom prst="rect">
            <a:avLst/>
          </a:prstGeom>
          <a:solidFill>
            <a:srgbClr val="BC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r>
              <a:rPr lang="en-GB" dirty="0"/>
              <a:t>5MD-1 Multiplying and dividing by 10 and 100</a:t>
            </a:r>
          </a:p>
        </p:txBody>
      </p:sp>
      <p:sp>
        <p:nvSpPr>
          <p:cNvPr id="6" name="Rectangle 5">
            <a:extLst>
              <a:ext uri="{FF2B5EF4-FFF2-40B4-BE49-F238E27FC236}">
                <a16:creationId xmlns:a16="http://schemas.microsoft.com/office/drawing/2014/main" id="{A6A6BBA0-6FE4-40D5-919A-2769B65FC2FB}"/>
              </a:ext>
            </a:extLst>
          </p:cNvPr>
          <p:cNvSpPr/>
          <p:nvPr/>
        </p:nvSpPr>
        <p:spPr>
          <a:xfrm>
            <a:off x="4613194" y="2050679"/>
            <a:ext cx="2587568"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0.8   x 10 = 8</a:t>
            </a:r>
          </a:p>
        </p:txBody>
      </p:sp>
      <p:sp>
        <p:nvSpPr>
          <p:cNvPr id="7" name="Rectangle 6">
            <a:extLst>
              <a:ext uri="{FF2B5EF4-FFF2-40B4-BE49-F238E27FC236}">
                <a16:creationId xmlns:a16="http://schemas.microsoft.com/office/drawing/2014/main" id="{FAD291A0-E939-4CB0-A5BA-B44973ECAD3A}"/>
              </a:ext>
            </a:extLst>
          </p:cNvPr>
          <p:cNvSpPr/>
          <p:nvPr/>
        </p:nvSpPr>
        <p:spPr>
          <a:xfrm>
            <a:off x="4625928" y="1456597"/>
            <a:ext cx="2929007"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0.08 x 10 = 0.8</a:t>
            </a:r>
          </a:p>
        </p:txBody>
      </p:sp>
      <p:graphicFrame>
        <p:nvGraphicFramePr>
          <p:cNvPr id="95" name="Table 3">
            <a:extLst>
              <a:ext uri="{FF2B5EF4-FFF2-40B4-BE49-F238E27FC236}">
                <a16:creationId xmlns:a16="http://schemas.microsoft.com/office/drawing/2014/main" id="{B5716F2A-588C-464D-9E91-21B68F218484}"/>
              </a:ext>
            </a:extLst>
          </p:cNvPr>
          <p:cNvGraphicFramePr>
            <a:graphicFrameLocks noGrp="1"/>
          </p:cNvGraphicFramePr>
          <p:nvPr/>
        </p:nvGraphicFramePr>
        <p:xfrm>
          <a:off x="2135190" y="3014097"/>
          <a:ext cx="6192459" cy="2713284"/>
        </p:xfrm>
        <a:graphic>
          <a:graphicData uri="http://schemas.openxmlformats.org/drawingml/2006/table">
            <a:tbl>
              <a:tblPr firstRow="1" bandRow="1">
                <a:tableStyleId>{5C22544A-7EE6-4342-B048-85BDC9FD1C3A}</a:tableStyleId>
              </a:tblPr>
              <a:tblGrid>
                <a:gridCol w="688051">
                  <a:extLst>
                    <a:ext uri="{9D8B030D-6E8A-4147-A177-3AD203B41FA5}">
                      <a16:colId xmlns:a16="http://schemas.microsoft.com/office/drawing/2014/main" val="2080570269"/>
                    </a:ext>
                  </a:extLst>
                </a:gridCol>
                <a:gridCol w="688051">
                  <a:extLst>
                    <a:ext uri="{9D8B030D-6E8A-4147-A177-3AD203B41FA5}">
                      <a16:colId xmlns:a16="http://schemas.microsoft.com/office/drawing/2014/main" val="997338931"/>
                    </a:ext>
                  </a:extLst>
                </a:gridCol>
                <a:gridCol w="688051">
                  <a:extLst>
                    <a:ext uri="{9D8B030D-6E8A-4147-A177-3AD203B41FA5}">
                      <a16:colId xmlns:a16="http://schemas.microsoft.com/office/drawing/2014/main" val="2957847936"/>
                    </a:ext>
                  </a:extLst>
                </a:gridCol>
                <a:gridCol w="688051">
                  <a:extLst>
                    <a:ext uri="{9D8B030D-6E8A-4147-A177-3AD203B41FA5}">
                      <a16:colId xmlns:a16="http://schemas.microsoft.com/office/drawing/2014/main" val="2775375010"/>
                    </a:ext>
                  </a:extLst>
                </a:gridCol>
                <a:gridCol w="688051">
                  <a:extLst>
                    <a:ext uri="{9D8B030D-6E8A-4147-A177-3AD203B41FA5}">
                      <a16:colId xmlns:a16="http://schemas.microsoft.com/office/drawing/2014/main" val="2893316661"/>
                    </a:ext>
                  </a:extLst>
                </a:gridCol>
                <a:gridCol w="688051">
                  <a:extLst>
                    <a:ext uri="{9D8B030D-6E8A-4147-A177-3AD203B41FA5}">
                      <a16:colId xmlns:a16="http://schemas.microsoft.com/office/drawing/2014/main" val="2610263126"/>
                    </a:ext>
                  </a:extLst>
                </a:gridCol>
                <a:gridCol w="688051">
                  <a:extLst>
                    <a:ext uri="{9D8B030D-6E8A-4147-A177-3AD203B41FA5}">
                      <a16:colId xmlns:a16="http://schemas.microsoft.com/office/drawing/2014/main" val="881048969"/>
                    </a:ext>
                  </a:extLst>
                </a:gridCol>
                <a:gridCol w="688051">
                  <a:extLst>
                    <a:ext uri="{9D8B030D-6E8A-4147-A177-3AD203B41FA5}">
                      <a16:colId xmlns:a16="http://schemas.microsoft.com/office/drawing/2014/main" val="3430233233"/>
                    </a:ext>
                  </a:extLst>
                </a:gridCol>
                <a:gridCol w="688051">
                  <a:extLst>
                    <a:ext uri="{9D8B030D-6E8A-4147-A177-3AD203B41FA5}">
                      <a16:colId xmlns:a16="http://schemas.microsoft.com/office/drawing/2014/main" val="3472341822"/>
                    </a:ext>
                  </a:extLst>
                </a:gridCol>
              </a:tblGrid>
              <a:tr h="452214">
                <a:tc>
                  <a:txBody>
                    <a:bodyPr/>
                    <a:lstStyle/>
                    <a:p>
                      <a:endParaRPr lang="en-GB" sz="2000" dirty="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266751"/>
                  </a:ext>
                </a:extLst>
              </a:tr>
              <a:tr h="452214">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971683"/>
                  </a:ext>
                </a:extLst>
              </a:tr>
              <a:tr h="452214">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762481"/>
                  </a:ext>
                </a:extLst>
              </a:tr>
              <a:tr h="452214">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31775"/>
                  </a:ext>
                </a:extLst>
              </a:tr>
              <a:tr h="452214">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265753"/>
                  </a:ext>
                </a:extLst>
              </a:tr>
              <a:tr h="452214">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22" marR="130422" marT="65211" marB="652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436412"/>
                  </a:ext>
                </a:extLst>
              </a:tr>
            </a:tbl>
          </a:graphicData>
        </a:graphic>
      </p:graphicFrame>
      <p:grpSp>
        <p:nvGrpSpPr>
          <p:cNvPr id="163" name="Group 162">
            <a:extLst>
              <a:ext uri="{FF2B5EF4-FFF2-40B4-BE49-F238E27FC236}">
                <a16:creationId xmlns:a16="http://schemas.microsoft.com/office/drawing/2014/main" id="{A631EBC1-0056-4269-AFA8-C29E00905790}"/>
              </a:ext>
            </a:extLst>
          </p:cNvPr>
          <p:cNvGrpSpPr/>
          <p:nvPr/>
        </p:nvGrpSpPr>
        <p:grpSpPr>
          <a:xfrm>
            <a:off x="2080763" y="3112503"/>
            <a:ext cx="6275336" cy="2542938"/>
            <a:chOff x="1753415" y="4438169"/>
            <a:chExt cx="5628256" cy="1782874"/>
          </a:xfrm>
        </p:grpSpPr>
        <p:grpSp>
          <p:nvGrpSpPr>
            <p:cNvPr id="160" name="Group 159">
              <a:extLst>
                <a:ext uri="{FF2B5EF4-FFF2-40B4-BE49-F238E27FC236}">
                  <a16:creationId xmlns:a16="http://schemas.microsoft.com/office/drawing/2014/main" id="{8D56C3D5-E7F7-45BA-93FF-39B987809840}"/>
                </a:ext>
              </a:extLst>
            </p:cNvPr>
            <p:cNvGrpSpPr/>
            <p:nvPr/>
          </p:nvGrpSpPr>
          <p:grpSpPr>
            <a:xfrm>
              <a:off x="1753415" y="4440116"/>
              <a:ext cx="689095" cy="1780926"/>
              <a:chOff x="1753415" y="4440116"/>
              <a:chExt cx="689095" cy="1780926"/>
            </a:xfrm>
          </p:grpSpPr>
          <p:sp>
            <p:nvSpPr>
              <p:cNvPr id="97" name="TextBox 96">
                <a:extLst>
                  <a:ext uri="{FF2B5EF4-FFF2-40B4-BE49-F238E27FC236}">
                    <a16:creationId xmlns:a16="http://schemas.microsoft.com/office/drawing/2014/main" id="{2185A801-AF4B-49AD-8098-8F01E10F96B9}"/>
                  </a:ext>
                </a:extLst>
              </p:cNvPr>
              <p:cNvSpPr txBox="1"/>
              <p:nvPr/>
            </p:nvSpPr>
            <p:spPr>
              <a:xfrm>
                <a:off x="175341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98" name="TextBox 97">
                <a:extLst>
                  <a:ext uri="{FF2B5EF4-FFF2-40B4-BE49-F238E27FC236}">
                    <a16:creationId xmlns:a16="http://schemas.microsoft.com/office/drawing/2014/main" id="{BFB16CAB-1679-4799-A02A-E14978C105F0}"/>
                  </a:ext>
                </a:extLst>
              </p:cNvPr>
              <p:cNvSpPr txBox="1"/>
              <p:nvPr/>
            </p:nvSpPr>
            <p:spPr>
              <a:xfrm>
                <a:off x="175341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100</a:t>
                </a:r>
              </a:p>
            </p:txBody>
          </p:sp>
          <p:sp>
            <p:nvSpPr>
              <p:cNvPr id="99" name="TextBox 98">
                <a:extLst>
                  <a:ext uri="{FF2B5EF4-FFF2-40B4-BE49-F238E27FC236}">
                    <a16:creationId xmlns:a16="http://schemas.microsoft.com/office/drawing/2014/main" id="{D4D211E7-3564-44B6-B195-178F527574B3}"/>
                  </a:ext>
                </a:extLst>
              </p:cNvPr>
              <p:cNvSpPr txBox="1"/>
              <p:nvPr/>
            </p:nvSpPr>
            <p:spPr>
              <a:xfrm>
                <a:off x="175341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a:t>
                </a:r>
              </a:p>
            </p:txBody>
          </p:sp>
          <p:sp>
            <p:nvSpPr>
              <p:cNvPr id="100" name="TextBox 99">
                <a:extLst>
                  <a:ext uri="{FF2B5EF4-FFF2-40B4-BE49-F238E27FC236}">
                    <a16:creationId xmlns:a16="http://schemas.microsoft.com/office/drawing/2014/main" id="{2FCA2D1D-A06A-4612-A221-4397D09A64FF}"/>
                  </a:ext>
                </a:extLst>
              </p:cNvPr>
              <p:cNvSpPr txBox="1"/>
              <p:nvPr/>
            </p:nvSpPr>
            <p:spPr>
              <a:xfrm>
                <a:off x="175341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a:t>
                </a:r>
              </a:p>
            </p:txBody>
          </p:sp>
          <p:sp>
            <p:nvSpPr>
              <p:cNvPr id="101" name="TextBox 100">
                <a:extLst>
                  <a:ext uri="{FF2B5EF4-FFF2-40B4-BE49-F238E27FC236}">
                    <a16:creationId xmlns:a16="http://schemas.microsoft.com/office/drawing/2014/main" id="{8A3D7025-0A75-47C7-8856-83473F1408EF}"/>
                  </a:ext>
                </a:extLst>
              </p:cNvPr>
              <p:cNvSpPr txBox="1"/>
              <p:nvPr/>
            </p:nvSpPr>
            <p:spPr>
              <a:xfrm>
                <a:off x="177656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0.1</a:t>
                </a:r>
              </a:p>
            </p:txBody>
          </p:sp>
          <p:sp>
            <p:nvSpPr>
              <p:cNvPr id="102" name="TextBox 101">
                <a:extLst>
                  <a:ext uri="{FF2B5EF4-FFF2-40B4-BE49-F238E27FC236}">
                    <a16:creationId xmlns:a16="http://schemas.microsoft.com/office/drawing/2014/main" id="{63E21802-7D5D-48A3-BC26-CC0E989B640A}"/>
                  </a:ext>
                </a:extLst>
              </p:cNvPr>
              <p:cNvSpPr txBox="1"/>
              <p:nvPr/>
            </p:nvSpPr>
            <p:spPr>
              <a:xfrm>
                <a:off x="177656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0.01</a:t>
                </a:r>
              </a:p>
            </p:txBody>
          </p:sp>
        </p:grpSp>
        <p:grpSp>
          <p:nvGrpSpPr>
            <p:cNvPr id="161" name="Group 160">
              <a:extLst>
                <a:ext uri="{FF2B5EF4-FFF2-40B4-BE49-F238E27FC236}">
                  <a16:creationId xmlns:a16="http://schemas.microsoft.com/office/drawing/2014/main" id="{2F7D8176-B231-4102-B73C-38E03195C977}"/>
                </a:ext>
              </a:extLst>
            </p:cNvPr>
            <p:cNvGrpSpPr/>
            <p:nvPr/>
          </p:nvGrpSpPr>
          <p:grpSpPr>
            <a:xfrm>
              <a:off x="2370810" y="4438169"/>
              <a:ext cx="689095" cy="1780925"/>
              <a:chOff x="2370810" y="4438169"/>
              <a:chExt cx="689095" cy="1780925"/>
            </a:xfrm>
          </p:grpSpPr>
          <p:sp>
            <p:nvSpPr>
              <p:cNvPr id="104" name="TextBox 103">
                <a:extLst>
                  <a:ext uri="{FF2B5EF4-FFF2-40B4-BE49-F238E27FC236}">
                    <a16:creationId xmlns:a16="http://schemas.microsoft.com/office/drawing/2014/main" id="{2B623F49-A4E0-4082-9168-7584CE57612D}"/>
                  </a:ext>
                </a:extLst>
              </p:cNvPr>
              <p:cNvSpPr txBox="1"/>
              <p:nvPr/>
            </p:nvSpPr>
            <p:spPr>
              <a:xfrm>
                <a:off x="237081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2,000</a:t>
                </a:r>
              </a:p>
            </p:txBody>
          </p:sp>
          <p:sp>
            <p:nvSpPr>
              <p:cNvPr id="105" name="TextBox 104">
                <a:extLst>
                  <a:ext uri="{FF2B5EF4-FFF2-40B4-BE49-F238E27FC236}">
                    <a16:creationId xmlns:a16="http://schemas.microsoft.com/office/drawing/2014/main" id="{80B91385-A588-4307-A178-9C4F4FA092C8}"/>
                  </a:ext>
                </a:extLst>
              </p:cNvPr>
              <p:cNvSpPr txBox="1"/>
              <p:nvPr/>
            </p:nvSpPr>
            <p:spPr>
              <a:xfrm>
                <a:off x="2370810"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200</a:t>
                </a:r>
              </a:p>
            </p:txBody>
          </p:sp>
          <p:sp>
            <p:nvSpPr>
              <p:cNvPr id="106" name="TextBox 105">
                <a:extLst>
                  <a:ext uri="{FF2B5EF4-FFF2-40B4-BE49-F238E27FC236}">
                    <a16:creationId xmlns:a16="http://schemas.microsoft.com/office/drawing/2014/main" id="{C80E4BF3-B8EB-4A0D-803D-B257DDDABB7E}"/>
                  </a:ext>
                </a:extLst>
              </p:cNvPr>
              <p:cNvSpPr txBox="1"/>
              <p:nvPr/>
            </p:nvSpPr>
            <p:spPr>
              <a:xfrm>
                <a:off x="237081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a:t>
                </a:r>
              </a:p>
            </p:txBody>
          </p:sp>
          <p:sp>
            <p:nvSpPr>
              <p:cNvPr id="107" name="TextBox 106">
                <a:extLst>
                  <a:ext uri="{FF2B5EF4-FFF2-40B4-BE49-F238E27FC236}">
                    <a16:creationId xmlns:a16="http://schemas.microsoft.com/office/drawing/2014/main" id="{1583A6C2-E41F-4696-BD88-61DBF1E0353E}"/>
                  </a:ext>
                </a:extLst>
              </p:cNvPr>
              <p:cNvSpPr txBox="1"/>
              <p:nvPr/>
            </p:nvSpPr>
            <p:spPr>
              <a:xfrm>
                <a:off x="2370810" y="5390201"/>
                <a:ext cx="474732"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a:t>
                </a:r>
              </a:p>
            </p:txBody>
          </p:sp>
          <p:sp>
            <p:nvSpPr>
              <p:cNvPr id="108" name="TextBox 107">
                <a:extLst>
                  <a:ext uri="{FF2B5EF4-FFF2-40B4-BE49-F238E27FC236}">
                    <a16:creationId xmlns:a16="http://schemas.microsoft.com/office/drawing/2014/main" id="{3C15ADE1-7570-4BD4-9938-B2D379BF49B6}"/>
                  </a:ext>
                </a:extLst>
              </p:cNvPr>
              <p:cNvSpPr txBox="1"/>
              <p:nvPr/>
            </p:nvSpPr>
            <p:spPr>
              <a:xfrm>
                <a:off x="239395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0.2</a:t>
                </a:r>
              </a:p>
            </p:txBody>
          </p:sp>
          <p:sp>
            <p:nvSpPr>
              <p:cNvPr id="109" name="TextBox 108">
                <a:extLst>
                  <a:ext uri="{FF2B5EF4-FFF2-40B4-BE49-F238E27FC236}">
                    <a16:creationId xmlns:a16="http://schemas.microsoft.com/office/drawing/2014/main" id="{28F2BCDB-B3C6-4899-98C9-365A79AB328D}"/>
                  </a:ext>
                </a:extLst>
              </p:cNvPr>
              <p:cNvSpPr txBox="1"/>
              <p:nvPr/>
            </p:nvSpPr>
            <p:spPr>
              <a:xfrm>
                <a:off x="239395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0.02</a:t>
                </a:r>
              </a:p>
            </p:txBody>
          </p:sp>
        </p:grpSp>
        <p:grpSp>
          <p:nvGrpSpPr>
            <p:cNvPr id="18" name="Group 17">
              <a:extLst>
                <a:ext uri="{FF2B5EF4-FFF2-40B4-BE49-F238E27FC236}">
                  <a16:creationId xmlns:a16="http://schemas.microsoft.com/office/drawing/2014/main" id="{6457214B-2A1F-4D78-BA08-D9E2D2F873CD}"/>
                </a:ext>
              </a:extLst>
            </p:cNvPr>
            <p:cNvGrpSpPr/>
            <p:nvPr/>
          </p:nvGrpSpPr>
          <p:grpSpPr>
            <a:xfrm>
              <a:off x="2988205" y="4440116"/>
              <a:ext cx="689095" cy="1780926"/>
              <a:chOff x="2988205" y="4440116"/>
              <a:chExt cx="689095" cy="1780926"/>
            </a:xfrm>
          </p:grpSpPr>
          <p:sp>
            <p:nvSpPr>
              <p:cNvPr id="111" name="TextBox 110">
                <a:extLst>
                  <a:ext uri="{FF2B5EF4-FFF2-40B4-BE49-F238E27FC236}">
                    <a16:creationId xmlns:a16="http://schemas.microsoft.com/office/drawing/2014/main" id="{174252F2-769F-4B5E-9918-4AF90FC40158}"/>
                  </a:ext>
                </a:extLst>
              </p:cNvPr>
              <p:cNvSpPr txBox="1"/>
              <p:nvPr/>
            </p:nvSpPr>
            <p:spPr>
              <a:xfrm>
                <a:off x="298820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3,000</a:t>
                </a:r>
              </a:p>
            </p:txBody>
          </p:sp>
          <p:sp>
            <p:nvSpPr>
              <p:cNvPr id="112" name="TextBox 111">
                <a:extLst>
                  <a:ext uri="{FF2B5EF4-FFF2-40B4-BE49-F238E27FC236}">
                    <a16:creationId xmlns:a16="http://schemas.microsoft.com/office/drawing/2014/main" id="{CF375BBB-03FA-433F-A3C7-F4140D0290AD}"/>
                  </a:ext>
                </a:extLst>
              </p:cNvPr>
              <p:cNvSpPr txBox="1"/>
              <p:nvPr/>
            </p:nvSpPr>
            <p:spPr>
              <a:xfrm>
                <a:off x="298820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300</a:t>
                </a:r>
              </a:p>
            </p:txBody>
          </p:sp>
          <p:sp>
            <p:nvSpPr>
              <p:cNvPr id="113" name="TextBox 112">
                <a:extLst>
                  <a:ext uri="{FF2B5EF4-FFF2-40B4-BE49-F238E27FC236}">
                    <a16:creationId xmlns:a16="http://schemas.microsoft.com/office/drawing/2014/main" id="{F9B91F7B-967E-427F-A6B1-684D63256B1C}"/>
                  </a:ext>
                </a:extLst>
              </p:cNvPr>
              <p:cNvSpPr txBox="1"/>
              <p:nvPr/>
            </p:nvSpPr>
            <p:spPr>
              <a:xfrm>
                <a:off x="298820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30</a:t>
                </a:r>
              </a:p>
            </p:txBody>
          </p:sp>
          <p:sp>
            <p:nvSpPr>
              <p:cNvPr id="114" name="TextBox 113">
                <a:extLst>
                  <a:ext uri="{FF2B5EF4-FFF2-40B4-BE49-F238E27FC236}">
                    <a16:creationId xmlns:a16="http://schemas.microsoft.com/office/drawing/2014/main" id="{39ED2C1E-AE54-488D-81C0-0EC412C5C752}"/>
                  </a:ext>
                </a:extLst>
              </p:cNvPr>
              <p:cNvSpPr txBox="1"/>
              <p:nvPr/>
            </p:nvSpPr>
            <p:spPr>
              <a:xfrm>
                <a:off x="298820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a:t>
                </a:r>
              </a:p>
            </p:txBody>
          </p:sp>
          <p:sp>
            <p:nvSpPr>
              <p:cNvPr id="115" name="TextBox 114">
                <a:extLst>
                  <a:ext uri="{FF2B5EF4-FFF2-40B4-BE49-F238E27FC236}">
                    <a16:creationId xmlns:a16="http://schemas.microsoft.com/office/drawing/2014/main" id="{A6D6FA13-1622-4C06-8AE2-61D506455FD4}"/>
                  </a:ext>
                </a:extLst>
              </p:cNvPr>
              <p:cNvSpPr txBox="1"/>
              <p:nvPr/>
            </p:nvSpPr>
            <p:spPr>
              <a:xfrm>
                <a:off x="301135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0.3</a:t>
                </a:r>
              </a:p>
            </p:txBody>
          </p:sp>
          <p:sp>
            <p:nvSpPr>
              <p:cNvPr id="116" name="TextBox 115">
                <a:extLst>
                  <a:ext uri="{FF2B5EF4-FFF2-40B4-BE49-F238E27FC236}">
                    <a16:creationId xmlns:a16="http://schemas.microsoft.com/office/drawing/2014/main" id="{A08C44D9-87C2-4FAB-84FE-28638F1D4BFA}"/>
                  </a:ext>
                </a:extLst>
              </p:cNvPr>
              <p:cNvSpPr txBox="1"/>
              <p:nvPr/>
            </p:nvSpPr>
            <p:spPr>
              <a:xfrm>
                <a:off x="301135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0.03</a:t>
                </a:r>
              </a:p>
            </p:txBody>
          </p:sp>
        </p:grpSp>
        <p:grpSp>
          <p:nvGrpSpPr>
            <p:cNvPr id="162" name="Group 161">
              <a:extLst>
                <a:ext uri="{FF2B5EF4-FFF2-40B4-BE49-F238E27FC236}">
                  <a16:creationId xmlns:a16="http://schemas.microsoft.com/office/drawing/2014/main" id="{6D3F45E0-A67C-4783-AE9A-7C1BD6E4474E}"/>
                </a:ext>
              </a:extLst>
            </p:cNvPr>
            <p:cNvGrpSpPr/>
            <p:nvPr/>
          </p:nvGrpSpPr>
          <p:grpSpPr>
            <a:xfrm>
              <a:off x="3605600" y="4438169"/>
              <a:ext cx="689095" cy="1780925"/>
              <a:chOff x="3605600" y="4438169"/>
              <a:chExt cx="689095" cy="1780925"/>
            </a:xfrm>
          </p:grpSpPr>
          <p:sp>
            <p:nvSpPr>
              <p:cNvPr id="118" name="TextBox 117">
                <a:extLst>
                  <a:ext uri="{FF2B5EF4-FFF2-40B4-BE49-F238E27FC236}">
                    <a16:creationId xmlns:a16="http://schemas.microsoft.com/office/drawing/2014/main" id="{AA4337A9-FB11-4BE7-9A37-764187BEAE82}"/>
                  </a:ext>
                </a:extLst>
              </p:cNvPr>
              <p:cNvSpPr txBox="1"/>
              <p:nvPr/>
            </p:nvSpPr>
            <p:spPr>
              <a:xfrm>
                <a:off x="360560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4,000</a:t>
                </a:r>
              </a:p>
            </p:txBody>
          </p:sp>
          <p:sp>
            <p:nvSpPr>
              <p:cNvPr id="119" name="TextBox 118">
                <a:extLst>
                  <a:ext uri="{FF2B5EF4-FFF2-40B4-BE49-F238E27FC236}">
                    <a16:creationId xmlns:a16="http://schemas.microsoft.com/office/drawing/2014/main" id="{F16A3FA5-C76F-4EE5-82AA-E5038413D344}"/>
                  </a:ext>
                </a:extLst>
              </p:cNvPr>
              <p:cNvSpPr txBox="1"/>
              <p:nvPr/>
            </p:nvSpPr>
            <p:spPr>
              <a:xfrm>
                <a:off x="3605600"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400</a:t>
                </a:r>
              </a:p>
            </p:txBody>
          </p:sp>
          <p:sp>
            <p:nvSpPr>
              <p:cNvPr id="120" name="TextBox 119">
                <a:extLst>
                  <a:ext uri="{FF2B5EF4-FFF2-40B4-BE49-F238E27FC236}">
                    <a16:creationId xmlns:a16="http://schemas.microsoft.com/office/drawing/2014/main" id="{71248952-0DCA-4538-B917-18BD6C0FBF2D}"/>
                  </a:ext>
                </a:extLst>
              </p:cNvPr>
              <p:cNvSpPr txBox="1"/>
              <p:nvPr/>
            </p:nvSpPr>
            <p:spPr>
              <a:xfrm>
                <a:off x="360560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40</a:t>
                </a:r>
              </a:p>
            </p:txBody>
          </p:sp>
          <p:sp>
            <p:nvSpPr>
              <p:cNvPr id="121" name="TextBox 120">
                <a:extLst>
                  <a:ext uri="{FF2B5EF4-FFF2-40B4-BE49-F238E27FC236}">
                    <a16:creationId xmlns:a16="http://schemas.microsoft.com/office/drawing/2014/main" id="{DDCE8F9C-FDFA-4263-AD39-B4CD08FDA21C}"/>
                  </a:ext>
                </a:extLst>
              </p:cNvPr>
              <p:cNvSpPr txBox="1"/>
              <p:nvPr/>
            </p:nvSpPr>
            <p:spPr>
              <a:xfrm>
                <a:off x="3605600"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a:t>
                </a:r>
              </a:p>
            </p:txBody>
          </p:sp>
          <p:sp>
            <p:nvSpPr>
              <p:cNvPr id="122" name="TextBox 121">
                <a:extLst>
                  <a:ext uri="{FF2B5EF4-FFF2-40B4-BE49-F238E27FC236}">
                    <a16:creationId xmlns:a16="http://schemas.microsoft.com/office/drawing/2014/main" id="{323D1747-ECF0-430D-9899-03D0C25C4243}"/>
                  </a:ext>
                </a:extLst>
              </p:cNvPr>
              <p:cNvSpPr txBox="1"/>
              <p:nvPr/>
            </p:nvSpPr>
            <p:spPr>
              <a:xfrm>
                <a:off x="362874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0.4</a:t>
                </a:r>
              </a:p>
            </p:txBody>
          </p:sp>
          <p:sp>
            <p:nvSpPr>
              <p:cNvPr id="123" name="TextBox 122">
                <a:extLst>
                  <a:ext uri="{FF2B5EF4-FFF2-40B4-BE49-F238E27FC236}">
                    <a16:creationId xmlns:a16="http://schemas.microsoft.com/office/drawing/2014/main" id="{72E14A7C-DAB5-4AD0-8B8A-A2738DA0E2B5}"/>
                  </a:ext>
                </a:extLst>
              </p:cNvPr>
              <p:cNvSpPr txBox="1"/>
              <p:nvPr/>
            </p:nvSpPr>
            <p:spPr>
              <a:xfrm>
                <a:off x="362874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0.04</a:t>
                </a:r>
              </a:p>
            </p:txBody>
          </p:sp>
        </p:grpSp>
        <p:grpSp>
          <p:nvGrpSpPr>
            <p:cNvPr id="16" name="Group 15">
              <a:extLst>
                <a:ext uri="{FF2B5EF4-FFF2-40B4-BE49-F238E27FC236}">
                  <a16:creationId xmlns:a16="http://schemas.microsoft.com/office/drawing/2014/main" id="{590F3148-4FE4-4F0B-B82D-5121F298DFB3}"/>
                </a:ext>
              </a:extLst>
            </p:cNvPr>
            <p:cNvGrpSpPr/>
            <p:nvPr/>
          </p:nvGrpSpPr>
          <p:grpSpPr>
            <a:xfrm>
              <a:off x="4222995" y="4440116"/>
              <a:ext cx="689095" cy="1780926"/>
              <a:chOff x="4222995" y="4440116"/>
              <a:chExt cx="689095" cy="1780926"/>
            </a:xfrm>
          </p:grpSpPr>
          <p:sp>
            <p:nvSpPr>
              <p:cNvPr id="125" name="TextBox 124">
                <a:extLst>
                  <a:ext uri="{FF2B5EF4-FFF2-40B4-BE49-F238E27FC236}">
                    <a16:creationId xmlns:a16="http://schemas.microsoft.com/office/drawing/2014/main" id="{E203FC0B-F22C-4C76-B791-B5FC1D8E199D}"/>
                  </a:ext>
                </a:extLst>
              </p:cNvPr>
              <p:cNvSpPr txBox="1"/>
              <p:nvPr/>
            </p:nvSpPr>
            <p:spPr>
              <a:xfrm>
                <a:off x="422299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5,000</a:t>
                </a:r>
              </a:p>
            </p:txBody>
          </p:sp>
          <p:sp>
            <p:nvSpPr>
              <p:cNvPr id="126" name="TextBox 125">
                <a:extLst>
                  <a:ext uri="{FF2B5EF4-FFF2-40B4-BE49-F238E27FC236}">
                    <a16:creationId xmlns:a16="http://schemas.microsoft.com/office/drawing/2014/main" id="{3A502E74-40BC-485C-9DF6-F6FEC0AB4ACB}"/>
                  </a:ext>
                </a:extLst>
              </p:cNvPr>
              <p:cNvSpPr txBox="1"/>
              <p:nvPr/>
            </p:nvSpPr>
            <p:spPr>
              <a:xfrm>
                <a:off x="422299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a:t>
                </a:r>
              </a:p>
            </p:txBody>
          </p:sp>
          <p:sp>
            <p:nvSpPr>
              <p:cNvPr id="127" name="TextBox 126">
                <a:extLst>
                  <a:ext uri="{FF2B5EF4-FFF2-40B4-BE49-F238E27FC236}">
                    <a16:creationId xmlns:a16="http://schemas.microsoft.com/office/drawing/2014/main" id="{5579ADD2-A5B3-4E16-8300-E1BA7E879475}"/>
                  </a:ext>
                </a:extLst>
              </p:cNvPr>
              <p:cNvSpPr txBox="1"/>
              <p:nvPr/>
            </p:nvSpPr>
            <p:spPr>
              <a:xfrm>
                <a:off x="422299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a:t>
                </a:r>
              </a:p>
            </p:txBody>
          </p:sp>
          <p:sp>
            <p:nvSpPr>
              <p:cNvPr id="128" name="TextBox 127">
                <a:extLst>
                  <a:ext uri="{FF2B5EF4-FFF2-40B4-BE49-F238E27FC236}">
                    <a16:creationId xmlns:a16="http://schemas.microsoft.com/office/drawing/2014/main" id="{CCC539D7-974E-4D72-B391-DDE126E79553}"/>
                  </a:ext>
                </a:extLst>
              </p:cNvPr>
              <p:cNvSpPr txBox="1"/>
              <p:nvPr/>
            </p:nvSpPr>
            <p:spPr>
              <a:xfrm>
                <a:off x="422299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a:t>
                </a:r>
              </a:p>
            </p:txBody>
          </p:sp>
          <p:sp>
            <p:nvSpPr>
              <p:cNvPr id="129" name="TextBox 128">
                <a:extLst>
                  <a:ext uri="{FF2B5EF4-FFF2-40B4-BE49-F238E27FC236}">
                    <a16:creationId xmlns:a16="http://schemas.microsoft.com/office/drawing/2014/main" id="{8623CA5D-FAC5-4636-8448-A0597BFDFA17}"/>
                  </a:ext>
                </a:extLst>
              </p:cNvPr>
              <p:cNvSpPr txBox="1"/>
              <p:nvPr/>
            </p:nvSpPr>
            <p:spPr>
              <a:xfrm>
                <a:off x="424614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0.5</a:t>
                </a:r>
              </a:p>
            </p:txBody>
          </p:sp>
          <p:sp>
            <p:nvSpPr>
              <p:cNvPr id="130" name="TextBox 129">
                <a:extLst>
                  <a:ext uri="{FF2B5EF4-FFF2-40B4-BE49-F238E27FC236}">
                    <a16:creationId xmlns:a16="http://schemas.microsoft.com/office/drawing/2014/main" id="{13FC7877-21A7-491F-BE4C-3689B86F7F8A}"/>
                  </a:ext>
                </a:extLst>
              </p:cNvPr>
              <p:cNvSpPr txBox="1"/>
              <p:nvPr/>
            </p:nvSpPr>
            <p:spPr>
              <a:xfrm>
                <a:off x="424614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0.05</a:t>
                </a:r>
              </a:p>
            </p:txBody>
          </p:sp>
        </p:grpSp>
        <p:grpSp>
          <p:nvGrpSpPr>
            <p:cNvPr id="13" name="Group 12">
              <a:extLst>
                <a:ext uri="{FF2B5EF4-FFF2-40B4-BE49-F238E27FC236}">
                  <a16:creationId xmlns:a16="http://schemas.microsoft.com/office/drawing/2014/main" id="{140B682C-555E-42B1-B1E3-04D72918473B}"/>
                </a:ext>
              </a:extLst>
            </p:cNvPr>
            <p:cNvGrpSpPr/>
            <p:nvPr/>
          </p:nvGrpSpPr>
          <p:grpSpPr>
            <a:xfrm>
              <a:off x="4840390" y="4438169"/>
              <a:ext cx="689095" cy="1780925"/>
              <a:chOff x="4840390" y="4438169"/>
              <a:chExt cx="689095" cy="1780925"/>
            </a:xfrm>
          </p:grpSpPr>
          <p:sp>
            <p:nvSpPr>
              <p:cNvPr id="132" name="TextBox 131">
                <a:extLst>
                  <a:ext uri="{FF2B5EF4-FFF2-40B4-BE49-F238E27FC236}">
                    <a16:creationId xmlns:a16="http://schemas.microsoft.com/office/drawing/2014/main" id="{6673979F-264B-430B-9B5C-045C55B09998}"/>
                  </a:ext>
                </a:extLst>
              </p:cNvPr>
              <p:cNvSpPr txBox="1"/>
              <p:nvPr/>
            </p:nvSpPr>
            <p:spPr>
              <a:xfrm>
                <a:off x="484039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6,000</a:t>
                </a:r>
              </a:p>
            </p:txBody>
          </p:sp>
          <p:sp>
            <p:nvSpPr>
              <p:cNvPr id="133" name="TextBox 132">
                <a:extLst>
                  <a:ext uri="{FF2B5EF4-FFF2-40B4-BE49-F238E27FC236}">
                    <a16:creationId xmlns:a16="http://schemas.microsoft.com/office/drawing/2014/main" id="{5235250B-03EA-44A4-87CA-683E1095286A}"/>
                  </a:ext>
                </a:extLst>
              </p:cNvPr>
              <p:cNvSpPr txBox="1"/>
              <p:nvPr/>
            </p:nvSpPr>
            <p:spPr>
              <a:xfrm>
                <a:off x="4840390" y="4755512"/>
                <a:ext cx="47185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600</a:t>
                </a:r>
              </a:p>
            </p:txBody>
          </p:sp>
          <p:sp>
            <p:nvSpPr>
              <p:cNvPr id="134" name="TextBox 133">
                <a:extLst>
                  <a:ext uri="{FF2B5EF4-FFF2-40B4-BE49-F238E27FC236}">
                    <a16:creationId xmlns:a16="http://schemas.microsoft.com/office/drawing/2014/main" id="{39FA27E0-4457-4911-9AAB-2B3987B5CC45}"/>
                  </a:ext>
                </a:extLst>
              </p:cNvPr>
              <p:cNvSpPr txBox="1"/>
              <p:nvPr/>
            </p:nvSpPr>
            <p:spPr>
              <a:xfrm>
                <a:off x="484039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60</a:t>
                </a:r>
              </a:p>
            </p:txBody>
          </p:sp>
          <p:sp>
            <p:nvSpPr>
              <p:cNvPr id="135" name="TextBox 134">
                <a:extLst>
                  <a:ext uri="{FF2B5EF4-FFF2-40B4-BE49-F238E27FC236}">
                    <a16:creationId xmlns:a16="http://schemas.microsoft.com/office/drawing/2014/main" id="{F91FE984-31A1-4CD0-81BB-D7CE896F6D60}"/>
                  </a:ext>
                </a:extLst>
              </p:cNvPr>
              <p:cNvSpPr txBox="1"/>
              <p:nvPr/>
            </p:nvSpPr>
            <p:spPr>
              <a:xfrm>
                <a:off x="4840390"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a:t>
                </a:r>
              </a:p>
            </p:txBody>
          </p:sp>
          <p:sp>
            <p:nvSpPr>
              <p:cNvPr id="136" name="TextBox 135">
                <a:extLst>
                  <a:ext uri="{FF2B5EF4-FFF2-40B4-BE49-F238E27FC236}">
                    <a16:creationId xmlns:a16="http://schemas.microsoft.com/office/drawing/2014/main" id="{1CBC6A1E-4777-4E7E-9EDB-26E79309C4B5}"/>
                  </a:ext>
                </a:extLst>
              </p:cNvPr>
              <p:cNvSpPr txBox="1"/>
              <p:nvPr/>
            </p:nvSpPr>
            <p:spPr>
              <a:xfrm>
                <a:off x="486353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0.6</a:t>
                </a:r>
              </a:p>
            </p:txBody>
          </p:sp>
          <p:sp>
            <p:nvSpPr>
              <p:cNvPr id="137" name="TextBox 136">
                <a:extLst>
                  <a:ext uri="{FF2B5EF4-FFF2-40B4-BE49-F238E27FC236}">
                    <a16:creationId xmlns:a16="http://schemas.microsoft.com/office/drawing/2014/main" id="{476F2EF7-C9F8-4D2B-9D1B-9846EA58CBC0}"/>
                  </a:ext>
                </a:extLst>
              </p:cNvPr>
              <p:cNvSpPr txBox="1"/>
              <p:nvPr/>
            </p:nvSpPr>
            <p:spPr>
              <a:xfrm>
                <a:off x="486353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0.06</a:t>
                </a:r>
              </a:p>
            </p:txBody>
          </p:sp>
        </p:grpSp>
        <p:grpSp>
          <p:nvGrpSpPr>
            <p:cNvPr id="11" name="Group 10">
              <a:extLst>
                <a:ext uri="{FF2B5EF4-FFF2-40B4-BE49-F238E27FC236}">
                  <a16:creationId xmlns:a16="http://schemas.microsoft.com/office/drawing/2014/main" id="{88890AAF-D434-4241-B258-721F3C745609}"/>
                </a:ext>
              </a:extLst>
            </p:cNvPr>
            <p:cNvGrpSpPr/>
            <p:nvPr/>
          </p:nvGrpSpPr>
          <p:grpSpPr>
            <a:xfrm>
              <a:off x="5457785" y="4438169"/>
              <a:ext cx="689095" cy="1780925"/>
              <a:chOff x="5457785" y="4438169"/>
              <a:chExt cx="689095" cy="1780925"/>
            </a:xfrm>
          </p:grpSpPr>
          <p:sp>
            <p:nvSpPr>
              <p:cNvPr id="139" name="TextBox 138">
                <a:extLst>
                  <a:ext uri="{FF2B5EF4-FFF2-40B4-BE49-F238E27FC236}">
                    <a16:creationId xmlns:a16="http://schemas.microsoft.com/office/drawing/2014/main" id="{C033A304-5229-4017-A308-237ACFD757F1}"/>
                  </a:ext>
                </a:extLst>
              </p:cNvPr>
              <p:cNvSpPr txBox="1"/>
              <p:nvPr/>
            </p:nvSpPr>
            <p:spPr>
              <a:xfrm>
                <a:off x="5457785"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7,000</a:t>
                </a:r>
              </a:p>
            </p:txBody>
          </p:sp>
          <p:sp>
            <p:nvSpPr>
              <p:cNvPr id="140" name="TextBox 139">
                <a:extLst>
                  <a:ext uri="{FF2B5EF4-FFF2-40B4-BE49-F238E27FC236}">
                    <a16:creationId xmlns:a16="http://schemas.microsoft.com/office/drawing/2014/main" id="{B5BB2B41-7851-4ADB-8F6B-9FF973B57179}"/>
                  </a:ext>
                </a:extLst>
              </p:cNvPr>
              <p:cNvSpPr txBox="1"/>
              <p:nvPr/>
            </p:nvSpPr>
            <p:spPr>
              <a:xfrm>
                <a:off x="5457785"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700</a:t>
                </a:r>
              </a:p>
            </p:txBody>
          </p:sp>
          <p:sp>
            <p:nvSpPr>
              <p:cNvPr id="141" name="TextBox 140">
                <a:extLst>
                  <a:ext uri="{FF2B5EF4-FFF2-40B4-BE49-F238E27FC236}">
                    <a16:creationId xmlns:a16="http://schemas.microsoft.com/office/drawing/2014/main" id="{6CDE2D0F-E861-47D3-9284-9C61850AD485}"/>
                  </a:ext>
                </a:extLst>
              </p:cNvPr>
              <p:cNvSpPr txBox="1"/>
              <p:nvPr/>
            </p:nvSpPr>
            <p:spPr>
              <a:xfrm>
                <a:off x="5457785"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70</a:t>
                </a:r>
              </a:p>
            </p:txBody>
          </p:sp>
          <p:sp>
            <p:nvSpPr>
              <p:cNvPr id="142" name="TextBox 141">
                <a:extLst>
                  <a:ext uri="{FF2B5EF4-FFF2-40B4-BE49-F238E27FC236}">
                    <a16:creationId xmlns:a16="http://schemas.microsoft.com/office/drawing/2014/main" id="{983660B6-D60B-48E0-9723-D375968F599A}"/>
                  </a:ext>
                </a:extLst>
              </p:cNvPr>
              <p:cNvSpPr txBox="1"/>
              <p:nvPr/>
            </p:nvSpPr>
            <p:spPr>
              <a:xfrm>
                <a:off x="5457785"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a:t>
                </a:r>
              </a:p>
            </p:txBody>
          </p:sp>
          <p:sp>
            <p:nvSpPr>
              <p:cNvPr id="143" name="TextBox 142">
                <a:extLst>
                  <a:ext uri="{FF2B5EF4-FFF2-40B4-BE49-F238E27FC236}">
                    <a16:creationId xmlns:a16="http://schemas.microsoft.com/office/drawing/2014/main" id="{477C0B62-7458-4F10-9305-76FB4E7CB237}"/>
                  </a:ext>
                </a:extLst>
              </p:cNvPr>
              <p:cNvSpPr txBox="1"/>
              <p:nvPr/>
            </p:nvSpPr>
            <p:spPr>
              <a:xfrm>
                <a:off x="5480933"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0.7</a:t>
                </a:r>
              </a:p>
            </p:txBody>
          </p:sp>
          <p:sp>
            <p:nvSpPr>
              <p:cNvPr id="144" name="TextBox 143">
                <a:extLst>
                  <a:ext uri="{FF2B5EF4-FFF2-40B4-BE49-F238E27FC236}">
                    <a16:creationId xmlns:a16="http://schemas.microsoft.com/office/drawing/2014/main" id="{26CF5EA9-218E-4381-8AA5-8D796B5F4EA1}"/>
                  </a:ext>
                </a:extLst>
              </p:cNvPr>
              <p:cNvSpPr txBox="1"/>
              <p:nvPr/>
            </p:nvSpPr>
            <p:spPr>
              <a:xfrm>
                <a:off x="5480933"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0.07</a:t>
                </a:r>
              </a:p>
            </p:txBody>
          </p:sp>
        </p:grpSp>
        <p:grpSp>
          <p:nvGrpSpPr>
            <p:cNvPr id="9" name="Group 8">
              <a:extLst>
                <a:ext uri="{FF2B5EF4-FFF2-40B4-BE49-F238E27FC236}">
                  <a16:creationId xmlns:a16="http://schemas.microsoft.com/office/drawing/2014/main" id="{DA33443B-280A-4657-9308-38F89EC98422}"/>
                </a:ext>
              </a:extLst>
            </p:cNvPr>
            <p:cNvGrpSpPr/>
            <p:nvPr/>
          </p:nvGrpSpPr>
          <p:grpSpPr>
            <a:xfrm>
              <a:off x="6075180" y="4440116"/>
              <a:ext cx="689095" cy="1780927"/>
              <a:chOff x="6075180" y="4440116"/>
              <a:chExt cx="689095" cy="1780927"/>
            </a:xfrm>
          </p:grpSpPr>
          <p:sp>
            <p:nvSpPr>
              <p:cNvPr id="146" name="TextBox 145">
                <a:extLst>
                  <a:ext uri="{FF2B5EF4-FFF2-40B4-BE49-F238E27FC236}">
                    <a16:creationId xmlns:a16="http://schemas.microsoft.com/office/drawing/2014/main" id="{7BC8FAE0-2AB0-417E-B830-08DFEAF40753}"/>
                  </a:ext>
                </a:extLst>
              </p:cNvPr>
              <p:cNvSpPr txBox="1"/>
              <p:nvPr/>
            </p:nvSpPr>
            <p:spPr>
              <a:xfrm>
                <a:off x="6075180"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8,000</a:t>
                </a:r>
              </a:p>
            </p:txBody>
          </p:sp>
          <p:sp>
            <p:nvSpPr>
              <p:cNvPr id="147" name="TextBox 146">
                <a:extLst>
                  <a:ext uri="{FF2B5EF4-FFF2-40B4-BE49-F238E27FC236}">
                    <a16:creationId xmlns:a16="http://schemas.microsoft.com/office/drawing/2014/main" id="{C258970A-A193-41F1-A31A-56BCFD047BB8}"/>
                  </a:ext>
                </a:extLst>
              </p:cNvPr>
              <p:cNvSpPr txBox="1"/>
              <p:nvPr/>
            </p:nvSpPr>
            <p:spPr>
              <a:xfrm>
                <a:off x="6075180"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800</a:t>
                </a:r>
              </a:p>
            </p:txBody>
          </p:sp>
          <p:sp>
            <p:nvSpPr>
              <p:cNvPr id="148" name="TextBox 147">
                <a:extLst>
                  <a:ext uri="{FF2B5EF4-FFF2-40B4-BE49-F238E27FC236}">
                    <a16:creationId xmlns:a16="http://schemas.microsoft.com/office/drawing/2014/main" id="{88E6BA02-174E-45BB-8213-A981856AD437}"/>
                  </a:ext>
                </a:extLst>
              </p:cNvPr>
              <p:cNvSpPr txBox="1"/>
              <p:nvPr/>
            </p:nvSpPr>
            <p:spPr>
              <a:xfrm>
                <a:off x="6075180"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80</a:t>
                </a:r>
              </a:p>
            </p:txBody>
          </p:sp>
          <p:sp>
            <p:nvSpPr>
              <p:cNvPr id="149" name="TextBox 148">
                <a:extLst>
                  <a:ext uri="{FF2B5EF4-FFF2-40B4-BE49-F238E27FC236}">
                    <a16:creationId xmlns:a16="http://schemas.microsoft.com/office/drawing/2014/main" id="{470ED642-6452-44C2-8509-29901EC89850}"/>
                  </a:ext>
                </a:extLst>
              </p:cNvPr>
              <p:cNvSpPr txBox="1"/>
              <p:nvPr/>
            </p:nvSpPr>
            <p:spPr>
              <a:xfrm>
                <a:off x="6075180"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a:t>
                </a:r>
              </a:p>
            </p:txBody>
          </p:sp>
          <p:sp>
            <p:nvSpPr>
              <p:cNvPr id="150" name="TextBox 149">
                <a:extLst>
                  <a:ext uri="{FF2B5EF4-FFF2-40B4-BE49-F238E27FC236}">
                    <a16:creationId xmlns:a16="http://schemas.microsoft.com/office/drawing/2014/main" id="{982F31B0-A628-4F85-A680-63B57E6DB180}"/>
                  </a:ext>
                </a:extLst>
              </p:cNvPr>
              <p:cNvSpPr txBox="1"/>
              <p:nvPr/>
            </p:nvSpPr>
            <p:spPr>
              <a:xfrm>
                <a:off x="6098328" y="570949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0.8</a:t>
                </a:r>
              </a:p>
            </p:txBody>
          </p:sp>
          <p:sp>
            <p:nvSpPr>
              <p:cNvPr id="151" name="TextBox 150">
                <a:extLst>
                  <a:ext uri="{FF2B5EF4-FFF2-40B4-BE49-F238E27FC236}">
                    <a16:creationId xmlns:a16="http://schemas.microsoft.com/office/drawing/2014/main" id="{1656D093-E2C6-48BC-8413-6B2F74C3A069}"/>
                  </a:ext>
                </a:extLst>
              </p:cNvPr>
              <p:cNvSpPr txBox="1"/>
              <p:nvPr/>
            </p:nvSpPr>
            <p:spPr>
              <a:xfrm>
                <a:off x="6098328" y="6026837"/>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0.08</a:t>
                </a:r>
              </a:p>
            </p:txBody>
          </p:sp>
        </p:grpSp>
        <p:grpSp>
          <p:nvGrpSpPr>
            <p:cNvPr id="4" name="Group 3">
              <a:extLst>
                <a:ext uri="{FF2B5EF4-FFF2-40B4-BE49-F238E27FC236}">
                  <a16:creationId xmlns:a16="http://schemas.microsoft.com/office/drawing/2014/main" id="{73969C34-0817-4B2B-ACB5-7594A6ABABE2}"/>
                </a:ext>
              </a:extLst>
            </p:cNvPr>
            <p:cNvGrpSpPr/>
            <p:nvPr/>
          </p:nvGrpSpPr>
          <p:grpSpPr>
            <a:xfrm>
              <a:off x="6692576" y="4438169"/>
              <a:ext cx="689095" cy="1780928"/>
              <a:chOff x="6692576" y="4438169"/>
              <a:chExt cx="689095" cy="1780928"/>
            </a:xfrm>
          </p:grpSpPr>
          <p:sp>
            <p:nvSpPr>
              <p:cNvPr id="153" name="TextBox 152">
                <a:extLst>
                  <a:ext uri="{FF2B5EF4-FFF2-40B4-BE49-F238E27FC236}">
                    <a16:creationId xmlns:a16="http://schemas.microsoft.com/office/drawing/2014/main" id="{F0F5E217-B89E-40EB-9ED2-D957710356EE}"/>
                  </a:ext>
                </a:extLst>
              </p:cNvPr>
              <p:cNvSpPr txBox="1"/>
              <p:nvPr/>
            </p:nvSpPr>
            <p:spPr>
              <a:xfrm>
                <a:off x="6692576"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9,000</a:t>
                </a:r>
              </a:p>
            </p:txBody>
          </p:sp>
          <p:sp>
            <p:nvSpPr>
              <p:cNvPr id="154" name="TextBox 153">
                <a:extLst>
                  <a:ext uri="{FF2B5EF4-FFF2-40B4-BE49-F238E27FC236}">
                    <a16:creationId xmlns:a16="http://schemas.microsoft.com/office/drawing/2014/main" id="{F45C1642-98EA-48BA-B22B-757D4D124BE4}"/>
                  </a:ext>
                </a:extLst>
              </p:cNvPr>
              <p:cNvSpPr txBox="1"/>
              <p:nvPr/>
            </p:nvSpPr>
            <p:spPr>
              <a:xfrm>
                <a:off x="6692576" y="4755514"/>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900</a:t>
                </a:r>
              </a:p>
            </p:txBody>
          </p:sp>
          <p:sp>
            <p:nvSpPr>
              <p:cNvPr id="155" name="TextBox 154">
                <a:extLst>
                  <a:ext uri="{FF2B5EF4-FFF2-40B4-BE49-F238E27FC236}">
                    <a16:creationId xmlns:a16="http://schemas.microsoft.com/office/drawing/2014/main" id="{6E73450C-17C7-4B8F-849B-16B7E713596E}"/>
                  </a:ext>
                </a:extLst>
              </p:cNvPr>
              <p:cNvSpPr txBox="1"/>
              <p:nvPr/>
            </p:nvSpPr>
            <p:spPr>
              <a:xfrm>
                <a:off x="6692576" y="5072860"/>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90</a:t>
                </a:r>
              </a:p>
            </p:txBody>
          </p:sp>
          <p:sp>
            <p:nvSpPr>
              <p:cNvPr id="156" name="TextBox 155">
                <a:extLst>
                  <a:ext uri="{FF2B5EF4-FFF2-40B4-BE49-F238E27FC236}">
                    <a16:creationId xmlns:a16="http://schemas.microsoft.com/office/drawing/2014/main" id="{E988BFCB-3C8C-46D1-A3BE-68CFD585D391}"/>
                  </a:ext>
                </a:extLst>
              </p:cNvPr>
              <p:cNvSpPr txBox="1"/>
              <p:nvPr/>
            </p:nvSpPr>
            <p:spPr>
              <a:xfrm>
                <a:off x="6692576" y="5390202"/>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a:t>
                </a:r>
              </a:p>
            </p:txBody>
          </p:sp>
          <p:sp>
            <p:nvSpPr>
              <p:cNvPr id="157" name="TextBox 156">
                <a:extLst>
                  <a:ext uri="{FF2B5EF4-FFF2-40B4-BE49-F238E27FC236}">
                    <a16:creationId xmlns:a16="http://schemas.microsoft.com/office/drawing/2014/main" id="{7889EBDF-B9BD-4766-B33D-717FAA532039}"/>
                  </a:ext>
                </a:extLst>
              </p:cNvPr>
              <p:cNvSpPr txBox="1"/>
              <p:nvPr/>
            </p:nvSpPr>
            <p:spPr>
              <a:xfrm>
                <a:off x="6715724" y="5707546"/>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0.9</a:t>
                </a:r>
              </a:p>
            </p:txBody>
          </p:sp>
          <p:sp>
            <p:nvSpPr>
              <p:cNvPr id="158" name="TextBox 157">
                <a:extLst>
                  <a:ext uri="{FF2B5EF4-FFF2-40B4-BE49-F238E27FC236}">
                    <a16:creationId xmlns:a16="http://schemas.microsoft.com/office/drawing/2014/main" id="{D3040292-8B9E-464B-86AB-7D0B02AB1CFA}"/>
                  </a:ext>
                </a:extLst>
              </p:cNvPr>
              <p:cNvSpPr txBox="1"/>
              <p:nvPr/>
            </p:nvSpPr>
            <p:spPr>
              <a:xfrm>
                <a:off x="6715724" y="6024891"/>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0.09</a:t>
                </a:r>
              </a:p>
            </p:txBody>
          </p:sp>
        </p:grpSp>
      </p:grpSp>
      <p:grpSp>
        <p:nvGrpSpPr>
          <p:cNvPr id="12" name="Group 11">
            <a:extLst>
              <a:ext uri="{FF2B5EF4-FFF2-40B4-BE49-F238E27FC236}">
                <a16:creationId xmlns:a16="http://schemas.microsoft.com/office/drawing/2014/main" id="{EB08F9FB-C91C-4712-8D02-03F32015C806}"/>
              </a:ext>
            </a:extLst>
          </p:cNvPr>
          <p:cNvGrpSpPr/>
          <p:nvPr/>
        </p:nvGrpSpPr>
        <p:grpSpPr>
          <a:xfrm>
            <a:off x="8358441" y="4535384"/>
            <a:ext cx="2128838" cy="1692130"/>
            <a:chOff x="6834441" y="4535384"/>
            <a:chExt cx="2128838" cy="1692130"/>
          </a:xfrm>
        </p:grpSpPr>
        <p:grpSp>
          <p:nvGrpSpPr>
            <p:cNvPr id="8" name="Group 7">
              <a:extLst>
                <a:ext uri="{FF2B5EF4-FFF2-40B4-BE49-F238E27FC236}">
                  <a16:creationId xmlns:a16="http://schemas.microsoft.com/office/drawing/2014/main" id="{5BD3ABE0-E73F-4B34-BEAD-EB12C154F204}"/>
                </a:ext>
              </a:extLst>
            </p:cNvPr>
            <p:cNvGrpSpPr/>
            <p:nvPr/>
          </p:nvGrpSpPr>
          <p:grpSpPr>
            <a:xfrm>
              <a:off x="6834441" y="4535384"/>
              <a:ext cx="2128838" cy="1692130"/>
              <a:chOff x="6834441" y="4535384"/>
              <a:chExt cx="2128838" cy="1692130"/>
            </a:xfrm>
          </p:grpSpPr>
          <p:grpSp>
            <p:nvGrpSpPr>
              <p:cNvPr id="84" name="Group 83">
                <a:extLst>
                  <a:ext uri="{FF2B5EF4-FFF2-40B4-BE49-F238E27FC236}">
                    <a16:creationId xmlns:a16="http://schemas.microsoft.com/office/drawing/2014/main" id="{B17A718E-ADEC-4BFB-954B-544BAB8A14F9}"/>
                  </a:ext>
                </a:extLst>
              </p:cNvPr>
              <p:cNvGrpSpPr/>
              <p:nvPr/>
            </p:nvGrpSpPr>
            <p:grpSpPr>
              <a:xfrm>
                <a:off x="6834441" y="4535384"/>
                <a:ext cx="2128838" cy="1692130"/>
                <a:chOff x="6352434" y="5103426"/>
                <a:chExt cx="2128838" cy="1692130"/>
              </a:xfrm>
            </p:grpSpPr>
            <p:sp>
              <p:nvSpPr>
                <p:cNvPr id="86" name="Rectangle 85">
                  <a:extLst>
                    <a:ext uri="{FF2B5EF4-FFF2-40B4-BE49-F238E27FC236}">
                      <a16:creationId xmlns:a16="http://schemas.microsoft.com/office/drawing/2014/main" id="{FBC18CF1-3168-4304-868B-BBEF89A3AE0D}"/>
                    </a:ext>
                  </a:extLst>
                </p:cNvPr>
                <p:cNvSpPr/>
                <p:nvPr/>
              </p:nvSpPr>
              <p:spPr>
                <a:xfrm>
                  <a:off x="6352434" y="5103426"/>
                  <a:ext cx="2128838" cy="169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903CE564-C9E2-4B96-BDA0-893E7CD553FA}"/>
                    </a:ext>
                  </a:extLst>
                </p:cNvPr>
                <p:cNvSpPr/>
                <p:nvPr/>
              </p:nvSpPr>
              <p:spPr>
                <a:xfrm>
                  <a:off x="6733256" y="5206694"/>
                  <a:ext cx="858203" cy="430887"/>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a:t>
                  </a:r>
                </a:p>
              </p:txBody>
            </p:sp>
          </p:grpSp>
          <p:pic>
            <p:nvPicPr>
              <p:cNvPr id="85" name="Picture 84" descr="A picture containing traffic, light, street, stop&#10;&#10;Description automatically generated">
                <a:extLst>
                  <a:ext uri="{FF2B5EF4-FFF2-40B4-BE49-F238E27FC236}">
                    <a16:creationId xmlns:a16="http://schemas.microsoft.com/office/drawing/2014/main" id="{9C67E7FA-EF1C-43B5-9EC2-9FCC1BC85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6972667" y="4572705"/>
                <a:ext cx="108282" cy="585750"/>
              </a:xfrm>
              <a:prstGeom prst="rect">
                <a:avLst/>
              </a:prstGeom>
            </p:spPr>
          </p:pic>
        </p:grpSp>
        <p:sp>
          <p:nvSpPr>
            <p:cNvPr id="88" name="Rectangle 87">
              <a:extLst>
                <a:ext uri="{FF2B5EF4-FFF2-40B4-BE49-F238E27FC236}">
                  <a16:creationId xmlns:a16="http://schemas.microsoft.com/office/drawing/2014/main" id="{D3B527C9-AFA9-496D-B68F-222090404171}"/>
                </a:ext>
              </a:extLst>
            </p:cNvPr>
            <p:cNvSpPr/>
            <p:nvPr/>
          </p:nvSpPr>
          <p:spPr>
            <a:xfrm>
              <a:off x="7174498" y="5037583"/>
              <a:ext cx="1292383"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ten times the size</a:t>
              </a:r>
            </a:p>
          </p:txBody>
        </p:sp>
      </p:grpSp>
      <p:grpSp>
        <p:nvGrpSpPr>
          <p:cNvPr id="10" name="Group 9">
            <a:extLst>
              <a:ext uri="{FF2B5EF4-FFF2-40B4-BE49-F238E27FC236}">
                <a16:creationId xmlns:a16="http://schemas.microsoft.com/office/drawing/2014/main" id="{066CAF74-C3D1-43D1-9740-CD793AE6D27B}"/>
              </a:ext>
            </a:extLst>
          </p:cNvPr>
          <p:cNvGrpSpPr/>
          <p:nvPr/>
        </p:nvGrpSpPr>
        <p:grpSpPr>
          <a:xfrm>
            <a:off x="8412271" y="4940726"/>
            <a:ext cx="2128838" cy="1692130"/>
            <a:chOff x="6888271" y="4923029"/>
            <a:chExt cx="2128838" cy="1692130"/>
          </a:xfrm>
        </p:grpSpPr>
        <p:grpSp>
          <p:nvGrpSpPr>
            <p:cNvPr id="5" name="Group 4">
              <a:extLst>
                <a:ext uri="{FF2B5EF4-FFF2-40B4-BE49-F238E27FC236}">
                  <a16:creationId xmlns:a16="http://schemas.microsoft.com/office/drawing/2014/main" id="{ED62059A-5ACC-45D8-9501-D5FFCC0EAF40}"/>
                </a:ext>
              </a:extLst>
            </p:cNvPr>
            <p:cNvGrpSpPr/>
            <p:nvPr/>
          </p:nvGrpSpPr>
          <p:grpSpPr>
            <a:xfrm>
              <a:off x="6888271" y="4923029"/>
              <a:ext cx="2128838" cy="1692130"/>
              <a:chOff x="6865234" y="4959539"/>
              <a:chExt cx="2128838" cy="1692130"/>
            </a:xfrm>
          </p:grpSpPr>
          <p:grpSp>
            <p:nvGrpSpPr>
              <p:cNvPr id="92" name="Group 91">
                <a:extLst>
                  <a:ext uri="{FF2B5EF4-FFF2-40B4-BE49-F238E27FC236}">
                    <a16:creationId xmlns:a16="http://schemas.microsoft.com/office/drawing/2014/main" id="{7DE583D7-984D-47E8-AFFC-20D415596688}"/>
                  </a:ext>
                </a:extLst>
              </p:cNvPr>
              <p:cNvGrpSpPr/>
              <p:nvPr/>
            </p:nvGrpSpPr>
            <p:grpSpPr>
              <a:xfrm>
                <a:off x="6865234" y="4959539"/>
                <a:ext cx="2128838" cy="1692130"/>
                <a:chOff x="6352434" y="5103426"/>
                <a:chExt cx="2128838" cy="1692130"/>
              </a:xfrm>
            </p:grpSpPr>
            <p:sp>
              <p:nvSpPr>
                <p:cNvPr id="103" name="Rectangle 102">
                  <a:extLst>
                    <a:ext uri="{FF2B5EF4-FFF2-40B4-BE49-F238E27FC236}">
                      <a16:creationId xmlns:a16="http://schemas.microsoft.com/office/drawing/2014/main" id="{145E9822-1B72-439B-B648-169B871C336E}"/>
                    </a:ext>
                  </a:extLst>
                </p:cNvPr>
                <p:cNvSpPr/>
                <p:nvPr/>
              </p:nvSpPr>
              <p:spPr>
                <a:xfrm>
                  <a:off x="6352434" y="5103426"/>
                  <a:ext cx="2128838" cy="169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B670F72C-AEC4-4DB3-9596-FC039C7CC0C6}"/>
                    </a:ext>
                  </a:extLst>
                </p:cNvPr>
                <p:cNvSpPr/>
                <p:nvPr/>
              </p:nvSpPr>
              <p:spPr>
                <a:xfrm>
                  <a:off x="6733256" y="5206694"/>
                  <a:ext cx="858203" cy="430887"/>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a:t>
                  </a:r>
                </a:p>
              </p:txBody>
            </p:sp>
          </p:grpSp>
          <p:pic>
            <p:nvPicPr>
              <p:cNvPr id="96" name="Picture 95" descr="A picture containing traffic, light, street, stop&#10;&#10;Description automatically generated">
                <a:extLst>
                  <a:ext uri="{FF2B5EF4-FFF2-40B4-BE49-F238E27FC236}">
                    <a16:creationId xmlns:a16="http://schemas.microsoft.com/office/drawing/2014/main" id="{28BC10D7-D083-4D23-85E5-CC1EF6A34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7003460" y="4996860"/>
                <a:ext cx="108282" cy="585750"/>
              </a:xfrm>
              <a:prstGeom prst="rect">
                <a:avLst/>
              </a:prstGeom>
            </p:spPr>
          </p:pic>
        </p:grpSp>
        <p:sp>
          <p:nvSpPr>
            <p:cNvPr id="117" name="Rectangle 116">
              <a:extLst>
                <a:ext uri="{FF2B5EF4-FFF2-40B4-BE49-F238E27FC236}">
                  <a16:creationId xmlns:a16="http://schemas.microsoft.com/office/drawing/2014/main" id="{A34E4B89-AF20-4A87-930B-19548A0536E5}"/>
                </a:ext>
              </a:extLst>
            </p:cNvPr>
            <p:cNvSpPr/>
            <p:nvPr/>
          </p:nvSpPr>
          <p:spPr>
            <a:xfrm>
              <a:off x="7228328" y="5425228"/>
              <a:ext cx="1292383"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ten times the size</a:t>
              </a:r>
            </a:p>
          </p:txBody>
        </p:sp>
      </p:grpSp>
      <p:sp>
        <p:nvSpPr>
          <p:cNvPr id="3" name="Rectangle 2">
            <a:extLst>
              <a:ext uri="{FF2B5EF4-FFF2-40B4-BE49-F238E27FC236}">
                <a16:creationId xmlns:a16="http://schemas.microsoft.com/office/drawing/2014/main" id="{AE194E71-D66D-44DF-BE05-B94622F8A36F}"/>
              </a:ext>
            </a:extLst>
          </p:cNvPr>
          <p:cNvSpPr/>
          <p:nvPr/>
        </p:nvSpPr>
        <p:spPr>
          <a:xfrm>
            <a:off x="6854407" y="1405141"/>
            <a:ext cx="893217" cy="581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8CBEFC0D-99D4-45F4-8B22-8B1F8274B9DB}"/>
              </a:ext>
            </a:extLst>
          </p:cNvPr>
          <p:cNvSpPr/>
          <p:nvPr/>
        </p:nvSpPr>
        <p:spPr>
          <a:xfrm>
            <a:off x="6847755" y="2106730"/>
            <a:ext cx="893217" cy="581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2426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4.81481E-6 L 0.00034 -0.06643 " pathEditMode="relative" rAng="0" ptsTypes="AA">
                                      <p:cBhvr>
                                        <p:cTn id="6" dur="2000" fill="hold"/>
                                        <p:tgtEl>
                                          <p:spTgt spid="90"/>
                                        </p:tgtEl>
                                        <p:attrNameLst>
                                          <p:attrName>ppt_x</p:attrName>
                                          <p:attrName>ppt_y</p:attrName>
                                        </p:attrNameLst>
                                      </p:cBhvr>
                                      <p:rCtr x="17" y="-3333"/>
                                    </p:animMotion>
                                  </p:childTnLst>
                                </p:cTn>
                              </p:par>
                              <p:par>
                                <p:cTn id="7" presetID="1" presetClass="entr" presetSubtype="0" fill="hold" nodeType="withEffect">
                                  <p:stCondLst>
                                    <p:cond delay="10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61111E-6 -2.59259E-6 L 0.00052 -0.06666 " pathEditMode="relative" rAng="0" ptsTypes="AA">
                                      <p:cBhvr>
                                        <p:cTn id="26" dur="2000" fill="hold"/>
                                        <p:tgtEl>
                                          <p:spTgt spid="94"/>
                                        </p:tgtEl>
                                        <p:attrNameLst>
                                          <p:attrName>ppt_x</p:attrName>
                                          <p:attrName>ppt_y</p:attrName>
                                        </p:attrNameLst>
                                      </p:cBhvr>
                                      <p:rCtr x="17" y="-3333"/>
                                    </p:animMotion>
                                  </p:childTnLst>
                                </p:cTn>
                              </p:par>
                              <p:par>
                                <p:cTn id="27" presetID="1" presetClass="entr" presetSubtype="0" fill="hold" nodeType="withEffect">
                                  <p:stCondLst>
                                    <p:cond delay="100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P spid="94" grpId="0" animBg="1"/>
      <p:bldP spid="94" grpId="1" animBg="1"/>
      <p:bldP spid="6" grpId="0"/>
      <p:bldP spid="3" grpId="0" animBg="1"/>
      <p:bldP spid="1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387C88-C02E-4C12-9465-4171C13FE1A1}"/>
              </a:ext>
            </a:extLst>
          </p:cNvPr>
          <p:cNvGrpSpPr/>
          <p:nvPr/>
        </p:nvGrpSpPr>
        <p:grpSpPr>
          <a:xfrm>
            <a:off x="2437548" y="2440419"/>
            <a:ext cx="1404031" cy="2716704"/>
            <a:chOff x="3184680" y="2358264"/>
            <a:chExt cx="1404031" cy="2716704"/>
          </a:xfrm>
        </p:grpSpPr>
        <p:grpSp>
          <p:nvGrpSpPr>
            <p:cNvPr id="128" name="Group 127">
              <a:extLst>
                <a:ext uri="{FF2B5EF4-FFF2-40B4-BE49-F238E27FC236}">
                  <a16:creationId xmlns:a16="http://schemas.microsoft.com/office/drawing/2014/main" id="{6C8662B6-C03F-4559-9E70-AEC97F498777}"/>
                </a:ext>
              </a:extLst>
            </p:cNvPr>
            <p:cNvGrpSpPr/>
            <p:nvPr/>
          </p:nvGrpSpPr>
          <p:grpSpPr>
            <a:xfrm>
              <a:off x="3184680" y="2358264"/>
              <a:ext cx="729596" cy="596007"/>
              <a:chOff x="5676460" y="4277312"/>
              <a:chExt cx="526852" cy="430385"/>
            </a:xfrm>
          </p:grpSpPr>
          <p:sp>
            <p:nvSpPr>
              <p:cNvPr id="129" name="Oval 128">
                <a:extLst>
                  <a:ext uri="{FF2B5EF4-FFF2-40B4-BE49-F238E27FC236}">
                    <a16:creationId xmlns:a16="http://schemas.microsoft.com/office/drawing/2014/main" id="{E1B4766F-BDCE-42B5-87DD-89F17A770984}"/>
                  </a:ext>
                </a:extLst>
              </p:cNvPr>
              <p:cNvSpPr/>
              <p:nvPr/>
            </p:nvSpPr>
            <p:spPr>
              <a:xfrm>
                <a:off x="5732014"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30" name="TextBox 129">
                <a:extLst>
                  <a:ext uri="{FF2B5EF4-FFF2-40B4-BE49-F238E27FC236}">
                    <a16:creationId xmlns:a16="http://schemas.microsoft.com/office/drawing/2014/main" id="{7B989CDE-484C-45BE-9A98-4DB03D0170A8}"/>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1" name="Group 130">
              <a:extLst>
                <a:ext uri="{FF2B5EF4-FFF2-40B4-BE49-F238E27FC236}">
                  <a16:creationId xmlns:a16="http://schemas.microsoft.com/office/drawing/2014/main" id="{90560EB9-D2DD-49DF-BA1D-1DA5ECAE8247}"/>
                </a:ext>
              </a:extLst>
            </p:cNvPr>
            <p:cNvGrpSpPr/>
            <p:nvPr/>
          </p:nvGrpSpPr>
          <p:grpSpPr>
            <a:xfrm>
              <a:off x="3859115" y="2358264"/>
              <a:ext cx="729596" cy="596007"/>
              <a:chOff x="5676460" y="4277312"/>
              <a:chExt cx="526852" cy="430385"/>
            </a:xfrm>
          </p:grpSpPr>
          <p:sp>
            <p:nvSpPr>
              <p:cNvPr id="132" name="Oval 131">
                <a:extLst>
                  <a:ext uri="{FF2B5EF4-FFF2-40B4-BE49-F238E27FC236}">
                    <a16:creationId xmlns:a16="http://schemas.microsoft.com/office/drawing/2014/main" id="{77BB8D2F-4635-47A4-9D9D-0BCB5FD8FC5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F3F8043F-7B2F-4741-B5E1-D03316F54F7F}"/>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4" name="Group 133">
              <a:extLst>
                <a:ext uri="{FF2B5EF4-FFF2-40B4-BE49-F238E27FC236}">
                  <a16:creationId xmlns:a16="http://schemas.microsoft.com/office/drawing/2014/main" id="{DD3088C5-4786-4982-A85B-512C6F7444A5}"/>
                </a:ext>
              </a:extLst>
            </p:cNvPr>
            <p:cNvGrpSpPr/>
            <p:nvPr/>
          </p:nvGrpSpPr>
          <p:grpSpPr>
            <a:xfrm>
              <a:off x="3191742" y="3074880"/>
              <a:ext cx="729596" cy="596007"/>
              <a:chOff x="5676460" y="4277312"/>
              <a:chExt cx="526852" cy="430385"/>
            </a:xfrm>
          </p:grpSpPr>
          <p:sp>
            <p:nvSpPr>
              <p:cNvPr id="135" name="Oval 134">
                <a:extLst>
                  <a:ext uri="{FF2B5EF4-FFF2-40B4-BE49-F238E27FC236}">
                    <a16:creationId xmlns:a16="http://schemas.microsoft.com/office/drawing/2014/main" id="{89EF102D-FEB3-44BD-9585-608DB5D5AF5A}"/>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36" name="TextBox 135">
                <a:extLst>
                  <a:ext uri="{FF2B5EF4-FFF2-40B4-BE49-F238E27FC236}">
                    <a16:creationId xmlns:a16="http://schemas.microsoft.com/office/drawing/2014/main" id="{8F025804-8102-409D-9CCC-06CD6AB98DB6}"/>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7" name="Group 136">
              <a:extLst>
                <a:ext uri="{FF2B5EF4-FFF2-40B4-BE49-F238E27FC236}">
                  <a16:creationId xmlns:a16="http://schemas.microsoft.com/office/drawing/2014/main" id="{257432E9-A441-4BFE-85D8-6EEA32C88DB3}"/>
                </a:ext>
              </a:extLst>
            </p:cNvPr>
            <p:cNvGrpSpPr/>
            <p:nvPr/>
          </p:nvGrpSpPr>
          <p:grpSpPr>
            <a:xfrm>
              <a:off x="3859115" y="3074880"/>
              <a:ext cx="729596" cy="596007"/>
              <a:chOff x="5676460" y="4277312"/>
              <a:chExt cx="526852" cy="430385"/>
            </a:xfrm>
          </p:grpSpPr>
          <p:sp>
            <p:nvSpPr>
              <p:cNvPr id="138" name="Oval 137">
                <a:extLst>
                  <a:ext uri="{FF2B5EF4-FFF2-40B4-BE49-F238E27FC236}">
                    <a16:creationId xmlns:a16="http://schemas.microsoft.com/office/drawing/2014/main" id="{5D1E4116-3540-4AD9-BB60-06E169BB82A9}"/>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1189C6C9-2B35-420F-A9AF-4610208FFE15}"/>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0" name="Group 139">
              <a:extLst>
                <a:ext uri="{FF2B5EF4-FFF2-40B4-BE49-F238E27FC236}">
                  <a16:creationId xmlns:a16="http://schemas.microsoft.com/office/drawing/2014/main" id="{81EBCEFE-EEC5-4CDF-A619-C683C681ECBF}"/>
                </a:ext>
              </a:extLst>
            </p:cNvPr>
            <p:cNvGrpSpPr/>
            <p:nvPr/>
          </p:nvGrpSpPr>
          <p:grpSpPr>
            <a:xfrm>
              <a:off x="3188211" y="3788442"/>
              <a:ext cx="729596" cy="596007"/>
              <a:chOff x="5676460" y="4277312"/>
              <a:chExt cx="526852" cy="430385"/>
            </a:xfrm>
          </p:grpSpPr>
          <p:sp>
            <p:nvSpPr>
              <p:cNvPr id="141" name="Oval 140">
                <a:extLst>
                  <a:ext uri="{FF2B5EF4-FFF2-40B4-BE49-F238E27FC236}">
                    <a16:creationId xmlns:a16="http://schemas.microsoft.com/office/drawing/2014/main" id="{A8F209A6-9D52-465D-89F3-4662753874C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2F694631-A943-4D2F-A59B-3DC7530A8B0C}"/>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3" name="Group 142">
              <a:extLst>
                <a:ext uri="{FF2B5EF4-FFF2-40B4-BE49-F238E27FC236}">
                  <a16:creationId xmlns:a16="http://schemas.microsoft.com/office/drawing/2014/main" id="{C11F95AD-2E56-47BD-9D71-78C40BBF5CB3}"/>
                </a:ext>
              </a:extLst>
            </p:cNvPr>
            <p:cNvGrpSpPr/>
            <p:nvPr/>
          </p:nvGrpSpPr>
          <p:grpSpPr>
            <a:xfrm>
              <a:off x="3859115" y="3795504"/>
              <a:ext cx="729596" cy="596007"/>
              <a:chOff x="5676460" y="4277312"/>
              <a:chExt cx="526852" cy="430385"/>
            </a:xfrm>
          </p:grpSpPr>
          <p:sp>
            <p:nvSpPr>
              <p:cNvPr id="144" name="Oval 143">
                <a:extLst>
                  <a:ext uri="{FF2B5EF4-FFF2-40B4-BE49-F238E27FC236}">
                    <a16:creationId xmlns:a16="http://schemas.microsoft.com/office/drawing/2014/main" id="{4627A5C6-2A55-447C-BB40-057030CBA045}"/>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E319B55F-9724-48E6-91B6-4F77B584296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6" name="Group 145">
              <a:extLst>
                <a:ext uri="{FF2B5EF4-FFF2-40B4-BE49-F238E27FC236}">
                  <a16:creationId xmlns:a16="http://schemas.microsoft.com/office/drawing/2014/main" id="{A4BE5970-818E-4923-996D-128D78A53DE5}"/>
                </a:ext>
              </a:extLst>
            </p:cNvPr>
            <p:cNvGrpSpPr/>
            <p:nvPr/>
          </p:nvGrpSpPr>
          <p:grpSpPr>
            <a:xfrm>
              <a:off x="3188211" y="4478961"/>
              <a:ext cx="729596" cy="596007"/>
              <a:chOff x="5676460" y="4277312"/>
              <a:chExt cx="526852" cy="430385"/>
            </a:xfrm>
          </p:grpSpPr>
          <p:sp>
            <p:nvSpPr>
              <p:cNvPr id="147" name="Oval 146">
                <a:extLst>
                  <a:ext uri="{FF2B5EF4-FFF2-40B4-BE49-F238E27FC236}">
                    <a16:creationId xmlns:a16="http://schemas.microsoft.com/office/drawing/2014/main" id="{DD5E2B16-B2B2-4308-9196-7C40034AA0A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48" name="TextBox 147">
                <a:extLst>
                  <a:ext uri="{FF2B5EF4-FFF2-40B4-BE49-F238E27FC236}">
                    <a16:creationId xmlns:a16="http://schemas.microsoft.com/office/drawing/2014/main" id="{414E6C7A-4B8D-44D1-85A7-3F404BA60E72}"/>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9" name="Group 148">
              <a:extLst>
                <a:ext uri="{FF2B5EF4-FFF2-40B4-BE49-F238E27FC236}">
                  <a16:creationId xmlns:a16="http://schemas.microsoft.com/office/drawing/2014/main" id="{6A3DA8B8-F824-4EA2-A84C-3AEB69996A99}"/>
                </a:ext>
              </a:extLst>
            </p:cNvPr>
            <p:cNvGrpSpPr/>
            <p:nvPr/>
          </p:nvGrpSpPr>
          <p:grpSpPr>
            <a:xfrm>
              <a:off x="3859115" y="4478961"/>
              <a:ext cx="729596" cy="596007"/>
              <a:chOff x="5676460" y="4277312"/>
              <a:chExt cx="526852" cy="430385"/>
            </a:xfrm>
          </p:grpSpPr>
          <p:sp>
            <p:nvSpPr>
              <p:cNvPr id="150" name="Oval 149">
                <a:extLst>
                  <a:ext uri="{FF2B5EF4-FFF2-40B4-BE49-F238E27FC236}">
                    <a16:creationId xmlns:a16="http://schemas.microsoft.com/office/drawing/2014/main" id="{04863367-4E5B-424F-AC88-1BBC056A3AA6}"/>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2E802E58-DC39-4DAF-AC97-464DA10B818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5MD-1 Multiplying and dividing by 10 and 100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3" name="Content Placeholder 2">
            <a:extLst>
              <a:ext uri="{FF2B5EF4-FFF2-40B4-BE49-F238E27FC236}">
                <a16:creationId xmlns:a16="http://schemas.microsoft.com/office/drawing/2014/main" id="{B4BFA0BA-75BC-49A7-9807-D0B36C778CFD}"/>
              </a:ext>
            </a:extLst>
          </p:cNvPr>
          <p:cNvSpPr txBox="1">
            <a:spLocks/>
          </p:cNvSpPr>
          <p:nvPr/>
        </p:nvSpPr>
        <p:spPr>
          <a:xfrm>
            <a:off x="6192012" y="1410377"/>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each of my ones become tenths, what has happened? If each of my tenths become ones, what has happened?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Start with 8 ones, now exchange each for a tenths counter. Can you explain what you have done? Start with 8 tenths counters,</a:t>
            </a:r>
            <a:r>
              <a:rPr lang="en-GB" sz="2000" dirty="0">
                <a:latin typeface="Arial"/>
              </a:rPr>
              <a:t> then</a:t>
            </a:r>
            <a:r>
              <a:rPr kumimoji="0" lang="en-GB" sz="2000" b="0" i="0" u="none" strike="noStrike" kern="1200" cap="none" spc="0" normalizeH="0" baseline="0" noProof="0" dirty="0">
                <a:ln>
                  <a:noFill/>
                </a:ln>
                <a:solidFill>
                  <a:srgbClr val="585858"/>
                </a:solidFill>
                <a:effectLst/>
                <a:uLnTx/>
                <a:uFillTx/>
                <a:latin typeface="Arial"/>
                <a:ea typeface="+mn-ea"/>
                <a:cs typeface="+mn-cs"/>
              </a:rPr>
              <a:t> exchange each for a ones counter. Explain what you have done.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5" name="TextBox 94">
            <a:extLst>
              <a:ext uri="{FF2B5EF4-FFF2-40B4-BE49-F238E27FC236}">
                <a16:creationId xmlns:a16="http://schemas.microsoft.com/office/drawing/2014/main" id="{8B1D8680-F707-4827-9F33-083ED143A436}"/>
              </a:ext>
            </a:extLst>
          </p:cNvPr>
          <p:cNvSpPr txBox="1"/>
          <p:nvPr/>
        </p:nvSpPr>
        <p:spPr>
          <a:xfrm>
            <a:off x="1627825" y="535926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ten times the size</a:t>
            </a:r>
          </a:p>
        </p:txBody>
      </p:sp>
      <p:sp>
        <p:nvSpPr>
          <p:cNvPr id="96" name="Rectangle 95">
            <a:extLst>
              <a:ext uri="{FF2B5EF4-FFF2-40B4-BE49-F238E27FC236}">
                <a16:creationId xmlns:a16="http://schemas.microsoft.com/office/drawing/2014/main" id="{8FF358C1-95E2-40CF-824B-F4A6809A1479}"/>
              </a:ext>
            </a:extLst>
          </p:cNvPr>
          <p:cNvSpPr/>
          <p:nvPr/>
        </p:nvSpPr>
        <p:spPr>
          <a:xfrm>
            <a:off x="1979153" y="1410882"/>
            <a:ext cx="2358339"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10 = 0.8</a:t>
            </a:r>
          </a:p>
        </p:txBody>
      </p:sp>
      <p:sp>
        <p:nvSpPr>
          <p:cNvPr id="97" name="Rectangle 96">
            <a:extLst>
              <a:ext uri="{FF2B5EF4-FFF2-40B4-BE49-F238E27FC236}">
                <a16:creationId xmlns:a16="http://schemas.microsoft.com/office/drawing/2014/main" id="{A8666E4E-5158-45D3-8A20-36850CF942F4}"/>
              </a:ext>
            </a:extLst>
          </p:cNvPr>
          <p:cNvSpPr/>
          <p:nvPr/>
        </p:nvSpPr>
        <p:spPr>
          <a:xfrm>
            <a:off x="1978356" y="1410882"/>
            <a:ext cx="235994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0.8 x 10 = 8</a:t>
            </a:r>
          </a:p>
        </p:txBody>
      </p:sp>
      <p:grpSp>
        <p:nvGrpSpPr>
          <p:cNvPr id="5" name="Group 4">
            <a:extLst>
              <a:ext uri="{FF2B5EF4-FFF2-40B4-BE49-F238E27FC236}">
                <a16:creationId xmlns:a16="http://schemas.microsoft.com/office/drawing/2014/main" id="{5D9AA86F-6808-463F-A92F-D40759A84417}"/>
              </a:ext>
            </a:extLst>
          </p:cNvPr>
          <p:cNvGrpSpPr/>
          <p:nvPr/>
        </p:nvGrpSpPr>
        <p:grpSpPr>
          <a:xfrm>
            <a:off x="2447568" y="2440890"/>
            <a:ext cx="1394011" cy="2715486"/>
            <a:chOff x="3193600" y="2359480"/>
            <a:chExt cx="1394011" cy="2715486"/>
          </a:xfrm>
        </p:grpSpPr>
        <p:grpSp>
          <p:nvGrpSpPr>
            <p:cNvPr id="101" name="Group 100">
              <a:extLst>
                <a:ext uri="{FF2B5EF4-FFF2-40B4-BE49-F238E27FC236}">
                  <a16:creationId xmlns:a16="http://schemas.microsoft.com/office/drawing/2014/main" id="{53141596-8895-415A-88A5-4E004B3AB417}"/>
                </a:ext>
              </a:extLst>
            </p:cNvPr>
            <p:cNvGrpSpPr/>
            <p:nvPr/>
          </p:nvGrpSpPr>
          <p:grpSpPr>
            <a:xfrm>
              <a:off x="3193600" y="2359480"/>
              <a:ext cx="729596" cy="596005"/>
              <a:chOff x="4400447" y="4277313"/>
              <a:chExt cx="526853" cy="430385"/>
            </a:xfrm>
          </p:grpSpPr>
          <p:sp>
            <p:nvSpPr>
              <p:cNvPr id="102" name="Oval 101">
                <a:extLst>
                  <a:ext uri="{FF2B5EF4-FFF2-40B4-BE49-F238E27FC236}">
                    <a16:creationId xmlns:a16="http://schemas.microsoft.com/office/drawing/2014/main" id="{07D558FC-88F1-4F64-A010-18BF873606B2}"/>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E2239337-8C89-4B2A-AA2B-CEA8162ABB82}"/>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4" name="Group 103">
              <a:extLst>
                <a:ext uri="{FF2B5EF4-FFF2-40B4-BE49-F238E27FC236}">
                  <a16:creationId xmlns:a16="http://schemas.microsoft.com/office/drawing/2014/main" id="{79192BB6-0229-4F6B-928F-10EDDA599058}"/>
                </a:ext>
              </a:extLst>
            </p:cNvPr>
            <p:cNvGrpSpPr/>
            <p:nvPr/>
          </p:nvGrpSpPr>
          <p:grpSpPr>
            <a:xfrm>
              <a:off x="3858015" y="2359480"/>
              <a:ext cx="729596" cy="596005"/>
              <a:chOff x="4400447" y="4277313"/>
              <a:chExt cx="526853" cy="430385"/>
            </a:xfrm>
          </p:grpSpPr>
          <p:sp>
            <p:nvSpPr>
              <p:cNvPr id="105" name="Oval 104">
                <a:extLst>
                  <a:ext uri="{FF2B5EF4-FFF2-40B4-BE49-F238E27FC236}">
                    <a16:creationId xmlns:a16="http://schemas.microsoft.com/office/drawing/2014/main" id="{2889D751-792B-4221-ACE8-47DC0B0D8DB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28EB6EB0-7041-44CC-993F-418CE67C26A0}"/>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7" name="Group 106">
              <a:extLst>
                <a:ext uri="{FF2B5EF4-FFF2-40B4-BE49-F238E27FC236}">
                  <a16:creationId xmlns:a16="http://schemas.microsoft.com/office/drawing/2014/main" id="{6F1DBE10-0439-4634-BD54-464D05264368}"/>
                </a:ext>
              </a:extLst>
            </p:cNvPr>
            <p:cNvGrpSpPr/>
            <p:nvPr/>
          </p:nvGrpSpPr>
          <p:grpSpPr>
            <a:xfrm>
              <a:off x="3193600" y="3074881"/>
              <a:ext cx="729596" cy="596005"/>
              <a:chOff x="4400447" y="4277313"/>
              <a:chExt cx="526853" cy="430385"/>
            </a:xfrm>
          </p:grpSpPr>
          <p:sp>
            <p:nvSpPr>
              <p:cNvPr id="108" name="Oval 107">
                <a:extLst>
                  <a:ext uri="{FF2B5EF4-FFF2-40B4-BE49-F238E27FC236}">
                    <a16:creationId xmlns:a16="http://schemas.microsoft.com/office/drawing/2014/main" id="{A8189316-AB50-4170-984F-B140DA72780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0E8AAC08-8578-408D-B20C-E51B59B18181}"/>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0" name="Group 109">
              <a:extLst>
                <a:ext uri="{FF2B5EF4-FFF2-40B4-BE49-F238E27FC236}">
                  <a16:creationId xmlns:a16="http://schemas.microsoft.com/office/drawing/2014/main" id="{C5493340-A338-4343-AE38-81F9211CED9E}"/>
                </a:ext>
              </a:extLst>
            </p:cNvPr>
            <p:cNvGrpSpPr/>
            <p:nvPr/>
          </p:nvGrpSpPr>
          <p:grpSpPr>
            <a:xfrm>
              <a:off x="3858015" y="3074881"/>
              <a:ext cx="729596" cy="596005"/>
              <a:chOff x="4400447" y="4277313"/>
              <a:chExt cx="526853" cy="430385"/>
            </a:xfrm>
          </p:grpSpPr>
          <p:sp>
            <p:nvSpPr>
              <p:cNvPr id="111" name="Oval 110">
                <a:extLst>
                  <a:ext uri="{FF2B5EF4-FFF2-40B4-BE49-F238E27FC236}">
                    <a16:creationId xmlns:a16="http://schemas.microsoft.com/office/drawing/2014/main" id="{5F6857E7-990F-4C98-8BB9-807F0D356EEF}"/>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EA3915B9-3306-4132-8E00-780B3EB636F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3" name="Group 112">
              <a:extLst>
                <a:ext uri="{FF2B5EF4-FFF2-40B4-BE49-F238E27FC236}">
                  <a16:creationId xmlns:a16="http://schemas.microsoft.com/office/drawing/2014/main" id="{1D79422B-18A7-4600-85FB-5BCB2B840F04}"/>
                </a:ext>
              </a:extLst>
            </p:cNvPr>
            <p:cNvGrpSpPr/>
            <p:nvPr/>
          </p:nvGrpSpPr>
          <p:grpSpPr>
            <a:xfrm>
              <a:off x="3193600" y="3789001"/>
              <a:ext cx="729596" cy="596005"/>
              <a:chOff x="4400447" y="4277313"/>
              <a:chExt cx="526853" cy="430385"/>
            </a:xfrm>
          </p:grpSpPr>
          <p:sp>
            <p:nvSpPr>
              <p:cNvPr id="114" name="Oval 113">
                <a:extLst>
                  <a:ext uri="{FF2B5EF4-FFF2-40B4-BE49-F238E27FC236}">
                    <a16:creationId xmlns:a16="http://schemas.microsoft.com/office/drawing/2014/main" id="{236D6B18-C098-4969-BA2D-3364AB0B82EE}"/>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2F1A9AA1-A501-41DE-B353-1F692C49E54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6" name="Group 115">
              <a:extLst>
                <a:ext uri="{FF2B5EF4-FFF2-40B4-BE49-F238E27FC236}">
                  <a16:creationId xmlns:a16="http://schemas.microsoft.com/office/drawing/2014/main" id="{0DCAC5DA-DA96-4F7A-B5C7-1AD8A07DD307}"/>
                </a:ext>
              </a:extLst>
            </p:cNvPr>
            <p:cNvGrpSpPr/>
            <p:nvPr/>
          </p:nvGrpSpPr>
          <p:grpSpPr>
            <a:xfrm>
              <a:off x="3858015" y="3789001"/>
              <a:ext cx="729596" cy="596005"/>
              <a:chOff x="4400447" y="4277313"/>
              <a:chExt cx="526853" cy="430385"/>
            </a:xfrm>
          </p:grpSpPr>
          <p:sp>
            <p:nvSpPr>
              <p:cNvPr id="117" name="Oval 116">
                <a:extLst>
                  <a:ext uri="{FF2B5EF4-FFF2-40B4-BE49-F238E27FC236}">
                    <a16:creationId xmlns:a16="http://schemas.microsoft.com/office/drawing/2014/main" id="{BB4D7C05-D88B-4109-AC9D-4F0EDEBB3910}"/>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5D3D82E5-71C7-4E0B-AF0D-4CF2A6CC6506}"/>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9" name="Group 118">
              <a:extLst>
                <a:ext uri="{FF2B5EF4-FFF2-40B4-BE49-F238E27FC236}">
                  <a16:creationId xmlns:a16="http://schemas.microsoft.com/office/drawing/2014/main" id="{51A65C5E-2521-4297-9591-78089181326B}"/>
                </a:ext>
              </a:extLst>
            </p:cNvPr>
            <p:cNvGrpSpPr/>
            <p:nvPr/>
          </p:nvGrpSpPr>
          <p:grpSpPr>
            <a:xfrm>
              <a:off x="3193600" y="4478961"/>
              <a:ext cx="729596" cy="596005"/>
              <a:chOff x="4400447" y="4277313"/>
              <a:chExt cx="526853" cy="430385"/>
            </a:xfrm>
          </p:grpSpPr>
          <p:sp>
            <p:nvSpPr>
              <p:cNvPr id="120" name="Oval 119">
                <a:extLst>
                  <a:ext uri="{FF2B5EF4-FFF2-40B4-BE49-F238E27FC236}">
                    <a16:creationId xmlns:a16="http://schemas.microsoft.com/office/drawing/2014/main" id="{B60FCD4E-510F-4B5A-A5E9-4A5DF7EB5C1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21" name="TextBox 120">
                <a:extLst>
                  <a:ext uri="{FF2B5EF4-FFF2-40B4-BE49-F238E27FC236}">
                    <a16:creationId xmlns:a16="http://schemas.microsoft.com/office/drawing/2014/main" id="{3F4D9248-6E99-4BFD-B51A-B1ABA36913DD}"/>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22" name="Group 121">
              <a:extLst>
                <a:ext uri="{FF2B5EF4-FFF2-40B4-BE49-F238E27FC236}">
                  <a16:creationId xmlns:a16="http://schemas.microsoft.com/office/drawing/2014/main" id="{0872BBB5-229B-4364-800E-BCED049FF102}"/>
                </a:ext>
              </a:extLst>
            </p:cNvPr>
            <p:cNvGrpSpPr/>
            <p:nvPr/>
          </p:nvGrpSpPr>
          <p:grpSpPr>
            <a:xfrm>
              <a:off x="3858015" y="4478961"/>
              <a:ext cx="729596" cy="596005"/>
              <a:chOff x="4400447" y="4277313"/>
              <a:chExt cx="526853" cy="430385"/>
            </a:xfrm>
          </p:grpSpPr>
          <p:sp>
            <p:nvSpPr>
              <p:cNvPr id="123" name="Oval 122">
                <a:extLst>
                  <a:ext uri="{FF2B5EF4-FFF2-40B4-BE49-F238E27FC236}">
                    <a16:creationId xmlns:a16="http://schemas.microsoft.com/office/drawing/2014/main" id="{EBEC3ADC-CDA3-4C10-8EE7-FC9A909C1A4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24" name="TextBox 123">
                <a:extLst>
                  <a:ext uri="{FF2B5EF4-FFF2-40B4-BE49-F238E27FC236}">
                    <a16:creationId xmlns:a16="http://schemas.microsoft.com/office/drawing/2014/main" id="{C0118CF4-1E7D-4B29-8BE4-CA79B11951E1}"/>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sp>
        <p:nvSpPr>
          <p:cNvPr id="152" name="TextBox 151">
            <a:extLst>
              <a:ext uri="{FF2B5EF4-FFF2-40B4-BE49-F238E27FC236}">
                <a16:creationId xmlns:a16="http://schemas.microsoft.com/office/drawing/2014/main" id="{85BA933E-F127-49FE-8400-F5355A954026}"/>
              </a:ext>
            </a:extLst>
          </p:cNvPr>
          <p:cNvSpPr txBox="1"/>
          <p:nvPr/>
        </p:nvSpPr>
        <p:spPr>
          <a:xfrm>
            <a:off x="1627825" y="5352022"/>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one-tenth of the size</a:t>
            </a:r>
          </a:p>
        </p:txBody>
      </p:sp>
      <p:sp>
        <p:nvSpPr>
          <p:cNvPr id="2" name="TextBox 19">
            <a:extLst>
              <a:ext uri="{FF2B5EF4-FFF2-40B4-BE49-F238E27FC236}">
                <a16:creationId xmlns:a16="http://schemas.microsoft.com/office/drawing/2014/main" id="{1D8F3BA8-21F1-4E29-8288-5697F11E2F96}"/>
              </a:ext>
            </a:extLst>
          </p:cNvPr>
          <p:cNvSpPr txBox="1"/>
          <p:nvPr/>
        </p:nvSpPr>
        <p:spPr>
          <a:xfrm>
            <a:off x="6096000" y="4613359"/>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made one-tenth the size is 0.8.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divided by 10 is 0.8.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First we had 8 ones, now we have 8 tenths.</a:t>
            </a:r>
          </a:p>
        </p:txBody>
      </p:sp>
    </p:spTree>
    <p:extLst>
      <p:ext uri="{BB962C8B-B14F-4D97-AF65-F5344CB8AC3E}">
        <p14:creationId xmlns:p14="http://schemas.microsoft.com/office/powerpoint/2010/main" val="4225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96"/>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1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5" grpId="1"/>
      <p:bldP spid="96" grpId="0"/>
      <p:bldP spid="97" grpId="0"/>
      <p:bldP spid="152" grpId="0"/>
      <p:bldP spid="15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387C88-C02E-4C12-9465-4171C13FE1A1}"/>
              </a:ext>
            </a:extLst>
          </p:cNvPr>
          <p:cNvGrpSpPr/>
          <p:nvPr/>
        </p:nvGrpSpPr>
        <p:grpSpPr>
          <a:xfrm>
            <a:off x="2437548" y="2440419"/>
            <a:ext cx="1404031" cy="2716704"/>
            <a:chOff x="3184680" y="2358264"/>
            <a:chExt cx="1404031" cy="2716704"/>
          </a:xfrm>
        </p:grpSpPr>
        <p:grpSp>
          <p:nvGrpSpPr>
            <p:cNvPr id="128" name="Group 127">
              <a:extLst>
                <a:ext uri="{FF2B5EF4-FFF2-40B4-BE49-F238E27FC236}">
                  <a16:creationId xmlns:a16="http://schemas.microsoft.com/office/drawing/2014/main" id="{6C8662B6-C03F-4559-9E70-AEC97F498777}"/>
                </a:ext>
              </a:extLst>
            </p:cNvPr>
            <p:cNvGrpSpPr/>
            <p:nvPr/>
          </p:nvGrpSpPr>
          <p:grpSpPr>
            <a:xfrm>
              <a:off x="3184680" y="2358264"/>
              <a:ext cx="729596" cy="596007"/>
              <a:chOff x="5676460" y="4277312"/>
              <a:chExt cx="526852" cy="430385"/>
            </a:xfrm>
          </p:grpSpPr>
          <p:sp>
            <p:nvSpPr>
              <p:cNvPr id="129" name="Oval 128">
                <a:extLst>
                  <a:ext uri="{FF2B5EF4-FFF2-40B4-BE49-F238E27FC236}">
                    <a16:creationId xmlns:a16="http://schemas.microsoft.com/office/drawing/2014/main" id="{E1B4766F-BDCE-42B5-87DD-89F17A770984}"/>
                  </a:ext>
                </a:extLst>
              </p:cNvPr>
              <p:cNvSpPr/>
              <p:nvPr/>
            </p:nvSpPr>
            <p:spPr>
              <a:xfrm>
                <a:off x="5732014"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30" name="TextBox 129">
                <a:extLst>
                  <a:ext uri="{FF2B5EF4-FFF2-40B4-BE49-F238E27FC236}">
                    <a16:creationId xmlns:a16="http://schemas.microsoft.com/office/drawing/2014/main" id="{7B989CDE-484C-45BE-9A98-4DB03D0170A8}"/>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1" name="Group 130">
              <a:extLst>
                <a:ext uri="{FF2B5EF4-FFF2-40B4-BE49-F238E27FC236}">
                  <a16:creationId xmlns:a16="http://schemas.microsoft.com/office/drawing/2014/main" id="{90560EB9-D2DD-49DF-BA1D-1DA5ECAE8247}"/>
                </a:ext>
              </a:extLst>
            </p:cNvPr>
            <p:cNvGrpSpPr/>
            <p:nvPr/>
          </p:nvGrpSpPr>
          <p:grpSpPr>
            <a:xfrm>
              <a:off x="3859115" y="2358264"/>
              <a:ext cx="729596" cy="596007"/>
              <a:chOff x="5676460" y="4277312"/>
              <a:chExt cx="526852" cy="430385"/>
            </a:xfrm>
          </p:grpSpPr>
          <p:sp>
            <p:nvSpPr>
              <p:cNvPr id="132" name="Oval 131">
                <a:extLst>
                  <a:ext uri="{FF2B5EF4-FFF2-40B4-BE49-F238E27FC236}">
                    <a16:creationId xmlns:a16="http://schemas.microsoft.com/office/drawing/2014/main" id="{77BB8D2F-4635-47A4-9D9D-0BCB5FD8FC5F}"/>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F3F8043F-7B2F-4741-B5E1-D03316F54F7F}"/>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4" name="Group 133">
              <a:extLst>
                <a:ext uri="{FF2B5EF4-FFF2-40B4-BE49-F238E27FC236}">
                  <a16:creationId xmlns:a16="http://schemas.microsoft.com/office/drawing/2014/main" id="{DD3088C5-4786-4982-A85B-512C6F7444A5}"/>
                </a:ext>
              </a:extLst>
            </p:cNvPr>
            <p:cNvGrpSpPr/>
            <p:nvPr/>
          </p:nvGrpSpPr>
          <p:grpSpPr>
            <a:xfrm>
              <a:off x="3191742" y="3074880"/>
              <a:ext cx="729596" cy="596007"/>
              <a:chOff x="5676460" y="4277312"/>
              <a:chExt cx="526852" cy="430385"/>
            </a:xfrm>
          </p:grpSpPr>
          <p:sp>
            <p:nvSpPr>
              <p:cNvPr id="135" name="Oval 134">
                <a:extLst>
                  <a:ext uri="{FF2B5EF4-FFF2-40B4-BE49-F238E27FC236}">
                    <a16:creationId xmlns:a16="http://schemas.microsoft.com/office/drawing/2014/main" id="{89EF102D-FEB3-44BD-9585-608DB5D5AF5A}"/>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36" name="TextBox 135">
                <a:extLst>
                  <a:ext uri="{FF2B5EF4-FFF2-40B4-BE49-F238E27FC236}">
                    <a16:creationId xmlns:a16="http://schemas.microsoft.com/office/drawing/2014/main" id="{8F025804-8102-409D-9CCC-06CD6AB98DB6}"/>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7" name="Group 136">
              <a:extLst>
                <a:ext uri="{FF2B5EF4-FFF2-40B4-BE49-F238E27FC236}">
                  <a16:creationId xmlns:a16="http://schemas.microsoft.com/office/drawing/2014/main" id="{257432E9-A441-4BFE-85D8-6EEA32C88DB3}"/>
                </a:ext>
              </a:extLst>
            </p:cNvPr>
            <p:cNvGrpSpPr/>
            <p:nvPr/>
          </p:nvGrpSpPr>
          <p:grpSpPr>
            <a:xfrm>
              <a:off x="3859115" y="3074880"/>
              <a:ext cx="729596" cy="596007"/>
              <a:chOff x="5676460" y="4277312"/>
              <a:chExt cx="526852" cy="430385"/>
            </a:xfrm>
          </p:grpSpPr>
          <p:sp>
            <p:nvSpPr>
              <p:cNvPr id="138" name="Oval 137">
                <a:extLst>
                  <a:ext uri="{FF2B5EF4-FFF2-40B4-BE49-F238E27FC236}">
                    <a16:creationId xmlns:a16="http://schemas.microsoft.com/office/drawing/2014/main" id="{5D1E4116-3540-4AD9-BB60-06E169BB82A9}"/>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1189C6C9-2B35-420F-A9AF-4610208FFE15}"/>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0" name="Group 139">
              <a:extLst>
                <a:ext uri="{FF2B5EF4-FFF2-40B4-BE49-F238E27FC236}">
                  <a16:creationId xmlns:a16="http://schemas.microsoft.com/office/drawing/2014/main" id="{81EBCEFE-EEC5-4CDF-A619-C683C681ECBF}"/>
                </a:ext>
              </a:extLst>
            </p:cNvPr>
            <p:cNvGrpSpPr/>
            <p:nvPr/>
          </p:nvGrpSpPr>
          <p:grpSpPr>
            <a:xfrm>
              <a:off x="3188211" y="3788442"/>
              <a:ext cx="729596" cy="596007"/>
              <a:chOff x="5676460" y="4277312"/>
              <a:chExt cx="526852" cy="430385"/>
            </a:xfrm>
          </p:grpSpPr>
          <p:sp>
            <p:nvSpPr>
              <p:cNvPr id="141" name="Oval 140">
                <a:extLst>
                  <a:ext uri="{FF2B5EF4-FFF2-40B4-BE49-F238E27FC236}">
                    <a16:creationId xmlns:a16="http://schemas.microsoft.com/office/drawing/2014/main" id="{A8F209A6-9D52-465D-89F3-4662753874C0}"/>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2F694631-A943-4D2F-A59B-3DC7530A8B0C}"/>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3" name="Group 142">
              <a:extLst>
                <a:ext uri="{FF2B5EF4-FFF2-40B4-BE49-F238E27FC236}">
                  <a16:creationId xmlns:a16="http://schemas.microsoft.com/office/drawing/2014/main" id="{C11F95AD-2E56-47BD-9D71-78C40BBF5CB3}"/>
                </a:ext>
              </a:extLst>
            </p:cNvPr>
            <p:cNvGrpSpPr/>
            <p:nvPr/>
          </p:nvGrpSpPr>
          <p:grpSpPr>
            <a:xfrm>
              <a:off x="3859115" y="3795504"/>
              <a:ext cx="729596" cy="596007"/>
              <a:chOff x="5676460" y="4277312"/>
              <a:chExt cx="526852" cy="430385"/>
            </a:xfrm>
          </p:grpSpPr>
          <p:sp>
            <p:nvSpPr>
              <p:cNvPr id="144" name="Oval 143">
                <a:extLst>
                  <a:ext uri="{FF2B5EF4-FFF2-40B4-BE49-F238E27FC236}">
                    <a16:creationId xmlns:a16="http://schemas.microsoft.com/office/drawing/2014/main" id="{4627A5C6-2A55-447C-BB40-057030CBA045}"/>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E319B55F-9724-48E6-91B6-4F77B584296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6" name="Group 145">
              <a:extLst>
                <a:ext uri="{FF2B5EF4-FFF2-40B4-BE49-F238E27FC236}">
                  <a16:creationId xmlns:a16="http://schemas.microsoft.com/office/drawing/2014/main" id="{A4BE5970-818E-4923-996D-128D78A53DE5}"/>
                </a:ext>
              </a:extLst>
            </p:cNvPr>
            <p:cNvGrpSpPr/>
            <p:nvPr/>
          </p:nvGrpSpPr>
          <p:grpSpPr>
            <a:xfrm>
              <a:off x="3188211" y="4478961"/>
              <a:ext cx="729596" cy="596007"/>
              <a:chOff x="5676460" y="4277312"/>
              <a:chExt cx="526852" cy="430385"/>
            </a:xfrm>
          </p:grpSpPr>
          <p:sp>
            <p:nvSpPr>
              <p:cNvPr id="147" name="Oval 146">
                <a:extLst>
                  <a:ext uri="{FF2B5EF4-FFF2-40B4-BE49-F238E27FC236}">
                    <a16:creationId xmlns:a16="http://schemas.microsoft.com/office/drawing/2014/main" id="{DD5E2B16-B2B2-4308-9196-7C40034AA0A0}"/>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48" name="TextBox 147">
                <a:extLst>
                  <a:ext uri="{FF2B5EF4-FFF2-40B4-BE49-F238E27FC236}">
                    <a16:creationId xmlns:a16="http://schemas.microsoft.com/office/drawing/2014/main" id="{414E6C7A-4B8D-44D1-85A7-3F404BA60E72}"/>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9" name="Group 148">
              <a:extLst>
                <a:ext uri="{FF2B5EF4-FFF2-40B4-BE49-F238E27FC236}">
                  <a16:creationId xmlns:a16="http://schemas.microsoft.com/office/drawing/2014/main" id="{6A3DA8B8-F824-4EA2-A84C-3AEB69996A99}"/>
                </a:ext>
              </a:extLst>
            </p:cNvPr>
            <p:cNvGrpSpPr/>
            <p:nvPr/>
          </p:nvGrpSpPr>
          <p:grpSpPr>
            <a:xfrm>
              <a:off x="3859115" y="4478961"/>
              <a:ext cx="729596" cy="596007"/>
              <a:chOff x="5676460" y="4277312"/>
              <a:chExt cx="526852" cy="430385"/>
            </a:xfrm>
          </p:grpSpPr>
          <p:sp>
            <p:nvSpPr>
              <p:cNvPr id="150" name="Oval 149">
                <a:extLst>
                  <a:ext uri="{FF2B5EF4-FFF2-40B4-BE49-F238E27FC236}">
                    <a16:creationId xmlns:a16="http://schemas.microsoft.com/office/drawing/2014/main" id="{04863367-4E5B-424F-AC88-1BBC056A3AA6}"/>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2E802E58-DC39-4DAF-AC97-464DA10B818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5MD-1 Multiplying and dividing by 10 and 100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3" name="Content Placeholder 2">
            <a:extLst>
              <a:ext uri="{FF2B5EF4-FFF2-40B4-BE49-F238E27FC236}">
                <a16:creationId xmlns:a16="http://schemas.microsoft.com/office/drawing/2014/main" id="{B4BFA0BA-75BC-49A7-9807-D0B36C778CFD}"/>
              </a:ext>
            </a:extLst>
          </p:cNvPr>
          <p:cNvSpPr txBox="1">
            <a:spLocks/>
          </p:cNvSpPr>
          <p:nvPr/>
        </p:nvSpPr>
        <p:spPr>
          <a:xfrm>
            <a:off x="6033499" y="1350151"/>
            <a:ext cx="553937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marR="0" lvl="0" indent="-34290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If each of my ones become hundredths what has happened? If each of my hundredths become ones, what has happened? </a:t>
            </a:r>
          </a:p>
          <a:p>
            <a:pPr marL="342900" marR="0" lvl="0" indent="-34290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Start with 8 ones, now exchange each for a hundredths counter. Can you explain what you have done? Start with 8 hundredths counters, then exchange each for a ones counter. Explain what you have done.</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5" name="TextBox 94">
            <a:extLst>
              <a:ext uri="{FF2B5EF4-FFF2-40B4-BE49-F238E27FC236}">
                <a16:creationId xmlns:a16="http://schemas.microsoft.com/office/drawing/2014/main" id="{8B1D8680-F707-4827-9F33-083ED143A436}"/>
              </a:ext>
            </a:extLst>
          </p:cNvPr>
          <p:cNvSpPr txBox="1"/>
          <p:nvPr/>
        </p:nvSpPr>
        <p:spPr>
          <a:xfrm>
            <a:off x="1360038" y="5359267"/>
            <a:ext cx="3649284"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one hundred times the size</a:t>
            </a:r>
          </a:p>
        </p:txBody>
      </p:sp>
      <p:sp>
        <p:nvSpPr>
          <p:cNvPr id="96" name="Rectangle 95">
            <a:extLst>
              <a:ext uri="{FF2B5EF4-FFF2-40B4-BE49-F238E27FC236}">
                <a16:creationId xmlns:a16="http://schemas.microsoft.com/office/drawing/2014/main" id="{8FF358C1-95E2-40CF-824B-F4A6809A1479}"/>
              </a:ext>
            </a:extLst>
          </p:cNvPr>
          <p:cNvSpPr/>
          <p:nvPr/>
        </p:nvSpPr>
        <p:spPr>
          <a:xfrm>
            <a:off x="1750726" y="1410882"/>
            <a:ext cx="281519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0.08 x 100 = 8</a:t>
            </a:r>
          </a:p>
        </p:txBody>
      </p:sp>
      <p:sp>
        <p:nvSpPr>
          <p:cNvPr id="97" name="Rectangle 96">
            <a:extLst>
              <a:ext uri="{FF2B5EF4-FFF2-40B4-BE49-F238E27FC236}">
                <a16:creationId xmlns:a16="http://schemas.microsoft.com/office/drawing/2014/main" id="{A8666E4E-5158-45D3-8A20-36850CF942F4}"/>
              </a:ext>
            </a:extLst>
          </p:cNvPr>
          <p:cNvSpPr/>
          <p:nvPr/>
        </p:nvSpPr>
        <p:spPr>
          <a:xfrm>
            <a:off x="1761471" y="1410882"/>
            <a:ext cx="2813592"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100 = 0.08</a:t>
            </a:r>
          </a:p>
        </p:txBody>
      </p:sp>
      <p:grpSp>
        <p:nvGrpSpPr>
          <p:cNvPr id="5" name="Group 4">
            <a:extLst>
              <a:ext uri="{FF2B5EF4-FFF2-40B4-BE49-F238E27FC236}">
                <a16:creationId xmlns:a16="http://schemas.microsoft.com/office/drawing/2014/main" id="{5D9AA86F-6808-463F-A92F-D40759A84417}"/>
              </a:ext>
            </a:extLst>
          </p:cNvPr>
          <p:cNvGrpSpPr/>
          <p:nvPr/>
        </p:nvGrpSpPr>
        <p:grpSpPr>
          <a:xfrm>
            <a:off x="2461317" y="2440419"/>
            <a:ext cx="1394011" cy="2715486"/>
            <a:chOff x="3193600" y="2359480"/>
            <a:chExt cx="1394011" cy="2715486"/>
          </a:xfrm>
        </p:grpSpPr>
        <p:grpSp>
          <p:nvGrpSpPr>
            <p:cNvPr id="101" name="Group 100">
              <a:extLst>
                <a:ext uri="{FF2B5EF4-FFF2-40B4-BE49-F238E27FC236}">
                  <a16:creationId xmlns:a16="http://schemas.microsoft.com/office/drawing/2014/main" id="{53141596-8895-415A-88A5-4E004B3AB417}"/>
                </a:ext>
              </a:extLst>
            </p:cNvPr>
            <p:cNvGrpSpPr/>
            <p:nvPr/>
          </p:nvGrpSpPr>
          <p:grpSpPr>
            <a:xfrm>
              <a:off x="3193600" y="2359480"/>
              <a:ext cx="729596" cy="596005"/>
              <a:chOff x="4400447" y="4277313"/>
              <a:chExt cx="526853" cy="430385"/>
            </a:xfrm>
          </p:grpSpPr>
          <p:sp>
            <p:nvSpPr>
              <p:cNvPr id="102" name="Oval 101">
                <a:extLst>
                  <a:ext uri="{FF2B5EF4-FFF2-40B4-BE49-F238E27FC236}">
                    <a16:creationId xmlns:a16="http://schemas.microsoft.com/office/drawing/2014/main" id="{07D558FC-88F1-4F64-A010-18BF873606B2}"/>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E2239337-8C89-4B2A-AA2B-CEA8162ABB82}"/>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4" name="Group 103">
              <a:extLst>
                <a:ext uri="{FF2B5EF4-FFF2-40B4-BE49-F238E27FC236}">
                  <a16:creationId xmlns:a16="http://schemas.microsoft.com/office/drawing/2014/main" id="{79192BB6-0229-4F6B-928F-10EDDA599058}"/>
                </a:ext>
              </a:extLst>
            </p:cNvPr>
            <p:cNvGrpSpPr/>
            <p:nvPr/>
          </p:nvGrpSpPr>
          <p:grpSpPr>
            <a:xfrm>
              <a:off x="3858015" y="2359480"/>
              <a:ext cx="729596" cy="596005"/>
              <a:chOff x="4400447" y="4277313"/>
              <a:chExt cx="526853" cy="430385"/>
            </a:xfrm>
          </p:grpSpPr>
          <p:sp>
            <p:nvSpPr>
              <p:cNvPr id="105" name="Oval 104">
                <a:extLst>
                  <a:ext uri="{FF2B5EF4-FFF2-40B4-BE49-F238E27FC236}">
                    <a16:creationId xmlns:a16="http://schemas.microsoft.com/office/drawing/2014/main" id="{2889D751-792B-4221-ACE8-47DC0B0D8DB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28EB6EB0-7041-44CC-993F-418CE67C26A0}"/>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7" name="Group 106">
              <a:extLst>
                <a:ext uri="{FF2B5EF4-FFF2-40B4-BE49-F238E27FC236}">
                  <a16:creationId xmlns:a16="http://schemas.microsoft.com/office/drawing/2014/main" id="{6F1DBE10-0439-4634-BD54-464D05264368}"/>
                </a:ext>
              </a:extLst>
            </p:cNvPr>
            <p:cNvGrpSpPr/>
            <p:nvPr/>
          </p:nvGrpSpPr>
          <p:grpSpPr>
            <a:xfrm>
              <a:off x="3193600" y="3074881"/>
              <a:ext cx="729596" cy="596005"/>
              <a:chOff x="4400447" y="4277313"/>
              <a:chExt cx="526853" cy="430385"/>
            </a:xfrm>
          </p:grpSpPr>
          <p:sp>
            <p:nvSpPr>
              <p:cNvPr id="108" name="Oval 107">
                <a:extLst>
                  <a:ext uri="{FF2B5EF4-FFF2-40B4-BE49-F238E27FC236}">
                    <a16:creationId xmlns:a16="http://schemas.microsoft.com/office/drawing/2014/main" id="{A8189316-AB50-4170-984F-B140DA72780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0E8AAC08-8578-408D-B20C-E51B59B18181}"/>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0" name="Group 109">
              <a:extLst>
                <a:ext uri="{FF2B5EF4-FFF2-40B4-BE49-F238E27FC236}">
                  <a16:creationId xmlns:a16="http://schemas.microsoft.com/office/drawing/2014/main" id="{C5493340-A338-4343-AE38-81F9211CED9E}"/>
                </a:ext>
              </a:extLst>
            </p:cNvPr>
            <p:cNvGrpSpPr/>
            <p:nvPr/>
          </p:nvGrpSpPr>
          <p:grpSpPr>
            <a:xfrm>
              <a:off x="3858015" y="3074881"/>
              <a:ext cx="729596" cy="596005"/>
              <a:chOff x="4400447" y="4277313"/>
              <a:chExt cx="526853" cy="430385"/>
            </a:xfrm>
          </p:grpSpPr>
          <p:sp>
            <p:nvSpPr>
              <p:cNvPr id="111" name="Oval 110">
                <a:extLst>
                  <a:ext uri="{FF2B5EF4-FFF2-40B4-BE49-F238E27FC236}">
                    <a16:creationId xmlns:a16="http://schemas.microsoft.com/office/drawing/2014/main" id="{5F6857E7-990F-4C98-8BB9-807F0D356EEF}"/>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EA3915B9-3306-4132-8E00-780B3EB636F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3" name="Group 112">
              <a:extLst>
                <a:ext uri="{FF2B5EF4-FFF2-40B4-BE49-F238E27FC236}">
                  <a16:creationId xmlns:a16="http://schemas.microsoft.com/office/drawing/2014/main" id="{1D79422B-18A7-4600-85FB-5BCB2B840F04}"/>
                </a:ext>
              </a:extLst>
            </p:cNvPr>
            <p:cNvGrpSpPr/>
            <p:nvPr/>
          </p:nvGrpSpPr>
          <p:grpSpPr>
            <a:xfrm>
              <a:off x="3193600" y="3789001"/>
              <a:ext cx="729596" cy="596005"/>
              <a:chOff x="4400447" y="4277313"/>
              <a:chExt cx="526853" cy="430385"/>
            </a:xfrm>
          </p:grpSpPr>
          <p:sp>
            <p:nvSpPr>
              <p:cNvPr id="114" name="Oval 113">
                <a:extLst>
                  <a:ext uri="{FF2B5EF4-FFF2-40B4-BE49-F238E27FC236}">
                    <a16:creationId xmlns:a16="http://schemas.microsoft.com/office/drawing/2014/main" id="{236D6B18-C098-4969-BA2D-3364AB0B82EE}"/>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2F1A9AA1-A501-41DE-B353-1F692C49E54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6" name="Group 115">
              <a:extLst>
                <a:ext uri="{FF2B5EF4-FFF2-40B4-BE49-F238E27FC236}">
                  <a16:creationId xmlns:a16="http://schemas.microsoft.com/office/drawing/2014/main" id="{0DCAC5DA-DA96-4F7A-B5C7-1AD8A07DD307}"/>
                </a:ext>
              </a:extLst>
            </p:cNvPr>
            <p:cNvGrpSpPr/>
            <p:nvPr/>
          </p:nvGrpSpPr>
          <p:grpSpPr>
            <a:xfrm>
              <a:off x="3858015" y="3789001"/>
              <a:ext cx="729596" cy="596005"/>
              <a:chOff x="4400447" y="4277313"/>
              <a:chExt cx="526853" cy="430385"/>
            </a:xfrm>
          </p:grpSpPr>
          <p:sp>
            <p:nvSpPr>
              <p:cNvPr id="117" name="Oval 116">
                <a:extLst>
                  <a:ext uri="{FF2B5EF4-FFF2-40B4-BE49-F238E27FC236}">
                    <a16:creationId xmlns:a16="http://schemas.microsoft.com/office/drawing/2014/main" id="{BB4D7C05-D88B-4109-AC9D-4F0EDEBB3910}"/>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5D3D82E5-71C7-4E0B-AF0D-4CF2A6CC6506}"/>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9" name="Group 118">
              <a:extLst>
                <a:ext uri="{FF2B5EF4-FFF2-40B4-BE49-F238E27FC236}">
                  <a16:creationId xmlns:a16="http://schemas.microsoft.com/office/drawing/2014/main" id="{51A65C5E-2521-4297-9591-78089181326B}"/>
                </a:ext>
              </a:extLst>
            </p:cNvPr>
            <p:cNvGrpSpPr/>
            <p:nvPr/>
          </p:nvGrpSpPr>
          <p:grpSpPr>
            <a:xfrm>
              <a:off x="3193600" y="4478961"/>
              <a:ext cx="729596" cy="596005"/>
              <a:chOff x="4400447" y="4277313"/>
              <a:chExt cx="526853" cy="430385"/>
            </a:xfrm>
          </p:grpSpPr>
          <p:sp>
            <p:nvSpPr>
              <p:cNvPr id="120" name="Oval 119">
                <a:extLst>
                  <a:ext uri="{FF2B5EF4-FFF2-40B4-BE49-F238E27FC236}">
                    <a16:creationId xmlns:a16="http://schemas.microsoft.com/office/drawing/2014/main" id="{B60FCD4E-510F-4B5A-A5E9-4A5DF7EB5C1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21" name="TextBox 120">
                <a:extLst>
                  <a:ext uri="{FF2B5EF4-FFF2-40B4-BE49-F238E27FC236}">
                    <a16:creationId xmlns:a16="http://schemas.microsoft.com/office/drawing/2014/main" id="{3F4D9248-6E99-4BFD-B51A-B1ABA36913DD}"/>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22" name="Group 121">
              <a:extLst>
                <a:ext uri="{FF2B5EF4-FFF2-40B4-BE49-F238E27FC236}">
                  <a16:creationId xmlns:a16="http://schemas.microsoft.com/office/drawing/2014/main" id="{0872BBB5-229B-4364-800E-BCED049FF102}"/>
                </a:ext>
              </a:extLst>
            </p:cNvPr>
            <p:cNvGrpSpPr/>
            <p:nvPr/>
          </p:nvGrpSpPr>
          <p:grpSpPr>
            <a:xfrm>
              <a:off x="3858015" y="4478961"/>
              <a:ext cx="729596" cy="596005"/>
              <a:chOff x="4400447" y="4277313"/>
              <a:chExt cx="526853" cy="430385"/>
            </a:xfrm>
          </p:grpSpPr>
          <p:sp>
            <p:nvSpPr>
              <p:cNvPr id="123" name="Oval 122">
                <a:extLst>
                  <a:ext uri="{FF2B5EF4-FFF2-40B4-BE49-F238E27FC236}">
                    <a16:creationId xmlns:a16="http://schemas.microsoft.com/office/drawing/2014/main" id="{EBEC3ADC-CDA3-4C10-8EE7-FC9A909C1A4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24" name="TextBox 123">
                <a:extLst>
                  <a:ext uri="{FF2B5EF4-FFF2-40B4-BE49-F238E27FC236}">
                    <a16:creationId xmlns:a16="http://schemas.microsoft.com/office/drawing/2014/main" id="{C0118CF4-1E7D-4B29-8BE4-CA79B11951E1}"/>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sp>
        <p:nvSpPr>
          <p:cNvPr id="152" name="TextBox 151">
            <a:extLst>
              <a:ext uri="{FF2B5EF4-FFF2-40B4-BE49-F238E27FC236}">
                <a16:creationId xmlns:a16="http://schemas.microsoft.com/office/drawing/2014/main" id="{85BA933E-F127-49FE-8400-F5355A954026}"/>
              </a:ext>
            </a:extLst>
          </p:cNvPr>
          <p:cNvSpPr txBox="1"/>
          <p:nvPr/>
        </p:nvSpPr>
        <p:spPr>
          <a:xfrm>
            <a:off x="1627825" y="535926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one-hundredth of the size</a:t>
            </a:r>
          </a:p>
        </p:txBody>
      </p:sp>
      <p:sp>
        <p:nvSpPr>
          <p:cNvPr id="2" name="TextBox 19">
            <a:extLst>
              <a:ext uri="{FF2B5EF4-FFF2-40B4-BE49-F238E27FC236}">
                <a16:creationId xmlns:a16="http://schemas.microsoft.com/office/drawing/2014/main" id="{1D8F3BA8-21F1-4E29-8288-5697F11E2F96}"/>
              </a:ext>
            </a:extLst>
          </p:cNvPr>
          <p:cNvSpPr txBox="1"/>
          <p:nvPr/>
        </p:nvSpPr>
        <p:spPr>
          <a:xfrm>
            <a:off x="6081712" y="4620604"/>
            <a:ext cx="5645067"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made 100 times smaller is 0.08.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divided by 100 is 0.08.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First we had 8 ones, now we have 8 hundredths</a:t>
            </a:r>
          </a:p>
        </p:txBody>
      </p:sp>
    </p:spTree>
    <p:extLst>
      <p:ext uri="{BB962C8B-B14F-4D97-AF65-F5344CB8AC3E}">
        <p14:creationId xmlns:p14="http://schemas.microsoft.com/office/powerpoint/2010/main" val="106582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97"/>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1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95"/>
                                        </p:tgtEl>
                                      </p:cBhvr>
                                    </p:animEffect>
                                    <p:set>
                                      <p:cBhvr>
                                        <p:cTn id="35" dur="1" fill="hold">
                                          <p:stCondLst>
                                            <p:cond delay="499"/>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5" grpId="1"/>
      <p:bldP spid="96" grpId="0"/>
      <p:bldP spid="97" grpId="0"/>
      <p:bldP spid="152" grpId="0"/>
      <p:bldP spid="15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387C88-C02E-4C12-9465-4171C13FE1A1}"/>
              </a:ext>
            </a:extLst>
          </p:cNvPr>
          <p:cNvGrpSpPr/>
          <p:nvPr/>
        </p:nvGrpSpPr>
        <p:grpSpPr>
          <a:xfrm>
            <a:off x="2437548" y="2440419"/>
            <a:ext cx="1404031" cy="2716704"/>
            <a:chOff x="3184680" y="2358264"/>
            <a:chExt cx="1404031" cy="2716704"/>
          </a:xfrm>
        </p:grpSpPr>
        <p:grpSp>
          <p:nvGrpSpPr>
            <p:cNvPr id="128" name="Group 127">
              <a:extLst>
                <a:ext uri="{FF2B5EF4-FFF2-40B4-BE49-F238E27FC236}">
                  <a16:creationId xmlns:a16="http://schemas.microsoft.com/office/drawing/2014/main" id="{6C8662B6-C03F-4559-9E70-AEC97F498777}"/>
                </a:ext>
              </a:extLst>
            </p:cNvPr>
            <p:cNvGrpSpPr/>
            <p:nvPr/>
          </p:nvGrpSpPr>
          <p:grpSpPr>
            <a:xfrm>
              <a:off x="3184680" y="2358264"/>
              <a:ext cx="729596" cy="596007"/>
              <a:chOff x="5676460" y="4277312"/>
              <a:chExt cx="526852" cy="430385"/>
            </a:xfrm>
          </p:grpSpPr>
          <p:sp>
            <p:nvSpPr>
              <p:cNvPr id="129" name="Oval 128">
                <a:extLst>
                  <a:ext uri="{FF2B5EF4-FFF2-40B4-BE49-F238E27FC236}">
                    <a16:creationId xmlns:a16="http://schemas.microsoft.com/office/drawing/2014/main" id="{E1B4766F-BDCE-42B5-87DD-89F17A770984}"/>
                  </a:ext>
                </a:extLst>
              </p:cNvPr>
              <p:cNvSpPr/>
              <p:nvPr/>
            </p:nvSpPr>
            <p:spPr>
              <a:xfrm>
                <a:off x="5732014"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30" name="TextBox 129">
                <a:extLst>
                  <a:ext uri="{FF2B5EF4-FFF2-40B4-BE49-F238E27FC236}">
                    <a16:creationId xmlns:a16="http://schemas.microsoft.com/office/drawing/2014/main" id="{7B989CDE-484C-45BE-9A98-4DB03D0170A8}"/>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1" name="Group 130">
              <a:extLst>
                <a:ext uri="{FF2B5EF4-FFF2-40B4-BE49-F238E27FC236}">
                  <a16:creationId xmlns:a16="http://schemas.microsoft.com/office/drawing/2014/main" id="{90560EB9-D2DD-49DF-BA1D-1DA5ECAE8247}"/>
                </a:ext>
              </a:extLst>
            </p:cNvPr>
            <p:cNvGrpSpPr/>
            <p:nvPr/>
          </p:nvGrpSpPr>
          <p:grpSpPr>
            <a:xfrm>
              <a:off x="3859115" y="2358264"/>
              <a:ext cx="729596" cy="596007"/>
              <a:chOff x="5676460" y="4277312"/>
              <a:chExt cx="526852" cy="430385"/>
            </a:xfrm>
          </p:grpSpPr>
          <p:sp>
            <p:nvSpPr>
              <p:cNvPr id="132" name="Oval 131">
                <a:extLst>
                  <a:ext uri="{FF2B5EF4-FFF2-40B4-BE49-F238E27FC236}">
                    <a16:creationId xmlns:a16="http://schemas.microsoft.com/office/drawing/2014/main" id="{77BB8D2F-4635-47A4-9D9D-0BCB5FD8FC5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F3F8043F-7B2F-4741-B5E1-D03316F54F7F}"/>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4" name="Group 133">
              <a:extLst>
                <a:ext uri="{FF2B5EF4-FFF2-40B4-BE49-F238E27FC236}">
                  <a16:creationId xmlns:a16="http://schemas.microsoft.com/office/drawing/2014/main" id="{DD3088C5-4786-4982-A85B-512C6F7444A5}"/>
                </a:ext>
              </a:extLst>
            </p:cNvPr>
            <p:cNvGrpSpPr/>
            <p:nvPr/>
          </p:nvGrpSpPr>
          <p:grpSpPr>
            <a:xfrm>
              <a:off x="3191742" y="3074880"/>
              <a:ext cx="729596" cy="596007"/>
              <a:chOff x="5676460" y="4277312"/>
              <a:chExt cx="526852" cy="430385"/>
            </a:xfrm>
          </p:grpSpPr>
          <p:sp>
            <p:nvSpPr>
              <p:cNvPr id="135" name="Oval 134">
                <a:extLst>
                  <a:ext uri="{FF2B5EF4-FFF2-40B4-BE49-F238E27FC236}">
                    <a16:creationId xmlns:a16="http://schemas.microsoft.com/office/drawing/2014/main" id="{89EF102D-FEB3-44BD-9585-608DB5D5AF5A}"/>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36" name="TextBox 135">
                <a:extLst>
                  <a:ext uri="{FF2B5EF4-FFF2-40B4-BE49-F238E27FC236}">
                    <a16:creationId xmlns:a16="http://schemas.microsoft.com/office/drawing/2014/main" id="{8F025804-8102-409D-9CCC-06CD6AB98DB6}"/>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7" name="Group 136">
              <a:extLst>
                <a:ext uri="{FF2B5EF4-FFF2-40B4-BE49-F238E27FC236}">
                  <a16:creationId xmlns:a16="http://schemas.microsoft.com/office/drawing/2014/main" id="{257432E9-A441-4BFE-85D8-6EEA32C88DB3}"/>
                </a:ext>
              </a:extLst>
            </p:cNvPr>
            <p:cNvGrpSpPr/>
            <p:nvPr/>
          </p:nvGrpSpPr>
          <p:grpSpPr>
            <a:xfrm>
              <a:off x="3859115" y="3074880"/>
              <a:ext cx="729596" cy="596007"/>
              <a:chOff x="5676460" y="4277312"/>
              <a:chExt cx="526852" cy="430385"/>
            </a:xfrm>
          </p:grpSpPr>
          <p:sp>
            <p:nvSpPr>
              <p:cNvPr id="138" name="Oval 137">
                <a:extLst>
                  <a:ext uri="{FF2B5EF4-FFF2-40B4-BE49-F238E27FC236}">
                    <a16:creationId xmlns:a16="http://schemas.microsoft.com/office/drawing/2014/main" id="{5D1E4116-3540-4AD9-BB60-06E169BB82A9}"/>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1189C6C9-2B35-420F-A9AF-4610208FFE15}"/>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0" name="Group 139">
              <a:extLst>
                <a:ext uri="{FF2B5EF4-FFF2-40B4-BE49-F238E27FC236}">
                  <a16:creationId xmlns:a16="http://schemas.microsoft.com/office/drawing/2014/main" id="{81EBCEFE-EEC5-4CDF-A619-C683C681ECBF}"/>
                </a:ext>
              </a:extLst>
            </p:cNvPr>
            <p:cNvGrpSpPr/>
            <p:nvPr/>
          </p:nvGrpSpPr>
          <p:grpSpPr>
            <a:xfrm>
              <a:off x="3188211" y="3788442"/>
              <a:ext cx="729596" cy="596007"/>
              <a:chOff x="5676460" y="4277312"/>
              <a:chExt cx="526852" cy="430385"/>
            </a:xfrm>
          </p:grpSpPr>
          <p:sp>
            <p:nvSpPr>
              <p:cNvPr id="141" name="Oval 140">
                <a:extLst>
                  <a:ext uri="{FF2B5EF4-FFF2-40B4-BE49-F238E27FC236}">
                    <a16:creationId xmlns:a16="http://schemas.microsoft.com/office/drawing/2014/main" id="{A8F209A6-9D52-465D-89F3-4662753874C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2F694631-A943-4D2F-A59B-3DC7530A8B0C}"/>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3" name="Group 142">
              <a:extLst>
                <a:ext uri="{FF2B5EF4-FFF2-40B4-BE49-F238E27FC236}">
                  <a16:creationId xmlns:a16="http://schemas.microsoft.com/office/drawing/2014/main" id="{C11F95AD-2E56-47BD-9D71-78C40BBF5CB3}"/>
                </a:ext>
              </a:extLst>
            </p:cNvPr>
            <p:cNvGrpSpPr/>
            <p:nvPr/>
          </p:nvGrpSpPr>
          <p:grpSpPr>
            <a:xfrm>
              <a:off x="3859115" y="3795504"/>
              <a:ext cx="729596" cy="596007"/>
              <a:chOff x="5676460" y="4277312"/>
              <a:chExt cx="526852" cy="430385"/>
            </a:xfrm>
          </p:grpSpPr>
          <p:sp>
            <p:nvSpPr>
              <p:cNvPr id="144" name="Oval 143">
                <a:extLst>
                  <a:ext uri="{FF2B5EF4-FFF2-40B4-BE49-F238E27FC236}">
                    <a16:creationId xmlns:a16="http://schemas.microsoft.com/office/drawing/2014/main" id="{4627A5C6-2A55-447C-BB40-057030CBA045}"/>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E319B55F-9724-48E6-91B6-4F77B584296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6" name="Group 145">
              <a:extLst>
                <a:ext uri="{FF2B5EF4-FFF2-40B4-BE49-F238E27FC236}">
                  <a16:creationId xmlns:a16="http://schemas.microsoft.com/office/drawing/2014/main" id="{A4BE5970-818E-4923-996D-128D78A53DE5}"/>
                </a:ext>
              </a:extLst>
            </p:cNvPr>
            <p:cNvGrpSpPr/>
            <p:nvPr/>
          </p:nvGrpSpPr>
          <p:grpSpPr>
            <a:xfrm>
              <a:off x="3188211" y="4478961"/>
              <a:ext cx="729596" cy="596007"/>
              <a:chOff x="5676460" y="4277312"/>
              <a:chExt cx="526852" cy="430385"/>
            </a:xfrm>
          </p:grpSpPr>
          <p:sp>
            <p:nvSpPr>
              <p:cNvPr id="147" name="Oval 146">
                <a:extLst>
                  <a:ext uri="{FF2B5EF4-FFF2-40B4-BE49-F238E27FC236}">
                    <a16:creationId xmlns:a16="http://schemas.microsoft.com/office/drawing/2014/main" id="{DD5E2B16-B2B2-4308-9196-7C40034AA0A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48" name="TextBox 147">
                <a:extLst>
                  <a:ext uri="{FF2B5EF4-FFF2-40B4-BE49-F238E27FC236}">
                    <a16:creationId xmlns:a16="http://schemas.microsoft.com/office/drawing/2014/main" id="{414E6C7A-4B8D-44D1-85A7-3F404BA60E72}"/>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9" name="Group 148">
              <a:extLst>
                <a:ext uri="{FF2B5EF4-FFF2-40B4-BE49-F238E27FC236}">
                  <a16:creationId xmlns:a16="http://schemas.microsoft.com/office/drawing/2014/main" id="{6A3DA8B8-F824-4EA2-A84C-3AEB69996A99}"/>
                </a:ext>
              </a:extLst>
            </p:cNvPr>
            <p:cNvGrpSpPr/>
            <p:nvPr/>
          </p:nvGrpSpPr>
          <p:grpSpPr>
            <a:xfrm>
              <a:off x="3859115" y="4478961"/>
              <a:ext cx="729596" cy="596007"/>
              <a:chOff x="5676460" y="4277312"/>
              <a:chExt cx="526852" cy="430385"/>
            </a:xfrm>
          </p:grpSpPr>
          <p:sp>
            <p:nvSpPr>
              <p:cNvPr id="150" name="Oval 149">
                <a:extLst>
                  <a:ext uri="{FF2B5EF4-FFF2-40B4-BE49-F238E27FC236}">
                    <a16:creationId xmlns:a16="http://schemas.microsoft.com/office/drawing/2014/main" id="{04863367-4E5B-424F-AC88-1BBC056A3AA6}"/>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2E802E58-DC39-4DAF-AC97-464DA10B818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5MD-1 Multiplying and dividing by 10 and 100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3" name="Content Placeholder 2">
            <a:extLst>
              <a:ext uri="{FF2B5EF4-FFF2-40B4-BE49-F238E27FC236}">
                <a16:creationId xmlns:a16="http://schemas.microsoft.com/office/drawing/2014/main" id="{B4BFA0BA-75BC-49A7-9807-D0B36C778CFD}"/>
              </a:ext>
            </a:extLst>
          </p:cNvPr>
          <p:cNvSpPr txBox="1">
            <a:spLocks/>
          </p:cNvSpPr>
          <p:nvPr/>
        </p:nvSpPr>
        <p:spPr>
          <a:xfrm>
            <a:off x="5935580" y="1410377"/>
            <a:ext cx="5646822"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each of my tenths become hundredths what has happened? If each of my hundredths become tenths, what has happened?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Start with 8 tenths, now exchange each for a hundredths counter. Can you explain what you have done? Start with 8 hundredths counters, then exchange each for a tenths counter. Explain what you have done.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5" name="TextBox 94">
            <a:extLst>
              <a:ext uri="{FF2B5EF4-FFF2-40B4-BE49-F238E27FC236}">
                <a16:creationId xmlns:a16="http://schemas.microsoft.com/office/drawing/2014/main" id="{8B1D8680-F707-4827-9F33-083ED143A436}"/>
              </a:ext>
            </a:extLst>
          </p:cNvPr>
          <p:cNvSpPr txBox="1"/>
          <p:nvPr/>
        </p:nvSpPr>
        <p:spPr>
          <a:xfrm>
            <a:off x="1627825" y="535926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ten times the size</a:t>
            </a:r>
          </a:p>
        </p:txBody>
      </p:sp>
      <p:sp>
        <p:nvSpPr>
          <p:cNvPr id="96" name="Rectangle 95">
            <a:extLst>
              <a:ext uri="{FF2B5EF4-FFF2-40B4-BE49-F238E27FC236}">
                <a16:creationId xmlns:a16="http://schemas.microsoft.com/office/drawing/2014/main" id="{8FF358C1-95E2-40CF-824B-F4A6809A1479}"/>
              </a:ext>
            </a:extLst>
          </p:cNvPr>
          <p:cNvSpPr/>
          <p:nvPr/>
        </p:nvSpPr>
        <p:spPr>
          <a:xfrm>
            <a:off x="1694621" y="1410882"/>
            <a:ext cx="292740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0.8 ÷ 10 = 0.08</a:t>
            </a:r>
          </a:p>
        </p:txBody>
      </p:sp>
      <p:sp>
        <p:nvSpPr>
          <p:cNvPr id="97" name="Rectangle 96">
            <a:extLst>
              <a:ext uri="{FF2B5EF4-FFF2-40B4-BE49-F238E27FC236}">
                <a16:creationId xmlns:a16="http://schemas.microsoft.com/office/drawing/2014/main" id="{A8666E4E-5158-45D3-8A20-36850CF942F4}"/>
              </a:ext>
            </a:extLst>
          </p:cNvPr>
          <p:cNvSpPr/>
          <p:nvPr/>
        </p:nvSpPr>
        <p:spPr>
          <a:xfrm>
            <a:off x="1693823" y="1410882"/>
            <a:ext cx="2929008"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0.08 x 10 = 0.8</a:t>
            </a:r>
          </a:p>
        </p:txBody>
      </p:sp>
      <p:sp>
        <p:nvSpPr>
          <p:cNvPr id="152" name="TextBox 151">
            <a:extLst>
              <a:ext uri="{FF2B5EF4-FFF2-40B4-BE49-F238E27FC236}">
                <a16:creationId xmlns:a16="http://schemas.microsoft.com/office/drawing/2014/main" id="{85BA933E-F127-49FE-8400-F5355A954026}"/>
              </a:ext>
            </a:extLst>
          </p:cNvPr>
          <p:cNvSpPr txBox="1"/>
          <p:nvPr/>
        </p:nvSpPr>
        <p:spPr>
          <a:xfrm>
            <a:off x="1627825" y="5352022"/>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one-tenth of the size</a:t>
            </a:r>
          </a:p>
        </p:txBody>
      </p:sp>
      <p:sp>
        <p:nvSpPr>
          <p:cNvPr id="2" name="TextBox 19">
            <a:extLst>
              <a:ext uri="{FF2B5EF4-FFF2-40B4-BE49-F238E27FC236}">
                <a16:creationId xmlns:a16="http://schemas.microsoft.com/office/drawing/2014/main" id="{1D8F3BA8-21F1-4E29-8288-5697F11E2F96}"/>
              </a:ext>
            </a:extLst>
          </p:cNvPr>
          <p:cNvSpPr txBox="1"/>
          <p:nvPr/>
        </p:nvSpPr>
        <p:spPr>
          <a:xfrm>
            <a:off x="5919538" y="4656623"/>
            <a:ext cx="595162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 made one-tenth of the size is 0.08.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 divided by 10 is 0.08.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First we had 8 tenths, now we have 8 hundredths.</a:t>
            </a:r>
          </a:p>
        </p:txBody>
      </p:sp>
      <p:grpSp>
        <p:nvGrpSpPr>
          <p:cNvPr id="59" name="Group 58">
            <a:extLst>
              <a:ext uri="{FF2B5EF4-FFF2-40B4-BE49-F238E27FC236}">
                <a16:creationId xmlns:a16="http://schemas.microsoft.com/office/drawing/2014/main" id="{746BB1F4-2013-477D-BF5B-4A3BADFF9559}"/>
              </a:ext>
            </a:extLst>
          </p:cNvPr>
          <p:cNvGrpSpPr/>
          <p:nvPr/>
        </p:nvGrpSpPr>
        <p:grpSpPr>
          <a:xfrm>
            <a:off x="2440496" y="2433174"/>
            <a:ext cx="1404031" cy="2716704"/>
            <a:chOff x="3184680" y="2358264"/>
            <a:chExt cx="1404031" cy="2716704"/>
          </a:xfrm>
        </p:grpSpPr>
        <p:grpSp>
          <p:nvGrpSpPr>
            <p:cNvPr id="60" name="Group 59">
              <a:extLst>
                <a:ext uri="{FF2B5EF4-FFF2-40B4-BE49-F238E27FC236}">
                  <a16:creationId xmlns:a16="http://schemas.microsoft.com/office/drawing/2014/main" id="{4962DB90-9674-44BA-9742-4CEC07F3E9DF}"/>
                </a:ext>
              </a:extLst>
            </p:cNvPr>
            <p:cNvGrpSpPr/>
            <p:nvPr/>
          </p:nvGrpSpPr>
          <p:grpSpPr>
            <a:xfrm>
              <a:off x="3184680" y="2358264"/>
              <a:ext cx="729596" cy="596007"/>
              <a:chOff x="5676460" y="4277312"/>
              <a:chExt cx="526852" cy="430385"/>
            </a:xfrm>
          </p:grpSpPr>
          <p:sp>
            <p:nvSpPr>
              <p:cNvPr id="82" name="Oval 81">
                <a:extLst>
                  <a:ext uri="{FF2B5EF4-FFF2-40B4-BE49-F238E27FC236}">
                    <a16:creationId xmlns:a16="http://schemas.microsoft.com/office/drawing/2014/main" id="{5502F3C5-24E1-4618-83E2-2AAA0117D263}"/>
                  </a:ext>
                </a:extLst>
              </p:cNvPr>
              <p:cNvSpPr/>
              <p:nvPr/>
            </p:nvSpPr>
            <p:spPr>
              <a:xfrm>
                <a:off x="5732014"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83" name="TextBox 82">
                <a:extLst>
                  <a:ext uri="{FF2B5EF4-FFF2-40B4-BE49-F238E27FC236}">
                    <a16:creationId xmlns:a16="http://schemas.microsoft.com/office/drawing/2014/main" id="{55932EDA-2BDE-48AD-A1F9-2F884AF4F33E}"/>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61" name="Group 60">
              <a:extLst>
                <a:ext uri="{FF2B5EF4-FFF2-40B4-BE49-F238E27FC236}">
                  <a16:creationId xmlns:a16="http://schemas.microsoft.com/office/drawing/2014/main" id="{2F1C439B-58B2-481C-8FB8-962955CF5FDA}"/>
                </a:ext>
              </a:extLst>
            </p:cNvPr>
            <p:cNvGrpSpPr/>
            <p:nvPr/>
          </p:nvGrpSpPr>
          <p:grpSpPr>
            <a:xfrm>
              <a:off x="3859115" y="2358264"/>
              <a:ext cx="729596" cy="596007"/>
              <a:chOff x="5676460" y="4277312"/>
              <a:chExt cx="526852" cy="430385"/>
            </a:xfrm>
          </p:grpSpPr>
          <p:sp>
            <p:nvSpPr>
              <p:cNvPr id="80" name="Oval 79">
                <a:extLst>
                  <a:ext uri="{FF2B5EF4-FFF2-40B4-BE49-F238E27FC236}">
                    <a16:creationId xmlns:a16="http://schemas.microsoft.com/office/drawing/2014/main" id="{4072CA0D-3DB4-4464-8355-02A8EB9D9F3A}"/>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81" name="TextBox 80">
                <a:extLst>
                  <a:ext uri="{FF2B5EF4-FFF2-40B4-BE49-F238E27FC236}">
                    <a16:creationId xmlns:a16="http://schemas.microsoft.com/office/drawing/2014/main" id="{7664A2F5-9D14-443B-A6E7-A49FB25DC0A1}"/>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62" name="Group 61">
              <a:extLst>
                <a:ext uri="{FF2B5EF4-FFF2-40B4-BE49-F238E27FC236}">
                  <a16:creationId xmlns:a16="http://schemas.microsoft.com/office/drawing/2014/main" id="{A5900A9D-36E5-4CFE-B9BB-DDB27A51BCE5}"/>
                </a:ext>
              </a:extLst>
            </p:cNvPr>
            <p:cNvGrpSpPr/>
            <p:nvPr/>
          </p:nvGrpSpPr>
          <p:grpSpPr>
            <a:xfrm>
              <a:off x="3191742" y="3074880"/>
              <a:ext cx="729596" cy="596007"/>
              <a:chOff x="5676460" y="4277312"/>
              <a:chExt cx="526852" cy="430385"/>
            </a:xfrm>
          </p:grpSpPr>
          <p:sp>
            <p:nvSpPr>
              <p:cNvPr id="78" name="Oval 77">
                <a:extLst>
                  <a:ext uri="{FF2B5EF4-FFF2-40B4-BE49-F238E27FC236}">
                    <a16:creationId xmlns:a16="http://schemas.microsoft.com/office/drawing/2014/main" id="{922E8CA1-88BD-4A4B-833D-66F5D1BAC22D}"/>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79" name="TextBox 78">
                <a:extLst>
                  <a:ext uri="{FF2B5EF4-FFF2-40B4-BE49-F238E27FC236}">
                    <a16:creationId xmlns:a16="http://schemas.microsoft.com/office/drawing/2014/main" id="{1E8CA0E0-7F09-40C3-BFFE-ABEDEF157EB4}"/>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63" name="Group 62">
              <a:extLst>
                <a:ext uri="{FF2B5EF4-FFF2-40B4-BE49-F238E27FC236}">
                  <a16:creationId xmlns:a16="http://schemas.microsoft.com/office/drawing/2014/main" id="{49AE6EE0-11D5-42A5-B175-23F0AA922D3C}"/>
                </a:ext>
              </a:extLst>
            </p:cNvPr>
            <p:cNvGrpSpPr/>
            <p:nvPr/>
          </p:nvGrpSpPr>
          <p:grpSpPr>
            <a:xfrm>
              <a:off x="3859115" y="3074880"/>
              <a:ext cx="729596" cy="596007"/>
              <a:chOff x="5676460" y="4277312"/>
              <a:chExt cx="526852" cy="430385"/>
            </a:xfrm>
          </p:grpSpPr>
          <p:sp>
            <p:nvSpPr>
              <p:cNvPr id="76" name="Oval 75">
                <a:extLst>
                  <a:ext uri="{FF2B5EF4-FFF2-40B4-BE49-F238E27FC236}">
                    <a16:creationId xmlns:a16="http://schemas.microsoft.com/office/drawing/2014/main" id="{578D570A-4E8D-4EEA-AF6E-5AFB49C6FDE1}"/>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77" name="TextBox 76">
                <a:extLst>
                  <a:ext uri="{FF2B5EF4-FFF2-40B4-BE49-F238E27FC236}">
                    <a16:creationId xmlns:a16="http://schemas.microsoft.com/office/drawing/2014/main" id="{46926DD5-F129-4927-BE04-1371D1B61757}"/>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64" name="Group 63">
              <a:extLst>
                <a:ext uri="{FF2B5EF4-FFF2-40B4-BE49-F238E27FC236}">
                  <a16:creationId xmlns:a16="http://schemas.microsoft.com/office/drawing/2014/main" id="{3F7B0636-C096-47C7-A554-A044B7766F60}"/>
                </a:ext>
              </a:extLst>
            </p:cNvPr>
            <p:cNvGrpSpPr/>
            <p:nvPr/>
          </p:nvGrpSpPr>
          <p:grpSpPr>
            <a:xfrm>
              <a:off x="3188211" y="3788442"/>
              <a:ext cx="729596" cy="596007"/>
              <a:chOff x="5676460" y="4277312"/>
              <a:chExt cx="526852" cy="430385"/>
            </a:xfrm>
          </p:grpSpPr>
          <p:sp>
            <p:nvSpPr>
              <p:cNvPr id="74" name="Oval 73">
                <a:extLst>
                  <a:ext uri="{FF2B5EF4-FFF2-40B4-BE49-F238E27FC236}">
                    <a16:creationId xmlns:a16="http://schemas.microsoft.com/office/drawing/2014/main" id="{ADD972C7-FF01-41CF-88D0-A8D11E8A97DA}"/>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75" name="TextBox 74">
                <a:extLst>
                  <a:ext uri="{FF2B5EF4-FFF2-40B4-BE49-F238E27FC236}">
                    <a16:creationId xmlns:a16="http://schemas.microsoft.com/office/drawing/2014/main" id="{7BFEDCAA-3D8A-4193-A64E-518B7AE5EDA6}"/>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65" name="Group 64">
              <a:extLst>
                <a:ext uri="{FF2B5EF4-FFF2-40B4-BE49-F238E27FC236}">
                  <a16:creationId xmlns:a16="http://schemas.microsoft.com/office/drawing/2014/main" id="{2EFB3B2C-C359-4136-A269-2053DFEB86F6}"/>
                </a:ext>
              </a:extLst>
            </p:cNvPr>
            <p:cNvGrpSpPr/>
            <p:nvPr/>
          </p:nvGrpSpPr>
          <p:grpSpPr>
            <a:xfrm>
              <a:off x="3859115" y="3795504"/>
              <a:ext cx="729596" cy="596007"/>
              <a:chOff x="5676460" y="4277312"/>
              <a:chExt cx="526852" cy="430385"/>
            </a:xfrm>
          </p:grpSpPr>
          <p:sp>
            <p:nvSpPr>
              <p:cNvPr id="72" name="Oval 71">
                <a:extLst>
                  <a:ext uri="{FF2B5EF4-FFF2-40B4-BE49-F238E27FC236}">
                    <a16:creationId xmlns:a16="http://schemas.microsoft.com/office/drawing/2014/main" id="{DA9DFABD-3D24-45FC-9292-DC9EC83261D7}"/>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73" name="TextBox 72">
                <a:extLst>
                  <a:ext uri="{FF2B5EF4-FFF2-40B4-BE49-F238E27FC236}">
                    <a16:creationId xmlns:a16="http://schemas.microsoft.com/office/drawing/2014/main" id="{86485536-F053-4C0E-9D36-48E96CC39F04}"/>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66" name="Group 65">
              <a:extLst>
                <a:ext uri="{FF2B5EF4-FFF2-40B4-BE49-F238E27FC236}">
                  <a16:creationId xmlns:a16="http://schemas.microsoft.com/office/drawing/2014/main" id="{35366441-3D2C-4187-9C51-FF708C54B25A}"/>
                </a:ext>
              </a:extLst>
            </p:cNvPr>
            <p:cNvGrpSpPr/>
            <p:nvPr/>
          </p:nvGrpSpPr>
          <p:grpSpPr>
            <a:xfrm>
              <a:off x="3188211" y="4478961"/>
              <a:ext cx="729596" cy="596007"/>
              <a:chOff x="5676460" y="4277312"/>
              <a:chExt cx="526852" cy="430385"/>
            </a:xfrm>
          </p:grpSpPr>
          <p:sp>
            <p:nvSpPr>
              <p:cNvPr id="70" name="Oval 69">
                <a:extLst>
                  <a:ext uri="{FF2B5EF4-FFF2-40B4-BE49-F238E27FC236}">
                    <a16:creationId xmlns:a16="http://schemas.microsoft.com/office/drawing/2014/main" id="{76422AE9-EEC2-4C24-B091-4FAF580AA9FE}"/>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71" name="TextBox 70">
                <a:extLst>
                  <a:ext uri="{FF2B5EF4-FFF2-40B4-BE49-F238E27FC236}">
                    <a16:creationId xmlns:a16="http://schemas.microsoft.com/office/drawing/2014/main" id="{7BEF827A-A608-483C-BEB9-9576BB6E579A}"/>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67" name="Group 66">
              <a:extLst>
                <a:ext uri="{FF2B5EF4-FFF2-40B4-BE49-F238E27FC236}">
                  <a16:creationId xmlns:a16="http://schemas.microsoft.com/office/drawing/2014/main" id="{C181CDE5-B43C-4BB7-8028-3CF731082176}"/>
                </a:ext>
              </a:extLst>
            </p:cNvPr>
            <p:cNvGrpSpPr/>
            <p:nvPr/>
          </p:nvGrpSpPr>
          <p:grpSpPr>
            <a:xfrm>
              <a:off x="3859115" y="4478961"/>
              <a:ext cx="729596" cy="596007"/>
              <a:chOff x="5676460" y="4277312"/>
              <a:chExt cx="526852" cy="430385"/>
            </a:xfrm>
          </p:grpSpPr>
          <p:sp>
            <p:nvSpPr>
              <p:cNvPr id="68" name="Oval 67">
                <a:extLst>
                  <a:ext uri="{FF2B5EF4-FFF2-40B4-BE49-F238E27FC236}">
                    <a16:creationId xmlns:a16="http://schemas.microsoft.com/office/drawing/2014/main" id="{5331FD62-F5BD-4D18-AF98-F86E11F65C42}"/>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69" name="TextBox 68">
                <a:extLst>
                  <a:ext uri="{FF2B5EF4-FFF2-40B4-BE49-F238E27FC236}">
                    <a16:creationId xmlns:a16="http://schemas.microsoft.com/office/drawing/2014/main" id="{9658FDD0-AA5B-4772-B04A-8AA63577880A}"/>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spTree>
    <p:extLst>
      <p:ext uri="{BB962C8B-B14F-4D97-AF65-F5344CB8AC3E}">
        <p14:creationId xmlns:p14="http://schemas.microsoft.com/office/powerpoint/2010/main" val="420527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animEffect transition="in" filter="fade">
                                      <p:cBhvr>
                                        <p:cTn id="9" dur="500"/>
                                        <p:tgtEl>
                                          <p:spTgt spid="59"/>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96"/>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1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 presetClass="exit" presetSubtype="0" fill="hold" nodeType="withEffect">
                                  <p:stCondLst>
                                    <p:cond delay="0"/>
                                  </p:stCondLst>
                                  <p:childTnLst>
                                    <p:set>
                                      <p:cBhvr>
                                        <p:cTn id="28" dur="1" fill="hold">
                                          <p:stCondLst>
                                            <p:cond delay="0"/>
                                          </p:stCondLst>
                                        </p:cTn>
                                        <p:tgtEl>
                                          <p:spTgt spid="5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5" grpId="1"/>
      <p:bldP spid="96" grpId="0"/>
      <p:bldP spid="97" grpId="0"/>
      <p:bldP spid="152" grpId="0"/>
      <p:bldP spid="15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0370E6-9374-4EFD-9584-5E44286CCFB1}"/>
              </a:ext>
            </a:extLst>
          </p:cNvPr>
          <p:cNvGrpSpPr/>
          <p:nvPr/>
        </p:nvGrpSpPr>
        <p:grpSpPr>
          <a:xfrm>
            <a:off x="10046692" y="2502088"/>
            <a:ext cx="785614" cy="459337"/>
            <a:chOff x="6483340" y="4149790"/>
            <a:chExt cx="785614" cy="459337"/>
          </a:xfrm>
        </p:grpSpPr>
        <p:pic>
          <p:nvPicPr>
            <p:cNvPr id="10" name="Picture 9" descr="A picture containing light, drawing&#10;&#10;Description automatically generated">
              <a:extLst>
                <a:ext uri="{FF2B5EF4-FFF2-40B4-BE49-F238E27FC236}">
                  <a16:creationId xmlns:a16="http://schemas.microsoft.com/office/drawing/2014/main" id="{6AC89A95-98DB-4D1D-858B-D9255F2FE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340" y="4149790"/>
              <a:ext cx="148917" cy="459337"/>
            </a:xfrm>
            <a:prstGeom prst="rect">
              <a:avLst/>
            </a:prstGeom>
          </p:spPr>
        </p:pic>
        <p:sp>
          <p:nvSpPr>
            <p:cNvPr id="15" name="Rectangle 14">
              <a:extLst>
                <a:ext uri="{FF2B5EF4-FFF2-40B4-BE49-F238E27FC236}">
                  <a16:creationId xmlns:a16="http://schemas.microsoft.com/office/drawing/2014/main" id="{D5BA111F-0687-4F28-A676-F54CDE16E424}"/>
                </a:ext>
              </a:extLst>
            </p:cNvPr>
            <p:cNvSpPr/>
            <p:nvPr/>
          </p:nvSpPr>
          <p:spPr>
            <a:xfrm>
              <a:off x="6571297" y="4179403"/>
              <a:ext cx="697657"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a:ln>
                    <a:noFill/>
                  </a:ln>
                  <a:solidFill>
                    <a:srgbClr val="046287"/>
                  </a:solidFill>
                  <a:effectLst/>
                  <a:uLnTx/>
                  <a:uFillTx/>
                  <a:latin typeface="Arial" panose="020B0604020202020204" pitchFamily="34" charset="0"/>
                  <a:ea typeface="+mn-ea"/>
                  <a:cs typeface="+mn-cs"/>
                </a:rPr>
                <a:t>× 10</a:t>
              </a:r>
              <a:endPar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endParaRPr>
            </a:p>
          </p:txBody>
        </p:sp>
      </p:grpSp>
      <p:sp>
        <p:nvSpPr>
          <p:cNvPr id="14" name="Rectangle 13">
            <a:extLst>
              <a:ext uri="{FF2B5EF4-FFF2-40B4-BE49-F238E27FC236}">
                <a16:creationId xmlns:a16="http://schemas.microsoft.com/office/drawing/2014/main" id="{D95F8614-6272-4AEA-9E0C-695F814E4C2A}"/>
              </a:ext>
            </a:extLst>
          </p:cNvPr>
          <p:cNvSpPr/>
          <p:nvPr/>
        </p:nvSpPr>
        <p:spPr>
          <a:xfrm>
            <a:off x="7384759" y="2787070"/>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5MD-1 Multiplying and dividing by 10 and 100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6" name="Rectangle 5">
            <a:extLst>
              <a:ext uri="{FF2B5EF4-FFF2-40B4-BE49-F238E27FC236}">
                <a16:creationId xmlns:a16="http://schemas.microsoft.com/office/drawing/2014/main" id="{A6A6BBA0-6FE4-40D5-919A-2769B65FC2FB}"/>
              </a:ext>
            </a:extLst>
          </p:cNvPr>
          <p:cNvSpPr/>
          <p:nvPr/>
        </p:nvSpPr>
        <p:spPr>
          <a:xfrm>
            <a:off x="848911" y="2562021"/>
            <a:ext cx="258596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 ÷ 10 = 3.6</a:t>
            </a:r>
          </a:p>
        </p:txBody>
      </p:sp>
      <p:sp>
        <p:nvSpPr>
          <p:cNvPr id="7" name="Rectangle 6">
            <a:extLst>
              <a:ext uri="{FF2B5EF4-FFF2-40B4-BE49-F238E27FC236}">
                <a16:creationId xmlns:a16="http://schemas.microsoft.com/office/drawing/2014/main" id="{FAD291A0-E939-4CB0-A5BA-B44973ECAD3A}"/>
              </a:ext>
            </a:extLst>
          </p:cNvPr>
          <p:cNvSpPr/>
          <p:nvPr/>
        </p:nvSpPr>
        <p:spPr>
          <a:xfrm>
            <a:off x="841697" y="1967939"/>
            <a:ext cx="2600392"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 × 10 = 36</a:t>
            </a:r>
          </a:p>
        </p:txBody>
      </p:sp>
      <p:sp>
        <p:nvSpPr>
          <p:cNvPr id="8" name="Rectangle 7">
            <a:extLst>
              <a:ext uri="{FF2B5EF4-FFF2-40B4-BE49-F238E27FC236}">
                <a16:creationId xmlns:a16="http://schemas.microsoft.com/office/drawing/2014/main" id="{2B47C3E8-3D57-4297-A91E-4316440F4124}"/>
              </a:ext>
            </a:extLst>
          </p:cNvPr>
          <p:cNvSpPr/>
          <p:nvPr/>
        </p:nvSpPr>
        <p:spPr>
          <a:xfrm>
            <a:off x="10201960" y="2933432"/>
            <a:ext cx="1244501"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ten times the size </a:t>
            </a:r>
          </a:p>
        </p:txBody>
      </p:sp>
      <p:grpSp>
        <p:nvGrpSpPr>
          <p:cNvPr id="28" name="Group 27">
            <a:extLst>
              <a:ext uri="{FF2B5EF4-FFF2-40B4-BE49-F238E27FC236}">
                <a16:creationId xmlns:a16="http://schemas.microsoft.com/office/drawing/2014/main" id="{6AB55063-3E86-4E39-AF3A-AD0B194BA82E}"/>
              </a:ext>
            </a:extLst>
          </p:cNvPr>
          <p:cNvGrpSpPr/>
          <p:nvPr/>
        </p:nvGrpSpPr>
        <p:grpSpPr>
          <a:xfrm>
            <a:off x="9960977" y="2376344"/>
            <a:ext cx="2128838" cy="1638012"/>
            <a:chOff x="6391275" y="5114990"/>
            <a:chExt cx="2128838" cy="1638012"/>
          </a:xfrm>
        </p:grpSpPr>
        <p:sp>
          <p:nvSpPr>
            <p:cNvPr id="27" name="Rectangle 26">
              <a:extLst>
                <a:ext uri="{FF2B5EF4-FFF2-40B4-BE49-F238E27FC236}">
                  <a16:creationId xmlns:a16="http://schemas.microsoft.com/office/drawing/2014/main" id="{E7E52C2A-278D-43EC-BB78-55120AD43064}"/>
                </a:ext>
              </a:extLst>
            </p:cNvPr>
            <p:cNvSpPr/>
            <p:nvPr/>
          </p:nvSpPr>
          <p:spPr>
            <a:xfrm>
              <a:off x="6391275" y="5114990"/>
              <a:ext cx="2128838" cy="163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FF0CFA0F-F6DC-4EC1-894D-386AF16C0FE1}"/>
                </a:ext>
              </a:extLst>
            </p:cNvPr>
            <p:cNvGrpSpPr/>
            <p:nvPr/>
          </p:nvGrpSpPr>
          <p:grpSpPr>
            <a:xfrm>
              <a:off x="6483340" y="5239264"/>
              <a:ext cx="785614" cy="459337"/>
              <a:chOff x="6483340" y="5239264"/>
              <a:chExt cx="785614" cy="459337"/>
            </a:xfrm>
          </p:grpSpPr>
          <p:pic>
            <p:nvPicPr>
              <p:cNvPr id="20" name="Picture 19" descr="A picture containing light, drawing&#10;&#10;Description automatically generated">
                <a:extLst>
                  <a:ext uri="{FF2B5EF4-FFF2-40B4-BE49-F238E27FC236}">
                    <a16:creationId xmlns:a16="http://schemas.microsoft.com/office/drawing/2014/main" id="{0376B179-84D1-487B-9217-88D0B41F7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483340" y="5239264"/>
                <a:ext cx="148917" cy="459337"/>
              </a:xfrm>
              <a:prstGeom prst="rect">
                <a:avLst/>
              </a:prstGeom>
            </p:spPr>
          </p:pic>
          <p:sp>
            <p:nvSpPr>
              <p:cNvPr id="21" name="Rectangle 20">
                <a:extLst>
                  <a:ext uri="{FF2B5EF4-FFF2-40B4-BE49-F238E27FC236}">
                    <a16:creationId xmlns:a16="http://schemas.microsoft.com/office/drawing/2014/main" id="{C846C439-D14E-4AE3-9FDD-4D5B77A78989}"/>
                  </a:ext>
                </a:extLst>
              </p:cNvPr>
              <p:cNvSpPr/>
              <p:nvPr/>
            </p:nvSpPr>
            <p:spPr>
              <a:xfrm>
                <a:off x="6571297" y="5268878"/>
                <a:ext cx="697657"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a:t>
                </a:r>
              </a:p>
            </p:txBody>
          </p:sp>
        </p:grpSp>
      </p:grpSp>
      <p:sp>
        <p:nvSpPr>
          <p:cNvPr id="12" name="Rectangle 11">
            <a:extLst>
              <a:ext uri="{FF2B5EF4-FFF2-40B4-BE49-F238E27FC236}">
                <a16:creationId xmlns:a16="http://schemas.microsoft.com/office/drawing/2014/main" id="{57C17E72-CA23-422D-9E68-8D78C5F88552}"/>
              </a:ext>
            </a:extLst>
          </p:cNvPr>
          <p:cNvSpPr/>
          <p:nvPr/>
        </p:nvSpPr>
        <p:spPr>
          <a:xfrm>
            <a:off x="10201959" y="2931810"/>
            <a:ext cx="1395314"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one-tenth of the size</a:t>
            </a:r>
          </a:p>
        </p:txBody>
      </p:sp>
      <p:sp>
        <p:nvSpPr>
          <p:cNvPr id="26" name="Rectangle 25">
            <a:extLst>
              <a:ext uri="{FF2B5EF4-FFF2-40B4-BE49-F238E27FC236}">
                <a16:creationId xmlns:a16="http://schemas.microsoft.com/office/drawing/2014/main" id="{54F6ECB9-9F87-4C3A-84B9-096A62D2E700}"/>
              </a:ext>
            </a:extLst>
          </p:cNvPr>
          <p:cNvSpPr/>
          <p:nvPr/>
        </p:nvSpPr>
        <p:spPr>
          <a:xfrm>
            <a:off x="7384418" y="2373101"/>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0C36B9DB-774A-4F95-B140-F3196BFAEEA6}"/>
              </a:ext>
            </a:extLst>
          </p:cNvPr>
          <p:cNvSpPr/>
          <p:nvPr/>
        </p:nvSpPr>
        <p:spPr>
          <a:xfrm>
            <a:off x="5463645" y="2382033"/>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91DD5105-5EF3-4668-B9BB-45BF787C4E55}"/>
              </a:ext>
            </a:extLst>
          </p:cNvPr>
          <p:cNvSpPr/>
          <p:nvPr/>
        </p:nvSpPr>
        <p:spPr>
          <a:xfrm>
            <a:off x="5463304" y="1968064"/>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E0C07559-89D0-4E6D-B36E-64F97354647B}"/>
              </a:ext>
            </a:extLst>
          </p:cNvPr>
          <p:cNvSpPr txBox="1">
            <a:spLocks/>
          </p:cNvSpPr>
          <p:nvPr/>
        </p:nvSpPr>
        <p:spPr>
          <a:xfrm>
            <a:off x="623888" y="3831804"/>
            <a:ext cx="9005887" cy="221322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2-digit number can you see on the chart? If we multiply by ten and make the number tens times the size, what happens?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start with 36 and move each part down a row, what have we done?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When we multiply a decimal number by</a:t>
            </a:r>
            <a:r>
              <a:rPr kumimoji="0" lang="en-GB" sz="2000" b="0" i="0" u="none" strike="noStrike" kern="1200" cap="none" spc="0" normalizeH="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10, do we still add a zero? Can we try some other numbers?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92" name="Table 3">
            <a:extLst>
              <a:ext uri="{FF2B5EF4-FFF2-40B4-BE49-F238E27FC236}">
                <a16:creationId xmlns:a16="http://schemas.microsoft.com/office/drawing/2014/main" id="{356F95BE-3194-4016-8460-9EBF5B50D695}"/>
              </a:ext>
            </a:extLst>
          </p:cNvPr>
          <p:cNvGraphicFramePr>
            <a:graphicFrameLocks noGrp="1"/>
          </p:cNvGraphicFramePr>
          <p:nvPr/>
        </p:nvGraphicFramePr>
        <p:xfrm>
          <a:off x="4174447" y="1135950"/>
          <a:ext cx="5779224" cy="2473314"/>
        </p:xfrm>
        <a:graphic>
          <a:graphicData uri="http://schemas.openxmlformats.org/drawingml/2006/table">
            <a:tbl>
              <a:tblPr firstRow="1" bandRow="1">
                <a:tableStyleId>{5C22544A-7EE6-4342-B048-85BDC9FD1C3A}</a:tableStyleId>
              </a:tblPr>
              <a:tblGrid>
                <a:gridCol w="642136">
                  <a:extLst>
                    <a:ext uri="{9D8B030D-6E8A-4147-A177-3AD203B41FA5}">
                      <a16:colId xmlns:a16="http://schemas.microsoft.com/office/drawing/2014/main" val="2080570269"/>
                    </a:ext>
                  </a:extLst>
                </a:gridCol>
                <a:gridCol w="642136">
                  <a:extLst>
                    <a:ext uri="{9D8B030D-6E8A-4147-A177-3AD203B41FA5}">
                      <a16:colId xmlns:a16="http://schemas.microsoft.com/office/drawing/2014/main" val="997338931"/>
                    </a:ext>
                  </a:extLst>
                </a:gridCol>
                <a:gridCol w="642136">
                  <a:extLst>
                    <a:ext uri="{9D8B030D-6E8A-4147-A177-3AD203B41FA5}">
                      <a16:colId xmlns:a16="http://schemas.microsoft.com/office/drawing/2014/main" val="2957847936"/>
                    </a:ext>
                  </a:extLst>
                </a:gridCol>
                <a:gridCol w="642136">
                  <a:extLst>
                    <a:ext uri="{9D8B030D-6E8A-4147-A177-3AD203B41FA5}">
                      <a16:colId xmlns:a16="http://schemas.microsoft.com/office/drawing/2014/main" val="2775375010"/>
                    </a:ext>
                  </a:extLst>
                </a:gridCol>
                <a:gridCol w="642136">
                  <a:extLst>
                    <a:ext uri="{9D8B030D-6E8A-4147-A177-3AD203B41FA5}">
                      <a16:colId xmlns:a16="http://schemas.microsoft.com/office/drawing/2014/main" val="2893316661"/>
                    </a:ext>
                  </a:extLst>
                </a:gridCol>
                <a:gridCol w="642136">
                  <a:extLst>
                    <a:ext uri="{9D8B030D-6E8A-4147-A177-3AD203B41FA5}">
                      <a16:colId xmlns:a16="http://schemas.microsoft.com/office/drawing/2014/main" val="2610263126"/>
                    </a:ext>
                  </a:extLst>
                </a:gridCol>
                <a:gridCol w="642136">
                  <a:extLst>
                    <a:ext uri="{9D8B030D-6E8A-4147-A177-3AD203B41FA5}">
                      <a16:colId xmlns:a16="http://schemas.microsoft.com/office/drawing/2014/main" val="881048969"/>
                    </a:ext>
                  </a:extLst>
                </a:gridCol>
                <a:gridCol w="642136">
                  <a:extLst>
                    <a:ext uri="{9D8B030D-6E8A-4147-A177-3AD203B41FA5}">
                      <a16:colId xmlns:a16="http://schemas.microsoft.com/office/drawing/2014/main" val="3430233233"/>
                    </a:ext>
                  </a:extLst>
                </a:gridCol>
                <a:gridCol w="642136">
                  <a:extLst>
                    <a:ext uri="{9D8B030D-6E8A-4147-A177-3AD203B41FA5}">
                      <a16:colId xmlns:a16="http://schemas.microsoft.com/office/drawing/2014/main" val="3472341822"/>
                    </a:ext>
                  </a:extLst>
                </a:gridCol>
              </a:tblGrid>
              <a:tr h="412219">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266751"/>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971683"/>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762481"/>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31775"/>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265753"/>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436412"/>
                  </a:ext>
                </a:extLst>
              </a:tr>
            </a:tbl>
          </a:graphicData>
        </a:graphic>
      </p:graphicFrame>
      <p:grpSp>
        <p:nvGrpSpPr>
          <p:cNvPr id="93" name="Group 92">
            <a:extLst>
              <a:ext uri="{FF2B5EF4-FFF2-40B4-BE49-F238E27FC236}">
                <a16:creationId xmlns:a16="http://schemas.microsoft.com/office/drawing/2014/main" id="{036BFFE5-37B8-4CBD-8A01-4C257F38EEBC}"/>
              </a:ext>
            </a:extLst>
          </p:cNvPr>
          <p:cNvGrpSpPr/>
          <p:nvPr/>
        </p:nvGrpSpPr>
        <p:grpSpPr>
          <a:xfrm>
            <a:off x="4120019" y="1232900"/>
            <a:ext cx="5856563" cy="2318036"/>
            <a:chOff x="1753415" y="4438169"/>
            <a:chExt cx="5628256" cy="1782874"/>
          </a:xfrm>
        </p:grpSpPr>
        <p:grpSp>
          <p:nvGrpSpPr>
            <p:cNvPr id="94" name="Group 93">
              <a:extLst>
                <a:ext uri="{FF2B5EF4-FFF2-40B4-BE49-F238E27FC236}">
                  <a16:creationId xmlns:a16="http://schemas.microsoft.com/office/drawing/2014/main" id="{FE0181F8-362F-4BF2-9758-5083D74ABBBF}"/>
                </a:ext>
              </a:extLst>
            </p:cNvPr>
            <p:cNvGrpSpPr/>
            <p:nvPr/>
          </p:nvGrpSpPr>
          <p:grpSpPr>
            <a:xfrm>
              <a:off x="1753415" y="4440116"/>
              <a:ext cx="689095" cy="1780926"/>
              <a:chOff x="1753415" y="4440116"/>
              <a:chExt cx="689095" cy="1780926"/>
            </a:xfrm>
          </p:grpSpPr>
          <p:sp>
            <p:nvSpPr>
              <p:cNvPr id="151" name="TextBox 150">
                <a:extLst>
                  <a:ext uri="{FF2B5EF4-FFF2-40B4-BE49-F238E27FC236}">
                    <a16:creationId xmlns:a16="http://schemas.microsoft.com/office/drawing/2014/main" id="{CDAEA3CA-509A-4AA3-AFBC-E87C4933520E}"/>
                  </a:ext>
                </a:extLst>
              </p:cNvPr>
              <p:cNvSpPr txBox="1"/>
              <p:nvPr/>
            </p:nvSpPr>
            <p:spPr>
              <a:xfrm>
                <a:off x="175341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152" name="TextBox 151">
                <a:extLst>
                  <a:ext uri="{FF2B5EF4-FFF2-40B4-BE49-F238E27FC236}">
                    <a16:creationId xmlns:a16="http://schemas.microsoft.com/office/drawing/2014/main" id="{72F39E36-CDE4-4D2B-9AB5-7FBE5A311657}"/>
                  </a:ext>
                </a:extLst>
              </p:cNvPr>
              <p:cNvSpPr txBox="1"/>
              <p:nvPr/>
            </p:nvSpPr>
            <p:spPr>
              <a:xfrm>
                <a:off x="175341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100</a:t>
                </a:r>
              </a:p>
            </p:txBody>
          </p:sp>
          <p:sp>
            <p:nvSpPr>
              <p:cNvPr id="153" name="TextBox 152">
                <a:extLst>
                  <a:ext uri="{FF2B5EF4-FFF2-40B4-BE49-F238E27FC236}">
                    <a16:creationId xmlns:a16="http://schemas.microsoft.com/office/drawing/2014/main" id="{C2712942-17A8-4ADB-BA60-39B58C9EB8BA}"/>
                  </a:ext>
                </a:extLst>
              </p:cNvPr>
              <p:cNvSpPr txBox="1"/>
              <p:nvPr/>
            </p:nvSpPr>
            <p:spPr>
              <a:xfrm>
                <a:off x="175341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a:t>
                </a:r>
              </a:p>
            </p:txBody>
          </p:sp>
          <p:sp>
            <p:nvSpPr>
              <p:cNvPr id="154" name="TextBox 153">
                <a:extLst>
                  <a:ext uri="{FF2B5EF4-FFF2-40B4-BE49-F238E27FC236}">
                    <a16:creationId xmlns:a16="http://schemas.microsoft.com/office/drawing/2014/main" id="{83479966-7ADC-46A8-BF50-4F275FA1AA09}"/>
                  </a:ext>
                </a:extLst>
              </p:cNvPr>
              <p:cNvSpPr txBox="1"/>
              <p:nvPr/>
            </p:nvSpPr>
            <p:spPr>
              <a:xfrm>
                <a:off x="175341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a:t>
                </a:r>
              </a:p>
            </p:txBody>
          </p:sp>
          <p:sp>
            <p:nvSpPr>
              <p:cNvPr id="155" name="TextBox 154">
                <a:extLst>
                  <a:ext uri="{FF2B5EF4-FFF2-40B4-BE49-F238E27FC236}">
                    <a16:creationId xmlns:a16="http://schemas.microsoft.com/office/drawing/2014/main" id="{79304842-4E13-46E3-A738-4FEDF9ACFFC3}"/>
                  </a:ext>
                </a:extLst>
              </p:cNvPr>
              <p:cNvSpPr txBox="1"/>
              <p:nvPr/>
            </p:nvSpPr>
            <p:spPr>
              <a:xfrm>
                <a:off x="177656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0.1</a:t>
                </a:r>
              </a:p>
            </p:txBody>
          </p:sp>
          <p:sp>
            <p:nvSpPr>
              <p:cNvPr id="156" name="TextBox 155">
                <a:extLst>
                  <a:ext uri="{FF2B5EF4-FFF2-40B4-BE49-F238E27FC236}">
                    <a16:creationId xmlns:a16="http://schemas.microsoft.com/office/drawing/2014/main" id="{EA625A5E-3E31-44AE-8B2B-E5AB310E55EF}"/>
                  </a:ext>
                </a:extLst>
              </p:cNvPr>
              <p:cNvSpPr txBox="1"/>
              <p:nvPr/>
            </p:nvSpPr>
            <p:spPr>
              <a:xfrm>
                <a:off x="177656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0.01</a:t>
                </a:r>
              </a:p>
            </p:txBody>
          </p:sp>
        </p:grpSp>
        <p:grpSp>
          <p:nvGrpSpPr>
            <p:cNvPr id="95" name="Group 94">
              <a:extLst>
                <a:ext uri="{FF2B5EF4-FFF2-40B4-BE49-F238E27FC236}">
                  <a16:creationId xmlns:a16="http://schemas.microsoft.com/office/drawing/2014/main" id="{437FBCE6-F854-4A5D-B57C-D9DC4C3BDEE0}"/>
                </a:ext>
              </a:extLst>
            </p:cNvPr>
            <p:cNvGrpSpPr/>
            <p:nvPr/>
          </p:nvGrpSpPr>
          <p:grpSpPr>
            <a:xfrm>
              <a:off x="2370810" y="4438169"/>
              <a:ext cx="689095" cy="1780925"/>
              <a:chOff x="2370810" y="4438169"/>
              <a:chExt cx="689095" cy="1780925"/>
            </a:xfrm>
          </p:grpSpPr>
          <p:sp>
            <p:nvSpPr>
              <p:cNvPr id="145" name="TextBox 144">
                <a:extLst>
                  <a:ext uri="{FF2B5EF4-FFF2-40B4-BE49-F238E27FC236}">
                    <a16:creationId xmlns:a16="http://schemas.microsoft.com/office/drawing/2014/main" id="{2B382EB5-BD03-498A-8662-130B0205062A}"/>
                  </a:ext>
                </a:extLst>
              </p:cNvPr>
              <p:cNvSpPr txBox="1"/>
              <p:nvPr/>
            </p:nvSpPr>
            <p:spPr>
              <a:xfrm>
                <a:off x="237081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2,000</a:t>
                </a:r>
              </a:p>
            </p:txBody>
          </p:sp>
          <p:sp>
            <p:nvSpPr>
              <p:cNvPr id="146" name="TextBox 145">
                <a:extLst>
                  <a:ext uri="{FF2B5EF4-FFF2-40B4-BE49-F238E27FC236}">
                    <a16:creationId xmlns:a16="http://schemas.microsoft.com/office/drawing/2014/main" id="{29CFF957-7B36-4E24-BD65-2D43B9BC514A}"/>
                  </a:ext>
                </a:extLst>
              </p:cNvPr>
              <p:cNvSpPr txBox="1"/>
              <p:nvPr/>
            </p:nvSpPr>
            <p:spPr>
              <a:xfrm>
                <a:off x="2370810"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200</a:t>
                </a:r>
              </a:p>
            </p:txBody>
          </p:sp>
          <p:sp>
            <p:nvSpPr>
              <p:cNvPr id="147" name="TextBox 146">
                <a:extLst>
                  <a:ext uri="{FF2B5EF4-FFF2-40B4-BE49-F238E27FC236}">
                    <a16:creationId xmlns:a16="http://schemas.microsoft.com/office/drawing/2014/main" id="{F649F639-714D-4141-901E-A2652D3442A7}"/>
                  </a:ext>
                </a:extLst>
              </p:cNvPr>
              <p:cNvSpPr txBox="1"/>
              <p:nvPr/>
            </p:nvSpPr>
            <p:spPr>
              <a:xfrm>
                <a:off x="237081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a:t>
                </a:r>
              </a:p>
            </p:txBody>
          </p:sp>
          <p:sp>
            <p:nvSpPr>
              <p:cNvPr id="148" name="TextBox 147">
                <a:extLst>
                  <a:ext uri="{FF2B5EF4-FFF2-40B4-BE49-F238E27FC236}">
                    <a16:creationId xmlns:a16="http://schemas.microsoft.com/office/drawing/2014/main" id="{A08DC4C7-4390-4E09-818A-8CED0A98CE20}"/>
                  </a:ext>
                </a:extLst>
              </p:cNvPr>
              <p:cNvSpPr txBox="1"/>
              <p:nvPr/>
            </p:nvSpPr>
            <p:spPr>
              <a:xfrm>
                <a:off x="2370810" y="5390201"/>
                <a:ext cx="474732"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a:t>
                </a:r>
              </a:p>
            </p:txBody>
          </p:sp>
          <p:sp>
            <p:nvSpPr>
              <p:cNvPr id="149" name="TextBox 148">
                <a:extLst>
                  <a:ext uri="{FF2B5EF4-FFF2-40B4-BE49-F238E27FC236}">
                    <a16:creationId xmlns:a16="http://schemas.microsoft.com/office/drawing/2014/main" id="{8F36F26C-5694-4E0B-B645-A0F6B964812B}"/>
                  </a:ext>
                </a:extLst>
              </p:cNvPr>
              <p:cNvSpPr txBox="1"/>
              <p:nvPr/>
            </p:nvSpPr>
            <p:spPr>
              <a:xfrm>
                <a:off x="239395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0.2</a:t>
                </a:r>
              </a:p>
            </p:txBody>
          </p:sp>
          <p:sp>
            <p:nvSpPr>
              <p:cNvPr id="150" name="TextBox 149">
                <a:extLst>
                  <a:ext uri="{FF2B5EF4-FFF2-40B4-BE49-F238E27FC236}">
                    <a16:creationId xmlns:a16="http://schemas.microsoft.com/office/drawing/2014/main" id="{A0F62724-73EE-43ED-9BC5-A47196555E75}"/>
                  </a:ext>
                </a:extLst>
              </p:cNvPr>
              <p:cNvSpPr txBox="1"/>
              <p:nvPr/>
            </p:nvSpPr>
            <p:spPr>
              <a:xfrm>
                <a:off x="239395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0.02</a:t>
                </a:r>
              </a:p>
            </p:txBody>
          </p:sp>
        </p:grpSp>
        <p:grpSp>
          <p:nvGrpSpPr>
            <p:cNvPr id="96" name="Group 95">
              <a:extLst>
                <a:ext uri="{FF2B5EF4-FFF2-40B4-BE49-F238E27FC236}">
                  <a16:creationId xmlns:a16="http://schemas.microsoft.com/office/drawing/2014/main" id="{55D47BFA-2903-4214-A1DE-D4DFDC77F14E}"/>
                </a:ext>
              </a:extLst>
            </p:cNvPr>
            <p:cNvGrpSpPr/>
            <p:nvPr/>
          </p:nvGrpSpPr>
          <p:grpSpPr>
            <a:xfrm>
              <a:off x="2988205" y="4440116"/>
              <a:ext cx="689095" cy="1780926"/>
              <a:chOff x="2988205" y="4440116"/>
              <a:chExt cx="689095" cy="1780926"/>
            </a:xfrm>
          </p:grpSpPr>
          <p:sp>
            <p:nvSpPr>
              <p:cNvPr id="139" name="TextBox 138">
                <a:extLst>
                  <a:ext uri="{FF2B5EF4-FFF2-40B4-BE49-F238E27FC236}">
                    <a16:creationId xmlns:a16="http://schemas.microsoft.com/office/drawing/2014/main" id="{AE6B586B-F76B-4197-8EF8-B721EF7D1CE6}"/>
                  </a:ext>
                </a:extLst>
              </p:cNvPr>
              <p:cNvSpPr txBox="1"/>
              <p:nvPr/>
            </p:nvSpPr>
            <p:spPr>
              <a:xfrm>
                <a:off x="298820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3,000</a:t>
                </a:r>
              </a:p>
            </p:txBody>
          </p:sp>
          <p:sp>
            <p:nvSpPr>
              <p:cNvPr id="140" name="TextBox 139">
                <a:extLst>
                  <a:ext uri="{FF2B5EF4-FFF2-40B4-BE49-F238E27FC236}">
                    <a16:creationId xmlns:a16="http://schemas.microsoft.com/office/drawing/2014/main" id="{82D85361-C1D0-45F1-AC1F-18602025CD71}"/>
                  </a:ext>
                </a:extLst>
              </p:cNvPr>
              <p:cNvSpPr txBox="1"/>
              <p:nvPr/>
            </p:nvSpPr>
            <p:spPr>
              <a:xfrm>
                <a:off x="298820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300</a:t>
                </a:r>
              </a:p>
            </p:txBody>
          </p:sp>
          <p:sp>
            <p:nvSpPr>
              <p:cNvPr id="141" name="TextBox 140">
                <a:extLst>
                  <a:ext uri="{FF2B5EF4-FFF2-40B4-BE49-F238E27FC236}">
                    <a16:creationId xmlns:a16="http://schemas.microsoft.com/office/drawing/2014/main" id="{744AB145-0E74-48ED-BE0A-2DA055B88502}"/>
                  </a:ext>
                </a:extLst>
              </p:cNvPr>
              <p:cNvSpPr txBox="1"/>
              <p:nvPr/>
            </p:nvSpPr>
            <p:spPr>
              <a:xfrm>
                <a:off x="298820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30</a:t>
                </a:r>
              </a:p>
            </p:txBody>
          </p:sp>
          <p:sp>
            <p:nvSpPr>
              <p:cNvPr id="142" name="TextBox 141">
                <a:extLst>
                  <a:ext uri="{FF2B5EF4-FFF2-40B4-BE49-F238E27FC236}">
                    <a16:creationId xmlns:a16="http://schemas.microsoft.com/office/drawing/2014/main" id="{A4B77312-5D33-469C-9A71-16DCCF9D065B}"/>
                  </a:ext>
                </a:extLst>
              </p:cNvPr>
              <p:cNvSpPr txBox="1"/>
              <p:nvPr/>
            </p:nvSpPr>
            <p:spPr>
              <a:xfrm>
                <a:off x="298820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a:t>
                </a:r>
              </a:p>
            </p:txBody>
          </p:sp>
          <p:sp>
            <p:nvSpPr>
              <p:cNvPr id="143" name="TextBox 142">
                <a:extLst>
                  <a:ext uri="{FF2B5EF4-FFF2-40B4-BE49-F238E27FC236}">
                    <a16:creationId xmlns:a16="http://schemas.microsoft.com/office/drawing/2014/main" id="{7B3FF92D-6292-4FC2-B36C-2B484C078507}"/>
                  </a:ext>
                </a:extLst>
              </p:cNvPr>
              <p:cNvSpPr txBox="1"/>
              <p:nvPr/>
            </p:nvSpPr>
            <p:spPr>
              <a:xfrm>
                <a:off x="301135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0.3</a:t>
                </a:r>
              </a:p>
            </p:txBody>
          </p:sp>
          <p:sp>
            <p:nvSpPr>
              <p:cNvPr id="144" name="TextBox 143">
                <a:extLst>
                  <a:ext uri="{FF2B5EF4-FFF2-40B4-BE49-F238E27FC236}">
                    <a16:creationId xmlns:a16="http://schemas.microsoft.com/office/drawing/2014/main" id="{0143A0D6-49FC-427C-8539-4115AC500CBD}"/>
                  </a:ext>
                </a:extLst>
              </p:cNvPr>
              <p:cNvSpPr txBox="1"/>
              <p:nvPr/>
            </p:nvSpPr>
            <p:spPr>
              <a:xfrm>
                <a:off x="301135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0.03</a:t>
                </a:r>
              </a:p>
            </p:txBody>
          </p:sp>
        </p:grpSp>
        <p:grpSp>
          <p:nvGrpSpPr>
            <p:cNvPr id="97" name="Group 96">
              <a:extLst>
                <a:ext uri="{FF2B5EF4-FFF2-40B4-BE49-F238E27FC236}">
                  <a16:creationId xmlns:a16="http://schemas.microsoft.com/office/drawing/2014/main" id="{6EE3AB18-91C4-43E6-9B25-008F58D308C3}"/>
                </a:ext>
              </a:extLst>
            </p:cNvPr>
            <p:cNvGrpSpPr/>
            <p:nvPr/>
          </p:nvGrpSpPr>
          <p:grpSpPr>
            <a:xfrm>
              <a:off x="3605600" y="4438169"/>
              <a:ext cx="689095" cy="1780925"/>
              <a:chOff x="3605600" y="4438169"/>
              <a:chExt cx="689095" cy="1780925"/>
            </a:xfrm>
          </p:grpSpPr>
          <p:sp>
            <p:nvSpPr>
              <p:cNvPr id="133" name="TextBox 132">
                <a:extLst>
                  <a:ext uri="{FF2B5EF4-FFF2-40B4-BE49-F238E27FC236}">
                    <a16:creationId xmlns:a16="http://schemas.microsoft.com/office/drawing/2014/main" id="{5B145D88-FFAD-4609-AF82-677ECA1B4BF4}"/>
                  </a:ext>
                </a:extLst>
              </p:cNvPr>
              <p:cNvSpPr txBox="1"/>
              <p:nvPr/>
            </p:nvSpPr>
            <p:spPr>
              <a:xfrm>
                <a:off x="360560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4,000</a:t>
                </a:r>
              </a:p>
            </p:txBody>
          </p:sp>
          <p:sp>
            <p:nvSpPr>
              <p:cNvPr id="134" name="TextBox 133">
                <a:extLst>
                  <a:ext uri="{FF2B5EF4-FFF2-40B4-BE49-F238E27FC236}">
                    <a16:creationId xmlns:a16="http://schemas.microsoft.com/office/drawing/2014/main" id="{5A7514D5-7442-4755-8C96-58222F52EDB2}"/>
                  </a:ext>
                </a:extLst>
              </p:cNvPr>
              <p:cNvSpPr txBox="1"/>
              <p:nvPr/>
            </p:nvSpPr>
            <p:spPr>
              <a:xfrm>
                <a:off x="3605600"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400</a:t>
                </a:r>
              </a:p>
            </p:txBody>
          </p:sp>
          <p:sp>
            <p:nvSpPr>
              <p:cNvPr id="135" name="TextBox 134">
                <a:extLst>
                  <a:ext uri="{FF2B5EF4-FFF2-40B4-BE49-F238E27FC236}">
                    <a16:creationId xmlns:a16="http://schemas.microsoft.com/office/drawing/2014/main" id="{329471C7-9EF5-4F57-AD38-528DAE0A6206}"/>
                  </a:ext>
                </a:extLst>
              </p:cNvPr>
              <p:cNvSpPr txBox="1"/>
              <p:nvPr/>
            </p:nvSpPr>
            <p:spPr>
              <a:xfrm>
                <a:off x="360560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40</a:t>
                </a:r>
              </a:p>
            </p:txBody>
          </p:sp>
          <p:sp>
            <p:nvSpPr>
              <p:cNvPr id="136" name="TextBox 135">
                <a:extLst>
                  <a:ext uri="{FF2B5EF4-FFF2-40B4-BE49-F238E27FC236}">
                    <a16:creationId xmlns:a16="http://schemas.microsoft.com/office/drawing/2014/main" id="{3DFA2B6D-7445-4919-AC62-FA0BB1A2F90B}"/>
                  </a:ext>
                </a:extLst>
              </p:cNvPr>
              <p:cNvSpPr txBox="1"/>
              <p:nvPr/>
            </p:nvSpPr>
            <p:spPr>
              <a:xfrm>
                <a:off x="3605600"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a:t>
                </a:r>
              </a:p>
            </p:txBody>
          </p:sp>
          <p:sp>
            <p:nvSpPr>
              <p:cNvPr id="137" name="TextBox 136">
                <a:extLst>
                  <a:ext uri="{FF2B5EF4-FFF2-40B4-BE49-F238E27FC236}">
                    <a16:creationId xmlns:a16="http://schemas.microsoft.com/office/drawing/2014/main" id="{94519CF4-FD4C-4A1A-8904-3423E00248C4}"/>
                  </a:ext>
                </a:extLst>
              </p:cNvPr>
              <p:cNvSpPr txBox="1"/>
              <p:nvPr/>
            </p:nvSpPr>
            <p:spPr>
              <a:xfrm>
                <a:off x="362874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0.4</a:t>
                </a:r>
              </a:p>
            </p:txBody>
          </p:sp>
          <p:sp>
            <p:nvSpPr>
              <p:cNvPr id="138" name="TextBox 137">
                <a:extLst>
                  <a:ext uri="{FF2B5EF4-FFF2-40B4-BE49-F238E27FC236}">
                    <a16:creationId xmlns:a16="http://schemas.microsoft.com/office/drawing/2014/main" id="{EB5BCEDD-B36E-41AD-8DE6-242FC7D25D33}"/>
                  </a:ext>
                </a:extLst>
              </p:cNvPr>
              <p:cNvSpPr txBox="1"/>
              <p:nvPr/>
            </p:nvSpPr>
            <p:spPr>
              <a:xfrm>
                <a:off x="362874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0.04</a:t>
                </a:r>
              </a:p>
            </p:txBody>
          </p:sp>
        </p:grpSp>
        <p:grpSp>
          <p:nvGrpSpPr>
            <p:cNvPr id="98" name="Group 97">
              <a:extLst>
                <a:ext uri="{FF2B5EF4-FFF2-40B4-BE49-F238E27FC236}">
                  <a16:creationId xmlns:a16="http://schemas.microsoft.com/office/drawing/2014/main" id="{07B321B1-8FD3-419A-8EA9-537B594FABE9}"/>
                </a:ext>
              </a:extLst>
            </p:cNvPr>
            <p:cNvGrpSpPr/>
            <p:nvPr/>
          </p:nvGrpSpPr>
          <p:grpSpPr>
            <a:xfrm>
              <a:off x="4222995" y="4440116"/>
              <a:ext cx="689095" cy="1780926"/>
              <a:chOff x="4222995" y="4440116"/>
              <a:chExt cx="689095" cy="1780926"/>
            </a:xfrm>
          </p:grpSpPr>
          <p:sp>
            <p:nvSpPr>
              <p:cNvPr id="127" name="TextBox 126">
                <a:extLst>
                  <a:ext uri="{FF2B5EF4-FFF2-40B4-BE49-F238E27FC236}">
                    <a16:creationId xmlns:a16="http://schemas.microsoft.com/office/drawing/2014/main" id="{E6203C1D-3BE1-4CA1-B300-D664F86CDA0B}"/>
                  </a:ext>
                </a:extLst>
              </p:cNvPr>
              <p:cNvSpPr txBox="1"/>
              <p:nvPr/>
            </p:nvSpPr>
            <p:spPr>
              <a:xfrm>
                <a:off x="422299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5,000</a:t>
                </a:r>
              </a:p>
            </p:txBody>
          </p:sp>
          <p:sp>
            <p:nvSpPr>
              <p:cNvPr id="128" name="TextBox 127">
                <a:extLst>
                  <a:ext uri="{FF2B5EF4-FFF2-40B4-BE49-F238E27FC236}">
                    <a16:creationId xmlns:a16="http://schemas.microsoft.com/office/drawing/2014/main" id="{790906DC-7BB8-4801-918B-6BE4BE9B8F3A}"/>
                  </a:ext>
                </a:extLst>
              </p:cNvPr>
              <p:cNvSpPr txBox="1"/>
              <p:nvPr/>
            </p:nvSpPr>
            <p:spPr>
              <a:xfrm>
                <a:off x="422299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a:t>
                </a:r>
              </a:p>
            </p:txBody>
          </p:sp>
          <p:sp>
            <p:nvSpPr>
              <p:cNvPr id="129" name="TextBox 128">
                <a:extLst>
                  <a:ext uri="{FF2B5EF4-FFF2-40B4-BE49-F238E27FC236}">
                    <a16:creationId xmlns:a16="http://schemas.microsoft.com/office/drawing/2014/main" id="{722B8D25-FEAB-4589-862F-0F7DACE842F7}"/>
                  </a:ext>
                </a:extLst>
              </p:cNvPr>
              <p:cNvSpPr txBox="1"/>
              <p:nvPr/>
            </p:nvSpPr>
            <p:spPr>
              <a:xfrm>
                <a:off x="422299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a:t>
                </a:r>
              </a:p>
            </p:txBody>
          </p:sp>
          <p:sp>
            <p:nvSpPr>
              <p:cNvPr id="130" name="TextBox 129">
                <a:extLst>
                  <a:ext uri="{FF2B5EF4-FFF2-40B4-BE49-F238E27FC236}">
                    <a16:creationId xmlns:a16="http://schemas.microsoft.com/office/drawing/2014/main" id="{562C6A3C-CFAF-4EB9-9583-4D704D35E3D3}"/>
                  </a:ext>
                </a:extLst>
              </p:cNvPr>
              <p:cNvSpPr txBox="1"/>
              <p:nvPr/>
            </p:nvSpPr>
            <p:spPr>
              <a:xfrm>
                <a:off x="422299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a:t>
                </a:r>
              </a:p>
            </p:txBody>
          </p:sp>
          <p:sp>
            <p:nvSpPr>
              <p:cNvPr id="131" name="TextBox 130">
                <a:extLst>
                  <a:ext uri="{FF2B5EF4-FFF2-40B4-BE49-F238E27FC236}">
                    <a16:creationId xmlns:a16="http://schemas.microsoft.com/office/drawing/2014/main" id="{B172230F-8262-4D70-83C6-107D3B57C5E8}"/>
                  </a:ext>
                </a:extLst>
              </p:cNvPr>
              <p:cNvSpPr txBox="1"/>
              <p:nvPr/>
            </p:nvSpPr>
            <p:spPr>
              <a:xfrm>
                <a:off x="424614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0.5</a:t>
                </a:r>
              </a:p>
            </p:txBody>
          </p:sp>
          <p:sp>
            <p:nvSpPr>
              <p:cNvPr id="132" name="TextBox 131">
                <a:extLst>
                  <a:ext uri="{FF2B5EF4-FFF2-40B4-BE49-F238E27FC236}">
                    <a16:creationId xmlns:a16="http://schemas.microsoft.com/office/drawing/2014/main" id="{AF82EA04-73A9-468C-A099-98DE8CDCCE89}"/>
                  </a:ext>
                </a:extLst>
              </p:cNvPr>
              <p:cNvSpPr txBox="1"/>
              <p:nvPr/>
            </p:nvSpPr>
            <p:spPr>
              <a:xfrm>
                <a:off x="424614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0.05</a:t>
                </a:r>
              </a:p>
            </p:txBody>
          </p:sp>
        </p:grpSp>
        <p:grpSp>
          <p:nvGrpSpPr>
            <p:cNvPr id="99" name="Group 98">
              <a:extLst>
                <a:ext uri="{FF2B5EF4-FFF2-40B4-BE49-F238E27FC236}">
                  <a16:creationId xmlns:a16="http://schemas.microsoft.com/office/drawing/2014/main" id="{E8F64950-3ACD-4AA4-9457-22156FC22413}"/>
                </a:ext>
              </a:extLst>
            </p:cNvPr>
            <p:cNvGrpSpPr/>
            <p:nvPr/>
          </p:nvGrpSpPr>
          <p:grpSpPr>
            <a:xfrm>
              <a:off x="4840390" y="4438169"/>
              <a:ext cx="689095" cy="1780925"/>
              <a:chOff x="4840390" y="4438169"/>
              <a:chExt cx="689095" cy="1780925"/>
            </a:xfrm>
          </p:grpSpPr>
          <p:sp>
            <p:nvSpPr>
              <p:cNvPr id="121" name="TextBox 120">
                <a:extLst>
                  <a:ext uri="{FF2B5EF4-FFF2-40B4-BE49-F238E27FC236}">
                    <a16:creationId xmlns:a16="http://schemas.microsoft.com/office/drawing/2014/main" id="{5798D83F-43E6-42E5-8713-0F653FC0A3E4}"/>
                  </a:ext>
                </a:extLst>
              </p:cNvPr>
              <p:cNvSpPr txBox="1"/>
              <p:nvPr/>
            </p:nvSpPr>
            <p:spPr>
              <a:xfrm>
                <a:off x="484039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6,000</a:t>
                </a:r>
              </a:p>
            </p:txBody>
          </p:sp>
          <p:sp>
            <p:nvSpPr>
              <p:cNvPr id="122" name="TextBox 121">
                <a:extLst>
                  <a:ext uri="{FF2B5EF4-FFF2-40B4-BE49-F238E27FC236}">
                    <a16:creationId xmlns:a16="http://schemas.microsoft.com/office/drawing/2014/main" id="{ED5A213E-D167-4630-AFA3-04831FD7890D}"/>
                  </a:ext>
                </a:extLst>
              </p:cNvPr>
              <p:cNvSpPr txBox="1"/>
              <p:nvPr/>
            </p:nvSpPr>
            <p:spPr>
              <a:xfrm>
                <a:off x="4840390" y="4755512"/>
                <a:ext cx="47185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600</a:t>
                </a:r>
              </a:p>
            </p:txBody>
          </p:sp>
          <p:sp>
            <p:nvSpPr>
              <p:cNvPr id="123" name="TextBox 122">
                <a:extLst>
                  <a:ext uri="{FF2B5EF4-FFF2-40B4-BE49-F238E27FC236}">
                    <a16:creationId xmlns:a16="http://schemas.microsoft.com/office/drawing/2014/main" id="{83487110-16FE-43BA-8E2D-2517E6F2376F}"/>
                  </a:ext>
                </a:extLst>
              </p:cNvPr>
              <p:cNvSpPr txBox="1"/>
              <p:nvPr/>
            </p:nvSpPr>
            <p:spPr>
              <a:xfrm>
                <a:off x="484039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60</a:t>
                </a:r>
              </a:p>
            </p:txBody>
          </p:sp>
          <p:sp>
            <p:nvSpPr>
              <p:cNvPr id="124" name="TextBox 123">
                <a:extLst>
                  <a:ext uri="{FF2B5EF4-FFF2-40B4-BE49-F238E27FC236}">
                    <a16:creationId xmlns:a16="http://schemas.microsoft.com/office/drawing/2014/main" id="{86D7BBDD-2F0B-4394-B7D2-0DE25EE7ECF1}"/>
                  </a:ext>
                </a:extLst>
              </p:cNvPr>
              <p:cNvSpPr txBox="1"/>
              <p:nvPr/>
            </p:nvSpPr>
            <p:spPr>
              <a:xfrm>
                <a:off x="4840390"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a:t>
                </a:r>
              </a:p>
            </p:txBody>
          </p:sp>
          <p:sp>
            <p:nvSpPr>
              <p:cNvPr id="125" name="TextBox 124">
                <a:extLst>
                  <a:ext uri="{FF2B5EF4-FFF2-40B4-BE49-F238E27FC236}">
                    <a16:creationId xmlns:a16="http://schemas.microsoft.com/office/drawing/2014/main" id="{4C36B826-B3BA-411F-B5BC-99FA3E6076F8}"/>
                  </a:ext>
                </a:extLst>
              </p:cNvPr>
              <p:cNvSpPr txBox="1"/>
              <p:nvPr/>
            </p:nvSpPr>
            <p:spPr>
              <a:xfrm>
                <a:off x="486353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0.6</a:t>
                </a:r>
              </a:p>
            </p:txBody>
          </p:sp>
          <p:sp>
            <p:nvSpPr>
              <p:cNvPr id="126" name="TextBox 125">
                <a:extLst>
                  <a:ext uri="{FF2B5EF4-FFF2-40B4-BE49-F238E27FC236}">
                    <a16:creationId xmlns:a16="http://schemas.microsoft.com/office/drawing/2014/main" id="{08731C53-A971-421F-9D23-16DD900CD2A7}"/>
                  </a:ext>
                </a:extLst>
              </p:cNvPr>
              <p:cNvSpPr txBox="1"/>
              <p:nvPr/>
            </p:nvSpPr>
            <p:spPr>
              <a:xfrm>
                <a:off x="486353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0.06</a:t>
                </a:r>
              </a:p>
            </p:txBody>
          </p:sp>
        </p:grpSp>
        <p:grpSp>
          <p:nvGrpSpPr>
            <p:cNvPr id="100" name="Group 99">
              <a:extLst>
                <a:ext uri="{FF2B5EF4-FFF2-40B4-BE49-F238E27FC236}">
                  <a16:creationId xmlns:a16="http://schemas.microsoft.com/office/drawing/2014/main" id="{9571D689-F0D1-4ECF-A37E-01F63ED23D5A}"/>
                </a:ext>
              </a:extLst>
            </p:cNvPr>
            <p:cNvGrpSpPr/>
            <p:nvPr/>
          </p:nvGrpSpPr>
          <p:grpSpPr>
            <a:xfrm>
              <a:off x="5457785" y="4438169"/>
              <a:ext cx="689095" cy="1780925"/>
              <a:chOff x="5457785" y="4438169"/>
              <a:chExt cx="689095" cy="1780925"/>
            </a:xfrm>
          </p:grpSpPr>
          <p:sp>
            <p:nvSpPr>
              <p:cNvPr id="115" name="TextBox 114">
                <a:extLst>
                  <a:ext uri="{FF2B5EF4-FFF2-40B4-BE49-F238E27FC236}">
                    <a16:creationId xmlns:a16="http://schemas.microsoft.com/office/drawing/2014/main" id="{437FEE96-872D-4232-99A3-0441C341A1AE}"/>
                  </a:ext>
                </a:extLst>
              </p:cNvPr>
              <p:cNvSpPr txBox="1"/>
              <p:nvPr/>
            </p:nvSpPr>
            <p:spPr>
              <a:xfrm>
                <a:off x="5457785"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7,000</a:t>
                </a:r>
              </a:p>
            </p:txBody>
          </p:sp>
          <p:sp>
            <p:nvSpPr>
              <p:cNvPr id="116" name="TextBox 115">
                <a:extLst>
                  <a:ext uri="{FF2B5EF4-FFF2-40B4-BE49-F238E27FC236}">
                    <a16:creationId xmlns:a16="http://schemas.microsoft.com/office/drawing/2014/main" id="{724F2D11-BE0A-49B4-97D2-AFF668404DD2}"/>
                  </a:ext>
                </a:extLst>
              </p:cNvPr>
              <p:cNvSpPr txBox="1"/>
              <p:nvPr/>
            </p:nvSpPr>
            <p:spPr>
              <a:xfrm>
                <a:off x="5457785"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700</a:t>
                </a:r>
              </a:p>
            </p:txBody>
          </p:sp>
          <p:sp>
            <p:nvSpPr>
              <p:cNvPr id="117" name="TextBox 116">
                <a:extLst>
                  <a:ext uri="{FF2B5EF4-FFF2-40B4-BE49-F238E27FC236}">
                    <a16:creationId xmlns:a16="http://schemas.microsoft.com/office/drawing/2014/main" id="{3FF56A1A-69C7-488E-B1D2-5324CD822D1E}"/>
                  </a:ext>
                </a:extLst>
              </p:cNvPr>
              <p:cNvSpPr txBox="1"/>
              <p:nvPr/>
            </p:nvSpPr>
            <p:spPr>
              <a:xfrm>
                <a:off x="5457785"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70</a:t>
                </a:r>
              </a:p>
            </p:txBody>
          </p:sp>
          <p:sp>
            <p:nvSpPr>
              <p:cNvPr id="118" name="TextBox 117">
                <a:extLst>
                  <a:ext uri="{FF2B5EF4-FFF2-40B4-BE49-F238E27FC236}">
                    <a16:creationId xmlns:a16="http://schemas.microsoft.com/office/drawing/2014/main" id="{F58FD476-BE0C-44E2-B7D8-6E08652921B8}"/>
                  </a:ext>
                </a:extLst>
              </p:cNvPr>
              <p:cNvSpPr txBox="1"/>
              <p:nvPr/>
            </p:nvSpPr>
            <p:spPr>
              <a:xfrm>
                <a:off x="5457785"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a:t>
                </a:r>
              </a:p>
            </p:txBody>
          </p:sp>
          <p:sp>
            <p:nvSpPr>
              <p:cNvPr id="119" name="TextBox 118">
                <a:extLst>
                  <a:ext uri="{FF2B5EF4-FFF2-40B4-BE49-F238E27FC236}">
                    <a16:creationId xmlns:a16="http://schemas.microsoft.com/office/drawing/2014/main" id="{6FE1E58B-880A-41A5-95D5-F9E10943E55A}"/>
                  </a:ext>
                </a:extLst>
              </p:cNvPr>
              <p:cNvSpPr txBox="1"/>
              <p:nvPr/>
            </p:nvSpPr>
            <p:spPr>
              <a:xfrm>
                <a:off x="5480933"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0.7</a:t>
                </a:r>
              </a:p>
            </p:txBody>
          </p:sp>
          <p:sp>
            <p:nvSpPr>
              <p:cNvPr id="120" name="TextBox 119">
                <a:extLst>
                  <a:ext uri="{FF2B5EF4-FFF2-40B4-BE49-F238E27FC236}">
                    <a16:creationId xmlns:a16="http://schemas.microsoft.com/office/drawing/2014/main" id="{1A73B30C-2635-4982-8201-67D6366E9B3B}"/>
                  </a:ext>
                </a:extLst>
              </p:cNvPr>
              <p:cNvSpPr txBox="1"/>
              <p:nvPr/>
            </p:nvSpPr>
            <p:spPr>
              <a:xfrm>
                <a:off x="5480933"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0.07</a:t>
                </a:r>
              </a:p>
            </p:txBody>
          </p:sp>
        </p:grpSp>
        <p:grpSp>
          <p:nvGrpSpPr>
            <p:cNvPr id="101" name="Group 100">
              <a:extLst>
                <a:ext uri="{FF2B5EF4-FFF2-40B4-BE49-F238E27FC236}">
                  <a16:creationId xmlns:a16="http://schemas.microsoft.com/office/drawing/2014/main" id="{07D34A01-67C1-4663-9434-0A5BA4DB96C7}"/>
                </a:ext>
              </a:extLst>
            </p:cNvPr>
            <p:cNvGrpSpPr/>
            <p:nvPr/>
          </p:nvGrpSpPr>
          <p:grpSpPr>
            <a:xfrm>
              <a:off x="6075180" y="4440116"/>
              <a:ext cx="689095" cy="1780927"/>
              <a:chOff x="6075180" y="4440116"/>
              <a:chExt cx="689095" cy="1780927"/>
            </a:xfrm>
          </p:grpSpPr>
          <p:sp>
            <p:nvSpPr>
              <p:cNvPr id="109" name="TextBox 108">
                <a:extLst>
                  <a:ext uri="{FF2B5EF4-FFF2-40B4-BE49-F238E27FC236}">
                    <a16:creationId xmlns:a16="http://schemas.microsoft.com/office/drawing/2014/main" id="{E33277ED-F2FB-4F00-86AF-96A013FE34DA}"/>
                  </a:ext>
                </a:extLst>
              </p:cNvPr>
              <p:cNvSpPr txBox="1"/>
              <p:nvPr/>
            </p:nvSpPr>
            <p:spPr>
              <a:xfrm>
                <a:off x="6075180"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8,000</a:t>
                </a:r>
              </a:p>
            </p:txBody>
          </p:sp>
          <p:sp>
            <p:nvSpPr>
              <p:cNvPr id="110" name="TextBox 109">
                <a:extLst>
                  <a:ext uri="{FF2B5EF4-FFF2-40B4-BE49-F238E27FC236}">
                    <a16:creationId xmlns:a16="http://schemas.microsoft.com/office/drawing/2014/main" id="{6BFDB73F-E48C-48D9-AF87-91F81A0A0933}"/>
                  </a:ext>
                </a:extLst>
              </p:cNvPr>
              <p:cNvSpPr txBox="1"/>
              <p:nvPr/>
            </p:nvSpPr>
            <p:spPr>
              <a:xfrm>
                <a:off x="6075180"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800</a:t>
                </a:r>
              </a:p>
            </p:txBody>
          </p:sp>
          <p:sp>
            <p:nvSpPr>
              <p:cNvPr id="111" name="TextBox 110">
                <a:extLst>
                  <a:ext uri="{FF2B5EF4-FFF2-40B4-BE49-F238E27FC236}">
                    <a16:creationId xmlns:a16="http://schemas.microsoft.com/office/drawing/2014/main" id="{C142DE36-367B-4CF1-A1DF-A23BED7FBB68}"/>
                  </a:ext>
                </a:extLst>
              </p:cNvPr>
              <p:cNvSpPr txBox="1"/>
              <p:nvPr/>
            </p:nvSpPr>
            <p:spPr>
              <a:xfrm>
                <a:off x="6075180"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80</a:t>
                </a:r>
              </a:p>
            </p:txBody>
          </p:sp>
          <p:sp>
            <p:nvSpPr>
              <p:cNvPr id="112" name="TextBox 111">
                <a:extLst>
                  <a:ext uri="{FF2B5EF4-FFF2-40B4-BE49-F238E27FC236}">
                    <a16:creationId xmlns:a16="http://schemas.microsoft.com/office/drawing/2014/main" id="{C1AEBB25-6F5C-4E4E-9CDA-CF961E29DAA9}"/>
                  </a:ext>
                </a:extLst>
              </p:cNvPr>
              <p:cNvSpPr txBox="1"/>
              <p:nvPr/>
            </p:nvSpPr>
            <p:spPr>
              <a:xfrm>
                <a:off x="6075180"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a:t>
                </a:r>
              </a:p>
            </p:txBody>
          </p:sp>
          <p:sp>
            <p:nvSpPr>
              <p:cNvPr id="113" name="TextBox 112">
                <a:extLst>
                  <a:ext uri="{FF2B5EF4-FFF2-40B4-BE49-F238E27FC236}">
                    <a16:creationId xmlns:a16="http://schemas.microsoft.com/office/drawing/2014/main" id="{57C2EC12-4FF2-408F-82CF-B2F66ED9A80F}"/>
                  </a:ext>
                </a:extLst>
              </p:cNvPr>
              <p:cNvSpPr txBox="1"/>
              <p:nvPr/>
            </p:nvSpPr>
            <p:spPr>
              <a:xfrm>
                <a:off x="6098328" y="570949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0.8</a:t>
                </a:r>
              </a:p>
            </p:txBody>
          </p:sp>
          <p:sp>
            <p:nvSpPr>
              <p:cNvPr id="114" name="TextBox 113">
                <a:extLst>
                  <a:ext uri="{FF2B5EF4-FFF2-40B4-BE49-F238E27FC236}">
                    <a16:creationId xmlns:a16="http://schemas.microsoft.com/office/drawing/2014/main" id="{770B97E2-E7DB-419C-B5D4-6F779042D2AD}"/>
                  </a:ext>
                </a:extLst>
              </p:cNvPr>
              <p:cNvSpPr txBox="1"/>
              <p:nvPr/>
            </p:nvSpPr>
            <p:spPr>
              <a:xfrm>
                <a:off x="6098328" y="6026837"/>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0.08</a:t>
                </a:r>
              </a:p>
            </p:txBody>
          </p:sp>
        </p:grpSp>
        <p:grpSp>
          <p:nvGrpSpPr>
            <p:cNvPr id="102" name="Group 101">
              <a:extLst>
                <a:ext uri="{FF2B5EF4-FFF2-40B4-BE49-F238E27FC236}">
                  <a16:creationId xmlns:a16="http://schemas.microsoft.com/office/drawing/2014/main" id="{08FCF7FF-FA98-45F5-A4B2-E2C23F0A011B}"/>
                </a:ext>
              </a:extLst>
            </p:cNvPr>
            <p:cNvGrpSpPr/>
            <p:nvPr/>
          </p:nvGrpSpPr>
          <p:grpSpPr>
            <a:xfrm>
              <a:off x="6692576" y="4438169"/>
              <a:ext cx="689095" cy="1780928"/>
              <a:chOff x="6692576" y="4438169"/>
              <a:chExt cx="689095" cy="1780928"/>
            </a:xfrm>
          </p:grpSpPr>
          <p:sp>
            <p:nvSpPr>
              <p:cNvPr id="103" name="TextBox 102">
                <a:extLst>
                  <a:ext uri="{FF2B5EF4-FFF2-40B4-BE49-F238E27FC236}">
                    <a16:creationId xmlns:a16="http://schemas.microsoft.com/office/drawing/2014/main" id="{B69F1CA2-930E-408F-8679-556DFAAD8376}"/>
                  </a:ext>
                </a:extLst>
              </p:cNvPr>
              <p:cNvSpPr txBox="1"/>
              <p:nvPr/>
            </p:nvSpPr>
            <p:spPr>
              <a:xfrm>
                <a:off x="6692576"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9,000</a:t>
                </a:r>
              </a:p>
            </p:txBody>
          </p:sp>
          <p:sp>
            <p:nvSpPr>
              <p:cNvPr id="104" name="TextBox 103">
                <a:extLst>
                  <a:ext uri="{FF2B5EF4-FFF2-40B4-BE49-F238E27FC236}">
                    <a16:creationId xmlns:a16="http://schemas.microsoft.com/office/drawing/2014/main" id="{A78FBC27-A902-4EBD-9385-3AE45F71474B}"/>
                  </a:ext>
                </a:extLst>
              </p:cNvPr>
              <p:cNvSpPr txBox="1"/>
              <p:nvPr/>
            </p:nvSpPr>
            <p:spPr>
              <a:xfrm>
                <a:off x="6692576" y="4755514"/>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900</a:t>
                </a:r>
              </a:p>
            </p:txBody>
          </p:sp>
          <p:sp>
            <p:nvSpPr>
              <p:cNvPr id="105" name="TextBox 104">
                <a:extLst>
                  <a:ext uri="{FF2B5EF4-FFF2-40B4-BE49-F238E27FC236}">
                    <a16:creationId xmlns:a16="http://schemas.microsoft.com/office/drawing/2014/main" id="{2F2EF633-9114-4C76-A813-16B77D435060}"/>
                  </a:ext>
                </a:extLst>
              </p:cNvPr>
              <p:cNvSpPr txBox="1"/>
              <p:nvPr/>
            </p:nvSpPr>
            <p:spPr>
              <a:xfrm>
                <a:off x="6692576" y="5072860"/>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90</a:t>
                </a:r>
              </a:p>
            </p:txBody>
          </p:sp>
          <p:sp>
            <p:nvSpPr>
              <p:cNvPr id="106" name="TextBox 105">
                <a:extLst>
                  <a:ext uri="{FF2B5EF4-FFF2-40B4-BE49-F238E27FC236}">
                    <a16:creationId xmlns:a16="http://schemas.microsoft.com/office/drawing/2014/main" id="{3B8450D1-E70B-425D-8A22-117C69482727}"/>
                  </a:ext>
                </a:extLst>
              </p:cNvPr>
              <p:cNvSpPr txBox="1"/>
              <p:nvPr/>
            </p:nvSpPr>
            <p:spPr>
              <a:xfrm>
                <a:off x="6692576" y="5390202"/>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a:t>
                </a:r>
              </a:p>
            </p:txBody>
          </p:sp>
          <p:sp>
            <p:nvSpPr>
              <p:cNvPr id="107" name="TextBox 106">
                <a:extLst>
                  <a:ext uri="{FF2B5EF4-FFF2-40B4-BE49-F238E27FC236}">
                    <a16:creationId xmlns:a16="http://schemas.microsoft.com/office/drawing/2014/main" id="{A8696190-6DE1-43CD-BBC0-4DA0B7B766C8}"/>
                  </a:ext>
                </a:extLst>
              </p:cNvPr>
              <p:cNvSpPr txBox="1"/>
              <p:nvPr/>
            </p:nvSpPr>
            <p:spPr>
              <a:xfrm>
                <a:off x="6715724" y="5707546"/>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0.9</a:t>
                </a:r>
              </a:p>
            </p:txBody>
          </p:sp>
          <p:sp>
            <p:nvSpPr>
              <p:cNvPr id="108" name="TextBox 107">
                <a:extLst>
                  <a:ext uri="{FF2B5EF4-FFF2-40B4-BE49-F238E27FC236}">
                    <a16:creationId xmlns:a16="http://schemas.microsoft.com/office/drawing/2014/main" id="{E989898A-55F3-4848-8152-370EEE536D99}"/>
                  </a:ext>
                </a:extLst>
              </p:cNvPr>
              <p:cNvSpPr txBox="1"/>
              <p:nvPr/>
            </p:nvSpPr>
            <p:spPr>
              <a:xfrm>
                <a:off x="6715724" y="6024891"/>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0.09</a:t>
                </a:r>
              </a:p>
            </p:txBody>
          </p:sp>
        </p:grpSp>
      </p:grpSp>
    </p:spTree>
    <p:custDataLst>
      <p:tags r:id="rId1"/>
    </p:custDataLst>
    <p:extLst>
      <p:ext uri="{BB962C8B-B14F-4D97-AF65-F5344CB8AC3E}">
        <p14:creationId xmlns:p14="http://schemas.microsoft.com/office/powerpoint/2010/main" val="27485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6.25E-7 3.7037E-7 L -6.25E-7 -0.05926 " pathEditMode="relative" rAng="0" ptsTypes="AA">
                                      <p:cBhvr>
                                        <p:cTn id="8" dur="2000" fill="hold"/>
                                        <p:tgtEl>
                                          <p:spTgt spid="14"/>
                                        </p:tgtEl>
                                        <p:attrNameLst>
                                          <p:attrName>ppt_x</p:attrName>
                                          <p:attrName>ppt_y</p:attrName>
                                        </p:attrNameLst>
                                      </p:cBhvr>
                                      <p:rCtr x="0" y="-2963"/>
                                    </p:animMotion>
                                  </p:childTnLst>
                                </p:cTn>
                              </p:par>
                              <p:par>
                                <p:cTn id="9" presetID="42" presetClass="path" presetSubtype="0" accel="50000" decel="50000" fill="hold" grpId="0" nodeType="withEffect">
                                  <p:stCondLst>
                                    <p:cond delay="0"/>
                                  </p:stCondLst>
                                  <p:childTnLst>
                                    <p:animMotion origin="layout" path="M 1.45833E-6 -1.85185E-6 L 1.45833E-6 -0.05926 " pathEditMode="relative" rAng="0" ptsTypes="AA">
                                      <p:cBhvr>
                                        <p:cTn id="10" dur="2000" fill="hold"/>
                                        <p:tgtEl>
                                          <p:spTgt spid="18"/>
                                        </p:tgtEl>
                                        <p:attrNameLst>
                                          <p:attrName>ppt_x</p:attrName>
                                          <p:attrName>ppt_y</p:attrName>
                                        </p:attrNameLst>
                                      </p:cBhvr>
                                      <p:rCtr x="0" y="-296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1"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6.25E-7 -2.96296E-6 L -6.25E-7 0.06042 " pathEditMode="relative" rAng="0" ptsTypes="AA">
                                      <p:cBhvr>
                                        <p:cTn id="36" dur="2000" fill="hold"/>
                                        <p:tgtEl>
                                          <p:spTgt spid="26"/>
                                        </p:tgtEl>
                                        <p:attrNameLst>
                                          <p:attrName>ppt_x</p:attrName>
                                          <p:attrName>ppt_y</p:attrName>
                                        </p:attrNameLst>
                                      </p:cBhvr>
                                      <p:rCtr x="0" y="3009"/>
                                    </p:animMotion>
                                  </p:childTnLst>
                                </p:cTn>
                              </p:par>
                              <p:par>
                                <p:cTn id="37" presetID="42" presetClass="path" presetSubtype="0" accel="50000" decel="50000" fill="hold" grpId="0" nodeType="withEffect">
                                  <p:stCondLst>
                                    <p:cond delay="0"/>
                                  </p:stCondLst>
                                  <p:childTnLst>
                                    <p:animMotion origin="layout" path="M 1.66667E-6 4.81481E-6 L 1.66667E-6 0.06041 " pathEditMode="relative" rAng="0" ptsTypes="AA">
                                      <p:cBhvr>
                                        <p:cTn id="38" dur="2000" fill="hold"/>
                                        <p:tgtEl>
                                          <p:spTgt spid="19"/>
                                        </p:tgtEl>
                                        <p:attrNameLst>
                                          <p:attrName>ppt_x</p:attrName>
                                          <p:attrName>ppt_y</p:attrName>
                                        </p:attrNameLst>
                                      </p:cBhvr>
                                      <p:rCtr x="0" y="3009"/>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p:bldP spid="12" grpId="0"/>
      <p:bldP spid="26" grpId="0" animBg="1"/>
      <p:bldP spid="26" grpId="1" animBg="1"/>
      <p:bldP spid="18" grpId="0" animBg="1"/>
      <p:bldP spid="18" grpId="1" animBg="1"/>
      <p:bldP spid="19" grpId="0" animBg="1"/>
      <p:bldP spid="1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5MD-1 Multiplying and dividing by 10 and 100</a:t>
            </a:r>
          </a:p>
        </p:txBody>
      </p:sp>
      <p:sp>
        <p:nvSpPr>
          <p:cNvPr id="3" name="Content Placeholder 2">
            <a:extLst>
              <a:ext uri="{FF2B5EF4-FFF2-40B4-BE49-F238E27FC236}">
                <a16:creationId xmlns:a16="http://schemas.microsoft.com/office/drawing/2014/main" id="{B4BFA0BA-75BC-49A7-9807-D0B36C778CFD}"/>
              </a:ext>
            </a:extLst>
          </p:cNvPr>
          <p:cNvSpPr txBox="1">
            <a:spLocks/>
          </p:cNvSpPr>
          <p:nvPr/>
        </p:nvSpPr>
        <p:spPr>
          <a:xfrm>
            <a:off x="6095999" y="1410882"/>
            <a:ext cx="5810759" cy="400825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each part is one-tenth the value, show me the counters you will now have. Write a calculation and explain what you have done.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If I then make each counter ten times the value, describe what happens. </a:t>
            </a:r>
            <a:r>
              <a:rPr kumimoji="0" lang="en-GB" sz="20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Provide children with 2-digit numbers to divide by ten and numbers with ones and tenths</a:t>
            </a:r>
            <a:r>
              <a:rPr kumimoji="0" lang="en-GB" sz="2000" b="0" i="0" u="none" strike="noStrike" kern="1200" cap="none" spc="0" normalizeH="0" noProof="0" dirty="0">
                <a:ln>
                  <a:noFill/>
                </a:ln>
                <a:solidFill>
                  <a:srgbClr val="585858"/>
                </a:solidFill>
                <a:effectLst/>
                <a:uLnTx/>
                <a:uFillTx/>
                <a:latin typeface="Arial"/>
                <a:ea typeface="+mn-ea"/>
                <a:cs typeface="+mn-cs"/>
              </a:rPr>
              <a:t> to multiply </a:t>
            </a:r>
            <a:r>
              <a:rPr kumimoji="0" lang="en-GB" sz="2000" b="0" i="0" u="none" strike="noStrike" kern="1200" cap="none" spc="0" normalizeH="0" baseline="0" noProof="0" dirty="0">
                <a:ln>
                  <a:noFill/>
                </a:ln>
                <a:solidFill>
                  <a:srgbClr val="585858"/>
                </a:solidFill>
                <a:effectLst/>
                <a:uLnTx/>
                <a:uFillTx/>
                <a:latin typeface="Arial"/>
                <a:ea typeface="+mn-ea"/>
                <a:cs typeface="+mn-cs"/>
              </a:rPr>
              <a:t>by ten, using counters to show their understanding. Ask them to explain their reasoning</a:t>
            </a:r>
            <a:r>
              <a:rPr lang="en-GB" sz="2000" dirty="0">
                <a:latin typeface="Arial"/>
              </a:rPr>
              <a:t>.</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5" name="TextBox 94">
            <a:extLst>
              <a:ext uri="{FF2B5EF4-FFF2-40B4-BE49-F238E27FC236}">
                <a16:creationId xmlns:a16="http://schemas.microsoft.com/office/drawing/2014/main" id="{8B1D8680-F707-4827-9F33-083ED143A436}"/>
              </a:ext>
            </a:extLst>
          </p:cNvPr>
          <p:cNvSpPr txBox="1"/>
          <p:nvPr/>
        </p:nvSpPr>
        <p:spPr>
          <a:xfrm>
            <a:off x="1627825" y="535926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lvl="0" fontAlgn="base">
              <a:spcBef>
                <a:spcPct val="20000"/>
              </a:spcBef>
              <a:spcAft>
                <a:spcPct val="0"/>
              </a:spcAft>
              <a:buClr>
                <a:srgbClr val="00628C"/>
              </a:buClr>
              <a:defRPr/>
            </a:pPr>
            <a:r>
              <a:rPr lang="en-GB" dirty="0">
                <a:solidFill>
                  <a:srgbClr val="000000"/>
                </a:solidFill>
                <a:latin typeface="Arial" panose="020B0604020202020204" pitchFamily="34" charset="0"/>
              </a:rPr>
              <a:t>one-tenth of the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size</a:t>
            </a:r>
          </a:p>
        </p:txBody>
      </p:sp>
      <p:sp>
        <p:nvSpPr>
          <p:cNvPr id="96" name="Rectangle 95">
            <a:extLst>
              <a:ext uri="{FF2B5EF4-FFF2-40B4-BE49-F238E27FC236}">
                <a16:creationId xmlns:a16="http://schemas.microsoft.com/office/drawing/2014/main" id="{8FF358C1-95E2-40CF-824B-F4A6809A1479}"/>
              </a:ext>
            </a:extLst>
          </p:cNvPr>
          <p:cNvSpPr/>
          <p:nvPr/>
        </p:nvSpPr>
        <p:spPr>
          <a:xfrm>
            <a:off x="1858128" y="1410882"/>
            <a:ext cx="2600391" cy="584775"/>
          </a:xfrm>
          <a:prstGeom prst="rect">
            <a:avLst/>
          </a:prstGeom>
        </p:spPr>
        <p:txBody>
          <a:bodyPr wrap="none">
            <a:spAutoFit/>
          </a:bodyPr>
          <a:lstStyle/>
          <a:p>
            <a:pPr algn="ctr" fontAlgn="base">
              <a:spcBef>
                <a:spcPct val="20000"/>
              </a:spcBef>
              <a:spcAft>
                <a:spcPct val="0"/>
              </a:spcAft>
              <a:buClr>
                <a:srgbClr val="00628C"/>
              </a:buClr>
              <a:defRPr/>
            </a:pPr>
            <a:r>
              <a:rPr lang="en-GB" sz="3200" b="1" dirty="0">
                <a:solidFill>
                  <a:srgbClr val="000000"/>
                </a:solidFill>
                <a:latin typeface="Arial" panose="020B0604020202020204" pitchFamily="34" charset="0"/>
              </a:rPr>
              <a:t>1.8 × 10 = 18</a:t>
            </a:r>
          </a:p>
        </p:txBody>
      </p:sp>
      <p:sp>
        <p:nvSpPr>
          <p:cNvPr id="97" name="Rectangle 96">
            <a:extLst>
              <a:ext uri="{FF2B5EF4-FFF2-40B4-BE49-F238E27FC236}">
                <a16:creationId xmlns:a16="http://schemas.microsoft.com/office/drawing/2014/main" id="{A8666E4E-5158-45D3-8A20-36850CF942F4}"/>
              </a:ext>
            </a:extLst>
          </p:cNvPr>
          <p:cNvSpPr/>
          <p:nvPr/>
        </p:nvSpPr>
        <p:spPr>
          <a:xfrm>
            <a:off x="1867653" y="1410882"/>
            <a:ext cx="2600391" cy="584775"/>
          </a:xfrm>
          <a:prstGeom prst="rect">
            <a:avLst/>
          </a:prstGeom>
        </p:spPr>
        <p:txBody>
          <a:bodyPr wrap="none">
            <a:spAutoFit/>
          </a:bodyPr>
          <a:lstStyle/>
          <a:p>
            <a:pPr lvl="0" algn="ctr" fontAlgn="base">
              <a:spcBef>
                <a:spcPct val="20000"/>
              </a:spcBef>
              <a:spcAft>
                <a:spcPct val="0"/>
              </a:spcAft>
              <a:buClr>
                <a:srgbClr val="00628C"/>
              </a:buClr>
              <a:defRPr/>
            </a:pPr>
            <a:r>
              <a:rPr lang="en-GB" sz="3200" b="1" dirty="0">
                <a:solidFill>
                  <a:srgbClr val="000000"/>
                </a:solidFill>
                <a:latin typeface="Arial" panose="020B0604020202020204" pitchFamily="34" charset="0"/>
              </a:rPr>
              <a:t>18 ÷ 10 = 1.8</a:t>
            </a:r>
          </a:p>
        </p:txBody>
      </p:sp>
      <p:grpSp>
        <p:nvGrpSpPr>
          <p:cNvPr id="5" name="Group 4">
            <a:extLst>
              <a:ext uri="{FF2B5EF4-FFF2-40B4-BE49-F238E27FC236}">
                <a16:creationId xmlns:a16="http://schemas.microsoft.com/office/drawing/2014/main" id="{5D9AA86F-6808-463F-A92F-D40759A84417}"/>
              </a:ext>
            </a:extLst>
          </p:cNvPr>
          <p:cNvGrpSpPr/>
          <p:nvPr/>
        </p:nvGrpSpPr>
        <p:grpSpPr>
          <a:xfrm>
            <a:off x="1878904" y="2440890"/>
            <a:ext cx="2708707" cy="2715486"/>
            <a:chOff x="1878904" y="2359480"/>
            <a:chExt cx="2708707" cy="2715486"/>
          </a:xfrm>
        </p:grpSpPr>
        <p:grpSp>
          <p:nvGrpSpPr>
            <p:cNvPr id="98" name="Group 97">
              <a:extLst>
                <a:ext uri="{FF2B5EF4-FFF2-40B4-BE49-F238E27FC236}">
                  <a16:creationId xmlns:a16="http://schemas.microsoft.com/office/drawing/2014/main" id="{89B94F6B-C1F3-4BC9-9722-E94EB1A7B5C6}"/>
                </a:ext>
              </a:extLst>
            </p:cNvPr>
            <p:cNvGrpSpPr/>
            <p:nvPr/>
          </p:nvGrpSpPr>
          <p:grpSpPr>
            <a:xfrm>
              <a:off x="1878904" y="2359480"/>
              <a:ext cx="729596" cy="596007"/>
              <a:chOff x="5676460" y="4277312"/>
              <a:chExt cx="526852" cy="430385"/>
            </a:xfrm>
          </p:grpSpPr>
          <p:sp>
            <p:nvSpPr>
              <p:cNvPr id="99" name="Oval 98">
                <a:extLst>
                  <a:ext uri="{FF2B5EF4-FFF2-40B4-BE49-F238E27FC236}">
                    <a16:creationId xmlns:a16="http://schemas.microsoft.com/office/drawing/2014/main" id="{B5634978-59C7-4183-AF8B-59BEED41C3EE}"/>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TextBox 99">
                <a:extLst>
                  <a:ext uri="{FF2B5EF4-FFF2-40B4-BE49-F238E27FC236}">
                    <a16:creationId xmlns:a16="http://schemas.microsoft.com/office/drawing/2014/main" id="{5B81B82D-F457-47F3-B494-EFEA55D4F4AD}"/>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01" name="Group 100">
              <a:extLst>
                <a:ext uri="{FF2B5EF4-FFF2-40B4-BE49-F238E27FC236}">
                  <a16:creationId xmlns:a16="http://schemas.microsoft.com/office/drawing/2014/main" id="{53141596-8895-415A-88A5-4E004B3AB417}"/>
                </a:ext>
              </a:extLst>
            </p:cNvPr>
            <p:cNvGrpSpPr/>
            <p:nvPr/>
          </p:nvGrpSpPr>
          <p:grpSpPr>
            <a:xfrm>
              <a:off x="3193600" y="2359480"/>
              <a:ext cx="729596" cy="596005"/>
              <a:chOff x="4400447" y="4277313"/>
              <a:chExt cx="526853" cy="430385"/>
            </a:xfrm>
          </p:grpSpPr>
          <p:sp>
            <p:nvSpPr>
              <p:cNvPr id="102" name="Oval 101">
                <a:extLst>
                  <a:ext uri="{FF2B5EF4-FFF2-40B4-BE49-F238E27FC236}">
                    <a16:creationId xmlns:a16="http://schemas.microsoft.com/office/drawing/2014/main" id="{07D558FC-88F1-4F64-A010-18BF873606B2}"/>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E2239337-8C89-4B2A-AA2B-CEA8162ABB82}"/>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4" name="Group 103">
              <a:extLst>
                <a:ext uri="{FF2B5EF4-FFF2-40B4-BE49-F238E27FC236}">
                  <a16:creationId xmlns:a16="http://schemas.microsoft.com/office/drawing/2014/main" id="{79192BB6-0229-4F6B-928F-10EDDA599058}"/>
                </a:ext>
              </a:extLst>
            </p:cNvPr>
            <p:cNvGrpSpPr/>
            <p:nvPr/>
          </p:nvGrpSpPr>
          <p:grpSpPr>
            <a:xfrm>
              <a:off x="3858015" y="2359480"/>
              <a:ext cx="729596" cy="596005"/>
              <a:chOff x="4400447" y="4277313"/>
              <a:chExt cx="526853" cy="430385"/>
            </a:xfrm>
          </p:grpSpPr>
          <p:sp>
            <p:nvSpPr>
              <p:cNvPr id="105" name="Oval 104">
                <a:extLst>
                  <a:ext uri="{FF2B5EF4-FFF2-40B4-BE49-F238E27FC236}">
                    <a16:creationId xmlns:a16="http://schemas.microsoft.com/office/drawing/2014/main" id="{2889D751-792B-4221-ACE8-47DC0B0D8DB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28EB6EB0-7041-44CC-993F-418CE67C26A0}"/>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7" name="Group 106">
              <a:extLst>
                <a:ext uri="{FF2B5EF4-FFF2-40B4-BE49-F238E27FC236}">
                  <a16:creationId xmlns:a16="http://schemas.microsoft.com/office/drawing/2014/main" id="{6F1DBE10-0439-4634-BD54-464D05264368}"/>
                </a:ext>
              </a:extLst>
            </p:cNvPr>
            <p:cNvGrpSpPr/>
            <p:nvPr/>
          </p:nvGrpSpPr>
          <p:grpSpPr>
            <a:xfrm>
              <a:off x="3193600" y="3074881"/>
              <a:ext cx="729596" cy="596005"/>
              <a:chOff x="4400447" y="4277313"/>
              <a:chExt cx="526853" cy="430385"/>
            </a:xfrm>
          </p:grpSpPr>
          <p:sp>
            <p:nvSpPr>
              <p:cNvPr id="108" name="Oval 107">
                <a:extLst>
                  <a:ext uri="{FF2B5EF4-FFF2-40B4-BE49-F238E27FC236}">
                    <a16:creationId xmlns:a16="http://schemas.microsoft.com/office/drawing/2014/main" id="{A8189316-AB50-4170-984F-B140DA72780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0E8AAC08-8578-408D-B20C-E51B59B18181}"/>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0" name="Group 109">
              <a:extLst>
                <a:ext uri="{FF2B5EF4-FFF2-40B4-BE49-F238E27FC236}">
                  <a16:creationId xmlns:a16="http://schemas.microsoft.com/office/drawing/2014/main" id="{C5493340-A338-4343-AE38-81F9211CED9E}"/>
                </a:ext>
              </a:extLst>
            </p:cNvPr>
            <p:cNvGrpSpPr/>
            <p:nvPr/>
          </p:nvGrpSpPr>
          <p:grpSpPr>
            <a:xfrm>
              <a:off x="3858015" y="3074881"/>
              <a:ext cx="729596" cy="596005"/>
              <a:chOff x="4400447" y="4277313"/>
              <a:chExt cx="526853" cy="430385"/>
            </a:xfrm>
          </p:grpSpPr>
          <p:sp>
            <p:nvSpPr>
              <p:cNvPr id="111" name="Oval 110">
                <a:extLst>
                  <a:ext uri="{FF2B5EF4-FFF2-40B4-BE49-F238E27FC236}">
                    <a16:creationId xmlns:a16="http://schemas.microsoft.com/office/drawing/2014/main" id="{5F6857E7-990F-4C98-8BB9-807F0D356EEF}"/>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EA3915B9-3306-4132-8E00-780B3EB636F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3" name="Group 112">
              <a:extLst>
                <a:ext uri="{FF2B5EF4-FFF2-40B4-BE49-F238E27FC236}">
                  <a16:creationId xmlns:a16="http://schemas.microsoft.com/office/drawing/2014/main" id="{1D79422B-18A7-4600-85FB-5BCB2B840F04}"/>
                </a:ext>
              </a:extLst>
            </p:cNvPr>
            <p:cNvGrpSpPr/>
            <p:nvPr/>
          </p:nvGrpSpPr>
          <p:grpSpPr>
            <a:xfrm>
              <a:off x="3193600" y="3789001"/>
              <a:ext cx="729596" cy="596005"/>
              <a:chOff x="4400447" y="4277313"/>
              <a:chExt cx="526853" cy="430385"/>
            </a:xfrm>
          </p:grpSpPr>
          <p:sp>
            <p:nvSpPr>
              <p:cNvPr id="114" name="Oval 113">
                <a:extLst>
                  <a:ext uri="{FF2B5EF4-FFF2-40B4-BE49-F238E27FC236}">
                    <a16:creationId xmlns:a16="http://schemas.microsoft.com/office/drawing/2014/main" id="{236D6B18-C098-4969-BA2D-3364AB0B82EE}"/>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2F1A9AA1-A501-41DE-B353-1F692C49E54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6" name="Group 115">
              <a:extLst>
                <a:ext uri="{FF2B5EF4-FFF2-40B4-BE49-F238E27FC236}">
                  <a16:creationId xmlns:a16="http://schemas.microsoft.com/office/drawing/2014/main" id="{0DCAC5DA-DA96-4F7A-B5C7-1AD8A07DD307}"/>
                </a:ext>
              </a:extLst>
            </p:cNvPr>
            <p:cNvGrpSpPr/>
            <p:nvPr/>
          </p:nvGrpSpPr>
          <p:grpSpPr>
            <a:xfrm>
              <a:off x="3858015" y="3789001"/>
              <a:ext cx="729596" cy="596005"/>
              <a:chOff x="4400447" y="4277313"/>
              <a:chExt cx="526853" cy="430385"/>
            </a:xfrm>
          </p:grpSpPr>
          <p:sp>
            <p:nvSpPr>
              <p:cNvPr id="117" name="Oval 116">
                <a:extLst>
                  <a:ext uri="{FF2B5EF4-FFF2-40B4-BE49-F238E27FC236}">
                    <a16:creationId xmlns:a16="http://schemas.microsoft.com/office/drawing/2014/main" id="{BB4D7C05-D88B-4109-AC9D-4F0EDEBB3910}"/>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5D3D82E5-71C7-4E0B-AF0D-4CF2A6CC6506}"/>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9" name="Group 118">
              <a:extLst>
                <a:ext uri="{FF2B5EF4-FFF2-40B4-BE49-F238E27FC236}">
                  <a16:creationId xmlns:a16="http://schemas.microsoft.com/office/drawing/2014/main" id="{51A65C5E-2521-4297-9591-78089181326B}"/>
                </a:ext>
              </a:extLst>
            </p:cNvPr>
            <p:cNvGrpSpPr/>
            <p:nvPr/>
          </p:nvGrpSpPr>
          <p:grpSpPr>
            <a:xfrm>
              <a:off x="3193600" y="4478961"/>
              <a:ext cx="729596" cy="596005"/>
              <a:chOff x="4400447" y="4277313"/>
              <a:chExt cx="526853" cy="430385"/>
            </a:xfrm>
          </p:grpSpPr>
          <p:sp>
            <p:nvSpPr>
              <p:cNvPr id="120" name="Oval 119">
                <a:extLst>
                  <a:ext uri="{FF2B5EF4-FFF2-40B4-BE49-F238E27FC236}">
                    <a16:creationId xmlns:a16="http://schemas.microsoft.com/office/drawing/2014/main" id="{B60FCD4E-510F-4B5A-A5E9-4A5DF7EB5C1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TextBox 120">
                <a:extLst>
                  <a:ext uri="{FF2B5EF4-FFF2-40B4-BE49-F238E27FC236}">
                    <a16:creationId xmlns:a16="http://schemas.microsoft.com/office/drawing/2014/main" id="{3F4D9248-6E99-4BFD-B51A-B1ABA36913DD}"/>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22" name="Group 121">
              <a:extLst>
                <a:ext uri="{FF2B5EF4-FFF2-40B4-BE49-F238E27FC236}">
                  <a16:creationId xmlns:a16="http://schemas.microsoft.com/office/drawing/2014/main" id="{0872BBB5-229B-4364-800E-BCED049FF102}"/>
                </a:ext>
              </a:extLst>
            </p:cNvPr>
            <p:cNvGrpSpPr/>
            <p:nvPr/>
          </p:nvGrpSpPr>
          <p:grpSpPr>
            <a:xfrm>
              <a:off x="3858015" y="4478961"/>
              <a:ext cx="729596" cy="596005"/>
              <a:chOff x="4400447" y="4277313"/>
              <a:chExt cx="526853" cy="430385"/>
            </a:xfrm>
          </p:grpSpPr>
          <p:sp>
            <p:nvSpPr>
              <p:cNvPr id="123" name="Oval 122">
                <a:extLst>
                  <a:ext uri="{FF2B5EF4-FFF2-40B4-BE49-F238E27FC236}">
                    <a16:creationId xmlns:a16="http://schemas.microsoft.com/office/drawing/2014/main" id="{EBEC3ADC-CDA3-4C10-8EE7-FC9A909C1A4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4" name="TextBox 123">
                <a:extLst>
                  <a:ext uri="{FF2B5EF4-FFF2-40B4-BE49-F238E27FC236}">
                    <a16:creationId xmlns:a16="http://schemas.microsoft.com/office/drawing/2014/main" id="{C0118CF4-1E7D-4B29-8BE4-CA79B11951E1}"/>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grpSp>
        <p:nvGrpSpPr>
          <p:cNvPr id="6" name="Group 5">
            <a:extLst>
              <a:ext uri="{FF2B5EF4-FFF2-40B4-BE49-F238E27FC236}">
                <a16:creationId xmlns:a16="http://schemas.microsoft.com/office/drawing/2014/main" id="{F1387C88-C02E-4C12-9465-4171C13FE1A1}"/>
              </a:ext>
            </a:extLst>
          </p:cNvPr>
          <p:cNvGrpSpPr/>
          <p:nvPr/>
        </p:nvGrpSpPr>
        <p:grpSpPr>
          <a:xfrm>
            <a:off x="1878904" y="2439583"/>
            <a:ext cx="2713418" cy="2717540"/>
            <a:chOff x="1875293" y="2357428"/>
            <a:chExt cx="2713418" cy="2717540"/>
          </a:xfrm>
        </p:grpSpPr>
        <p:grpSp>
          <p:nvGrpSpPr>
            <p:cNvPr id="125" name="Group 124">
              <a:extLst>
                <a:ext uri="{FF2B5EF4-FFF2-40B4-BE49-F238E27FC236}">
                  <a16:creationId xmlns:a16="http://schemas.microsoft.com/office/drawing/2014/main" id="{9A686D32-0AE9-4053-8DB9-94B2D7F80C92}"/>
                </a:ext>
              </a:extLst>
            </p:cNvPr>
            <p:cNvGrpSpPr/>
            <p:nvPr/>
          </p:nvGrpSpPr>
          <p:grpSpPr>
            <a:xfrm>
              <a:off x="1875293" y="2357428"/>
              <a:ext cx="750569" cy="596008"/>
              <a:chOff x="470679" y="3447045"/>
              <a:chExt cx="575098" cy="456671"/>
            </a:xfrm>
          </p:grpSpPr>
          <p:sp>
            <p:nvSpPr>
              <p:cNvPr id="126" name="Oval 125">
                <a:extLst>
                  <a:ext uri="{FF2B5EF4-FFF2-40B4-BE49-F238E27FC236}">
                    <a16:creationId xmlns:a16="http://schemas.microsoft.com/office/drawing/2014/main" id="{94754FB6-4956-4174-8AB4-8003681C3C11}"/>
                  </a:ext>
                </a:extLst>
              </p:cNvPr>
              <p:cNvSpPr/>
              <p:nvPr/>
            </p:nvSpPr>
            <p:spPr>
              <a:xfrm>
                <a:off x="529019" y="3447045"/>
                <a:ext cx="456671" cy="45667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TextBox 126">
                <a:extLst>
                  <a:ext uri="{FF2B5EF4-FFF2-40B4-BE49-F238E27FC236}">
                    <a16:creationId xmlns:a16="http://schemas.microsoft.com/office/drawing/2014/main" id="{2A578B36-F267-4A97-9674-E928F1052BDB}"/>
                  </a:ext>
                </a:extLst>
              </p:cNvPr>
              <p:cNvSpPr txBox="1"/>
              <p:nvPr/>
            </p:nvSpPr>
            <p:spPr>
              <a:xfrm>
                <a:off x="470679" y="3520629"/>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28" name="Group 127">
              <a:extLst>
                <a:ext uri="{FF2B5EF4-FFF2-40B4-BE49-F238E27FC236}">
                  <a16:creationId xmlns:a16="http://schemas.microsoft.com/office/drawing/2014/main" id="{6C8662B6-C03F-4559-9E70-AEC97F498777}"/>
                </a:ext>
              </a:extLst>
            </p:cNvPr>
            <p:cNvGrpSpPr/>
            <p:nvPr/>
          </p:nvGrpSpPr>
          <p:grpSpPr>
            <a:xfrm>
              <a:off x="3184680" y="2358264"/>
              <a:ext cx="729596" cy="596007"/>
              <a:chOff x="5676460" y="4277312"/>
              <a:chExt cx="526852" cy="430385"/>
            </a:xfrm>
          </p:grpSpPr>
          <p:sp>
            <p:nvSpPr>
              <p:cNvPr id="129" name="Oval 128">
                <a:extLst>
                  <a:ext uri="{FF2B5EF4-FFF2-40B4-BE49-F238E27FC236}">
                    <a16:creationId xmlns:a16="http://schemas.microsoft.com/office/drawing/2014/main" id="{E1B4766F-BDCE-42B5-87DD-89F17A770984}"/>
                  </a:ext>
                </a:extLst>
              </p:cNvPr>
              <p:cNvSpPr/>
              <p:nvPr/>
            </p:nvSpPr>
            <p:spPr>
              <a:xfrm>
                <a:off x="5732014"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TextBox 129">
                <a:extLst>
                  <a:ext uri="{FF2B5EF4-FFF2-40B4-BE49-F238E27FC236}">
                    <a16:creationId xmlns:a16="http://schemas.microsoft.com/office/drawing/2014/main" id="{7B989CDE-484C-45BE-9A98-4DB03D0170A8}"/>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1" name="Group 130">
              <a:extLst>
                <a:ext uri="{FF2B5EF4-FFF2-40B4-BE49-F238E27FC236}">
                  <a16:creationId xmlns:a16="http://schemas.microsoft.com/office/drawing/2014/main" id="{90560EB9-D2DD-49DF-BA1D-1DA5ECAE8247}"/>
                </a:ext>
              </a:extLst>
            </p:cNvPr>
            <p:cNvGrpSpPr/>
            <p:nvPr/>
          </p:nvGrpSpPr>
          <p:grpSpPr>
            <a:xfrm>
              <a:off x="3859115" y="2358264"/>
              <a:ext cx="729596" cy="596007"/>
              <a:chOff x="5676460" y="4277312"/>
              <a:chExt cx="526852" cy="430385"/>
            </a:xfrm>
          </p:grpSpPr>
          <p:sp>
            <p:nvSpPr>
              <p:cNvPr id="132" name="Oval 131">
                <a:extLst>
                  <a:ext uri="{FF2B5EF4-FFF2-40B4-BE49-F238E27FC236}">
                    <a16:creationId xmlns:a16="http://schemas.microsoft.com/office/drawing/2014/main" id="{77BB8D2F-4635-47A4-9D9D-0BCB5FD8FC5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F3F8043F-7B2F-4741-B5E1-D03316F54F7F}"/>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4" name="Group 133">
              <a:extLst>
                <a:ext uri="{FF2B5EF4-FFF2-40B4-BE49-F238E27FC236}">
                  <a16:creationId xmlns:a16="http://schemas.microsoft.com/office/drawing/2014/main" id="{DD3088C5-4786-4982-A85B-512C6F7444A5}"/>
                </a:ext>
              </a:extLst>
            </p:cNvPr>
            <p:cNvGrpSpPr/>
            <p:nvPr/>
          </p:nvGrpSpPr>
          <p:grpSpPr>
            <a:xfrm>
              <a:off x="3191742" y="3074880"/>
              <a:ext cx="729596" cy="596007"/>
              <a:chOff x="5676460" y="4277312"/>
              <a:chExt cx="526852" cy="430385"/>
            </a:xfrm>
          </p:grpSpPr>
          <p:sp>
            <p:nvSpPr>
              <p:cNvPr id="135" name="Oval 134">
                <a:extLst>
                  <a:ext uri="{FF2B5EF4-FFF2-40B4-BE49-F238E27FC236}">
                    <a16:creationId xmlns:a16="http://schemas.microsoft.com/office/drawing/2014/main" id="{89EF102D-FEB3-44BD-9585-608DB5D5AF5A}"/>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TextBox 135">
                <a:extLst>
                  <a:ext uri="{FF2B5EF4-FFF2-40B4-BE49-F238E27FC236}">
                    <a16:creationId xmlns:a16="http://schemas.microsoft.com/office/drawing/2014/main" id="{8F025804-8102-409D-9CCC-06CD6AB98DB6}"/>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7" name="Group 136">
              <a:extLst>
                <a:ext uri="{FF2B5EF4-FFF2-40B4-BE49-F238E27FC236}">
                  <a16:creationId xmlns:a16="http://schemas.microsoft.com/office/drawing/2014/main" id="{257432E9-A441-4BFE-85D8-6EEA32C88DB3}"/>
                </a:ext>
              </a:extLst>
            </p:cNvPr>
            <p:cNvGrpSpPr/>
            <p:nvPr/>
          </p:nvGrpSpPr>
          <p:grpSpPr>
            <a:xfrm>
              <a:off x="3859115" y="3074880"/>
              <a:ext cx="729596" cy="596007"/>
              <a:chOff x="5676460" y="4277312"/>
              <a:chExt cx="526852" cy="430385"/>
            </a:xfrm>
          </p:grpSpPr>
          <p:sp>
            <p:nvSpPr>
              <p:cNvPr id="138" name="Oval 137">
                <a:extLst>
                  <a:ext uri="{FF2B5EF4-FFF2-40B4-BE49-F238E27FC236}">
                    <a16:creationId xmlns:a16="http://schemas.microsoft.com/office/drawing/2014/main" id="{5D1E4116-3540-4AD9-BB60-06E169BB82A9}"/>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1189C6C9-2B35-420F-A9AF-4610208FFE15}"/>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0" name="Group 139">
              <a:extLst>
                <a:ext uri="{FF2B5EF4-FFF2-40B4-BE49-F238E27FC236}">
                  <a16:creationId xmlns:a16="http://schemas.microsoft.com/office/drawing/2014/main" id="{81EBCEFE-EEC5-4CDF-A619-C683C681ECBF}"/>
                </a:ext>
              </a:extLst>
            </p:cNvPr>
            <p:cNvGrpSpPr/>
            <p:nvPr/>
          </p:nvGrpSpPr>
          <p:grpSpPr>
            <a:xfrm>
              <a:off x="3188211" y="3788442"/>
              <a:ext cx="729596" cy="596007"/>
              <a:chOff x="5676460" y="4277312"/>
              <a:chExt cx="526852" cy="430385"/>
            </a:xfrm>
          </p:grpSpPr>
          <p:sp>
            <p:nvSpPr>
              <p:cNvPr id="141" name="Oval 140">
                <a:extLst>
                  <a:ext uri="{FF2B5EF4-FFF2-40B4-BE49-F238E27FC236}">
                    <a16:creationId xmlns:a16="http://schemas.microsoft.com/office/drawing/2014/main" id="{A8F209A6-9D52-465D-89F3-4662753874C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2F694631-A943-4D2F-A59B-3DC7530A8B0C}"/>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3" name="Group 142">
              <a:extLst>
                <a:ext uri="{FF2B5EF4-FFF2-40B4-BE49-F238E27FC236}">
                  <a16:creationId xmlns:a16="http://schemas.microsoft.com/office/drawing/2014/main" id="{C11F95AD-2E56-47BD-9D71-78C40BBF5CB3}"/>
                </a:ext>
              </a:extLst>
            </p:cNvPr>
            <p:cNvGrpSpPr/>
            <p:nvPr/>
          </p:nvGrpSpPr>
          <p:grpSpPr>
            <a:xfrm>
              <a:off x="3859115" y="3795504"/>
              <a:ext cx="729596" cy="596007"/>
              <a:chOff x="5676460" y="4277312"/>
              <a:chExt cx="526852" cy="430385"/>
            </a:xfrm>
          </p:grpSpPr>
          <p:sp>
            <p:nvSpPr>
              <p:cNvPr id="144" name="Oval 143">
                <a:extLst>
                  <a:ext uri="{FF2B5EF4-FFF2-40B4-BE49-F238E27FC236}">
                    <a16:creationId xmlns:a16="http://schemas.microsoft.com/office/drawing/2014/main" id="{4627A5C6-2A55-447C-BB40-057030CBA045}"/>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E319B55F-9724-48E6-91B6-4F77B584296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6" name="Group 145">
              <a:extLst>
                <a:ext uri="{FF2B5EF4-FFF2-40B4-BE49-F238E27FC236}">
                  <a16:creationId xmlns:a16="http://schemas.microsoft.com/office/drawing/2014/main" id="{A4BE5970-818E-4923-996D-128D78A53DE5}"/>
                </a:ext>
              </a:extLst>
            </p:cNvPr>
            <p:cNvGrpSpPr/>
            <p:nvPr/>
          </p:nvGrpSpPr>
          <p:grpSpPr>
            <a:xfrm>
              <a:off x="3188211" y="4478961"/>
              <a:ext cx="729596" cy="596007"/>
              <a:chOff x="5676460" y="4277312"/>
              <a:chExt cx="526852" cy="430385"/>
            </a:xfrm>
          </p:grpSpPr>
          <p:sp>
            <p:nvSpPr>
              <p:cNvPr id="147" name="Oval 146">
                <a:extLst>
                  <a:ext uri="{FF2B5EF4-FFF2-40B4-BE49-F238E27FC236}">
                    <a16:creationId xmlns:a16="http://schemas.microsoft.com/office/drawing/2014/main" id="{DD5E2B16-B2B2-4308-9196-7C40034AA0A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8" name="TextBox 147">
                <a:extLst>
                  <a:ext uri="{FF2B5EF4-FFF2-40B4-BE49-F238E27FC236}">
                    <a16:creationId xmlns:a16="http://schemas.microsoft.com/office/drawing/2014/main" id="{414E6C7A-4B8D-44D1-85A7-3F404BA60E72}"/>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9" name="Group 148">
              <a:extLst>
                <a:ext uri="{FF2B5EF4-FFF2-40B4-BE49-F238E27FC236}">
                  <a16:creationId xmlns:a16="http://schemas.microsoft.com/office/drawing/2014/main" id="{6A3DA8B8-F824-4EA2-A84C-3AEB69996A99}"/>
                </a:ext>
              </a:extLst>
            </p:cNvPr>
            <p:cNvGrpSpPr/>
            <p:nvPr/>
          </p:nvGrpSpPr>
          <p:grpSpPr>
            <a:xfrm>
              <a:off x="3859115" y="4478961"/>
              <a:ext cx="729596" cy="596007"/>
              <a:chOff x="5676460" y="4277312"/>
              <a:chExt cx="526852" cy="430385"/>
            </a:xfrm>
          </p:grpSpPr>
          <p:sp>
            <p:nvSpPr>
              <p:cNvPr id="150" name="Oval 149">
                <a:extLst>
                  <a:ext uri="{FF2B5EF4-FFF2-40B4-BE49-F238E27FC236}">
                    <a16:creationId xmlns:a16="http://schemas.microsoft.com/office/drawing/2014/main" id="{04863367-4E5B-424F-AC88-1BBC056A3AA6}"/>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2E802E58-DC39-4DAF-AC97-464DA10B818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sp>
        <p:nvSpPr>
          <p:cNvPr id="152" name="TextBox 151">
            <a:extLst>
              <a:ext uri="{FF2B5EF4-FFF2-40B4-BE49-F238E27FC236}">
                <a16:creationId xmlns:a16="http://schemas.microsoft.com/office/drawing/2014/main" id="{85BA933E-F127-49FE-8400-F5355A954026}"/>
              </a:ext>
            </a:extLst>
          </p:cNvPr>
          <p:cNvSpPr txBox="1"/>
          <p:nvPr/>
        </p:nvSpPr>
        <p:spPr>
          <a:xfrm>
            <a:off x="1627825" y="535926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dirty="0">
                <a:solidFill>
                  <a:srgbClr val="000000"/>
                </a:solidFill>
                <a:latin typeface="Arial" panose="020B0604020202020204" pitchFamily="34" charset="0"/>
              </a:rPr>
              <a:t>t</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en</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times the size</a:t>
            </a:r>
          </a:p>
        </p:txBody>
      </p:sp>
      <p:sp>
        <p:nvSpPr>
          <p:cNvPr id="2" name="TextBox 19">
            <a:extLst>
              <a:ext uri="{FF2B5EF4-FFF2-40B4-BE49-F238E27FC236}">
                <a16:creationId xmlns:a16="http://schemas.microsoft.com/office/drawing/2014/main" id="{1D8F3BA8-21F1-4E29-8288-5697F11E2F96}"/>
              </a:ext>
            </a:extLst>
          </p:cNvPr>
          <p:cNvSpPr txBox="1"/>
          <p:nvPr/>
        </p:nvSpPr>
        <p:spPr>
          <a:xfrm>
            <a:off x="6096000" y="5554732"/>
            <a:ext cx="4611578"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1.8 is one-tenth the size of 18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18 divided by 10 is 1.8</a:t>
            </a:r>
          </a:p>
        </p:txBody>
      </p:sp>
    </p:spTree>
    <p:extLst>
      <p:ext uri="{BB962C8B-B14F-4D97-AF65-F5344CB8AC3E}">
        <p14:creationId xmlns:p14="http://schemas.microsoft.com/office/powerpoint/2010/main" val="391303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97"/>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5" grpId="1"/>
      <p:bldP spid="96" grpId="0"/>
      <p:bldP spid="97" grpId="0"/>
      <p:bldP spid="1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00F0831-0D78-4CBC-AE54-D20957A1CBE2}"/>
              </a:ext>
            </a:extLst>
          </p:cNvPr>
          <p:cNvPicPr>
            <a:picLocks noChangeAspect="1"/>
          </p:cNvPicPr>
          <p:nvPr/>
        </p:nvPicPr>
        <p:blipFill>
          <a:blip r:embed="rId3"/>
          <a:stretch>
            <a:fillRect/>
          </a:stretch>
        </p:blipFill>
        <p:spPr>
          <a:xfrm>
            <a:off x="1182328" y="3784635"/>
            <a:ext cx="4353488" cy="1402466"/>
          </a:xfrm>
          <a:prstGeom prst="rect">
            <a:avLst/>
          </a:prstGeom>
        </p:spPr>
      </p:pic>
      <p:sp>
        <p:nvSpPr>
          <p:cNvPr id="18" name="TextBox 17">
            <a:extLst>
              <a:ext uri="{FF2B5EF4-FFF2-40B4-BE49-F238E27FC236}">
                <a16:creationId xmlns:a16="http://schemas.microsoft.com/office/drawing/2014/main" id="{07C5FED2-2250-4E06-9894-855649ED70AA}"/>
              </a:ext>
            </a:extLst>
          </p:cNvPr>
          <p:cNvSpPr txBox="1"/>
          <p:nvPr/>
        </p:nvSpPr>
        <p:spPr>
          <a:xfrm>
            <a:off x="3749372" y="428581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0" name="TextBox 19">
            <a:extLst>
              <a:ext uri="{FF2B5EF4-FFF2-40B4-BE49-F238E27FC236}">
                <a16:creationId xmlns:a16="http://schemas.microsoft.com/office/drawing/2014/main" id="{DFDEE745-2803-4C7B-BE70-CC0FD4E6FCA7}"/>
              </a:ext>
            </a:extLst>
          </p:cNvPr>
          <p:cNvSpPr txBox="1"/>
          <p:nvPr/>
        </p:nvSpPr>
        <p:spPr>
          <a:xfrm>
            <a:off x="3749371" y="428446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4" name="Rectangle 13">
            <a:extLst>
              <a:ext uri="{FF2B5EF4-FFF2-40B4-BE49-F238E27FC236}">
                <a16:creationId xmlns:a16="http://schemas.microsoft.com/office/drawing/2014/main" id="{3625AB4D-B37B-4553-A94B-E0216BA67676}"/>
              </a:ext>
            </a:extLst>
          </p:cNvPr>
          <p:cNvSpPr/>
          <p:nvPr/>
        </p:nvSpPr>
        <p:spPr>
          <a:xfrm>
            <a:off x="1970501" y="1489149"/>
            <a:ext cx="2828018"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 = 180</a:t>
            </a:r>
          </a:p>
        </p:txBody>
      </p:sp>
      <p:sp>
        <p:nvSpPr>
          <p:cNvPr id="15" name="Rectangle 14">
            <a:extLst>
              <a:ext uri="{FF2B5EF4-FFF2-40B4-BE49-F238E27FC236}">
                <a16:creationId xmlns:a16="http://schemas.microsoft.com/office/drawing/2014/main" id="{63FA847C-431C-43A8-8D0F-7C572FC2BF64}"/>
              </a:ext>
            </a:extLst>
          </p:cNvPr>
          <p:cNvSpPr/>
          <p:nvPr/>
        </p:nvSpPr>
        <p:spPr bwMode="auto">
          <a:xfrm>
            <a:off x="3612909" y="1549614"/>
            <a:ext cx="1247471"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 name="TextBox 27">
            <a:extLst>
              <a:ext uri="{FF2B5EF4-FFF2-40B4-BE49-F238E27FC236}">
                <a16:creationId xmlns:a16="http://schemas.microsoft.com/office/drawing/2014/main" id="{7B03A9DC-FB28-4095-8F5F-F26DDB9FDC6A}"/>
              </a:ext>
            </a:extLst>
          </p:cNvPr>
          <p:cNvSpPr txBox="1"/>
          <p:nvPr/>
        </p:nvSpPr>
        <p:spPr>
          <a:xfrm>
            <a:off x="4777842" y="428581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33" name="TextBox 32">
            <a:extLst>
              <a:ext uri="{FF2B5EF4-FFF2-40B4-BE49-F238E27FC236}">
                <a16:creationId xmlns:a16="http://schemas.microsoft.com/office/drawing/2014/main" id="{51405687-B419-474A-B532-C43215CAF3BA}"/>
              </a:ext>
            </a:extLst>
          </p:cNvPr>
          <p:cNvSpPr txBox="1"/>
          <p:nvPr/>
        </p:nvSpPr>
        <p:spPr>
          <a:xfrm>
            <a:off x="4777842"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4" name="TextBox 33">
            <a:extLst>
              <a:ext uri="{FF2B5EF4-FFF2-40B4-BE49-F238E27FC236}">
                <a16:creationId xmlns:a16="http://schemas.microsoft.com/office/drawing/2014/main" id="{6171138A-1CD9-4C27-9919-848B3D830E59}"/>
              </a:ext>
            </a:extLst>
          </p:cNvPr>
          <p:cNvSpPr txBox="1"/>
          <p:nvPr/>
        </p:nvSpPr>
        <p:spPr>
          <a:xfrm>
            <a:off x="3719203"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7" name="TextBox 6">
            <a:extLst>
              <a:ext uri="{FF2B5EF4-FFF2-40B4-BE49-F238E27FC236}">
                <a16:creationId xmlns:a16="http://schemas.microsoft.com/office/drawing/2014/main" id="{3D3871B5-B6A7-460F-9380-B9528CB9E849}"/>
              </a:ext>
            </a:extLst>
          </p:cNvPr>
          <p:cNvSpPr txBox="1"/>
          <p:nvPr/>
        </p:nvSpPr>
        <p:spPr>
          <a:xfrm>
            <a:off x="3515957" y="2675862"/>
            <a:ext cx="1976822" cy="338554"/>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ten times the size</a:t>
            </a:r>
          </a:p>
        </p:txBody>
      </p:sp>
      <p:sp>
        <p:nvSpPr>
          <p:cNvPr id="8" name="TextBox 7">
            <a:extLst>
              <a:ext uri="{FF2B5EF4-FFF2-40B4-BE49-F238E27FC236}">
                <a16:creationId xmlns:a16="http://schemas.microsoft.com/office/drawing/2014/main" id="{EFB00C3E-D0BA-4302-B8CB-7C18E541C2FF}"/>
              </a:ext>
            </a:extLst>
          </p:cNvPr>
          <p:cNvSpPr txBox="1"/>
          <p:nvPr/>
        </p:nvSpPr>
        <p:spPr>
          <a:xfrm>
            <a:off x="3384510" y="5934675"/>
            <a:ext cx="2045753" cy="338554"/>
          </a:xfrm>
          <a:prstGeom prst="rect">
            <a:avLst/>
          </a:prstGeom>
          <a:noFill/>
        </p:spPr>
        <p:txBody>
          <a:bodyPr wrap="non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one-tenth of the size</a:t>
            </a:r>
          </a:p>
        </p:txBody>
      </p:sp>
      <p:pic>
        <p:nvPicPr>
          <p:cNvPr id="41" name="Picture 40">
            <a:extLst>
              <a:ext uri="{FF2B5EF4-FFF2-40B4-BE49-F238E27FC236}">
                <a16:creationId xmlns:a16="http://schemas.microsoft.com/office/drawing/2014/main" id="{B5F3E425-04A5-42A5-93D3-21D9915BF88B}"/>
              </a:ext>
            </a:extLst>
          </p:cNvPr>
          <p:cNvPicPr>
            <a:picLocks noChangeAspect="1"/>
          </p:cNvPicPr>
          <p:nvPr/>
        </p:nvPicPr>
        <p:blipFill>
          <a:blip r:embed="rId4"/>
          <a:stretch>
            <a:fillRect/>
          </a:stretch>
        </p:blipFill>
        <p:spPr>
          <a:xfrm>
            <a:off x="3847765" y="5200086"/>
            <a:ext cx="1101426" cy="286728"/>
          </a:xfrm>
          <a:prstGeom prst="rect">
            <a:avLst/>
          </a:prstGeom>
        </p:spPr>
      </p:pic>
      <p:pic>
        <p:nvPicPr>
          <p:cNvPr id="46" name="Picture 45">
            <a:extLst>
              <a:ext uri="{FF2B5EF4-FFF2-40B4-BE49-F238E27FC236}">
                <a16:creationId xmlns:a16="http://schemas.microsoft.com/office/drawing/2014/main" id="{55FD1458-267D-40EC-B250-A922FD3D0997}"/>
              </a:ext>
            </a:extLst>
          </p:cNvPr>
          <p:cNvPicPr>
            <a:picLocks noChangeAspect="1"/>
          </p:cNvPicPr>
          <p:nvPr/>
        </p:nvPicPr>
        <p:blipFill>
          <a:blip r:embed="rId4"/>
          <a:stretch>
            <a:fillRect/>
          </a:stretch>
        </p:blipFill>
        <p:spPr>
          <a:xfrm flipH="1" flipV="1">
            <a:off x="3847765" y="3414622"/>
            <a:ext cx="1101426" cy="286728"/>
          </a:xfrm>
          <a:prstGeom prst="rect">
            <a:avLst/>
          </a:prstGeom>
        </p:spPr>
      </p:pic>
      <p:sp>
        <p:nvSpPr>
          <p:cNvPr id="47" name="TextBox 46">
            <a:extLst>
              <a:ext uri="{FF2B5EF4-FFF2-40B4-BE49-F238E27FC236}">
                <a16:creationId xmlns:a16="http://schemas.microsoft.com/office/drawing/2014/main" id="{C9EB7763-4795-41DE-B8A8-B4B4292362AD}"/>
              </a:ext>
            </a:extLst>
          </p:cNvPr>
          <p:cNvSpPr txBox="1"/>
          <p:nvPr/>
        </p:nvSpPr>
        <p:spPr>
          <a:xfrm>
            <a:off x="4101855"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sp>
        <p:nvSpPr>
          <p:cNvPr id="48" name="TextBox 47">
            <a:extLst>
              <a:ext uri="{FF2B5EF4-FFF2-40B4-BE49-F238E27FC236}">
                <a16:creationId xmlns:a16="http://schemas.microsoft.com/office/drawing/2014/main" id="{7F02AEE0-96EB-465C-B983-A012297CD6B7}"/>
              </a:ext>
            </a:extLst>
          </p:cNvPr>
          <p:cNvSpPr txBox="1"/>
          <p:nvPr/>
        </p:nvSpPr>
        <p:spPr>
          <a:xfrm>
            <a:off x="4108267"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5MD-1 Multiplying and dividing by 10 and 100</a:t>
            </a:r>
          </a:p>
        </p:txBody>
      </p:sp>
      <p:sp>
        <p:nvSpPr>
          <p:cNvPr id="13" name="Rectangle 12">
            <a:extLst>
              <a:ext uri="{FF2B5EF4-FFF2-40B4-BE49-F238E27FC236}">
                <a16:creationId xmlns:a16="http://schemas.microsoft.com/office/drawing/2014/main" id="{C0719529-671C-4812-B158-65391ABCEE02}"/>
              </a:ext>
            </a:extLst>
          </p:cNvPr>
          <p:cNvSpPr/>
          <p:nvPr/>
        </p:nvSpPr>
        <p:spPr>
          <a:xfrm>
            <a:off x="1973037" y="1489149"/>
            <a:ext cx="258596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10 = 1.8</a:t>
            </a:r>
          </a:p>
        </p:txBody>
      </p:sp>
      <p:sp>
        <p:nvSpPr>
          <p:cNvPr id="43" name="TextBox 42">
            <a:extLst>
              <a:ext uri="{FF2B5EF4-FFF2-40B4-BE49-F238E27FC236}">
                <a16:creationId xmlns:a16="http://schemas.microsoft.com/office/drawing/2014/main" id="{D797150B-D0FA-4B9C-9800-56A7E52B70AE}"/>
              </a:ext>
            </a:extLst>
          </p:cNvPr>
          <p:cNvSpPr txBox="1"/>
          <p:nvPr/>
        </p:nvSpPr>
        <p:spPr>
          <a:xfrm>
            <a:off x="4777841" y="428446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44" name="Rectangle 43">
            <a:extLst>
              <a:ext uri="{FF2B5EF4-FFF2-40B4-BE49-F238E27FC236}">
                <a16:creationId xmlns:a16="http://schemas.microsoft.com/office/drawing/2014/main" id="{653B384E-62CE-4484-BC46-5688E1C873B4}"/>
              </a:ext>
            </a:extLst>
          </p:cNvPr>
          <p:cNvSpPr/>
          <p:nvPr/>
        </p:nvSpPr>
        <p:spPr bwMode="auto">
          <a:xfrm>
            <a:off x="3769291" y="1566752"/>
            <a:ext cx="1092273"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77B4E0C3-DC4A-45F9-AD55-AA114D735934}"/>
              </a:ext>
            </a:extLst>
          </p:cNvPr>
          <p:cNvSpPr txBox="1"/>
          <p:nvPr/>
        </p:nvSpPr>
        <p:spPr>
          <a:xfrm>
            <a:off x="2690733"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pic>
        <p:nvPicPr>
          <p:cNvPr id="21" name="Picture 20">
            <a:extLst>
              <a:ext uri="{FF2B5EF4-FFF2-40B4-BE49-F238E27FC236}">
                <a16:creationId xmlns:a16="http://schemas.microsoft.com/office/drawing/2014/main" id="{B0C21E16-FD0D-42F3-997B-065EAD732B5E}"/>
              </a:ext>
            </a:extLst>
          </p:cNvPr>
          <p:cNvPicPr>
            <a:picLocks noChangeAspect="1"/>
          </p:cNvPicPr>
          <p:nvPr/>
        </p:nvPicPr>
        <p:blipFill>
          <a:blip r:embed="rId4"/>
          <a:stretch>
            <a:fillRect/>
          </a:stretch>
        </p:blipFill>
        <p:spPr>
          <a:xfrm flipH="1" flipV="1">
            <a:off x="2664507" y="3414622"/>
            <a:ext cx="1101426" cy="286728"/>
          </a:xfrm>
          <a:prstGeom prst="rect">
            <a:avLst/>
          </a:prstGeom>
        </p:spPr>
      </p:pic>
      <p:sp>
        <p:nvSpPr>
          <p:cNvPr id="22" name="TextBox 21">
            <a:extLst>
              <a:ext uri="{FF2B5EF4-FFF2-40B4-BE49-F238E27FC236}">
                <a16:creationId xmlns:a16="http://schemas.microsoft.com/office/drawing/2014/main" id="{B8081FBD-453C-4A5F-B050-3E16BEC5EADC}"/>
              </a:ext>
            </a:extLst>
          </p:cNvPr>
          <p:cNvSpPr txBox="1"/>
          <p:nvPr/>
        </p:nvSpPr>
        <p:spPr>
          <a:xfrm>
            <a:off x="2925009"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pic>
        <p:nvPicPr>
          <p:cNvPr id="23" name="Picture 22">
            <a:extLst>
              <a:ext uri="{FF2B5EF4-FFF2-40B4-BE49-F238E27FC236}">
                <a16:creationId xmlns:a16="http://schemas.microsoft.com/office/drawing/2014/main" id="{217FCE88-F0E4-4BC1-8EB7-BF2A6D58D9B0}"/>
              </a:ext>
            </a:extLst>
          </p:cNvPr>
          <p:cNvPicPr>
            <a:picLocks noChangeAspect="1"/>
          </p:cNvPicPr>
          <p:nvPr/>
        </p:nvPicPr>
        <p:blipFill>
          <a:blip r:embed="rId4"/>
          <a:stretch>
            <a:fillRect/>
          </a:stretch>
        </p:blipFill>
        <p:spPr>
          <a:xfrm>
            <a:off x="2664507" y="5200086"/>
            <a:ext cx="1101426" cy="286728"/>
          </a:xfrm>
          <a:prstGeom prst="rect">
            <a:avLst/>
          </a:prstGeom>
        </p:spPr>
      </p:pic>
      <p:sp>
        <p:nvSpPr>
          <p:cNvPr id="24" name="TextBox 23">
            <a:extLst>
              <a:ext uri="{FF2B5EF4-FFF2-40B4-BE49-F238E27FC236}">
                <a16:creationId xmlns:a16="http://schemas.microsoft.com/office/drawing/2014/main" id="{DC42EB62-1FC6-450C-8692-278AA2F6937E}"/>
              </a:ext>
            </a:extLst>
          </p:cNvPr>
          <p:cNvSpPr txBox="1"/>
          <p:nvPr/>
        </p:nvSpPr>
        <p:spPr>
          <a:xfrm>
            <a:off x="2918597"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sp>
        <p:nvSpPr>
          <p:cNvPr id="3" name="Content Placeholder 2">
            <a:extLst>
              <a:ext uri="{FF2B5EF4-FFF2-40B4-BE49-F238E27FC236}">
                <a16:creationId xmlns:a16="http://schemas.microsoft.com/office/drawing/2014/main" id="{7CEB3988-A86E-4469-BA55-03F32C54B0D9}"/>
              </a:ext>
            </a:extLst>
          </p:cNvPr>
          <p:cNvSpPr txBox="1">
            <a:spLocks/>
          </p:cNvSpPr>
          <p:nvPr/>
        </p:nvSpPr>
        <p:spPr>
          <a:xfrm>
            <a:off x="6177724" y="1507005"/>
            <a:ext cx="588092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start with 1.8 and make this ten times the value, what has happened to the ones digit? The tenths digit?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was the value of the 1 before? And now? What was the value of the 8 before? And 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9" name="TextBox 19">
            <a:extLst>
              <a:ext uri="{FF2B5EF4-FFF2-40B4-BE49-F238E27FC236}">
                <a16:creationId xmlns:a16="http://schemas.microsoft.com/office/drawing/2014/main" id="{2907EE21-3702-46FA-97B6-638874C499BC}"/>
              </a:ext>
            </a:extLst>
          </p:cNvPr>
          <p:cNvSpPr txBox="1"/>
          <p:nvPr/>
        </p:nvSpPr>
        <p:spPr>
          <a:xfrm>
            <a:off x="6108009" y="4261035"/>
            <a:ext cx="5568928" cy="138499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multiply by 10, move each digit one place to the left.</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divide by 10, move each digit one place to the right.</a:t>
            </a:r>
          </a:p>
        </p:txBody>
      </p:sp>
      <p:sp>
        <p:nvSpPr>
          <p:cNvPr id="4" name="TextBox 3">
            <a:extLst>
              <a:ext uri="{FF2B5EF4-FFF2-40B4-BE49-F238E27FC236}">
                <a16:creationId xmlns:a16="http://schemas.microsoft.com/office/drawing/2014/main" id="{085A96C3-6C9F-4523-8DDC-877F18DA416E}"/>
              </a:ext>
            </a:extLst>
          </p:cNvPr>
          <p:cNvSpPr txBox="1"/>
          <p:nvPr/>
        </p:nvSpPr>
        <p:spPr>
          <a:xfrm>
            <a:off x="1314148" y="3851716"/>
            <a:ext cx="916911" cy="400110"/>
          </a:xfrm>
          <a:prstGeom prst="rect">
            <a:avLst/>
          </a:prstGeom>
          <a:solidFill>
            <a:srgbClr val="D6EBF6"/>
          </a:solidFill>
        </p:spPr>
        <p:txBody>
          <a:bodyPr wrap="square" rtlCol="0">
            <a:spAutoFit/>
          </a:bodyPr>
          <a:lstStyle/>
          <a:p>
            <a:pPr algn="ctr"/>
            <a:r>
              <a:rPr lang="en-GB" sz="2000" dirty="0"/>
              <a:t>100s</a:t>
            </a:r>
            <a:endParaRPr lang="en-GB" dirty="0"/>
          </a:p>
        </p:txBody>
      </p:sp>
      <p:sp>
        <p:nvSpPr>
          <p:cNvPr id="31" name="TextBox 30">
            <a:extLst>
              <a:ext uri="{FF2B5EF4-FFF2-40B4-BE49-F238E27FC236}">
                <a16:creationId xmlns:a16="http://schemas.microsoft.com/office/drawing/2014/main" id="{61069CED-4764-4700-8484-D327FE571B6C}"/>
              </a:ext>
            </a:extLst>
          </p:cNvPr>
          <p:cNvSpPr txBox="1"/>
          <p:nvPr/>
        </p:nvSpPr>
        <p:spPr>
          <a:xfrm>
            <a:off x="2378575" y="3856696"/>
            <a:ext cx="916911" cy="400110"/>
          </a:xfrm>
          <a:prstGeom prst="rect">
            <a:avLst/>
          </a:prstGeom>
          <a:solidFill>
            <a:srgbClr val="D6EBF6"/>
          </a:solidFill>
        </p:spPr>
        <p:txBody>
          <a:bodyPr wrap="square" rtlCol="0">
            <a:spAutoFit/>
          </a:bodyPr>
          <a:lstStyle/>
          <a:p>
            <a:pPr algn="ctr"/>
            <a:r>
              <a:rPr lang="en-GB" sz="2000" dirty="0"/>
              <a:t>10s</a:t>
            </a:r>
          </a:p>
        </p:txBody>
      </p:sp>
      <p:sp>
        <p:nvSpPr>
          <p:cNvPr id="32" name="TextBox 31">
            <a:extLst>
              <a:ext uri="{FF2B5EF4-FFF2-40B4-BE49-F238E27FC236}">
                <a16:creationId xmlns:a16="http://schemas.microsoft.com/office/drawing/2014/main" id="{B5BA7D2D-8EBD-4586-9C57-A93424BCDA15}"/>
              </a:ext>
            </a:extLst>
          </p:cNvPr>
          <p:cNvSpPr txBox="1"/>
          <p:nvPr/>
        </p:nvSpPr>
        <p:spPr>
          <a:xfrm>
            <a:off x="3424413" y="3856696"/>
            <a:ext cx="916911" cy="400110"/>
          </a:xfrm>
          <a:prstGeom prst="rect">
            <a:avLst/>
          </a:prstGeom>
          <a:solidFill>
            <a:srgbClr val="D6EBF6"/>
          </a:solidFill>
        </p:spPr>
        <p:txBody>
          <a:bodyPr wrap="square" rtlCol="0">
            <a:spAutoFit/>
          </a:bodyPr>
          <a:lstStyle/>
          <a:p>
            <a:pPr algn="ctr"/>
            <a:r>
              <a:rPr lang="en-GB" sz="2000" dirty="0"/>
              <a:t>1s</a:t>
            </a:r>
          </a:p>
        </p:txBody>
      </p:sp>
      <p:sp>
        <p:nvSpPr>
          <p:cNvPr id="35" name="TextBox 34">
            <a:extLst>
              <a:ext uri="{FF2B5EF4-FFF2-40B4-BE49-F238E27FC236}">
                <a16:creationId xmlns:a16="http://schemas.microsoft.com/office/drawing/2014/main" id="{9D74F902-70BD-4380-81B6-C4E598AAAB8B}"/>
              </a:ext>
            </a:extLst>
          </p:cNvPr>
          <p:cNvSpPr txBox="1"/>
          <p:nvPr/>
        </p:nvSpPr>
        <p:spPr>
          <a:xfrm>
            <a:off x="4470251" y="3856696"/>
            <a:ext cx="916911" cy="400110"/>
          </a:xfrm>
          <a:prstGeom prst="rect">
            <a:avLst/>
          </a:prstGeom>
          <a:solidFill>
            <a:srgbClr val="D6EBF6"/>
          </a:solidFill>
        </p:spPr>
        <p:txBody>
          <a:bodyPr wrap="square" rtlCol="0">
            <a:spAutoFit/>
          </a:bodyPr>
          <a:lstStyle/>
          <a:p>
            <a:pPr algn="ctr"/>
            <a:r>
              <a:rPr lang="en-GB" sz="2000" dirty="0"/>
              <a:t>0.1s</a:t>
            </a:r>
          </a:p>
        </p:txBody>
      </p:sp>
      <p:sp>
        <p:nvSpPr>
          <p:cNvPr id="5" name="Oval 4">
            <a:extLst>
              <a:ext uri="{FF2B5EF4-FFF2-40B4-BE49-F238E27FC236}">
                <a16:creationId xmlns:a16="http://schemas.microsoft.com/office/drawing/2014/main" id="{CCC5A03A-EB86-4B8F-AA20-5B1BA066D936}"/>
              </a:ext>
            </a:extLst>
          </p:cNvPr>
          <p:cNvSpPr/>
          <p:nvPr/>
        </p:nvSpPr>
        <p:spPr bwMode="auto">
          <a:xfrm>
            <a:off x="4371832" y="4438527"/>
            <a:ext cx="91975" cy="91975"/>
          </a:xfrm>
          <a:prstGeom prst="ellipse">
            <a:avLst/>
          </a:prstGeom>
          <a:solidFill>
            <a:schemeClr val="tx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Oval 36">
            <a:extLst>
              <a:ext uri="{FF2B5EF4-FFF2-40B4-BE49-F238E27FC236}">
                <a16:creationId xmlns:a16="http://schemas.microsoft.com/office/drawing/2014/main" id="{9B68BC7F-7F61-4E1F-AB3F-924994893734}"/>
              </a:ext>
            </a:extLst>
          </p:cNvPr>
          <p:cNvSpPr/>
          <p:nvPr/>
        </p:nvSpPr>
        <p:spPr bwMode="auto">
          <a:xfrm>
            <a:off x="4371832" y="4861558"/>
            <a:ext cx="91975" cy="91975"/>
          </a:xfrm>
          <a:prstGeom prst="ellipse">
            <a:avLst/>
          </a:prstGeom>
          <a:solidFill>
            <a:schemeClr val="tx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53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grpId="0" nodeType="clickEffect">
                                  <p:stCondLst>
                                    <p:cond delay="0"/>
                                  </p:stCondLst>
                                  <p:childTnLst>
                                    <p:animMotion origin="layout" path="M 1.45833E-6 4.81481E-6 L -0.08685 0.06087 " pathEditMode="relative" rAng="0" ptsTypes="AA">
                                      <p:cBhvr>
                                        <p:cTn id="11" dur="2000" fill="hold"/>
                                        <p:tgtEl>
                                          <p:spTgt spid="43"/>
                                        </p:tgtEl>
                                        <p:attrNameLst>
                                          <p:attrName>ppt_x</p:attrName>
                                          <p:attrName>ppt_y</p:attrName>
                                        </p:attrNameLst>
                                      </p:cBhvr>
                                      <p:rCtr x="-4349" y="3032"/>
                                    </p:animMotion>
                                  </p:childTnLst>
                                </p:cTn>
                              </p:par>
                              <p:par>
                                <p:cTn id="12" presetID="56" presetClass="path" presetSubtype="0" accel="50000" decel="50000" fill="hold" grpId="0" nodeType="withEffect">
                                  <p:stCondLst>
                                    <p:cond delay="0"/>
                                  </p:stCondLst>
                                  <p:childTnLst>
                                    <p:animMotion origin="layout" path="M 1.45833E-6 4.81481E-6 L -0.08685 0.06087 " pathEditMode="relative" rAng="0" ptsTypes="AA">
                                      <p:cBhvr>
                                        <p:cTn id="13" dur="2000" fill="hold"/>
                                        <p:tgtEl>
                                          <p:spTgt spid="20"/>
                                        </p:tgtEl>
                                        <p:attrNameLst>
                                          <p:attrName>ppt_x</p:attrName>
                                          <p:attrName>ppt_y</p:attrName>
                                        </p:attrNameLst>
                                      </p:cBhvr>
                                      <p:rCtr x="-4349" y="3032"/>
                                    </p:animMotion>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 presetClass="entr" presetSubtype="0" fill="hold" grpId="1"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4.16667E-7 -4.81481E-6 L 0.08685 -0.06088 " pathEditMode="relative" rAng="0" ptsTypes="AA">
                                      <p:cBhvr>
                                        <p:cTn id="48" dur="2000" fill="hold"/>
                                        <p:tgtEl>
                                          <p:spTgt spid="34"/>
                                        </p:tgtEl>
                                        <p:attrNameLst>
                                          <p:attrName>ppt_x</p:attrName>
                                          <p:attrName>ppt_y</p:attrName>
                                        </p:attrNameLst>
                                      </p:cBhvr>
                                      <p:rCtr x="4310" y="-3032"/>
                                    </p:animMotion>
                                  </p:childTnLst>
                                </p:cTn>
                              </p:par>
                              <p:par>
                                <p:cTn id="49" presetID="42" presetClass="path" presetSubtype="0" accel="50000" decel="50000" fill="hold" grpId="0" nodeType="withEffect">
                                  <p:stCondLst>
                                    <p:cond delay="0"/>
                                  </p:stCondLst>
                                  <p:childTnLst>
                                    <p:animMotion origin="layout" path="M 4.16667E-7 -4.81481E-6 L 0.08685 -0.06088 " pathEditMode="relative" rAng="0" ptsTypes="AA">
                                      <p:cBhvr>
                                        <p:cTn id="50" dur="2000" fill="hold"/>
                                        <p:tgtEl>
                                          <p:spTgt spid="19"/>
                                        </p:tgtEl>
                                        <p:attrNameLst>
                                          <p:attrName>ppt_x</p:attrName>
                                          <p:attrName>ppt_y</p:attrName>
                                        </p:attrNameLst>
                                      </p:cBhvr>
                                      <p:rCtr x="4310" y="-3032"/>
                                    </p:animMotion>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14" grpId="1"/>
      <p:bldP spid="15" grpId="0" animBg="1"/>
      <p:bldP spid="34" grpId="0"/>
      <p:bldP spid="7" grpId="0"/>
      <p:bldP spid="8" grpId="0"/>
      <p:bldP spid="47" grpId="0"/>
      <p:bldP spid="48" grpId="0"/>
      <p:bldP spid="13" grpId="0"/>
      <p:bldP spid="43" grpId="0"/>
      <p:bldP spid="44" grpId="0" animBg="1"/>
      <p:bldP spid="44" grpId="1" animBg="1"/>
      <p:bldP spid="19" grpId="0"/>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0370E6-9374-4EFD-9584-5E44286CCFB1}"/>
              </a:ext>
            </a:extLst>
          </p:cNvPr>
          <p:cNvGrpSpPr/>
          <p:nvPr/>
        </p:nvGrpSpPr>
        <p:grpSpPr>
          <a:xfrm>
            <a:off x="10046692" y="2938979"/>
            <a:ext cx="785614" cy="459337"/>
            <a:chOff x="6483340" y="4149790"/>
            <a:chExt cx="785614" cy="459337"/>
          </a:xfrm>
        </p:grpSpPr>
        <p:pic>
          <p:nvPicPr>
            <p:cNvPr id="10" name="Picture 9" descr="A picture containing light, drawing&#10;&#10;Description automatically generated">
              <a:extLst>
                <a:ext uri="{FF2B5EF4-FFF2-40B4-BE49-F238E27FC236}">
                  <a16:creationId xmlns:a16="http://schemas.microsoft.com/office/drawing/2014/main" id="{6AC89A95-98DB-4D1D-858B-D9255F2FE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340" y="4149790"/>
              <a:ext cx="148917" cy="459337"/>
            </a:xfrm>
            <a:prstGeom prst="rect">
              <a:avLst/>
            </a:prstGeom>
          </p:spPr>
        </p:pic>
        <p:sp>
          <p:nvSpPr>
            <p:cNvPr id="15" name="Rectangle 14">
              <a:extLst>
                <a:ext uri="{FF2B5EF4-FFF2-40B4-BE49-F238E27FC236}">
                  <a16:creationId xmlns:a16="http://schemas.microsoft.com/office/drawing/2014/main" id="{D5BA111F-0687-4F28-A676-F54CDE16E424}"/>
                </a:ext>
              </a:extLst>
            </p:cNvPr>
            <p:cNvSpPr/>
            <p:nvPr/>
          </p:nvSpPr>
          <p:spPr>
            <a:xfrm>
              <a:off x="6571297" y="4179403"/>
              <a:ext cx="697657"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a:ln>
                    <a:noFill/>
                  </a:ln>
                  <a:solidFill>
                    <a:srgbClr val="046287"/>
                  </a:solidFill>
                  <a:effectLst/>
                  <a:uLnTx/>
                  <a:uFillTx/>
                  <a:latin typeface="Arial" panose="020B0604020202020204" pitchFamily="34" charset="0"/>
                  <a:ea typeface="+mn-ea"/>
                  <a:cs typeface="+mn-cs"/>
                </a:rPr>
                <a:t>× 10</a:t>
              </a:r>
              <a:endPar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endParaRPr>
            </a:p>
          </p:txBody>
        </p:sp>
      </p:grpSp>
      <p:sp>
        <p:nvSpPr>
          <p:cNvPr id="14" name="Rectangle 13">
            <a:extLst>
              <a:ext uri="{FF2B5EF4-FFF2-40B4-BE49-F238E27FC236}">
                <a16:creationId xmlns:a16="http://schemas.microsoft.com/office/drawing/2014/main" id="{D95F8614-6272-4AEA-9E0C-695F814E4C2A}"/>
              </a:ext>
            </a:extLst>
          </p:cNvPr>
          <p:cNvSpPr/>
          <p:nvPr/>
        </p:nvSpPr>
        <p:spPr>
          <a:xfrm>
            <a:off x="8022658" y="3200450"/>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5MD-1 Multiplying and dividing by 10 and 100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6" name="Rectangle 5">
            <a:extLst>
              <a:ext uri="{FF2B5EF4-FFF2-40B4-BE49-F238E27FC236}">
                <a16:creationId xmlns:a16="http://schemas.microsoft.com/office/drawing/2014/main" id="{A6A6BBA0-6FE4-40D5-919A-2769B65FC2FB}"/>
              </a:ext>
            </a:extLst>
          </p:cNvPr>
          <p:cNvSpPr/>
          <p:nvPr/>
        </p:nvSpPr>
        <p:spPr>
          <a:xfrm>
            <a:off x="678192" y="2562021"/>
            <a:ext cx="292740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 ÷ 10 = 0.27</a:t>
            </a:r>
          </a:p>
        </p:txBody>
      </p:sp>
      <p:sp>
        <p:nvSpPr>
          <p:cNvPr id="7" name="Rectangle 6">
            <a:extLst>
              <a:ext uri="{FF2B5EF4-FFF2-40B4-BE49-F238E27FC236}">
                <a16:creationId xmlns:a16="http://schemas.microsoft.com/office/drawing/2014/main" id="{FAD291A0-E939-4CB0-A5BA-B44973ECAD3A}"/>
              </a:ext>
            </a:extLst>
          </p:cNvPr>
          <p:cNvSpPr/>
          <p:nvPr/>
        </p:nvSpPr>
        <p:spPr>
          <a:xfrm>
            <a:off x="670977" y="1967939"/>
            <a:ext cx="2941832"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0.27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 = 2.7</a:t>
            </a:r>
          </a:p>
        </p:txBody>
      </p:sp>
      <p:sp>
        <p:nvSpPr>
          <p:cNvPr id="8" name="Rectangle 7">
            <a:extLst>
              <a:ext uri="{FF2B5EF4-FFF2-40B4-BE49-F238E27FC236}">
                <a16:creationId xmlns:a16="http://schemas.microsoft.com/office/drawing/2014/main" id="{2B47C3E8-3D57-4297-A91E-4316440F4124}"/>
              </a:ext>
            </a:extLst>
          </p:cNvPr>
          <p:cNvSpPr/>
          <p:nvPr/>
        </p:nvSpPr>
        <p:spPr>
          <a:xfrm>
            <a:off x="10201960" y="3370323"/>
            <a:ext cx="1244501"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ten times the size </a:t>
            </a:r>
          </a:p>
        </p:txBody>
      </p:sp>
      <p:grpSp>
        <p:nvGrpSpPr>
          <p:cNvPr id="28" name="Group 27">
            <a:extLst>
              <a:ext uri="{FF2B5EF4-FFF2-40B4-BE49-F238E27FC236}">
                <a16:creationId xmlns:a16="http://schemas.microsoft.com/office/drawing/2014/main" id="{6AB55063-3E86-4E39-AF3A-AD0B194BA82E}"/>
              </a:ext>
            </a:extLst>
          </p:cNvPr>
          <p:cNvGrpSpPr/>
          <p:nvPr/>
        </p:nvGrpSpPr>
        <p:grpSpPr>
          <a:xfrm>
            <a:off x="9960977" y="2813235"/>
            <a:ext cx="2128838" cy="1638012"/>
            <a:chOff x="6391275" y="5114990"/>
            <a:chExt cx="2128838" cy="1638012"/>
          </a:xfrm>
        </p:grpSpPr>
        <p:sp>
          <p:nvSpPr>
            <p:cNvPr id="27" name="Rectangle 26">
              <a:extLst>
                <a:ext uri="{FF2B5EF4-FFF2-40B4-BE49-F238E27FC236}">
                  <a16:creationId xmlns:a16="http://schemas.microsoft.com/office/drawing/2014/main" id="{E7E52C2A-278D-43EC-BB78-55120AD43064}"/>
                </a:ext>
              </a:extLst>
            </p:cNvPr>
            <p:cNvSpPr/>
            <p:nvPr/>
          </p:nvSpPr>
          <p:spPr>
            <a:xfrm>
              <a:off x="6391275" y="5114990"/>
              <a:ext cx="2128838" cy="163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FF0CFA0F-F6DC-4EC1-894D-386AF16C0FE1}"/>
                </a:ext>
              </a:extLst>
            </p:cNvPr>
            <p:cNvGrpSpPr/>
            <p:nvPr/>
          </p:nvGrpSpPr>
          <p:grpSpPr>
            <a:xfrm>
              <a:off x="6483340" y="5239264"/>
              <a:ext cx="785614" cy="459337"/>
              <a:chOff x="6483340" y="5239264"/>
              <a:chExt cx="785614" cy="459337"/>
            </a:xfrm>
          </p:grpSpPr>
          <p:pic>
            <p:nvPicPr>
              <p:cNvPr id="20" name="Picture 19" descr="A picture containing light, drawing&#10;&#10;Description automatically generated">
                <a:extLst>
                  <a:ext uri="{FF2B5EF4-FFF2-40B4-BE49-F238E27FC236}">
                    <a16:creationId xmlns:a16="http://schemas.microsoft.com/office/drawing/2014/main" id="{0376B179-84D1-487B-9217-88D0B41F7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483340" y="5239264"/>
                <a:ext cx="148917" cy="459337"/>
              </a:xfrm>
              <a:prstGeom prst="rect">
                <a:avLst/>
              </a:prstGeom>
            </p:spPr>
          </p:pic>
          <p:sp>
            <p:nvSpPr>
              <p:cNvPr id="21" name="Rectangle 20">
                <a:extLst>
                  <a:ext uri="{FF2B5EF4-FFF2-40B4-BE49-F238E27FC236}">
                    <a16:creationId xmlns:a16="http://schemas.microsoft.com/office/drawing/2014/main" id="{C846C439-D14E-4AE3-9FDD-4D5B77A78989}"/>
                  </a:ext>
                </a:extLst>
              </p:cNvPr>
              <p:cNvSpPr/>
              <p:nvPr/>
            </p:nvSpPr>
            <p:spPr>
              <a:xfrm>
                <a:off x="6571297" y="5268878"/>
                <a:ext cx="697657"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a:t>
                </a:r>
              </a:p>
            </p:txBody>
          </p:sp>
        </p:grpSp>
      </p:grpSp>
      <p:sp>
        <p:nvSpPr>
          <p:cNvPr id="12" name="Rectangle 11">
            <a:extLst>
              <a:ext uri="{FF2B5EF4-FFF2-40B4-BE49-F238E27FC236}">
                <a16:creationId xmlns:a16="http://schemas.microsoft.com/office/drawing/2014/main" id="{57C17E72-CA23-422D-9E68-8D78C5F88552}"/>
              </a:ext>
            </a:extLst>
          </p:cNvPr>
          <p:cNvSpPr/>
          <p:nvPr/>
        </p:nvSpPr>
        <p:spPr>
          <a:xfrm>
            <a:off x="10201959" y="3368701"/>
            <a:ext cx="1395314"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one-tenth of the size</a:t>
            </a:r>
          </a:p>
        </p:txBody>
      </p:sp>
      <p:sp>
        <p:nvSpPr>
          <p:cNvPr id="26" name="Rectangle 25">
            <a:extLst>
              <a:ext uri="{FF2B5EF4-FFF2-40B4-BE49-F238E27FC236}">
                <a16:creationId xmlns:a16="http://schemas.microsoft.com/office/drawing/2014/main" id="{54F6ECB9-9F87-4C3A-84B9-096A62D2E700}"/>
              </a:ext>
            </a:extLst>
          </p:cNvPr>
          <p:cNvSpPr/>
          <p:nvPr/>
        </p:nvSpPr>
        <p:spPr>
          <a:xfrm>
            <a:off x="8022317" y="2786481"/>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0C36B9DB-774A-4F95-B140-F3196BFAEEA6}"/>
              </a:ext>
            </a:extLst>
          </p:cNvPr>
          <p:cNvSpPr/>
          <p:nvPr/>
        </p:nvSpPr>
        <p:spPr>
          <a:xfrm>
            <a:off x="4824103" y="2792045"/>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91DD5105-5EF3-4668-B9BB-45BF787C4E55}"/>
              </a:ext>
            </a:extLst>
          </p:cNvPr>
          <p:cNvSpPr/>
          <p:nvPr/>
        </p:nvSpPr>
        <p:spPr>
          <a:xfrm>
            <a:off x="4823762" y="2382052"/>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66D1396F-761D-4A87-AFE4-26E82589A327}"/>
              </a:ext>
            </a:extLst>
          </p:cNvPr>
          <p:cNvSpPr txBox="1">
            <a:spLocks/>
          </p:cNvSpPr>
          <p:nvPr/>
        </p:nvSpPr>
        <p:spPr>
          <a:xfrm>
            <a:off x="623888" y="3738147"/>
            <a:ext cx="8844547" cy="227018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happens to 0.27 when we multiply by 10? What happens when we then divide by 10?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start with 0.36 on your chart and make it 10 times the size? Now make the solution one-tenth of the size.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Think of 8.7 and make it one-tenth of the size. Now make it ten times the size.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Repeat with other numbers using either the </a:t>
            </a:r>
            <a:r>
              <a:rPr kumimoji="0" lang="en-GB" sz="1800" b="0" i="0" u="none" strike="noStrike" kern="1200" cap="none" spc="0" normalizeH="0" baseline="0" noProof="0" dirty="0" err="1">
                <a:ln>
                  <a:noFill/>
                </a:ln>
                <a:solidFill>
                  <a:srgbClr val="585858"/>
                </a:solidFill>
                <a:effectLst/>
                <a:uLnTx/>
                <a:uFillTx/>
                <a:latin typeface="Arial"/>
                <a:ea typeface="+mn-ea"/>
                <a:cs typeface="+mn-cs"/>
              </a:rPr>
              <a:t>Gattegno</a:t>
            </a:r>
            <a:r>
              <a:rPr kumimoji="0" lang="en-GB" sz="1800" b="0" i="0" u="none" strike="noStrike" kern="1200" cap="none" spc="0" normalizeH="0" baseline="0" noProof="0" dirty="0">
                <a:ln>
                  <a:noFill/>
                </a:ln>
                <a:solidFill>
                  <a:srgbClr val="585858"/>
                </a:solidFill>
                <a:effectLst/>
                <a:uLnTx/>
                <a:uFillTx/>
                <a:latin typeface="Arial"/>
                <a:ea typeface="+mn-ea"/>
                <a:cs typeface="+mn-cs"/>
              </a:rPr>
              <a:t> chart or visualization.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25" name="Table 3">
            <a:extLst>
              <a:ext uri="{FF2B5EF4-FFF2-40B4-BE49-F238E27FC236}">
                <a16:creationId xmlns:a16="http://schemas.microsoft.com/office/drawing/2014/main" id="{D7C71ADC-9A90-4F3C-9D18-DBDACE41A0A7}"/>
              </a:ext>
            </a:extLst>
          </p:cNvPr>
          <p:cNvGraphicFramePr>
            <a:graphicFrameLocks noGrp="1"/>
          </p:cNvGraphicFramePr>
          <p:nvPr/>
        </p:nvGraphicFramePr>
        <p:xfrm>
          <a:off x="4174447" y="1135950"/>
          <a:ext cx="5779224" cy="2473314"/>
        </p:xfrm>
        <a:graphic>
          <a:graphicData uri="http://schemas.openxmlformats.org/drawingml/2006/table">
            <a:tbl>
              <a:tblPr firstRow="1" bandRow="1">
                <a:tableStyleId>{5C22544A-7EE6-4342-B048-85BDC9FD1C3A}</a:tableStyleId>
              </a:tblPr>
              <a:tblGrid>
                <a:gridCol w="642136">
                  <a:extLst>
                    <a:ext uri="{9D8B030D-6E8A-4147-A177-3AD203B41FA5}">
                      <a16:colId xmlns:a16="http://schemas.microsoft.com/office/drawing/2014/main" val="2080570269"/>
                    </a:ext>
                  </a:extLst>
                </a:gridCol>
                <a:gridCol w="642136">
                  <a:extLst>
                    <a:ext uri="{9D8B030D-6E8A-4147-A177-3AD203B41FA5}">
                      <a16:colId xmlns:a16="http://schemas.microsoft.com/office/drawing/2014/main" val="997338931"/>
                    </a:ext>
                  </a:extLst>
                </a:gridCol>
                <a:gridCol w="642136">
                  <a:extLst>
                    <a:ext uri="{9D8B030D-6E8A-4147-A177-3AD203B41FA5}">
                      <a16:colId xmlns:a16="http://schemas.microsoft.com/office/drawing/2014/main" val="2957847936"/>
                    </a:ext>
                  </a:extLst>
                </a:gridCol>
                <a:gridCol w="642136">
                  <a:extLst>
                    <a:ext uri="{9D8B030D-6E8A-4147-A177-3AD203B41FA5}">
                      <a16:colId xmlns:a16="http://schemas.microsoft.com/office/drawing/2014/main" val="2775375010"/>
                    </a:ext>
                  </a:extLst>
                </a:gridCol>
                <a:gridCol w="642136">
                  <a:extLst>
                    <a:ext uri="{9D8B030D-6E8A-4147-A177-3AD203B41FA5}">
                      <a16:colId xmlns:a16="http://schemas.microsoft.com/office/drawing/2014/main" val="2893316661"/>
                    </a:ext>
                  </a:extLst>
                </a:gridCol>
                <a:gridCol w="642136">
                  <a:extLst>
                    <a:ext uri="{9D8B030D-6E8A-4147-A177-3AD203B41FA5}">
                      <a16:colId xmlns:a16="http://schemas.microsoft.com/office/drawing/2014/main" val="2610263126"/>
                    </a:ext>
                  </a:extLst>
                </a:gridCol>
                <a:gridCol w="642136">
                  <a:extLst>
                    <a:ext uri="{9D8B030D-6E8A-4147-A177-3AD203B41FA5}">
                      <a16:colId xmlns:a16="http://schemas.microsoft.com/office/drawing/2014/main" val="881048969"/>
                    </a:ext>
                  </a:extLst>
                </a:gridCol>
                <a:gridCol w="642136">
                  <a:extLst>
                    <a:ext uri="{9D8B030D-6E8A-4147-A177-3AD203B41FA5}">
                      <a16:colId xmlns:a16="http://schemas.microsoft.com/office/drawing/2014/main" val="3430233233"/>
                    </a:ext>
                  </a:extLst>
                </a:gridCol>
                <a:gridCol w="642136">
                  <a:extLst>
                    <a:ext uri="{9D8B030D-6E8A-4147-A177-3AD203B41FA5}">
                      <a16:colId xmlns:a16="http://schemas.microsoft.com/office/drawing/2014/main" val="3472341822"/>
                    </a:ext>
                  </a:extLst>
                </a:gridCol>
              </a:tblGrid>
              <a:tr h="412219">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266751"/>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971683"/>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762481"/>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31775"/>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265753"/>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436412"/>
                  </a:ext>
                </a:extLst>
              </a:tr>
            </a:tbl>
          </a:graphicData>
        </a:graphic>
      </p:graphicFrame>
      <p:grpSp>
        <p:nvGrpSpPr>
          <p:cNvPr id="29" name="Group 28">
            <a:extLst>
              <a:ext uri="{FF2B5EF4-FFF2-40B4-BE49-F238E27FC236}">
                <a16:creationId xmlns:a16="http://schemas.microsoft.com/office/drawing/2014/main" id="{1002F624-178D-4558-80DE-37E6DC176BCC}"/>
              </a:ext>
            </a:extLst>
          </p:cNvPr>
          <p:cNvGrpSpPr/>
          <p:nvPr/>
        </p:nvGrpSpPr>
        <p:grpSpPr>
          <a:xfrm>
            <a:off x="4120019" y="1232900"/>
            <a:ext cx="5856563" cy="2318036"/>
            <a:chOff x="1753415" y="4438169"/>
            <a:chExt cx="5628256" cy="1782874"/>
          </a:xfrm>
        </p:grpSpPr>
        <p:grpSp>
          <p:nvGrpSpPr>
            <p:cNvPr id="30" name="Group 29">
              <a:extLst>
                <a:ext uri="{FF2B5EF4-FFF2-40B4-BE49-F238E27FC236}">
                  <a16:creationId xmlns:a16="http://schemas.microsoft.com/office/drawing/2014/main" id="{489FA55D-7B76-4E7A-BF56-8F5692DE4663}"/>
                </a:ext>
              </a:extLst>
            </p:cNvPr>
            <p:cNvGrpSpPr/>
            <p:nvPr/>
          </p:nvGrpSpPr>
          <p:grpSpPr>
            <a:xfrm>
              <a:off x="1753415" y="4440116"/>
              <a:ext cx="689095" cy="1780926"/>
              <a:chOff x="1753415" y="4440116"/>
              <a:chExt cx="689095" cy="1780926"/>
            </a:xfrm>
          </p:grpSpPr>
          <p:sp>
            <p:nvSpPr>
              <p:cNvPr id="87" name="TextBox 86">
                <a:extLst>
                  <a:ext uri="{FF2B5EF4-FFF2-40B4-BE49-F238E27FC236}">
                    <a16:creationId xmlns:a16="http://schemas.microsoft.com/office/drawing/2014/main" id="{DB189ABF-09E1-4346-A622-AEB9450D83C5}"/>
                  </a:ext>
                </a:extLst>
              </p:cNvPr>
              <p:cNvSpPr txBox="1"/>
              <p:nvPr/>
            </p:nvSpPr>
            <p:spPr>
              <a:xfrm>
                <a:off x="175341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88" name="TextBox 87">
                <a:extLst>
                  <a:ext uri="{FF2B5EF4-FFF2-40B4-BE49-F238E27FC236}">
                    <a16:creationId xmlns:a16="http://schemas.microsoft.com/office/drawing/2014/main" id="{1161EF81-FADB-4B1C-8265-7F2BE4E8291C}"/>
                  </a:ext>
                </a:extLst>
              </p:cNvPr>
              <p:cNvSpPr txBox="1"/>
              <p:nvPr/>
            </p:nvSpPr>
            <p:spPr>
              <a:xfrm>
                <a:off x="175341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100</a:t>
                </a:r>
              </a:p>
            </p:txBody>
          </p:sp>
          <p:sp>
            <p:nvSpPr>
              <p:cNvPr id="89" name="TextBox 88">
                <a:extLst>
                  <a:ext uri="{FF2B5EF4-FFF2-40B4-BE49-F238E27FC236}">
                    <a16:creationId xmlns:a16="http://schemas.microsoft.com/office/drawing/2014/main" id="{5540094D-F624-41E6-B200-6ECB9E316599}"/>
                  </a:ext>
                </a:extLst>
              </p:cNvPr>
              <p:cNvSpPr txBox="1"/>
              <p:nvPr/>
            </p:nvSpPr>
            <p:spPr>
              <a:xfrm>
                <a:off x="175341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a:t>
                </a:r>
              </a:p>
            </p:txBody>
          </p:sp>
          <p:sp>
            <p:nvSpPr>
              <p:cNvPr id="90" name="TextBox 89">
                <a:extLst>
                  <a:ext uri="{FF2B5EF4-FFF2-40B4-BE49-F238E27FC236}">
                    <a16:creationId xmlns:a16="http://schemas.microsoft.com/office/drawing/2014/main" id="{C83078F0-28C9-4205-8EA9-3A3F0DED9FE9}"/>
                  </a:ext>
                </a:extLst>
              </p:cNvPr>
              <p:cNvSpPr txBox="1"/>
              <p:nvPr/>
            </p:nvSpPr>
            <p:spPr>
              <a:xfrm>
                <a:off x="175341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a:t>
                </a:r>
              </a:p>
            </p:txBody>
          </p:sp>
          <p:sp>
            <p:nvSpPr>
              <p:cNvPr id="91" name="TextBox 90">
                <a:extLst>
                  <a:ext uri="{FF2B5EF4-FFF2-40B4-BE49-F238E27FC236}">
                    <a16:creationId xmlns:a16="http://schemas.microsoft.com/office/drawing/2014/main" id="{A580BA98-41B0-4DF8-AE42-1574DA958452}"/>
                  </a:ext>
                </a:extLst>
              </p:cNvPr>
              <p:cNvSpPr txBox="1"/>
              <p:nvPr/>
            </p:nvSpPr>
            <p:spPr>
              <a:xfrm>
                <a:off x="177656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0.1</a:t>
                </a:r>
              </a:p>
            </p:txBody>
          </p:sp>
          <p:sp>
            <p:nvSpPr>
              <p:cNvPr id="92" name="TextBox 91">
                <a:extLst>
                  <a:ext uri="{FF2B5EF4-FFF2-40B4-BE49-F238E27FC236}">
                    <a16:creationId xmlns:a16="http://schemas.microsoft.com/office/drawing/2014/main" id="{A2A10E4A-3610-46EA-9035-117FEDAD17F6}"/>
                  </a:ext>
                </a:extLst>
              </p:cNvPr>
              <p:cNvSpPr txBox="1"/>
              <p:nvPr/>
            </p:nvSpPr>
            <p:spPr>
              <a:xfrm>
                <a:off x="177656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0.01</a:t>
                </a:r>
              </a:p>
            </p:txBody>
          </p:sp>
        </p:grpSp>
        <p:grpSp>
          <p:nvGrpSpPr>
            <p:cNvPr id="31" name="Group 30">
              <a:extLst>
                <a:ext uri="{FF2B5EF4-FFF2-40B4-BE49-F238E27FC236}">
                  <a16:creationId xmlns:a16="http://schemas.microsoft.com/office/drawing/2014/main" id="{C8164551-69CF-4DD1-A541-91C3331EC5DC}"/>
                </a:ext>
              </a:extLst>
            </p:cNvPr>
            <p:cNvGrpSpPr/>
            <p:nvPr/>
          </p:nvGrpSpPr>
          <p:grpSpPr>
            <a:xfrm>
              <a:off x="2370810" y="4438169"/>
              <a:ext cx="689095" cy="1780925"/>
              <a:chOff x="2370810" y="4438169"/>
              <a:chExt cx="689095" cy="1780925"/>
            </a:xfrm>
          </p:grpSpPr>
          <p:sp>
            <p:nvSpPr>
              <p:cNvPr id="81" name="TextBox 80">
                <a:extLst>
                  <a:ext uri="{FF2B5EF4-FFF2-40B4-BE49-F238E27FC236}">
                    <a16:creationId xmlns:a16="http://schemas.microsoft.com/office/drawing/2014/main" id="{E7AF1830-5654-4883-A7A1-ED5A0739D753}"/>
                  </a:ext>
                </a:extLst>
              </p:cNvPr>
              <p:cNvSpPr txBox="1"/>
              <p:nvPr/>
            </p:nvSpPr>
            <p:spPr>
              <a:xfrm>
                <a:off x="237081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2,000</a:t>
                </a:r>
              </a:p>
            </p:txBody>
          </p:sp>
          <p:sp>
            <p:nvSpPr>
              <p:cNvPr id="82" name="TextBox 81">
                <a:extLst>
                  <a:ext uri="{FF2B5EF4-FFF2-40B4-BE49-F238E27FC236}">
                    <a16:creationId xmlns:a16="http://schemas.microsoft.com/office/drawing/2014/main" id="{7D43BA37-A525-49BC-BA7A-46A74146A92B}"/>
                  </a:ext>
                </a:extLst>
              </p:cNvPr>
              <p:cNvSpPr txBox="1"/>
              <p:nvPr/>
            </p:nvSpPr>
            <p:spPr>
              <a:xfrm>
                <a:off x="2370810"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200</a:t>
                </a:r>
              </a:p>
            </p:txBody>
          </p:sp>
          <p:sp>
            <p:nvSpPr>
              <p:cNvPr id="83" name="TextBox 82">
                <a:extLst>
                  <a:ext uri="{FF2B5EF4-FFF2-40B4-BE49-F238E27FC236}">
                    <a16:creationId xmlns:a16="http://schemas.microsoft.com/office/drawing/2014/main" id="{D75EDE89-F073-440A-9B8F-2A87BDFBEBF7}"/>
                  </a:ext>
                </a:extLst>
              </p:cNvPr>
              <p:cNvSpPr txBox="1"/>
              <p:nvPr/>
            </p:nvSpPr>
            <p:spPr>
              <a:xfrm>
                <a:off x="237081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a:t>
                </a:r>
              </a:p>
            </p:txBody>
          </p:sp>
          <p:sp>
            <p:nvSpPr>
              <p:cNvPr id="84" name="TextBox 83">
                <a:extLst>
                  <a:ext uri="{FF2B5EF4-FFF2-40B4-BE49-F238E27FC236}">
                    <a16:creationId xmlns:a16="http://schemas.microsoft.com/office/drawing/2014/main" id="{F127FCF7-6D4F-4226-A23A-604D8101FF00}"/>
                  </a:ext>
                </a:extLst>
              </p:cNvPr>
              <p:cNvSpPr txBox="1"/>
              <p:nvPr/>
            </p:nvSpPr>
            <p:spPr>
              <a:xfrm>
                <a:off x="2370810" y="5390201"/>
                <a:ext cx="474732"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a:t>
                </a:r>
              </a:p>
            </p:txBody>
          </p:sp>
          <p:sp>
            <p:nvSpPr>
              <p:cNvPr id="85" name="TextBox 84">
                <a:extLst>
                  <a:ext uri="{FF2B5EF4-FFF2-40B4-BE49-F238E27FC236}">
                    <a16:creationId xmlns:a16="http://schemas.microsoft.com/office/drawing/2014/main" id="{014CC172-24A4-4EEB-9603-7CC3926A25BF}"/>
                  </a:ext>
                </a:extLst>
              </p:cNvPr>
              <p:cNvSpPr txBox="1"/>
              <p:nvPr/>
            </p:nvSpPr>
            <p:spPr>
              <a:xfrm>
                <a:off x="239395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0.2</a:t>
                </a:r>
              </a:p>
            </p:txBody>
          </p:sp>
          <p:sp>
            <p:nvSpPr>
              <p:cNvPr id="86" name="TextBox 85">
                <a:extLst>
                  <a:ext uri="{FF2B5EF4-FFF2-40B4-BE49-F238E27FC236}">
                    <a16:creationId xmlns:a16="http://schemas.microsoft.com/office/drawing/2014/main" id="{ECB5F9ED-4CF4-47C3-8D21-276A521B1679}"/>
                  </a:ext>
                </a:extLst>
              </p:cNvPr>
              <p:cNvSpPr txBox="1"/>
              <p:nvPr/>
            </p:nvSpPr>
            <p:spPr>
              <a:xfrm>
                <a:off x="239395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0.02</a:t>
                </a:r>
              </a:p>
            </p:txBody>
          </p:sp>
        </p:grpSp>
        <p:grpSp>
          <p:nvGrpSpPr>
            <p:cNvPr id="32" name="Group 31">
              <a:extLst>
                <a:ext uri="{FF2B5EF4-FFF2-40B4-BE49-F238E27FC236}">
                  <a16:creationId xmlns:a16="http://schemas.microsoft.com/office/drawing/2014/main" id="{60673E31-AC81-4386-B863-C4F0D7839762}"/>
                </a:ext>
              </a:extLst>
            </p:cNvPr>
            <p:cNvGrpSpPr/>
            <p:nvPr/>
          </p:nvGrpSpPr>
          <p:grpSpPr>
            <a:xfrm>
              <a:off x="2988205" y="4440116"/>
              <a:ext cx="689095" cy="1780926"/>
              <a:chOff x="2988205" y="4440116"/>
              <a:chExt cx="689095" cy="1780926"/>
            </a:xfrm>
          </p:grpSpPr>
          <p:sp>
            <p:nvSpPr>
              <p:cNvPr id="75" name="TextBox 74">
                <a:extLst>
                  <a:ext uri="{FF2B5EF4-FFF2-40B4-BE49-F238E27FC236}">
                    <a16:creationId xmlns:a16="http://schemas.microsoft.com/office/drawing/2014/main" id="{B9201A36-D26A-4C21-B602-035D54BC456B}"/>
                  </a:ext>
                </a:extLst>
              </p:cNvPr>
              <p:cNvSpPr txBox="1"/>
              <p:nvPr/>
            </p:nvSpPr>
            <p:spPr>
              <a:xfrm>
                <a:off x="298820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3,000</a:t>
                </a:r>
              </a:p>
            </p:txBody>
          </p:sp>
          <p:sp>
            <p:nvSpPr>
              <p:cNvPr id="76" name="TextBox 75">
                <a:extLst>
                  <a:ext uri="{FF2B5EF4-FFF2-40B4-BE49-F238E27FC236}">
                    <a16:creationId xmlns:a16="http://schemas.microsoft.com/office/drawing/2014/main" id="{2B02A686-566B-4B21-9F25-45C6278D54A6}"/>
                  </a:ext>
                </a:extLst>
              </p:cNvPr>
              <p:cNvSpPr txBox="1"/>
              <p:nvPr/>
            </p:nvSpPr>
            <p:spPr>
              <a:xfrm>
                <a:off x="298820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300</a:t>
                </a:r>
              </a:p>
            </p:txBody>
          </p:sp>
          <p:sp>
            <p:nvSpPr>
              <p:cNvPr id="77" name="TextBox 76">
                <a:extLst>
                  <a:ext uri="{FF2B5EF4-FFF2-40B4-BE49-F238E27FC236}">
                    <a16:creationId xmlns:a16="http://schemas.microsoft.com/office/drawing/2014/main" id="{CC2CF60A-DF28-400D-9C5B-7488DA75B91F}"/>
                  </a:ext>
                </a:extLst>
              </p:cNvPr>
              <p:cNvSpPr txBox="1"/>
              <p:nvPr/>
            </p:nvSpPr>
            <p:spPr>
              <a:xfrm>
                <a:off x="298820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30</a:t>
                </a:r>
              </a:p>
            </p:txBody>
          </p:sp>
          <p:sp>
            <p:nvSpPr>
              <p:cNvPr id="78" name="TextBox 77">
                <a:extLst>
                  <a:ext uri="{FF2B5EF4-FFF2-40B4-BE49-F238E27FC236}">
                    <a16:creationId xmlns:a16="http://schemas.microsoft.com/office/drawing/2014/main" id="{7AAA5DF2-FCC6-4FBB-BEF6-CDBE3AE51794}"/>
                  </a:ext>
                </a:extLst>
              </p:cNvPr>
              <p:cNvSpPr txBox="1"/>
              <p:nvPr/>
            </p:nvSpPr>
            <p:spPr>
              <a:xfrm>
                <a:off x="298820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a:t>
                </a:r>
              </a:p>
            </p:txBody>
          </p:sp>
          <p:sp>
            <p:nvSpPr>
              <p:cNvPr id="79" name="TextBox 78">
                <a:extLst>
                  <a:ext uri="{FF2B5EF4-FFF2-40B4-BE49-F238E27FC236}">
                    <a16:creationId xmlns:a16="http://schemas.microsoft.com/office/drawing/2014/main" id="{047989A5-16FE-4DAB-B79E-D7396E531493}"/>
                  </a:ext>
                </a:extLst>
              </p:cNvPr>
              <p:cNvSpPr txBox="1"/>
              <p:nvPr/>
            </p:nvSpPr>
            <p:spPr>
              <a:xfrm>
                <a:off x="301135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0.3</a:t>
                </a:r>
              </a:p>
            </p:txBody>
          </p:sp>
          <p:sp>
            <p:nvSpPr>
              <p:cNvPr id="80" name="TextBox 79">
                <a:extLst>
                  <a:ext uri="{FF2B5EF4-FFF2-40B4-BE49-F238E27FC236}">
                    <a16:creationId xmlns:a16="http://schemas.microsoft.com/office/drawing/2014/main" id="{E944C1EB-AF8E-4705-AE55-EE213A4BAE45}"/>
                  </a:ext>
                </a:extLst>
              </p:cNvPr>
              <p:cNvSpPr txBox="1"/>
              <p:nvPr/>
            </p:nvSpPr>
            <p:spPr>
              <a:xfrm>
                <a:off x="301135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0.03</a:t>
                </a:r>
              </a:p>
            </p:txBody>
          </p:sp>
        </p:grpSp>
        <p:grpSp>
          <p:nvGrpSpPr>
            <p:cNvPr id="33" name="Group 32">
              <a:extLst>
                <a:ext uri="{FF2B5EF4-FFF2-40B4-BE49-F238E27FC236}">
                  <a16:creationId xmlns:a16="http://schemas.microsoft.com/office/drawing/2014/main" id="{ADCFEEF4-2F4D-462A-B4C1-64D22C8F4E38}"/>
                </a:ext>
              </a:extLst>
            </p:cNvPr>
            <p:cNvGrpSpPr/>
            <p:nvPr/>
          </p:nvGrpSpPr>
          <p:grpSpPr>
            <a:xfrm>
              <a:off x="3605600" y="4438169"/>
              <a:ext cx="689095" cy="1780925"/>
              <a:chOff x="3605600" y="4438169"/>
              <a:chExt cx="689095" cy="1780925"/>
            </a:xfrm>
          </p:grpSpPr>
          <p:sp>
            <p:nvSpPr>
              <p:cNvPr id="69" name="TextBox 68">
                <a:extLst>
                  <a:ext uri="{FF2B5EF4-FFF2-40B4-BE49-F238E27FC236}">
                    <a16:creationId xmlns:a16="http://schemas.microsoft.com/office/drawing/2014/main" id="{A0F36277-8098-44CA-8131-52D2CF5ADDD2}"/>
                  </a:ext>
                </a:extLst>
              </p:cNvPr>
              <p:cNvSpPr txBox="1"/>
              <p:nvPr/>
            </p:nvSpPr>
            <p:spPr>
              <a:xfrm>
                <a:off x="360560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4,000</a:t>
                </a:r>
              </a:p>
            </p:txBody>
          </p:sp>
          <p:sp>
            <p:nvSpPr>
              <p:cNvPr id="70" name="TextBox 69">
                <a:extLst>
                  <a:ext uri="{FF2B5EF4-FFF2-40B4-BE49-F238E27FC236}">
                    <a16:creationId xmlns:a16="http://schemas.microsoft.com/office/drawing/2014/main" id="{E81E3641-6208-446B-A3BF-5F1A82B14968}"/>
                  </a:ext>
                </a:extLst>
              </p:cNvPr>
              <p:cNvSpPr txBox="1"/>
              <p:nvPr/>
            </p:nvSpPr>
            <p:spPr>
              <a:xfrm>
                <a:off x="3605600"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400</a:t>
                </a:r>
              </a:p>
            </p:txBody>
          </p:sp>
          <p:sp>
            <p:nvSpPr>
              <p:cNvPr id="71" name="TextBox 70">
                <a:extLst>
                  <a:ext uri="{FF2B5EF4-FFF2-40B4-BE49-F238E27FC236}">
                    <a16:creationId xmlns:a16="http://schemas.microsoft.com/office/drawing/2014/main" id="{DEF30B5B-ABD8-4319-A059-04CDF53281CD}"/>
                  </a:ext>
                </a:extLst>
              </p:cNvPr>
              <p:cNvSpPr txBox="1"/>
              <p:nvPr/>
            </p:nvSpPr>
            <p:spPr>
              <a:xfrm>
                <a:off x="360560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40</a:t>
                </a:r>
              </a:p>
            </p:txBody>
          </p:sp>
          <p:sp>
            <p:nvSpPr>
              <p:cNvPr id="72" name="TextBox 71">
                <a:extLst>
                  <a:ext uri="{FF2B5EF4-FFF2-40B4-BE49-F238E27FC236}">
                    <a16:creationId xmlns:a16="http://schemas.microsoft.com/office/drawing/2014/main" id="{05308B65-C2CC-461E-AAA7-E2EE79910D58}"/>
                  </a:ext>
                </a:extLst>
              </p:cNvPr>
              <p:cNvSpPr txBox="1"/>
              <p:nvPr/>
            </p:nvSpPr>
            <p:spPr>
              <a:xfrm>
                <a:off x="3605600"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a:t>
                </a:r>
              </a:p>
            </p:txBody>
          </p:sp>
          <p:sp>
            <p:nvSpPr>
              <p:cNvPr id="73" name="TextBox 72">
                <a:extLst>
                  <a:ext uri="{FF2B5EF4-FFF2-40B4-BE49-F238E27FC236}">
                    <a16:creationId xmlns:a16="http://schemas.microsoft.com/office/drawing/2014/main" id="{BBAEE66D-2B13-4B54-9F3A-C272A28F5400}"/>
                  </a:ext>
                </a:extLst>
              </p:cNvPr>
              <p:cNvSpPr txBox="1"/>
              <p:nvPr/>
            </p:nvSpPr>
            <p:spPr>
              <a:xfrm>
                <a:off x="362874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0.4</a:t>
                </a:r>
              </a:p>
            </p:txBody>
          </p:sp>
          <p:sp>
            <p:nvSpPr>
              <p:cNvPr id="74" name="TextBox 73">
                <a:extLst>
                  <a:ext uri="{FF2B5EF4-FFF2-40B4-BE49-F238E27FC236}">
                    <a16:creationId xmlns:a16="http://schemas.microsoft.com/office/drawing/2014/main" id="{E0B2B180-359B-4EC9-BABB-CF0EE0A51C06}"/>
                  </a:ext>
                </a:extLst>
              </p:cNvPr>
              <p:cNvSpPr txBox="1"/>
              <p:nvPr/>
            </p:nvSpPr>
            <p:spPr>
              <a:xfrm>
                <a:off x="362874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0.04</a:t>
                </a:r>
              </a:p>
            </p:txBody>
          </p:sp>
        </p:grpSp>
        <p:grpSp>
          <p:nvGrpSpPr>
            <p:cNvPr id="34" name="Group 33">
              <a:extLst>
                <a:ext uri="{FF2B5EF4-FFF2-40B4-BE49-F238E27FC236}">
                  <a16:creationId xmlns:a16="http://schemas.microsoft.com/office/drawing/2014/main" id="{4479D265-64A0-4789-8742-B387BBEE4FA9}"/>
                </a:ext>
              </a:extLst>
            </p:cNvPr>
            <p:cNvGrpSpPr/>
            <p:nvPr/>
          </p:nvGrpSpPr>
          <p:grpSpPr>
            <a:xfrm>
              <a:off x="4222995" y="4440116"/>
              <a:ext cx="689095" cy="1780926"/>
              <a:chOff x="4222995" y="4440116"/>
              <a:chExt cx="689095" cy="1780926"/>
            </a:xfrm>
          </p:grpSpPr>
          <p:sp>
            <p:nvSpPr>
              <p:cNvPr id="63" name="TextBox 62">
                <a:extLst>
                  <a:ext uri="{FF2B5EF4-FFF2-40B4-BE49-F238E27FC236}">
                    <a16:creationId xmlns:a16="http://schemas.microsoft.com/office/drawing/2014/main" id="{DC6C9E2B-E823-4751-BBA7-BCFF2AF16AE1}"/>
                  </a:ext>
                </a:extLst>
              </p:cNvPr>
              <p:cNvSpPr txBox="1"/>
              <p:nvPr/>
            </p:nvSpPr>
            <p:spPr>
              <a:xfrm>
                <a:off x="422299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5,000</a:t>
                </a:r>
              </a:p>
            </p:txBody>
          </p:sp>
          <p:sp>
            <p:nvSpPr>
              <p:cNvPr id="64" name="TextBox 63">
                <a:extLst>
                  <a:ext uri="{FF2B5EF4-FFF2-40B4-BE49-F238E27FC236}">
                    <a16:creationId xmlns:a16="http://schemas.microsoft.com/office/drawing/2014/main" id="{B44E2024-852E-4A1B-A7E2-4C9917EA2D6C}"/>
                  </a:ext>
                </a:extLst>
              </p:cNvPr>
              <p:cNvSpPr txBox="1"/>
              <p:nvPr/>
            </p:nvSpPr>
            <p:spPr>
              <a:xfrm>
                <a:off x="422299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a:t>
                </a:r>
              </a:p>
            </p:txBody>
          </p:sp>
          <p:sp>
            <p:nvSpPr>
              <p:cNvPr id="65" name="TextBox 64">
                <a:extLst>
                  <a:ext uri="{FF2B5EF4-FFF2-40B4-BE49-F238E27FC236}">
                    <a16:creationId xmlns:a16="http://schemas.microsoft.com/office/drawing/2014/main" id="{4A0095D6-FA8C-4069-98D8-81C385C6A5ED}"/>
                  </a:ext>
                </a:extLst>
              </p:cNvPr>
              <p:cNvSpPr txBox="1"/>
              <p:nvPr/>
            </p:nvSpPr>
            <p:spPr>
              <a:xfrm>
                <a:off x="422299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a:t>
                </a:r>
              </a:p>
            </p:txBody>
          </p:sp>
          <p:sp>
            <p:nvSpPr>
              <p:cNvPr id="66" name="TextBox 65">
                <a:extLst>
                  <a:ext uri="{FF2B5EF4-FFF2-40B4-BE49-F238E27FC236}">
                    <a16:creationId xmlns:a16="http://schemas.microsoft.com/office/drawing/2014/main" id="{E3BEC5E2-224F-4053-9B1B-C6E0556F9A25}"/>
                  </a:ext>
                </a:extLst>
              </p:cNvPr>
              <p:cNvSpPr txBox="1"/>
              <p:nvPr/>
            </p:nvSpPr>
            <p:spPr>
              <a:xfrm>
                <a:off x="422299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a:t>
                </a:r>
              </a:p>
            </p:txBody>
          </p:sp>
          <p:sp>
            <p:nvSpPr>
              <p:cNvPr id="67" name="TextBox 66">
                <a:extLst>
                  <a:ext uri="{FF2B5EF4-FFF2-40B4-BE49-F238E27FC236}">
                    <a16:creationId xmlns:a16="http://schemas.microsoft.com/office/drawing/2014/main" id="{ABCE34FE-0054-4C9A-ABE1-B1AA76954E40}"/>
                  </a:ext>
                </a:extLst>
              </p:cNvPr>
              <p:cNvSpPr txBox="1"/>
              <p:nvPr/>
            </p:nvSpPr>
            <p:spPr>
              <a:xfrm>
                <a:off x="424614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0.5</a:t>
                </a:r>
              </a:p>
            </p:txBody>
          </p:sp>
          <p:sp>
            <p:nvSpPr>
              <p:cNvPr id="68" name="TextBox 67">
                <a:extLst>
                  <a:ext uri="{FF2B5EF4-FFF2-40B4-BE49-F238E27FC236}">
                    <a16:creationId xmlns:a16="http://schemas.microsoft.com/office/drawing/2014/main" id="{AE128313-3880-4B9B-8707-AFB8153116FE}"/>
                  </a:ext>
                </a:extLst>
              </p:cNvPr>
              <p:cNvSpPr txBox="1"/>
              <p:nvPr/>
            </p:nvSpPr>
            <p:spPr>
              <a:xfrm>
                <a:off x="424614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0.05</a:t>
                </a:r>
              </a:p>
            </p:txBody>
          </p:sp>
        </p:grpSp>
        <p:grpSp>
          <p:nvGrpSpPr>
            <p:cNvPr id="35" name="Group 34">
              <a:extLst>
                <a:ext uri="{FF2B5EF4-FFF2-40B4-BE49-F238E27FC236}">
                  <a16:creationId xmlns:a16="http://schemas.microsoft.com/office/drawing/2014/main" id="{35229596-C249-46A8-8A22-C23290E6DBA4}"/>
                </a:ext>
              </a:extLst>
            </p:cNvPr>
            <p:cNvGrpSpPr/>
            <p:nvPr/>
          </p:nvGrpSpPr>
          <p:grpSpPr>
            <a:xfrm>
              <a:off x="4840390" y="4438169"/>
              <a:ext cx="689095" cy="1780925"/>
              <a:chOff x="4840390" y="4438169"/>
              <a:chExt cx="689095" cy="1780925"/>
            </a:xfrm>
          </p:grpSpPr>
          <p:sp>
            <p:nvSpPr>
              <p:cNvPr id="57" name="TextBox 56">
                <a:extLst>
                  <a:ext uri="{FF2B5EF4-FFF2-40B4-BE49-F238E27FC236}">
                    <a16:creationId xmlns:a16="http://schemas.microsoft.com/office/drawing/2014/main" id="{EF9A322F-B65F-49E3-A951-CAF1FADDA582}"/>
                  </a:ext>
                </a:extLst>
              </p:cNvPr>
              <p:cNvSpPr txBox="1"/>
              <p:nvPr/>
            </p:nvSpPr>
            <p:spPr>
              <a:xfrm>
                <a:off x="484039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6,000</a:t>
                </a:r>
              </a:p>
            </p:txBody>
          </p:sp>
          <p:sp>
            <p:nvSpPr>
              <p:cNvPr id="58" name="TextBox 57">
                <a:extLst>
                  <a:ext uri="{FF2B5EF4-FFF2-40B4-BE49-F238E27FC236}">
                    <a16:creationId xmlns:a16="http://schemas.microsoft.com/office/drawing/2014/main" id="{F2C843F0-5F7A-4D8A-9B79-8B43A1092199}"/>
                  </a:ext>
                </a:extLst>
              </p:cNvPr>
              <p:cNvSpPr txBox="1"/>
              <p:nvPr/>
            </p:nvSpPr>
            <p:spPr>
              <a:xfrm>
                <a:off x="4840390" y="4755512"/>
                <a:ext cx="47185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600</a:t>
                </a:r>
              </a:p>
            </p:txBody>
          </p:sp>
          <p:sp>
            <p:nvSpPr>
              <p:cNvPr id="59" name="TextBox 58">
                <a:extLst>
                  <a:ext uri="{FF2B5EF4-FFF2-40B4-BE49-F238E27FC236}">
                    <a16:creationId xmlns:a16="http://schemas.microsoft.com/office/drawing/2014/main" id="{33898985-8999-4CEB-996F-BF1AA5877C77}"/>
                  </a:ext>
                </a:extLst>
              </p:cNvPr>
              <p:cNvSpPr txBox="1"/>
              <p:nvPr/>
            </p:nvSpPr>
            <p:spPr>
              <a:xfrm>
                <a:off x="484039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60</a:t>
                </a:r>
              </a:p>
            </p:txBody>
          </p:sp>
          <p:sp>
            <p:nvSpPr>
              <p:cNvPr id="60" name="TextBox 59">
                <a:extLst>
                  <a:ext uri="{FF2B5EF4-FFF2-40B4-BE49-F238E27FC236}">
                    <a16:creationId xmlns:a16="http://schemas.microsoft.com/office/drawing/2014/main" id="{DF2A33B9-9488-4BFA-99A8-647D5E5916FD}"/>
                  </a:ext>
                </a:extLst>
              </p:cNvPr>
              <p:cNvSpPr txBox="1"/>
              <p:nvPr/>
            </p:nvSpPr>
            <p:spPr>
              <a:xfrm>
                <a:off x="4840390"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a:t>
                </a:r>
              </a:p>
            </p:txBody>
          </p:sp>
          <p:sp>
            <p:nvSpPr>
              <p:cNvPr id="61" name="TextBox 60">
                <a:extLst>
                  <a:ext uri="{FF2B5EF4-FFF2-40B4-BE49-F238E27FC236}">
                    <a16:creationId xmlns:a16="http://schemas.microsoft.com/office/drawing/2014/main" id="{C132AF45-62C1-4961-917B-27BE0A2B6BD4}"/>
                  </a:ext>
                </a:extLst>
              </p:cNvPr>
              <p:cNvSpPr txBox="1"/>
              <p:nvPr/>
            </p:nvSpPr>
            <p:spPr>
              <a:xfrm>
                <a:off x="486353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0.6</a:t>
                </a:r>
              </a:p>
            </p:txBody>
          </p:sp>
          <p:sp>
            <p:nvSpPr>
              <p:cNvPr id="62" name="TextBox 61">
                <a:extLst>
                  <a:ext uri="{FF2B5EF4-FFF2-40B4-BE49-F238E27FC236}">
                    <a16:creationId xmlns:a16="http://schemas.microsoft.com/office/drawing/2014/main" id="{1D6BF5DF-FDAF-45DB-8185-0B533D565555}"/>
                  </a:ext>
                </a:extLst>
              </p:cNvPr>
              <p:cNvSpPr txBox="1"/>
              <p:nvPr/>
            </p:nvSpPr>
            <p:spPr>
              <a:xfrm>
                <a:off x="486353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0.06</a:t>
                </a:r>
              </a:p>
            </p:txBody>
          </p:sp>
        </p:grpSp>
        <p:grpSp>
          <p:nvGrpSpPr>
            <p:cNvPr id="36" name="Group 35">
              <a:extLst>
                <a:ext uri="{FF2B5EF4-FFF2-40B4-BE49-F238E27FC236}">
                  <a16:creationId xmlns:a16="http://schemas.microsoft.com/office/drawing/2014/main" id="{A4A3FC5C-9490-4D2C-A9D4-FE214BEE323D}"/>
                </a:ext>
              </a:extLst>
            </p:cNvPr>
            <p:cNvGrpSpPr/>
            <p:nvPr/>
          </p:nvGrpSpPr>
          <p:grpSpPr>
            <a:xfrm>
              <a:off x="5457785" y="4438169"/>
              <a:ext cx="689095" cy="1780925"/>
              <a:chOff x="5457785" y="4438169"/>
              <a:chExt cx="689095" cy="1780925"/>
            </a:xfrm>
          </p:grpSpPr>
          <p:sp>
            <p:nvSpPr>
              <p:cNvPr id="51" name="TextBox 50">
                <a:extLst>
                  <a:ext uri="{FF2B5EF4-FFF2-40B4-BE49-F238E27FC236}">
                    <a16:creationId xmlns:a16="http://schemas.microsoft.com/office/drawing/2014/main" id="{30E49413-3CD1-4659-80F5-681674B72269}"/>
                  </a:ext>
                </a:extLst>
              </p:cNvPr>
              <p:cNvSpPr txBox="1"/>
              <p:nvPr/>
            </p:nvSpPr>
            <p:spPr>
              <a:xfrm>
                <a:off x="5457785"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7,000</a:t>
                </a:r>
              </a:p>
            </p:txBody>
          </p:sp>
          <p:sp>
            <p:nvSpPr>
              <p:cNvPr id="52" name="TextBox 51">
                <a:extLst>
                  <a:ext uri="{FF2B5EF4-FFF2-40B4-BE49-F238E27FC236}">
                    <a16:creationId xmlns:a16="http://schemas.microsoft.com/office/drawing/2014/main" id="{B8CBEB27-D1BD-40C7-87A5-3B16D02AB654}"/>
                  </a:ext>
                </a:extLst>
              </p:cNvPr>
              <p:cNvSpPr txBox="1"/>
              <p:nvPr/>
            </p:nvSpPr>
            <p:spPr>
              <a:xfrm>
                <a:off x="5457785"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700</a:t>
                </a:r>
              </a:p>
            </p:txBody>
          </p:sp>
          <p:sp>
            <p:nvSpPr>
              <p:cNvPr id="53" name="TextBox 52">
                <a:extLst>
                  <a:ext uri="{FF2B5EF4-FFF2-40B4-BE49-F238E27FC236}">
                    <a16:creationId xmlns:a16="http://schemas.microsoft.com/office/drawing/2014/main" id="{42EA42EC-72F5-43B5-8E6D-AA7E52CEE5FF}"/>
                  </a:ext>
                </a:extLst>
              </p:cNvPr>
              <p:cNvSpPr txBox="1"/>
              <p:nvPr/>
            </p:nvSpPr>
            <p:spPr>
              <a:xfrm>
                <a:off x="5457785"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70</a:t>
                </a:r>
              </a:p>
            </p:txBody>
          </p:sp>
          <p:sp>
            <p:nvSpPr>
              <p:cNvPr id="54" name="TextBox 53">
                <a:extLst>
                  <a:ext uri="{FF2B5EF4-FFF2-40B4-BE49-F238E27FC236}">
                    <a16:creationId xmlns:a16="http://schemas.microsoft.com/office/drawing/2014/main" id="{ED50505D-BADD-4E4F-A921-B383E14B4A06}"/>
                  </a:ext>
                </a:extLst>
              </p:cNvPr>
              <p:cNvSpPr txBox="1"/>
              <p:nvPr/>
            </p:nvSpPr>
            <p:spPr>
              <a:xfrm>
                <a:off x="5457785"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a:t>
                </a:r>
              </a:p>
            </p:txBody>
          </p:sp>
          <p:sp>
            <p:nvSpPr>
              <p:cNvPr id="55" name="TextBox 54">
                <a:extLst>
                  <a:ext uri="{FF2B5EF4-FFF2-40B4-BE49-F238E27FC236}">
                    <a16:creationId xmlns:a16="http://schemas.microsoft.com/office/drawing/2014/main" id="{D91183BF-4758-4B6A-B67D-F313BF57B00C}"/>
                  </a:ext>
                </a:extLst>
              </p:cNvPr>
              <p:cNvSpPr txBox="1"/>
              <p:nvPr/>
            </p:nvSpPr>
            <p:spPr>
              <a:xfrm>
                <a:off x="5480933"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0.7</a:t>
                </a:r>
              </a:p>
            </p:txBody>
          </p:sp>
          <p:sp>
            <p:nvSpPr>
              <p:cNvPr id="56" name="TextBox 55">
                <a:extLst>
                  <a:ext uri="{FF2B5EF4-FFF2-40B4-BE49-F238E27FC236}">
                    <a16:creationId xmlns:a16="http://schemas.microsoft.com/office/drawing/2014/main" id="{5E9FD911-A242-48D8-B38A-38A7F9E3D751}"/>
                  </a:ext>
                </a:extLst>
              </p:cNvPr>
              <p:cNvSpPr txBox="1"/>
              <p:nvPr/>
            </p:nvSpPr>
            <p:spPr>
              <a:xfrm>
                <a:off x="5480933"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0.07</a:t>
                </a:r>
              </a:p>
            </p:txBody>
          </p:sp>
        </p:grpSp>
        <p:grpSp>
          <p:nvGrpSpPr>
            <p:cNvPr id="37" name="Group 36">
              <a:extLst>
                <a:ext uri="{FF2B5EF4-FFF2-40B4-BE49-F238E27FC236}">
                  <a16:creationId xmlns:a16="http://schemas.microsoft.com/office/drawing/2014/main" id="{70507ED8-DC4E-4EB6-B241-A7EB4878B95E}"/>
                </a:ext>
              </a:extLst>
            </p:cNvPr>
            <p:cNvGrpSpPr/>
            <p:nvPr/>
          </p:nvGrpSpPr>
          <p:grpSpPr>
            <a:xfrm>
              <a:off x="6075180" y="4440116"/>
              <a:ext cx="689095" cy="1780927"/>
              <a:chOff x="6075180" y="4440116"/>
              <a:chExt cx="689095" cy="1780927"/>
            </a:xfrm>
          </p:grpSpPr>
          <p:sp>
            <p:nvSpPr>
              <p:cNvPr id="45" name="TextBox 44">
                <a:extLst>
                  <a:ext uri="{FF2B5EF4-FFF2-40B4-BE49-F238E27FC236}">
                    <a16:creationId xmlns:a16="http://schemas.microsoft.com/office/drawing/2014/main" id="{7CE3AC36-9DED-4316-A33D-8989882A8894}"/>
                  </a:ext>
                </a:extLst>
              </p:cNvPr>
              <p:cNvSpPr txBox="1"/>
              <p:nvPr/>
            </p:nvSpPr>
            <p:spPr>
              <a:xfrm>
                <a:off x="6075180"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8,000</a:t>
                </a:r>
              </a:p>
            </p:txBody>
          </p:sp>
          <p:sp>
            <p:nvSpPr>
              <p:cNvPr id="46" name="TextBox 45">
                <a:extLst>
                  <a:ext uri="{FF2B5EF4-FFF2-40B4-BE49-F238E27FC236}">
                    <a16:creationId xmlns:a16="http://schemas.microsoft.com/office/drawing/2014/main" id="{02B573BF-2AE6-437A-9AF7-FFCA2681561A}"/>
                  </a:ext>
                </a:extLst>
              </p:cNvPr>
              <p:cNvSpPr txBox="1"/>
              <p:nvPr/>
            </p:nvSpPr>
            <p:spPr>
              <a:xfrm>
                <a:off x="6075180"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800</a:t>
                </a:r>
              </a:p>
            </p:txBody>
          </p:sp>
          <p:sp>
            <p:nvSpPr>
              <p:cNvPr id="47" name="TextBox 46">
                <a:extLst>
                  <a:ext uri="{FF2B5EF4-FFF2-40B4-BE49-F238E27FC236}">
                    <a16:creationId xmlns:a16="http://schemas.microsoft.com/office/drawing/2014/main" id="{04642778-482A-4F6D-B186-290C3783AE5C}"/>
                  </a:ext>
                </a:extLst>
              </p:cNvPr>
              <p:cNvSpPr txBox="1"/>
              <p:nvPr/>
            </p:nvSpPr>
            <p:spPr>
              <a:xfrm>
                <a:off x="6075180"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80</a:t>
                </a:r>
              </a:p>
            </p:txBody>
          </p:sp>
          <p:sp>
            <p:nvSpPr>
              <p:cNvPr id="48" name="TextBox 47">
                <a:extLst>
                  <a:ext uri="{FF2B5EF4-FFF2-40B4-BE49-F238E27FC236}">
                    <a16:creationId xmlns:a16="http://schemas.microsoft.com/office/drawing/2014/main" id="{EBC12A85-BAD5-4E1B-B0CE-19C39E6D9E51}"/>
                  </a:ext>
                </a:extLst>
              </p:cNvPr>
              <p:cNvSpPr txBox="1"/>
              <p:nvPr/>
            </p:nvSpPr>
            <p:spPr>
              <a:xfrm>
                <a:off x="6075180"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a:t>
                </a:r>
              </a:p>
            </p:txBody>
          </p:sp>
          <p:sp>
            <p:nvSpPr>
              <p:cNvPr id="49" name="TextBox 48">
                <a:extLst>
                  <a:ext uri="{FF2B5EF4-FFF2-40B4-BE49-F238E27FC236}">
                    <a16:creationId xmlns:a16="http://schemas.microsoft.com/office/drawing/2014/main" id="{E4E36C0A-23C8-48AE-B80F-056F7BAD40FB}"/>
                  </a:ext>
                </a:extLst>
              </p:cNvPr>
              <p:cNvSpPr txBox="1"/>
              <p:nvPr/>
            </p:nvSpPr>
            <p:spPr>
              <a:xfrm>
                <a:off x="6098328" y="570949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0.8</a:t>
                </a:r>
              </a:p>
            </p:txBody>
          </p:sp>
          <p:sp>
            <p:nvSpPr>
              <p:cNvPr id="50" name="TextBox 49">
                <a:extLst>
                  <a:ext uri="{FF2B5EF4-FFF2-40B4-BE49-F238E27FC236}">
                    <a16:creationId xmlns:a16="http://schemas.microsoft.com/office/drawing/2014/main" id="{2F9BA7E0-89CF-4506-A82B-BE55DA28C251}"/>
                  </a:ext>
                </a:extLst>
              </p:cNvPr>
              <p:cNvSpPr txBox="1"/>
              <p:nvPr/>
            </p:nvSpPr>
            <p:spPr>
              <a:xfrm>
                <a:off x="6098328" y="6026837"/>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0.08</a:t>
                </a:r>
              </a:p>
            </p:txBody>
          </p:sp>
        </p:grpSp>
        <p:grpSp>
          <p:nvGrpSpPr>
            <p:cNvPr id="38" name="Group 37">
              <a:extLst>
                <a:ext uri="{FF2B5EF4-FFF2-40B4-BE49-F238E27FC236}">
                  <a16:creationId xmlns:a16="http://schemas.microsoft.com/office/drawing/2014/main" id="{8AB7FF93-2D49-444D-A209-DDB08667F7B4}"/>
                </a:ext>
              </a:extLst>
            </p:cNvPr>
            <p:cNvGrpSpPr/>
            <p:nvPr/>
          </p:nvGrpSpPr>
          <p:grpSpPr>
            <a:xfrm>
              <a:off x="6692576" y="4438169"/>
              <a:ext cx="689095" cy="1780928"/>
              <a:chOff x="6692576" y="4438169"/>
              <a:chExt cx="689095" cy="1780928"/>
            </a:xfrm>
          </p:grpSpPr>
          <p:sp>
            <p:nvSpPr>
              <p:cNvPr id="39" name="TextBox 38">
                <a:extLst>
                  <a:ext uri="{FF2B5EF4-FFF2-40B4-BE49-F238E27FC236}">
                    <a16:creationId xmlns:a16="http://schemas.microsoft.com/office/drawing/2014/main" id="{F6E9EB86-7C7C-499B-A76C-30FAE6437B32}"/>
                  </a:ext>
                </a:extLst>
              </p:cNvPr>
              <p:cNvSpPr txBox="1"/>
              <p:nvPr/>
            </p:nvSpPr>
            <p:spPr>
              <a:xfrm>
                <a:off x="6692576"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9,000</a:t>
                </a:r>
              </a:p>
            </p:txBody>
          </p:sp>
          <p:sp>
            <p:nvSpPr>
              <p:cNvPr id="40" name="TextBox 39">
                <a:extLst>
                  <a:ext uri="{FF2B5EF4-FFF2-40B4-BE49-F238E27FC236}">
                    <a16:creationId xmlns:a16="http://schemas.microsoft.com/office/drawing/2014/main" id="{D47A39E5-52B5-4CD5-A19D-E4E3C09813F7}"/>
                  </a:ext>
                </a:extLst>
              </p:cNvPr>
              <p:cNvSpPr txBox="1"/>
              <p:nvPr/>
            </p:nvSpPr>
            <p:spPr>
              <a:xfrm>
                <a:off x="6692576" y="4755514"/>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900</a:t>
                </a:r>
              </a:p>
            </p:txBody>
          </p:sp>
          <p:sp>
            <p:nvSpPr>
              <p:cNvPr id="41" name="TextBox 40">
                <a:extLst>
                  <a:ext uri="{FF2B5EF4-FFF2-40B4-BE49-F238E27FC236}">
                    <a16:creationId xmlns:a16="http://schemas.microsoft.com/office/drawing/2014/main" id="{D17F70A6-0EBC-4A2B-A69D-599ECBF62938}"/>
                  </a:ext>
                </a:extLst>
              </p:cNvPr>
              <p:cNvSpPr txBox="1"/>
              <p:nvPr/>
            </p:nvSpPr>
            <p:spPr>
              <a:xfrm>
                <a:off x="6692576" y="5072860"/>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90</a:t>
                </a:r>
              </a:p>
            </p:txBody>
          </p:sp>
          <p:sp>
            <p:nvSpPr>
              <p:cNvPr id="42" name="TextBox 41">
                <a:extLst>
                  <a:ext uri="{FF2B5EF4-FFF2-40B4-BE49-F238E27FC236}">
                    <a16:creationId xmlns:a16="http://schemas.microsoft.com/office/drawing/2014/main" id="{4BFBE086-85F5-4735-BA8A-4CBB75A93D80}"/>
                  </a:ext>
                </a:extLst>
              </p:cNvPr>
              <p:cNvSpPr txBox="1"/>
              <p:nvPr/>
            </p:nvSpPr>
            <p:spPr>
              <a:xfrm>
                <a:off x="6692576" y="5390202"/>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a:t>
                </a:r>
              </a:p>
            </p:txBody>
          </p:sp>
          <p:sp>
            <p:nvSpPr>
              <p:cNvPr id="43" name="TextBox 42">
                <a:extLst>
                  <a:ext uri="{FF2B5EF4-FFF2-40B4-BE49-F238E27FC236}">
                    <a16:creationId xmlns:a16="http://schemas.microsoft.com/office/drawing/2014/main" id="{17A39145-FF7B-48E7-9721-EDAEE0682B57}"/>
                  </a:ext>
                </a:extLst>
              </p:cNvPr>
              <p:cNvSpPr txBox="1"/>
              <p:nvPr/>
            </p:nvSpPr>
            <p:spPr>
              <a:xfrm>
                <a:off x="6715724" y="5707546"/>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0.9</a:t>
                </a:r>
              </a:p>
            </p:txBody>
          </p:sp>
          <p:sp>
            <p:nvSpPr>
              <p:cNvPr id="44" name="TextBox 43">
                <a:extLst>
                  <a:ext uri="{FF2B5EF4-FFF2-40B4-BE49-F238E27FC236}">
                    <a16:creationId xmlns:a16="http://schemas.microsoft.com/office/drawing/2014/main" id="{71ADBBB5-A8A7-4913-9228-E95E6C3C015C}"/>
                  </a:ext>
                </a:extLst>
              </p:cNvPr>
              <p:cNvSpPr txBox="1"/>
              <p:nvPr/>
            </p:nvSpPr>
            <p:spPr>
              <a:xfrm>
                <a:off x="6715724" y="6024891"/>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0.09</a:t>
                </a:r>
              </a:p>
            </p:txBody>
          </p:sp>
        </p:grpSp>
      </p:grpSp>
    </p:spTree>
    <p:custDataLst>
      <p:tags r:id="rId1"/>
    </p:custDataLst>
    <p:extLst>
      <p:ext uri="{BB962C8B-B14F-4D97-AF65-F5344CB8AC3E}">
        <p14:creationId xmlns:p14="http://schemas.microsoft.com/office/powerpoint/2010/main" val="12159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4.375E-6 -4.81481E-6 L -4.375E-6 -0.05925 " pathEditMode="relative" rAng="0" ptsTypes="AA">
                                      <p:cBhvr>
                                        <p:cTn id="8" dur="2000" fill="hold"/>
                                        <p:tgtEl>
                                          <p:spTgt spid="14"/>
                                        </p:tgtEl>
                                        <p:attrNameLst>
                                          <p:attrName>ppt_x</p:attrName>
                                          <p:attrName>ppt_y</p:attrName>
                                        </p:attrNameLst>
                                      </p:cBhvr>
                                      <p:rCtr x="0" y="-2963"/>
                                    </p:animMotion>
                                  </p:childTnLst>
                                </p:cTn>
                              </p:par>
                              <p:par>
                                <p:cTn id="9" presetID="42" presetClass="path" presetSubtype="0" accel="50000" decel="50000" fill="hold" grpId="0" nodeType="withEffect">
                                  <p:stCondLst>
                                    <p:cond delay="0"/>
                                  </p:stCondLst>
                                  <p:childTnLst>
                                    <p:animMotion origin="layout" path="M -4.58333E-6 -4.07407E-6 L -4.58333E-6 -0.05926 " pathEditMode="relative" rAng="0" ptsTypes="AA">
                                      <p:cBhvr>
                                        <p:cTn id="10" dur="2000" fill="hold"/>
                                        <p:tgtEl>
                                          <p:spTgt spid="18"/>
                                        </p:tgtEl>
                                        <p:attrNameLst>
                                          <p:attrName>ppt_x</p:attrName>
                                          <p:attrName>ppt_y</p:attrName>
                                        </p:attrNameLst>
                                      </p:cBhvr>
                                      <p:rCtr x="0" y="-296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1"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par>
                          <p:cTn id="29" fill="hold">
                            <p:stCondLst>
                              <p:cond delay="0"/>
                            </p:stCondLst>
                            <p:childTnLst>
                              <p:par>
                                <p:cTn id="30" presetID="42" presetClass="path" presetSubtype="0" accel="50000" decel="50000" fill="hold" grpId="0" nodeType="afterEffect">
                                  <p:stCondLst>
                                    <p:cond delay="0"/>
                                  </p:stCondLst>
                                  <p:childTnLst>
                                    <p:animMotion origin="layout" path="M -4.16667E-6 1.85185E-6 L -4.16667E-6 0.06041 " pathEditMode="relative" rAng="0" ptsTypes="AA">
                                      <p:cBhvr>
                                        <p:cTn id="31" dur="2000" fill="hold"/>
                                        <p:tgtEl>
                                          <p:spTgt spid="26"/>
                                        </p:tgtEl>
                                        <p:attrNameLst>
                                          <p:attrName>ppt_x</p:attrName>
                                          <p:attrName>ppt_y</p:attrName>
                                        </p:attrNameLst>
                                      </p:cBhvr>
                                      <p:rCtr x="0" y="3009"/>
                                    </p:animMotion>
                                  </p:childTnLst>
                                </p:cTn>
                              </p:par>
                              <p:par>
                                <p:cTn id="32" presetID="42" presetClass="path" presetSubtype="0" accel="50000" decel="50000" fill="hold" grpId="0" nodeType="withEffect">
                                  <p:stCondLst>
                                    <p:cond delay="0"/>
                                  </p:stCondLst>
                                  <p:childTnLst>
                                    <p:animMotion origin="layout" path="M -4.58333E-6 -1.85185E-6 L -4.58333E-6 0.06042 " pathEditMode="relative" rAng="0" ptsTypes="AA">
                                      <p:cBhvr>
                                        <p:cTn id="33" dur="2000" fill="hold"/>
                                        <p:tgtEl>
                                          <p:spTgt spid="19"/>
                                        </p:tgtEl>
                                        <p:attrNameLst>
                                          <p:attrName>ppt_x</p:attrName>
                                          <p:attrName>ppt_y</p:attrName>
                                        </p:attrNameLst>
                                      </p:cBhvr>
                                      <p:rCtr x="0" y="3009"/>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p:bldP spid="12" grpId="0"/>
      <p:bldP spid="26" grpId="0" animBg="1"/>
      <p:bldP spid="26" grpId="1" animBg="1"/>
      <p:bldP spid="18" grpId="0" animBg="1"/>
      <p:bldP spid="18" grpId="1" animBg="1"/>
      <p:bldP spid="19" grpId="0" animBg="1"/>
      <p:bldP spid="1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5MD-1 Multiplying and dividing by 10 and 100</a:t>
            </a:r>
          </a:p>
        </p:txBody>
      </p:sp>
      <p:sp>
        <p:nvSpPr>
          <p:cNvPr id="3" name="Content Placeholder 2">
            <a:extLst>
              <a:ext uri="{FF2B5EF4-FFF2-40B4-BE49-F238E27FC236}">
                <a16:creationId xmlns:a16="http://schemas.microsoft.com/office/drawing/2014/main" id="{B4BFA0BA-75BC-49A7-9807-D0B36C778CFD}"/>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Make 4.4 with your counters. Now make each counter one-tenth of the value. Show me the counters you now have.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Start with 0.44 and make each counter ten times the value. Show me the counters you now have. Write a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numbers.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5" name="TextBox 94">
            <a:extLst>
              <a:ext uri="{FF2B5EF4-FFF2-40B4-BE49-F238E27FC236}">
                <a16:creationId xmlns:a16="http://schemas.microsoft.com/office/drawing/2014/main" id="{8B1D8680-F707-4827-9F33-083ED143A436}"/>
              </a:ext>
            </a:extLst>
          </p:cNvPr>
          <p:cNvSpPr txBox="1"/>
          <p:nvPr/>
        </p:nvSpPr>
        <p:spPr>
          <a:xfrm>
            <a:off x="1627825" y="535926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dirty="0">
                <a:solidFill>
                  <a:srgbClr val="000000"/>
                </a:solidFill>
                <a:latin typeface="Arial" panose="020B0604020202020204" pitchFamily="34" charset="0"/>
              </a:rPr>
              <a:t>o</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ne-tenth of the size</a:t>
            </a:r>
          </a:p>
        </p:txBody>
      </p:sp>
      <p:sp>
        <p:nvSpPr>
          <p:cNvPr id="96" name="Rectangle 95">
            <a:extLst>
              <a:ext uri="{FF2B5EF4-FFF2-40B4-BE49-F238E27FC236}">
                <a16:creationId xmlns:a16="http://schemas.microsoft.com/office/drawing/2014/main" id="{8FF358C1-95E2-40CF-824B-F4A6809A1479}"/>
              </a:ext>
            </a:extLst>
          </p:cNvPr>
          <p:cNvSpPr/>
          <p:nvPr/>
        </p:nvSpPr>
        <p:spPr>
          <a:xfrm>
            <a:off x="1687409" y="1410882"/>
            <a:ext cx="2941832" cy="584775"/>
          </a:xfrm>
          <a:prstGeom prst="rect">
            <a:avLst/>
          </a:prstGeom>
        </p:spPr>
        <p:txBody>
          <a:bodyPr wrap="none">
            <a:spAutoFit/>
          </a:bodyPr>
          <a:lstStyle/>
          <a:p>
            <a:pPr lvl="0" algn="ctr" fontAlgn="base">
              <a:spcBef>
                <a:spcPct val="20000"/>
              </a:spcBef>
              <a:spcAft>
                <a:spcPct val="0"/>
              </a:spcAft>
              <a:buClr>
                <a:srgbClr val="00628C"/>
              </a:buClr>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0.44 </a:t>
            </a:r>
            <a:r>
              <a:rPr lang="en-GB" sz="3200" b="1" dirty="0">
                <a:solidFill>
                  <a:srgbClr val="000000"/>
                </a:solidFill>
                <a:latin typeface="Arial" panose="020B0604020202020204" pitchFamily="34" charset="0"/>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 = 4.4</a:t>
            </a:r>
          </a:p>
        </p:txBody>
      </p:sp>
      <p:sp>
        <p:nvSpPr>
          <p:cNvPr id="97" name="Rectangle 96">
            <a:extLst>
              <a:ext uri="{FF2B5EF4-FFF2-40B4-BE49-F238E27FC236}">
                <a16:creationId xmlns:a16="http://schemas.microsoft.com/office/drawing/2014/main" id="{A8666E4E-5158-45D3-8A20-36850CF942F4}"/>
              </a:ext>
            </a:extLst>
          </p:cNvPr>
          <p:cNvSpPr/>
          <p:nvPr/>
        </p:nvSpPr>
        <p:spPr>
          <a:xfrm>
            <a:off x="1694628" y="1402077"/>
            <a:ext cx="2927404" cy="584775"/>
          </a:xfrm>
          <a:prstGeom prst="rect">
            <a:avLst/>
          </a:prstGeom>
        </p:spPr>
        <p:txBody>
          <a:bodyPr wrap="none">
            <a:spAutoFit/>
          </a:bodyPr>
          <a:lstStyle/>
          <a:p>
            <a:pPr lvl="0" algn="ctr" fontAlgn="base">
              <a:spcBef>
                <a:spcPct val="20000"/>
              </a:spcBef>
              <a:spcAft>
                <a:spcPct val="0"/>
              </a:spcAft>
              <a:buClr>
                <a:srgbClr val="00628C"/>
              </a:buClr>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 </a:t>
            </a:r>
            <a:r>
              <a:rPr lang="en-GB" sz="3200" b="1" dirty="0">
                <a:solidFill>
                  <a:srgbClr val="000000"/>
                </a:solidFill>
                <a:latin typeface="Arial" panose="020B0604020202020204" pitchFamily="34" charset="0"/>
              </a:rPr>
              <a:t>÷ </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0.44</a:t>
            </a:r>
          </a:p>
        </p:txBody>
      </p:sp>
      <p:grpSp>
        <p:nvGrpSpPr>
          <p:cNvPr id="6" name="Group 5">
            <a:extLst>
              <a:ext uri="{FF2B5EF4-FFF2-40B4-BE49-F238E27FC236}">
                <a16:creationId xmlns:a16="http://schemas.microsoft.com/office/drawing/2014/main" id="{F1387C88-C02E-4C12-9465-4171C13FE1A1}"/>
              </a:ext>
            </a:extLst>
          </p:cNvPr>
          <p:cNvGrpSpPr/>
          <p:nvPr/>
        </p:nvGrpSpPr>
        <p:grpSpPr>
          <a:xfrm>
            <a:off x="1945761" y="2439583"/>
            <a:ext cx="2713418" cy="2717540"/>
            <a:chOff x="1875293" y="2357428"/>
            <a:chExt cx="2713418" cy="2717540"/>
          </a:xfrm>
        </p:grpSpPr>
        <p:grpSp>
          <p:nvGrpSpPr>
            <p:cNvPr id="125" name="Group 124">
              <a:extLst>
                <a:ext uri="{FF2B5EF4-FFF2-40B4-BE49-F238E27FC236}">
                  <a16:creationId xmlns:a16="http://schemas.microsoft.com/office/drawing/2014/main" id="{9A686D32-0AE9-4053-8DB9-94B2D7F80C92}"/>
                </a:ext>
              </a:extLst>
            </p:cNvPr>
            <p:cNvGrpSpPr/>
            <p:nvPr/>
          </p:nvGrpSpPr>
          <p:grpSpPr>
            <a:xfrm>
              <a:off x="1875293" y="2357428"/>
              <a:ext cx="750569" cy="2716793"/>
              <a:chOff x="470679" y="3447045"/>
              <a:chExt cx="575098" cy="2081651"/>
            </a:xfrm>
          </p:grpSpPr>
          <p:sp>
            <p:nvSpPr>
              <p:cNvPr id="126" name="Oval 125">
                <a:extLst>
                  <a:ext uri="{FF2B5EF4-FFF2-40B4-BE49-F238E27FC236}">
                    <a16:creationId xmlns:a16="http://schemas.microsoft.com/office/drawing/2014/main" id="{94754FB6-4956-4174-8AB4-8003681C3C11}"/>
                  </a:ext>
                </a:extLst>
              </p:cNvPr>
              <p:cNvSpPr/>
              <p:nvPr/>
            </p:nvSpPr>
            <p:spPr>
              <a:xfrm>
                <a:off x="529019" y="3447045"/>
                <a:ext cx="456671" cy="45667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TextBox 126">
                <a:extLst>
                  <a:ext uri="{FF2B5EF4-FFF2-40B4-BE49-F238E27FC236}">
                    <a16:creationId xmlns:a16="http://schemas.microsoft.com/office/drawing/2014/main" id="{2A578B36-F267-4A97-9674-E928F1052BDB}"/>
                  </a:ext>
                </a:extLst>
              </p:cNvPr>
              <p:cNvSpPr txBox="1"/>
              <p:nvPr/>
            </p:nvSpPr>
            <p:spPr>
              <a:xfrm>
                <a:off x="470679" y="3520629"/>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93" name="Oval 92">
                <a:extLst>
                  <a:ext uri="{FF2B5EF4-FFF2-40B4-BE49-F238E27FC236}">
                    <a16:creationId xmlns:a16="http://schemas.microsoft.com/office/drawing/2014/main" id="{8D44B26B-A8AC-4BEE-94E7-B3BBA0AF11A0}"/>
                  </a:ext>
                </a:extLst>
              </p:cNvPr>
              <p:cNvSpPr/>
              <p:nvPr/>
            </p:nvSpPr>
            <p:spPr>
              <a:xfrm>
                <a:off x="529019" y="3996196"/>
                <a:ext cx="456671" cy="45667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TextBox 93">
                <a:extLst>
                  <a:ext uri="{FF2B5EF4-FFF2-40B4-BE49-F238E27FC236}">
                    <a16:creationId xmlns:a16="http://schemas.microsoft.com/office/drawing/2014/main" id="{31BDC276-9AE8-4612-BBFB-6D1F5C8E9FDA}"/>
                  </a:ext>
                </a:extLst>
              </p:cNvPr>
              <p:cNvSpPr txBox="1"/>
              <p:nvPr/>
            </p:nvSpPr>
            <p:spPr>
              <a:xfrm>
                <a:off x="470679" y="4069780"/>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53" name="Oval 152">
                <a:extLst>
                  <a:ext uri="{FF2B5EF4-FFF2-40B4-BE49-F238E27FC236}">
                    <a16:creationId xmlns:a16="http://schemas.microsoft.com/office/drawing/2014/main" id="{BDA5E3D4-AFCF-4747-8BCF-4713643DBC8E}"/>
                  </a:ext>
                </a:extLst>
              </p:cNvPr>
              <p:cNvSpPr/>
              <p:nvPr/>
            </p:nvSpPr>
            <p:spPr>
              <a:xfrm>
                <a:off x="529019" y="4522874"/>
                <a:ext cx="456671" cy="45667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4" name="TextBox 153">
                <a:extLst>
                  <a:ext uri="{FF2B5EF4-FFF2-40B4-BE49-F238E27FC236}">
                    <a16:creationId xmlns:a16="http://schemas.microsoft.com/office/drawing/2014/main" id="{5E628065-360F-4CF2-9176-EF9E40245E96}"/>
                  </a:ext>
                </a:extLst>
              </p:cNvPr>
              <p:cNvSpPr txBox="1"/>
              <p:nvPr/>
            </p:nvSpPr>
            <p:spPr>
              <a:xfrm>
                <a:off x="470679" y="4596458"/>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55" name="Oval 154">
                <a:extLst>
                  <a:ext uri="{FF2B5EF4-FFF2-40B4-BE49-F238E27FC236}">
                    <a16:creationId xmlns:a16="http://schemas.microsoft.com/office/drawing/2014/main" id="{BA315E91-128B-4AAA-9CC6-1F95857C179C}"/>
                  </a:ext>
                </a:extLst>
              </p:cNvPr>
              <p:cNvSpPr/>
              <p:nvPr/>
            </p:nvSpPr>
            <p:spPr>
              <a:xfrm>
                <a:off x="529019" y="5072025"/>
                <a:ext cx="456671" cy="45667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6" name="TextBox 155">
                <a:extLst>
                  <a:ext uri="{FF2B5EF4-FFF2-40B4-BE49-F238E27FC236}">
                    <a16:creationId xmlns:a16="http://schemas.microsoft.com/office/drawing/2014/main" id="{7DFD4A2E-ECB1-41E5-A56D-C4E16224B48F}"/>
                  </a:ext>
                </a:extLst>
              </p:cNvPr>
              <p:cNvSpPr txBox="1"/>
              <p:nvPr/>
            </p:nvSpPr>
            <p:spPr>
              <a:xfrm>
                <a:off x="470679" y="5145609"/>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31" name="Group 130">
              <a:extLst>
                <a:ext uri="{FF2B5EF4-FFF2-40B4-BE49-F238E27FC236}">
                  <a16:creationId xmlns:a16="http://schemas.microsoft.com/office/drawing/2014/main" id="{90560EB9-D2DD-49DF-BA1D-1DA5ECAE8247}"/>
                </a:ext>
              </a:extLst>
            </p:cNvPr>
            <p:cNvGrpSpPr/>
            <p:nvPr/>
          </p:nvGrpSpPr>
          <p:grpSpPr>
            <a:xfrm>
              <a:off x="3859115" y="2358264"/>
              <a:ext cx="729596" cy="596007"/>
              <a:chOff x="5676460" y="4277312"/>
              <a:chExt cx="526852" cy="430385"/>
            </a:xfrm>
          </p:grpSpPr>
          <p:sp>
            <p:nvSpPr>
              <p:cNvPr id="132" name="Oval 131">
                <a:extLst>
                  <a:ext uri="{FF2B5EF4-FFF2-40B4-BE49-F238E27FC236}">
                    <a16:creationId xmlns:a16="http://schemas.microsoft.com/office/drawing/2014/main" id="{77BB8D2F-4635-47A4-9D9D-0BCB5FD8FC5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F3F8043F-7B2F-4741-B5E1-D03316F54F7F}"/>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7" name="Group 136">
              <a:extLst>
                <a:ext uri="{FF2B5EF4-FFF2-40B4-BE49-F238E27FC236}">
                  <a16:creationId xmlns:a16="http://schemas.microsoft.com/office/drawing/2014/main" id="{257432E9-A441-4BFE-85D8-6EEA32C88DB3}"/>
                </a:ext>
              </a:extLst>
            </p:cNvPr>
            <p:cNvGrpSpPr/>
            <p:nvPr/>
          </p:nvGrpSpPr>
          <p:grpSpPr>
            <a:xfrm>
              <a:off x="3859115" y="3074880"/>
              <a:ext cx="729596" cy="596007"/>
              <a:chOff x="5676460" y="4277312"/>
              <a:chExt cx="526852" cy="430385"/>
            </a:xfrm>
          </p:grpSpPr>
          <p:sp>
            <p:nvSpPr>
              <p:cNvPr id="138" name="Oval 137">
                <a:extLst>
                  <a:ext uri="{FF2B5EF4-FFF2-40B4-BE49-F238E27FC236}">
                    <a16:creationId xmlns:a16="http://schemas.microsoft.com/office/drawing/2014/main" id="{5D1E4116-3540-4AD9-BB60-06E169BB82A9}"/>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1189C6C9-2B35-420F-A9AF-4610208FFE15}"/>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3" name="Group 142">
              <a:extLst>
                <a:ext uri="{FF2B5EF4-FFF2-40B4-BE49-F238E27FC236}">
                  <a16:creationId xmlns:a16="http://schemas.microsoft.com/office/drawing/2014/main" id="{C11F95AD-2E56-47BD-9D71-78C40BBF5CB3}"/>
                </a:ext>
              </a:extLst>
            </p:cNvPr>
            <p:cNvGrpSpPr/>
            <p:nvPr/>
          </p:nvGrpSpPr>
          <p:grpSpPr>
            <a:xfrm>
              <a:off x="3859115" y="3795504"/>
              <a:ext cx="729596" cy="596007"/>
              <a:chOff x="5676460" y="4277312"/>
              <a:chExt cx="526852" cy="430385"/>
            </a:xfrm>
          </p:grpSpPr>
          <p:sp>
            <p:nvSpPr>
              <p:cNvPr id="144" name="Oval 143">
                <a:extLst>
                  <a:ext uri="{FF2B5EF4-FFF2-40B4-BE49-F238E27FC236}">
                    <a16:creationId xmlns:a16="http://schemas.microsoft.com/office/drawing/2014/main" id="{4627A5C6-2A55-447C-BB40-057030CBA045}"/>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E319B55F-9724-48E6-91B6-4F77B584296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9" name="Group 148">
              <a:extLst>
                <a:ext uri="{FF2B5EF4-FFF2-40B4-BE49-F238E27FC236}">
                  <a16:creationId xmlns:a16="http://schemas.microsoft.com/office/drawing/2014/main" id="{6A3DA8B8-F824-4EA2-A84C-3AEB69996A99}"/>
                </a:ext>
              </a:extLst>
            </p:cNvPr>
            <p:cNvGrpSpPr/>
            <p:nvPr/>
          </p:nvGrpSpPr>
          <p:grpSpPr>
            <a:xfrm>
              <a:off x="3859115" y="4478961"/>
              <a:ext cx="729596" cy="596007"/>
              <a:chOff x="5676460" y="4277312"/>
              <a:chExt cx="526852" cy="430385"/>
            </a:xfrm>
          </p:grpSpPr>
          <p:sp>
            <p:nvSpPr>
              <p:cNvPr id="150" name="Oval 149">
                <a:extLst>
                  <a:ext uri="{FF2B5EF4-FFF2-40B4-BE49-F238E27FC236}">
                    <a16:creationId xmlns:a16="http://schemas.microsoft.com/office/drawing/2014/main" id="{04863367-4E5B-424F-AC88-1BBC056A3AA6}"/>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2E802E58-DC39-4DAF-AC97-464DA10B818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sp>
        <p:nvSpPr>
          <p:cNvPr id="152" name="TextBox 151">
            <a:extLst>
              <a:ext uri="{FF2B5EF4-FFF2-40B4-BE49-F238E27FC236}">
                <a16:creationId xmlns:a16="http://schemas.microsoft.com/office/drawing/2014/main" id="{85BA933E-F127-49FE-8400-F5355A954026}"/>
              </a:ext>
            </a:extLst>
          </p:cNvPr>
          <p:cNvSpPr txBox="1"/>
          <p:nvPr/>
        </p:nvSpPr>
        <p:spPr>
          <a:xfrm>
            <a:off x="1627825" y="535926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dirty="0">
                <a:solidFill>
                  <a:srgbClr val="000000"/>
                </a:solidFill>
                <a:latin typeface="Arial" panose="020B0604020202020204" pitchFamily="34" charset="0"/>
              </a:rPr>
              <a:t>t</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en</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times of the size</a:t>
            </a:r>
          </a:p>
        </p:txBody>
      </p:sp>
      <p:grpSp>
        <p:nvGrpSpPr>
          <p:cNvPr id="7" name="Group 6">
            <a:extLst>
              <a:ext uri="{FF2B5EF4-FFF2-40B4-BE49-F238E27FC236}">
                <a16:creationId xmlns:a16="http://schemas.microsoft.com/office/drawing/2014/main" id="{035B8DD1-8106-4B41-A435-6A549B5D43C9}"/>
              </a:ext>
            </a:extLst>
          </p:cNvPr>
          <p:cNvGrpSpPr/>
          <p:nvPr/>
        </p:nvGrpSpPr>
        <p:grpSpPr>
          <a:xfrm>
            <a:off x="1945761" y="2439583"/>
            <a:ext cx="2727652" cy="2717515"/>
            <a:chOff x="6874600" y="2439583"/>
            <a:chExt cx="2727652" cy="2717515"/>
          </a:xfrm>
        </p:grpSpPr>
        <p:grpSp>
          <p:nvGrpSpPr>
            <p:cNvPr id="158" name="Group 157">
              <a:extLst>
                <a:ext uri="{FF2B5EF4-FFF2-40B4-BE49-F238E27FC236}">
                  <a16:creationId xmlns:a16="http://schemas.microsoft.com/office/drawing/2014/main" id="{19878201-C5F5-4438-B0C0-7455B1C02DB5}"/>
                </a:ext>
              </a:extLst>
            </p:cNvPr>
            <p:cNvGrpSpPr/>
            <p:nvPr/>
          </p:nvGrpSpPr>
          <p:grpSpPr>
            <a:xfrm>
              <a:off x="8851683" y="2439583"/>
              <a:ext cx="750569" cy="2716793"/>
              <a:chOff x="470679" y="3447045"/>
              <a:chExt cx="575098" cy="2081651"/>
            </a:xfrm>
          </p:grpSpPr>
          <p:sp>
            <p:nvSpPr>
              <p:cNvPr id="171" name="Oval 170">
                <a:extLst>
                  <a:ext uri="{FF2B5EF4-FFF2-40B4-BE49-F238E27FC236}">
                    <a16:creationId xmlns:a16="http://schemas.microsoft.com/office/drawing/2014/main" id="{38EAE2E4-6265-4032-9886-DF48FB0C6E24}"/>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2" name="TextBox 171">
                <a:extLst>
                  <a:ext uri="{FF2B5EF4-FFF2-40B4-BE49-F238E27FC236}">
                    <a16:creationId xmlns:a16="http://schemas.microsoft.com/office/drawing/2014/main" id="{6E7BE569-865D-436F-A32C-F53FC744EC45}"/>
                  </a:ext>
                </a:extLst>
              </p:cNvPr>
              <p:cNvSpPr txBox="1"/>
              <p:nvPr/>
            </p:nvSpPr>
            <p:spPr>
              <a:xfrm>
                <a:off x="470679" y="3520629"/>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sp>
            <p:nvSpPr>
              <p:cNvPr id="173" name="Oval 172">
                <a:extLst>
                  <a:ext uri="{FF2B5EF4-FFF2-40B4-BE49-F238E27FC236}">
                    <a16:creationId xmlns:a16="http://schemas.microsoft.com/office/drawing/2014/main" id="{B1F361E1-CD9D-45FF-ABD7-818E9E32FC2B}"/>
                  </a:ext>
                </a:extLst>
              </p:cNvPr>
              <p:cNvSpPr/>
              <p:nvPr/>
            </p:nvSpPr>
            <p:spPr>
              <a:xfrm>
                <a:off x="529019" y="3996196"/>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4" name="TextBox 173">
                <a:extLst>
                  <a:ext uri="{FF2B5EF4-FFF2-40B4-BE49-F238E27FC236}">
                    <a16:creationId xmlns:a16="http://schemas.microsoft.com/office/drawing/2014/main" id="{A264CDD3-F25D-4984-B120-AF0EDC51A604}"/>
                  </a:ext>
                </a:extLst>
              </p:cNvPr>
              <p:cNvSpPr txBox="1"/>
              <p:nvPr/>
            </p:nvSpPr>
            <p:spPr>
              <a:xfrm>
                <a:off x="470679" y="4069780"/>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sp>
            <p:nvSpPr>
              <p:cNvPr id="175" name="Oval 174">
                <a:extLst>
                  <a:ext uri="{FF2B5EF4-FFF2-40B4-BE49-F238E27FC236}">
                    <a16:creationId xmlns:a16="http://schemas.microsoft.com/office/drawing/2014/main" id="{203D83EE-7BD5-4A11-824A-3DF591B5929D}"/>
                  </a:ext>
                </a:extLst>
              </p:cNvPr>
              <p:cNvSpPr/>
              <p:nvPr/>
            </p:nvSpPr>
            <p:spPr>
              <a:xfrm>
                <a:off x="529019" y="4548721"/>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6" name="TextBox 175">
                <a:extLst>
                  <a:ext uri="{FF2B5EF4-FFF2-40B4-BE49-F238E27FC236}">
                    <a16:creationId xmlns:a16="http://schemas.microsoft.com/office/drawing/2014/main" id="{17A8613B-75AF-4D12-BD2B-365DA694437E}"/>
                  </a:ext>
                </a:extLst>
              </p:cNvPr>
              <p:cNvSpPr txBox="1"/>
              <p:nvPr/>
            </p:nvSpPr>
            <p:spPr>
              <a:xfrm>
                <a:off x="470679" y="4625175"/>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sp>
            <p:nvSpPr>
              <p:cNvPr id="177" name="Oval 176">
                <a:extLst>
                  <a:ext uri="{FF2B5EF4-FFF2-40B4-BE49-F238E27FC236}">
                    <a16:creationId xmlns:a16="http://schemas.microsoft.com/office/drawing/2014/main" id="{D67355A6-7D71-4224-AFD7-32521252042F}"/>
                  </a:ext>
                </a:extLst>
              </p:cNvPr>
              <p:cNvSpPr/>
              <p:nvPr/>
            </p:nvSpPr>
            <p:spPr>
              <a:xfrm>
                <a:off x="529019" y="507202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8" name="TextBox 177">
                <a:extLst>
                  <a:ext uri="{FF2B5EF4-FFF2-40B4-BE49-F238E27FC236}">
                    <a16:creationId xmlns:a16="http://schemas.microsoft.com/office/drawing/2014/main" id="{79C885CF-CBD3-4095-AFE7-CE7B9EA34EDC}"/>
                  </a:ext>
                </a:extLst>
              </p:cNvPr>
              <p:cNvSpPr txBox="1"/>
              <p:nvPr/>
            </p:nvSpPr>
            <p:spPr>
              <a:xfrm>
                <a:off x="470679" y="5145609"/>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4" name="Group 3">
              <a:extLst>
                <a:ext uri="{FF2B5EF4-FFF2-40B4-BE49-F238E27FC236}">
                  <a16:creationId xmlns:a16="http://schemas.microsoft.com/office/drawing/2014/main" id="{5EEB59AA-DF9F-4721-84C4-77069A8790F9}"/>
                </a:ext>
              </a:extLst>
            </p:cNvPr>
            <p:cNvGrpSpPr/>
            <p:nvPr/>
          </p:nvGrpSpPr>
          <p:grpSpPr>
            <a:xfrm>
              <a:off x="6874600" y="2440363"/>
              <a:ext cx="750569" cy="2716735"/>
              <a:chOff x="2064844" y="2440363"/>
              <a:chExt cx="750569" cy="2716735"/>
            </a:xfrm>
          </p:grpSpPr>
          <p:grpSp>
            <p:nvGrpSpPr>
              <p:cNvPr id="182" name="Group 181">
                <a:extLst>
                  <a:ext uri="{FF2B5EF4-FFF2-40B4-BE49-F238E27FC236}">
                    <a16:creationId xmlns:a16="http://schemas.microsoft.com/office/drawing/2014/main" id="{5BEDF495-6E7A-4118-8CBA-F1A7788F2C6A}"/>
                  </a:ext>
                </a:extLst>
              </p:cNvPr>
              <p:cNvGrpSpPr/>
              <p:nvPr/>
            </p:nvGrpSpPr>
            <p:grpSpPr>
              <a:xfrm>
                <a:off x="2064844" y="2440363"/>
                <a:ext cx="750569" cy="596008"/>
                <a:chOff x="2585741" y="2333546"/>
                <a:chExt cx="750569" cy="596008"/>
              </a:xfrm>
            </p:grpSpPr>
            <p:sp>
              <p:nvSpPr>
                <p:cNvPr id="183" name="Oval 182">
                  <a:extLst>
                    <a:ext uri="{FF2B5EF4-FFF2-40B4-BE49-F238E27FC236}">
                      <a16:creationId xmlns:a16="http://schemas.microsoft.com/office/drawing/2014/main" id="{827E8CD6-1EA6-4899-A228-180A0D178D87}"/>
                    </a:ext>
                  </a:extLst>
                </p:cNvPr>
                <p:cNvSpPr/>
                <p:nvPr/>
              </p:nvSpPr>
              <p:spPr>
                <a:xfrm>
                  <a:off x="2661881" y="2333546"/>
                  <a:ext cx="596008" cy="596008"/>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FE7DF371-D37A-41BE-A2A6-B14329525126}"/>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85" name="Group 184">
                <a:extLst>
                  <a:ext uri="{FF2B5EF4-FFF2-40B4-BE49-F238E27FC236}">
                    <a16:creationId xmlns:a16="http://schemas.microsoft.com/office/drawing/2014/main" id="{116C9B2A-17A5-4909-BD57-46D477FD8682}"/>
                  </a:ext>
                </a:extLst>
              </p:cNvPr>
              <p:cNvGrpSpPr/>
              <p:nvPr/>
            </p:nvGrpSpPr>
            <p:grpSpPr>
              <a:xfrm>
                <a:off x="2064844" y="3156037"/>
                <a:ext cx="750569" cy="596008"/>
                <a:chOff x="2585741" y="2333546"/>
                <a:chExt cx="750569" cy="596008"/>
              </a:xfrm>
            </p:grpSpPr>
            <p:sp>
              <p:nvSpPr>
                <p:cNvPr id="186" name="Oval 185">
                  <a:extLst>
                    <a:ext uri="{FF2B5EF4-FFF2-40B4-BE49-F238E27FC236}">
                      <a16:creationId xmlns:a16="http://schemas.microsoft.com/office/drawing/2014/main" id="{7692BCC1-9843-4507-9A43-F34CB34AF103}"/>
                    </a:ext>
                  </a:extLst>
                </p:cNvPr>
                <p:cNvSpPr/>
                <p:nvPr/>
              </p:nvSpPr>
              <p:spPr>
                <a:xfrm>
                  <a:off x="2661881" y="2333546"/>
                  <a:ext cx="596008" cy="596008"/>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87" name="TextBox 186">
                  <a:extLst>
                    <a:ext uri="{FF2B5EF4-FFF2-40B4-BE49-F238E27FC236}">
                      <a16:creationId xmlns:a16="http://schemas.microsoft.com/office/drawing/2014/main" id="{C125756E-5A36-4BE4-ADCB-871FB6B2A7BC}"/>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88" name="Group 187">
                <a:extLst>
                  <a:ext uri="{FF2B5EF4-FFF2-40B4-BE49-F238E27FC236}">
                    <a16:creationId xmlns:a16="http://schemas.microsoft.com/office/drawing/2014/main" id="{7FD8AE58-401B-44A3-B73A-2A44A065AD7C}"/>
                  </a:ext>
                </a:extLst>
              </p:cNvPr>
              <p:cNvGrpSpPr/>
              <p:nvPr/>
            </p:nvGrpSpPr>
            <p:grpSpPr>
              <a:xfrm>
                <a:off x="2064844" y="3845416"/>
                <a:ext cx="750569" cy="596008"/>
                <a:chOff x="2585741" y="2333546"/>
                <a:chExt cx="750569" cy="596008"/>
              </a:xfrm>
            </p:grpSpPr>
            <p:sp>
              <p:nvSpPr>
                <p:cNvPr id="189" name="Oval 188">
                  <a:extLst>
                    <a:ext uri="{FF2B5EF4-FFF2-40B4-BE49-F238E27FC236}">
                      <a16:creationId xmlns:a16="http://schemas.microsoft.com/office/drawing/2014/main" id="{4EF89AFF-0631-4D0E-BBD2-07FFEECCA846}"/>
                    </a:ext>
                  </a:extLst>
                </p:cNvPr>
                <p:cNvSpPr/>
                <p:nvPr/>
              </p:nvSpPr>
              <p:spPr>
                <a:xfrm>
                  <a:off x="2661881" y="2333546"/>
                  <a:ext cx="596008" cy="596008"/>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90" name="TextBox 189">
                  <a:extLst>
                    <a:ext uri="{FF2B5EF4-FFF2-40B4-BE49-F238E27FC236}">
                      <a16:creationId xmlns:a16="http://schemas.microsoft.com/office/drawing/2014/main" id="{D6BD0C3D-EB27-49DC-AE3A-375D5C97EDB6}"/>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91" name="Group 190">
                <a:extLst>
                  <a:ext uri="{FF2B5EF4-FFF2-40B4-BE49-F238E27FC236}">
                    <a16:creationId xmlns:a16="http://schemas.microsoft.com/office/drawing/2014/main" id="{A9C36A0F-6391-48C6-AA21-F5AA55422C81}"/>
                  </a:ext>
                </a:extLst>
              </p:cNvPr>
              <p:cNvGrpSpPr/>
              <p:nvPr/>
            </p:nvGrpSpPr>
            <p:grpSpPr>
              <a:xfrm>
                <a:off x="2064844" y="4561090"/>
                <a:ext cx="750569" cy="596008"/>
                <a:chOff x="2585741" y="2333546"/>
                <a:chExt cx="750569" cy="596008"/>
              </a:xfrm>
            </p:grpSpPr>
            <p:sp>
              <p:nvSpPr>
                <p:cNvPr id="192" name="Oval 191">
                  <a:extLst>
                    <a:ext uri="{FF2B5EF4-FFF2-40B4-BE49-F238E27FC236}">
                      <a16:creationId xmlns:a16="http://schemas.microsoft.com/office/drawing/2014/main" id="{40C56091-062C-418D-9327-43346FD5E187}"/>
                    </a:ext>
                  </a:extLst>
                </p:cNvPr>
                <p:cNvSpPr/>
                <p:nvPr/>
              </p:nvSpPr>
              <p:spPr>
                <a:xfrm>
                  <a:off x="2661881" y="2333546"/>
                  <a:ext cx="596008" cy="596008"/>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93" name="TextBox 192">
                  <a:extLst>
                    <a:ext uri="{FF2B5EF4-FFF2-40B4-BE49-F238E27FC236}">
                      <a16:creationId xmlns:a16="http://schemas.microsoft.com/office/drawing/2014/main" id="{0D71A953-7DD8-4753-8F1E-61C930724B3C}"/>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grpSp>
      <p:sp>
        <p:nvSpPr>
          <p:cNvPr id="2" name="TextBox 19">
            <a:extLst>
              <a:ext uri="{FF2B5EF4-FFF2-40B4-BE49-F238E27FC236}">
                <a16:creationId xmlns:a16="http://schemas.microsoft.com/office/drawing/2014/main" id="{1D8F3BA8-21F1-4E29-8288-5697F11E2F96}"/>
              </a:ext>
            </a:extLst>
          </p:cNvPr>
          <p:cNvSpPr txBox="1"/>
          <p:nvPr/>
        </p:nvSpPr>
        <p:spPr>
          <a:xfrm>
            <a:off x="6096000" y="4540726"/>
            <a:ext cx="5486401" cy="150810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divided by 10 is  equal to__.</a:t>
            </a:r>
          </a:p>
          <a:p>
            <a:pPr algn="ctr">
              <a:buNone/>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is one-tenth the size of __.</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multiplied by 10 is equal to__.</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is 10 times the size of __.</a:t>
            </a:r>
          </a:p>
        </p:txBody>
      </p:sp>
    </p:spTree>
    <p:extLst>
      <p:ext uri="{BB962C8B-B14F-4D97-AF65-F5344CB8AC3E}">
        <p14:creationId xmlns:p14="http://schemas.microsoft.com/office/powerpoint/2010/main" val="10981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97"/>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5" grpId="1"/>
      <p:bldP spid="96" grpId="0"/>
      <p:bldP spid="97" grpId="0"/>
      <p:bldP spid="1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5MD-1</a:t>
            </a:r>
            <a:br>
              <a:rPr lang="en-GB" sz="2400" dirty="0"/>
            </a:br>
            <a:r>
              <a:rPr lang="en-GB" sz="2400" dirty="0"/>
              <a:t>Multiply and divide numbers by 10 and 100; understand this as equivalent to making a number 10 or 100 times the size, or 1 tenth or 1 hundredth times the size. </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5MD-1.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D54BD-8554-4811-A140-F5AD88B134F4}"/>
              </a:ext>
            </a:extLst>
          </p:cNvPr>
          <p:cNvSpPr txBox="1">
            <a:spLocks/>
          </p:cNvSpPr>
          <p:nvPr/>
        </p:nvSpPr>
        <p:spPr>
          <a:xfrm flipH="1">
            <a:off x="5937039" y="1557337"/>
            <a:ext cx="5919600" cy="349406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What is the value of the 4 tenths after we multiply by 10? And the 4 hundredths?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What happens to each digit when we divide by</a:t>
            </a:r>
            <a:r>
              <a:rPr kumimoji="0" lang="en-GB" sz="1900" b="0" i="0" u="none" strike="noStrike" kern="1200" cap="none" spc="0" normalizeH="0" noProof="0" dirty="0">
                <a:ln>
                  <a:noFill/>
                </a:ln>
                <a:solidFill>
                  <a:srgbClr val="585858"/>
                </a:solidFill>
                <a:effectLst/>
                <a:uLnTx/>
                <a:uFillTx/>
                <a:latin typeface="Arial"/>
                <a:ea typeface="+mn-ea"/>
                <a:cs typeface="+mn-cs"/>
              </a:rPr>
              <a:t> </a:t>
            </a:r>
            <a:r>
              <a:rPr kumimoji="0" lang="en-GB" sz="1900" b="0" i="0" u="none" strike="noStrike" kern="1200" cap="none" spc="0" normalizeH="0" baseline="0" noProof="0" dirty="0">
                <a:ln>
                  <a:noFill/>
                </a:ln>
                <a:solidFill>
                  <a:srgbClr val="585858"/>
                </a:solidFill>
                <a:effectLst/>
                <a:uLnTx/>
                <a:uFillTx/>
                <a:latin typeface="Arial"/>
                <a:ea typeface="+mn-ea"/>
                <a:cs typeface="+mn-cs"/>
              </a:rPr>
              <a:t>10?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Why is there a zero in the ones place to start with?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What happens to the zero in the ones when we multiply by 10?</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9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9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900" b="0" i="0" u="none" strike="noStrike" kern="0" cap="none" spc="0" normalizeH="0" baseline="0" noProof="0" dirty="0">
              <a:ln>
                <a:noFill/>
              </a:ln>
              <a:solidFill>
                <a:srgbClr val="000000"/>
              </a:solidFill>
              <a:effectLst/>
              <a:uLnTx/>
              <a:uFillTx/>
              <a:latin typeface="Arial"/>
              <a:ea typeface="+mn-ea"/>
              <a:cs typeface="+mn-cs"/>
            </a:endParaRPr>
          </a:p>
        </p:txBody>
      </p:sp>
      <p:pic>
        <p:nvPicPr>
          <p:cNvPr id="27" name="Picture 26">
            <a:extLst>
              <a:ext uri="{FF2B5EF4-FFF2-40B4-BE49-F238E27FC236}">
                <a16:creationId xmlns:a16="http://schemas.microsoft.com/office/drawing/2014/main" id="{C00F0831-0D78-4CBC-AE54-D20957A1CBE2}"/>
              </a:ext>
            </a:extLst>
          </p:cNvPr>
          <p:cNvPicPr>
            <a:picLocks noChangeAspect="1"/>
          </p:cNvPicPr>
          <p:nvPr/>
        </p:nvPicPr>
        <p:blipFill>
          <a:blip r:embed="rId3"/>
          <a:stretch>
            <a:fillRect/>
          </a:stretch>
        </p:blipFill>
        <p:spPr>
          <a:xfrm>
            <a:off x="1182328" y="3784635"/>
            <a:ext cx="4353488" cy="1402466"/>
          </a:xfrm>
          <a:prstGeom prst="rect">
            <a:avLst/>
          </a:prstGeom>
        </p:spPr>
      </p:pic>
      <p:sp>
        <p:nvSpPr>
          <p:cNvPr id="20" name="TextBox 19">
            <a:extLst>
              <a:ext uri="{FF2B5EF4-FFF2-40B4-BE49-F238E27FC236}">
                <a16:creationId xmlns:a16="http://schemas.microsoft.com/office/drawing/2014/main" id="{DFDEE745-2803-4C7B-BE70-CC0FD4E6FCA7}"/>
              </a:ext>
            </a:extLst>
          </p:cNvPr>
          <p:cNvSpPr txBox="1"/>
          <p:nvPr/>
        </p:nvSpPr>
        <p:spPr>
          <a:xfrm>
            <a:off x="3687409" y="428446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43" name="TextBox 42">
            <a:extLst>
              <a:ext uri="{FF2B5EF4-FFF2-40B4-BE49-F238E27FC236}">
                <a16:creationId xmlns:a16="http://schemas.microsoft.com/office/drawing/2014/main" id="{D797150B-D0FA-4B9C-9800-56A7E52B70AE}"/>
              </a:ext>
            </a:extLst>
          </p:cNvPr>
          <p:cNvSpPr txBox="1"/>
          <p:nvPr/>
        </p:nvSpPr>
        <p:spPr>
          <a:xfrm>
            <a:off x="4715879" y="428446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18" name="TextBox 17">
            <a:extLst>
              <a:ext uri="{FF2B5EF4-FFF2-40B4-BE49-F238E27FC236}">
                <a16:creationId xmlns:a16="http://schemas.microsoft.com/office/drawing/2014/main" id="{07C5FED2-2250-4E06-9894-855649ED70AA}"/>
              </a:ext>
            </a:extLst>
          </p:cNvPr>
          <p:cNvSpPr txBox="1"/>
          <p:nvPr/>
        </p:nvSpPr>
        <p:spPr>
          <a:xfrm>
            <a:off x="3687410" y="428581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14" name="Rectangle 13">
            <a:extLst>
              <a:ext uri="{FF2B5EF4-FFF2-40B4-BE49-F238E27FC236}">
                <a16:creationId xmlns:a16="http://schemas.microsoft.com/office/drawing/2014/main" id="{3625AB4D-B37B-4553-A94B-E0216BA67676}"/>
              </a:ext>
            </a:extLst>
          </p:cNvPr>
          <p:cNvSpPr/>
          <p:nvPr/>
        </p:nvSpPr>
        <p:spPr>
          <a:xfrm>
            <a:off x="1646343" y="1489149"/>
            <a:ext cx="2941832"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0.44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 = 4.4</a:t>
            </a:r>
          </a:p>
        </p:txBody>
      </p:sp>
      <p:sp>
        <p:nvSpPr>
          <p:cNvPr id="15" name="Rectangle 14">
            <a:extLst>
              <a:ext uri="{FF2B5EF4-FFF2-40B4-BE49-F238E27FC236}">
                <a16:creationId xmlns:a16="http://schemas.microsoft.com/office/drawing/2014/main" id="{63FA847C-431C-43A8-8D0F-7C572FC2BF64}"/>
              </a:ext>
            </a:extLst>
          </p:cNvPr>
          <p:cNvSpPr/>
          <p:nvPr/>
        </p:nvSpPr>
        <p:spPr bwMode="auto">
          <a:xfrm>
            <a:off x="3874370" y="1466329"/>
            <a:ext cx="1477652"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 name="TextBox 27">
            <a:extLst>
              <a:ext uri="{FF2B5EF4-FFF2-40B4-BE49-F238E27FC236}">
                <a16:creationId xmlns:a16="http://schemas.microsoft.com/office/drawing/2014/main" id="{7B03A9DC-FB28-4095-8F5F-F26DDB9FDC6A}"/>
              </a:ext>
            </a:extLst>
          </p:cNvPr>
          <p:cNvSpPr txBox="1"/>
          <p:nvPr/>
        </p:nvSpPr>
        <p:spPr>
          <a:xfrm>
            <a:off x="4715880" y="428581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34" name="TextBox 33">
            <a:extLst>
              <a:ext uri="{FF2B5EF4-FFF2-40B4-BE49-F238E27FC236}">
                <a16:creationId xmlns:a16="http://schemas.microsoft.com/office/drawing/2014/main" id="{6171138A-1CD9-4C27-9919-848B3D830E59}"/>
              </a:ext>
            </a:extLst>
          </p:cNvPr>
          <p:cNvSpPr txBox="1"/>
          <p:nvPr/>
        </p:nvSpPr>
        <p:spPr>
          <a:xfrm>
            <a:off x="3657241"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7" name="TextBox 6">
            <a:extLst>
              <a:ext uri="{FF2B5EF4-FFF2-40B4-BE49-F238E27FC236}">
                <a16:creationId xmlns:a16="http://schemas.microsoft.com/office/drawing/2014/main" id="{3D3871B5-B6A7-460F-9380-B9528CB9E849}"/>
              </a:ext>
            </a:extLst>
          </p:cNvPr>
          <p:cNvSpPr txBox="1"/>
          <p:nvPr/>
        </p:nvSpPr>
        <p:spPr>
          <a:xfrm>
            <a:off x="3515957" y="2675862"/>
            <a:ext cx="1782859" cy="338554"/>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ten times the size</a:t>
            </a:r>
          </a:p>
        </p:txBody>
      </p:sp>
      <p:sp>
        <p:nvSpPr>
          <p:cNvPr id="8" name="TextBox 7">
            <a:extLst>
              <a:ext uri="{FF2B5EF4-FFF2-40B4-BE49-F238E27FC236}">
                <a16:creationId xmlns:a16="http://schemas.microsoft.com/office/drawing/2014/main" id="{EFB00C3E-D0BA-4302-B8CB-7C18E541C2FF}"/>
              </a:ext>
            </a:extLst>
          </p:cNvPr>
          <p:cNvSpPr txBox="1"/>
          <p:nvPr/>
        </p:nvSpPr>
        <p:spPr>
          <a:xfrm>
            <a:off x="3384510" y="5934675"/>
            <a:ext cx="2045752" cy="338554"/>
          </a:xfrm>
          <a:prstGeom prst="rect">
            <a:avLst/>
          </a:prstGeom>
          <a:noFill/>
        </p:spPr>
        <p:txBody>
          <a:bodyPr wrap="non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one-tenth of the size</a:t>
            </a:r>
          </a:p>
        </p:txBody>
      </p:sp>
      <p:pic>
        <p:nvPicPr>
          <p:cNvPr id="41" name="Picture 40">
            <a:extLst>
              <a:ext uri="{FF2B5EF4-FFF2-40B4-BE49-F238E27FC236}">
                <a16:creationId xmlns:a16="http://schemas.microsoft.com/office/drawing/2014/main" id="{B5F3E425-04A5-42A5-93D3-21D9915BF88B}"/>
              </a:ext>
            </a:extLst>
          </p:cNvPr>
          <p:cNvPicPr>
            <a:picLocks noChangeAspect="1"/>
          </p:cNvPicPr>
          <p:nvPr/>
        </p:nvPicPr>
        <p:blipFill>
          <a:blip r:embed="rId4"/>
          <a:stretch>
            <a:fillRect/>
          </a:stretch>
        </p:blipFill>
        <p:spPr>
          <a:xfrm>
            <a:off x="3847765" y="5200086"/>
            <a:ext cx="1101426" cy="286728"/>
          </a:xfrm>
          <a:prstGeom prst="rect">
            <a:avLst/>
          </a:prstGeom>
        </p:spPr>
      </p:pic>
      <p:pic>
        <p:nvPicPr>
          <p:cNvPr id="46" name="Picture 45">
            <a:extLst>
              <a:ext uri="{FF2B5EF4-FFF2-40B4-BE49-F238E27FC236}">
                <a16:creationId xmlns:a16="http://schemas.microsoft.com/office/drawing/2014/main" id="{55FD1458-267D-40EC-B250-A922FD3D0997}"/>
              </a:ext>
            </a:extLst>
          </p:cNvPr>
          <p:cNvPicPr>
            <a:picLocks noChangeAspect="1"/>
          </p:cNvPicPr>
          <p:nvPr/>
        </p:nvPicPr>
        <p:blipFill>
          <a:blip r:embed="rId4"/>
          <a:stretch>
            <a:fillRect/>
          </a:stretch>
        </p:blipFill>
        <p:spPr>
          <a:xfrm flipH="1" flipV="1">
            <a:off x="3847765" y="3414622"/>
            <a:ext cx="1101426" cy="286728"/>
          </a:xfrm>
          <a:prstGeom prst="rect">
            <a:avLst/>
          </a:prstGeom>
        </p:spPr>
      </p:pic>
      <p:sp>
        <p:nvSpPr>
          <p:cNvPr id="47" name="TextBox 46">
            <a:extLst>
              <a:ext uri="{FF2B5EF4-FFF2-40B4-BE49-F238E27FC236}">
                <a16:creationId xmlns:a16="http://schemas.microsoft.com/office/drawing/2014/main" id="{C9EB7763-4795-41DE-B8A8-B4B4292362AD}"/>
              </a:ext>
            </a:extLst>
          </p:cNvPr>
          <p:cNvSpPr txBox="1"/>
          <p:nvPr/>
        </p:nvSpPr>
        <p:spPr>
          <a:xfrm>
            <a:off x="4101855"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sp>
        <p:nvSpPr>
          <p:cNvPr id="48" name="TextBox 47">
            <a:extLst>
              <a:ext uri="{FF2B5EF4-FFF2-40B4-BE49-F238E27FC236}">
                <a16:creationId xmlns:a16="http://schemas.microsoft.com/office/drawing/2014/main" id="{7F02AEE0-96EB-465C-B983-A012297CD6B7}"/>
              </a:ext>
            </a:extLst>
          </p:cNvPr>
          <p:cNvSpPr txBox="1"/>
          <p:nvPr/>
        </p:nvSpPr>
        <p:spPr>
          <a:xfrm>
            <a:off x="4108267"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5MD-1 Multiplying and dividing by 10 and 100</a:t>
            </a:r>
          </a:p>
        </p:txBody>
      </p:sp>
      <p:sp>
        <p:nvSpPr>
          <p:cNvPr id="13" name="Rectangle 12">
            <a:extLst>
              <a:ext uri="{FF2B5EF4-FFF2-40B4-BE49-F238E27FC236}">
                <a16:creationId xmlns:a16="http://schemas.microsoft.com/office/drawing/2014/main" id="{C0719529-671C-4812-B158-65391ABCEE02}"/>
              </a:ext>
            </a:extLst>
          </p:cNvPr>
          <p:cNvSpPr/>
          <p:nvPr/>
        </p:nvSpPr>
        <p:spPr>
          <a:xfrm>
            <a:off x="1660771" y="1488202"/>
            <a:ext cx="292740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 ÷ 10 = 0.44</a:t>
            </a:r>
          </a:p>
        </p:txBody>
      </p:sp>
      <p:sp>
        <p:nvSpPr>
          <p:cNvPr id="44" name="Rectangle 43">
            <a:extLst>
              <a:ext uri="{FF2B5EF4-FFF2-40B4-BE49-F238E27FC236}">
                <a16:creationId xmlns:a16="http://schemas.microsoft.com/office/drawing/2014/main" id="{653B384E-62CE-4484-BC46-5688E1C873B4}"/>
              </a:ext>
            </a:extLst>
          </p:cNvPr>
          <p:cNvSpPr/>
          <p:nvPr/>
        </p:nvSpPr>
        <p:spPr bwMode="auto">
          <a:xfrm>
            <a:off x="3646576" y="1575044"/>
            <a:ext cx="1396636"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77B4E0C3-DC4A-45F9-AD55-AA114D735934}"/>
              </a:ext>
            </a:extLst>
          </p:cNvPr>
          <p:cNvSpPr txBox="1"/>
          <p:nvPr/>
        </p:nvSpPr>
        <p:spPr>
          <a:xfrm>
            <a:off x="2628771"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pic>
        <p:nvPicPr>
          <p:cNvPr id="21" name="Picture 20">
            <a:extLst>
              <a:ext uri="{FF2B5EF4-FFF2-40B4-BE49-F238E27FC236}">
                <a16:creationId xmlns:a16="http://schemas.microsoft.com/office/drawing/2014/main" id="{B0C21E16-FD0D-42F3-997B-065EAD732B5E}"/>
              </a:ext>
            </a:extLst>
          </p:cNvPr>
          <p:cNvPicPr>
            <a:picLocks noChangeAspect="1"/>
          </p:cNvPicPr>
          <p:nvPr/>
        </p:nvPicPr>
        <p:blipFill>
          <a:blip r:embed="rId4"/>
          <a:stretch>
            <a:fillRect/>
          </a:stretch>
        </p:blipFill>
        <p:spPr>
          <a:xfrm flipH="1" flipV="1">
            <a:off x="2664507" y="3414622"/>
            <a:ext cx="1101426" cy="286728"/>
          </a:xfrm>
          <a:prstGeom prst="rect">
            <a:avLst/>
          </a:prstGeom>
        </p:spPr>
      </p:pic>
      <p:sp>
        <p:nvSpPr>
          <p:cNvPr id="22" name="TextBox 21">
            <a:extLst>
              <a:ext uri="{FF2B5EF4-FFF2-40B4-BE49-F238E27FC236}">
                <a16:creationId xmlns:a16="http://schemas.microsoft.com/office/drawing/2014/main" id="{B8081FBD-453C-4A5F-B050-3E16BEC5EADC}"/>
              </a:ext>
            </a:extLst>
          </p:cNvPr>
          <p:cNvSpPr txBox="1"/>
          <p:nvPr/>
        </p:nvSpPr>
        <p:spPr>
          <a:xfrm>
            <a:off x="2925009"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pic>
        <p:nvPicPr>
          <p:cNvPr id="23" name="Picture 22">
            <a:extLst>
              <a:ext uri="{FF2B5EF4-FFF2-40B4-BE49-F238E27FC236}">
                <a16:creationId xmlns:a16="http://schemas.microsoft.com/office/drawing/2014/main" id="{217FCE88-F0E4-4BC1-8EB7-BF2A6D58D9B0}"/>
              </a:ext>
            </a:extLst>
          </p:cNvPr>
          <p:cNvPicPr>
            <a:picLocks noChangeAspect="1"/>
          </p:cNvPicPr>
          <p:nvPr/>
        </p:nvPicPr>
        <p:blipFill>
          <a:blip r:embed="rId4"/>
          <a:stretch>
            <a:fillRect/>
          </a:stretch>
        </p:blipFill>
        <p:spPr>
          <a:xfrm>
            <a:off x="2728376" y="5176357"/>
            <a:ext cx="1101426" cy="286728"/>
          </a:xfrm>
          <a:prstGeom prst="rect">
            <a:avLst/>
          </a:prstGeom>
        </p:spPr>
      </p:pic>
      <p:sp>
        <p:nvSpPr>
          <p:cNvPr id="24" name="TextBox 23">
            <a:extLst>
              <a:ext uri="{FF2B5EF4-FFF2-40B4-BE49-F238E27FC236}">
                <a16:creationId xmlns:a16="http://schemas.microsoft.com/office/drawing/2014/main" id="{DC42EB62-1FC6-450C-8692-278AA2F6937E}"/>
              </a:ext>
            </a:extLst>
          </p:cNvPr>
          <p:cNvSpPr txBox="1"/>
          <p:nvPr/>
        </p:nvSpPr>
        <p:spPr>
          <a:xfrm>
            <a:off x="2918597"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pic>
        <p:nvPicPr>
          <p:cNvPr id="30" name="Picture 29">
            <a:extLst>
              <a:ext uri="{FF2B5EF4-FFF2-40B4-BE49-F238E27FC236}">
                <a16:creationId xmlns:a16="http://schemas.microsoft.com/office/drawing/2014/main" id="{03896E46-A575-438E-997F-BE831BB99A09}"/>
              </a:ext>
            </a:extLst>
          </p:cNvPr>
          <p:cNvPicPr>
            <a:picLocks noChangeAspect="1"/>
          </p:cNvPicPr>
          <p:nvPr/>
        </p:nvPicPr>
        <p:blipFill>
          <a:blip r:embed="rId4"/>
          <a:stretch>
            <a:fillRect/>
          </a:stretch>
        </p:blipFill>
        <p:spPr>
          <a:xfrm flipH="1" flipV="1">
            <a:off x="1506072" y="3414622"/>
            <a:ext cx="1101426" cy="286728"/>
          </a:xfrm>
          <a:prstGeom prst="rect">
            <a:avLst/>
          </a:prstGeom>
        </p:spPr>
      </p:pic>
      <p:sp>
        <p:nvSpPr>
          <p:cNvPr id="31" name="TextBox 30">
            <a:extLst>
              <a:ext uri="{FF2B5EF4-FFF2-40B4-BE49-F238E27FC236}">
                <a16:creationId xmlns:a16="http://schemas.microsoft.com/office/drawing/2014/main" id="{38049577-3F50-46FF-BABE-57C75EB1A144}"/>
              </a:ext>
            </a:extLst>
          </p:cNvPr>
          <p:cNvSpPr txBox="1"/>
          <p:nvPr/>
        </p:nvSpPr>
        <p:spPr>
          <a:xfrm>
            <a:off x="1766574"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pic>
        <p:nvPicPr>
          <p:cNvPr id="32" name="Picture 31">
            <a:extLst>
              <a:ext uri="{FF2B5EF4-FFF2-40B4-BE49-F238E27FC236}">
                <a16:creationId xmlns:a16="http://schemas.microsoft.com/office/drawing/2014/main" id="{653C177B-0BB3-4DA2-A6D6-0FF0622B13DB}"/>
              </a:ext>
            </a:extLst>
          </p:cNvPr>
          <p:cNvPicPr>
            <a:picLocks noChangeAspect="1"/>
          </p:cNvPicPr>
          <p:nvPr/>
        </p:nvPicPr>
        <p:blipFill>
          <a:blip r:embed="rId4"/>
          <a:stretch>
            <a:fillRect/>
          </a:stretch>
        </p:blipFill>
        <p:spPr>
          <a:xfrm>
            <a:off x="1584215" y="5200086"/>
            <a:ext cx="1101426" cy="286728"/>
          </a:xfrm>
          <a:prstGeom prst="rect">
            <a:avLst/>
          </a:prstGeom>
        </p:spPr>
      </p:pic>
      <p:sp>
        <p:nvSpPr>
          <p:cNvPr id="35" name="TextBox 34">
            <a:extLst>
              <a:ext uri="{FF2B5EF4-FFF2-40B4-BE49-F238E27FC236}">
                <a16:creationId xmlns:a16="http://schemas.microsoft.com/office/drawing/2014/main" id="{2492C040-CE82-4155-B2F7-E59E85DBF0ED}"/>
              </a:ext>
            </a:extLst>
          </p:cNvPr>
          <p:cNvSpPr txBox="1"/>
          <p:nvPr/>
        </p:nvSpPr>
        <p:spPr>
          <a:xfrm>
            <a:off x="1838305"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sp>
        <p:nvSpPr>
          <p:cNvPr id="2" name="TextBox 19">
            <a:extLst>
              <a:ext uri="{FF2B5EF4-FFF2-40B4-BE49-F238E27FC236}">
                <a16:creationId xmlns:a16="http://schemas.microsoft.com/office/drawing/2014/main" id="{BB0BF333-3FD3-4832-8FDC-9F43F0A8C0C4}"/>
              </a:ext>
            </a:extLst>
          </p:cNvPr>
          <p:cNvSpPr txBox="1"/>
          <p:nvPr/>
        </p:nvSpPr>
        <p:spPr>
          <a:xfrm>
            <a:off x="6096000" y="4333170"/>
            <a:ext cx="5486401" cy="138499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lvl="0" algn="ctr">
              <a:buNone/>
              <a:defRPr/>
            </a:pPr>
            <a:r>
              <a:rPr lang="en-GB" sz="2000" i="1" dirty="0">
                <a:solidFill>
                  <a:srgbClr val="585858"/>
                </a:solidFill>
              </a:rPr>
              <a:t>To multiply by 10, move each digit one place to the left.</a:t>
            </a:r>
          </a:p>
          <a:p>
            <a:pPr lvl="0" algn="ctr">
              <a:buNone/>
              <a:defRPr/>
            </a:pPr>
            <a:r>
              <a:rPr lang="en-GB" sz="2000" i="1" dirty="0">
                <a:solidFill>
                  <a:srgbClr val="585858"/>
                </a:solidFill>
              </a:rPr>
              <a:t>To divide by 10, move each digit one place to the right.</a:t>
            </a:r>
          </a:p>
        </p:txBody>
      </p:sp>
      <p:sp>
        <p:nvSpPr>
          <p:cNvPr id="5" name="TextBox 4">
            <a:extLst>
              <a:ext uri="{FF2B5EF4-FFF2-40B4-BE49-F238E27FC236}">
                <a16:creationId xmlns:a16="http://schemas.microsoft.com/office/drawing/2014/main" id="{061C8A7E-E31B-4747-AE61-D094BCEE847A}"/>
              </a:ext>
            </a:extLst>
          </p:cNvPr>
          <p:cNvSpPr txBox="1"/>
          <p:nvPr/>
        </p:nvSpPr>
        <p:spPr>
          <a:xfrm>
            <a:off x="1314148" y="3851716"/>
            <a:ext cx="916911" cy="400110"/>
          </a:xfrm>
          <a:prstGeom prst="rect">
            <a:avLst/>
          </a:prstGeom>
          <a:solidFill>
            <a:srgbClr val="D6EBF6"/>
          </a:solidFill>
        </p:spPr>
        <p:txBody>
          <a:bodyPr wrap="square" rtlCol="0">
            <a:spAutoFit/>
          </a:bodyPr>
          <a:lstStyle/>
          <a:p>
            <a:pPr algn="ctr"/>
            <a:r>
              <a:rPr lang="en-GB" sz="2000" dirty="0"/>
              <a:t>10s</a:t>
            </a:r>
            <a:endParaRPr lang="en-GB" dirty="0"/>
          </a:p>
        </p:txBody>
      </p:sp>
      <p:sp>
        <p:nvSpPr>
          <p:cNvPr id="6" name="TextBox 5">
            <a:extLst>
              <a:ext uri="{FF2B5EF4-FFF2-40B4-BE49-F238E27FC236}">
                <a16:creationId xmlns:a16="http://schemas.microsoft.com/office/drawing/2014/main" id="{A1EA9C70-9908-4B8D-849C-D5425E563B2E}"/>
              </a:ext>
            </a:extLst>
          </p:cNvPr>
          <p:cNvSpPr txBox="1"/>
          <p:nvPr/>
        </p:nvSpPr>
        <p:spPr>
          <a:xfrm>
            <a:off x="2378575" y="3856696"/>
            <a:ext cx="916911" cy="400110"/>
          </a:xfrm>
          <a:prstGeom prst="rect">
            <a:avLst/>
          </a:prstGeom>
          <a:solidFill>
            <a:srgbClr val="D6EBF6"/>
          </a:solidFill>
        </p:spPr>
        <p:txBody>
          <a:bodyPr wrap="square" rtlCol="0">
            <a:spAutoFit/>
          </a:bodyPr>
          <a:lstStyle/>
          <a:p>
            <a:pPr algn="ctr"/>
            <a:r>
              <a:rPr lang="en-GB" sz="2000" dirty="0"/>
              <a:t>1s</a:t>
            </a:r>
          </a:p>
        </p:txBody>
      </p:sp>
      <p:sp>
        <p:nvSpPr>
          <p:cNvPr id="9" name="TextBox 8">
            <a:extLst>
              <a:ext uri="{FF2B5EF4-FFF2-40B4-BE49-F238E27FC236}">
                <a16:creationId xmlns:a16="http://schemas.microsoft.com/office/drawing/2014/main" id="{54CCFCA5-E8ED-415A-979A-074C899A8349}"/>
              </a:ext>
            </a:extLst>
          </p:cNvPr>
          <p:cNvSpPr txBox="1"/>
          <p:nvPr/>
        </p:nvSpPr>
        <p:spPr>
          <a:xfrm>
            <a:off x="3424413" y="3856696"/>
            <a:ext cx="916911" cy="400110"/>
          </a:xfrm>
          <a:prstGeom prst="rect">
            <a:avLst/>
          </a:prstGeom>
          <a:solidFill>
            <a:srgbClr val="D6EBF6"/>
          </a:solidFill>
        </p:spPr>
        <p:txBody>
          <a:bodyPr wrap="square" rtlCol="0">
            <a:spAutoFit/>
          </a:bodyPr>
          <a:lstStyle/>
          <a:p>
            <a:pPr algn="ctr"/>
            <a:r>
              <a:rPr lang="en-GB" sz="2000" dirty="0"/>
              <a:t>0.1s</a:t>
            </a:r>
          </a:p>
        </p:txBody>
      </p:sp>
      <p:sp>
        <p:nvSpPr>
          <p:cNvPr id="10" name="TextBox 9">
            <a:extLst>
              <a:ext uri="{FF2B5EF4-FFF2-40B4-BE49-F238E27FC236}">
                <a16:creationId xmlns:a16="http://schemas.microsoft.com/office/drawing/2014/main" id="{25BABC4B-63B0-4BA7-8B47-8FAC2BDAF9DC}"/>
              </a:ext>
            </a:extLst>
          </p:cNvPr>
          <p:cNvSpPr txBox="1"/>
          <p:nvPr/>
        </p:nvSpPr>
        <p:spPr>
          <a:xfrm>
            <a:off x="4470251" y="3856696"/>
            <a:ext cx="916911" cy="400110"/>
          </a:xfrm>
          <a:prstGeom prst="rect">
            <a:avLst/>
          </a:prstGeom>
          <a:solidFill>
            <a:srgbClr val="D6EBF6"/>
          </a:solidFill>
        </p:spPr>
        <p:txBody>
          <a:bodyPr wrap="square" rtlCol="0">
            <a:spAutoFit/>
          </a:bodyPr>
          <a:lstStyle/>
          <a:p>
            <a:pPr algn="ctr"/>
            <a:r>
              <a:rPr lang="en-GB" sz="2000" dirty="0"/>
              <a:t>0.01s</a:t>
            </a:r>
          </a:p>
        </p:txBody>
      </p:sp>
      <p:grpSp>
        <p:nvGrpSpPr>
          <p:cNvPr id="17" name="Group 16">
            <a:extLst>
              <a:ext uri="{FF2B5EF4-FFF2-40B4-BE49-F238E27FC236}">
                <a16:creationId xmlns:a16="http://schemas.microsoft.com/office/drawing/2014/main" id="{5B6054A4-FE31-4D32-A46E-0A7293B4F98C}"/>
              </a:ext>
            </a:extLst>
          </p:cNvPr>
          <p:cNvGrpSpPr/>
          <p:nvPr/>
        </p:nvGrpSpPr>
        <p:grpSpPr>
          <a:xfrm>
            <a:off x="3310626" y="4438527"/>
            <a:ext cx="91975" cy="515006"/>
            <a:chOff x="4371832" y="4438527"/>
            <a:chExt cx="91975" cy="515006"/>
          </a:xfrm>
        </p:grpSpPr>
        <p:sp>
          <p:nvSpPr>
            <p:cNvPr id="11" name="Oval 10">
              <a:extLst>
                <a:ext uri="{FF2B5EF4-FFF2-40B4-BE49-F238E27FC236}">
                  <a16:creationId xmlns:a16="http://schemas.microsoft.com/office/drawing/2014/main" id="{09C3FC3B-0F35-4B8C-88AB-B8916403EBC2}"/>
                </a:ext>
              </a:extLst>
            </p:cNvPr>
            <p:cNvSpPr/>
            <p:nvPr/>
          </p:nvSpPr>
          <p:spPr bwMode="auto">
            <a:xfrm>
              <a:off x="4371832" y="4438527"/>
              <a:ext cx="91975" cy="91975"/>
            </a:xfrm>
            <a:prstGeom prst="ellipse">
              <a:avLst/>
            </a:prstGeom>
            <a:solidFill>
              <a:schemeClr val="tx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F6F25244-69FA-4968-A71F-CBDEF9C6EE41}"/>
                </a:ext>
              </a:extLst>
            </p:cNvPr>
            <p:cNvSpPr/>
            <p:nvPr/>
          </p:nvSpPr>
          <p:spPr bwMode="auto">
            <a:xfrm>
              <a:off x="4371832" y="4861558"/>
              <a:ext cx="91975" cy="91975"/>
            </a:xfrm>
            <a:prstGeom prst="ellipse">
              <a:avLst/>
            </a:prstGeom>
            <a:solidFill>
              <a:schemeClr val="tx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56" name="TextBox 55">
            <a:extLst>
              <a:ext uri="{FF2B5EF4-FFF2-40B4-BE49-F238E27FC236}">
                <a16:creationId xmlns:a16="http://schemas.microsoft.com/office/drawing/2014/main" id="{D8A8B552-15B2-4F6E-8AD1-C75E735701D3}"/>
              </a:ext>
            </a:extLst>
          </p:cNvPr>
          <p:cNvSpPr txBox="1"/>
          <p:nvPr/>
        </p:nvSpPr>
        <p:spPr>
          <a:xfrm>
            <a:off x="2647683" y="4279091"/>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57" name="TextBox 56">
            <a:extLst>
              <a:ext uri="{FF2B5EF4-FFF2-40B4-BE49-F238E27FC236}">
                <a16:creationId xmlns:a16="http://schemas.microsoft.com/office/drawing/2014/main" id="{18F7B3AB-202B-4FB5-99F4-0C3527CF1BCB}"/>
              </a:ext>
            </a:extLst>
          </p:cNvPr>
          <p:cNvSpPr txBox="1"/>
          <p:nvPr/>
        </p:nvSpPr>
        <p:spPr>
          <a:xfrm>
            <a:off x="2647682" y="4279091"/>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239927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grpId="0" nodeType="clickEffect">
                                  <p:stCondLst>
                                    <p:cond delay="0"/>
                                  </p:stCondLst>
                                  <p:childTnLst>
                                    <p:animMotion origin="layout" path="M -4.16667E-7 4.81481E-6 L -0.08685 0.06087 " pathEditMode="relative" rAng="0" ptsTypes="AA">
                                      <p:cBhvr>
                                        <p:cTn id="11" dur="2000" fill="hold"/>
                                        <p:tgtEl>
                                          <p:spTgt spid="43"/>
                                        </p:tgtEl>
                                        <p:attrNameLst>
                                          <p:attrName>ppt_x</p:attrName>
                                          <p:attrName>ppt_y</p:attrName>
                                        </p:attrNameLst>
                                      </p:cBhvr>
                                      <p:rCtr x="-4349" y="3032"/>
                                    </p:animMotion>
                                  </p:childTnLst>
                                </p:cTn>
                              </p:par>
                              <p:par>
                                <p:cTn id="12" presetID="56" presetClass="path" presetSubtype="0" accel="50000" decel="50000" fill="hold" grpId="0" nodeType="withEffect">
                                  <p:stCondLst>
                                    <p:cond delay="0"/>
                                  </p:stCondLst>
                                  <p:childTnLst>
                                    <p:animMotion origin="layout" path="M 4.58333E-6 4.81481E-6 L -0.08685 0.06087 " pathEditMode="relative" rAng="0" ptsTypes="AA">
                                      <p:cBhvr>
                                        <p:cTn id="13" dur="2000" fill="hold"/>
                                        <p:tgtEl>
                                          <p:spTgt spid="20"/>
                                        </p:tgtEl>
                                        <p:attrNameLst>
                                          <p:attrName>ppt_x</p:attrName>
                                          <p:attrName>ppt_y</p:attrName>
                                        </p:attrNameLst>
                                      </p:cBhvr>
                                      <p:rCtr x="-4349" y="3032"/>
                                    </p:animMotion>
                                  </p:childTnLst>
                                </p:cTn>
                              </p:par>
                              <p:par>
                                <p:cTn id="14" presetID="56" presetClass="path" presetSubtype="0" accel="50000" decel="50000" fill="hold" grpId="0" nodeType="withEffect">
                                  <p:stCondLst>
                                    <p:cond delay="0"/>
                                  </p:stCondLst>
                                  <p:childTnLst>
                                    <p:animMotion origin="layout" path="M 1.04167E-6 7.40741E-7 L -0.08685 0.06088 " pathEditMode="relative" rAng="0" ptsTypes="AA">
                                      <p:cBhvr>
                                        <p:cTn id="15" dur="2000" fill="hold"/>
                                        <p:tgtEl>
                                          <p:spTgt spid="56"/>
                                        </p:tgtEl>
                                        <p:attrNameLst>
                                          <p:attrName>ppt_x</p:attrName>
                                          <p:attrName>ppt_y</p:attrName>
                                        </p:attrNameLst>
                                      </p:cBhvr>
                                      <p:rCtr x="-4349" y="3032"/>
                                    </p:animMotion>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56"/>
                                        </p:tgtEl>
                                      </p:cBhvr>
                                    </p:animEffect>
                                    <p:set>
                                      <p:cBhvr>
                                        <p:cTn id="41" dur="1" fill="hold">
                                          <p:stCondLst>
                                            <p:cond delay="499"/>
                                          </p:stCondLst>
                                        </p:cTn>
                                        <p:tgtEl>
                                          <p:spTgt spid="5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 presetClass="entr" presetSubtype="0" fill="hold" grpId="1" nodeType="with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0" nodeType="clickEffect">
                                  <p:stCondLst>
                                    <p:cond delay="0"/>
                                  </p:stCondLst>
                                  <p:childTnLst>
                                    <p:animMotion origin="layout" path="M -1.45833E-6 -4.81481E-6 L 0.08685 -0.06087 " pathEditMode="relative" rAng="0" ptsTypes="AA">
                                      <p:cBhvr>
                                        <p:cTn id="61" dur="2000" fill="hold"/>
                                        <p:tgtEl>
                                          <p:spTgt spid="34"/>
                                        </p:tgtEl>
                                        <p:attrNameLst>
                                          <p:attrName>ppt_x</p:attrName>
                                          <p:attrName>ppt_y</p:attrName>
                                        </p:attrNameLst>
                                      </p:cBhvr>
                                      <p:rCtr x="4336" y="-3056"/>
                                    </p:animMotion>
                                  </p:childTnLst>
                                </p:cTn>
                              </p:par>
                              <p:par>
                                <p:cTn id="62" presetID="42" presetClass="path" presetSubtype="0" accel="50000" decel="50000" fill="hold" grpId="0" nodeType="withEffect">
                                  <p:stCondLst>
                                    <p:cond delay="0"/>
                                  </p:stCondLst>
                                  <p:childTnLst>
                                    <p:animMotion origin="layout" path="M 3.54167E-6 -4.81481E-6 L 0.08685 -0.06087 " pathEditMode="relative" rAng="0" ptsTypes="AA">
                                      <p:cBhvr>
                                        <p:cTn id="63" dur="2000" fill="hold"/>
                                        <p:tgtEl>
                                          <p:spTgt spid="19"/>
                                        </p:tgtEl>
                                        <p:attrNameLst>
                                          <p:attrName>ppt_x</p:attrName>
                                          <p:attrName>ppt_y</p:attrName>
                                        </p:attrNameLst>
                                      </p:cBhvr>
                                      <p:rCtr x="4336" y="-3056"/>
                                    </p:animMotion>
                                  </p:childTnLst>
                                </p:cTn>
                              </p:par>
                              <p:par>
                                <p:cTn id="64" presetID="10"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3" grpId="0"/>
      <p:bldP spid="14" grpId="0"/>
      <p:bldP spid="14" grpId="1"/>
      <p:bldP spid="15" grpId="0" animBg="1"/>
      <p:bldP spid="34" grpId="0"/>
      <p:bldP spid="7" grpId="0"/>
      <p:bldP spid="8" grpId="0"/>
      <p:bldP spid="47" grpId="0"/>
      <p:bldP spid="48" grpId="0"/>
      <p:bldP spid="13" grpId="0"/>
      <p:bldP spid="44" grpId="0" animBg="1"/>
      <p:bldP spid="44" grpId="1" animBg="1"/>
      <p:bldP spid="19" grpId="0"/>
      <p:bldP spid="22" grpId="0"/>
      <p:bldP spid="24" grpId="0"/>
      <p:bldP spid="31" grpId="0"/>
      <p:bldP spid="35" grpId="0"/>
      <p:bldP spid="56" grpId="0"/>
      <p:bldP spid="5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5F8614-6272-4AEA-9E0C-695F814E4C2A}"/>
              </a:ext>
            </a:extLst>
          </p:cNvPr>
          <p:cNvSpPr/>
          <p:nvPr/>
        </p:nvSpPr>
        <p:spPr>
          <a:xfrm>
            <a:off x="9299737" y="2793590"/>
            <a:ext cx="644580"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5MD-1 Multiplying and dividing by 10 and 100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8" name="Rectangle 7">
            <a:extLst>
              <a:ext uri="{FF2B5EF4-FFF2-40B4-BE49-F238E27FC236}">
                <a16:creationId xmlns:a16="http://schemas.microsoft.com/office/drawing/2014/main" id="{2B47C3E8-3D57-4297-A91E-4316440F4124}"/>
              </a:ext>
            </a:extLst>
          </p:cNvPr>
          <p:cNvSpPr/>
          <p:nvPr/>
        </p:nvSpPr>
        <p:spPr>
          <a:xfrm>
            <a:off x="10149890" y="2819738"/>
            <a:ext cx="1830596"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 hundred times the size </a:t>
            </a:r>
          </a:p>
        </p:txBody>
      </p:sp>
      <p:sp>
        <p:nvSpPr>
          <p:cNvPr id="26" name="Rectangle 25">
            <a:extLst>
              <a:ext uri="{FF2B5EF4-FFF2-40B4-BE49-F238E27FC236}">
                <a16:creationId xmlns:a16="http://schemas.microsoft.com/office/drawing/2014/main" id="{54F6ECB9-9F87-4C3A-84B9-096A62D2E700}"/>
              </a:ext>
            </a:extLst>
          </p:cNvPr>
          <p:cNvSpPr/>
          <p:nvPr/>
        </p:nvSpPr>
        <p:spPr>
          <a:xfrm>
            <a:off x="9299396" y="1971120"/>
            <a:ext cx="644580"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C8ED6C16-EA7B-4A16-87AA-0DD97BB130A3}"/>
              </a:ext>
            </a:extLst>
          </p:cNvPr>
          <p:cNvGrpSpPr/>
          <p:nvPr/>
        </p:nvGrpSpPr>
        <p:grpSpPr>
          <a:xfrm>
            <a:off x="10012395" y="2160945"/>
            <a:ext cx="980793" cy="803210"/>
            <a:chOff x="6455057" y="3805917"/>
            <a:chExt cx="980793" cy="803210"/>
          </a:xfrm>
        </p:grpSpPr>
        <p:sp>
          <p:nvSpPr>
            <p:cNvPr id="15" name="Rectangle 14">
              <a:extLst>
                <a:ext uri="{FF2B5EF4-FFF2-40B4-BE49-F238E27FC236}">
                  <a16:creationId xmlns:a16="http://schemas.microsoft.com/office/drawing/2014/main" id="{D5BA111F-0687-4F28-A676-F54CDE16E424}"/>
                </a:ext>
              </a:extLst>
            </p:cNvPr>
            <p:cNvSpPr/>
            <p:nvPr/>
          </p:nvSpPr>
          <p:spPr>
            <a:xfrm>
              <a:off x="6571297" y="4179403"/>
              <a:ext cx="864553"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a:ln>
                    <a:noFill/>
                  </a:ln>
                  <a:solidFill>
                    <a:srgbClr val="046287"/>
                  </a:solidFill>
                  <a:effectLst/>
                  <a:uLnTx/>
                  <a:uFillTx/>
                  <a:latin typeface="Arial" panose="020B0604020202020204" pitchFamily="34" charset="0"/>
                  <a:ea typeface="+mn-ea"/>
                  <a:cs typeface="+mn-cs"/>
                </a:rPr>
                <a:t>× 100</a:t>
              </a:r>
              <a:endPar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endParaRPr>
            </a:p>
          </p:txBody>
        </p:sp>
        <p:pic>
          <p:nvPicPr>
            <p:cNvPr id="24" name="Picture 23" descr="A picture containing traffic, light, street, stop&#10;&#10;Description automatically generated">
              <a:extLst>
                <a:ext uri="{FF2B5EF4-FFF2-40B4-BE49-F238E27FC236}">
                  <a16:creationId xmlns:a16="http://schemas.microsoft.com/office/drawing/2014/main" id="{6439CFDF-7EAE-4A78-AE06-81275EB6E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057" y="3805917"/>
              <a:ext cx="147600" cy="803210"/>
            </a:xfrm>
            <a:prstGeom prst="rect">
              <a:avLst/>
            </a:prstGeom>
          </p:spPr>
        </p:pic>
      </p:grpSp>
      <p:grpSp>
        <p:nvGrpSpPr>
          <p:cNvPr id="11" name="Group 10">
            <a:extLst>
              <a:ext uri="{FF2B5EF4-FFF2-40B4-BE49-F238E27FC236}">
                <a16:creationId xmlns:a16="http://schemas.microsoft.com/office/drawing/2014/main" id="{8D0C7390-FC61-4DEB-9CF6-3E12F972DDD9}"/>
              </a:ext>
            </a:extLst>
          </p:cNvPr>
          <p:cNvGrpSpPr/>
          <p:nvPr/>
        </p:nvGrpSpPr>
        <p:grpSpPr>
          <a:xfrm>
            <a:off x="9954962" y="1841799"/>
            <a:ext cx="2128838" cy="1692130"/>
            <a:chOff x="6397625" y="4628617"/>
            <a:chExt cx="2128838" cy="1692130"/>
          </a:xfrm>
        </p:grpSpPr>
        <p:grpSp>
          <p:nvGrpSpPr>
            <p:cNvPr id="28" name="Group 27">
              <a:extLst>
                <a:ext uri="{FF2B5EF4-FFF2-40B4-BE49-F238E27FC236}">
                  <a16:creationId xmlns:a16="http://schemas.microsoft.com/office/drawing/2014/main" id="{6AB55063-3E86-4E39-AF3A-AD0B194BA82E}"/>
                </a:ext>
              </a:extLst>
            </p:cNvPr>
            <p:cNvGrpSpPr/>
            <p:nvPr/>
          </p:nvGrpSpPr>
          <p:grpSpPr>
            <a:xfrm>
              <a:off x="6397625" y="4628617"/>
              <a:ext cx="2128838" cy="1692130"/>
              <a:chOff x="6391275" y="4732571"/>
              <a:chExt cx="2128838" cy="1692130"/>
            </a:xfrm>
          </p:grpSpPr>
          <p:sp>
            <p:nvSpPr>
              <p:cNvPr id="27" name="Rectangle 26">
                <a:extLst>
                  <a:ext uri="{FF2B5EF4-FFF2-40B4-BE49-F238E27FC236}">
                    <a16:creationId xmlns:a16="http://schemas.microsoft.com/office/drawing/2014/main" id="{E7E52C2A-278D-43EC-BB78-55120AD43064}"/>
                  </a:ext>
                </a:extLst>
              </p:cNvPr>
              <p:cNvSpPr/>
              <p:nvPr/>
            </p:nvSpPr>
            <p:spPr>
              <a:xfrm>
                <a:off x="6391275" y="4732571"/>
                <a:ext cx="2128838" cy="169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C846C439-D14E-4AE3-9FDD-4D5B77A78989}"/>
                  </a:ext>
                </a:extLst>
              </p:cNvPr>
              <p:cNvSpPr/>
              <p:nvPr/>
            </p:nvSpPr>
            <p:spPr>
              <a:xfrm>
                <a:off x="6571297" y="5268878"/>
                <a:ext cx="858203"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100</a:t>
                </a:r>
              </a:p>
            </p:txBody>
          </p:sp>
        </p:grpSp>
        <p:pic>
          <p:nvPicPr>
            <p:cNvPr id="29" name="Picture 28" descr="A picture containing traffic, light, street, stop&#10;&#10;Description automatically generated">
              <a:extLst>
                <a:ext uri="{FF2B5EF4-FFF2-40B4-BE49-F238E27FC236}">
                  <a16:creationId xmlns:a16="http://schemas.microsoft.com/office/drawing/2014/main" id="{8A581B4D-53FA-46B8-B8EA-8307503DA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455057" y="4963374"/>
              <a:ext cx="148482" cy="803210"/>
            </a:xfrm>
            <a:prstGeom prst="rect">
              <a:avLst/>
            </a:prstGeom>
          </p:spPr>
        </p:pic>
      </p:grpSp>
      <p:sp>
        <p:nvSpPr>
          <p:cNvPr id="12" name="Rectangle 11">
            <a:extLst>
              <a:ext uri="{FF2B5EF4-FFF2-40B4-BE49-F238E27FC236}">
                <a16:creationId xmlns:a16="http://schemas.microsoft.com/office/drawing/2014/main" id="{57C17E72-CA23-422D-9E68-8D78C5F88552}"/>
              </a:ext>
            </a:extLst>
          </p:cNvPr>
          <p:cNvSpPr/>
          <p:nvPr/>
        </p:nvSpPr>
        <p:spPr>
          <a:xfrm>
            <a:off x="10149890" y="2813433"/>
            <a:ext cx="1944896"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one-hundredth of the size</a:t>
            </a:r>
          </a:p>
        </p:txBody>
      </p:sp>
      <p:sp>
        <p:nvSpPr>
          <p:cNvPr id="3" name="Rectangle 2">
            <a:extLst>
              <a:ext uri="{FF2B5EF4-FFF2-40B4-BE49-F238E27FC236}">
                <a16:creationId xmlns:a16="http://schemas.microsoft.com/office/drawing/2014/main" id="{9ACF8A8E-4B99-4AFA-8F9B-82D4A340E58A}"/>
              </a:ext>
            </a:extLst>
          </p:cNvPr>
          <p:cNvSpPr/>
          <p:nvPr/>
        </p:nvSpPr>
        <p:spPr>
          <a:xfrm>
            <a:off x="794098" y="2565312"/>
            <a:ext cx="315503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95 ÷ 100 = 0.95</a:t>
            </a:r>
          </a:p>
        </p:txBody>
      </p:sp>
      <p:sp>
        <p:nvSpPr>
          <p:cNvPr id="4" name="Rectangle 3">
            <a:extLst>
              <a:ext uri="{FF2B5EF4-FFF2-40B4-BE49-F238E27FC236}">
                <a16:creationId xmlns:a16="http://schemas.microsoft.com/office/drawing/2014/main" id="{3A2521AB-C8D7-4B9E-BD67-7C4EAC3D5B46}"/>
              </a:ext>
            </a:extLst>
          </p:cNvPr>
          <p:cNvSpPr/>
          <p:nvPr/>
        </p:nvSpPr>
        <p:spPr>
          <a:xfrm>
            <a:off x="786887" y="1971230"/>
            <a:ext cx="3169457"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0.95 × 100 = 95</a:t>
            </a:r>
          </a:p>
        </p:txBody>
      </p:sp>
      <p:sp>
        <p:nvSpPr>
          <p:cNvPr id="18" name="Rectangle 17">
            <a:extLst>
              <a:ext uri="{FF2B5EF4-FFF2-40B4-BE49-F238E27FC236}">
                <a16:creationId xmlns:a16="http://schemas.microsoft.com/office/drawing/2014/main" id="{BB8967F5-1A67-4DF7-AAB2-BEE47FBAB831}"/>
              </a:ext>
            </a:extLst>
          </p:cNvPr>
          <p:cNvSpPr/>
          <p:nvPr/>
        </p:nvSpPr>
        <p:spPr>
          <a:xfrm>
            <a:off x="6736879" y="3201639"/>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49C27CC5-DB47-4D4E-9825-DB3BC63CF53B}"/>
              </a:ext>
            </a:extLst>
          </p:cNvPr>
          <p:cNvSpPr/>
          <p:nvPr/>
        </p:nvSpPr>
        <p:spPr>
          <a:xfrm>
            <a:off x="6736538" y="2374199"/>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Content Placeholder 2">
            <a:extLst>
              <a:ext uri="{FF2B5EF4-FFF2-40B4-BE49-F238E27FC236}">
                <a16:creationId xmlns:a16="http://schemas.microsoft.com/office/drawing/2014/main" id="{2B1401DA-5FDB-44AB-AEE3-59B1142FF41D}"/>
              </a:ext>
            </a:extLst>
          </p:cNvPr>
          <p:cNvSpPr txBox="1">
            <a:spLocks/>
          </p:cNvSpPr>
          <p:nvPr/>
        </p:nvSpPr>
        <p:spPr>
          <a:xfrm>
            <a:off x="729978" y="3854644"/>
            <a:ext cx="7642497" cy="148590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When we multiply 0.95 by 100, what is the new value of the 9 digit? The 5 digit?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happens when we then divide by 100? What is the new value of each digit?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Provide further opportunities to multiply different number of hundredths by 100 and divide different two-digit numbers by 100.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30" name="Table 3">
            <a:extLst>
              <a:ext uri="{FF2B5EF4-FFF2-40B4-BE49-F238E27FC236}">
                <a16:creationId xmlns:a16="http://schemas.microsoft.com/office/drawing/2014/main" id="{E637452A-0C48-466F-AE54-0A16EED972DD}"/>
              </a:ext>
            </a:extLst>
          </p:cNvPr>
          <p:cNvGraphicFramePr>
            <a:graphicFrameLocks noGrp="1"/>
          </p:cNvGraphicFramePr>
          <p:nvPr/>
        </p:nvGraphicFramePr>
        <p:xfrm>
          <a:off x="4168097" y="1135950"/>
          <a:ext cx="5779224" cy="2473314"/>
        </p:xfrm>
        <a:graphic>
          <a:graphicData uri="http://schemas.openxmlformats.org/drawingml/2006/table">
            <a:tbl>
              <a:tblPr firstRow="1" bandRow="1">
                <a:tableStyleId>{5C22544A-7EE6-4342-B048-85BDC9FD1C3A}</a:tableStyleId>
              </a:tblPr>
              <a:tblGrid>
                <a:gridCol w="642136">
                  <a:extLst>
                    <a:ext uri="{9D8B030D-6E8A-4147-A177-3AD203B41FA5}">
                      <a16:colId xmlns:a16="http://schemas.microsoft.com/office/drawing/2014/main" val="2080570269"/>
                    </a:ext>
                  </a:extLst>
                </a:gridCol>
                <a:gridCol w="642136">
                  <a:extLst>
                    <a:ext uri="{9D8B030D-6E8A-4147-A177-3AD203B41FA5}">
                      <a16:colId xmlns:a16="http://schemas.microsoft.com/office/drawing/2014/main" val="997338931"/>
                    </a:ext>
                  </a:extLst>
                </a:gridCol>
                <a:gridCol w="642136">
                  <a:extLst>
                    <a:ext uri="{9D8B030D-6E8A-4147-A177-3AD203B41FA5}">
                      <a16:colId xmlns:a16="http://schemas.microsoft.com/office/drawing/2014/main" val="2957847936"/>
                    </a:ext>
                  </a:extLst>
                </a:gridCol>
                <a:gridCol w="642136">
                  <a:extLst>
                    <a:ext uri="{9D8B030D-6E8A-4147-A177-3AD203B41FA5}">
                      <a16:colId xmlns:a16="http://schemas.microsoft.com/office/drawing/2014/main" val="2775375010"/>
                    </a:ext>
                  </a:extLst>
                </a:gridCol>
                <a:gridCol w="642136">
                  <a:extLst>
                    <a:ext uri="{9D8B030D-6E8A-4147-A177-3AD203B41FA5}">
                      <a16:colId xmlns:a16="http://schemas.microsoft.com/office/drawing/2014/main" val="2893316661"/>
                    </a:ext>
                  </a:extLst>
                </a:gridCol>
                <a:gridCol w="642136">
                  <a:extLst>
                    <a:ext uri="{9D8B030D-6E8A-4147-A177-3AD203B41FA5}">
                      <a16:colId xmlns:a16="http://schemas.microsoft.com/office/drawing/2014/main" val="2610263126"/>
                    </a:ext>
                  </a:extLst>
                </a:gridCol>
                <a:gridCol w="642136">
                  <a:extLst>
                    <a:ext uri="{9D8B030D-6E8A-4147-A177-3AD203B41FA5}">
                      <a16:colId xmlns:a16="http://schemas.microsoft.com/office/drawing/2014/main" val="881048969"/>
                    </a:ext>
                  </a:extLst>
                </a:gridCol>
                <a:gridCol w="642136">
                  <a:extLst>
                    <a:ext uri="{9D8B030D-6E8A-4147-A177-3AD203B41FA5}">
                      <a16:colId xmlns:a16="http://schemas.microsoft.com/office/drawing/2014/main" val="3430233233"/>
                    </a:ext>
                  </a:extLst>
                </a:gridCol>
                <a:gridCol w="642136">
                  <a:extLst>
                    <a:ext uri="{9D8B030D-6E8A-4147-A177-3AD203B41FA5}">
                      <a16:colId xmlns:a16="http://schemas.microsoft.com/office/drawing/2014/main" val="3472341822"/>
                    </a:ext>
                  </a:extLst>
                </a:gridCol>
              </a:tblGrid>
              <a:tr h="412219">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266751"/>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971683"/>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762481"/>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31775"/>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265753"/>
                  </a:ext>
                </a:extLst>
              </a:tr>
              <a:tr h="412219">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900" dirty="0"/>
                    </a:p>
                  </a:txBody>
                  <a:tcPr marL="122030" marR="122030" marT="61015" marB="610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436412"/>
                  </a:ext>
                </a:extLst>
              </a:tr>
            </a:tbl>
          </a:graphicData>
        </a:graphic>
      </p:graphicFrame>
      <p:grpSp>
        <p:nvGrpSpPr>
          <p:cNvPr id="31" name="Group 30">
            <a:extLst>
              <a:ext uri="{FF2B5EF4-FFF2-40B4-BE49-F238E27FC236}">
                <a16:creationId xmlns:a16="http://schemas.microsoft.com/office/drawing/2014/main" id="{24329538-3148-424A-8CD7-60DEAB9F0C05}"/>
              </a:ext>
            </a:extLst>
          </p:cNvPr>
          <p:cNvGrpSpPr/>
          <p:nvPr/>
        </p:nvGrpSpPr>
        <p:grpSpPr>
          <a:xfrm>
            <a:off x="4113669" y="1232900"/>
            <a:ext cx="5856563" cy="2318036"/>
            <a:chOff x="1753415" y="4438169"/>
            <a:chExt cx="5628256" cy="1782874"/>
          </a:xfrm>
        </p:grpSpPr>
        <p:grpSp>
          <p:nvGrpSpPr>
            <p:cNvPr id="32" name="Group 31">
              <a:extLst>
                <a:ext uri="{FF2B5EF4-FFF2-40B4-BE49-F238E27FC236}">
                  <a16:creationId xmlns:a16="http://schemas.microsoft.com/office/drawing/2014/main" id="{D80E8C50-1169-4E90-9846-A7E2AFDC1A57}"/>
                </a:ext>
              </a:extLst>
            </p:cNvPr>
            <p:cNvGrpSpPr/>
            <p:nvPr/>
          </p:nvGrpSpPr>
          <p:grpSpPr>
            <a:xfrm>
              <a:off x="1753415" y="4440116"/>
              <a:ext cx="689095" cy="1780926"/>
              <a:chOff x="1753415" y="4440116"/>
              <a:chExt cx="689095" cy="1780926"/>
            </a:xfrm>
          </p:grpSpPr>
          <p:sp>
            <p:nvSpPr>
              <p:cNvPr id="89" name="TextBox 88">
                <a:extLst>
                  <a:ext uri="{FF2B5EF4-FFF2-40B4-BE49-F238E27FC236}">
                    <a16:creationId xmlns:a16="http://schemas.microsoft.com/office/drawing/2014/main" id="{AADA2AA6-B277-4114-827E-40BBEB3C25A0}"/>
                  </a:ext>
                </a:extLst>
              </p:cNvPr>
              <p:cNvSpPr txBox="1"/>
              <p:nvPr/>
            </p:nvSpPr>
            <p:spPr>
              <a:xfrm>
                <a:off x="175341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90" name="TextBox 89">
                <a:extLst>
                  <a:ext uri="{FF2B5EF4-FFF2-40B4-BE49-F238E27FC236}">
                    <a16:creationId xmlns:a16="http://schemas.microsoft.com/office/drawing/2014/main" id="{A4C5480F-8944-4835-9A3C-42C6B446CF30}"/>
                  </a:ext>
                </a:extLst>
              </p:cNvPr>
              <p:cNvSpPr txBox="1"/>
              <p:nvPr/>
            </p:nvSpPr>
            <p:spPr>
              <a:xfrm>
                <a:off x="175341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100</a:t>
                </a:r>
              </a:p>
            </p:txBody>
          </p:sp>
          <p:sp>
            <p:nvSpPr>
              <p:cNvPr id="91" name="TextBox 90">
                <a:extLst>
                  <a:ext uri="{FF2B5EF4-FFF2-40B4-BE49-F238E27FC236}">
                    <a16:creationId xmlns:a16="http://schemas.microsoft.com/office/drawing/2014/main" id="{DCB6786E-68C3-4AC0-81EE-569AECACBFA0}"/>
                  </a:ext>
                </a:extLst>
              </p:cNvPr>
              <p:cNvSpPr txBox="1"/>
              <p:nvPr/>
            </p:nvSpPr>
            <p:spPr>
              <a:xfrm>
                <a:off x="175341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a:t>
                </a:r>
              </a:p>
            </p:txBody>
          </p:sp>
          <p:sp>
            <p:nvSpPr>
              <p:cNvPr id="92" name="TextBox 91">
                <a:extLst>
                  <a:ext uri="{FF2B5EF4-FFF2-40B4-BE49-F238E27FC236}">
                    <a16:creationId xmlns:a16="http://schemas.microsoft.com/office/drawing/2014/main" id="{CE44CD52-CB5E-435D-A22F-0C676A7258B2}"/>
                  </a:ext>
                </a:extLst>
              </p:cNvPr>
              <p:cNvSpPr txBox="1"/>
              <p:nvPr/>
            </p:nvSpPr>
            <p:spPr>
              <a:xfrm>
                <a:off x="175341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a:t>
                </a:r>
              </a:p>
            </p:txBody>
          </p:sp>
          <p:sp>
            <p:nvSpPr>
              <p:cNvPr id="93" name="TextBox 92">
                <a:extLst>
                  <a:ext uri="{FF2B5EF4-FFF2-40B4-BE49-F238E27FC236}">
                    <a16:creationId xmlns:a16="http://schemas.microsoft.com/office/drawing/2014/main" id="{23642AB0-F9B3-4B98-9896-8FC1435454C2}"/>
                  </a:ext>
                </a:extLst>
              </p:cNvPr>
              <p:cNvSpPr txBox="1"/>
              <p:nvPr/>
            </p:nvSpPr>
            <p:spPr>
              <a:xfrm>
                <a:off x="177656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0.1</a:t>
                </a:r>
              </a:p>
            </p:txBody>
          </p:sp>
          <p:sp>
            <p:nvSpPr>
              <p:cNvPr id="94" name="TextBox 93">
                <a:extLst>
                  <a:ext uri="{FF2B5EF4-FFF2-40B4-BE49-F238E27FC236}">
                    <a16:creationId xmlns:a16="http://schemas.microsoft.com/office/drawing/2014/main" id="{FA081969-A2BF-49F5-8E5E-CC11ABCADF15}"/>
                  </a:ext>
                </a:extLst>
              </p:cNvPr>
              <p:cNvSpPr txBox="1"/>
              <p:nvPr/>
            </p:nvSpPr>
            <p:spPr>
              <a:xfrm>
                <a:off x="177656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0.01</a:t>
                </a:r>
              </a:p>
            </p:txBody>
          </p:sp>
        </p:grpSp>
        <p:grpSp>
          <p:nvGrpSpPr>
            <p:cNvPr id="33" name="Group 32">
              <a:extLst>
                <a:ext uri="{FF2B5EF4-FFF2-40B4-BE49-F238E27FC236}">
                  <a16:creationId xmlns:a16="http://schemas.microsoft.com/office/drawing/2014/main" id="{48FA390D-FFDE-410B-97BF-272B4D71B354}"/>
                </a:ext>
              </a:extLst>
            </p:cNvPr>
            <p:cNvGrpSpPr/>
            <p:nvPr/>
          </p:nvGrpSpPr>
          <p:grpSpPr>
            <a:xfrm>
              <a:off x="2370810" y="4438169"/>
              <a:ext cx="689095" cy="1780925"/>
              <a:chOff x="2370810" y="4438169"/>
              <a:chExt cx="689095" cy="1780925"/>
            </a:xfrm>
          </p:grpSpPr>
          <p:sp>
            <p:nvSpPr>
              <p:cNvPr id="83" name="TextBox 82">
                <a:extLst>
                  <a:ext uri="{FF2B5EF4-FFF2-40B4-BE49-F238E27FC236}">
                    <a16:creationId xmlns:a16="http://schemas.microsoft.com/office/drawing/2014/main" id="{FD6D96B2-B593-4947-A689-98BD62E9C917}"/>
                  </a:ext>
                </a:extLst>
              </p:cNvPr>
              <p:cNvSpPr txBox="1"/>
              <p:nvPr/>
            </p:nvSpPr>
            <p:spPr>
              <a:xfrm>
                <a:off x="237081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2,000</a:t>
                </a:r>
              </a:p>
            </p:txBody>
          </p:sp>
          <p:sp>
            <p:nvSpPr>
              <p:cNvPr id="84" name="TextBox 83">
                <a:extLst>
                  <a:ext uri="{FF2B5EF4-FFF2-40B4-BE49-F238E27FC236}">
                    <a16:creationId xmlns:a16="http://schemas.microsoft.com/office/drawing/2014/main" id="{369FFF12-4E64-422B-9940-C21094568225}"/>
                  </a:ext>
                </a:extLst>
              </p:cNvPr>
              <p:cNvSpPr txBox="1"/>
              <p:nvPr/>
            </p:nvSpPr>
            <p:spPr>
              <a:xfrm>
                <a:off x="2370810"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200</a:t>
                </a:r>
              </a:p>
            </p:txBody>
          </p:sp>
          <p:sp>
            <p:nvSpPr>
              <p:cNvPr id="85" name="TextBox 84">
                <a:extLst>
                  <a:ext uri="{FF2B5EF4-FFF2-40B4-BE49-F238E27FC236}">
                    <a16:creationId xmlns:a16="http://schemas.microsoft.com/office/drawing/2014/main" id="{542D76D3-6ABB-491E-B244-11BC804D98E5}"/>
                  </a:ext>
                </a:extLst>
              </p:cNvPr>
              <p:cNvSpPr txBox="1"/>
              <p:nvPr/>
            </p:nvSpPr>
            <p:spPr>
              <a:xfrm>
                <a:off x="237081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a:t>
                </a:r>
              </a:p>
            </p:txBody>
          </p:sp>
          <p:sp>
            <p:nvSpPr>
              <p:cNvPr id="86" name="TextBox 85">
                <a:extLst>
                  <a:ext uri="{FF2B5EF4-FFF2-40B4-BE49-F238E27FC236}">
                    <a16:creationId xmlns:a16="http://schemas.microsoft.com/office/drawing/2014/main" id="{DCC49557-4A3A-4388-8CD5-FEC4675B1E6B}"/>
                  </a:ext>
                </a:extLst>
              </p:cNvPr>
              <p:cNvSpPr txBox="1"/>
              <p:nvPr/>
            </p:nvSpPr>
            <p:spPr>
              <a:xfrm>
                <a:off x="2370810" y="5390201"/>
                <a:ext cx="474732"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a:t>
                </a:r>
              </a:p>
            </p:txBody>
          </p:sp>
          <p:sp>
            <p:nvSpPr>
              <p:cNvPr id="87" name="TextBox 86">
                <a:extLst>
                  <a:ext uri="{FF2B5EF4-FFF2-40B4-BE49-F238E27FC236}">
                    <a16:creationId xmlns:a16="http://schemas.microsoft.com/office/drawing/2014/main" id="{C56144C2-895A-44C1-A956-20DABC34C9B2}"/>
                  </a:ext>
                </a:extLst>
              </p:cNvPr>
              <p:cNvSpPr txBox="1"/>
              <p:nvPr/>
            </p:nvSpPr>
            <p:spPr>
              <a:xfrm>
                <a:off x="239395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0.2</a:t>
                </a:r>
              </a:p>
            </p:txBody>
          </p:sp>
          <p:sp>
            <p:nvSpPr>
              <p:cNvPr id="88" name="TextBox 87">
                <a:extLst>
                  <a:ext uri="{FF2B5EF4-FFF2-40B4-BE49-F238E27FC236}">
                    <a16:creationId xmlns:a16="http://schemas.microsoft.com/office/drawing/2014/main" id="{D7EF166E-2E77-4CA3-ABB7-6774149FEF19}"/>
                  </a:ext>
                </a:extLst>
              </p:cNvPr>
              <p:cNvSpPr txBox="1"/>
              <p:nvPr/>
            </p:nvSpPr>
            <p:spPr>
              <a:xfrm>
                <a:off x="239395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0.02</a:t>
                </a:r>
              </a:p>
            </p:txBody>
          </p:sp>
        </p:grpSp>
        <p:grpSp>
          <p:nvGrpSpPr>
            <p:cNvPr id="34" name="Group 33">
              <a:extLst>
                <a:ext uri="{FF2B5EF4-FFF2-40B4-BE49-F238E27FC236}">
                  <a16:creationId xmlns:a16="http://schemas.microsoft.com/office/drawing/2014/main" id="{F88AC403-A412-4C8E-9CDA-67750C48F5C9}"/>
                </a:ext>
              </a:extLst>
            </p:cNvPr>
            <p:cNvGrpSpPr/>
            <p:nvPr/>
          </p:nvGrpSpPr>
          <p:grpSpPr>
            <a:xfrm>
              <a:off x="2988205" y="4440116"/>
              <a:ext cx="689095" cy="1780926"/>
              <a:chOff x="2988205" y="4440116"/>
              <a:chExt cx="689095" cy="1780926"/>
            </a:xfrm>
          </p:grpSpPr>
          <p:sp>
            <p:nvSpPr>
              <p:cNvPr id="77" name="TextBox 76">
                <a:extLst>
                  <a:ext uri="{FF2B5EF4-FFF2-40B4-BE49-F238E27FC236}">
                    <a16:creationId xmlns:a16="http://schemas.microsoft.com/office/drawing/2014/main" id="{6744EF2F-466E-48C6-8C87-F0F88B62FED3}"/>
                  </a:ext>
                </a:extLst>
              </p:cNvPr>
              <p:cNvSpPr txBox="1"/>
              <p:nvPr/>
            </p:nvSpPr>
            <p:spPr>
              <a:xfrm>
                <a:off x="298820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3,000</a:t>
                </a:r>
              </a:p>
            </p:txBody>
          </p:sp>
          <p:sp>
            <p:nvSpPr>
              <p:cNvPr id="78" name="TextBox 77">
                <a:extLst>
                  <a:ext uri="{FF2B5EF4-FFF2-40B4-BE49-F238E27FC236}">
                    <a16:creationId xmlns:a16="http://schemas.microsoft.com/office/drawing/2014/main" id="{6F197BD0-7ED4-409B-8D6D-B8B2AC50A4D3}"/>
                  </a:ext>
                </a:extLst>
              </p:cNvPr>
              <p:cNvSpPr txBox="1"/>
              <p:nvPr/>
            </p:nvSpPr>
            <p:spPr>
              <a:xfrm>
                <a:off x="298820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300</a:t>
                </a:r>
              </a:p>
            </p:txBody>
          </p:sp>
          <p:sp>
            <p:nvSpPr>
              <p:cNvPr id="79" name="TextBox 78">
                <a:extLst>
                  <a:ext uri="{FF2B5EF4-FFF2-40B4-BE49-F238E27FC236}">
                    <a16:creationId xmlns:a16="http://schemas.microsoft.com/office/drawing/2014/main" id="{96369580-4A79-4B5D-9BCF-A30FF5B80B0F}"/>
                  </a:ext>
                </a:extLst>
              </p:cNvPr>
              <p:cNvSpPr txBox="1"/>
              <p:nvPr/>
            </p:nvSpPr>
            <p:spPr>
              <a:xfrm>
                <a:off x="298820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30</a:t>
                </a:r>
              </a:p>
            </p:txBody>
          </p:sp>
          <p:sp>
            <p:nvSpPr>
              <p:cNvPr id="80" name="TextBox 79">
                <a:extLst>
                  <a:ext uri="{FF2B5EF4-FFF2-40B4-BE49-F238E27FC236}">
                    <a16:creationId xmlns:a16="http://schemas.microsoft.com/office/drawing/2014/main" id="{4B2F00FD-547E-432A-B442-D756FA99C6BE}"/>
                  </a:ext>
                </a:extLst>
              </p:cNvPr>
              <p:cNvSpPr txBox="1"/>
              <p:nvPr/>
            </p:nvSpPr>
            <p:spPr>
              <a:xfrm>
                <a:off x="298820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a:t>
                </a:r>
              </a:p>
            </p:txBody>
          </p:sp>
          <p:sp>
            <p:nvSpPr>
              <p:cNvPr id="81" name="TextBox 80">
                <a:extLst>
                  <a:ext uri="{FF2B5EF4-FFF2-40B4-BE49-F238E27FC236}">
                    <a16:creationId xmlns:a16="http://schemas.microsoft.com/office/drawing/2014/main" id="{7E086AF3-4F86-4B63-835A-5B751C90C041}"/>
                  </a:ext>
                </a:extLst>
              </p:cNvPr>
              <p:cNvSpPr txBox="1"/>
              <p:nvPr/>
            </p:nvSpPr>
            <p:spPr>
              <a:xfrm>
                <a:off x="301135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0.3</a:t>
                </a:r>
              </a:p>
            </p:txBody>
          </p:sp>
          <p:sp>
            <p:nvSpPr>
              <p:cNvPr id="82" name="TextBox 81">
                <a:extLst>
                  <a:ext uri="{FF2B5EF4-FFF2-40B4-BE49-F238E27FC236}">
                    <a16:creationId xmlns:a16="http://schemas.microsoft.com/office/drawing/2014/main" id="{D59C3E15-F2AA-4F07-A3C9-50E6961A87C8}"/>
                  </a:ext>
                </a:extLst>
              </p:cNvPr>
              <p:cNvSpPr txBox="1"/>
              <p:nvPr/>
            </p:nvSpPr>
            <p:spPr>
              <a:xfrm>
                <a:off x="301135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0.03</a:t>
                </a:r>
              </a:p>
            </p:txBody>
          </p:sp>
        </p:grpSp>
        <p:grpSp>
          <p:nvGrpSpPr>
            <p:cNvPr id="35" name="Group 34">
              <a:extLst>
                <a:ext uri="{FF2B5EF4-FFF2-40B4-BE49-F238E27FC236}">
                  <a16:creationId xmlns:a16="http://schemas.microsoft.com/office/drawing/2014/main" id="{0423B10A-DD02-4359-BB59-F3EFB25B626A}"/>
                </a:ext>
              </a:extLst>
            </p:cNvPr>
            <p:cNvGrpSpPr/>
            <p:nvPr/>
          </p:nvGrpSpPr>
          <p:grpSpPr>
            <a:xfrm>
              <a:off x="3605600" y="4438169"/>
              <a:ext cx="689095" cy="1780925"/>
              <a:chOff x="3605600" y="4438169"/>
              <a:chExt cx="689095" cy="1780925"/>
            </a:xfrm>
          </p:grpSpPr>
          <p:sp>
            <p:nvSpPr>
              <p:cNvPr id="71" name="TextBox 70">
                <a:extLst>
                  <a:ext uri="{FF2B5EF4-FFF2-40B4-BE49-F238E27FC236}">
                    <a16:creationId xmlns:a16="http://schemas.microsoft.com/office/drawing/2014/main" id="{F42E4E67-E90E-49BD-A710-8065ECE049BC}"/>
                  </a:ext>
                </a:extLst>
              </p:cNvPr>
              <p:cNvSpPr txBox="1"/>
              <p:nvPr/>
            </p:nvSpPr>
            <p:spPr>
              <a:xfrm>
                <a:off x="360560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4,000</a:t>
                </a:r>
              </a:p>
            </p:txBody>
          </p:sp>
          <p:sp>
            <p:nvSpPr>
              <p:cNvPr id="72" name="TextBox 71">
                <a:extLst>
                  <a:ext uri="{FF2B5EF4-FFF2-40B4-BE49-F238E27FC236}">
                    <a16:creationId xmlns:a16="http://schemas.microsoft.com/office/drawing/2014/main" id="{1C5F6A82-7F29-4F5E-A2A2-D00E8D2E4057}"/>
                  </a:ext>
                </a:extLst>
              </p:cNvPr>
              <p:cNvSpPr txBox="1"/>
              <p:nvPr/>
            </p:nvSpPr>
            <p:spPr>
              <a:xfrm>
                <a:off x="3605600"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400</a:t>
                </a:r>
              </a:p>
            </p:txBody>
          </p:sp>
          <p:sp>
            <p:nvSpPr>
              <p:cNvPr id="73" name="TextBox 72">
                <a:extLst>
                  <a:ext uri="{FF2B5EF4-FFF2-40B4-BE49-F238E27FC236}">
                    <a16:creationId xmlns:a16="http://schemas.microsoft.com/office/drawing/2014/main" id="{39853075-5135-4933-BDC0-74B5FC21F1E0}"/>
                  </a:ext>
                </a:extLst>
              </p:cNvPr>
              <p:cNvSpPr txBox="1"/>
              <p:nvPr/>
            </p:nvSpPr>
            <p:spPr>
              <a:xfrm>
                <a:off x="360560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40</a:t>
                </a:r>
              </a:p>
            </p:txBody>
          </p:sp>
          <p:sp>
            <p:nvSpPr>
              <p:cNvPr id="74" name="TextBox 73">
                <a:extLst>
                  <a:ext uri="{FF2B5EF4-FFF2-40B4-BE49-F238E27FC236}">
                    <a16:creationId xmlns:a16="http://schemas.microsoft.com/office/drawing/2014/main" id="{4006A634-2374-463C-A352-3E61455D3F62}"/>
                  </a:ext>
                </a:extLst>
              </p:cNvPr>
              <p:cNvSpPr txBox="1"/>
              <p:nvPr/>
            </p:nvSpPr>
            <p:spPr>
              <a:xfrm>
                <a:off x="3605600"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a:t>
                </a:r>
              </a:p>
            </p:txBody>
          </p:sp>
          <p:sp>
            <p:nvSpPr>
              <p:cNvPr id="75" name="TextBox 74">
                <a:extLst>
                  <a:ext uri="{FF2B5EF4-FFF2-40B4-BE49-F238E27FC236}">
                    <a16:creationId xmlns:a16="http://schemas.microsoft.com/office/drawing/2014/main" id="{442DFD1E-D676-4D01-B06A-79DF5035ABEF}"/>
                  </a:ext>
                </a:extLst>
              </p:cNvPr>
              <p:cNvSpPr txBox="1"/>
              <p:nvPr/>
            </p:nvSpPr>
            <p:spPr>
              <a:xfrm>
                <a:off x="362874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0.4</a:t>
                </a:r>
              </a:p>
            </p:txBody>
          </p:sp>
          <p:sp>
            <p:nvSpPr>
              <p:cNvPr id="76" name="TextBox 75">
                <a:extLst>
                  <a:ext uri="{FF2B5EF4-FFF2-40B4-BE49-F238E27FC236}">
                    <a16:creationId xmlns:a16="http://schemas.microsoft.com/office/drawing/2014/main" id="{4FD1E617-E1CC-448A-A018-BCB616DF337B}"/>
                  </a:ext>
                </a:extLst>
              </p:cNvPr>
              <p:cNvSpPr txBox="1"/>
              <p:nvPr/>
            </p:nvSpPr>
            <p:spPr>
              <a:xfrm>
                <a:off x="362874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0.04</a:t>
                </a:r>
              </a:p>
            </p:txBody>
          </p:sp>
        </p:grpSp>
        <p:grpSp>
          <p:nvGrpSpPr>
            <p:cNvPr id="36" name="Group 35">
              <a:extLst>
                <a:ext uri="{FF2B5EF4-FFF2-40B4-BE49-F238E27FC236}">
                  <a16:creationId xmlns:a16="http://schemas.microsoft.com/office/drawing/2014/main" id="{4BBA2FB2-C484-40AA-BB35-6B8A00F423B6}"/>
                </a:ext>
              </a:extLst>
            </p:cNvPr>
            <p:cNvGrpSpPr/>
            <p:nvPr/>
          </p:nvGrpSpPr>
          <p:grpSpPr>
            <a:xfrm>
              <a:off x="4222995" y="4440116"/>
              <a:ext cx="689095" cy="1780926"/>
              <a:chOff x="4222995" y="4440116"/>
              <a:chExt cx="689095" cy="1780926"/>
            </a:xfrm>
          </p:grpSpPr>
          <p:sp>
            <p:nvSpPr>
              <p:cNvPr id="65" name="TextBox 64">
                <a:extLst>
                  <a:ext uri="{FF2B5EF4-FFF2-40B4-BE49-F238E27FC236}">
                    <a16:creationId xmlns:a16="http://schemas.microsoft.com/office/drawing/2014/main" id="{48AEDDDA-EBC3-4090-99B2-EB8D5A09E0BD}"/>
                  </a:ext>
                </a:extLst>
              </p:cNvPr>
              <p:cNvSpPr txBox="1"/>
              <p:nvPr/>
            </p:nvSpPr>
            <p:spPr>
              <a:xfrm>
                <a:off x="4222995"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5,000</a:t>
                </a:r>
              </a:p>
            </p:txBody>
          </p:sp>
          <p:sp>
            <p:nvSpPr>
              <p:cNvPr id="66" name="TextBox 65">
                <a:extLst>
                  <a:ext uri="{FF2B5EF4-FFF2-40B4-BE49-F238E27FC236}">
                    <a16:creationId xmlns:a16="http://schemas.microsoft.com/office/drawing/2014/main" id="{1648C186-B5AA-4D7F-9FE3-BE0122550D6E}"/>
                  </a:ext>
                </a:extLst>
              </p:cNvPr>
              <p:cNvSpPr txBox="1"/>
              <p:nvPr/>
            </p:nvSpPr>
            <p:spPr>
              <a:xfrm>
                <a:off x="4222995"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a:t>
                </a:r>
              </a:p>
            </p:txBody>
          </p:sp>
          <p:sp>
            <p:nvSpPr>
              <p:cNvPr id="67" name="TextBox 66">
                <a:extLst>
                  <a:ext uri="{FF2B5EF4-FFF2-40B4-BE49-F238E27FC236}">
                    <a16:creationId xmlns:a16="http://schemas.microsoft.com/office/drawing/2014/main" id="{B416BFAC-B5D3-40BE-8F48-A1B731702825}"/>
                  </a:ext>
                </a:extLst>
              </p:cNvPr>
              <p:cNvSpPr txBox="1"/>
              <p:nvPr/>
            </p:nvSpPr>
            <p:spPr>
              <a:xfrm>
                <a:off x="4222995"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a:t>
                </a:r>
              </a:p>
            </p:txBody>
          </p:sp>
          <p:sp>
            <p:nvSpPr>
              <p:cNvPr id="68" name="TextBox 67">
                <a:extLst>
                  <a:ext uri="{FF2B5EF4-FFF2-40B4-BE49-F238E27FC236}">
                    <a16:creationId xmlns:a16="http://schemas.microsoft.com/office/drawing/2014/main" id="{CE3967AA-B3AF-42A8-9B5D-BC9034E4B0C8}"/>
                  </a:ext>
                </a:extLst>
              </p:cNvPr>
              <p:cNvSpPr txBox="1"/>
              <p:nvPr/>
            </p:nvSpPr>
            <p:spPr>
              <a:xfrm>
                <a:off x="4222995"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a:t>
                </a:r>
              </a:p>
            </p:txBody>
          </p:sp>
          <p:sp>
            <p:nvSpPr>
              <p:cNvPr id="69" name="TextBox 68">
                <a:extLst>
                  <a:ext uri="{FF2B5EF4-FFF2-40B4-BE49-F238E27FC236}">
                    <a16:creationId xmlns:a16="http://schemas.microsoft.com/office/drawing/2014/main" id="{B9E6D1AA-80FA-434B-8287-9B1F1BA1AC90}"/>
                  </a:ext>
                </a:extLst>
              </p:cNvPr>
              <p:cNvSpPr txBox="1"/>
              <p:nvPr/>
            </p:nvSpPr>
            <p:spPr>
              <a:xfrm>
                <a:off x="4246143" y="5709491"/>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0.5</a:t>
                </a:r>
              </a:p>
            </p:txBody>
          </p:sp>
          <p:sp>
            <p:nvSpPr>
              <p:cNvPr id="70" name="TextBox 69">
                <a:extLst>
                  <a:ext uri="{FF2B5EF4-FFF2-40B4-BE49-F238E27FC236}">
                    <a16:creationId xmlns:a16="http://schemas.microsoft.com/office/drawing/2014/main" id="{76F42A24-F1B5-4F7F-B982-8E78A31D456D}"/>
                  </a:ext>
                </a:extLst>
              </p:cNvPr>
              <p:cNvSpPr txBox="1"/>
              <p:nvPr/>
            </p:nvSpPr>
            <p:spPr>
              <a:xfrm>
                <a:off x="4246143" y="6026836"/>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0.05</a:t>
                </a:r>
              </a:p>
            </p:txBody>
          </p:sp>
        </p:grpSp>
        <p:grpSp>
          <p:nvGrpSpPr>
            <p:cNvPr id="37" name="Group 36">
              <a:extLst>
                <a:ext uri="{FF2B5EF4-FFF2-40B4-BE49-F238E27FC236}">
                  <a16:creationId xmlns:a16="http://schemas.microsoft.com/office/drawing/2014/main" id="{560DF417-A192-4A97-A47E-0CAC1BC5518F}"/>
                </a:ext>
              </a:extLst>
            </p:cNvPr>
            <p:cNvGrpSpPr/>
            <p:nvPr/>
          </p:nvGrpSpPr>
          <p:grpSpPr>
            <a:xfrm>
              <a:off x="4840390" y="4438169"/>
              <a:ext cx="689095" cy="1780925"/>
              <a:chOff x="4840390" y="4438169"/>
              <a:chExt cx="689095" cy="1780925"/>
            </a:xfrm>
          </p:grpSpPr>
          <p:sp>
            <p:nvSpPr>
              <p:cNvPr id="59" name="TextBox 58">
                <a:extLst>
                  <a:ext uri="{FF2B5EF4-FFF2-40B4-BE49-F238E27FC236}">
                    <a16:creationId xmlns:a16="http://schemas.microsoft.com/office/drawing/2014/main" id="{5417B4AB-4672-48A8-B0FC-EC03DEAF7A6D}"/>
                  </a:ext>
                </a:extLst>
              </p:cNvPr>
              <p:cNvSpPr txBox="1"/>
              <p:nvPr/>
            </p:nvSpPr>
            <p:spPr>
              <a:xfrm>
                <a:off x="4840390"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6,000</a:t>
                </a:r>
              </a:p>
            </p:txBody>
          </p:sp>
          <p:sp>
            <p:nvSpPr>
              <p:cNvPr id="60" name="TextBox 59">
                <a:extLst>
                  <a:ext uri="{FF2B5EF4-FFF2-40B4-BE49-F238E27FC236}">
                    <a16:creationId xmlns:a16="http://schemas.microsoft.com/office/drawing/2014/main" id="{0FDA40A0-040E-43FE-A574-83C56587FDD3}"/>
                  </a:ext>
                </a:extLst>
              </p:cNvPr>
              <p:cNvSpPr txBox="1"/>
              <p:nvPr/>
            </p:nvSpPr>
            <p:spPr>
              <a:xfrm>
                <a:off x="4840390" y="4755512"/>
                <a:ext cx="47185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600</a:t>
                </a:r>
              </a:p>
            </p:txBody>
          </p:sp>
          <p:sp>
            <p:nvSpPr>
              <p:cNvPr id="61" name="TextBox 60">
                <a:extLst>
                  <a:ext uri="{FF2B5EF4-FFF2-40B4-BE49-F238E27FC236}">
                    <a16:creationId xmlns:a16="http://schemas.microsoft.com/office/drawing/2014/main" id="{45D2C288-AC50-4E61-9E2D-0DF69CE72418}"/>
                  </a:ext>
                </a:extLst>
              </p:cNvPr>
              <p:cNvSpPr txBox="1"/>
              <p:nvPr/>
            </p:nvSpPr>
            <p:spPr>
              <a:xfrm>
                <a:off x="4840390"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60</a:t>
                </a:r>
              </a:p>
            </p:txBody>
          </p:sp>
          <p:sp>
            <p:nvSpPr>
              <p:cNvPr id="62" name="TextBox 61">
                <a:extLst>
                  <a:ext uri="{FF2B5EF4-FFF2-40B4-BE49-F238E27FC236}">
                    <a16:creationId xmlns:a16="http://schemas.microsoft.com/office/drawing/2014/main" id="{FF493E7F-2528-4F1D-B7F3-66196A825804}"/>
                  </a:ext>
                </a:extLst>
              </p:cNvPr>
              <p:cNvSpPr txBox="1"/>
              <p:nvPr/>
            </p:nvSpPr>
            <p:spPr>
              <a:xfrm>
                <a:off x="4840390"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a:t>
                </a:r>
              </a:p>
            </p:txBody>
          </p:sp>
          <p:sp>
            <p:nvSpPr>
              <p:cNvPr id="63" name="TextBox 62">
                <a:extLst>
                  <a:ext uri="{FF2B5EF4-FFF2-40B4-BE49-F238E27FC236}">
                    <a16:creationId xmlns:a16="http://schemas.microsoft.com/office/drawing/2014/main" id="{FDF4A9BA-FF23-4E53-8E30-373ED53150EC}"/>
                  </a:ext>
                </a:extLst>
              </p:cNvPr>
              <p:cNvSpPr txBox="1"/>
              <p:nvPr/>
            </p:nvSpPr>
            <p:spPr>
              <a:xfrm>
                <a:off x="4863538"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0.6</a:t>
                </a:r>
              </a:p>
            </p:txBody>
          </p:sp>
          <p:sp>
            <p:nvSpPr>
              <p:cNvPr id="64" name="TextBox 63">
                <a:extLst>
                  <a:ext uri="{FF2B5EF4-FFF2-40B4-BE49-F238E27FC236}">
                    <a16:creationId xmlns:a16="http://schemas.microsoft.com/office/drawing/2014/main" id="{62C8C319-3CAB-485D-BB6D-8DA7FFC761A3}"/>
                  </a:ext>
                </a:extLst>
              </p:cNvPr>
              <p:cNvSpPr txBox="1"/>
              <p:nvPr/>
            </p:nvSpPr>
            <p:spPr>
              <a:xfrm>
                <a:off x="4863538"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0.06</a:t>
                </a:r>
              </a:p>
            </p:txBody>
          </p:sp>
        </p:grpSp>
        <p:grpSp>
          <p:nvGrpSpPr>
            <p:cNvPr id="38" name="Group 37">
              <a:extLst>
                <a:ext uri="{FF2B5EF4-FFF2-40B4-BE49-F238E27FC236}">
                  <a16:creationId xmlns:a16="http://schemas.microsoft.com/office/drawing/2014/main" id="{8CEA3BA9-F623-48A8-92C3-C8D30CAD17BD}"/>
                </a:ext>
              </a:extLst>
            </p:cNvPr>
            <p:cNvGrpSpPr/>
            <p:nvPr/>
          </p:nvGrpSpPr>
          <p:grpSpPr>
            <a:xfrm>
              <a:off x="5457785" y="4438169"/>
              <a:ext cx="689095" cy="1780925"/>
              <a:chOff x="5457785" y="4438169"/>
              <a:chExt cx="689095" cy="1780925"/>
            </a:xfrm>
          </p:grpSpPr>
          <p:sp>
            <p:nvSpPr>
              <p:cNvPr id="53" name="TextBox 52">
                <a:extLst>
                  <a:ext uri="{FF2B5EF4-FFF2-40B4-BE49-F238E27FC236}">
                    <a16:creationId xmlns:a16="http://schemas.microsoft.com/office/drawing/2014/main" id="{23BAF299-25B2-4D97-AABE-88C8FFC72C85}"/>
                  </a:ext>
                </a:extLst>
              </p:cNvPr>
              <p:cNvSpPr txBox="1"/>
              <p:nvPr/>
            </p:nvSpPr>
            <p:spPr>
              <a:xfrm>
                <a:off x="5457785"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7,000</a:t>
                </a:r>
              </a:p>
            </p:txBody>
          </p:sp>
          <p:sp>
            <p:nvSpPr>
              <p:cNvPr id="54" name="TextBox 53">
                <a:extLst>
                  <a:ext uri="{FF2B5EF4-FFF2-40B4-BE49-F238E27FC236}">
                    <a16:creationId xmlns:a16="http://schemas.microsoft.com/office/drawing/2014/main" id="{655A8BE9-90FC-46FB-A3F3-C8FF4CECC81E}"/>
                  </a:ext>
                </a:extLst>
              </p:cNvPr>
              <p:cNvSpPr txBox="1"/>
              <p:nvPr/>
            </p:nvSpPr>
            <p:spPr>
              <a:xfrm>
                <a:off x="5457785" y="4755512"/>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700</a:t>
                </a:r>
              </a:p>
            </p:txBody>
          </p:sp>
          <p:sp>
            <p:nvSpPr>
              <p:cNvPr id="55" name="TextBox 54">
                <a:extLst>
                  <a:ext uri="{FF2B5EF4-FFF2-40B4-BE49-F238E27FC236}">
                    <a16:creationId xmlns:a16="http://schemas.microsoft.com/office/drawing/2014/main" id="{56766A6E-A5A4-4275-B2EA-793A66599FBC}"/>
                  </a:ext>
                </a:extLst>
              </p:cNvPr>
              <p:cNvSpPr txBox="1"/>
              <p:nvPr/>
            </p:nvSpPr>
            <p:spPr>
              <a:xfrm>
                <a:off x="5457785" y="5072856"/>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70</a:t>
                </a:r>
              </a:p>
            </p:txBody>
          </p:sp>
          <p:sp>
            <p:nvSpPr>
              <p:cNvPr id="56" name="TextBox 55">
                <a:extLst>
                  <a:ext uri="{FF2B5EF4-FFF2-40B4-BE49-F238E27FC236}">
                    <a16:creationId xmlns:a16="http://schemas.microsoft.com/office/drawing/2014/main" id="{3A07E25F-2B70-46A8-A039-CF610E3D6661}"/>
                  </a:ext>
                </a:extLst>
              </p:cNvPr>
              <p:cNvSpPr txBox="1"/>
              <p:nvPr/>
            </p:nvSpPr>
            <p:spPr>
              <a:xfrm>
                <a:off x="5457785" y="5390201"/>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a:t>
                </a:r>
              </a:p>
            </p:txBody>
          </p:sp>
          <p:sp>
            <p:nvSpPr>
              <p:cNvPr id="57" name="TextBox 56">
                <a:extLst>
                  <a:ext uri="{FF2B5EF4-FFF2-40B4-BE49-F238E27FC236}">
                    <a16:creationId xmlns:a16="http://schemas.microsoft.com/office/drawing/2014/main" id="{11FE0D64-8D12-4258-847C-853CAB6DB75C}"/>
                  </a:ext>
                </a:extLst>
              </p:cNvPr>
              <p:cNvSpPr txBox="1"/>
              <p:nvPr/>
            </p:nvSpPr>
            <p:spPr>
              <a:xfrm>
                <a:off x="5480933" y="570754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0.7</a:t>
                </a:r>
              </a:p>
            </p:txBody>
          </p:sp>
          <p:sp>
            <p:nvSpPr>
              <p:cNvPr id="58" name="TextBox 57">
                <a:extLst>
                  <a:ext uri="{FF2B5EF4-FFF2-40B4-BE49-F238E27FC236}">
                    <a16:creationId xmlns:a16="http://schemas.microsoft.com/office/drawing/2014/main" id="{8C448562-EDD8-4744-A099-8D96CCDB8CFD}"/>
                  </a:ext>
                </a:extLst>
              </p:cNvPr>
              <p:cNvSpPr txBox="1"/>
              <p:nvPr/>
            </p:nvSpPr>
            <p:spPr>
              <a:xfrm>
                <a:off x="5480933" y="6024888"/>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0.07</a:t>
                </a:r>
              </a:p>
            </p:txBody>
          </p:sp>
        </p:grpSp>
        <p:grpSp>
          <p:nvGrpSpPr>
            <p:cNvPr id="39" name="Group 38">
              <a:extLst>
                <a:ext uri="{FF2B5EF4-FFF2-40B4-BE49-F238E27FC236}">
                  <a16:creationId xmlns:a16="http://schemas.microsoft.com/office/drawing/2014/main" id="{022BF1D7-A07B-4E2F-B55F-89E53AE2A83D}"/>
                </a:ext>
              </a:extLst>
            </p:cNvPr>
            <p:cNvGrpSpPr/>
            <p:nvPr/>
          </p:nvGrpSpPr>
          <p:grpSpPr>
            <a:xfrm>
              <a:off x="6075180" y="4440116"/>
              <a:ext cx="689095" cy="1780927"/>
              <a:chOff x="6075180" y="4440116"/>
              <a:chExt cx="689095" cy="1780927"/>
            </a:xfrm>
          </p:grpSpPr>
          <p:sp>
            <p:nvSpPr>
              <p:cNvPr id="47" name="TextBox 46">
                <a:extLst>
                  <a:ext uri="{FF2B5EF4-FFF2-40B4-BE49-F238E27FC236}">
                    <a16:creationId xmlns:a16="http://schemas.microsoft.com/office/drawing/2014/main" id="{FCCB87D2-382B-435C-8701-9B540942DC58}"/>
                  </a:ext>
                </a:extLst>
              </p:cNvPr>
              <p:cNvSpPr txBox="1"/>
              <p:nvPr/>
            </p:nvSpPr>
            <p:spPr>
              <a:xfrm>
                <a:off x="6075180" y="4440116"/>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8,000</a:t>
                </a:r>
              </a:p>
            </p:txBody>
          </p:sp>
          <p:sp>
            <p:nvSpPr>
              <p:cNvPr id="48" name="TextBox 47">
                <a:extLst>
                  <a:ext uri="{FF2B5EF4-FFF2-40B4-BE49-F238E27FC236}">
                    <a16:creationId xmlns:a16="http://schemas.microsoft.com/office/drawing/2014/main" id="{C22674B2-02F7-4F95-9F09-33650AB53432}"/>
                  </a:ext>
                </a:extLst>
              </p:cNvPr>
              <p:cNvSpPr txBox="1"/>
              <p:nvPr/>
            </p:nvSpPr>
            <p:spPr>
              <a:xfrm>
                <a:off x="6075180" y="4757461"/>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800</a:t>
                </a:r>
              </a:p>
            </p:txBody>
          </p:sp>
          <p:sp>
            <p:nvSpPr>
              <p:cNvPr id="49" name="TextBox 48">
                <a:extLst>
                  <a:ext uri="{FF2B5EF4-FFF2-40B4-BE49-F238E27FC236}">
                    <a16:creationId xmlns:a16="http://schemas.microsoft.com/office/drawing/2014/main" id="{03B8BBB7-657D-43AC-9ECA-295094CE74AE}"/>
                  </a:ext>
                </a:extLst>
              </p:cNvPr>
              <p:cNvSpPr txBox="1"/>
              <p:nvPr/>
            </p:nvSpPr>
            <p:spPr>
              <a:xfrm>
                <a:off x="6075180" y="5074805"/>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80</a:t>
                </a:r>
              </a:p>
            </p:txBody>
          </p:sp>
          <p:sp>
            <p:nvSpPr>
              <p:cNvPr id="50" name="TextBox 49">
                <a:extLst>
                  <a:ext uri="{FF2B5EF4-FFF2-40B4-BE49-F238E27FC236}">
                    <a16:creationId xmlns:a16="http://schemas.microsoft.com/office/drawing/2014/main" id="{5A11ADAF-9AC1-4906-8456-118818A46AD7}"/>
                  </a:ext>
                </a:extLst>
              </p:cNvPr>
              <p:cNvSpPr txBox="1"/>
              <p:nvPr/>
            </p:nvSpPr>
            <p:spPr>
              <a:xfrm>
                <a:off x="6075180" y="5392149"/>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a:t>
                </a:r>
              </a:p>
            </p:txBody>
          </p:sp>
          <p:sp>
            <p:nvSpPr>
              <p:cNvPr id="51" name="TextBox 50">
                <a:extLst>
                  <a:ext uri="{FF2B5EF4-FFF2-40B4-BE49-F238E27FC236}">
                    <a16:creationId xmlns:a16="http://schemas.microsoft.com/office/drawing/2014/main" id="{0A849B92-3FB2-4022-97E0-862D255C02C5}"/>
                  </a:ext>
                </a:extLst>
              </p:cNvPr>
              <p:cNvSpPr txBox="1"/>
              <p:nvPr/>
            </p:nvSpPr>
            <p:spPr>
              <a:xfrm>
                <a:off x="6098328" y="5709493"/>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0.8</a:t>
                </a:r>
              </a:p>
            </p:txBody>
          </p:sp>
          <p:sp>
            <p:nvSpPr>
              <p:cNvPr id="52" name="TextBox 51">
                <a:extLst>
                  <a:ext uri="{FF2B5EF4-FFF2-40B4-BE49-F238E27FC236}">
                    <a16:creationId xmlns:a16="http://schemas.microsoft.com/office/drawing/2014/main" id="{C79813BF-371D-4893-A317-14126EA924E5}"/>
                  </a:ext>
                </a:extLst>
              </p:cNvPr>
              <p:cNvSpPr txBox="1"/>
              <p:nvPr/>
            </p:nvSpPr>
            <p:spPr>
              <a:xfrm>
                <a:off x="6098328" y="6026837"/>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0.08</a:t>
                </a:r>
              </a:p>
            </p:txBody>
          </p:sp>
        </p:grpSp>
        <p:grpSp>
          <p:nvGrpSpPr>
            <p:cNvPr id="40" name="Group 39">
              <a:extLst>
                <a:ext uri="{FF2B5EF4-FFF2-40B4-BE49-F238E27FC236}">
                  <a16:creationId xmlns:a16="http://schemas.microsoft.com/office/drawing/2014/main" id="{2D1AA7C4-A188-4F44-8793-B31A85D81FD9}"/>
                </a:ext>
              </a:extLst>
            </p:cNvPr>
            <p:cNvGrpSpPr/>
            <p:nvPr/>
          </p:nvGrpSpPr>
          <p:grpSpPr>
            <a:xfrm>
              <a:off x="6692576" y="4438169"/>
              <a:ext cx="689095" cy="1780928"/>
              <a:chOff x="6692576" y="4438169"/>
              <a:chExt cx="689095" cy="1780928"/>
            </a:xfrm>
          </p:grpSpPr>
          <p:sp>
            <p:nvSpPr>
              <p:cNvPr id="41" name="TextBox 40">
                <a:extLst>
                  <a:ext uri="{FF2B5EF4-FFF2-40B4-BE49-F238E27FC236}">
                    <a16:creationId xmlns:a16="http://schemas.microsoft.com/office/drawing/2014/main" id="{B33998D9-701A-4F5F-B02D-EEF7133A1F53}"/>
                  </a:ext>
                </a:extLst>
              </p:cNvPr>
              <p:cNvSpPr txBox="1"/>
              <p:nvPr/>
            </p:nvSpPr>
            <p:spPr>
              <a:xfrm>
                <a:off x="6692576" y="4438169"/>
                <a:ext cx="50923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9,000</a:t>
                </a:r>
              </a:p>
            </p:txBody>
          </p:sp>
          <p:sp>
            <p:nvSpPr>
              <p:cNvPr id="42" name="TextBox 41">
                <a:extLst>
                  <a:ext uri="{FF2B5EF4-FFF2-40B4-BE49-F238E27FC236}">
                    <a16:creationId xmlns:a16="http://schemas.microsoft.com/office/drawing/2014/main" id="{096E270B-0B2A-4222-AAA5-0E807900DD13}"/>
                  </a:ext>
                </a:extLst>
              </p:cNvPr>
              <p:cNvSpPr txBox="1"/>
              <p:nvPr/>
            </p:nvSpPr>
            <p:spPr>
              <a:xfrm>
                <a:off x="6692576" y="4755514"/>
                <a:ext cx="510675"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900</a:t>
                </a:r>
              </a:p>
            </p:txBody>
          </p:sp>
          <p:sp>
            <p:nvSpPr>
              <p:cNvPr id="43" name="TextBox 42">
                <a:extLst>
                  <a:ext uri="{FF2B5EF4-FFF2-40B4-BE49-F238E27FC236}">
                    <a16:creationId xmlns:a16="http://schemas.microsoft.com/office/drawing/2014/main" id="{4A1C3482-E02F-4155-BD9F-4BC17F2FBC0B}"/>
                  </a:ext>
                </a:extLst>
              </p:cNvPr>
              <p:cNvSpPr txBox="1"/>
              <p:nvPr/>
            </p:nvSpPr>
            <p:spPr>
              <a:xfrm>
                <a:off x="6692576" y="5072860"/>
                <a:ext cx="512113"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90</a:t>
                </a:r>
              </a:p>
            </p:txBody>
          </p:sp>
          <p:sp>
            <p:nvSpPr>
              <p:cNvPr id="44" name="TextBox 43">
                <a:extLst>
                  <a:ext uri="{FF2B5EF4-FFF2-40B4-BE49-F238E27FC236}">
                    <a16:creationId xmlns:a16="http://schemas.microsoft.com/office/drawing/2014/main" id="{5F947E24-B636-4D47-99B5-588D5A8860F7}"/>
                  </a:ext>
                </a:extLst>
              </p:cNvPr>
              <p:cNvSpPr txBox="1"/>
              <p:nvPr/>
            </p:nvSpPr>
            <p:spPr>
              <a:xfrm>
                <a:off x="6692576" y="5390202"/>
                <a:ext cx="513550"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a:t>
                </a:r>
              </a:p>
            </p:txBody>
          </p:sp>
          <p:sp>
            <p:nvSpPr>
              <p:cNvPr id="45" name="TextBox 44">
                <a:extLst>
                  <a:ext uri="{FF2B5EF4-FFF2-40B4-BE49-F238E27FC236}">
                    <a16:creationId xmlns:a16="http://schemas.microsoft.com/office/drawing/2014/main" id="{0B6F9F1C-94F0-4F80-95F5-9552F581A6EB}"/>
                  </a:ext>
                </a:extLst>
              </p:cNvPr>
              <p:cNvSpPr txBox="1"/>
              <p:nvPr/>
            </p:nvSpPr>
            <p:spPr>
              <a:xfrm>
                <a:off x="6715724" y="5707546"/>
                <a:ext cx="589748"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0.9</a:t>
                </a:r>
              </a:p>
            </p:txBody>
          </p:sp>
          <p:sp>
            <p:nvSpPr>
              <p:cNvPr id="46" name="TextBox 45">
                <a:extLst>
                  <a:ext uri="{FF2B5EF4-FFF2-40B4-BE49-F238E27FC236}">
                    <a16:creationId xmlns:a16="http://schemas.microsoft.com/office/drawing/2014/main" id="{35C1B2F7-B16E-4714-A8E8-A06E1A4AA6A3}"/>
                  </a:ext>
                </a:extLst>
              </p:cNvPr>
              <p:cNvSpPr txBox="1"/>
              <p:nvPr/>
            </p:nvSpPr>
            <p:spPr>
              <a:xfrm>
                <a:off x="6715724" y="6024891"/>
                <a:ext cx="665947" cy="194206"/>
              </a:xfrm>
              <a:prstGeom prst="rect">
                <a:avLst/>
              </a:prstGeom>
              <a:noFill/>
            </p:spPr>
            <p:txBody>
              <a:bodyPr wrap="none" rtlCol="0" anchor="ctr" anchorCtr="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0.09</a:t>
                </a:r>
              </a:p>
            </p:txBody>
          </p:sp>
        </p:grpSp>
      </p:grpSp>
    </p:spTree>
    <p:custDataLst>
      <p:tags r:id="rId1"/>
    </p:custDataLst>
    <p:extLst>
      <p:ext uri="{BB962C8B-B14F-4D97-AF65-F5344CB8AC3E}">
        <p14:creationId xmlns:p14="http://schemas.microsoft.com/office/powerpoint/2010/main" val="58727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2.70833E-6 4.44444E-6 L -2.70833E-6 -0.11968 " pathEditMode="relative" rAng="0" ptsTypes="AA">
                                      <p:cBhvr>
                                        <p:cTn id="8" dur="2000" fill="hold"/>
                                        <p:tgtEl>
                                          <p:spTgt spid="14"/>
                                        </p:tgtEl>
                                        <p:attrNameLst>
                                          <p:attrName>ppt_x</p:attrName>
                                          <p:attrName>ppt_y</p:attrName>
                                        </p:attrNameLst>
                                      </p:cBhvr>
                                      <p:rCtr x="0" y="-5995"/>
                                    </p:animMotion>
                                  </p:childTnLst>
                                </p:cTn>
                              </p:par>
                              <p:par>
                                <p:cTn id="9" presetID="42" presetClass="path" presetSubtype="0" accel="50000" decel="50000" fill="hold" grpId="0" nodeType="withEffect">
                                  <p:stCondLst>
                                    <p:cond delay="0"/>
                                  </p:stCondLst>
                                  <p:childTnLst>
                                    <p:animMotion origin="layout" path="M 4.375E-6 3.7037E-6 L 4.375E-6 -0.11968 " pathEditMode="relative" rAng="0" ptsTypes="AA">
                                      <p:cBhvr>
                                        <p:cTn id="10" dur="2000" fill="hold"/>
                                        <p:tgtEl>
                                          <p:spTgt spid="18"/>
                                        </p:tgtEl>
                                        <p:attrNameLst>
                                          <p:attrName>ppt_x</p:attrName>
                                          <p:attrName>ppt_y</p:attrName>
                                        </p:attrNameLst>
                                      </p:cBhvr>
                                      <p:rCtr x="0" y="-599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1"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par>
                          <p:cTn id="29" fill="hold">
                            <p:stCondLst>
                              <p:cond delay="0"/>
                            </p:stCondLst>
                            <p:childTnLst>
                              <p:par>
                                <p:cTn id="30" presetID="42" presetClass="path" presetSubtype="0" accel="50000" decel="50000" fill="hold" grpId="0" nodeType="afterEffect">
                                  <p:stCondLst>
                                    <p:cond delay="0"/>
                                  </p:stCondLst>
                                  <p:childTnLst>
                                    <p:animMotion origin="layout" path="M -2.70833E-6 1.85185E-6 L -2.70833E-6 0.11944 " pathEditMode="relative" rAng="0" ptsTypes="AA">
                                      <p:cBhvr>
                                        <p:cTn id="31" dur="2000" fill="hold"/>
                                        <p:tgtEl>
                                          <p:spTgt spid="26"/>
                                        </p:tgtEl>
                                        <p:attrNameLst>
                                          <p:attrName>ppt_x</p:attrName>
                                          <p:attrName>ppt_y</p:attrName>
                                        </p:attrNameLst>
                                      </p:cBhvr>
                                      <p:rCtr x="0" y="5972"/>
                                    </p:animMotion>
                                  </p:childTnLst>
                                </p:cTn>
                              </p:par>
                              <p:par>
                                <p:cTn id="32" presetID="42" presetClass="path" presetSubtype="0" accel="50000" decel="50000" fill="hold" grpId="0" nodeType="withEffect">
                                  <p:stCondLst>
                                    <p:cond delay="0"/>
                                  </p:stCondLst>
                                  <p:childTnLst>
                                    <p:animMotion origin="layout" path="M 4.58333E-6 -4.44444E-6 L 4.58333E-6 0.11945 " pathEditMode="relative" rAng="0" ptsTypes="AA">
                                      <p:cBhvr>
                                        <p:cTn id="33" dur="2000" fill="hold"/>
                                        <p:tgtEl>
                                          <p:spTgt spid="19"/>
                                        </p:tgtEl>
                                        <p:attrNameLst>
                                          <p:attrName>ppt_x</p:attrName>
                                          <p:attrName>ppt_y</p:attrName>
                                        </p:attrNameLst>
                                      </p:cBhvr>
                                      <p:rCtr x="0" y="5972"/>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p:bldP spid="26" grpId="0" animBg="1"/>
      <p:bldP spid="26" grpId="1" animBg="1"/>
      <p:bldP spid="12" grpId="0"/>
      <p:bldP spid="18" grpId="0" animBg="1"/>
      <p:bldP spid="18" grpId="1" animBg="1"/>
      <p:bldP spid="19" grpId="0" animBg="1"/>
      <p:bldP spid="1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5MD-1 Multiplying and dividing by 10 and 100</a:t>
            </a:r>
          </a:p>
        </p:txBody>
      </p:sp>
      <p:sp>
        <p:nvSpPr>
          <p:cNvPr id="3" name="Content Placeholder 2">
            <a:extLst>
              <a:ext uri="{FF2B5EF4-FFF2-40B4-BE49-F238E27FC236}">
                <a16:creationId xmlns:a16="http://schemas.microsoft.com/office/drawing/2014/main" id="{B4BFA0BA-75BC-49A7-9807-D0B36C778CFD}"/>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Make 4.4 with your counters. Now make each counter one-tenth of the value. Show me the counters you now have.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Start with 0.44 and make each counter ten times the value. Show me the counters you now have. Write a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numbers.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5" name="TextBox 94">
            <a:extLst>
              <a:ext uri="{FF2B5EF4-FFF2-40B4-BE49-F238E27FC236}">
                <a16:creationId xmlns:a16="http://schemas.microsoft.com/office/drawing/2014/main" id="{8B1D8680-F707-4827-9F33-083ED143A436}"/>
              </a:ext>
            </a:extLst>
          </p:cNvPr>
          <p:cNvSpPr txBox="1"/>
          <p:nvPr/>
        </p:nvSpPr>
        <p:spPr>
          <a:xfrm>
            <a:off x="1627825" y="535926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one-tenth of the size</a:t>
            </a:r>
          </a:p>
        </p:txBody>
      </p:sp>
      <p:sp>
        <p:nvSpPr>
          <p:cNvPr id="96" name="Rectangle 95">
            <a:extLst>
              <a:ext uri="{FF2B5EF4-FFF2-40B4-BE49-F238E27FC236}">
                <a16:creationId xmlns:a16="http://schemas.microsoft.com/office/drawing/2014/main" id="{8FF358C1-95E2-40CF-824B-F4A6809A1479}"/>
              </a:ext>
            </a:extLst>
          </p:cNvPr>
          <p:cNvSpPr/>
          <p:nvPr/>
        </p:nvSpPr>
        <p:spPr>
          <a:xfrm>
            <a:off x="1687409" y="1410882"/>
            <a:ext cx="2941832"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0.44 × 10 = 4.4</a:t>
            </a:r>
          </a:p>
        </p:txBody>
      </p:sp>
      <p:sp>
        <p:nvSpPr>
          <p:cNvPr id="97" name="Rectangle 96">
            <a:extLst>
              <a:ext uri="{FF2B5EF4-FFF2-40B4-BE49-F238E27FC236}">
                <a16:creationId xmlns:a16="http://schemas.microsoft.com/office/drawing/2014/main" id="{A8666E4E-5158-45D3-8A20-36850CF942F4}"/>
              </a:ext>
            </a:extLst>
          </p:cNvPr>
          <p:cNvSpPr/>
          <p:nvPr/>
        </p:nvSpPr>
        <p:spPr>
          <a:xfrm>
            <a:off x="1694628" y="1402077"/>
            <a:ext cx="292740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 ÷ 10 = 0.44</a:t>
            </a:r>
          </a:p>
        </p:txBody>
      </p:sp>
      <p:grpSp>
        <p:nvGrpSpPr>
          <p:cNvPr id="6" name="Group 5">
            <a:extLst>
              <a:ext uri="{FF2B5EF4-FFF2-40B4-BE49-F238E27FC236}">
                <a16:creationId xmlns:a16="http://schemas.microsoft.com/office/drawing/2014/main" id="{F1387C88-C02E-4C12-9465-4171C13FE1A1}"/>
              </a:ext>
            </a:extLst>
          </p:cNvPr>
          <p:cNvGrpSpPr/>
          <p:nvPr/>
        </p:nvGrpSpPr>
        <p:grpSpPr>
          <a:xfrm>
            <a:off x="1945761" y="2439583"/>
            <a:ext cx="2713418" cy="2717540"/>
            <a:chOff x="1875293" y="2357428"/>
            <a:chExt cx="2713418" cy="2717540"/>
          </a:xfrm>
        </p:grpSpPr>
        <p:grpSp>
          <p:nvGrpSpPr>
            <p:cNvPr id="125" name="Group 124">
              <a:extLst>
                <a:ext uri="{FF2B5EF4-FFF2-40B4-BE49-F238E27FC236}">
                  <a16:creationId xmlns:a16="http://schemas.microsoft.com/office/drawing/2014/main" id="{9A686D32-0AE9-4053-8DB9-94B2D7F80C92}"/>
                </a:ext>
              </a:extLst>
            </p:cNvPr>
            <p:cNvGrpSpPr/>
            <p:nvPr/>
          </p:nvGrpSpPr>
          <p:grpSpPr>
            <a:xfrm>
              <a:off x="1875293" y="2357428"/>
              <a:ext cx="750569" cy="2716793"/>
              <a:chOff x="470679" y="3447045"/>
              <a:chExt cx="575098" cy="2081651"/>
            </a:xfrm>
          </p:grpSpPr>
          <p:sp>
            <p:nvSpPr>
              <p:cNvPr id="126" name="Oval 125">
                <a:extLst>
                  <a:ext uri="{FF2B5EF4-FFF2-40B4-BE49-F238E27FC236}">
                    <a16:creationId xmlns:a16="http://schemas.microsoft.com/office/drawing/2014/main" id="{94754FB6-4956-4174-8AB4-8003681C3C11}"/>
                  </a:ext>
                </a:extLst>
              </p:cNvPr>
              <p:cNvSpPr/>
              <p:nvPr/>
            </p:nvSpPr>
            <p:spPr>
              <a:xfrm>
                <a:off x="529019" y="3447045"/>
                <a:ext cx="456671" cy="45667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TextBox 126">
                <a:extLst>
                  <a:ext uri="{FF2B5EF4-FFF2-40B4-BE49-F238E27FC236}">
                    <a16:creationId xmlns:a16="http://schemas.microsoft.com/office/drawing/2014/main" id="{2A578B36-F267-4A97-9674-E928F1052BDB}"/>
                  </a:ext>
                </a:extLst>
              </p:cNvPr>
              <p:cNvSpPr txBox="1"/>
              <p:nvPr/>
            </p:nvSpPr>
            <p:spPr>
              <a:xfrm>
                <a:off x="470679" y="3520629"/>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93" name="Oval 92">
                <a:extLst>
                  <a:ext uri="{FF2B5EF4-FFF2-40B4-BE49-F238E27FC236}">
                    <a16:creationId xmlns:a16="http://schemas.microsoft.com/office/drawing/2014/main" id="{8D44B26B-A8AC-4BEE-94E7-B3BBA0AF11A0}"/>
                  </a:ext>
                </a:extLst>
              </p:cNvPr>
              <p:cNvSpPr/>
              <p:nvPr/>
            </p:nvSpPr>
            <p:spPr>
              <a:xfrm>
                <a:off x="529019" y="3996196"/>
                <a:ext cx="456671" cy="45667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TextBox 93">
                <a:extLst>
                  <a:ext uri="{FF2B5EF4-FFF2-40B4-BE49-F238E27FC236}">
                    <a16:creationId xmlns:a16="http://schemas.microsoft.com/office/drawing/2014/main" id="{31BDC276-9AE8-4612-BBFB-6D1F5C8E9FDA}"/>
                  </a:ext>
                </a:extLst>
              </p:cNvPr>
              <p:cNvSpPr txBox="1"/>
              <p:nvPr/>
            </p:nvSpPr>
            <p:spPr>
              <a:xfrm>
                <a:off x="470679" y="4069780"/>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53" name="Oval 152">
                <a:extLst>
                  <a:ext uri="{FF2B5EF4-FFF2-40B4-BE49-F238E27FC236}">
                    <a16:creationId xmlns:a16="http://schemas.microsoft.com/office/drawing/2014/main" id="{BDA5E3D4-AFCF-4747-8BCF-4713643DBC8E}"/>
                  </a:ext>
                </a:extLst>
              </p:cNvPr>
              <p:cNvSpPr/>
              <p:nvPr/>
            </p:nvSpPr>
            <p:spPr>
              <a:xfrm>
                <a:off x="529019" y="4522874"/>
                <a:ext cx="456671" cy="45667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4" name="TextBox 153">
                <a:extLst>
                  <a:ext uri="{FF2B5EF4-FFF2-40B4-BE49-F238E27FC236}">
                    <a16:creationId xmlns:a16="http://schemas.microsoft.com/office/drawing/2014/main" id="{5E628065-360F-4CF2-9176-EF9E40245E96}"/>
                  </a:ext>
                </a:extLst>
              </p:cNvPr>
              <p:cNvSpPr txBox="1"/>
              <p:nvPr/>
            </p:nvSpPr>
            <p:spPr>
              <a:xfrm>
                <a:off x="470679" y="4596458"/>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55" name="Oval 154">
                <a:extLst>
                  <a:ext uri="{FF2B5EF4-FFF2-40B4-BE49-F238E27FC236}">
                    <a16:creationId xmlns:a16="http://schemas.microsoft.com/office/drawing/2014/main" id="{BA315E91-128B-4AAA-9CC6-1F95857C179C}"/>
                  </a:ext>
                </a:extLst>
              </p:cNvPr>
              <p:cNvSpPr/>
              <p:nvPr/>
            </p:nvSpPr>
            <p:spPr>
              <a:xfrm>
                <a:off x="529019" y="5072025"/>
                <a:ext cx="456671" cy="45667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6" name="TextBox 155">
                <a:extLst>
                  <a:ext uri="{FF2B5EF4-FFF2-40B4-BE49-F238E27FC236}">
                    <a16:creationId xmlns:a16="http://schemas.microsoft.com/office/drawing/2014/main" id="{7DFD4A2E-ECB1-41E5-A56D-C4E16224B48F}"/>
                  </a:ext>
                </a:extLst>
              </p:cNvPr>
              <p:cNvSpPr txBox="1"/>
              <p:nvPr/>
            </p:nvSpPr>
            <p:spPr>
              <a:xfrm>
                <a:off x="470679" y="5145609"/>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31" name="Group 130">
              <a:extLst>
                <a:ext uri="{FF2B5EF4-FFF2-40B4-BE49-F238E27FC236}">
                  <a16:creationId xmlns:a16="http://schemas.microsoft.com/office/drawing/2014/main" id="{90560EB9-D2DD-49DF-BA1D-1DA5ECAE8247}"/>
                </a:ext>
              </a:extLst>
            </p:cNvPr>
            <p:cNvGrpSpPr/>
            <p:nvPr/>
          </p:nvGrpSpPr>
          <p:grpSpPr>
            <a:xfrm>
              <a:off x="3859115" y="2358264"/>
              <a:ext cx="729596" cy="596007"/>
              <a:chOff x="5676460" y="4277312"/>
              <a:chExt cx="526852" cy="430385"/>
            </a:xfrm>
          </p:grpSpPr>
          <p:sp>
            <p:nvSpPr>
              <p:cNvPr id="132" name="Oval 131">
                <a:extLst>
                  <a:ext uri="{FF2B5EF4-FFF2-40B4-BE49-F238E27FC236}">
                    <a16:creationId xmlns:a16="http://schemas.microsoft.com/office/drawing/2014/main" id="{77BB8D2F-4635-47A4-9D9D-0BCB5FD8FC5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F3F8043F-7B2F-4741-B5E1-D03316F54F7F}"/>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7" name="Group 136">
              <a:extLst>
                <a:ext uri="{FF2B5EF4-FFF2-40B4-BE49-F238E27FC236}">
                  <a16:creationId xmlns:a16="http://schemas.microsoft.com/office/drawing/2014/main" id="{257432E9-A441-4BFE-85D8-6EEA32C88DB3}"/>
                </a:ext>
              </a:extLst>
            </p:cNvPr>
            <p:cNvGrpSpPr/>
            <p:nvPr/>
          </p:nvGrpSpPr>
          <p:grpSpPr>
            <a:xfrm>
              <a:off x="3859115" y="3074880"/>
              <a:ext cx="729596" cy="596007"/>
              <a:chOff x="5676460" y="4277312"/>
              <a:chExt cx="526852" cy="430385"/>
            </a:xfrm>
          </p:grpSpPr>
          <p:sp>
            <p:nvSpPr>
              <p:cNvPr id="138" name="Oval 137">
                <a:extLst>
                  <a:ext uri="{FF2B5EF4-FFF2-40B4-BE49-F238E27FC236}">
                    <a16:creationId xmlns:a16="http://schemas.microsoft.com/office/drawing/2014/main" id="{5D1E4116-3540-4AD9-BB60-06E169BB82A9}"/>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1189C6C9-2B35-420F-A9AF-4610208FFE15}"/>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3" name="Group 142">
              <a:extLst>
                <a:ext uri="{FF2B5EF4-FFF2-40B4-BE49-F238E27FC236}">
                  <a16:creationId xmlns:a16="http://schemas.microsoft.com/office/drawing/2014/main" id="{C11F95AD-2E56-47BD-9D71-78C40BBF5CB3}"/>
                </a:ext>
              </a:extLst>
            </p:cNvPr>
            <p:cNvGrpSpPr/>
            <p:nvPr/>
          </p:nvGrpSpPr>
          <p:grpSpPr>
            <a:xfrm>
              <a:off x="3859115" y="3795504"/>
              <a:ext cx="729596" cy="596007"/>
              <a:chOff x="5676460" y="4277312"/>
              <a:chExt cx="526852" cy="430385"/>
            </a:xfrm>
          </p:grpSpPr>
          <p:sp>
            <p:nvSpPr>
              <p:cNvPr id="144" name="Oval 143">
                <a:extLst>
                  <a:ext uri="{FF2B5EF4-FFF2-40B4-BE49-F238E27FC236}">
                    <a16:creationId xmlns:a16="http://schemas.microsoft.com/office/drawing/2014/main" id="{4627A5C6-2A55-447C-BB40-057030CBA045}"/>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E319B55F-9724-48E6-91B6-4F77B584296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9" name="Group 148">
              <a:extLst>
                <a:ext uri="{FF2B5EF4-FFF2-40B4-BE49-F238E27FC236}">
                  <a16:creationId xmlns:a16="http://schemas.microsoft.com/office/drawing/2014/main" id="{6A3DA8B8-F824-4EA2-A84C-3AEB69996A99}"/>
                </a:ext>
              </a:extLst>
            </p:cNvPr>
            <p:cNvGrpSpPr/>
            <p:nvPr/>
          </p:nvGrpSpPr>
          <p:grpSpPr>
            <a:xfrm>
              <a:off x="3859115" y="4478961"/>
              <a:ext cx="729596" cy="596007"/>
              <a:chOff x="5676460" y="4277312"/>
              <a:chExt cx="526852" cy="430385"/>
            </a:xfrm>
          </p:grpSpPr>
          <p:sp>
            <p:nvSpPr>
              <p:cNvPr id="150" name="Oval 149">
                <a:extLst>
                  <a:ext uri="{FF2B5EF4-FFF2-40B4-BE49-F238E27FC236}">
                    <a16:creationId xmlns:a16="http://schemas.microsoft.com/office/drawing/2014/main" id="{04863367-4E5B-424F-AC88-1BBC056A3AA6}"/>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2E802E58-DC39-4DAF-AC97-464DA10B818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sp>
        <p:nvSpPr>
          <p:cNvPr id="152" name="TextBox 151">
            <a:extLst>
              <a:ext uri="{FF2B5EF4-FFF2-40B4-BE49-F238E27FC236}">
                <a16:creationId xmlns:a16="http://schemas.microsoft.com/office/drawing/2014/main" id="{85BA933E-F127-49FE-8400-F5355A954026}"/>
              </a:ext>
            </a:extLst>
          </p:cNvPr>
          <p:cNvSpPr txBox="1"/>
          <p:nvPr/>
        </p:nvSpPr>
        <p:spPr>
          <a:xfrm>
            <a:off x="1627825" y="535926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en</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times of the size</a:t>
            </a:r>
          </a:p>
        </p:txBody>
      </p:sp>
      <p:grpSp>
        <p:nvGrpSpPr>
          <p:cNvPr id="7" name="Group 6">
            <a:extLst>
              <a:ext uri="{FF2B5EF4-FFF2-40B4-BE49-F238E27FC236}">
                <a16:creationId xmlns:a16="http://schemas.microsoft.com/office/drawing/2014/main" id="{035B8DD1-8106-4B41-A435-6A549B5D43C9}"/>
              </a:ext>
            </a:extLst>
          </p:cNvPr>
          <p:cNvGrpSpPr/>
          <p:nvPr/>
        </p:nvGrpSpPr>
        <p:grpSpPr>
          <a:xfrm>
            <a:off x="1945761" y="2439583"/>
            <a:ext cx="2727652" cy="2717515"/>
            <a:chOff x="6874600" y="2439583"/>
            <a:chExt cx="2727652" cy="2717515"/>
          </a:xfrm>
        </p:grpSpPr>
        <p:grpSp>
          <p:nvGrpSpPr>
            <p:cNvPr id="158" name="Group 157">
              <a:extLst>
                <a:ext uri="{FF2B5EF4-FFF2-40B4-BE49-F238E27FC236}">
                  <a16:creationId xmlns:a16="http://schemas.microsoft.com/office/drawing/2014/main" id="{19878201-C5F5-4438-B0C0-7455B1C02DB5}"/>
                </a:ext>
              </a:extLst>
            </p:cNvPr>
            <p:cNvGrpSpPr/>
            <p:nvPr/>
          </p:nvGrpSpPr>
          <p:grpSpPr>
            <a:xfrm>
              <a:off x="8851683" y="2439583"/>
              <a:ext cx="750569" cy="2716793"/>
              <a:chOff x="470679" y="3447045"/>
              <a:chExt cx="575098" cy="2081651"/>
            </a:xfrm>
          </p:grpSpPr>
          <p:sp>
            <p:nvSpPr>
              <p:cNvPr id="171" name="Oval 170">
                <a:extLst>
                  <a:ext uri="{FF2B5EF4-FFF2-40B4-BE49-F238E27FC236}">
                    <a16:creationId xmlns:a16="http://schemas.microsoft.com/office/drawing/2014/main" id="{38EAE2E4-6265-4032-9886-DF48FB0C6E24}"/>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2" name="TextBox 171">
                <a:extLst>
                  <a:ext uri="{FF2B5EF4-FFF2-40B4-BE49-F238E27FC236}">
                    <a16:creationId xmlns:a16="http://schemas.microsoft.com/office/drawing/2014/main" id="{6E7BE569-865D-436F-A32C-F53FC744EC45}"/>
                  </a:ext>
                </a:extLst>
              </p:cNvPr>
              <p:cNvSpPr txBox="1"/>
              <p:nvPr/>
            </p:nvSpPr>
            <p:spPr>
              <a:xfrm>
                <a:off x="470679" y="3520629"/>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sp>
            <p:nvSpPr>
              <p:cNvPr id="173" name="Oval 172">
                <a:extLst>
                  <a:ext uri="{FF2B5EF4-FFF2-40B4-BE49-F238E27FC236}">
                    <a16:creationId xmlns:a16="http://schemas.microsoft.com/office/drawing/2014/main" id="{B1F361E1-CD9D-45FF-ABD7-818E9E32FC2B}"/>
                  </a:ext>
                </a:extLst>
              </p:cNvPr>
              <p:cNvSpPr/>
              <p:nvPr/>
            </p:nvSpPr>
            <p:spPr>
              <a:xfrm>
                <a:off x="529019" y="3996196"/>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4" name="TextBox 173">
                <a:extLst>
                  <a:ext uri="{FF2B5EF4-FFF2-40B4-BE49-F238E27FC236}">
                    <a16:creationId xmlns:a16="http://schemas.microsoft.com/office/drawing/2014/main" id="{A264CDD3-F25D-4984-B120-AF0EDC51A604}"/>
                  </a:ext>
                </a:extLst>
              </p:cNvPr>
              <p:cNvSpPr txBox="1"/>
              <p:nvPr/>
            </p:nvSpPr>
            <p:spPr>
              <a:xfrm>
                <a:off x="470679" y="4069780"/>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sp>
            <p:nvSpPr>
              <p:cNvPr id="175" name="Oval 174">
                <a:extLst>
                  <a:ext uri="{FF2B5EF4-FFF2-40B4-BE49-F238E27FC236}">
                    <a16:creationId xmlns:a16="http://schemas.microsoft.com/office/drawing/2014/main" id="{203D83EE-7BD5-4A11-824A-3DF591B5929D}"/>
                  </a:ext>
                </a:extLst>
              </p:cNvPr>
              <p:cNvSpPr/>
              <p:nvPr/>
            </p:nvSpPr>
            <p:spPr>
              <a:xfrm>
                <a:off x="529019" y="4548721"/>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6" name="TextBox 175">
                <a:extLst>
                  <a:ext uri="{FF2B5EF4-FFF2-40B4-BE49-F238E27FC236}">
                    <a16:creationId xmlns:a16="http://schemas.microsoft.com/office/drawing/2014/main" id="{17A8613B-75AF-4D12-BD2B-365DA694437E}"/>
                  </a:ext>
                </a:extLst>
              </p:cNvPr>
              <p:cNvSpPr txBox="1"/>
              <p:nvPr/>
            </p:nvSpPr>
            <p:spPr>
              <a:xfrm>
                <a:off x="470679" y="4625175"/>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sp>
            <p:nvSpPr>
              <p:cNvPr id="177" name="Oval 176">
                <a:extLst>
                  <a:ext uri="{FF2B5EF4-FFF2-40B4-BE49-F238E27FC236}">
                    <a16:creationId xmlns:a16="http://schemas.microsoft.com/office/drawing/2014/main" id="{D67355A6-7D71-4224-AFD7-32521252042F}"/>
                  </a:ext>
                </a:extLst>
              </p:cNvPr>
              <p:cNvSpPr/>
              <p:nvPr/>
            </p:nvSpPr>
            <p:spPr>
              <a:xfrm>
                <a:off x="529019" y="507202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8" name="TextBox 177">
                <a:extLst>
                  <a:ext uri="{FF2B5EF4-FFF2-40B4-BE49-F238E27FC236}">
                    <a16:creationId xmlns:a16="http://schemas.microsoft.com/office/drawing/2014/main" id="{79C885CF-CBD3-4095-AFE7-CE7B9EA34EDC}"/>
                  </a:ext>
                </a:extLst>
              </p:cNvPr>
              <p:cNvSpPr txBox="1"/>
              <p:nvPr/>
            </p:nvSpPr>
            <p:spPr>
              <a:xfrm>
                <a:off x="470679" y="5145609"/>
                <a:ext cx="575098" cy="30657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4" name="Group 3">
              <a:extLst>
                <a:ext uri="{FF2B5EF4-FFF2-40B4-BE49-F238E27FC236}">
                  <a16:creationId xmlns:a16="http://schemas.microsoft.com/office/drawing/2014/main" id="{5EEB59AA-DF9F-4721-84C4-77069A8790F9}"/>
                </a:ext>
              </a:extLst>
            </p:cNvPr>
            <p:cNvGrpSpPr/>
            <p:nvPr/>
          </p:nvGrpSpPr>
          <p:grpSpPr>
            <a:xfrm>
              <a:off x="6874600" y="2440363"/>
              <a:ext cx="750569" cy="2716735"/>
              <a:chOff x="2064844" y="2440363"/>
              <a:chExt cx="750569" cy="2716735"/>
            </a:xfrm>
          </p:grpSpPr>
          <p:grpSp>
            <p:nvGrpSpPr>
              <p:cNvPr id="182" name="Group 181">
                <a:extLst>
                  <a:ext uri="{FF2B5EF4-FFF2-40B4-BE49-F238E27FC236}">
                    <a16:creationId xmlns:a16="http://schemas.microsoft.com/office/drawing/2014/main" id="{5BEDF495-6E7A-4118-8CBA-F1A7788F2C6A}"/>
                  </a:ext>
                </a:extLst>
              </p:cNvPr>
              <p:cNvGrpSpPr/>
              <p:nvPr/>
            </p:nvGrpSpPr>
            <p:grpSpPr>
              <a:xfrm>
                <a:off x="2064844" y="2440363"/>
                <a:ext cx="750569" cy="596008"/>
                <a:chOff x="2585741" y="2333546"/>
                <a:chExt cx="750569" cy="596008"/>
              </a:xfrm>
            </p:grpSpPr>
            <p:sp>
              <p:nvSpPr>
                <p:cNvPr id="183" name="Oval 182">
                  <a:extLst>
                    <a:ext uri="{FF2B5EF4-FFF2-40B4-BE49-F238E27FC236}">
                      <a16:creationId xmlns:a16="http://schemas.microsoft.com/office/drawing/2014/main" id="{827E8CD6-1EA6-4899-A228-180A0D178D87}"/>
                    </a:ext>
                  </a:extLst>
                </p:cNvPr>
                <p:cNvSpPr/>
                <p:nvPr/>
              </p:nvSpPr>
              <p:spPr>
                <a:xfrm>
                  <a:off x="2661881" y="2333546"/>
                  <a:ext cx="596008" cy="596008"/>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FE7DF371-D37A-41BE-A2A6-B14329525126}"/>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85" name="Group 184">
                <a:extLst>
                  <a:ext uri="{FF2B5EF4-FFF2-40B4-BE49-F238E27FC236}">
                    <a16:creationId xmlns:a16="http://schemas.microsoft.com/office/drawing/2014/main" id="{116C9B2A-17A5-4909-BD57-46D477FD8682}"/>
                  </a:ext>
                </a:extLst>
              </p:cNvPr>
              <p:cNvGrpSpPr/>
              <p:nvPr/>
            </p:nvGrpSpPr>
            <p:grpSpPr>
              <a:xfrm>
                <a:off x="2064844" y="3156037"/>
                <a:ext cx="750569" cy="596008"/>
                <a:chOff x="2585741" y="2333546"/>
                <a:chExt cx="750569" cy="596008"/>
              </a:xfrm>
            </p:grpSpPr>
            <p:sp>
              <p:nvSpPr>
                <p:cNvPr id="186" name="Oval 185">
                  <a:extLst>
                    <a:ext uri="{FF2B5EF4-FFF2-40B4-BE49-F238E27FC236}">
                      <a16:creationId xmlns:a16="http://schemas.microsoft.com/office/drawing/2014/main" id="{7692BCC1-9843-4507-9A43-F34CB34AF103}"/>
                    </a:ext>
                  </a:extLst>
                </p:cNvPr>
                <p:cNvSpPr/>
                <p:nvPr/>
              </p:nvSpPr>
              <p:spPr>
                <a:xfrm>
                  <a:off x="2661881" y="2333546"/>
                  <a:ext cx="596008" cy="596008"/>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87" name="TextBox 186">
                  <a:extLst>
                    <a:ext uri="{FF2B5EF4-FFF2-40B4-BE49-F238E27FC236}">
                      <a16:creationId xmlns:a16="http://schemas.microsoft.com/office/drawing/2014/main" id="{C125756E-5A36-4BE4-ADCB-871FB6B2A7BC}"/>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88" name="Group 187">
                <a:extLst>
                  <a:ext uri="{FF2B5EF4-FFF2-40B4-BE49-F238E27FC236}">
                    <a16:creationId xmlns:a16="http://schemas.microsoft.com/office/drawing/2014/main" id="{7FD8AE58-401B-44A3-B73A-2A44A065AD7C}"/>
                  </a:ext>
                </a:extLst>
              </p:cNvPr>
              <p:cNvGrpSpPr/>
              <p:nvPr/>
            </p:nvGrpSpPr>
            <p:grpSpPr>
              <a:xfrm>
                <a:off x="2064844" y="3845416"/>
                <a:ext cx="750569" cy="596008"/>
                <a:chOff x="2585741" y="2333546"/>
                <a:chExt cx="750569" cy="596008"/>
              </a:xfrm>
            </p:grpSpPr>
            <p:sp>
              <p:nvSpPr>
                <p:cNvPr id="189" name="Oval 188">
                  <a:extLst>
                    <a:ext uri="{FF2B5EF4-FFF2-40B4-BE49-F238E27FC236}">
                      <a16:creationId xmlns:a16="http://schemas.microsoft.com/office/drawing/2014/main" id="{4EF89AFF-0631-4D0E-BBD2-07FFEECCA846}"/>
                    </a:ext>
                  </a:extLst>
                </p:cNvPr>
                <p:cNvSpPr/>
                <p:nvPr/>
              </p:nvSpPr>
              <p:spPr>
                <a:xfrm>
                  <a:off x="2661881" y="2333546"/>
                  <a:ext cx="596008" cy="596008"/>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90" name="TextBox 189">
                  <a:extLst>
                    <a:ext uri="{FF2B5EF4-FFF2-40B4-BE49-F238E27FC236}">
                      <a16:creationId xmlns:a16="http://schemas.microsoft.com/office/drawing/2014/main" id="{D6BD0C3D-EB27-49DC-AE3A-375D5C97EDB6}"/>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91" name="Group 190">
                <a:extLst>
                  <a:ext uri="{FF2B5EF4-FFF2-40B4-BE49-F238E27FC236}">
                    <a16:creationId xmlns:a16="http://schemas.microsoft.com/office/drawing/2014/main" id="{A9C36A0F-6391-48C6-AA21-F5AA55422C81}"/>
                  </a:ext>
                </a:extLst>
              </p:cNvPr>
              <p:cNvGrpSpPr/>
              <p:nvPr/>
            </p:nvGrpSpPr>
            <p:grpSpPr>
              <a:xfrm>
                <a:off x="2064844" y="4561090"/>
                <a:ext cx="750569" cy="596008"/>
                <a:chOff x="2585741" y="2333546"/>
                <a:chExt cx="750569" cy="596008"/>
              </a:xfrm>
            </p:grpSpPr>
            <p:sp>
              <p:nvSpPr>
                <p:cNvPr id="192" name="Oval 191">
                  <a:extLst>
                    <a:ext uri="{FF2B5EF4-FFF2-40B4-BE49-F238E27FC236}">
                      <a16:creationId xmlns:a16="http://schemas.microsoft.com/office/drawing/2014/main" id="{40C56091-062C-418D-9327-43346FD5E187}"/>
                    </a:ext>
                  </a:extLst>
                </p:cNvPr>
                <p:cNvSpPr/>
                <p:nvPr/>
              </p:nvSpPr>
              <p:spPr>
                <a:xfrm>
                  <a:off x="2661881" y="2333546"/>
                  <a:ext cx="596008" cy="596008"/>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93" name="TextBox 192">
                  <a:extLst>
                    <a:ext uri="{FF2B5EF4-FFF2-40B4-BE49-F238E27FC236}">
                      <a16:creationId xmlns:a16="http://schemas.microsoft.com/office/drawing/2014/main" id="{0D71A953-7DD8-4753-8F1E-61C930724B3C}"/>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grpSp>
      <p:sp>
        <p:nvSpPr>
          <p:cNvPr id="2" name="TextBox 19">
            <a:extLst>
              <a:ext uri="{FF2B5EF4-FFF2-40B4-BE49-F238E27FC236}">
                <a16:creationId xmlns:a16="http://schemas.microsoft.com/office/drawing/2014/main" id="{1D8F3BA8-21F1-4E29-8288-5697F11E2F96}"/>
              </a:ext>
            </a:extLst>
          </p:cNvPr>
          <p:cNvSpPr txBox="1"/>
          <p:nvPr/>
        </p:nvSpPr>
        <p:spPr>
          <a:xfrm>
            <a:off x="5386973" y="4664473"/>
            <a:ext cx="5486401" cy="150810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divided by 10 is  equal to__.</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is one-tenth the size of __.</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multiplied by 10 is equal to__.</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is 10 times the size of __.</a:t>
            </a:r>
          </a:p>
        </p:txBody>
      </p:sp>
    </p:spTree>
    <p:extLst>
      <p:ext uri="{BB962C8B-B14F-4D97-AF65-F5344CB8AC3E}">
        <p14:creationId xmlns:p14="http://schemas.microsoft.com/office/powerpoint/2010/main" val="290855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97"/>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5" grpId="1"/>
      <p:bldP spid="96" grpId="0"/>
      <p:bldP spid="97" grpId="0"/>
      <p:bldP spid="1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D54BD-8554-4811-A140-F5AD88B134F4}"/>
              </a:ext>
            </a:extLst>
          </p:cNvPr>
          <p:cNvSpPr txBox="1">
            <a:spLocks/>
          </p:cNvSpPr>
          <p:nvPr/>
        </p:nvSpPr>
        <p:spPr>
          <a:xfrm flipH="1">
            <a:off x="5937039" y="1557337"/>
            <a:ext cx="5919600" cy="349406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What is the value of the 4 tenths after we multiply by 10? And the 4 hundredths?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What happens to each digit when we divide by 10?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Why is there a zero in the ones place to start with?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What happens to the zero in the ones when we multiply by 10?</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9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9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900" b="0" i="0" u="none" strike="noStrike" kern="0" cap="none" spc="0" normalizeH="0" baseline="0" noProof="0" dirty="0">
              <a:ln>
                <a:noFill/>
              </a:ln>
              <a:solidFill>
                <a:srgbClr val="000000"/>
              </a:solidFill>
              <a:effectLst/>
              <a:uLnTx/>
              <a:uFillTx/>
              <a:latin typeface="Arial"/>
              <a:ea typeface="+mn-ea"/>
              <a:cs typeface="+mn-cs"/>
            </a:endParaRPr>
          </a:p>
        </p:txBody>
      </p:sp>
      <p:pic>
        <p:nvPicPr>
          <p:cNvPr id="27" name="Picture 26">
            <a:extLst>
              <a:ext uri="{FF2B5EF4-FFF2-40B4-BE49-F238E27FC236}">
                <a16:creationId xmlns:a16="http://schemas.microsoft.com/office/drawing/2014/main" id="{C00F0831-0D78-4CBC-AE54-D20957A1CBE2}"/>
              </a:ext>
            </a:extLst>
          </p:cNvPr>
          <p:cNvPicPr>
            <a:picLocks noChangeAspect="1"/>
          </p:cNvPicPr>
          <p:nvPr/>
        </p:nvPicPr>
        <p:blipFill>
          <a:blip r:embed="rId3"/>
          <a:stretch>
            <a:fillRect/>
          </a:stretch>
        </p:blipFill>
        <p:spPr>
          <a:xfrm>
            <a:off x="1182328" y="3784635"/>
            <a:ext cx="4353488" cy="1402466"/>
          </a:xfrm>
          <a:prstGeom prst="rect">
            <a:avLst/>
          </a:prstGeom>
        </p:spPr>
      </p:pic>
      <p:sp>
        <p:nvSpPr>
          <p:cNvPr id="20" name="TextBox 19">
            <a:extLst>
              <a:ext uri="{FF2B5EF4-FFF2-40B4-BE49-F238E27FC236}">
                <a16:creationId xmlns:a16="http://schemas.microsoft.com/office/drawing/2014/main" id="{DFDEE745-2803-4C7B-BE70-CC0FD4E6FCA7}"/>
              </a:ext>
            </a:extLst>
          </p:cNvPr>
          <p:cNvSpPr txBox="1"/>
          <p:nvPr/>
        </p:nvSpPr>
        <p:spPr>
          <a:xfrm>
            <a:off x="3687409" y="428446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43" name="TextBox 42">
            <a:extLst>
              <a:ext uri="{FF2B5EF4-FFF2-40B4-BE49-F238E27FC236}">
                <a16:creationId xmlns:a16="http://schemas.microsoft.com/office/drawing/2014/main" id="{D797150B-D0FA-4B9C-9800-56A7E52B70AE}"/>
              </a:ext>
            </a:extLst>
          </p:cNvPr>
          <p:cNvSpPr txBox="1"/>
          <p:nvPr/>
        </p:nvSpPr>
        <p:spPr>
          <a:xfrm>
            <a:off x="4715879" y="428446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18" name="TextBox 17">
            <a:extLst>
              <a:ext uri="{FF2B5EF4-FFF2-40B4-BE49-F238E27FC236}">
                <a16:creationId xmlns:a16="http://schemas.microsoft.com/office/drawing/2014/main" id="{07C5FED2-2250-4E06-9894-855649ED70AA}"/>
              </a:ext>
            </a:extLst>
          </p:cNvPr>
          <p:cNvSpPr txBox="1"/>
          <p:nvPr/>
        </p:nvSpPr>
        <p:spPr>
          <a:xfrm>
            <a:off x="3687410" y="428581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14" name="Rectangle 13">
            <a:extLst>
              <a:ext uri="{FF2B5EF4-FFF2-40B4-BE49-F238E27FC236}">
                <a16:creationId xmlns:a16="http://schemas.microsoft.com/office/drawing/2014/main" id="{3625AB4D-B37B-4553-A94B-E0216BA67676}"/>
              </a:ext>
            </a:extLst>
          </p:cNvPr>
          <p:cNvSpPr/>
          <p:nvPr/>
        </p:nvSpPr>
        <p:spPr>
          <a:xfrm>
            <a:off x="1646343" y="1489149"/>
            <a:ext cx="2941832"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0.44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 = 4.4</a:t>
            </a:r>
          </a:p>
        </p:txBody>
      </p:sp>
      <p:sp>
        <p:nvSpPr>
          <p:cNvPr id="15" name="Rectangle 14">
            <a:extLst>
              <a:ext uri="{FF2B5EF4-FFF2-40B4-BE49-F238E27FC236}">
                <a16:creationId xmlns:a16="http://schemas.microsoft.com/office/drawing/2014/main" id="{63FA847C-431C-43A8-8D0F-7C572FC2BF64}"/>
              </a:ext>
            </a:extLst>
          </p:cNvPr>
          <p:cNvSpPr/>
          <p:nvPr/>
        </p:nvSpPr>
        <p:spPr bwMode="auto">
          <a:xfrm>
            <a:off x="3874370" y="1466329"/>
            <a:ext cx="1477652"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 name="TextBox 27">
            <a:extLst>
              <a:ext uri="{FF2B5EF4-FFF2-40B4-BE49-F238E27FC236}">
                <a16:creationId xmlns:a16="http://schemas.microsoft.com/office/drawing/2014/main" id="{7B03A9DC-FB28-4095-8F5F-F26DDB9FDC6A}"/>
              </a:ext>
            </a:extLst>
          </p:cNvPr>
          <p:cNvSpPr txBox="1"/>
          <p:nvPr/>
        </p:nvSpPr>
        <p:spPr>
          <a:xfrm>
            <a:off x="4715880" y="428581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34" name="TextBox 33">
            <a:extLst>
              <a:ext uri="{FF2B5EF4-FFF2-40B4-BE49-F238E27FC236}">
                <a16:creationId xmlns:a16="http://schemas.microsoft.com/office/drawing/2014/main" id="{6171138A-1CD9-4C27-9919-848B3D830E59}"/>
              </a:ext>
            </a:extLst>
          </p:cNvPr>
          <p:cNvSpPr txBox="1"/>
          <p:nvPr/>
        </p:nvSpPr>
        <p:spPr>
          <a:xfrm>
            <a:off x="3657241"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7" name="TextBox 6">
            <a:extLst>
              <a:ext uri="{FF2B5EF4-FFF2-40B4-BE49-F238E27FC236}">
                <a16:creationId xmlns:a16="http://schemas.microsoft.com/office/drawing/2014/main" id="{3D3871B5-B6A7-460F-9380-B9528CB9E849}"/>
              </a:ext>
            </a:extLst>
          </p:cNvPr>
          <p:cNvSpPr txBox="1"/>
          <p:nvPr/>
        </p:nvSpPr>
        <p:spPr>
          <a:xfrm>
            <a:off x="3515957" y="2675862"/>
            <a:ext cx="1782859" cy="338554"/>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ten times the size</a:t>
            </a:r>
          </a:p>
        </p:txBody>
      </p:sp>
      <p:sp>
        <p:nvSpPr>
          <p:cNvPr id="8" name="TextBox 7">
            <a:extLst>
              <a:ext uri="{FF2B5EF4-FFF2-40B4-BE49-F238E27FC236}">
                <a16:creationId xmlns:a16="http://schemas.microsoft.com/office/drawing/2014/main" id="{EFB00C3E-D0BA-4302-B8CB-7C18E541C2FF}"/>
              </a:ext>
            </a:extLst>
          </p:cNvPr>
          <p:cNvSpPr txBox="1"/>
          <p:nvPr/>
        </p:nvSpPr>
        <p:spPr>
          <a:xfrm>
            <a:off x="3384510" y="5934675"/>
            <a:ext cx="2045752" cy="338554"/>
          </a:xfrm>
          <a:prstGeom prst="rect">
            <a:avLst/>
          </a:prstGeom>
          <a:noFill/>
        </p:spPr>
        <p:txBody>
          <a:bodyPr wrap="non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one-tenth of the size</a:t>
            </a:r>
          </a:p>
        </p:txBody>
      </p:sp>
      <p:pic>
        <p:nvPicPr>
          <p:cNvPr id="41" name="Picture 40">
            <a:extLst>
              <a:ext uri="{FF2B5EF4-FFF2-40B4-BE49-F238E27FC236}">
                <a16:creationId xmlns:a16="http://schemas.microsoft.com/office/drawing/2014/main" id="{B5F3E425-04A5-42A5-93D3-21D9915BF88B}"/>
              </a:ext>
            </a:extLst>
          </p:cNvPr>
          <p:cNvPicPr>
            <a:picLocks noChangeAspect="1"/>
          </p:cNvPicPr>
          <p:nvPr/>
        </p:nvPicPr>
        <p:blipFill>
          <a:blip r:embed="rId4"/>
          <a:stretch>
            <a:fillRect/>
          </a:stretch>
        </p:blipFill>
        <p:spPr>
          <a:xfrm>
            <a:off x="3847765" y="5200086"/>
            <a:ext cx="1101426" cy="286728"/>
          </a:xfrm>
          <a:prstGeom prst="rect">
            <a:avLst/>
          </a:prstGeom>
        </p:spPr>
      </p:pic>
      <p:pic>
        <p:nvPicPr>
          <p:cNvPr id="46" name="Picture 45">
            <a:extLst>
              <a:ext uri="{FF2B5EF4-FFF2-40B4-BE49-F238E27FC236}">
                <a16:creationId xmlns:a16="http://schemas.microsoft.com/office/drawing/2014/main" id="{55FD1458-267D-40EC-B250-A922FD3D0997}"/>
              </a:ext>
            </a:extLst>
          </p:cNvPr>
          <p:cNvPicPr>
            <a:picLocks noChangeAspect="1"/>
          </p:cNvPicPr>
          <p:nvPr/>
        </p:nvPicPr>
        <p:blipFill>
          <a:blip r:embed="rId4"/>
          <a:stretch>
            <a:fillRect/>
          </a:stretch>
        </p:blipFill>
        <p:spPr>
          <a:xfrm flipH="1" flipV="1">
            <a:off x="3847765" y="3414622"/>
            <a:ext cx="1101426" cy="286728"/>
          </a:xfrm>
          <a:prstGeom prst="rect">
            <a:avLst/>
          </a:prstGeom>
        </p:spPr>
      </p:pic>
      <p:sp>
        <p:nvSpPr>
          <p:cNvPr id="47" name="TextBox 46">
            <a:extLst>
              <a:ext uri="{FF2B5EF4-FFF2-40B4-BE49-F238E27FC236}">
                <a16:creationId xmlns:a16="http://schemas.microsoft.com/office/drawing/2014/main" id="{C9EB7763-4795-41DE-B8A8-B4B4292362AD}"/>
              </a:ext>
            </a:extLst>
          </p:cNvPr>
          <p:cNvSpPr txBox="1"/>
          <p:nvPr/>
        </p:nvSpPr>
        <p:spPr>
          <a:xfrm>
            <a:off x="4101855"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sp>
        <p:nvSpPr>
          <p:cNvPr id="48" name="TextBox 47">
            <a:extLst>
              <a:ext uri="{FF2B5EF4-FFF2-40B4-BE49-F238E27FC236}">
                <a16:creationId xmlns:a16="http://schemas.microsoft.com/office/drawing/2014/main" id="{7F02AEE0-96EB-465C-B983-A012297CD6B7}"/>
              </a:ext>
            </a:extLst>
          </p:cNvPr>
          <p:cNvSpPr txBox="1"/>
          <p:nvPr/>
        </p:nvSpPr>
        <p:spPr>
          <a:xfrm>
            <a:off x="4108267"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5MD-1 Multiplying and dividing by 10 and 100</a:t>
            </a:r>
          </a:p>
        </p:txBody>
      </p:sp>
      <p:sp>
        <p:nvSpPr>
          <p:cNvPr id="13" name="Rectangle 12">
            <a:extLst>
              <a:ext uri="{FF2B5EF4-FFF2-40B4-BE49-F238E27FC236}">
                <a16:creationId xmlns:a16="http://schemas.microsoft.com/office/drawing/2014/main" id="{C0719529-671C-4812-B158-65391ABCEE02}"/>
              </a:ext>
            </a:extLst>
          </p:cNvPr>
          <p:cNvSpPr/>
          <p:nvPr/>
        </p:nvSpPr>
        <p:spPr>
          <a:xfrm>
            <a:off x="1660771" y="1488202"/>
            <a:ext cx="292740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 ÷ 10 = 0.44</a:t>
            </a:r>
          </a:p>
        </p:txBody>
      </p:sp>
      <p:sp>
        <p:nvSpPr>
          <p:cNvPr id="44" name="Rectangle 43">
            <a:extLst>
              <a:ext uri="{FF2B5EF4-FFF2-40B4-BE49-F238E27FC236}">
                <a16:creationId xmlns:a16="http://schemas.microsoft.com/office/drawing/2014/main" id="{653B384E-62CE-4484-BC46-5688E1C873B4}"/>
              </a:ext>
            </a:extLst>
          </p:cNvPr>
          <p:cNvSpPr/>
          <p:nvPr/>
        </p:nvSpPr>
        <p:spPr bwMode="auto">
          <a:xfrm>
            <a:off x="3646576" y="1575044"/>
            <a:ext cx="1396636"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77B4E0C3-DC4A-45F9-AD55-AA114D735934}"/>
              </a:ext>
            </a:extLst>
          </p:cNvPr>
          <p:cNvSpPr txBox="1"/>
          <p:nvPr/>
        </p:nvSpPr>
        <p:spPr>
          <a:xfrm>
            <a:off x="2628771"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pic>
        <p:nvPicPr>
          <p:cNvPr id="21" name="Picture 20">
            <a:extLst>
              <a:ext uri="{FF2B5EF4-FFF2-40B4-BE49-F238E27FC236}">
                <a16:creationId xmlns:a16="http://schemas.microsoft.com/office/drawing/2014/main" id="{B0C21E16-FD0D-42F3-997B-065EAD732B5E}"/>
              </a:ext>
            </a:extLst>
          </p:cNvPr>
          <p:cNvPicPr>
            <a:picLocks noChangeAspect="1"/>
          </p:cNvPicPr>
          <p:nvPr/>
        </p:nvPicPr>
        <p:blipFill>
          <a:blip r:embed="rId4"/>
          <a:stretch>
            <a:fillRect/>
          </a:stretch>
        </p:blipFill>
        <p:spPr>
          <a:xfrm flipH="1" flipV="1">
            <a:off x="2664507" y="3414622"/>
            <a:ext cx="1101426" cy="286728"/>
          </a:xfrm>
          <a:prstGeom prst="rect">
            <a:avLst/>
          </a:prstGeom>
        </p:spPr>
      </p:pic>
      <p:sp>
        <p:nvSpPr>
          <p:cNvPr id="22" name="TextBox 21">
            <a:extLst>
              <a:ext uri="{FF2B5EF4-FFF2-40B4-BE49-F238E27FC236}">
                <a16:creationId xmlns:a16="http://schemas.microsoft.com/office/drawing/2014/main" id="{B8081FBD-453C-4A5F-B050-3E16BEC5EADC}"/>
              </a:ext>
            </a:extLst>
          </p:cNvPr>
          <p:cNvSpPr txBox="1"/>
          <p:nvPr/>
        </p:nvSpPr>
        <p:spPr>
          <a:xfrm>
            <a:off x="2925009"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pic>
        <p:nvPicPr>
          <p:cNvPr id="23" name="Picture 22">
            <a:extLst>
              <a:ext uri="{FF2B5EF4-FFF2-40B4-BE49-F238E27FC236}">
                <a16:creationId xmlns:a16="http://schemas.microsoft.com/office/drawing/2014/main" id="{217FCE88-F0E4-4BC1-8EB7-BF2A6D58D9B0}"/>
              </a:ext>
            </a:extLst>
          </p:cNvPr>
          <p:cNvPicPr>
            <a:picLocks noChangeAspect="1"/>
          </p:cNvPicPr>
          <p:nvPr/>
        </p:nvPicPr>
        <p:blipFill>
          <a:blip r:embed="rId4"/>
          <a:stretch>
            <a:fillRect/>
          </a:stretch>
        </p:blipFill>
        <p:spPr>
          <a:xfrm>
            <a:off x="2728376" y="5176357"/>
            <a:ext cx="1101426" cy="286728"/>
          </a:xfrm>
          <a:prstGeom prst="rect">
            <a:avLst/>
          </a:prstGeom>
        </p:spPr>
      </p:pic>
      <p:sp>
        <p:nvSpPr>
          <p:cNvPr id="24" name="TextBox 23">
            <a:extLst>
              <a:ext uri="{FF2B5EF4-FFF2-40B4-BE49-F238E27FC236}">
                <a16:creationId xmlns:a16="http://schemas.microsoft.com/office/drawing/2014/main" id="{DC42EB62-1FC6-450C-8692-278AA2F6937E}"/>
              </a:ext>
            </a:extLst>
          </p:cNvPr>
          <p:cNvSpPr txBox="1"/>
          <p:nvPr/>
        </p:nvSpPr>
        <p:spPr>
          <a:xfrm>
            <a:off x="2918597"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pic>
        <p:nvPicPr>
          <p:cNvPr id="30" name="Picture 29">
            <a:extLst>
              <a:ext uri="{FF2B5EF4-FFF2-40B4-BE49-F238E27FC236}">
                <a16:creationId xmlns:a16="http://schemas.microsoft.com/office/drawing/2014/main" id="{03896E46-A575-438E-997F-BE831BB99A09}"/>
              </a:ext>
            </a:extLst>
          </p:cNvPr>
          <p:cNvPicPr>
            <a:picLocks noChangeAspect="1"/>
          </p:cNvPicPr>
          <p:nvPr/>
        </p:nvPicPr>
        <p:blipFill>
          <a:blip r:embed="rId4"/>
          <a:stretch>
            <a:fillRect/>
          </a:stretch>
        </p:blipFill>
        <p:spPr>
          <a:xfrm flipH="1" flipV="1">
            <a:off x="1506072" y="3414622"/>
            <a:ext cx="1101426" cy="286728"/>
          </a:xfrm>
          <a:prstGeom prst="rect">
            <a:avLst/>
          </a:prstGeom>
        </p:spPr>
      </p:pic>
      <p:sp>
        <p:nvSpPr>
          <p:cNvPr id="31" name="TextBox 30">
            <a:extLst>
              <a:ext uri="{FF2B5EF4-FFF2-40B4-BE49-F238E27FC236}">
                <a16:creationId xmlns:a16="http://schemas.microsoft.com/office/drawing/2014/main" id="{38049577-3F50-46FF-BABE-57C75EB1A144}"/>
              </a:ext>
            </a:extLst>
          </p:cNvPr>
          <p:cNvSpPr txBox="1"/>
          <p:nvPr/>
        </p:nvSpPr>
        <p:spPr>
          <a:xfrm>
            <a:off x="1766574"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pic>
        <p:nvPicPr>
          <p:cNvPr id="32" name="Picture 31">
            <a:extLst>
              <a:ext uri="{FF2B5EF4-FFF2-40B4-BE49-F238E27FC236}">
                <a16:creationId xmlns:a16="http://schemas.microsoft.com/office/drawing/2014/main" id="{653C177B-0BB3-4DA2-A6D6-0FF0622B13DB}"/>
              </a:ext>
            </a:extLst>
          </p:cNvPr>
          <p:cNvPicPr>
            <a:picLocks noChangeAspect="1"/>
          </p:cNvPicPr>
          <p:nvPr/>
        </p:nvPicPr>
        <p:blipFill>
          <a:blip r:embed="rId4"/>
          <a:stretch>
            <a:fillRect/>
          </a:stretch>
        </p:blipFill>
        <p:spPr>
          <a:xfrm>
            <a:off x="1584215" y="5200086"/>
            <a:ext cx="1101426" cy="286728"/>
          </a:xfrm>
          <a:prstGeom prst="rect">
            <a:avLst/>
          </a:prstGeom>
        </p:spPr>
      </p:pic>
      <p:sp>
        <p:nvSpPr>
          <p:cNvPr id="35" name="TextBox 34">
            <a:extLst>
              <a:ext uri="{FF2B5EF4-FFF2-40B4-BE49-F238E27FC236}">
                <a16:creationId xmlns:a16="http://schemas.microsoft.com/office/drawing/2014/main" id="{2492C040-CE82-4155-B2F7-E59E85DBF0ED}"/>
              </a:ext>
            </a:extLst>
          </p:cNvPr>
          <p:cNvSpPr txBox="1"/>
          <p:nvPr/>
        </p:nvSpPr>
        <p:spPr>
          <a:xfrm>
            <a:off x="1838305"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sp>
        <p:nvSpPr>
          <p:cNvPr id="2" name="TextBox 19">
            <a:extLst>
              <a:ext uri="{FF2B5EF4-FFF2-40B4-BE49-F238E27FC236}">
                <a16:creationId xmlns:a16="http://schemas.microsoft.com/office/drawing/2014/main" id="{BB0BF333-3FD3-4832-8FDC-9F43F0A8C0C4}"/>
              </a:ext>
            </a:extLst>
          </p:cNvPr>
          <p:cNvSpPr txBox="1"/>
          <p:nvPr/>
        </p:nvSpPr>
        <p:spPr>
          <a:xfrm>
            <a:off x="6096000" y="4333170"/>
            <a:ext cx="5486401" cy="138499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multiply by 10, move each digit one place to the left.</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divide by 10, move each digit one place to the right.</a:t>
            </a:r>
          </a:p>
        </p:txBody>
      </p:sp>
      <p:sp>
        <p:nvSpPr>
          <p:cNvPr id="5" name="TextBox 4">
            <a:extLst>
              <a:ext uri="{FF2B5EF4-FFF2-40B4-BE49-F238E27FC236}">
                <a16:creationId xmlns:a16="http://schemas.microsoft.com/office/drawing/2014/main" id="{061C8A7E-E31B-4747-AE61-D094BCEE847A}"/>
              </a:ext>
            </a:extLst>
          </p:cNvPr>
          <p:cNvSpPr txBox="1"/>
          <p:nvPr/>
        </p:nvSpPr>
        <p:spPr>
          <a:xfrm>
            <a:off x="1314148" y="3851716"/>
            <a:ext cx="916911" cy="400110"/>
          </a:xfrm>
          <a:prstGeom prst="rect">
            <a:avLst/>
          </a:prstGeom>
          <a:solidFill>
            <a:srgbClr val="D6EBF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mn-cs"/>
              </a:rPr>
              <a:t>10s</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A1EA9C70-9908-4B8D-849C-D5425E563B2E}"/>
              </a:ext>
            </a:extLst>
          </p:cNvPr>
          <p:cNvSpPr txBox="1"/>
          <p:nvPr/>
        </p:nvSpPr>
        <p:spPr>
          <a:xfrm>
            <a:off x="2378575" y="3856696"/>
            <a:ext cx="916911" cy="400110"/>
          </a:xfrm>
          <a:prstGeom prst="rect">
            <a:avLst/>
          </a:prstGeom>
          <a:solidFill>
            <a:srgbClr val="D6EBF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mn-cs"/>
              </a:rPr>
              <a:t>1s</a:t>
            </a:r>
          </a:p>
        </p:txBody>
      </p:sp>
      <p:sp>
        <p:nvSpPr>
          <p:cNvPr id="9" name="TextBox 8">
            <a:extLst>
              <a:ext uri="{FF2B5EF4-FFF2-40B4-BE49-F238E27FC236}">
                <a16:creationId xmlns:a16="http://schemas.microsoft.com/office/drawing/2014/main" id="{54CCFCA5-E8ED-415A-979A-074C899A8349}"/>
              </a:ext>
            </a:extLst>
          </p:cNvPr>
          <p:cNvSpPr txBox="1"/>
          <p:nvPr/>
        </p:nvSpPr>
        <p:spPr>
          <a:xfrm>
            <a:off x="3424413" y="3856696"/>
            <a:ext cx="916911" cy="400110"/>
          </a:xfrm>
          <a:prstGeom prst="rect">
            <a:avLst/>
          </a:prstGeom>
          <a:solidFill>
            <a:srgbClr val="D6EBF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mn-cs"/>
              </a:rPr>
              <a:t>0.1s</a:t>
            </a:r>
          </a:p>
        </p:txBody>
      </p:sp>
      <p:sp>
        <p:nvSpPr>
          <p:cNvPr id="10" name="TextBox 9">
            <a:extLst>
              <a:ext uri="{FF2B5EF4-FFF2-40B4-BE49-F238E27FC236}">
                <a16:creationId xmlns:a16="http://schemas.microsoft.com/office/drawing/2014/main" id="{25BABC4B-63B0-4BA7-8B47-8FAC2BDAF9DC}"/>
              </a:ext>
            </a:extLst>
          </p:cNvPr>
          <p:cNvSpPr txBox="1"/>
          <p:nvPr/>
        </p:nvSpPr>
        <p:spPr>
          <a:xfrm>
            <a:off x="4470251" y="3856696"/>
            <a:ext cx="916911" cy="400110"/>
          </a:xfrm>
          <a:prstGeom prst="rect">
            <a:avLst/>
          </a:prstGeom>
          <a:solidFill>
            <a:srgbClr val="D6EBF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mn-cs"/>
              </a:rPr>
              <a:t>0.01s</a:t>
            </a:r>
          </a:p>
        </p:txBody>
      </p:sp>
      <p:grpSp>
        <p:nvGrpSpPr>
          <p:cNvPr id="17" name="Group 16">
            <a:extLst>
              <a:ext uri="{FF2B5EF4-FFF2-40B4-BE49-F238E27FC236}">
                <a16:creationId xmlns:a16="http://schemas.microsoft.com/office/drawing/2014/main" id="{5B6054A4-FE31-4D32-A46E-0A7293B4F98C}"/>
              </a:ext>
            </a:extLst>
          </p:cNvPr>
          <p:cNvGrpSpPr/>
          <p:nvPr/>
        </p:nvGrpSpPr>
        <p:grpSpPr>
          <a:xfrm>
            <a:off x="3310626" y="4438527"/>
            <a:ext cx="91975" cy="515006"/>
            <a:chOff x="4371832" y="4438527"/>
            <a:chExt cx="91975" cy="515006"/>
          </a:xfrm>
        </p:grpSpPr>
        <p:sp>
          <p:nvSpPr>
            <p:cNvPr id="11" name="Oval 10">
              <a:extLst>
                <a:ext uri="{FF2B5EF4-FFF2-40B4-BE49-F238E27FC236}">
                  <a16:creationId xmlns:a16="http://schemas.microsoft.com/office/drawing/2014/main" id="{09C3FC3B-0F35-4B8C-88AB-B8916403EBC2}"/>
                </a:ext>
              </a:extLst>
            </p:cNvPr>
            <p:cNvSpPr/>
            <p:nvPr/>
          </p:nvSpPr>
          <p:spPr bwMode="auto">
            <a:xfrm>
              <a:off x="4371832" y="4438527"/>
              <a:ext cx="91975" cy="91975"/>
            </a:xfrm>
            <a:prstGeom prst="ellipse">
              <a:avLst/>
            </a:prstGeom>
            <a:solidFill>
              <a:schemeClr val="tx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Oval 15">
              <a:extLst>
                <a:ext uri="{FF2B5EF4-FFF2-40B4-BE49-F238E27FC236}">
                  <a16:creationId xmlns:a16="http://schemas.microsoft.com/office/drawing/2014/main" id="{F6F25244-69FA-4968-A71F-CBDEF9C6EE41}"/>
                </a:ext>
              </a:extLst>
            </p:cNvPr>
            <p:cNvSpPr/>
            <p:nvPr/>
          </p:nvSpPr>
          <p:spPr bwMode="auto">
            <a:xfrm>
              <a:off x="4371832" y="4861558"/>
              <a:ext cx="91975" cy="91975"/>
            </a:xfrm>
            <a:prstGeom prst="ellipse">
              <a:avLst/>
            </a:prstGeom>
            <a:solidFill>
              <a:schemeClr val="tx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56" name="TextBox 55">
            <a:extLst>
              <a:ext uri="{FF2B5EF4-FFF2-40B4-BE49-F238E27FC236}">
                <a16:creationId xmlns:a16="http://schemas.microsoft.com/office/drawing/2014/main" id="{D8A8B552-15B2-4F6E-8AD1-C75E735701D3}"/>
              </a:ext>
            </a:extLst>
          </p:cNvPr>
          <p:cNvSpPr txBox="1"/>
          <p:nvPr/>
        </p:nvSpPr>
        <p:spPr>
          <a:xfrm>
            <a:off x="2647683" y="4279091"/>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57" name="TextBox 56">
            <a:extLst>
              <a:ext uri="{FF2B5EF4-FFF2-40B4-BE49-F238E27FC236}">
                <a16:creationId xmlns:a16="http://schemas.microsoft.com/office/drawing/2014/main" id="{18F7B3AB-202B-4FB5-99F4-0C3527CF1BCB}"/>
              </a:ext>
            </a:extLst>
          </p:cNvPr>
          <p:cNvSpPr txBox="1"/>
          <p:nvPr/>
        </p:nvSpPr>
        <p:spPr>
          <a:xfrm>
            <a:off x="2647682" y="4279091"/>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335746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grpId="0" nodeType="clickEffect">
                                  <p:stCondLst>
                                    <p:cond delay="0"/>
                                  </p:stCondLst>
                                  <p:childTnLst>
                                    <p:animMotion origin="layout" path="M -4.16667E-7 4.81481E-6 L -0.08685 0.06087 " pathEditMode="relative" rAng="0" ptsTypes="AA">
                                      <p:cBhvr>
                                        <p:cTn id="11" dur="2000" fill="hold"/>
                                        <p:tgtEl>
                                          <p:spTgt spid="43"/>
                                        </p:tgtEl>
                                        <p:attrNameLst>
                                          <p:attrName>ppt_x</p:attrName>
                                          <p:attrName>ppt_y</p:attrName>
                                        </p:attrNameLst>
                                      </p:cBhvr>
                                      <p:rCtr x="-4349" y="3032"/>
                                    </p:animMotion>
                                  </p:childTnLst>
                                </p:cTn>
                              </p:par>
                              <p:par>
                                <p:cTn id="12" presetID="56" presetClass="path" presetSubtype="0" accel="50000" decel="50000" fill="hold" grpId="0" nodeType="withEffect">
                                  <p:stCondLst>
                                    <p:cond delay="0"/>
                                  </p:stCondLst>
                                  <p:childTnLst>
                                    <p:animMotion origin="layout" path="M 4.58333E-6 4.81481E-6 L -0.08685 0.06087 " pathEditMode="relative" rAng="0" ptsTypes="AA">
                                      <p:cBhvr>
                                        <p:cTn id="13" dur="2000" fill="hold"/>
                                        <p:tgtEl>
                                          <p:spTgt spid="20"/>
                                        </p:tgtEl>
                                        <p:attrNameLst>
                                          <p:attrName>ppt_x</p:attrName>
                                          <p:attrName>ppt_y</p:attrName>
                                        </p:attrNameLst>
                                      </p:cBhvr>
                                      <p:rCtr x="-4349" y="3032"/>
                                    </p:animMotion>
                                  </p:childTnLst>
                                </p:cTn>
                              </p:par>
                              <p:par>
                                <p:cTn id="14" presetID="56" presetClass="path" presetSubtype="0" accel="50000" decel="50000" fill="hold" grpId="0" nodeType="withEffect">
                                  <p:stCondLst>
                                    <p:cond delay="0"/>
                                  </p:stCondLst>
                                  <p:childTnLst>
                                    <p:animMotion origin="layout" path="M 1.04167E-6 7.40741E-7 L -0.08685 0.06088 " pathEditMode="relative" rAng="0" ptsTypes="AA">
                                      <p:cBhvr>
                                        <p:cTn id="15" dur="2000" fill="hold"/>
                                        <p:tgtEl>
                                          <p:spTgt spid="56"/>
                                        </p:tgtEl>
                                        <p:attrNameLst>
                                          <p:attrName>ppt_x</p:attrName>
                                          <p:attrName>ppt_y</p:attrName>
                                        </p:attrNameLst>
                                      </p:cBhvr>
                                      <p:rCtr x="-4349" y="3032"/>
                                    </p:animMotion>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56"/>
                                        </p:tgtEl>
                                      </p:cBhvr>
                                    </p:animEffect>
                                    <p:set>
                                      <p:cBhvr>
                                        <p:cTn id="41" dur="1" fill="hold">
                                          <p:stCondLst>
                                            <p:cond delay="499"/>
                                          </p:stCondLst>
                                        </p:cTn>
                                        <p:tgtEl>
                                          <p:spTgt spid="5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 presetClass="entr" presetSubtype="0" fill="hold" grpId="1" nodeType="with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0" nodeType="clickEffect">
                                  <p:stCondLst>
                                    <p:cond delay="0"/>
                                  </p:stCondLst>
                                  <p:childTnLst>
                                    <p:animMotion origin="layout" path="M -1.45833E-6 -4.81481E-6 L 0.08685 -0.06087 " pathEditMode="relative" rAng="0" ptsTypes="AA">
                                      <p:cBhvr>
                                        <p:cTn id="61" dur="2000" fill="hold"/>
                                        <p:tgtEl>
                                          <p:spTgt spid="34"/>
                                        </p:tgtEl>
                                        <p:attrNameLst>
                                          <p:attrName>ppt_x</p:attrName>
                                          <p:attrName>ppt_y</p:attrName>
                                        </p:attrNameLst>
                                      </p:cBhvr>
                                      <p:rCtr x="4336" y="-3056"/>
                                    </p:animMotion>
                                  </p:childTnLst>
                                </p:cTn>
                              </p:par>
                              <p:par>
                                <p:cTn id="62" presetID="42" presetClass="path" presetSubtype="0" accel="50000" decel="50000" fill="hold" grpId="0" nodeType="withEffect">
                                  <p:stCondLst>
                                    <p:cond delay="0"/>
                                  </p:stCondLst>
                                  <p:childTnLst>
                                    <p:animMotion origin="layout" path="M 3.54167E-6 -4.81481E-6 L 0.08685 -0.06087 " pathEditMode="relative" rAng="0" ptsTypes="AA">
                                      <p:cBhvr>
                                        <p:cTn id="63" dur="2000" fill="hold"/>
                                        <p:tgtEl>
                                          <p:spTgt spid="19"/>
                                        </p:tgtEl>
                                        <p:attrNameLst>
                                          <p:attrName>ppt_x</p:attrName>
                                          <p:attrName>ppt_y</p:attrName>
                                        </p:attrNameLst>
                                      </p:cBhvr>
                                      <p:rCtr x="4336" y="-3056"/>
                                    </p:animMotion>
                                  </p:childTnLst>
                                </p:cTn>
                              </p:par>
                              <p:par>
                                <p:cTn id="64" presetID="10"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3" grpId="0"/>
      <p:bldP spid="14" grpId="0"/>
      <p:bldP spid="14" grpId="1"/>
      <p:bldP spid="15" grpId="0" animBg="1"/>
      <p:bldP spid="34" grpId="0"/>
      <p:bldP spid="7" grpId="0"/>
      <p:bldP spid="8" grpId="0"/>
      <p:bldP spid="47" grpId="0"/>
      <p:bldP spid="48" grpId="0"/>
      <p:bldP spid="13" grpId="0"/>
      <p:bldP spid="44" grpId="0" animBg="1"/>
      <p:bldP spid="44" grpId="1" animBg="1"/>
      <p:bldP spid="19" grpId="0"/>
      <p:bldP spid="22" grpId="0"/>
      <p:bldP spid="24" grpId="0"/>
      <p:bldP spid="31" grpId="0"/>
      <p:bldP spid="35" grpId="0"/>
      <p:bldP spid="56" grpId="0"/>
      <p:bldP spid="5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86CB-F63F-4F61-8552-54991D5288F0}"/>
              </a:ext>
            </a:extLst>
          </p:cNvPr>
          <p:cNvSpPr>
            <a:spLocks noGrp="1"/>
          </p:cNvSpPr>
          <p:nvPr>
            <p:ph type="title"/>
          </p:nvPr>
        </p:nvSpPr>
        <p:spPr/>
        <p:txBody>
          <a:bodyPr/>
          <a:lstStyle/>
          <a:p>
            <a:r>
              <a:rPr lang="en-GB" dirty="0"/>
              <a:t>5MD-1 Multiplying and dividing by 10 and 100</a:t>
            </a:r>
          </a:p>
        </p:txBody>
      </p:sp>
      <p:sp>
        <p:nvSpPr>
          <p:cNvPr id="4" name="TextBox 3">
            <a:extLst>
              <a:ext uri="{FF2B5EF4-FFF2-40B4-BE49-F238E27FC236}">
                <a16:creationId xmlns:a16="http://schemas.microsoft.com/office/drawing/2014/main" id="{26C2AA4F-5D5A-40DB-836F-68080BD15399}"/>
              </a:ext>
            </a:extLst>
          </p:cNvPr>
          <p:cNvSpPr txBox="1"/>
          <p:nvPr/>
        </p:nvSpPr>
        <p:spPr>
          <a:xfrm>
            <a:off x="1454067" y="2361513"/>
            <a:ext cx="3169457" cy="2948499"/>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0.72 × 10 = 7.2</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4.82 × 10 = 48.2</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0.91 × 100 = 91</a:t>
            </a:r>
          </a:p>
        </p:txBody>
      </p:sp>
      <p:sp>
        <p:nvSpPr>
          <p:cNvPr id="6" name="Rectangle 5">
            <a:extLst>
              <a:ext uri="{FF2B5EF4-FFF2-40B4-BE49-F238E27FC236}">
                <a16:creationId xmlns:a16="http://schemas.microsoft.com/office/drawing/2014/main" id="{5F2B484F-D270-4BFA-BA97-4CF35D77DD83}"/>
              </a:ext>
            </a:extLst>
          </p:cNvPr>
          <p:cNvSpPr/>
          <p:nvPr/>
        </p:nvSpPr>
        <p:spPr bwMode="auto">
          <a:xfrm>
            <a:off x="3262394" y="2445188"/>
            <a:ext cx="1591110"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30D4D253-60C0-4B92-906D-FDF1FCB71E80}"/>
              </a:ext>
            </a:extLst>
          </p:cNvPr>
          <p:cNvSpPr/>
          <p:nvPr/>
        </p:nvSpPr>
        <p:spPr bwMode="auto">
          <a:xfrm>
            <a:off x="1454067" y="3565432"/>
            <a:ext cx="1808326"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0DA9FF0C-6E1B-4617-A24C-DDCE499EAC1C}"/>
              </a:ext>
            </a:extLst>
          </p:cNvPr>
          <p:cNvSpPr/>
          <p:nvPr/>
        </p:nvSpPr>
        <p:spPr bwMode="auto">
          <a:xfrm>
            <a:off x="3339885" y="3565432"/>
            <a:ext cx="1988865"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5C753ABA-4E9F-44DA-907E-40EA27F3FBA5}"/>
              </a:ext>
            </a:extLst>
          </p:cNvPr>
          <p:cNvSpPr/>
          <p:nvPr/>
        </p:nvSpPr>
        <p:spPr bwMode="auto">
          <a:xfrm>
            <a:off x="1454066" y="4786092"/>
            <a:ext cx="2095045"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B56C0CE3-810F-4680-898F-BB2514F1750D}"/>
              </a:ext>
            </a:extLst>
          </p:cNvPr>
          <p:cNvSpPr/>
          <p:nvPr/>
        </p:nvSpPr>
        <p:spPr bwMode="auto">
          <a:xfrm>
            <a:off x="3549111" y="4786092"/>
            <a:ext cx="1808326"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Content Placeholder 2">
            <a:extLst>
              <a:ext uri="{FF2B5EF4-FFF2-40B4-BE49-F238E27FC236}">
                <a16:creationId xmlns:a16="http://schemas.microsoft.com/office/drawing/2014/main" id="{2596DDBA-8F85-4C87-AF35-4E232EA726CC}"/>
              </a:ext>
            </a:extLst>
          </p:cNvPr>
          <p:cNvSpPr txBox="1">
            <a:spLocks/>
          </p:cNvSpPr>
          <p:nvPr/>
        </p:nvSpPr>
        <p:spPr>
          <a:xfrm>
            <a:off x="5935580" y="1818248"/>
            <a:ext cx="5646822"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Complete the calculations using your understanding of place value. Click for each new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required, use place value counters or a </a:t>
            </a:r>
            <a:r>
              <a:rPr kumimoji="0" lang="en-GB" sz="2000" b="0" i="0" u="none" strike="noStrike" kern="1200" cap="none" spc="0" normalizeH="0" baseline="0" noProof="0" dirty="0" err="1">
                <a:ln>
                  <a:noFill/>
                </a:ln>
                <a:solidFill>
                  <a:srgbClr val="585858"/>
                </a:solidFill>
                <a:effectLst/>
                <a:uLnTx/>
                <a:uFillTx/>
                <a:latin typeface="Arial"/>
                <a:ea typeface="+mn-ea"/>
                <a:cs typeface="+mn-cs"/>
              </a:rPr>
              <a:t>Gattegno</a:t>
            </a:r>
            <a:r>
              <a:rPr kumimoji="0" lang="en-GB" sz="2000" b="0" i="0" u="none" strike="noStrike" kern="1200" cap="none" spc="0" normalizeH="0" baseline="0" noProof="0" dirty="0">
                <a:ln>
                  <a:noFill/>
                </a:ln>
                <a:solidFill>
                  <a:srgbClr val="585858"/>
                </a:solidFill>
                <a:effectLst/>
                <a:uLnTx/>
                <a:uFillTx/>
                <a:latin typeface="Arial"/>
                <a:ea typeface="+mn-ea"/>
                <a:cs typeface="+mn-cs"/>
              </a:rPr>
              <a:t> chart to check or correct each solution before clicking for each answer.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3548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86CB-F63F-4F61-8552-54991D5288F0}"/>
              </a:ext>
            </a:extLst>
          </p:cNvPr>
          <p:cNvSpPr>
            <a:spLocks noGrp="1"/>
          </p:cNvSpPr>
          <p:nvPr>
            <p:ph type="title"/>
          </p:nvPr>
        </p:nvSpPr>
        <p:spPr/>
        <p:txBody>
          <a:bodyPr/>
          <a:lstStyle/>
          <a:p>
            <a:r>
              <a:rPr lang="en-GB" dirty="0"/>
              <a:t>5MD-1 Multiplying and dividing by 10 and 100</a:t>
            </a:r>
          </a:p>
        </p:txBody>
      </p:sp>
      <p:sp>
        <p:nvSpPr>
          <p:cNvPr id="3" name="TextBox 2">
            <a:extLst>
              <a:ext uri="{FF2B5EF4-FFF2-40B4-BE49-F238E27FC236}">
                <a16:creationId xmlns:a16="http://schemas.microsoft.com/office/drawing/2014/main" id="{9B682CAA-B58C-4B1D-8CCC-B8B60DFFA4D0}"/>
              </a:ext>
            </a:extLst>
          </p:cNvPr>
          <p:cNvSpPr txBox="1"/>
          <p:nvPr/>
        </p:nvSpPr>
        <p:spPr>
          <a:xfrm>
            <a:off x="1454065" y="2361513"/>
            <a:ext cx="3155031" cy="2948499"/>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57 ÷ 10 = 5.7</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61.2 ÷ 10 = 6.12</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 ÷ 100 = 0.75</a:t>
            </a:r>
          </a:p>
        </p:txBody>
      </p:sp>
      <p:sp>
        <p:nvSpPr>
          <p:cNvPr id="7" name="Rectangle 6">
            <a:extLst>
              <a:ext uri="{FF2B5EF4-FFF2-40B4-BE49-F238E27FC236}">
                <a16:creationId xmlns:a16="http://schemas.microsoft.com/office/drawing/2014/main" id="{1560D723-1F22-47D3-AEBB-657AB72AB15A}"/>
              </a:ext>
            </a:extLst>
          </p:cNvPr>
          <p:cNvSpPr/>
          <p:nvPr/>
        </p:nvSpPr>
        <p:spPr bwMode="auto">
          <a:xfrm>
            <a:off x="3262394" y="2445188"/>
            <a:ext cx="1591110"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35D87434-FAC1-407C-A5E5-937A64C6AA6C}"/>
              </a:ext>
            </a:extLst>
          </p:cNvPr>
          <p:cNvSpPr/>
          <p:nvPr/>
        </p:nvSpPr>
        <p:spPr bwMode="auto">
          <a:xfrm>
            <a:off x="1454067" y="3565432"/>
            <a:ext cx="1808326"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8511F764-E596-400F-86B1-57F705917137}"/>
              </a:ext>
            </a:extLst>
          </p:cNvPr>
          <p:cNvSpPr/>
          <p:nvPr/>
        </p:nvSpPr>
        <p:spPr bwMode="auto">
          <a:xfrm>
            <a:off x="3339885" y="3565432"/>
            <a:ext cx="1988865"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EB1C6DA1-B2CE-4927-B951-0AACD16DADDF}"/>
              </a:ext>
            </a:extLst>
          </p:cNvPr>
          <p:cNvSpPr/>
          <p:nvPr/>
        </p:nvSpPr>
        <p:spPr bwMode="auto">
          <a:xfrm>
            <a:off x="1454066" y="4786092"/>
            <a:ext cx="2095045"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B68FA57B-DBC4-43B6-A325-E4E8E97E01E8}"/>
              </a:ext>
            </a:extLst>
          </p:cNvPr>
          <p:cNvSpPr/>
          <p:nvPr/>
        </p:nvSpPr>
        <p:spPr bwMode="auto">
          <a:xfrm>
            <a:off x="3549111" y="4786092"/>
            <a:ext cx="1808326"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Content Placeholder 2">
            <a:extLst>
              <a:ext uri="{FF2B5EF4-FFF2-40B4-BE49-F238E27FC236}">
                <a16:creationId xmlns:a16="http://schemas.microsoft.com/office/drawing/2014/main" id="{A5637EF2-3E50-461F-AF4C-81EDD6DBCB6F}"/>
              </a:ext>
            </a:extLst>
          </p:cNvPr>
          <p:cNvSpPr txBox="1">
            <a:spLocks/>
          </p:cNvSpPr>
          <p:nvPr/>
        </p:nvSpPr>
        <p:spPr>
          <a:xfrm>
            <a:off x="5935580" y="1784781"/>
            <a:ext cx="5646822"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Complete the calculations using your understanding of place value. Click for each new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required, use place value counters or a </a:t>
            </a:r>
            <a:r>
              <a:rPr kumimoji="0" lang="en-GB" sz="2000" b="0" i="0" u="none" strike="noStrike" kern="1200" cap="none" spc="0" normalizeH="0" baseline="0" noProof="0" dirty="0" err="1">
                <a:ln>
                  <a:noFill/>
                </a:ln>
                <a:solidFill>
                  <a:srgbClr val="585858"/>
                </a:solidFill>
                <a:effectLst/>
                <a:uLnTx/>
                <a:uFillTx/>
                <a:latin typeface="Arial"/>
                <a:ea typeface="+mn-ea"/>
                <a:cs typeface="+mn-cs"/>
              </a:rPr>
              <a:t>Gattegno</a:t>
            </a:r>
            <a:r>
              <a:rPr kumimoji="0" lang="en-GB" sz="2000" b="0" i="0" u="none" strike="noStrike" kern="1200" cap="none" spc="0" normalizeH="0" baseline="0" noProof="0" dirty="0">
                <a:ln>
                  <a:noFill/>
                </a:ln>
                <a:solidFill>
                  <a:srgbClr val="585858"/>
                </a:solidFill>
                <a:effectLst/>
                <a:uLnTx/>
                <a:uFillTx/>
                <a:latin typeface="Arial"/>
                <a:ea typeface="+mn-ea"/>
                <a:cs typeface="+mn-cs"/>
              </a:rPr>
              <a:t> chart to check or correct each solution before clicking for each answer.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04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69421FBF-0373-4238-849D-C97CEC37CEFA}"/>
              </a:ext>
            </a:extLst>
          </p:cNvPr>
          <p:cNvPicPr>
            <a:picLocks noChangeAspect="1"/>
          </p:cNvPicPr>
          <p:nvPr/>
        </p:nvPicPr>
        <p:blipFill>
          <a:blip r:embed="rId4"/>
          <a:stretch>
            <a:fillRect/>
          </a:stretch>
        </p:blipFill>
        <p:spPr>
          <a:xfrm>
            <a:off x="931064" y="1176578"/>
            <a:ext cx="3844783" cy="5408519"/>
          </a:xfrm>
          <a:prstGeom prst="rect">
            <a:avLst/>
          </a:prstGeom>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2.13 Calculation: multiplying and dividing by 10 or 100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5MD-1: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Multiplying and dividing by 10 and 100</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5MD-1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778836"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5MD-1 Multiplying and dividing by 10 and 100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164004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3EE72-B8FE-438A-A74F-0BECB6518917}"/>
              </a:ext>
            </a:extLst>
          </p:cNvPr>
          <p:cNvSpPr>
            <a:spLocks noGrp="1"/>
          </p:cNvSpPr>
          <p:nvPr>
            <p:ph type="title"/>
          </p:nvPr>
        </p:nvSpPr>
        <p:spPr/>
        <p:txBody>
          <a:bodyPr/>
          <a:lstStyle/>
          <a:p>
            <a:r>
              <a:rPr lang="en-GB" dirty="0"/>
              <a:t>5MD-1 Multiplying and dividing by 10 and 100</a:t>
            </a:r>
            <a:br>
              <a:rPr lang="en-GB" kern="0" dirty="0"/>
            </a:br>
            <a:endParaRPr lang="en-GB" dirty="0"/>
          </a:p>
        </p:txBody>
      </p:sp>
      <p:sp>
        <p:nvSpPr>
          <p:cNvPr id="6" name="Content Placeholder 2">
            <a:extLst>
              <a:ext uri="{FF2B5EF4-FFF2-40B4-BE49-F238E27FC236}">
                <a16:creationId xmlns:a16="http://schemas.microsoft.com/office/drawing/2014/main" id="{0125194E-E0B4-44E5-85B3-BE462C41DBCA}"/>
              </a:ext>
            </a:extLst>
          </p:cNvPr>
          <p:cNvSpPr txBox="1">
            <a:spLocks/>
          </p:cNvSpPr>
          <p:nvPr/>
        </p:nvSpPr>
        <p:spPr>
          <a:xfrm>
            <a:off x="594008" y="1049649"/>
            <a:ext cx="8992905"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This guidance is for the following two slides.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Place a counter or your finger on the number that is highlighted on the </a:t>
            </a:r>
            <a:r>
              <a:rPr kumimoji="0" lang="en-GB" sz="2000" b="0" i="0" u="none" strike="noStrike" kern="1200" cap="none" spc="0" normalizeH="0" baseline="0" noProof="0" dirty="0" err="1">
                <a:ln>
                  <a:noFill/>
                </a:ln>
                <a:solidFill>
                  <a:srgbClr val="585858"/>
                </a:solidFill>
                <a:effectLst/>
                <a:uLnTx/>
                <a:uFillTx/>
                <a:latin typeface="Arial"/>
                <a:ea typeface="+mn-ea"/>
                <a:cs typeface="+mn-cs"/>
              </a:rPr>
              <a:t>Gattegno</a:t>
            </a:r>
            <a:r>
              <a:rPr kumimoji="0" lang="en-GB" sz="2000" b="0" i="0" u="none" strike="noStrike" kern="1200" cap="none" spc="0" normalizeH="0" baseline="0" noProof="0" dirty="0">
                <a:ln>
                  <a:noFill/>
                </a:ln>
                <a:solidFill>
                  <a:srgbClr val="585858"/>
                </a:solidFill>
                <a:effectLst/>
                <a:uLnTx/>
                <a:uFillTx/>
                <a:latin typeface="Arial"/>
                <a:ea typeface="+mn-ea"/>
                <a:cs typeface="+mn-cs"/>
              </a:rPr>
              <a:t> chart.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Move the counter or your finger as shown by the animation and write a division or multiplication equation to describe the movement.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also describe what has been shown by the movement of the counter or their finger and the equations.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05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each set of calculations with other single-digit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Box 19">
            <a:extLst>
              <a:ext uri="{FF2B5EF4-FFF2-40B4-BE49-F238E27FC236}">
                <a16:creationId xmlns:a16="http://schemas.microsoft.com/office/drawing/2014/main" id="{1141EFC3-A66F-4F90-9DFF-19CD80BEAE09}"/>
              </a:ext>
            </a:extLst>
          </p:cNvPr>
          <p:cNvSpPr txBox="1"/>
          <p:nvPr/>
        </p:nvSpPr>
        <p:spPr>
          <a:xfrm>
            <a:off x="609599" y="4334523"/>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made one-tenth the size is 0.8.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divided by 10 is equal to 0.8.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First we had 8 ones, now we have 8 tenths.</a:t>
            </a:r>
          </a:p>
        </p:txBody>
      </p:sp>
      <p:sp>
        <p:nvSpPr>
          <p:cNvPr id="10" name="TextBox 19">
            <a:extLst>
              <a:ext uri="{FF2B5EF4-FFF2-40B4-BE49-F238E27FC236}">
                <a16:creationId xmlns:a16="http://schemas.microsoft.com/office/drawing/2014/main" id="{5ECD723B-EF63-4380-BE15-D56021EBF52F}"/>
              </a:ext>
            </a:extLst>
          </p:cNvPr>
          <p:cNvSpPr txBox="1"/>
          <p:nvPr/>
        </p:nvSpPr>
        <p:spPr>
          <a:xfrm>
            <a:off x="6225324" y="4334523"/>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 made 10 times the size is 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 multiplied by 10 is equal to 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First we had 8 tenths, now we have 8 ones.</a:t>
            </a:r>
          </a:p>
        </p:txBody>
      </p:sp>
    </p:spTree>
    <p:extLst>
      <p:ext uri="{BB962C8B-B14F-4D97-AF65-F5344CB8AC3E}">
        <p14:creationId xmlns:p14="http://schemas.microsoft.com/office/powerpoint/2010/main" val="1399609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6.9|3.1|1.4|1.9|0.9|2"/>
</p:tagLst>
</file>

<file path=ppt/tags/tag3.xml><?xml version="1.0" encoding="utf-8"?>
<p:tagLst xmlns:a="http://schemas.openxmlformats.org/drawingml/2006/main" xmlns:r="http://schemas.openxmlformats.org/officeDocument/2006/relationships" xmlns:p="http://schemas.openxmlformats.org/presentationml/2006/main">
  <p:tag name="TIMING" val="|7.8|5.2|1.4|1.5|5.7"/>
</p:tagLst>
</file>

<file path=ppt/tags/tag4.xml><?xml version="1.0" encoding="utf-8"?>
<p:tagLst xmlns:a="http://schemas.openxmlformats.org/drawingml/2006/main" xmlns:r="http://schemas.openxmlformats.org/officeDocument/2006/relationships" xmlns:p="http://schemas.openxmlformats.org/presentationml/2006/main">
  <p:tag name="TIMING" val="|4.4|7.7|12.3|5.1"/>
</p:tagLst>
</file>

<file path=ppt/tags/tag5.xml><?xml version="1.0" encoding="utf-8"?>
<p:tagLst xmlns:a="http://schemas.openxmlformats.org/drawingml/2006/main" xmlns:r="http://schemas.openxmlformats.org/officeDocument/2006/relationships" xmlns:p="http://schemas.openxmlformats.org/presentationml/2006/main">
  <p:tag name="TIMING" val="|4.4|7.7|12.3|5.1"/>
</p:tagLst>
</file>

<file path=ppt/tags/tag6.xml><?xml version="1.0" encoding="utf-8"?>
<p:tagLst xmlns:a="http://schemas.openxmlformats.org/drawingml/2006/main" xmlns:r="http://schemas.openxmlformats.org/officeDocument/2006/relationships" xmlns:p="http://schemas.openxmlformats.org/presentationml/2006/main">
  <p:tag name="TIMING" val="|5.1|2.3|2.4|2"/>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7385A1-1E17-49D8-8B09-D03B2695C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2827</Words>
  <Application>Microsoft Office PowerPoint</Application>
  <PresentationFormat>Widescreen</PresentationFormat>
  <Paragraphs>659</Paragraphs>
  <Slides>26</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Myriad Pro</vt:lpstr>
      <vt:lpstr>Custom Design</vt:lpstr>
      <vt:lpstr>nctem1</vt:lpstr>
      <vt:lpstr>PowerPoint Presentation</vt:lpstr>
      <vt:lpstr>5MD-1 Multiply and divide numbers by 10 and 100; understand this as equivalent to making a number 10 or 100 times the size, or 1 tenth or 1 hundredth times the size. </vt:lpstr>
      <vt:lpstr>5MD-1: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5MD-1 Multiplying and dividing by 10 and 100 </vt:lpstr>
      <vt:lpstr>5MD-1 Multiplying and dividing by 10 and 100</vt:lpstr>
      <vt:lpstr>5MD-1 Multiplying and dividing by 10 and 100</vt:lpstr>
      <vt:lpstr>5MD-1 Multiplying and dividing by 10 and 100</vt:lpstr>
      <vt:lpstr>5MD-1 Multiplying and dividing by 10 and 100</vt:lpstr>
      <vt:lpstr>5MD-1 Multiplying and dividing by 10 and 100</vt:lpstr>
      <vt:lpstr>5MD-1 Multiplying and dividing by 10 and 100</vt:lpstr>
      <vt:lpstr>5MD-1 Multiplying and dividing by 10 and 100</vt:lpstr>
      <vt:lpstr>5MD-1 Multiplying and dividing by 10 and 100</vt:lpstr>
      <vt:lpstr>5MD-1 Multiplying and dividing by 10 and 100</vt:lpstr>
      <vt:lpstr>5MD-1 Multiplying and dividing by 10 and 100</vt:lpstr>
      <vt:lpstr>5MD-1 Multiplying and dividing by 10 and 100</vt:lpstr>
      <vt:lpstr>5MD-1 Multiplying and dividing by 10 and 100</vt:lpstr>
      <vt:lpstr>5MD-1 Multiplying and dividing by 10 and 100</vt:lpstr>
      <vt:lpstr>5MD-1 Multiplying and dividing by 10 and 100</vt:lpstr>
      <vt:lpstr>5MD-1 Multiplying and dividing by 10 and 100</vt:lpstr>
      <vt:lpstr>5MD-1 Multiplying and dividing by 10 and 100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20</cp:revision>
  <dcterms:created xsi:type="dcterms:W3CDTF">2020-08-07T06:29:50Z</dcterms:created>
  <dcterms:modified xsi:type="dcterms:W3CDTF">2022-11-10T14:52:33Z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