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22"/>
  </p:notesMasterIdLst>
  <p:sldIdLst>
    <p:sldId id="257" r:id="rId6"/>
    <p:sldId id="263" r:id="rId7"/>
    <p:sldId id="298" r:id="rId8"/>
    <p:sldId id="267" r:id="rId9"/>
    <p:sldId id="469" r:id="rId10"/>
    <p:sldId id="470" r:id="rId11"/>
    <p:sldId id="347" r:id="rId12"/>
    <p:sldId id="475" r:id="rId13"/>
    <p:sldId id="471" r:id="rId14"/>
    <p:sldId id="479" r:id="rId15"/>
    <p:sldId id="342" r:id="rId16"/>
    <p:sldId id="481" r:id="rId17"/>
    <p:sldId id="478" r:id="rId18"/>
    <p:sldId id="480" r:id="rId19"/>
    <p:sldId id="456"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7:46:26.471"/>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36 1 221308 64564,'-7'0'-2'-610,"-2"0"2"610,1 0 0 0,1 0 0 0,2 0 0 0,6 0 0 0,2 0 0 0,1 0 0 0,0 0 0 0,-1 0 0 0,-1 0 0 0,-1 0 0 0,-1 0 0 0,5 0 0 0,11 0 0 0,3 0 0 0,8 0 0 0,3 0 0 0,-4 0 0 0,-7 0 0 0,0 0 0 0,-2 0 0 0,-3 0 0 0,-4 0 0 0,-5 0 0 0,-4 0 0 0,-1 0 0 0,-1 0 0 0,-1 0 0 0,1 0 0 0,5 0 0 0,1 0 0 0,1 0 0 0,-1 0 0 0,-2 0 0 0,6 0 0 0,6 0-567 0,3 0 567 0,-1 0 0 0,-3 0 0 0,-2 0 0 0,1 0 0 0,4 0 0 0,-2 0 0 0,-3 0 0 0,-4 0 0 0,2 0 0 0,-1 0 0 0,-2 0 0 0,-2 0 0 0,1 0 0 0,1 0 0 0,-2 0 0 0,-2 0 0 0,4 0 0 0,4 0 0 0,4 0 0 0,5 0 0 0,-1 0 0 0,-4 0 0 0,-4 0 0 0,-1 0 0 0,3 0 0 0,0 0 0 0,-3 0 0 0,-1 0 0 0,5 0 0 0,-2 0 0 0,-2 0 0 0,6 0 0 0,4 0 0 0,2 0 0 0,4 0 0 0,-1 0 0 0,-5 0 0 0,-1 0 0 0,-1 0 0 0,2 0 0 0,-4 0 0 0,-1 0 0 0,0 0 0 0,3 0 0 0,5 0 0 0,3 0 0 0,-3 0 0 0,5 0 0 0,2 0 0 0,-1 0 0 0,0 0 0 0,0 0 0 0,2 0 0 0,1 0 0 0,1 0 0 0,-6 0 0 0,-2 0 0 0,1 0 0 0,2 0 0 0,0 0 0 0,-1 0 0 0,-1 0 0 0,0 0 0 0,4 0 0 0,4 0 0 0,-5 0 0 0,-1 0 0 0,1 0 0 0,8 0 0 0,3 0 0 0,-3 0 0 0,-2 0 0 0,-1 0 0 0,-3 0 0 0,-2 0 0 0,1 0 0 0,0 0 0 0,2 0 0 0,-1 0 0 0,1 0 0 0,0 0 0 0,2 0 0 0,0 0 0 0,-3 0-16 539,-1 0 16-539,-1 0 0 0,-3 0 0 0,3 0 0 0,0 0 0 0,-2 0 0 0,-6 0 0 0,-7 0 0 0,1 0 0 0,1 0 0 0,2 0 0 0,2 0 0 0,2 0 0 0,-3 0 0 0,0 0 0 0,3 0 0 0,3 0 0 0,0 0 0 0,0 0 0 0,0 0 0 0,2 0 0 0,1 0 0 0,0 0 0 0,-3 0 0 0,-2 0 0 0,2 0 0 0,2 0 0 0,0 0 0 0,-1 0 0 0,0 0 0 0,3 0 0 0,3 0 0 0,0 0 0 0,-4 0 0 0,-1 0 0 0,3 0 0 0,9 0 0 0,0 0 0 0,0 0 0 0,1 0 0 0,-1 0 0 0,-3 0 0 0,-2 0 0 0,-2 0 0 0,6 0 0 0,-1 0 0 0,-1 0 0 0,0 0 0 0,-3 0 0 0,-2 0 0 0,1 0 0 0,0 0 0 0,-3 0 0 0,0 0 0 0,-3 0 0 0,-1 0 0 0,0 0 0 0,6 0 0 0,4 0 0 0,2 0 0 0,0 0 0 0,-3 0 0 0,-2 0 0 0,-1 0 0 0,0 0 0 0,-1 0 0 0,7 0 594 7,4 0-594-7,1 0 0 0,-2 0 0 0,-1 0 0 0,-2 0 0 0,-2 0 0 0,0 0 0 0,-3 0 0 0,-3 0 0 0,-3 0 0 0,5 0 0 0,8 0 0 0,1 0 0 0,0 0 0 0,-3 0 0 0,-3 0 0 0,-2 0 0 0,-2 0 0 0,-1 0 0 0,0 0 0 0,1 0 0 0,-1 0 0 0,-1 0 0 0,0 0 0 0,0 0 0 0,0 0 0 0,0 0 0 0,-3 0 0 0,-1 0 0 0,1 0 0 0,-1 0 0 0,-1 0 0 0,0 0 0 0,-4 0-4 528,0 0 4-528,0 0 0 0,5 0 0 0,3 0 0 0,3 0 0 0,-2 0 0 0,0 0 0 0,2 0 0 0,0 0 0 0,2 0 0 0,2 0 0 0,2 0 0 0,1 0 505 1,2 0-505-1,2 0 0 0,1 0 0 0,0 0 0 0,2 0 0 0,-1 0 539 0,-1 0-539 0,-1 0 0 0,1 0 0 0,-2 0 0 0,-1 0 0 0,-2 0 0 0,1 0 0 0,-1 0 0 0,3 0 0 0,0 0 0 0,0 0 0 0,-2 0 0 0,-1 0 0 0,0 0 0 0,-1 0 0 0,-1 0 0 0,1 0 0 0,0 0 0 0,0 0 0 0,0 0 0 0,-2 0 0 0,-1 0 0 0,-2 0 0 0,-1 0 0 0,-1 0 0 0,1 0 0 0,6 0 0 0,0 0 0 0,2 0 0 0,1 0 0 0,-2 0 0 0,0 0 0 0,0 0 0 0,8 0-18 529,5 0 18-529,2 0 0 0,0 0 0 0,-2 0 550-2,-3 0-550 2,-3 0 0 0,-1 0 0 0,0 0 0 0,0 0 0 0,1 0 0 0,-2 0 0 0,0 0 0 0,0 0 0 0,0 0 0 0,-1 0 0 0,-2 0 0 0,5 0 0 0,4 0 0 0,1 0 0 0,-3 0 498 0,1 0-498 0,-5 0 0 0,-2 0 0 0,-2 0 0 0,-5 0 3 506,-2 0 522-501,-2 0 53-8,1 0-578 3,-1 0 0 0,3 0 0 0,-1 0 0 0,3 0 507 8,-1 0-507-8,0 0 0 0,4 0 0 0,8 0 0 572,3 0 0-572,1 0 0 0,-1 0 609-1,-4 0 71 9,-2 0-35-16,-3 0-1 10,0 0-644-2,-1 0 0 0,0 0 0 0,-1 0-7 628,3 0 7-628,1 0 0 0,8 0 6 571,3 0-6-571,-1 0 0 0,5 0 0 0,5 0 0 0,-1 0 0 0,-4 0 0 0,-1 0 0 0,-2 0 0 0,-6 0 0 0,-7 0 0 0,-2 0 0 0,-4 0 0 0,-2 0 0 0,0 0 0 0,-1 0 0 0,0 0 0 0,-1 0 0 0,1 0 0 0,0 0 0 0,2 0 0 0,-1 0 0 0,7 0 0 0,8 0 0 0,2 0 0 0,-1 0 0 0,-3 0 0 0,-10 0 490 3,-5 0-490-3,0 0 0 0,2 0 0 0,0 0 0 0,5 0 0 0,1 0 0 0,2 0 0 0,-1 0 0 0,-1 0 0 0,-1 0 18 574,0 0-18-574,0 0 0 0,1 0 0 0,-2 0 0 0,-2 0 0 0,0 0 0 0,-1 0 0 0,-2 0 0 0,2 0 0 0,-2 0-4 542,1 0 4-542,-2 0 0 0,5 0 0 0,-1 0 0 0,-1 0 0 0,-2 0 0 0,0 0 0 0,-3 0 0 0,-3 0 12 511,-1 0-12-511,1 0 0 0,-1 0 0 0,-4 0 0 0,-1 0 0 0,1 0 0 0,1 0 0 0,1 0 0 0,1 0 0 0,-1 0 0 0,1 0 0 0,2 0 0 0,-1 0 0 0,1 0 0 0,6 0 0 0,5 0 0 0,2 0 0 0,-2 0 607 0,-3 0-607 0,-1 0 0 0,-2 0 0 0,-2 0 0 0,-4 0 548 6,-1 0 80-5,-1 0-628-1,0 0 0 0,-1 0 0 0,1 0 0 0,0 0 0 0,1 0 0 0,2 0 0 0,1 0 0 0,2 0 0 0,6 0 0 0,1 0 0 0,0 0 0 0,-1 0 0 0,-1 0 0 0,-7 0 0 0,-3 0 0 0,0 0 0 0,0 0 0 0,-3 0 0 0,0 0 0 0,-5 0 0 0,1 0 0 0,1 0 0 0,-3 0 0 0,3 0 0 0,-3 0 0 0,0 0 0 0,-3 0 0 0,1 0 0 0,0 0 0 0,2 0 0 0,-1 0 0 0,1 0 0 0,0 0 0 0,-2 0 0 0,1 0 0 0,-2 0 0 0,2 0 0 0,2 0 0 0,-2 0 0 0,1 0 0 0,-3 0 0 0,3 0 0 0,1 0 0 0,-2 0 0 0,-3 0 0 0,1 0 0 0,-2 0 0 0,2 0 0 0,3 0 0 0,-2 0 0 0,-2 0 0 0,2 0 0 0,-2 0 0 0,2 0 0 0,-1 0 0 0,-3 0 0 0,0 0 0 0,-1 0 0 0,2 0 0 0,0 0 0 0,0 0 0 0,0 0 0 0,2 0 0 0,0 0 0 0,1 0 0 0,2 0 0 0,-2 0 0 0,1 0 0 0,1 0 0 0,2 0 0 0,1 0 0 0,5 0 0 0,-3 0 0 0,-2 0 0 0,-1 0 0 0,1 0 0 0,-3 0 0 0,-1 0 0 0,-1 0 0 0,1 0 567-5,-2 0-567 5,1 0 0 0,1 0 0 0,1 0 0 0,-3 0 0 0,-3 0 0 0,-3 0 0 0,-2 0 507 1,2 0-507-1,4 0 0 0,3 0 0 0,-1 0 0 0,1 0 0 0,-1 0 0 0,1 0 547-2,0 0-57 7,-1 0-490-5,-2 0 0 0,-3 0 547-6,-3 0 47 608,-1 0-594-602,-2 0 0 0,0 0 0 0,0 0 0 0,-1 0 0 0,0 0 0 0,1 0 0 0,0 0 0 0,0 0 0 0,1 0 0 0,2 0 0 0,-1 0 0 0,-3 0 0 0,-5 0 0 0,-17 0 1070 3,-3 0-1070-3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46:34.149"/>
    </inkml:context>
    <inkml:brush xml:id="br0">
      <inkml:brushProperty name="width" value="0.1" units="cm"/>
      <inkml:brushProperty name="height" value="0.6" units="cm"/>
      <inkml:brushProperty name="inkEffects" value="pencil"/>
    </inkml:brush>
  </inkml:definitions>
  <inkml:trace contextRef="#ctx0" brushRef="#br0">0 943 1840 235497 70815,'2'1'160'-2697'-1166,"2"1"-160"-1087"-481,2 1 0-5197-2178,2-1 672 5248 2366,1 0 104 302 101,-1-2 24 263 88,-2-1 0 337 170,-2 1 1200-3986-1522,-1-1-888 3184 1099,-2 1-280 879 285,0-1-424 1806 1234,-1 1-64 279 3,-1 0-16-80 5,1 0 0-97-7,-1 0 0 50 10,1 0 136-584-13,0 0-248 842 12,0 0 0 538-6,0 0-88 0 0,0 0-24 0 0,0 0 0 0 0,0 0 0 0 0,0 0-8 0 0,0 0-8 0 0,0 0 0 0 0,0 0 0 0 0,0 0 168-513-8,0 0-120 513 8,0 4 248 0 0,0 1-120 0 0,0-1 8-538-560,0 0 0 28 568,0-2 368-15-12,0 0-312 15 7,0-1 0 510-3,0-1 64 0 0,0 0-216 0 0,0 0 0 0 0,0 0-40 0 0,0 0-8 0 0,0 0 127 0-501,0-1-255 0 501,0 1 0 0 0,0 0 64 0 0,0 0-64 0 0,0 0 200 0 0,0 0-104 0 0,0 0 168 0 0,0 0 104-6-590,0-2-184 6 590,0-4 256 0 0,-2-2-216 0 0,1-3 0 0 0,0-2-96 0 0,-1-1-24 0 0,2 0 0 0 0,1 4 0 0 0,0-2-40 0 0,1 3-64 0 0,-3-1 88 0 0,1-1-24 0 0,1 0-64 0 0,-3 1 0 0 0,1 1 0 0 0,-1-1 0 0 0,0 2 0 0 0,1 2 64 0 0,0 2-64 0 0,1 1 80 0 0,0-1-16 0 0,0-4-64 0 0,-2-1 0 0 0,0-2 0 0 0,1-3 0 0 0,2 2 80 6-521,0 0 48-6 521,2-1 16 0 0,0 2 0 0 0,0-1-64 0 0,-1 1-80 0 0,1-3 64 0 0,0 2-64 0 0,-1-1 80 0 0,1-2-80 0 0,0 2 80 0 0,0 1 464 0 0,-1-1-256 0 0,1-2 8 0 0,0 2-456 0 0,0 0 24 0 0,-3 0 0 0 0,-1-8 344-3-560,-1-1-80 7-21,0-1 8-4 581,1-1-136 0 0,0-1 0-510 2,1 4 0 510-2,-1 3 0 0 0,1 3 0 0 0,0 3 0 0 0,0 0 0 0 0,0 1 0 0 0,0 0 0 0 0,1-2 0 0 0,-1 1 64-546 0,0 0-64 546 0,0 0 0 0 0,0 1 0 0 0,1 0 0 6-540,2-1 0-6 540,-1-4 64 0 0,2-4-64 0 0,-2-1 0 0 0,-2 2 0 0 0,0 5 0 0 0,0 5 0 0 0,-1 1 64 0 0,1 2-64 0 0,0 0 0 0 0,-1 0 0 0 0,1 2-88 0 0,0 2 88 0 0,0-4 0 0 0,0 0 0 0 0,0 0 0 0 0,0 2 0 0 0,0 1 192 0 0,0 2-56-5-520,0 0-80 5 520,0-2-184 0 0,0 0-16 0 0,0 0 0 0 0,0 1 144 9 550,0-3 0-9-550,0-1 0 0 0,0-1 288 0 0,0 0-104 0 0,0 1 0 0 0,0 0-120 0 0,0 0-64 0 0,0 2 80 0 0,0 1-80 0 0,0 1 80 0 0,0 1 0 0 0,0 1-80 0 0,0 0 0 0 0,0 0 64 0 0,0-1-64 0 0,0 0 0 0 0,0 0 0 0 0,0-1 0 0 0,0 2 0 0 0,0-1 0 0 0,0 1 0 0 0,0 0 0 0 0,0 0 64 0 0,0 0-64 0 0,0 0 0 0 0,0 0 64 0 0,0 0-64 0 0,0 0 0 0 0,0 0 0 0 0,0 0 0 0 0,0 0 0 0 0,0 0 0 0 0,0 0 0 0 0,0 0 0 0 0,0 0 0 0 0,0 4 0 0 0,2 3 208 0 0,0 1-8 0 0,1-2 0 0 0,-1-1 0 0 0,-1 4-472 0 0,0 2 88 0 0,-1 0 0 0 0,1 3 184 0 0,1-1 0 0 0,0 1 0 0 0,-1 1 0 0 0,-1-1 0 0 0,1-4 0 0 0,-2 3 0 0 0,-1 0 0 0 0,1-4 0 0 0,0 2 0-8-540,0 0 280 10-171,0-1-96-2 711,1 1 0 0 0,0-1-280 0 0,1 1-64 0 0,0 3-168 0 0,1-2 328 0 0,-1-2 0 0 0,-1 0 0 0 0,-1-1 0 0 0,0 2 0 0 0,-2 6 0 0 0,0 1 0 0 0,0-4 64 0 0,2 0-64 0 0,0-2 0 0 0,0-2 0 0 0,2 2 64 0 0,1-1-64 0 0,0 0 0 0 0,0-2 0 0 0,-1 6 64 0 0,-1 1-64 0 0,1 0 72 0 0,0 1-72 0 0,1-3 72 0 0,-1 1-72 0 0,1-2 0 0 0,-2-3 64 0 0,1-3-64 0 0,-1-1 88 0 0,0 0-8 0 0,2 1-80 0 0,0-1 0 0 0,1 1 0 0 0,-2-1 0 0 0,1-1 0 4 510,0 2 0-4-510,-1 4 0 0 0,-1-1 0 0 0,0-1 0-765-5,-3-1 0 765 5,0 0 0 0 0,1-3 0 0 0,-1 1 0 0 0,2 4 0 0 0,0 2 0 0 0,1 0 128 0 0,-1-2 64 0 0,1-4-96 0 0,0-2-24 0 0,1-1-8 0 0,-1-3 0 0 0,0 0 0 0 0,-1 4-64 0 0,-1 0 0 0 0,1 0 0 0 0,-1 2 0 0 0,1-1 0 0 0,1 0 0 0 0,0-2 0 0 0,0 1 64 0 0,0 1-64 0 0,0-2-104 0 0,0 4-248 0 0,0 1 168 0 0,0-1 312 0 0,0-1 64 0 0,0-3 16 0 0,0 2 0 0 0,0 0-208 0 0,-2 4 0 0 0,0 0 64 0 0,-1-1-64 0 0,1-2 0 0 0,1-2 0 0 0,0-1 0 0 0,-1 0 0 0 0,0 0 0 0 0,-3 4 0 0 0,1 0 0 0 0,1-1 64 0 0,0-2-64-5 550,2-1 0 5-550,0-1 0 0 0,0 1-392 0 0,1 0-64 0 0,0 0 600 0 0,0-1 80 0 0,1 1 8 0 0,-1-1 8 0 0,0 3-240 0 0,0-1 0 0 0,0 0 64 0 0,0-1-64 0 0,0-1 0 0 0,0-1 0 0 0,0 0 0 0 0,0-1 0 0 0,0 0 0 0 0,-1 4 0 0 0,-1 2 64 0 0,1 0-64 0 0,-1-1 0 0 0,2-1 0 0 0,-1-2 0 0 0,1-1 0 0 0,0-1 64 0 0,0 0-64 0 0,0 0 0 0 0,0 0 0 0 0,0 0 0 0 0,0 2 0 0 0,0 1 64 0 0,0 0-64 0 0,0-1 0 0 0,0 0 0 0 0,0-1 0 0 0,0 0 0 0 0,0-1 0 0 0,0 0-80 0 0,0 0-2592 0 0,0 0-19279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49:55.428"/>
    </inkml:context>
    <inkml:brush xml:id="br0">
      <inkml:brushProperty name="width" value="0.1" units="cm"/>
      <inkml:brushProperty name="height" value="0.6" units="cm"/>
      <inkml:brushProperty name="inkEffects" value="pencil"/>
    </inkml:brush>
  </inkml:definitions>
  <inkml:trace contextRef="#ctx0" brushRef="#br0">57 186 6448 156635 43110,'0'1'608'0'0,"-1"0"-856"0"0,1 1 200 0 0,0-2 296 0 0,0-1-120 0 0,0-2-248 0 0,0 0 96 0 0,0 1 240 0 0,0-1 8 0 0,0 1 0 0 0,0 1 48 0 0,0 1 16 0 0,0 0 0 0 0,0 0 0 0 0,0 0-128 0 0,0 0 96 0 0,-1-1-56 0 0,1 1-136 0 0,0-1-64 0 0,-1 0 96 0 0,1 0-96 0 0,-1 0 64 0 0,1 0-64 0 0,-1-1-64 0 0,1 0-152 0 0,-1 0 104 0 0,1 0 328 0 0,-1 1 64 0 0,1 0 8 0 0,-1 0 8 0 0,1-1-104 0 0,-1 1-32 0 0,0-1 0 0 0,1 1 0 0 0,0 0-80 0 0,-1 1-16 0 0,1-1-64 0 0,0 0 96 0 0,-1-1 72 0 0,1 1 16 0 0,-1 0 0 0 0,0-1 0 0 0,1 1-104 0 0,-1 0-16 0 0,0 0-64 0 0,1-1 96 0 0,-1 0-32 0 0,1 1-64 0 0,0-1 0 0 0,-1 0 64 0 0,0 1-64 0 0,1-1 64 0 0,-1 1-64 0 0,1 0 0 0 0,0 0 0 0 0,0 0 72 0 0,-1 0-72 0 0,1 0 64 0 0,0 1-64 0 0,0-1 0 0 0,0 1 64 0 0,0-1-64 0 0,0 1 0 0 0,-1-1 0 0 0,1 0 0 0 0,0 1 0 0 0,0-1 0 0 0,0 1 64 0 0,0 0-64 0 0,0 0 0 0 0,-1-1 64 0 0,1 1-64 0 0,0 0 0 0 0,0-1 0 0 0,-1 1 64 0 0,1-1-64 0 0,0 1 0 0 0,0 0 0 0 0,-1-1 64 0 0,1 1 16 0 0,0 0-80 0 0,0-1 80 0 0,0 1-80 0 0,-1-1 0 0 0,1 0-80 0 0,0 1 80 0 0,-1-1 0 0 0,1 1 0 0 0,0 0 0 0 0,0 0 0 0 0,0 0 0 0 0,0 0 0 0 0,0 0 0 0 0,0 0 0 0 0,0 0 80 0 0,0 0-80 0 0,0 0 64 0 0,0 0-64 0 0,0 0 64 0 0,0 0-64 0 0,0 0 0 0 0,0 0 64 0 0,0 0-64 0 0,0 0 0 0 0,0 0 0 0 0,0 0 64 0 0,0 0-64 0 0,0 0 0 0 0,0 0 0 0 0,0 0 0 0 0,0 0 0 0 0,0 0 0 0 0,0 0 0 0 0,0 0 0 0 0,0 0 0 0 0,0 0 0 0 0,0 0 0 0 0,0 0 0 0 0,0 0 0 0 0,0 0 0 0 0,0 0 64 0 0,0 0-64 0 0,0 0 0 0 0,0 0 0 0 0,0 0 64 0 0,0 0-64 0 0,0 0 0 0 0,0 0 0 0 0,0 0 0 0 0,0 0 0 0 0,0 0 0 0 0,1 0 0 0 0,-1-1 0 0 0,0-1 0 0 0,0 1 0 0 0,1-1 0 0 0,-1-1 0 0 0,0 1 0 0 0,0 0 0 0 0,0 0 0 0 0,-1 0 0 0 0,0 0 0 0 0,1 0 0 0 0,-1 0 0 0 0,1-1 0 0 0,0 1 0 515 0,-1-1 0-515 0,1 1 0 0 0,-1 0 64 0 0,1 1-64 0 0,-1 0 64 0 0,1 0-64 505 5,-1 0 64-505-5,1 0-64 520-4,0 0 0 77 11,-1 1 64-597-7,1-1-64 0 0,-1 0 0 0 0,1 1 0 0 0,-1 1 0 0 0,0-1 0 0 0,1 0 0 0 0,-1-2 0 0 0,0 1 0 0 0,0 0 0 0 0,1 0 72 0 0,-1 1-72 0 0,1 0 0 0 0,0 0 0 0 0,0 1 0 0 0,0-1 0 0 0,1 1 64 0 0,-1 0-64 0 0,0 0 0 535-7,0 0 64-535 7,0 0-64 0 0,0-1 0 0 0,0 1 0 0 0,0-1 0 0 0,0 0 0 0 0,0 0 64 0 0,-1-1-64 0 0,1 1 0 0 0,0-1 0 0 0,0 0 0 0 0,0 0 0 0 0,0 0 0 0 0,-1 0 0 0 0,1 2 0 0 0,0-2 0 0 0,-1 1 64 0 0,0-2-64 0 0,1 1 0 0 0,-1 0 0 0 0,1 1 64 0 0,0-1-64 0 0,-1 0 0 0 0,0 0 0 0 0,1 0 0 0 0,-1-1 0 601 2,1 0 0-601-2,-1 0 0 0 0,1 1 0 0 0,0 0 0 0 0,-1 0 0 0 0,1 1 0 0 0,0 0 64 0 0,0 0 0 0 0,0 0-64 0 0,-1 0 0 0 0,1-1 0 0 0,0 1 0 0 0,1-1 0 0 0,-1 1 0 0 0,1-1 0 0 0,-1 1 0 0 0,0 0 0 0 0,0 0 0 0 0,0-1 0 0 0,0 1 0 0 0,0-1 64 0 0,0 1-64 0 0,0 0 0 0 0,0 0 0 0 0,0-1 0 0 0,0 1 0 0 0,0 0 0 0 0,0 0 0 0 0,0 0 0 0 0,0 0 0 0 0,0 0 0 0 0,0 0 0 0 0,0 0 64 0 0,0 0-64 0 0,0 0 0 0 0,0 0 0 0 0,0 0 0 0 0,0 0 0 0 0,0 0 0 0 0,0 0 0 0 0,0 0 0 0 0,0 0 0 0 0,0 0 0 0 0,0 0 0 0 0,0 0 0 0 0,0 0 0 0 0,0 0 0 0 0,0 0 0 0 0,0 0 0 0 0,0 0 0 0 0,0 0 0 0 0,0 0 0 0 0,0 0 0 0 0,0 0 0 0 0,0 0 0 0 0,0 0 0 0 0,1 0 0 0 0,-1-2-208 0 0,0 1-264 0 0,0-1 232 0 0,1 1 240 0 0,-1-1 0 0 0,0-1 152 0 0,0 2 72 0 0,0-1 24 0 0,0 0-152 0 0,0 0-568 0 0,-1-1 224 0 0,0 1 432 0 0,1 1 80 0 0,0 0 24 0 0,0 0 0 0 0,-1 1-288 0 0,1-1 0 0 0,0 1 0 526 4,0 0 0-526-4,0 0 0 0 0,0 0 0 0 0,0 0 0 736-1,0 0 0-736 1,0-1 0 0 0,1 1 0 0 0,-1 0 0 0 0,0-1 0 0 0,0 1 0 0 0,0 0 0 0 0,0 0 0 0 0,0-1 0 1242-6,0 1 0-1242 6,0-1 0 0 0,0 0 0 0 0,0 0 0 0 0,0 0 0 0 0,0 0 0 0 0,0 1 0 0 0,0-1 0 0 0,0 0 0 0 0,0 1 64 0 0,0 0-64 0 0,0-1 0 0 0,0 1 80 0 0,0 0-80 0 0,0 0 64 760 8,0 0 32-760-8,0 0-96 0 0,0 0 96 0 0,0-1-96 0 0,0 1 96 0 0,0 0-96 0 0,0 0 96 0 0,-1 0-96 0 0,1 0 0 0 0,0 0 0 0 0,0 0 64 0 0,0 0-64 0 0,0 0 0 0 0,0 0 0 0 0,0 0 0 0 0,0 0 0 0 0,1 0 0 0 0,-1 0 0 0 0,0 0 0 0 0,0 0 0 0 0,0 0 0 0 0,0 0 0 0 0,0 0 64 0 0,0 0-64 0 0,0 0 0 0 0,0 0 0 0 0,0 1 64 663-2,0-1 0-663 2,0 1-64 0 0,0 1 64 0 0,1 0-64 0 0,0-1 64 0 0,-1 1-64 0 0,1 1 64 0 0,-1-1-64 0 0,1 1 64 0 0,-1-1-64 0 0,1 1 0 0 0,0-1 0 0 0,-1 1 64 0 0,1-1-64 0 0,0 0 64 0 0,-1 0-64 0 0,1-1 64 0 0,-1 1-64 0 0,1 0 0-534 1,0 0 64 534-1,-1 1-64 0 0,1-1 0 0 0,-1 1 64 0 0,1-1-64-546-3,-1 0 96 47 4,1 0-96 499-1,-1 0 96 0 0,0-1 0 0 0,1 0 96 0 0,-1 1-96 0 0,1-1-1-501-1,-1 1 1 501 1,1-1 0-529 1,-1 0 0 529-1,1 1-16 0 0,-1 0 0 0 0,1-1 0 0 0,-1 0 0 0 0,0 0-8 0 0,0-1 0 0 0,0 0 0 0 0,0 0 0 0 0,0 0-8 0 0,0 1 0 0 0,0 0 0 0 0,0-1 0 0 0,0 0 16 0 0,0 1 0 0 0,0 1 0 0 0,-1 0 0 0 0,1 0 16 0 0,0 0 8 0 0,0-1 0 0 0,0 0 0 0 0,0-1-8 0 0,0 0-8 0 0,0 0 0 0 0,0 1 0 0 0,0 0-88 0 0,0 0 0 0 0,0 0 0 0 0,0 0 64 0 0,0 0-64 0 0,0-1 0 0 0,0 1 64 0 0,0 0-64 0 0,0 1 0 0 0,1-1 0 0 0,-1 1 64 0 0,0-1-64 0 0,0-1 0 0 0,0 1 0 0 0,0-1 0 0 0,0 0 0 0 0,0 0 0 0 0,1 1 0 0 0,0 0 0 0 0,0 1 0 0 0,0 0 0 0 0,0-1 0 0 0,0 0 0 0 0,-1 0 0 0 0,1 0 0 0 0,-1 0 64 0 0,0-1-64 0 0,0 1 0 0 0,1-1 0 0 0,-1 1 64 0 0,0 0-64 0 0,0 1 0 0 0,0-1 0 0 0,0-1 64 0 0,0 1-64 0 0,0 0 0 0 0,0 0 96 0 0,0 1-16 0 0,1-1-8 0 0,-1-1 0 0 0,0 1-72 0 0,0-1-96 0 0,0 0 16 0 0,0 1 8 0 0,1 0 72 0 0,-1 1 0 0 0,1 0 0 0 0,-1 0 0 0 0,1-1 0 0 0,-1-1 0 0 0,0 1 0 0 0,0-1 0 0 0,0 0 0 0 0,0 0 0 0 0,1 1 0 0 0,-1-1 0 0 0,1 0 0 0 0,-1 1 0 0 0,1 0 0 0 0,-1-1 0 0 0,0 1 0 0 0,1 0 0 0 0,-1 0 0 0 0,1 0 0 0 0,-1 0 0 0 0,0-1 0 0 0,0 1 0 0 0,0 0 0 0 0,0-1 0 0 0,1 1 0 0 0,-1 0 0 0 0,1 0 0 0 0,-1 0 0 0 0,0 0 0 0 0,1 0 0 0 0,-1-1 64 0 0,0 1-64 0 0,1 0 0 0 0,-1 0 0 0 0,1-1 0 0 0,0 2 0 0 0,-1-1 0 0 0,1-1 0 0 0,-1 1 0 0 0,0 0 0 0 0,0 0 0 0 0,0 0 0 0 0,1 0 0 0 0,-1-1 0 0 0,0 1 0-568 2,0-1 0 80-9,0 0 0 488 7,0 0 0 0 0,0 0 0 0 0,0 0 0 0 0,0 0 0 0 0,0 1 64 0 0,0 0-64 0 0,0 0 0 0 0,0 0 0 0 0,0 0 64 0 0,0 0-64 0 0,0 0 0 0 0,0 0 0 0 0,0 0 64 0 0,0 0-64 0 0,0-1 0 0 0,0 0 0 0 0,0 0 0-514 6,0 0 0 514-6,0 0 0 0 0,0 0 0 0 0,0 0 0 0 0,0 0 0 0 0,0 0 0 0 0,0 0 0 0 0,0 0 0 0 0,0 0 0 0 0,0 0 0 0 0,0 0 0 0 0,0 0 0 0 0,0 0 0 0 0,0 0 0 0 0,0 0 0 0 0,1 0 0 0 0,-1 2 64 0 0,0-1-64 0 0,0 0 0 0 0,1-1 0 0 0,-1 1 64 0 0,0-1-64 0 0,0 0 0 0 0,0 0 0 0 0,0 0 0 0 0,0 0 0 0 0,0 0 0 0 0,0 0 0 0 0,0 0 0 0 0,0 0 0 0 0,0 0 0 0 0,0 0 0 0 0,0 0 0 0 0,0 0 0 0 0,0 0 0 0 0,0 0 0 0 0,0 0 0 0 0,0 0 0 0 0,0 0 0 0 0,0 0 0 0 0,0 0 0 0 0,0 0 64 0 0,0 0-64 0 0,0-1 0 0 0,-1 0 0 0 0,1 0 64 0 0,0 0-64 0 0,-1-1 0 0 0,1 1 64 0 0,-1 0-64 0 0,1 0 64 0 0,-1-1-64 0 0,1 0 0 0 0,-1-1 0 0 0,0 1 0 0 0,0-1 64 0 0,0 1-64 0 0,1-1 0 0 0,-1 1 0 0 0,0-1 64 0 0,1 1-64 0 0,-1 0 0 0 0,0 0 0 0 0,1-1 0 0 0,-2 0 0 0 0,1 0 64 0 0,0-1-64 0 0,-1 0 64 0 0,0 1-64 0 0,1 1 0 0 0,-1-1 0 0 0,1 1 0 0 0,-1 0 0 0 0,1 1 0 0 0,0-1 0 0 0,0 1 0 0 0,0-1 0 0 0,0 0 0 0 0,0 0 0 0 0,0 0 0 0 0,0 1 0 0 0,0-2 0 0 0,0 2 0 0 0,0-1 0 0 0,0 0 0 0 0,1 0 0 0 0,-1 1 0 0 0,0-1 0 0 0,1 1 0 0 0,-1 0 0 0 0,1 0 0 0 0,-1 0 0 0 0,1-1 0 0 0,0 1 0 0 0,0-1 0 0 0,0 0 0 0 0,-1 1 0 0 0,1-1 0 0 0,0 0 0 0 0,0 1 0 0 0,0-1 0 0 0,0 1 0 0 0,0 0 64 0 0,0 1-64 0 0,0 0 64 0 0,0-1-64 0 0,0 1 0 0 0,-1-1 0 0 0,1 0 0 0 0,0 0 0 0 0,0 1 0 0 0,-1 1 0 0 0,1 0 0 0 0,-1 0 0 0 0,1 0 0 0 0,-1-2 0 0 0,1-1 0 0 0,-1 1 0 0 0,0 0 0 0 0,1 1 0 0 0,0 1 0 0 0,-1-1 0 0 0,1 0 0 0 0,0-1 0 0 0,-1 0 0 0 0,1-1 0 0 0,-1 0 0 0 0,0 0 0 0 0,1 0 0 0 0,-1 1 0 0 0,1 0 0 0 0,0 0 0 0 0,0 1 0 0 0,0-1 0 0 0,0 1 0 0 0,0-1 0 0 0,0 1 0 0 0,0 0 0 0 0,0-1 0 0 0,0 1 0 0 0,-1 0 0 0 0,1 0 0 0 0,0 0 0 0 0,0 0 0 0 0,0 0 0 0 0,0 0 0 0 0,0 0 0 0 0,0 0 0 1959-6,0 0 64-1959 6,0 1-64 0 0,0 0 0 0 0,0 0 0 0 0,0 0 0 0 0,1 0 0 0 0,-1 0 0 0 0,0 0 0 0 0,0 0 64 0 0,0 0-64 0 0,1 0 0 0 0,-1 0 0 0 0,0 0 0 0 0,0 0 0 0 0,1-1 0 0 0,-1 0 0 0 0,0 0 0 0 0,0 0 0 0 0,0 0 0 0 0,0 0 0 0 0,0 0 0 0 0,0 0 0 0 0,0 0 0 0 0,0 0 0 0 0,0 0 0 0 0,0 0 0 0 0,0 1 0 0 0,0 0 0 0 0,1 1 0 0 0,0 0 0 0 0,-1-1 0 0 0,1 0 0 0 0,-1 0 0 0 0,1 0 0 0 0,0 1 0 0 0,0-1 0 0 0,-1 0 0 0 0,1 1 0 0 0,0 1 0 0 0,0-1 0 0 0,-1 0 0 0 0,1 0 0 0 0,-1-1 0 0 0,0 0 0 0 0,0 0 0 0 0,1-1 0 0 0,-1 1 0 0 0,0-1 0 0 0,1 2 0 0 0,0 0 0 0 0,1 0 0 0 0,-1-1 0 0 0,0 1 0 0 0,0-1 0 0 0,1 2 0 0 0,-1 0 0 0 0,1-1 0 0 0,-1 1 0 0 0,0-1 0-566 5,0 0 0 63-3,-1-1 0 503-2,1 0 0 0 0,0 0 0 0 0,-1 0 0 0 0,1 0 0 0 0,-1 0 64 0 0,0 0-64 0 0,1 0 0 0 0,-1 0 0 0 0,2 1 0 0 0,-2-1 0 0 0,1 0 0 0 0,0 0 0 0 0,-1 0 0 0 0,1 0 0 0 0,0 0 64 0 0,-1 0-64 0 0,1 1 0 0 0,0 0 0 0 0,0-1 64 0 0,-1 1-64 0 0,1-1 0 0 0,-1 0 0 0 0,1 0 64 0 0,-1 0-64 0 0,1 0 0 0 0,0 0 0 0 0,-1 0 0 0 0,1 0 0 0 0,-1 1 0 0 0,1-2 0 0 0,-1 1 0 0 0,0 1 0 0 0,1-1 0 0 0,0 1 0 0 0,0 0 0 0 0,-1-1 72 0 0,1 0 24 0 0,-1 1-96 0 0,1-1 96 0 0,0 1-32 0 0,-1-1 0 0 0,1 1-64 0 0,-1-1 0 0 0,1-1 0 0 0,-1 1 0 0 0,0-1 0 0 0,0 1 136 0 0,0-1-24 0 0,0 1-8 0 0,1-1 0 0 0,-1 1-104 0 0,0-1 0 0 0,0 0 64 0 0,0 0-64 0 0,0 0 0 0 0,0 1 64 0 0,0-1-64 0 0,0 1 64 0 0,0-1-64 0 0,0 1 0 0 0,0 0 0 0 0,0 0 0 0 0,0 0-64 0 0,0-1 64-535-6,0 0 0-46 9,0 0 176 581-3,0 0-88 0 0,0 0-88 0 0,0 0 0 0 0,0 0 64 0 0,0 0-64 0 0,0 0 0 0 0,0 0 0 0 0,0 0 64 0 0,-1 0-64 0 0,1 1 0 0 0,0-1 0 0 0,-1 0 0 0 0,1 1 0 0 0,0-1 0 0 0,0 0 0 0 0,0 0-12863 0 0,0 0 3767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OA" name="resolution" value="1000" units="1/deg"/>
          <inkml:channelProperty channel="OE" name="resolution" value="1000" units="1/deg"/>
        </inkml:channelProperties>
      </inkml:inkSource>
      <inkml:timestamp xml:id="ts0" timeString="2020-08-16T07:51:21.63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1400 6588 223608 54066,'0'0'-546'2655,"0"0"538"-1671,0 0 18-119,0 0-11-61,0 0-558-50,0 0 61-139,0 0 498-615,0 0-3 1160,0-2 12-617,0 1-9-543,-1-1 0 0,1 1 0 0,0 0 0 0,-1-1-601 1,1 0 601-1,-1 0 0 0,1 0 0 0,-1-1 0 0,1 1 0 0,-1-1 0 0,1-1 0 0,-1 1-523-5,0 0-2 10,1 0 525-5,-1 0 0 0,0-1 0 0,1 1 0 0,-1 1 0 0,1 0 0 0,-1-1 0 0,0 0 0 0,1 1-15 508,0 0-550-507,-1 2-30-4,1-1 93 2,0 1 502 1,0 0 0 0,0 0 0 0,0 0 0 0,0 0 0 0,0-1 0 0,0-1 0 0,-1 0 0 0,1 1 0 0,0 0 0 0,0 0 0 0,-1 0 0 0,1 0 0 0,0 0 0 0,0 0 0 0,-1-1 0 0,1 0 0 0,0 0 0 0,-1-1 0 0,0-1 0 0,0 0 0 0,0 0 0 0,0-2 0 0,0 0 0 519,-1-1-6 98,1 1 19-87,0 0-611-536,-1 0 67 554,1-1 523 33,-1-1 8-581,1 0 0 0,-1-1 0 0,0 0 0 0,0 1 0 0,0-1 0 0,0 1 0 0,1 0 0 0,-1 1 0 0,0-1 0 0,1-1 0 0,-1 1 0 0,0 0 0 0,0-1 0 0,1 1 0 0,-1 0 0 0,0 0 0 0,1 0 0 0,-1 0 0 0,0-1 0 0,0-2 0 0,-1 1 0 0,1-1 0 0,0 1 0 0,0 1 0 0,0-1 0 0,0 1 0 0,0-1 0 0,-1-1 0 0,1-2 0 0,-1 0 0 0,0 0 0 0,1 0 0 0,-1 1 0 0,0-1 0 0,1 1 0 0,-1 0 0 0,1 1 0 0,-1-1 0 0,1 2 0 0,0-1 0 0,-1-2 0 0,0 0 0 0,0 0 0 0,0-2 0 0,0-1 0 0,-1 0 0 0,1 1 0 0,0 1 0 0,0-2 0 0,-1-1 0 0,1 1 0 0,0 0 0 0,0 2 0 0,0 1 0 0,0 0 0 0,0 1 0 0,1-1 0 0,-1 0 0 0,0 0 0 0,0 0 0 0,0-1 0 0,0 0 0 0,1 0 0 0,-1 0 0 0,-1-1 0 0,0-4 0 0,0-3 539-3,-1 0-19 4,0-2 556-4,0-1-1076 3,-1 1 0 0,2 2 0 0,-1 1 0 0,1 0 0 0,-1 0 0 0,1 2 0 0,0 1 0 0,1 3 0 0,0 0 0 0,0 2 0 0,0-2 0 0,0 1 0 0,0 0 0 0,0-1 0 0,0 0 0 0,-1-1 0 0,1 1 0 0,0-2 0 0,-1 1 0 0,1-1 0 0,-1 0 0 0,0-1 605 4,0-1-605-4,0 1 0 0,0-2 0 0,0-1 0 0,0 2 0 0,0 2 0 0,0 0 0 0,1 1 0 0,0 1 0 0,0 0 0 0,0 1 0 0,0 0 0 0,0 1 0 0,0 1 0 0,1 0 0 0,-1 0 0 0,1 0 0 0,-1-1 0 0,0-2 0 0,-1-2 0 0,1 1 0 0,-1-2 0 0,0 1 0 0,1 1 0 0,-1 0 0 0,1 0 0 0,-1-1 0 0,0-3 0 0,0 0 0 0,0 1 0 0,0 0 0 0,0-1 0 0,-1 1 0 0,1-1 0 0,0 2 0 0,1 2 0 0,0 0 0 0,0 1 0 0,-1 0 0 0,1 0 0 0,0 2 0 0,1 1 0 0,-1 0 0 0,1 1 0 0,-1 0 0 0,1-1 0 0,-1-1 0 0,0 0 0 0,1 1 0 0,-1-1 0 0,0 0 0 0,1 0-9-533,-2-2 9 533,1-2 0 0,-1 0 0 0,1 0 0 0,-1 2 0 0,1-1 0 0,0 2 0 0,0 0 0 0,0 0 0 0,0-1 0 0,-1-3 0 0,0-1 2-498,0 1 630-174,1 2-62 134,-1 0-27 540,1 1-539-518,0 1-14-29,0 1 10 545,1 0 0 0,-1 0 0 0,0 0 0 0,0-2 0 0,0 0 0 0,0 1 0 0,0 0 0 0,0 1 0 0,1 2 0 0,-1 0 0 0,1-1 0 0,-1-1 0 0,0 0 0 0,0-1 0 0,1 1 0 0,-1 0 0 0,0 1 505-530,1-1-505 530,-1 1 0 0,0-1 0 0,0 0 0 0,0-1 545-2,0-1-30-3,0 0-515 5,0 0 0 0,0 1 0 0,0 0 544 6,0 0-14-10,0 0 15 4,0 0-545 0,0 0 0 0,0 1 0 0,1 1-19-608,-1 0 19 608,1 0 0 0,-1 1 0 0,1 0 0 0,0 0 0 0,-1 1 0 0,1-1 0 0,0 1 0 0,0 0 0 0,0-1 0 0,-1 1 0 0,1 0 0 0,0 0 0 0,0 0 0 0,-1-3-3-512,0 0 3 512,0-1 0 0,0-1 0 0,0 0 0 0,0 0 0 0,0 0 0 0,-1-1 0 0,1 0 0 0,0 0 0 0,-1 0 0 0,0-3 0 0,0-1 0 0,0 0 0 0,0 1 0 0,0 1 0 0,0-1 12-503,0-1-12 503,0 2 0 0,0 1 0 0,0 0-3-495,1 1 3 495,-1-1 0 0,1 1 0 0,-1-1 0 0,1 0 0 0,-1-1 0 0,0 0 0 0,0 0 0 0,-1-5 0 0,0-1 0 0,0 0 0 0,-1-3 0 0,0-1 0 0,1 1 0 0,-1 0 0 0,1 2 0 0,0 2 0 0,0 0 0 0,-1-3 0 0,1-2 0 0,-1 1 0 0,0 1 0 0,1 1 0 0,0 2 0 0,0 2 0 0,1 0 0 0,0 1 0 0,0 0 0 0,-1 1 0 0,1-1 0 0,0 1 0 0,0 0 0 0,0-1 0 0,0 0 11-512,-1 0-15-125,1 0 582 634,0 0 41 2,-1-1-82-515,1 0-527-85,-1-1-22 75,1 1 12 526,-1-1 0 0,1 1 0 0,-1 0 0 0,1 1 0 0,0 0 0 0,-1 0 0 0,2 1 0 0,-1 1 0 0,0 1 2-493,0 0-2 493,1 1 0 0,0 0 0 0,0 1 0 0,-1 1 515-539,1-1-515 539,0 1 0 0,0-1 0 0,0 1 514-3,0-3-514 3,-1 0 0 0,-1-5 579-3,0-1-579 3,0 0 0 0,1 1 0 0,0 2 0 0,0 2 0 0,0-1 0 0,-1-1 0 0,1-1 7-526,0 2-11 10,-1-2 4 516,1-2 0 0,-1-1 0 0,0 2 0 0,0 1 0 0,1 2 0 0,0 1 0 0,1 2 0 0,0 0 0 0,-1 1 0 0,1-1 0 0,0 0 0 0,-1 0 0 0,1-1 0 0,-1 0 0 0,0 0 0 0,1 0 521-625,-1-1-521 625,0 1 0 0,1 0 0 0,-1 0 0 0,1 1 0 0,-1 0 0 0,1 1 0 0,0 0 0 0,0 1 0 0,0 0 0 0,0 1 0 0,0 0 0 0,1 0 0 0,-1 1 0 0,1 0 0 0,-1-1 0 0,0 0 0 0,0-1 0 0,0 0 0 0,0 0 0 0,0 0 0 0,0 0 0 0,0-1 0 0,0 0 0 0,0 1 0 0,0-1 0 0,-1 0 0 0,2 1 0 0,-1 1 0 0,0 0 556 1,0 1-556-1,1-1 0 0,-1 1 0 0,0-1 0 0,1 1 0 0,-1 1 0 0,1-3-13-511,-2-1 13 511,0-4 0 0,0 0 0 0,0 1 0 0,1 0 0 0,-1 1 0 0,0 1 0 0,1 1 0 0,1 2 0 0,-1 1 0 0,1 1 0 0,-1 0 0 0,1 1 0 0,0 0 0 0,0 0 0 0,0 1 0 0,0-1 0 0,0-1 0 0,-1-1 0 0,1 1 0 0,-1 0 0 0,1 1 0 0,0 0 0 0,0 0 0 0,0 0 0 0,0 0 0 0,-1-1 0 0,1 0 0 0,0-1 0 0,-1-1 0 0,0 0 0 0,0 1 0 0,1 0 0 0,-1 0 0 0,1 2 0 0,0 0 0 0,0 1 0 0,0 0 0 0,1 1 0 0,-1 0 0 0,0 0 0 0,1 0 0 0,-1 1 0 0,1 0 0 0,-1 0 0 0,1 1 0 0,-1-1 0 0,0-1 0 0,1-1 0 0,-1 0 0 0,0 1 0 0,0 0 0 0,0-1 0 0,1 1 0 0,-1 0 0 0,0 0 0 0,1 1 0 0,-1 0 0 0,1 0 0 0,-1 0 0 0,1 1 0 0,0 0 0 0,0 1 0 0,-1-1 0 0,1 0 0 0,0 0 0 0,0 0 0 0,0 1 0 0,-1-1 0 0,1 0 0 0,0 0 0 0,-1-1 0 0,1 0 0 0,-1 0 0 0,1 0 0 0,-1-1 0 0,1 1 0 0,-1 0 0 0,0-1 0 0,1 1 0 0,0 1 0 0,-1-1 0 0,0-1 0 0,1 0 0 0,-1 2 0 0,1 0 0 0,1 3 0 0,-1-1 0 0,0 0 0 0,0 0 0 0,0 0 0 0,0-1 0 0,0 0 0 0,0 1 0 0,0-1 524-691,0-1-539-398,-1-1 25 588,1 1 510 2,-1-2-520 499,1 1 0 0,-1 0 1-553,1 0 11-25,0 2-12 578,0 1 0 0,0 1 510-1,1 2-510 1,0 1 0 0,0-1 0 0,1 5 0 0,1 8 0 0,1 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2.939"/>
    </inkml:context>
    <inkml:brush xml:id="br0">
      <inkml:brushProperty name="width" value="0.1" units="cm"/>
      <inkml:brushProperty name="height" value="0.6" units="cm"/>
      <inkml:brushProperty name="inkEffects" value="pencil"/>
    </inkml:brush>
  </inkml:definitions>
  <inkml:trace contextRef="#ctx0" brushRef="#br0">22 106 6880 229621 61929,'0'0'744'0'0,"0"0"-744"0"0,0 0 0 0 0,0 0 424 0 0,0 0 72 0 0,0 0 16 0 0,0 0 0 0 0,-1-1-240 0 0,0 0-48 0 0,0 0 0 0 0,0 0-8 0 0,1 0 40 0 0,-2 0 0 0 0,1 0 8 0 0,-1 0 0 0 0,-1 0-160 0 0,1 0 32 0 0,0 0-72 0 0,1 0-64 0 0,0 1 0 0 0,0-1 0 0 0,1 1 0 0 0,-1 0 0 0 0,1 0 0 0 0,0-1 64 0 0,0 1 168 0 0,0 0 8 0 0,0 1 0 0 0,0-1 0 0 0,0 0 144 0 0,0 0 32 0 0,0 0 8 0 0,0 0 0 0 0,0 0-104 0 0,0-1 256 0 0,0 1-288 0 0,-1-1-152 0 0,1 1-32 0 0,0-1-8 0 0,0 0 0 0 0,0-1-32 0 0,0 1-64 0 0,1-1 88 0 0,-1 1-88 0 0,1 0 104 0 0,0-1-33 0 0,0 0-7 0 0,0 1 0 0 0,0-1 56 0 0,0 1 8 0 0,1-1 0 0 0,0 0 0 0 0,-1 1-24 0 0,1-1 0 0 0,1 1 0 0 0,-1-1 0 0 0,2 1-16 0 0,-1-1-8 0 0,-1 1 0 0 0,1 0 0 0 0,0 0-16 0 0,2-1 32 0 0,0 0-32 0 0,0 0 40 0 0,2-1 120 0 0,-1 1-112 0 0,1-1 16 0 0,-1 1 128 0 0,2-1 0 0 0,-1 1-120 0 0,-1 0 0 0 0,0 0 0 0 0,-1 1-48 0 0,-1 0-16 0 0,0-1 0 0 0,0 1 0 0 0,1 1-72 0 0,-1-1 72 0 0,1 0-8 0 0,0 1-64 0 0,1-1 64 0 0,0 0-64 0 0,0 0 64 0 0,0 0-64 0 0,1-1 0 0 0,0 0 72 0 0,1 0-72 0 0,0-1 112 0 0,-1 1-32 0 0,1 1-8 0 0,-1 0 0 0 0,0 0 24 0 0,0 1 8 0 0,1-1 0 0 0,-1 1 0 0 0,0-1-16 606-2,0 0 72-606 2,2 0-80 0 0,-1 1 16 0 0,1-1-96 0 0,-1 0 96 0 0,-1 0-32 0 0,3 1 32 0 0,0-1-32 0 0,-1 1 8 0 0,1 0 0 0 0,-2 1 0 0 0,1-1 0 0 0,0 1-72 0 0,0 0 0 0 0,-2 0 0 0 0,0 1 64 0 0,-2-1-64 0 0,1 0 64 0 0,-1 0-64 0 0,0 0 72 0 0,0 0-72 0 0,0 0 80 0 0,2 1-8 0 0,0 0-72 0 0,1-1 64 0 0,0 1-64 0 0,0-1 72 0 0,1 1-72 0 0,-1-1 80 0 0,1-1-80 0 0,-1 1 72 516-1,1 0-72-516 1,-1 0 64 0 0,0 0-64 0 0,0 0 64 532 3,-1 0-64-532-3,0 1 0 0 0,1 1 64 0 0,0-1 16 0 0,0 1-80 0 0,2 0 152-532-3,0 0-80 532 3,-1 1 0 0 0,0-1 0 0 0,0 0-72 0 0,0 0 0 0 0,-1 0 0 0 0,0 0-88 0 0,-1-1 88 0 0,0 1 0 0 0,-1 0 0 0 0,0 0 0 0 0,0 1 0 0 0,-1-1 0 0 0,0 1 0 0 0,2 1 0 0 0,-1-1 0 0 0,1 1 0 0 0,0-1 0 0 0,0 0 0 0 0,0 0 72 0 0,-1 0-72 515-2,3 1 80-515 2,0 1 16 0 0,1-1 0 548 5,-1 0-96 242-6,-1-1 80-790 1,0 1-80 0 0,-1-1 80 0 0,-2 0-80 517 1,1 1 72 562-3,0 1-72-1079 2,-1 0 112 0 0,0 0-16 0 0,0-1 0 0 0,-1 0 0 0 0,1 0-96 0 0,1 1 0 0 0,1 0 0 0 0,-1-1 0 0 0,0 1 0 0 0,0 0 0 0 0,-1-1 0 0 0,0 1-80 0 0,0 0 16 0 0,-1-1 0 0 0,0 1 0 0 0,0 0 64 0 0,0 0 0 0 0,1 1 0 0 0,0 0 0 0 0,0-1 0 0 0,-1 0 0 0 0,0-1 64 0 0,0 1-64 0 0,0 0 0 0 0,0-1 0 0 0,-1 1 0 0 0,0-1 0 0 0,0 0 0 0 0,0 0 0 0 0,0 0 0 0 0,0 1 0 0 0,-1-2 64 0 0,1 1-64 0 0,-1-1 0-14 521,0 1 112 18 7,0-1-16-4-528,0 1 0 0 0,-1 0 0 0 0,1-1-96 0 0,0 1 0 0 0,-1 0 0 0 0,0-1 0 0 0,1 1 0 0 0,-1 0 0 0 0,1 1 0 0 0,-1 0 0 0 0,0 0 0 0 0,0 1 0 0 0,0 0 0 0 0,1 0 0 0 0,-1 0 0 0 0,1 1 0 0 0,0 0 0 0 0,0 0 0 0 0,0 0 0 0 0,0 0 0 0 0,0 0 0 0 0,0 0 0 0 0,0-1 0 0 0,0 0 0 0 0,0-1 0 0 0,0 1 0 0 0,-1-1 72 0 0,0-1-72 0 0,0 0 64 0 0,-1 0-64 0 0,1 0 0 0 0,-1 0 0 0 0,1-1 0 0 0,-1 1 64 0 0,1 0 0 0 0,0 0 0 0 0,0 0 0 0 0,0 0-64 0 0,-1 0 0 0 0,1 0-96 0 0,-1 0 96 0 0,1 0 0 0 0,0 0 0 0 0,0 0 0 0 0,0 0 0 0 0,0 0 0 0 0,0 0 0 0 0,0 1 0 0 0,0-1 0 0 0,0 1 0 0 0,0-1 0 0 0,0 1 0 0 0,-1-1 0 0 0,1 0 0 0 0,0 1 64 0 0,-1 0-64 0 0,1 0 152 0 0,-1 0-16 0 0,1-1 0 0 0,-1 0 0 0 0,0 0-40 0 0,0-1 0 0 0,1 1-8 0 0,-1-1 0 0 0,0 0-88 0 0,0 0 0 0 0,1 0 72 0 0,-1 0-72 0 0,0-1 120 0 0,0-1-16 0 0,0 1 0 0 0,0-1 0 0 0,0 1-104 0 0,0 0 0 0 0,1 0 0 0 0,-1 0 0 0 0,0 1 0 0 0,1-1 0 0 0,-1 0 0 0 0,1 1 0 0 0,0 0 0 0 0,-1 0 0 0 0,1-1-80 0 0,-1 1 80 0 0,0-1 0 0 0,0 0 0 0 0,1 0 0 0 0,-1 0 0 0 0,0-1 72 0 0,1 0-72 0 0,-1 0 0 0 0,1 0 96 0 0,-1 1-96 0 0,1-1 96-9 582,0 0-96 9-582,-1 0 88 0 0,1 0-88 0 0,0 1 80 0 0,-1-2-80 0 0,0 1 72 0 0,0 0-72 0 0,0 0 64 0 0,0 0 0 0 0,0 1-64 0 0,0-2 64 0 0,0 1-64 0 0,0-2 64 0 0,0 1-64 0 0,0 0 64 0 0,-1-1-64 0 0,1 1 64 0 0,-1 0-64 0 0,1 0 0 0 0,0-1 64 0 0,0 1-64 0 0,0 0 80 0 0,0 1-80 0 0,0-1 80 0 0,0 1-80 0 0,-1 0 96 0 0,1 0-96 0 0,-1 0 96 0 0,1-1-96 0 507,0 1 0 0-507,0-1 0 0 0,0-1 64 0 0,0 1 8 0 0,0-1-72 0 0,0 0 0 0 0,0 0 72 0 0,0 0-72 0 0,0 0 0 0 0,0-1-176 0 0,0 1 24 0 0,-2-1-10775 0 0,1-1-5425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4.534"/>
    </inkml:context>
    <inkml:brush xml:id="br0">
      <inkml:brushProperty name="width" value="0.1" units="cm"/>
      <inkml:brushProperty name="height" value="0.6" units="cm"/>
      <inkml:brushProperty name="inkEffects" value="pencil"/>
    </inkml:brush>
  </inkml:definitions>
  <inkml:trace contextRef="#ctx0" brushRef="#br0">1 5 8552 240228 63732,'0'-1'928'0'0,"0"0"-928"0"0,0 1 0 0 0,0-1 128 0 0,0 0 160 0 0,0 1-144 0 0,0 0-144 0 0,0 0 0 0 0,0 0 0 0 0,0 0 0 0 0,0 0 96 0 0,0 0-96 0 0,0 0 0 0 0,0 0 0 0 0,0 0 368 0 0,0 0 48 0 0,0 0 0 0 0,0 0 8 0 0,0 0-8 0 0,0 0 0 0 0,2 1 0 0 0,0 0 0 0 0,1 0-88 0 0,-1 1 288 0 0,1 0-312 0 0,1 0 0 0 0,-1 2 0 0 0,0 0 0 0 0,0 0 0 0 0,0 1-144 0 0,-1 0-24 0 0,0 0-8 0 0,-1 2-1 0 0,1 0-127 0 0,-1 3 80 0 0,1 0-16 0 0,0 2 0 0 0,0 0 0 0 0,0-1 0 0 0,1 1 0 0 0,-1-1 32 0 0,1 1 0 0 0,-1-1 0 0 0,1 1 0 0 0,-1-1-16-554 5,1-1 0 554-5,-1 1 0 0 0,1-2 0 0 0,-1 0 80 0 0,1 0 8 0 0,-1-1 8 0 0,1 0 0 0 0,-1 1-8 0 0,-1-1 0 0 0,2 0 0 0 0,-1 0 0 0 0,-1 0 144 0 0,1 1 368 0 0,0 0-336 0 0,-1 0-80 0 0,0-1-8 0 0,1-1-8 0 0,-1-1 0 0 0,0-1-56 0 0,-1 1 160 0 0,1-1-48 0 0,0-1-176 0 0,-1-1-8 0 0,0-1 0 0 0,0 0-32 0 0,-1-1-8 0 0,1 0 0 0 0,-1 0 0 0 0,1-1-80 0 0,0 0 96 0 0,0 0-96 0 0,0 0 96 0 0,0 0-96 0 0,0 0 0 0 0,0-1 0 0 0,-1-2-13463 0 0,1 0 3943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5.713"/>
    </inkml:context>
    <inkml:brush xml:id="br0">
      <inkml:brushProperty name="width" value="0.1" units="cm"/>
      <inkml:brushProperty name="height" value="0.6" units="cm"/>
      <inkml:brushProperty name="inkEffects" value="pencil"/>
    </inkml:brush>
  </inkml:definitions>
  <inkml:trace contextRef="#ctx0" brushRef="#br0">262 168 9184 237218 65810,'0'-3'960'542'-6,"1"-2"-960"-542"6,0-2 0 0 0,0 0 400 527-1,-1 0 472-527 1,-1-2 112 0 0,-1 0 144 0 0,-1 0-560 0 0,0 1-96 0 0,-1 1-24 0 0,-1 0 0 0 0,1 1 0 0 0,0 1-96-8-495,0 1-33 8 495,-1 0 1 0 0,0 1 0 0 0,0 0-128 0 0,-1-1 120 0 0,0 1-160 0 0,0-1-56 0 0,-1 1 0 0 0,1 0-8 0 0,0-1 0 0 0,1 1 80 0 0,-1 0 24 0 0,0 1 0 0 0,-1 0 144 0 0,-1 1-64 0 0,0 1-136 0 0,0 1-136 0 0,0 2 0 0 0,1 0 0 0 0,-1 1 0 0 0,0 0 0 0 0,0 0 0 0 0,0 1 0 0 0,1 1 0 0 0,-1 0 144 0 0,1 0-24 0 0,0 0-8 0 0,0 1 0 0 0,1 1-112 0 0,-1-1 0 0 0,2 1 0 0 0,-1 0 0 0 0,2 0 0 9-668,0 3 0-9 668,0 1 0 0 0,1 0 0 0-624,0 0 0 0 624,1 0 0 0 0,0-1 0 0 0,1 1-136 0 0,1-1 24 0 0,-1 1 8 0 0,1 0 0 0 0,-1-1 104 0 0,0 1 0 0 0,0-1 0 0 0,1 0 80 0 0,0-1-80 0 0,0 1 0 0 0,1-1 0 0 0,0 0 0 0 0,1 0 0 0 0,0-1 0 0 0,0 1 0 0 0,1-2 0 0 0,1 1 96 0 0,0-1 0 0 0,0 0 0 0 0,1 0 0 0 0,0-1-8 0 0,1 0 0 0 0,0 0 0 0 0,1 1 0 0 0,0-2 56 0 0,0 1 16 0 0,0-2 0 0 0,1 0 0 0 0,-1-1 64 0 0,0 0 24 0 0,0 0 0 0 0,0-1 0 0 0,0 0-248 0 0,0 0 0 0 0,0 0 0 0 0,0-1 0 0 0,0-2 120 0 0,0 1 0 0 0,-1-2 0 0 0,1-1 0 0 0,0-1 32 0 0,1 0 8 0 0,0 0 0 0 0,1-2 120 0 0,1-1-168 0 0,1-1 0 0 0,0-1 0 0 0,0 1 16 0 0,-1-1 0 0 0,0 0 0 0 0,-1 0 0 0 0,0 0 24 0 0,-1 0 8 0 0,0-1 0 0 0,-1 0 0 0 0,0 0 32 0 0,-1 0 16 0 0,-1-1 0 0 0,0-2 160 0 0,-1-1-224 0 0,-1 0 0 0 0,-1-1 0 0 0,-2 1 16 0 0,0-1 8 0 0,-1 0 0 0 0,0 0 0 511 1,-1 0-72 80-6,-1 0-24-591 5,0 0 0 0 0,0 0 0 0 0,-1 0-72 0 0,0 1 64 0 0,0-1-64 0 0,-1 1 64 0 0,0 1-64 0 0,0-1 0 0 0,0 1 72 0 0,-3-1-72 0 0,1 1 0 0 0,-1 0 0 0 0,1 0 64 0 0,-1 1-64 0 0,2 2 0 0 0,0 1 0 0 0,2 3-80 0 0,0 0 80 0 0,0 2-96 0 0,1 1-544 0 0,1 1-816 0 0,1 2-13319 0 0,0 1 4479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7.047"/>
    </inkml:context>
    <inkml:brush xml:id="br0">
      <inkml:brushProperty name="width" value="0.1" units="cm"/>
      <inkml:brushProperty name="height" value="0.6" units="cm"/>
      <inkml:brushProperty name="inkEffects" value="pencil"/>
    </inkml:brush>
  </inkml:definitions>
  <inkml:trace contextRef="#ctx0" brushRef="#br0">0 161 6448 241194 61536,'0'0'576'0'0,"0"0"-464"0"0,0 0 480 0 0,0 0 96 0 0,0 0 16 0 0,0-1 8 0 0,0 0-392 0 0,0-1 152 0 0,0 0-248 0 0,0-1-8 0 0,1 0 200 0 0,-1 0-72 0 0,0-1-216 0 0,0 0-8 0 0,1 1 0 0 0,-1-1 192 0 0,0 1 40 0 0,0 1 0 0 0,0-1 8 0 0,0 0 8 0 0,0 1 0 0 0,1-1 0 0 0,0 1 0 0 0,-1 0-176 0 0,2 0-40 0 0,-1-1-8 0 0,1 0 0 0 0,0 0-16 0 0,1-1 0 0 0,0 0 0 0 0,1 0 0 0 0,0-1 80 0 0,1 1 15 0 0,0-1 1 0 0,1 1 0 0 0,0-1 72 0 0,1 1 24 0 0,0-1 0 0 0,0 0 0 0 0,0 0-16 0 0,0 0 0 0 0,0 0 0 0 0,0 0 0 0 0,1 1-104 0 0,-1 0-16 0 0,1 0-8 0 0,-1 1 0 0 0,0 0-96 0 0,1 0-16 0 0,-1 1-64 0 0,0 0 96 0 0,-1 1-96 0 0,0-1 64 0 0,0 0-64 0 0,0 1 0 0 0,-2 1 0 0 0,1 1 0 0 0,-1 0 0 0 0,-1 0 0 0 0,1 1 0 0 0,-1 1 0 0 0,0 1 0 0 0,0 1 0 0 0,-1 1 0 0 0,-1 1 0 0 0,0 1 0 0 0,-1 0 0 0 0,0 2 88 562-1,-1 2 8-562 1,1 2-96 0 0,-1 0 88 0 0,0 0-88 0 0,-1-1 80 0 0,0 0-80 0 0,0 0 64-15 536,0-1-64 15-536,0 0 0 0 0,0 0 72 0 0,-1 0-72 0 0,0-1 96 0 0,0 1-96 0 0,0 0 96 0 0,-1 0-16 0 0,0 0 0 0 0,0 0 0 0 0,-1-1 0 0 0,-1 1 0 0 0,1-1 0 0 0,-1 0 0 0 0,-2 2 0 0 0,0 2 0 0 0,-1 0 0 5 541,1-2-80 3 2,0 0 0-8-543,2-2 72 0 0,0-2-72 0 0,0-1 64 0 0,1-1-64 0 0,1-1 80 0 0,0-1-80 0 0,1 0 64 0 0,-2-1-64 0 0,1 1 72 0 0,-1-2-72 0 0,1 1 64 0 0,0-1-64 0 0,1 0 64 0 0,0 0-64 0 0,0 0 0 0 0,0-1 0 0 0,-1 2 0 0 0,1-1 0 0 0,0 0 0 0 0,0 1 0 0 0,0 0 0 0 0,0 0 0 0 0,1-1 0 0 0,0 0 0 0 0,0 1 0 0 0,1-2 0 0 0,0 0 0 0 0,0-1 0 0 0,1 0 72 0 0,-1-1-72 0 0,1 0 80 0 0,1 0-80 0 0,-1 0 144 0 0,0 0-16 0 0,0 0-8 0 0,1-1 0 0 0,0 0 32 0 0,2-1 8 0 0,0-1 0 0 0,1-1 0 0 0,0 0-64-528 4,0-1 0 528-4,1 1-8 0 0,0-2 0 0 0,1 2-88 0 0,0-1 0 0 0,0 1 72 0 0,1 0-72 0 0,-1 0 0 0 0,0 0 0 0 0,1 0 0 0 0,-1 1 0 0 0,0-1 0 8 556,1 1 0-8-556,0 0 0 0 0,0 1 0 0 0,1 0 0 0 0,0 1 0 0 0,0 0 0 0 0,0 1 0 0 0,-1 0 0 0 0,0 1 0 0 0,0 0 0 0 0,0 1 0 0 0,0 0 0 0 0,0 0 0 0 0,1 0 0 0 0,0 0 0 0 0,2 0 0 0 0,1 0 88-15 542,0-1-16 22 6,0 0 0-7-548,1 0 0 0 0,-1-1 0 0 0,1 0 32 0 0,1-1 8 0 0,-1 0 0 0 0,1-1 0 0 0,0 0 0 0 0,0-1 0 0 0,0 1 0 0 0,0-2 0 0 0,0 1-8 0 0,0-1 0 0 0,-1 0 0 0 0,0 0 0 0 0,0-1-40 0 0,-1 0 0 0 0,0-1-64 0 0,-1 0 96 0 0,-1 0-96 2 591,0-1 0-2-591,-1 1 0 0 0,0-2-392 0 0,0-2-672 0 0,-2 1-23655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8-16T07:51:38.428"/>
    </inkml:context>
    <inkml:brush xml:id="br0">
      <inkml:brushProperty name="width" value="0.1" units="cm"/>
      <inkml:brushProperty name="height" value="0.6" units="cm"/>
      <inkml:brushProperty name="inkEffects" value="pencil"/>
    </inkml:brush>
  </inkml:definitions>
  <inkml:trace contextRef="#ctx0" brushRef="#br0">149 61 4608 246437 62615,'0'0'200'0'0,"0"0"48"0"0,0 0-248 0 0,-1 0 1176 0 0,1 0 184 0 0,-1-1 40 0 0,0 0 8 0 0,1 0-776 0 0,-2 0 296 0 0,1-1-488 0 0,0-1-152 0 0,-1 1-24 0 0,0-1-8 0 0,1 1 0 0 0,0-1-80 0 0,0 0-16 0 0,0 0-8 0 0,0 0 0 0 0,1 0 72 0 0,0-1 24 0 0,-1 1 0 0 0,0 0 0 0 0,0 0 32 0 0,0 1 8 0 0,0-1 0 0 0,-1 1 0 0 0,1 0-25 0 0,-1 0 1 0 0,0 0 0 0 0,0 1 0 0 0,1 0-80 0 0,-1 0-24 0 0,0 1 0 0 0,-1 0 0 0 0,0 0-96 0 0,-1 0-64 0 0,0 1 80 0 0,0 0-80 0 0,-1 0 0 0 0,1 0 0 0 0,0 1 0 0 0,-1-1 0 0 0,1 1 0 0 0,-1-1 0 0 0,1 0 0 0 0,0 1 0 0 0,0 0 0 0 0,0 0 0 0 0,-1 0 0 0 0,1 1 0 0 0,0 0 0 0 0,0 1 0 0 0,-1 1 0 0 0,0-1 0 0 0,1 2 0 0 0,0-1 0 0 0,0 1 72 0 0,1 1-72 0 0,1-1 64 0 0,0 1-64 0 0,0-2 64 0 0,0 1-64 0 0,1 0 64 0 0,0 0-64 0 0,1 0 88 0 0,0 0-24 0 0,0-1-64 0 0,1 1 96 0 0,0-1 24 0 0,1 1 0 0 0,-1-1 0 0 0,2 1 0 0 0,-1-1 56 0 0,1 1 208 0 0,0 0-192 0 0,0-1-48 0 0,1 0-8 0 0,-1 1 0 0 0,0-2 0 0 0,0 0-24 0 0,1 0-8 0 0,-1-1 0 0 0,2 0 96 0 0,0 0-8 0 0,1 0-96 0 0,1-1 56 0 0,-1-1 8 0 0,0 0 0 0 0,-1-2 0 0 0,1 0 64 0 0,0 0 8 0 0,-1-1 8 0 0,1-1 0 0 0,-1 1 0 0 0,0-2 0 0 0,0 0 0 0 0,0 0 0 0 0,1-1-48 0 0,-2 0 0 0 0,1 1-8 0 0,0-1 0 0 0,-1 1-32 0 0,0-1-8 0 0,-1 1 0 0 0,1 0 0 0 0,0 0 104 0 0,0-2 288 0 0,0-1-168 0 0,-1 0-368 0 0,1-1 96 0 0,-1 1-96 0 0,0-1 152 0 0,-1 2-24 0 0,0 0-8 0 0,0-1 0 0 0,0 0-48 0 0,-1 1-72 0 0,1-1 128 0 0,0 1-64 0 0,-1 2 0 0 0,0-1 0 0 0,0 2-64 0 0,0-1 0 0 0,-1 0 0 0 0,1 1 0 0 0,-1 1 0 0 0,0-1 0 0 0,-1 1 0 0 0,0-1 176 0 0,-1 0 72 0 0,0 0 8 0 0,0 1 8 0 0,-1 0-264 0 0,0 0 0 0 0,0 1 0 0 0,-2 0-144 0 0,-3 2-576 0 0,-1 0 720 0 0,1 1-64 0 0,0 1 64 0 0,2-1 0 0 0,0-1-88 0 0,2 1 88 0 0,1-1-80 0 0,-1 0-3344 0 0,2 0-20207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70958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023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977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570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7919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982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8382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3277879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2177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70130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23471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303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200361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28636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121524926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71243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13664402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3.png"/><Relationship Id="rId18" Type="http://schemas.openxmlformats.org/officeDocument/2006/relationships/customXml" Target="../ink/ink8.xml"/><Relationship Id="rId3" Type="http://schemas.openxmlformats.org/officeDocument/2006/relationships/image" Target="../media/image12.png"/><Relationship Id="rId21" Type="http://schemas.openxmlformats.org/officeDocument/2006/relationships/image" Target="../media/image17.png"/><Relationship Id="rId7" Type="http://schemas.openxmlformats.org/officeDocument/2006/relationships/image" Target="../media/image100.png"/><Relationship Id="rId12" Type="http://schemas.openxmlformats.org/officeDocument/2006/relationships/customXml" Target="../ink/ink5.xml"/><Relationship Id="rId17"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14.xml"/><Relationship Id="rId6" Type="http://schemas.openxmlformats.org/officeDocument/2006/relationships/customXml" Target="../ink/ink2.xml"/><Relationship Id="rId11" Type="http://schemas.openxmlformats.org/officeDocument/2006/relationships/image" Target="../media/image120.png"/><Relationship Id="rId5" Type="http://schemas.openxmlformats.org/officeDocument/2006/relationships/image" Target="../media/image90.png"/><Relationship Id="rId15" Type="http://schemas.openxmlformats.org/officeDocument/2006/relationships/image" Target="../media/image14.png"/><Relationship Id="rId10" Type="http://schemas.openxmlformats.org/officeDocument/2006/relationships/customXml" Target="../ink/ink4.xml"/><Relationship Id="rId19" Type="http://schemas.openxmlformats.org/officeDocument/2006/relationships/image" Target="../media/image16.png"/><Relationship Id="rId4" Type="http://schemas.openxmlformats.org/officeDocument/2006/relationships/customXml" Target="../ink/ink1.xml"/><Relationship Id="rId9" Type="http://schemas.openxmlformats.org/officeDocument/2006/relationships/image" Target="../media/image110.png"/><Relationship Id="rId14" Type="http://schemas.openxmlformats.org/officeDocument/2006/relationships/customXml" Target="../ink/ink6.xml"/></Relationships>
</file>

<file path=ppt/slides/_rels/slide15.xml.rels><?xml version="1.0" encoding="UTF-8" standalone="yes"?>
<Relationships xmlns="http://schemas.openxmlformats.org/package/2006/relationships"><Relationship Id="rId2" Type="http://schemas.openxmlformats.org/officeDocument/2006/relationships/hyperlink" Target="https://nrich.maths.org/1235"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Compare, estimate, measure and draw angles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5G-1</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5G-1 Compare, estimate, measure and draw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5390150" y="1284624"/>
            <a:ext cx="612960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labelled pieces of card and paper as shown. Allow them to explore the classroom or plastic shapes and find angles that are similar to, or smaller/greater than their cut-out benchmark.</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Provide children with drawn examples and ask them to estimate the size of the angles based on known values. This could include combining known angles together to calculate an angle size.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Interactive teaching tools can also be used where children shout </a:t>
            </a:r>
            <a:r>
              <a:rPr kumimoji="0" lang="en-GB" sz="2000" b="0" i="1" u="none" strike="noStrike" kern="1200" cap="none" spc="0" normalizeH="0" baseline="0" noProof="0" dirty="0">
                <a:ln>
                  <a:noFill/>
                </a:ln>
                <a:solidFill>
                  <a:srgbClr val="585858"/>
                </a:solidFill>
                <a:effectLst/>
                <a:uLnTx/>
                <a:uFillTx/>
                <a:latin typeface="Arial"/>
                <a:ea typeface="+mn-ea"/>
                <a:cs typeface="+mn-cs"/>
              </a:rPr>
              <a:t>stop</a:t>
            </a:r>
            <a:r>
              <a:rPr kumimoji="0" lang="en-GB" sz="2000" b="0" i="0" u="none" strike="noStrike" kern="1200" cap="none" spc="0" normalizeH="0" baseline="0" noProof="0" dirty="0">
                <a:ln>
                  <a:noFill/>
                </a:ln>
                <a:solidFill>
                  <a:srgbClr val="585858"/>
                </a:solidFill>
                <a:effectLst/>
                <a:uLnTx/>
                <a:uFillTx/>
                <a:latin typeface="Arial"/>
                <a:ea typeface="+mn-ea"/>
                <a:cs typeface="+mn-cs"/>
              </a:rPr>
              <a:t> when they think a line has turned a required angle, to develop their ability to visually estimate.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5" name="Picture 4" descr="A picture containing clock, light&#10;&#10;Description automatically generated">
            <a:extLst>
              <a:ext uri="{FF2B5EF4-FFF2-40B4-BE49-F238E27FC236}">
                <a16:creationId xmlns:a16="http://schemas.microsoft.com/office/drawing/2014/main" id="{4AD29775-1D20-465B-AAB9-EC1739861286}"/>
              </a:ext>
            </a:extLst>
          </p:cNvPr>
          <p:cNvPicPr>
            <a:picLocks noChangeAspect="1"/>
          </p:cNvPicPr>
          <p:nvPr/>
        </p:nvPicPr>
        <p:blipFill rotWithShape="1">
          <a:blip r:embed="rId4">
            <a:extLst>
              <a:ext uri="{28A0092B-C50C-407E-A947-70E740481C1C}">
                <a14:useLocalDpi xmlns:a14="http://schemas.microsoft.com/office/drawing/2010/main" val="0"/>
              </a:ext>
            </a:extLst>
          </a:blip>
          <a:srcRect r="38150"/>
          <a:stretch/>
        </p:blipFill>
        <p:spPr>
          <a:xfrm>
            <a:off x="992857" y="2040657"/>
            <a:ext cx="4048604" cy="1649028"/>
          </a:xfrm>
          <a:prstGeom prst="rect">
            <a:avLst/>
          </a:prstGeom>
        </p:spPr>
      </p:pic>
      <p:pic>
        <p:nvPicPr>
          <p:cNvPr id="3" name="Picture 2" descr="A picture containing clock, light&#10;&#10;Description automatically generated">
            <a:extLst>
              <a:ext uri="{FF2B5EF4-FFF2-40B4-BE49-F238E27FC236}">
                <a16:creationId xmlns:a16="http://schemas.microsoft.com/office/drawing/2014/main" id="{B2A51DA8-F156-45E7-A596-408991412CC5}"/>
              </a:ext>
            </a:extLst>
          </p:cNvPr>
          <p:cNvPicPr>
            <a:picLocks noChangeAspect="1"/>
          </p:cNvPicPr>
          <p:nvPr/>
        </p:nvPicPr>
        <p:blipFill rotWithShape="1">
          <a:blip r:embed="rId4">
            <a:extLst>
              <a:ext uri="{28A0092B-C50C-407E-A947-70E740481C1C}">
                <a14:useLocalDpi xmlns:a14="http://schemas.microsoft.com/office/drawing/2010/main" val="0"/>
              </a:ext>
            </a:extLst>
          </a:blip>
          <a:srcRect l="62944"/>
          <a:stretch/>
        </p:blipFill>
        <p:spPr>
          <a:xfrm>
            <a:off x="1624491" y="4047583"/>
            <a:ext cx="2373311" cy="1613442"/>
          </a:xfrm>
          <a:prstGeom prst="rect">
            <a:avLst/>
          </a:prstGeom>
        </p:spPr>
      </p:pic>
    </p:spTree>
    <p:custDataLst>
      <p:tags r:id="rId1"/>
    </p:custDataLst>
    <p:extLst>
      <p:ext uri="{BB962C8B-B14F-4D97-AF65-F5344CB8AC3E}">
        <p14:creationId xmlns:p14="http://schemas.microsoft.com/office/powerpoint/2010/main" val="126294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5G-1 Compare, estimate, measure and draw angles</a:t>
            </a:r>
          </a:p>
        </p:txBody>
      </p:sp>
      <p:pic>
        <p:nvPicPr>
          <p:cNvPr id="5" name="Picture 4">
            <a:extLst>
              <a:ext uri="{FF2B5EF4-FFF2-40B4-BE49-F238E27FC236}">
                <a16:creationId xmlns:a16="http://schemas.microsoft.com/office/drawing/2014/main" id="{880519A1-74C4-4022-A1DD-00D69266C20A}"/>
              </a:ext>
            </a:extLst>
          </p:cNvPr>
          <p:cNvPicPr>
            <a:picLocks noChangeAspect="1"/>
          </p:cNvPicPr>
          <p:nvPr/>
        </p:nvPicPr>
        <p:blipFill>
          <a:blip r:embed="rId3"/>
          <a:stretch>
            <a:fillRect/>
          </a:stretch>
        </p:blipFill>
        <p:spPr>
          <a:xfrm>
            <a:off x="813290" y="1430929"/>
            <a:ext cx="4718218" cy="2686833"/>
          </a:xfrm>
          <a:prstGeom prst="rect">
            <a:avLst/>
          </a:prstGeom>
        </p:spPr>
      </p:pic>
      <p:sp>
        <p:nvSpPr>
          <p:cNvPr id="7" name="Content Placeholder 2">
            <a:extLst>
              <a:ext uri="{FF2B5EF4-FFF2-40B4-BE49-F238E27FC236}">
                <a16:creationId xmlns:a16="http://schemas.microsoft.com/office/drawing/2014/main" id="{1D53669E-09C4-43E1-A43E-448641A3664C}"/>
              </a:ext>
            </a:extLst>
          </p:cNvPr>
          <p:cNvSpPr txBox="1">
            <a:spLocks/>
          </p:cNvSpPr>
          <p:nvPr/>
        </p:nvSpPr>
        <p:spPr>
          <a:xfrm>
            <a:off x="6050697" y="1276792"/>
            <a:ext cx="562462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shape shown has been created by joining five crosses drawn on a piece of paper.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see, just by looking, the largest and smallest angle in the shape? Are these angles acute, obtuse or reflex?</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would you classify the other internal angles of the shape?</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CCE0A037-5422-49F7-823A-457DD77DEE0C}"/>
              </a:ext>
            </a:extLst>
          </p:cNvPr>
          <p:cNvSpPr txBox="1"/>
          <p:nvPr/>
        </p:nvSpPr>
        <p:spPr>
          <a:xfrm>
            <a:off x="6119810" y="3429000"/>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D is the smallest angle. It is an acute angle.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C is the largest angle. It is a reflex angle.</a:t>
            </a:r>
          </a:p>
        </p:txBody>
      </p:sp>
      <p:sp>
        <p:nvSpPr>
          <p:cNvPr id="6" name="TextBox 19">
            <a:extLst>
              <a:ext uri="{FF2B5EF4-FFF2-40B4-BE49-F238E27FC236}">
                <a16:creationId xmlns:a16="http://schemas.microsoft.com/office/drawing/2014/main" id="{C380FE73-7AA6-4B8A-BED1-377631D684BF}"/>
              </a:ext>
            </a:extLst>
          </p:cNvPr>
          <p:cNvSpPr txBox="1"/>
          <p:nvPr/>
        </p:nvSpPr>
        <p:spPr>
          <a:xfrm>
            <a:off x="688316" y="4655479"/>
            <a:ext cx="4968166" cy="144655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 acute angle is less than 90º.</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 obtuse angle is greater than 90º but less than 180º.</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 reflex angle is greater than 180º.</a:t>
            </a:r>
          </a:p>
        </p:txBody>
      </p:sp>
    </p:spTree>
    <p:extLst>
      <p:ext uri="{BB962C8B-B14F-4D97-AF65-F5344CB8AC3E}">
        <p14:creationId xmlns:p14="http://schemas.microsoft.com/office/powerpoint/2010/main" val="29428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5G-1 Compare, estimate, measure and draw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3"/>
            <a:ext cx="904875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These activities can be completed after children have finished and discussed the tasks in the previous slide.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On a blank piece of paper mark five points with crosses. Accurately join these points.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Identify the largest and smallest angle in the shape that you have created. Are these angles acute, obtuse or reflex?</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could you arrange the points to make a shape with one very large angle when joined? A very small angle? Angles that are roughly the same size?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with other shapes made from 4, 5 and 6 points.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48975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6B97339-1D9E-4B41-8BE3-30137435F40A}"/>
              </a:ext>
            </a:extLst>
          </p:cNvPr>
          <p:cNvGrpSpPr/>
          <p:nvPr/>
        </p:nvGrpSpPr>
        <p:grpSpPr>
          <a:xfrm>
            <a:off x="1920529" y="1735914"/>
            <a:ext cx="4000336" cy="2278028"/>
            <a:chOff x="1920529" y="1735914"/>
            <a:chExt cx="4000336" cy="2278028"/>
          </a:xfrm>
        </p:grpSpPr>
        <p:pic>
          <p:nvPicPr>
            <p:cNvPr id="8" name="Picture 7">
              <a:extLst>
                <a:ext uri="{FF2B5EF4-FFF2-40B4-BE49-F238E27FC236}">
                  <a16:creationId xmlns:a16="http://schemas.microsoft.com/office/drawing/2014/main" id="{A637A9F8-FDB3-4D47-8936-2803C20516E9}"/>
                </a:ext>
              </a:extLst>
            </p:cNvPr>
            <p:cNvPicPr>
              <a:picLocks noChangeAspect="1"/>
            </p:cNvPicPr>
            <p:nvPr/>
          </p:nvPicPr>
          <p:blipFill>
            <a:blip r:embed="rId3"/>
            <a:stretch>
              <a:fillRect/>
            </a:stretch>
          </p:blipFill>
          <p:spPr>
            <a:xfrm>
              <a:off x="1920529" y="1735914"/>
              <a:ext cx="4000336" cy="2278028"/>
            </a:xfrm>
            <a:prstGeom prst="rect">
              <a:avLst/>
            </a:prstGeom>
          </p:spPr>
        </p:pic>
        <p:cxnSp>
          <p:nvCxnSpPr>
            <p:cNvPr id="12" name="Straight Connector 11">
              <a:extLst>
                <a:ext uri="{FF2B5EF4-FFF2-40B4-BE49-F238E27FC236}">
                  <a16:creationId xmlns:a16="http://schemas.microsoft.com/office/drawing/2014/main" id="{9F071423-9FA8-4F21-9316-B87B81682CB8}"/>
                </a:ext>
              </a:extLst>
            </p:cNvPr>
            <p:cNvCxnSpPr>
              <a:cxnSpLocks/>
            </p:cNvCxnSpPr>
            <p:nvPr/>
          </p:nvCxnSpPr>
          <p:spPr bwMode="auto">
            <a:xfrm>
              <a:off x="2217798" y="3575047"/>
              <a:ext cx="2424929" cy="323324"/>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EB45F83-3B6A-4CF4-B1C9-45F9210D6B6A}"/>
                </a:ext>
              </a:extLst>
            </p:cNvPr>
            <p:cNvCxnSpPr>
              <a:cxnSpLocks/>
            </p:cNvCxnSpPr>
            <p:nvPr/>
          </p:nvCxnSpPr>
          <p:spPr bwMode="auto">
            <a:xfrm flipV="1">
              <a:off x="2206180" y="1874909"/>
              <a:ext cx="1048407" cy="1710036"/>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9ECEEED-606B-47CA-99F9-7FBB28972EB9}"/>
                </a:ext>
              </a:extLst>
            </p:cNvPr>
            <p:cNvCxnSpPr>
              <a:cxnSpLocks/>
            </p:cNvCxnSpPr>
            <p:nvPr/>
          </p:nvCxnSpPr>
          <p:spPr bwMode="auto">
            <a:xfrm>
              <a:off x="3254587" y="1871522"/>
              <a:ext cx="1112201" cy="907152"/>
            </a:xfrm>
            <a:prstGeom prst="line">
              <a:avLst/>
            </a:prstGeom>
            <a:ln w="381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490CE12-319D-44D6-982B-A63B75528D44}"/>
                </a:ext>
              </a:extLst>
            </p:cNvPr>
            <p:cNvCxnSpPr>
              <a:cxnSpLocks/>
            </p:cNvCxnSpPr>
            <p:nvPr/>
          </p:nvCxnSpPr>
          <p:spPr bwMode="auto">
            <a:xfrm flipV="1">
              <a:off x="4363401" y="2598860"/>
              <a:ext cx="1468439" cy="183944"/>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2A6B43E-E292-4F68-9FEB-52658676EE0D}"/>
                </a:ext>
              </a:extLst>
            </p:cNvPr>
            <p:cNvCxnSpPr>
              <a:cxnSpLocks/>
            </p:cNvCxnSpPr>
            <p:nvPr/>
          </p:nvCxnSpPr>
          <p:spPr bwMode="auto">
            <a:xfrm flipV="1">
              <a:off x="4637935" y="2590800"/>
              <a:ext cx="1232116" cy="1307571"/>
            </a:xfrm>
            <a:prstGeom prst="line">
              <a:avLst/>
            </a:prstGeom>
            <a:ln w="38100"/>
          </p:spPr>
          <p:style>
            <a:lnRef idx="1">
              <a:schemeClr val="dk1"/>
            </a:lnRef>
            <a:fillRef idx="0">
              <a:schemeClr val="dk1"/>
            </a:fillRef>
            <a:effectRef idx="0">
              <a:schemeClr val="dk1"/>
            </a:effectRef>
            <a:fontRef idx="minor">
              <a:schemeClr val="tx1"/>
            </a:fontRef>
          </p:style>
        </p:cxnSp>
      </p:grpSp>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5G-1 Compare, estimate, measure and draw angles</a:t>
            </a:r>
          </a:p>
        </p:txBody>
      </p:sp>
      <p:sp>
        <p:nvSpPr>
          <p:cNvPr id="7" name="Content Placeholder 2">
            <a:extLst>
              <a:ext uri="{FF2B5EF4-FFF2-40B4-BE49-F238E27FC236}">
                <a16:creationId xmlns:a16="http://schemas.microsoft.com/office/drawing/2014/main" id="{1D53669E-09C4-43E1-A43E-448641A3664C}"/>
              </a:ext>
            </a:extLst>
          </p:cNvPr>
          <p:cNvSpPr txBox="1">
            <a:spLocks/>
          </p:cNvSpPr>
          <p:nvPr/>
        </p:nvSpPr>
        <p:spPr>
          <a:xfrm>
            <a:off x="6070498" y="1186184"/>
            <a:ext cx="5786142" cy="439197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your estimate for the size of angle 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are the key features of an angle measurer (protractor)?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important parts of the protractor need to be positioned accurately?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scales on the protractor? Which should be used?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size of angle A?</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measuring other internal angles and those of other shapes given to or drawn         by children.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6" name="Straight Connector 15">
            <a:extLst>
              <a:ext uri="{FF2B5EF4-FFF2-40B4-BE49-F238E27FC236}">
                <a16:creationId xmlns:a16="http://schemas.microsoft.com/office/drawing/2014/main" id="{C8D6395B-6A75-43DA-898B-82C8FD25438E}"/>
              </a:ext>
            </a:extLst>
          </p:cNvPr>
          <p:cNvCxnSpPr/>
          <p:nvPr/>
        </p:nvCxnSpPr>
        <p:spPr bwMode="auto">
          <a:xfrm>
            <a:off x="811715" y="3382171"/>
            <a:ext cx="4987636" cy="686176"/>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descr="A picture containing device&#10;&#10;Description automatically generated">
            <a:extLst>
              <a:ext uri="{FF2B5EF4-FFF2-40B4-BE49-F238E27FC236}">
                <a16:creationId xmlns:a16="http://schemas.microsoft.com/office/drawing/2014/main" id="{3AB3DB2A-6753-4470-9AE3-BD3C7A38F9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9382" y="3812068"/>
            <a:ext cx="3499012" cy="1824218"/>
          </a:xfrm>
          <a:prstGeom prst="rect">
            <a:avLst/>
          </a:prstGeom>
        </p:spPr>
      </p:pic>
      <p:pic>
        <p:nvPicPr>
          <p:cNvPr id="21" name="Picture 20" descr="A picture containing device&#10;&#10;Description automatically generated">
            <a:extLst>
              <a:ext uri="{FF2B5EF4-FFF2-40B4-BE49-F238E27FC236}">
                <a16:creationId xmlns:a16="http://schemas.microsoft.com/office/drawing/2014/main" id="{4776AECB-E0CD-436F-A7B0-FAFB94D94E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58981">
            <a:off x="410506" y="1826817"/>
            <a:ext cx="3499012" cy="1824218"/>
          </a:xfrm>
          <a:prstGeom prst="rect">
            <a:avLst/>
          </a:prstGeom>
        </p:spPr>
      </p:pic>
      <p:sp>
        <p:nvSpPr>
          <p:cNvPr id="20" name="Oval 19">
            <a:extLst>
              <a:ext uri="{FF2B5EF4-FFF2-40B4-BE49-F238E27FC236}">
                <a16:creationId xmlns:a16="http://schemas.microsoft.com/office/drawing/2014/main" id="{7EDA19DC-E228-4749-AC5D-41EA35B97C20}"/>
              </a:ext>
            </a:extLst>
          </p:cNvPr>
          <p:cNvSpPr/>
          <p:nvPr/>
        </p:nvSpPr>
        <p:spPr bwMode="auto">
          <a:xfrm>
            <a:off x="2145917" y="3504549"/>
            <a:ext cx="128264" cy="128264"/>
          </a:xfrm>
          <a:prstGeom prst="ellipse">
            <a:avLst/>
          </a:prstGeom>
          <a:solidFill>
            <a:srgbClr val="FF0000"/>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23" name="Straight Connector 22">
            <a:extLst>
              <a:ext uri="{FF2B5EF4-FFF2-40B4-BE49-F238E27FC236}">
                <a16:creationId xmlns:a16="http://schemas.microsoft.com/office/drawing/2014/main" id="{B3F12295-081F-4A9A-918E-5A5D07F7EAA9}"/>
              </a:ext>
            </a:extLst>
          </p:cNvPr>
          <p:cNvCxnSpPr/>
          <p:nvPr/>
        </p:nvCxnSpPr>
        <p:spPr bwMode="auto">
          <a:xfrm flipV="1">
            <a:off x="2096284" y="1640542"/>
            <a:ext cx="1302604" cy="2102941"/>
          </a:xfrm>
          <a:prstGeom prst="lin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9">
            <a:extLst>
              <a:ext uri="{FF2B5EF4-FFF2-40B4-BE49-F238E27FC236}">
                <a16:creationId xmlns:a16="http://schemas.microsoft.com/office/drawing/2014/main" id="{3880C7E2-6856-4D7A-8C26-DE9F4851D3EE}"/>
              </a:ext>
            </a:extLst>
          </p:cNvPr>
          <p:cNvSpPr txBox="1"/>
          <p:nvPr/>
        </p:nvSpPr>
        <p:spPr>
          <a:xfrm>
            <a:off x="6429375" y="4887823"/>
            <a:ext cx="4786313"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Angle A is an acute angle. It is 66</a:t>
            </a:r>
            <a:r>
              <a:rPr kumimoji="0" lang="en-GB" sz="2000" b="0" i="1" u="none" strike="noStrike" kern="1200" cap="none" spc="0" normalizeH="0" baseline="30000" noProof="0" dirty="0">
                <a:ln>
                  <a:noFill/>
                </a:ln>
                <a:solidFill>
                  <a:srgbClr val="585858"/>
                </a:solidFill>
                <a:effectLst/>
                <a:uLnTx/>
                <a:uFillTx/>
                <a:latin typeface="Arial" panose="020B0604020202020204" pitchFamily="34" charset="0"/>
                <a:ea typeface="+mn-ea"/>
                <a:cs typeface="+mn-cs"/>
              </a:rPr>
              <a:t>o</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43205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95833E-6 2.59259E-6 L -0.10209 -0.28935 " pathEditMode="relative" rAng="0" ptsTypes="AA">
                                      <p:cBhvr>
                                        <p:cTn id="16" dur="2000" fill="hold"/>
                                        <p:tgtEl>
                                          <p:spTgt spid="11"/>
                                        </p:tgtEl>
                                        <p:attrNameLst>
                                          <p:attrName>ppt_x</p:attrName>
                                          <p:attrName>ppt_y</p:attrName>
                                        </p:attrNameLst>
                                      </p:cBhvr>
                                      <p:rCtr x="-5104" y="-14468"/>
                                    </p:animMotion>
                                  </p:childTnLst>
                                </p:cTn>
                              </p:par>
                            </p:childTnLst>
                          </p:cTn>
                        </p:par>
                      </p:childTnLst>
                    </p:cTn>
                  </p:par>
                  <p:par>
                    <p:cTn id="17" fill="hold">
                      <p:stCondLst>
                        <p:cond delay="indefinite"/>
                      </p:stCondLst>
                      <p:childTnLst>
                        <p:par>
                          <p:cTn id="18" fill="hold">
                            <p:stCondLst>
                              <p:cond delay="0"/>
                            </p:stCondLst>
                            <p:childTnLst>
                              <p:par>
                                <p:cTn id="19" presetID="8" presetClass="emph" presetSubtype="0" fill="hold" nodeType="clickEffect">
                                  <p:stCondLst>
                                    <p:cond delay="0"/>
                                  </p:stCondLst>
                                  <p:childTnLst>
                                    <p:animRot by="450000">
                                      <p:cBhvr>
                                        <p:cTn id="20" dur="2000" fill="hold"/>
                                        <p:tgtEl>
                                          <p:spTgt spid="1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26" presetClass="emph" presetSubtype="0" fill="hold" nodeType="withEffect">
                                  <p:stCondLst>
                                    <p:cond delay="0"/>
                                  </p:stCondLst>
                                  <p:childTnLst>
                                    <p:animEffect transition="out" filter="fade">
                                      <p:cBhvr>
                                        <p:cTn id="26" dur="500" tmFilter="0, 0; .2, .5; .8, .5; 1, 0"/>
                                        <p:tgtEl>
                                          <p:spTgt spid="16"/>
                                        </p:tgtEl>
                                      </p:cBhvr>
                                    </p:animEffect>
                                    <p:animScale>
                                      <p:cBhvr>
                                        <p:cTn id="27" dur="250" autoRev="1" fill="hold"/>
                                        <p:tgtEl>
                                          <p:spTgt spid="1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1"/>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42" presetClass="path" presetSubtype="0" accel="50000" decel="50000" fill="hold" nodeType="withEffect">
                                  <p:stCondLst>
                                    <p:cond delay="0"/>
                                  </p:stCondLst>
                                  <p:childTnLst>
                                    <p:animMotion origin="layout" path="M -3.54167E-6 4.44444E-6 L 0.01081 0.0037 " pathEditMode="relative" rAng="0" ptsTypes="AA">
                                      <p:cBhvr>
                                        <p:cTn id="37" dur="2000" fill="hold"/>
                                        <p:tgtEl>
                                          <p:spTgt spid="21"/>
                                        </p:tgtEl>
                                        <p:attrNameLst>
                                          <p:attrName>ppt_x</p:attrName>
                                          <p:attrName>ppt_y</p:attrName>
                                        </p:attrNameLst>
                                      </p:cBhvr>
                                      <p:rCtr x="534" y="185"/>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par>
                                <p:cTn id="42" presetID="26" presetClass="emph" presetSubtype="0" fill="hold" grpId="1" nodeType="withEffect">
                                  <p:stCondLst>
                                    <p:cond delay="0"/>
                                  </p:stCondLst>
                                  <p:childTnLst>
                                    <p:animEffect transition="out" filter="fade">
                                      <p:cBhvr>
                                        <p:cTn id="43" dur="1000" tmFilter="0, 0; .2, .5; .8, .5; 1, 0"/>
                                        <p:tgtEl>
                                          <p:spTgt spid="20"/>
                                        </p:tgtEl>
                                      </p:cBhvr>
                                    </p:animEffect>
                                    <p:animScale>
                                      <p:cBhvr>
                                        <p:cTn id="44" dur="500" autoRev="1" fill="hold"/>
                                        <p:tgtEl>
                                          <p:spTgt spid="20"/>
                                        </p:tgtEl>
                                      </p:cBhvr>
                                      <p:by x="105000" y="105000"/>
                                    </p:animScale>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26" presetClass="emph" presetSubtype="0" fill="hold" nodeType="withEffect">
                                  <p:stCondLst>
                                    <p:cond delay="0"/>
                                  </p:stCondLst>
                                  <p:childTnLst>
                                    <p:animEffect transition="out" filter="fade">
                                      <p:cBhvr>
                                        <p:cTn id="58" dur="500" tmFilter="0, 0; .2, .5; .8, .5; 1, 0"/>
                                        <p:tgtEl>
                                          <p:spTgt spid="23"/>
                                        </p:tgtEl>
                                      </p:cBhvr>
                                    </p:animEffect>
                                    <p:animScale>
                                      <p:cBhvr>
                                        <p:cTn id="59" dur="250" autoRev="1" fill="hold"/>
                                        <p:tgtEl>
                                          <p:spTgt spid="23"/>
                                        </p:tgtEl>
                                      </p:cBhvr>
                                      <p:by x="105000" y="105000"/>
                                    </p:animScale>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0" grpId="2"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A911-1A35-48AE-8C56-ADD53976041B}"/>
              </a:ext>
            </a:extLst>
          </p:cNvPr>
          <p:cNvSpPr>
            <a:spLocks noGrp="1"/>
          </p:cNvSpPr>
          <p:nvPr>
            <p:ph type="title"/>
          </p:nvPr>
        </p:nvSpPr>
        <p:spPr/>
        <p:txBody>
          <a:bodyPr/>
          <a:lstStyle/>
          <a:p>
            <a:r>
              <a:rPr lang="en-GB" dirty="0"/>
              <a:t>5G-1 Compare, estimate, measure and draw angles</a:t>
            </a:r>
          </a:p>
        </p:txBody>
      </p:sp>
      <p:sp>
        <p:nvSpPr>
          <p:cNvPr id="7" name="Content Placeholder 2">
            <a:extLst>
              <a:ext uri="{FF2B5EF4-FFF2-40B4-BE49-F238E27FC236}">
                <a16:creationId xmlns:a16="http://schemas.microsoft.com/office/drawing/2014/main" id="{1D53669E-09C4-43E1-A43E-448641A3664C}"/>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steps should be taken to draw an angle of 102</a:t>
            </a:r>
            <a:r>
              <a:rPr kumimoji="0" lang="en-GB" sz="2000" b="0" i="0" u="none" strike="noStrike" kern="1200" cap="none" spc="0" normalizeH="0" baseline="30000" noProof="0" dirty="0">
                <a:ln>
                  <a:noFill/>
                </a:ln>
                <a:solidFill>
                  <a:srgbClr val="585858"/>
                </a:solidFill>
                <a:effectLst/>
                <a:uLnTx/>
                <a:uFillTx/>
                <a:latin typeface="Arial"/>
                <a:ea typeface="+mn-ea"/>
                <a:cs typeface="+mn-cs"/>
              </a:rPr>
              <a:t>o</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Narrate the steps shown by the animations describing the critical features of the protractor and important steps where mistakes could occur.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Allow children to work in pairs where one child follows the verbal instructions of their partner, drawing angles of different sizes.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pic>
        <p:nvPicPr>
          <p:cNvPr id="11" name="Picture 10" descr="A picture containing device&#10;&#10;Description automatically generated">
            <a:extLst>
              <a:ext uri="{FF2B5EF4-FFF2-40B4-BE49-F238E27FC236}">
                <a16:creationId xmlns:a16="http://schemas.microsoft.com/office/drawing/2014/main" id="{3AB3DB2A-6753-4470-9AE3-BD3C7A38F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0554" y="3129758"/>
            <a:ext cx="3499012" cy="1824218"/>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3" name="Ink 12">
                <a:extLst>
                  <a:ext uri="{FF2B5EF4-FFF2-40B4-BE49-F238E27FC236}">
                    <a16:creationId xmlns:a16="http://schemas.microsoft.com/office/drawing/2014/main" id="{ED29C84E-8629-4CB6-A466-38075637CAEE}"/>
                  </a:ext>
                </a:extLst>
              </p14:cNvPr>
              <p14:cNvContentPartPr/>
              <p14:nvPr/>
            </p14:nvContentPartPr>
            <p14:xfrm>
              <a:off x="998674" y="5450862"/>
              <a:ext cx="4766040" cy="360"/>
            </p14:xfrm>
          </p:contentPart>
        </mc:Choice>
        <mc:Fallback xmlns="">
          <p:pic>
            <p:nvPicPr>
              <p:cNvPr id="13" name="Ink 12">
                <a:extLst>
                  <a:ext uri="{FF2B5EF4-FFF2-40B4-BE49-F238E27FC236}">
                    <a16:creationId xmlns:a16="http://schemas.microsoft.com/office/drawing/2014/main" id="{ED29C84E-8629-4CB6-A466-38075637CAEE}"/>
                  </a:ext>
                </a:extLst>
              </p:cNvPr>
              <p:cNvPicPr/>
              <p:nvPr/>
            </p:nvPicPr>
            <p:blipFill>
              <a:blip r:embed="rId5"/>
              <a:stretch>
                <a:fillRect/>
              </a:stretch>
            </p:blipFill>
            <p:spPr>
              <a:xfrm>
                <a:off x="989674" y="5442222"/>
                <a:ext cx="478368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15" name="Ink 14">
                <a:extLst>
                  <a:ext uri="{FF2B5EF4-FFF2-40B4-BE49-F238E27FC236}">
                    <a16:creationId xmlns:a16="http://schemas.microsoft.com/office/drawing/2014/main" id="{1EDCCD7A-DF59-49CC-BA3B-9F427C8D2188}"/>
                  </a:ext>
                </a:extLst>
              </p14:cNvPr>
              <p14:cNvContentPartPr/>
              <p14:nvPr/>
            </p14:nvContentPartPr>
            <p14:xfrm>
              <a:off x="1690954" y="5254662"/>
              <a:ext cx="39600" cy="350280"/>
            </p14:xfrm>
          </p:contentPart>
        </mc:Choice>
        <mc:Fallback xmlns="">
          <p:pic>
            <p:nvPicPr>
              <p:cNvPr id="15" name="Ink 14">
                <a:extLst>
                  <a:ext uri="{FF2B5EF4-FFF2-40B4-BE49-F238E27FC236}">
                    <a16:creationId xmlns:a16="http://schemas.microsoft.com/office/drawing/2014/main" id="{1EDCCD7A-DF59-49CC-BA3B-9F427C8D2188}"/>
                  </a:ext>
                </a:extLst>
              </p:cNvPr>
              <p:cNvPicPr/>
              <p:nvPr/>
            </p:nvPicPr>
            <p:blipFill>
              <a:blip r:embed="rId7"/>
              <a:stretch>
                <a:fillRect/>
              </a:stretch>
            </p:blipFill>
            <p:spPr>
              <a:xfrm>
                <a:off x="1681954" y="5246022"/>
                <a:ext cx="57240" cy="367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17" name="Ink 16">
                <a:extLst>
                  <a:ext uri="{FF2B5EF4-FFF2-40B4-BE49-F238E27FC236}">
                    <a16:creationId xmlns:a16="http://schemas.microsoft.com/office/drawing/2014/main" id="{FDD8D8BD-9CD7-4776-8526-4EF6C5DF16DC}"/>
                  </a:ext>
                </a:extLst>
              </p14:cNvPr>
              <p14:cNvContentPartPr/>
              <p14:nvPr/>
            </p14:nvContentPartPr>
            <p14:xfrm>
              <a:off x="1359110" y="3725581"/>
              <a:ext cx="20880" cy="68400"/>
            </p14:xfrm>
          </p:contentPart>
        </mc:Choice>
        <mc:Fallback xmlns="">
          <p:pic>
            <p:nvPicPr>
              <p:cNvPr id="17" name="Ink 16">
                <a:extLst>
                  <a:ext uri="{FF2B5EF4-FFF2-40B4-BE49-F238E27FC236}">
                    <a16:creationId xmlns:a16="http://schemas.microsoft.com/office/drawing/2014/main" id="{FDD8D8BD-9CD7-4776-8526-4EF6C5DF16DC}"/>
                  </a:ext>
                </a:extLst>
              </p:cNvPr>
              <p:cNvPicPr/>
              <p:nvPr/>
            </p:nvPicPr>
            <p:blipFill>
              <a:blip r:embed="rId9"/>
              <a:stretch>
                <a:fillRect/>
              </a:stretch>
            </p:blipFill>
            <p:spPr>
              <a:xfrm>
                <a:off x="1350110" y="3716941"/>
                <a:ext cx="38520" cy="86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19" name="Ink 18">
                <a:extLst>
                  <a:ext uri="{FF2B5EF4-FFF2-40B4-BE49-F238E27FC236}">
                    <a16:creationId xmlns:a16="http://schemas.microsoft.com/office/drawing/2014/main" id="{5736901F-415D-4118-B025-3B7DC9AE637F}"/>
                  </a:ext>
                </a:extLst>
              </p14:cNvPr>
              <p14:cNvContentPartPr/>
              <p14:nvPr/>
            </p14:nvContentPartPr>
            <p14:xfrm>
              <a:off x="1220820" y="3123544"/>
              <a:ext cx="504360" cy="2372040"/>
            </p14:xfrm>
          </p:contentPart>
        </mc:Choice>
        <mc:Fallback xmlns="">
          <p:pic>
            <p:nvPicPr>
              <p:cNvPr id="19" name="Ink 18">
                <a:extLst>
                  <a:ext uri="{FF2B5EF4-FFF2-40B4-BE49-F238E27FC236}">
                    <a16:creationId xmlns:a16="http://schemas.microsoft.com/office/drawing/2014/main" id="{5736901F-415D-4118-B025-3B7DC9AE637F}"/>
                  </a:ext>
                </a:extLst>
              </p:cNvPr>
              <p:cNvPicPr/>
              <p:nvPr/>
            </p:nvPicPr>
            <p:blipFill>
              <a:blip r:embed="rId11"/>
              <a:stretch>
                <a:fillRect/>
              </a:stretch>
            </p:blipFill>
            <p:spPr>
              <a:xfrm>
                <a:off x="1211820" y="3114544"/>
                <a:ext cx="522000" cy="2389680"/>
              </a:xfrm>
              <a:prstGeom prst="rect">
                <a:avLst/>
              </a:prstGeom>
            </p:spPr>
          </p:pic>
        </mc:Fallback>
      </mc:AlternateContent>
      <p:grpSp>
        <p:nvGrpSpPr>
          <p:cNvPr id="34" name="Group 33">
            <a:extLst>
              <a:ext uri="{FF2B5EF4-FFF2-40B4-BE49-F238E27FC236}">
                <a16:creationId xmlns:a16="http://schemas.microsoft.com/office/drawing/2014/main" id="{0E823CA1-E956-4BE9-938F-2EF6F1C6133C}"/>
              </a:ext>
            </a:extLst>
          </p:cNvPr>
          <p:cNvGrpSpPr/>
          <p:nvPr/>
        </p:nvGrpSpPr>
        <p:grpSpPr>
          <a:xfrm>
            <a:off x="1652715" y="4970173"/>
            <a:ext cx="870840" cy="476280"/>
            <a:chOff x="1652715" y="4970173"/>
            <a:chExt cx="870840" cy="476280"/>
          </a:xfrm>
        </p:grpSpPr>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22" name="Ink 21">
                  <a:extLst>
                    <a:ext uri="{FF2B5EF4-FFF2-40B4-BE49-F238E27FC236}">
                      <a16:creationId xmlns:a16="http://schemas.microsoft.com/office/drawing/2014/main" id="{57C55680-A2C5-430C-BA4B-A3E99C496BBB}"/>
                    </a:ext>
                  </a:extLst>
                </p14:cNvPr>
                <p14:cNvContentPartPr/>
                <p14:nvPr/>
              </p14:nvContentPartPr>
              <p14:xfrm>
                <a:off x="1652715" y="5135053"/>
                <a:ext cx="371160" cy="311400"/>
              </p14:xfrm>
            </p:contentPart>
          </mc:Choice>
          <mc:Fallback xmlns="">
            <p:pic>
              <p:nvPicPr>
                <p:cNvPr id="22" name="Ink 21">
                  <a:extLst>
                    <a:ext uri="{FF2B5EF4-FFF2-40B4-BE49-F238E27FC236}">
                      <a16:creationId xmlns:a16="http://schemas.microsoft.com/office/drawing/2014/main" id="{57C55680-A2C5-430C-BA4B-A3E99C496BBB}"/>
                    </a:ext>
                  </a:extLst>
                </p:cNvPr>
                <p:cNvPicPr/>
                <p:nvPr/>
              </p:nvPicPr>
              <p:blipFill>
                <a:blip r:embed="rId13"/>
                <a:stretch>
                  <a:fillRect/>
                </a:stretch>
              </p:blipFill>
              <p:spPr>
                <a:xfrm>
                  <a:off x="1644075" y="5126053"/>
                  <a:ext cx="388800" cy="329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25" name="Ink 24">
                  <a:extLst>
                    <a:ext uri="{FF2B5EF4-FFF2-40B4-BE49-F238E27FC236}">
                      <a16:creationId xmlns:a16="http://schemas.microsoft.com/office/drawing/2014/main" id="{90744E2F-4903-454E-BC93-C6863EE9BA95}"/>
                    </a:ext>
                  </a:extLst>
                </p14:cNvPr>
                <p14:cNvContentPartPr/>
                <p14:nvPr/>
              </p14:nvContentPartPr>
              <p14:xfrm>
                <a:off x="2058075" y="5101933"/>
                <a:ext cx="35640" cy="128880"/>
              </p14:xfrm>
            </p:contentPart>
          </mc:Choice>
          <mc:Fallback xmlns="">
            <p:pic>
              <p:nvPicPr>
                <p:cNvPr id="25" name="Ink 24">
                  <a:extLst>
                    <a:ext uri="{FF2B5EF4-FFF2-40B4-BE49-F238E27FC236}">
                      <a16:creationId xmlns:a16="http://schemas.microsoft.com/office/drawing/2014/main" id="{90744E2F-4903-454E-BC93-C6863EE9BA95}"/>
                    </a:ext>
                  </a:extLst>
                </p:cNvPr>
                <p:cNvPicPr/>
                <p:nvPr/>
              </p:nvPicPr>
              <p:blipFill>
                <a:blip r:embed="rId15"/>
                <a:stretch>
                  <a:fillRect/>
                </a:stretch>
              </p:blipFill>
              <p:spPr>
                <a:xfrm>
                  <a:off x="2049435" y="5093293"/>
                  <a:ext cx="53280" cy="146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7" name="Ink 26">
                  <a:extLst>
                    <a:ext uri="{FF2B5EF4-FFF2-40B4-BE49-F238E27FC236}">
                      <a16:creationId xmlns:a16="http://schemas.microsoft.com/office/drawing/2014/main" id="{DCDBFCA9-C2DA-485F-858F-B17E526577A5}"/>
                    </a:ext>
                  </a:extLst>
                </p14:cNvPr>
                <p14:cNvContentPartPr/>
                <p14:nvPr/>
              </p14:nvContentPartPr>
              <p14:xfrm>
                <a:off x="2131515" y="5037853"/>
                <a:ext cx="120240" cy="172440"/>
              </p14:xfrm>
            </p:contentPart>
          </mc:Choice>
          <mc:Fallback xmlns="">
            <p:pic>
              <p:nvPicPr>
                <p:cNvPr id="27" name="Ink 26">
                  <a:extLst>
                    <a:ext uri="{FF2B5EF4-FFF2-40B4-BE49-F238E27FC236}">
                      <a16:creationId xmlns:a16="http://schemas.microsoft.com/office/drawing/2014/main" id="{DCDBFCA9-C2DA-485F-858F-B17E526577A5}"/>
                    </a:ext>
                  </a:extLst>
                </p:cNvPr>
                <p:cNvPicPr/>
                <p:nvPr/>
              </p:nvPicPr>
              <p:blipFill>
                <a:blip r:embed="rId17"/>
                <a:stretch>
                  <a:fillRect/>
                </a:stretch>
              </p:blipFill>
              <p:spPr>
                <a:xfrm>
                  <a:off x="2122875" y="5029213"/>
                  <a:ext cx="137880" cy="190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30" name="Ink 29">
                  <a:extLst>
                    <a:ext uri="{FF2B5EF4-FFF2-40B4-BE49-F238E27FC236}">
                      <a16:creationId xmlns:a16="http://schemas.microsoft.com/office/drawing/2014/main" id="{5BDF83DC-9ED7-474C-891E-95092EC37FE0}"/>
                    </a:ext>
                  </a:extLst>
                </p14:cNvPr>
                <p14:cNvContentPartPr/>
                <p14:nvPr/>
              </p14:nvContentPartPr>
              <p14:xfrm>
                <a:off x="2295675" y="5003293"/>
                <a:ext cx="187920" cy="180720"/>
              </p14:xfrm>
            </p:contentPart>
          </mc:Choice>
          <mc:Fallback xmlns="">
            <p:pic>
              <p:nvPicPr>
                <p:cNvPr id="30" name="Ink 29">
                  <a:extLst>
                    <a:ext uri="{FF2B5EF4-FFF2-40B4-BE49-F238E27FC236}">
                      <a16:creationId xmlns:a16="http://schemas.microsoft.com/office/drawing/2014/main" id="{5BDF83DC-9ED7-474C-891E-95092EC37FE0}"/>
                    </a:ext>
                  </a:extLst>
                </p:cNvPr>
                <p:cNvPicPr/>
                <p:nvPr/>
              </p:nvPicPr>
              <p:blipFill>
                <a:blip r:embed="rId19"/>
                <a:stretch>
                  <a:fillRect/>
                </a:stretch>
              </p:blipFill>
              <p:spPr>
                <a:xfrm>
                  <a:off x="2286675" y="4994293"/>
                  <a:ext cx="205560" cy="198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33" name="Ink 32">
                  <a:extLst>
                    <a:ext uri="{FF2B5EF4-FFF2-40B4-BE49-F238E27FC236}">
                      <a16:creationId xmlns:a16="http://schemas.microsoft.com/office/drawing/2014/main" id="{8517B8CF-AB13-44B9-A8A9-4BC1134853DD}"/>
                    </a:ext>
                  </a:extLst>
                </p14:cNvPr>
                <p14:cNvContentPartPr/>
                <p14:nvPr/>
              </p14:nvContentPartPr>
              <p14:xfrm>
                <a:off x="2451195" y="4970173"/>
                <a:ext cx="72360" cy="73800"/>
              </p14:xfrm>
            </p:contentPart>
          </mc:Choice>
          <mc:Fallback xmlns="">
            <p:pic>
              <p:nvPicPr>
                <p:cNvPr id="33" name="Ink 32">
                  <a:extLst>
                    <a:ext uri="{FF2B5EF4-FFF2-40B4-BE49-F238E27FC236}">
                      <a16:creationId xmlns:a16="http://schemas.microsoft.com/office/drawing/2014/main" id="{8517B8CF-AB13-44B9-A8A9-4BC1134853DD}"/>
                    </a:ext>
                  </a:extLst>
                </p:cNvPr>
                <p:cNvPicPr/>
                <p:nvPr/>
              </p:nvPicPr>
              <p:blipFill>
                <a:blip r:embed="rId21"/>
                <a:stretch>
                  <a:fillRect/>
                </a:stretch>
              </p:blipFill>
              <p:spPr>
                <a:xfrm>
                  <a:off x="2442555" y="4961533"/>
                  <a:ext cx="90000" cy="91440"/>
                </a:xfrm>
                <a:prstGeom prst="rect">
                  <a:avLst/>
                </a:prstGeom>
              </p:spPr>
            </p:pic>
          </mc:Fallback>
        </mc:AlternateContent>
      </p:grpSp>
    </p:spTree>
    <p:extLst>
      <p:ext uri="{BB962C8B-B14F-4D97-AF65-F5344CB8AC3E}">
        <p14:creationId xmlns:p14="http://schemas.microsoft.com/office/powerpoint/2010/main" val="12863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2000" fill="hold"/>
                                        <p:tgtEl>
                                          <p:spTgt spid="13"/>
                                        </p:tgtEl>
                                        <p:attrNameLst>
                                          <p:attrName>drawProgress</p:attrName>
                                        </p:attrNameLst>
                                      </p:cBhvr>
                                      <p:tavLst>
                                        <p:tav tm="0">
                                          <p:val>
                                            <p:fltVal val="0"/>
                                          </p:val>
                                        </p:tav>
                                        <p:tav tm="100000">
                                          <p:val>
                                            <p:fltVal val="1"/>
                                          </p:val>
                                        </p:tav>
                                      </p:tavLst>
                                    </p:anim>
                                  </p:childTnLst>
                                </p:cTn>
                              </p:par>
                            </p:childTnLst>
                          </p:cTn>
                        </p:par>
                      </p:childTnLst>
                    </p:cTn>
                  </p:par>
                  <p:par>
                    <p:cTn id="12" fill="hold">
                      <p:stCondLst>
                        <p:cond delay="indefinite"/>
                      </p:stCondLst>
                      <p:childTnLst>
                        <p:par>
                          <p:cTn id="13" fill="hold">
                            <p:stCondLst>
                              <p:cond delay="0"/>
                            </p:stCondLst>
                            <p:childTnLst>
                              <p:par>
                                <p:cTn id="14" presetID="63"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000" fill="hold"/>
                                        <p:tgtEl>
                                          <p:spTgt spid="15"/>
                                        </p:tgtEl>
                                        <p:attrNameLst>
                                          <p:attrName>drawProgress</p:attrName>
                                        </p:attrNameLst>
                                      </p:cBhvr>
                                      <p:tavLst>
                                        <p:tav tm="0">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3.33333E-6 -1.85185E-6 L -0.14675 0.0838 " pathEditMode="relative" rAng="0" ptsTypes="AA">
                                      <p:cBhvr>
                                        <p:cTn id="24" dur="2000" fill="hold"/>
                                        <p:tgtEl>
                                          <p:spTgt spid="11"/>
                                        </p:tgtEl>
                                        <p:attrNameLst>
                                          <p:attrName>ppt_x</p:attrName>
                                          <p:attrName>ppt_y</p:attrName>
                                        </p:attrNameLst>
                                      </p:cBhvr>
                                      <p:rCtr x="-7344" y="4190"/>
                                    </p:animMotion>
                                  </p:childTnLst>
                                </p:cTn>
                              </p:par>
                            </p:childTnLst>
                          </p:cTn>
                        </p:par>
                      </p:childTnLst>
                    </p:cTn>
                  </p:par>
                  <p:par>
                    <p:cTn id="25" fill="hold">
                      <p:stCondLst>
                        <p:cond delay="indefinite"/>
                      </p:stCondLst>
                      <p:childTnLst>
                        <p:par>
                          <p:cTn id="26" fill="hold">
                            <p:stCondLst>
                              <p:cond delay="0"/>
                            </p:stCondLst>
                            <p:childTnLst>
                              <p:par>
                                <p:cTn id="27" presetID="63"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000" fill="hold"/>
                                        <p:tgtEl>
                                          <p:spTgt spid="17"/>
                                        </p:tgtEl>
                                        <p:attrNameLst>
                                          <p:attrName>drawProgress</p:attrName>
                                        </p:attrNameLst>
                                      </p:cBhvr>
                                      <p:tavLst>
                                        <p:tav tm="0">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2000" fill="hold"/>
                                        <p:tgtEl>
                                          <p:spTgt spid="19"/>
                                        </p:tgtEl>
                                        <p:attrNameLst>
                                          <p:attrName>drawProgress</p:attrName>
                                        </p:attrNameLst>
                                      </p:cBhvr>
                                      <p:tavLst>
                                        <p:tav tm="0">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63"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2000" fill="hold"/>
                                        <p:tgtEl>
                                          <p:spTgt spid="34"/>
                                        </p:tgtEl>
                                        <p:attrNameLst>
                                          <p:attrName>drawProgress</p:attrName>
                                        </p:attrNameLst>
                                      </p:cBhvr>
                                      <p:tavLst>
                                        <p:tav tm="0">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solidFill>
                  <a:srgbClr val="FFFFFF"/>
                </a:solidFill>
                <a:ea typeface="+mn-ea"/>
                <a:cs typeface="+mn-cs"/>
              </a:rPr>
              <a:t>5</a:t>
            </a:r>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G-1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Compare, estimate, measure and draw angles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6" name="Text Placeholder 15">
            <a:extLst>
              <a:ext uri="{FF2B5EF4-FFF2-40B4-BE49-F238E27FC236}">
                <a16:creationId xmlns:a16="http://schemas.microsoft.com/office/drawing/2014/main" id="{91EFB4E0-FDFA-4A91-9EE1-AF46075563A0}"/>
              </a:ext>
            </a:extLst>
          </p:cNvPr>
          <p:cNvSpPr>
            <a:spLocks noGrp="1"/>
          </p:cNvSpPr>
          <p:nvPr>
            <p:ph type="body" sz="quarter" idx="10"/>
          </p:nvPr>
        </p:nvSpPr>
        <p:spPr>
          <a:xfrm>
            <a:off x="593725" y="1556068"/>
            <a:ext cx="7902575" cy="3146425"/>
          </a:xfrm>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Estimating Angles</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https://nrich.maths.org/1235</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5G-1</a:t>
            </a:r>
            <a:br>
              <a:rPr lang="en-GB" sz="2400" dirty="0"/>
            </a:br>
            <a:r>
              <a:rPr lang="en-GB" sz="2300" i="1" dirty="0"/>
              <a:t>Compare angles, estimate and measure angles in degrees (°) and draw angles of a given size.</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a:t>
            </a:r>
            <a:r>
              <a:rPr lang="en-GB" kern="0" dirty="0">
                <a:latin typeface="Arial" panose="020B0604020202020204" pitchFamily="34" charset="0"/>
                <a:cs typeface="Arial" panose="020B0604020202020204" pitchFamily="34" charset="0"/>
              </a:rPr>
              <a:t>5</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G-1, with a particular focus on review, practice and consolidation.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a:t>
            </a:r>
            <a:r>
              <a:rPr lang="en-GB" kern="0" dirty="0">
                <a:latin typeface="Arial" panose="020B0604020202020204" pitchFamily="34" charset="0"/>
                <a:cs typeface="Arial" panose="020B0604020202020204" pitchFamily="34" charset="0"/>
              </a:rPr>
              <a:t> the year group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Compare, estimate, measure and draw angles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5G-1</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1" y="1484784"/>
            <a:ext cx="1093470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48988"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5G-1 Compare, estimate, measure and draw angles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572620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5G-1 Compare, estimate, measure and draw angles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8" y="1565733"/>
            <a:ext cx="10334625"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These activities should be completed before children discuss the images on the next slide.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Give children the opportunity to investigate turn and link this to angles and degrees (</a:t>
            </a:r>
            <a:r>
              <a:rPr kumimoji="0" lang="en-GB" sz="2000" b="0" i="0" u="none" strike="noStrike" kern="1200" cap="none" spc="0" normalizeH="0" baseline="30000" noProof="0" dirty="0">
                <a:ln>
                  <a:noFill/>
                </a:ln>
                <a:solidFill>
                  <a:srgbClr val="585858"/>
                </a:solidFill>
                <a:effectLst/>
                <a:uLnTx/>
                <a:uFillTx/>
                <a:latin typeface="Arial"/>
                <a:ea typeface="+mn-ea"/>
                <a:cs typeface="+mn-cs"/>
              </a:rPr>
              <a:t>o</a:t>
            </a:r>
            <a:r>
              <a:rPr kumimoji="0" lang="en-GB" sz="2000" b="0" i="0" u="none" strike="noStrike" kern="1200" cap="none" spc="0" normalizeH="0" baseline="0" noProof="0" dirty="0">
                <a:ln>
                  <a:noFill/>
                </a:ln>
                <a:solidFill>
                  <a:srgbClr val="585858"/>
                </a:solidFill>
                <a:effectLst/>
                <a:uLnTx/>
                <a:uFillTx/>
                <a:latin typeface="Arial"/>
                <a:ea typeface="+mn-ea"/>
                <a:cs typeface="+mn-cs"/>
              </a:rPr>
              <a:t>) as a measure of turn. This can be achieved by joining two geostrips, rulers or strips of paper held by a split pin and turning one of the objects to different amounts. A door could also be used: explore the angle that it is possible to turn it to. Alternatively children could turn their bodies and arms to experience and show different degrees of turn.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should know that there are 360° in a full turn, 90° in a quarter turn or right angle, and 180° in a half turn or on a straight line. Give children the opportunity to show these angles of turn with their own bodies and/or equipment, as well as recording what degree of turn they think has been completed during a demonstration.</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90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5G-1 Compare, estimate, measure and draw angles</a:t>
            </a:r>
          </a:p>
        </p:txBody>
      </p:sp>
      <p:sp>
        <p:nvSpPr>
          <p:cNvPr id="4" name="TextBox 19">
            <a:extLst>
              <a:ext uri="{FF2B5EF4-FFF2-40B4-BE49-F238E27FC236}">
                <a16:creationId xmlns:a16="http://schemas.microsoft.com/office/drawing/2014/main" id="{E9C2BC56-C01F-48A0-A35C-3EA1B091D4DE}"/>
              </a:ext>
            </a:extLst>
          </p:cNvPr>
          <p:cNvSpPr txBox="1"/>
          <p:nvPr/>
        </p:nvSpPr>
        <p:spPr>
          <a:xfrm>
            <a:off x="5942976" y="2441046"/>
            <a:ext cx="548640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angle between each line is the same.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length of each pair of lines is different.</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flipH="1">
            <a:off x="5913320" y="1557338"/>
            <a:ext cx="548640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chemeClr val="bg2"/>
                </a:solidFill>
                <a:effectLst/>
                <a:uLnTx/>
                <a:uFillTx/>
                <a:latin typeface="Arial"/>
                <a:ea typeface="+mn-ea"/>
                <a:cs typeface="+mn-cs"/>
              </a:rPr>
              <a:t>Look at the images shown.                  What’s the same? What’s different?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Give children the opportunity to draw angles of different sizes between lines of different length to experience the different ways angles could be labelled.</a:t>
            </a:r>
          </a:p>
        </p:txBody>
      </p:sp>
      <p:pic>
        <p:nvPicPr>
          <p:cNvPr id="3" name="Picture 2" descr="A close up of a sign&#10;&#10;Description automatically generated">
            <a:extLst>
              <a:ext uri="{FF2B5EF4-FFF2-40B4-BE49-F238E27FC236}">
                <a16:creationId xmlns:a16="http://schemas.microsoft.com/office/drawing/2014/main" id="{A568E0A8-FA73-4EE7-BBBB-E5907FF8F6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460" y="2091390"/>
            <a:ext cx="2629128" cy="3246401"/>
          </a:xfrm>
          <a:prstGeom prst="rect">
            <a:avLst/>
          </a:prstGeom>
        </p:spPr>
      </p:pic>
      <p:pic>
        <p:nvPicPr>
          <p:cNvPr id="6" name="Picture 5" descr="A close up of a logo&#10;&#10;Description automatically generated">
            <a:extLst>
              <a:ext uri="{FF2B5EF4-FFF2-40B4-BE49-F238E27FC236}">
                <a16:creationId xmlns:a16="http://schemas.microsoft.com/office/drawing/2014/main" id="{F85A2DE3-DFEE-405D-B3AD-A6EFFB97D2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 y="2091391"/>
            <a:ext cx="2629128" cy="3246401"/>
          </a:xfrm>
          <a:prstGeom prst="rect">
            <a:avLst/>
          </a:prstGeom>
        </p:spPr>
      </p:pic>
      <p:sp>
        <p:nvSpPr>
          <p:cNvPr id="7" name="TextBox 19">
            <a:extLst>
              <a:ext uri="{FF2B5EF4-FFF2-40B4-BE49-F238E27FC236}">
                <a16:creationId xmlns:a16="http://schemas.microsoft.com/office/drawing/2014/main" id="{68D60792-BD2F-4EA5-BC56-1697137E1E6D}"/>
              </a:ext>
            </a:extLst>
          </p:cNvPr>
          <p:cNvSpPr txBox="1"/>
          <p:nvPr/>
        </p:nvSpPr>
        <p:spPr>
          <a:xfrm>
            <a:off x="5966789" y="3338646"/>
            <a:ext cx="5486401"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angle between each line is the same.</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position of the arc indicating the angle is drawn in different locations.</a:t>
            </a:r>
          </a:p>
        </p:txBody>
      </p:sp>
    </p:spTree>
    <p:custDataLst>
      <p:tags r:id="rId1"/>
    </p:custDataLst>
    <p:extLst>
      <p:ext uri="{BB962C8B-B14F-4D97-AF65-F5344CB8AC3E}">
        <p14:creationId xmlns:p14="http://schemas.microsoft.com/office/powerpoint/2010/main" val="4085490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ags/tag5.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2AD2EE3A-E1A9-41E7-A5B3-F94C8F4D1C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Widescreen</PresentationFormat>
  <Paragraphs>90</Paragraphs>
  <Slides>16</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Myriad Pro</vt:lpstr>
      <vt:lpstr>Custom Design</vt:lpstr>
      <vt:lpstr>nctem1</vt:lpstr>
      <vt:lpstr>PowerPoint Presentation</vt:lpstr>
      <vt:lpstr>5G-1 Compare angles, estimate and measure angles in degrees (°) and draw angles of a given size.</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5G-1 Compare, estimate, measure and draw angles</vt:lpstr>
      <vt:lpstr>5G-1 Compare, estimate, measure and draw angles</vt:lpstr>
      <vt:lpstr>5G-1 Compare, estimate, measure and draw angles</vt:lpstr>
      <vt:lpstr>5G-1 Compare, estimate, measure and draw angles</vt:lpstr>
      <vt:lpstr>5G-1 Compare, estimate, measure and draw angles</vt:lpstr>
      <vt:lpstr>5G-1 Compare, estimate, measure and draw angles</vt:lpstr>
      <vt:lpstr>5G-1 Compare, estimate, measure and draw angles</vt:lpstr>
      <vt:lpstr>5G-1 Compare, estimate, measure and draw angles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22</cp:revision>
  <dcterms:created xsi:type="dcterms:W3CDTF">2020-08-07T06:29:50Z</dcterms:created>
  <dcterms:modified xsi:type="dcterms:W3CDTF">2022-11-10T15:25:07Z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