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32"/>
  </p:notesMasterIdLst>
  <p:sldIdLst>
    <p:sldId id="257" r:id="rId6"/>
    <p:sldId id="263" r:id="rId7"/>
    <p:sldId id="261" r:id="rId8"/>
    <p:sldId id="472" r:id="rId9"/>
    <p:sldId id="298" r:id="rId10"/>
    <p:sldId id="267" r:id="rId11"/>
    <p:sldId id="469" r:id="rId12"/>
    <p:sldId id="470" r:id="rId13"/>
    <p:sldId id="349" r:id="rId14"/>
    <p:sldId id="352" r:id="rId15"/>
    <p:sldId id="428" r:id="rId16"/>
    <p:sldId id="429" r:id="rId17"/>
    <p:sldId id="430" r:id="rId18"/>
    <p:sldId id="431" r:id="rId19"/>
    <p:sldId id="339" r:id="rId20"/>
    <p:sldId id="340" r:id="rId21"/>
    <p:sldId id="356" r:id="rId22"/>
    <p:sldId id="375" r:id="rId23"/>
    <p:sldId id="376" r:id="rId24"/>
    <p:sldId id="341" r:id="rId25"/>
    <p:sldId id="434" r:id="rId26"/>
    <p:sldId id="435" r:id="rId27"/>
    <p:sldId id="436" r:id="rId28"/>
    <p:sldId id="380" r:id="rId29"/>
    <p:sldId id="437" r:id="rId30"/>
    <p:sldId id="47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94789E-24B3-4323-ADB1-6B412D14D61D}" v="28" dt="2020-08-29T13:50:15.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193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9530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389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78061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8204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1084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701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4</a:t>
            </a:fld>
            <a:endParaRPr lang="en-GB" dirty="0"/>
          </a:p>
        </p:txBody>
      </p:sp>
    </p:spTree>
    <p:extLst>
      <p:ext uri="{BB962C8B-B14F-4D97-AF65-F5344CB8AC3E}">
        <p14:creationId xmlns:p14="http://schemas.microsoft.com/office/powerpoint/2010/main" val="2888057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5860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0950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758836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269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7431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23930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050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890992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68107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951590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020654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3181902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30461198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199846730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60.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7" Type="http://schemas.openxmlformats.org/officeDocument/2006/relationships/image" Target="../media/image8.png"/><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17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3-10-linking-fractions-decimals-and-percentage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classroom-resources/vl-upper-key-stage-2-linking-fractions-decimals-and-percentages-video-lessons/" TargetMode="External"/><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Recall decimal equivalents for common fractions</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5F-3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F10147-FD2C-4740-BE53-50B77CCE0183}"/>
              </a:ext>
            </a:extLst>
          </p:cNvPr>
          <p:cNvSpPr>
            <a:spLocks noGrp="1"/>
          </p:cNvSpPr>
          <p:nvPr>
            <p:ph type="title"/>
          </p:nvPr>
        </p:nvSpPr>
        <p:spPr/>
        <p:txBody>
          <a:bodyPr/>
          <a:lstStyle/>
          <a:p>
            <a:r>
              <a:rPr lang="en-GB" dirty="0"/>
              <a:t>5F-3 Recall decimal equivalents for common fractions</a:t>
            </a:r>
          </a:p>
        </p:txBody>
      </p:sp>
      <p:pic>
        <p:nvPicPr>
          <p:cNvPr id="4" name="Picture 3">
            <a:extLst>
              <a:ext uri="{FF2B5EF4-FFF2-40B4-BE49-F238E27FC236}">
                <a16:creationId xmlns:a16="http://schemas.microsoft.com/office/drawing/2014/main" id="{55C69897-8567-4F61-960A-6F2453691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077" y="3561630"/>
            <a:ext cx="5185483" cy="2352439"/>
          </a:xfrm>
          <a:prstGeom prst="rect">
            <a:avLst/>
          </a:prstGeom>
        </p:spPr>
      </p:pic>
      <p:pic>
        <p:nvPicPr>
          <p:cNvPr id="5" name="Picture 4">
            <a:extLst>
              <a:ext uri="{FF2B5EF4-FFF2-40B4-BE49-F238E27FC236}">
                <a16:creationId xmlns:a16="http://schemas.microsoft.com/office/drawing/2014/main" id="{9EDDE3DB-A03E-4CDA-A4B7-E6643513C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43" y="1241787"/>
            <a:ext cx="5031557" cy="2104663"/>
          </a:xfrm>
          <a:prstGeom prst="rect">
            <a:avLst/>
          </a:prstGeom>
        </p:spPr>
      </p:pic>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534B0B0A-5382-47C7-BC87-1E778F99E18B}"/>
                  </a:ext>
                </a:extLst>
              </p:cNvPr>
              <p:cNvSpPr txBox="1">
                <a:spLocks/>
              </p:cNvSpPr>
              <p:nvPr/>
            </p:nvSpPr>
            <p:spPr>
              <a:xfrm>
                <a:off x="6192012" y="1567970"/>
                <a:ext cx="5390389" cy="281909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Give each pupil one of each of the Dienes shown.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the flat Diene represents 1 one, why does one stick represent 1 tenth and one cube represent 1 hundredth?</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Why is one-tenth recorded in decimal notation as 0.1 and as a fraction as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10</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Why is one-hundredth recorded in decimal notation as 0.01 and as a fraction as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100</m:t>
                        </m:r>
                      </m:den>
                    </m:f>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m:t>
                    </m:r>
                  </m:oMath>
                </a14:m>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11" name="Content Placeholder 2">
                <a:extLst>
                  <a:ext uri="{FF2B5EF4-FFF2-40B4-BE49-F238E27FC236}">
                    <a16:creationId xmlns:a16="http://schemas.microsoft.com/office/drawing/2014/main" id="{534B0B0A-5382-47C7-BC87-1E778F99E18B}"/>
                  </a:ext>
                </a:extLst>
              </p:cNvPr>
              <p:cNvSpPr txBox="1">
                <a:spLocks noRot="1" noChangeAspect="1" noMove="1" noResize="1" noEditPoints="1" noAdjustHandles="1" noChangeArrowheads="1" noChangeShapeType="1" noTextEdit="1"/>
              </p:cNvSpPr>
              <p:nvPr/>
            </p:nvSpPr>
            <p:spPr>
              <a:xfrm>
                <a:off x="6192012" y="1567970"/>
                <a:ext cx="5390389" cy="2819095"/>
              </a:xfrm>
              <a:prstGeom prst="rect">
                <a:avLst/>
              </a:prstGeom>
              <a:blipFill>
                <a:blip r:embed="rId5"/>
                <a:stretch>
                  <a:fillRect l="-1018" r="-1357" b="-48380"/>
                </a:stretch>
              </a:blipFill>
            </p:spPr>
            <p:txBody>
              <a:bodyPr/>
              <a:lstStyle/>
              <a:p>
                <a:r>
                  <a:rPr lang="en-GB">
                    <a:noFill/>
                  </a:rPr>
                  <a:t> </a:t>
                </a:r>
              </a:p>
            </p:txBody>
          </p:sp>
        </mc:Fallback>
      </mc:AlternateContent>
    </p:spTree>
    <p:extLst>
      <p:ext uri="{BB962C8B-B14F-4D97-AF65-F5344CB8AC3E}">
        <p14:creationId xmlns:p14="http://schemas.microsoft.com/office/powerpoint/2010/main" val="3231253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E6CC57-C63C-473B-90D8-B429DBC45C25}"/>
              </a:ext>
            </a:extLst>
          </p:cNvPr>
          <p:cNvSpPr/>
          <p:nvPr/>
        </p:nvSpPr>
        <p:spPr bwMode="auto">
          <a:xfrm>
            <a:off x="1616858"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7">
            <a:extLst>
              <a:ext uri="{FF2B5EF4-FFF2-40B4-BE49-F238E27FC236}">
                <a16:creationId xmlns:a16="http://schemas.microsoft.com/office/drawing/2014/main" id="{FD38B723-3006-42A3-A1A0-5BF81F012AC0}"/>
              </a:ext>
            </a:extLst>
          </p:cNvPr>
          <p:cNvSpPr/>
          <p:nvPr/>
        </p:nvSpPr>
        <p:spPr bwMode="auto">
          <a:xfrm>
            <a:off x="1957567"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8">
            <a:extLst>
              <a:ext uri="{FF2B5EF4-FFF2-40B4-BE49-F238E27FC236}">
                <a16:creationId xmlns:a16="http://schemas.microsoft.com/office/drawing/2014/main" id="{A022B975-453F-499A-8DC5-D4DBEDF09E1A}"/>
              </a:ext>
            </a:extLst>
          </p:cNvPr>
          <p:cNvSpPr/>
          <p:nvPr/>
        </p:nvSpPr>
        <p:spPr bwMode="auto">
          <a:xfrm>
            <a:off x="2298276"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9">
            <a:extLst>
              <a:ext uri="{FF2B5EF4-FFF2-40B4-BE49-F238E27FC236}">
                <a16:creationId xmlns:a16="http://schemas.microsoft.com/office/drawing/2014/main" id="{09015156-459D-42EE-AC7D-760587F85B9D}"/>
              </a:ext>
            </a:extLst>
          </p:cNvPr>
          <p:cNvSpPr/>
          <p:nvPr/>
        </p:nvSpPr>
        <p:spPr bwMode="auto">
          <a:xfrm>
            <a:off x="2638985"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F2587B19-7FA8-421B-93D4-FF3C3127675F}"/>
              </a:ext>
            </a:extLst>
          </p:cNvPr>
          <p:cNvSpPr/>
          <p:nvPr/>
        </p:nvSpPr>
        <p:spPr bwMode="auto">
          <a:xfrm>
            <a:off x="2979694"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Rectangle 11">
            <a:extLst>
              <a:ext uri="{FF2B5EF4-FFF2-40B4-BE49-F238E27FC236}">
                <a16:creationId xmlns:a16="http://schemas.microsoft.com/office/drawing/2014/main" id="{55422B78-F44F-4BFE-BAA3-9DCB8A8F1505}"/>
              </a:ext>
            </a:extLst>
          </p:cNvPr>
          <p:cNvSpPr/>
          <p:nvPr/>
        </p:nvSpPr>
        <p:spPr bwMode="auto">
          <a:xfrm>
            <a:off x="3320403"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Rectangle 12">
            <a:extLst>
              <a:ext uri="{FF2B5EF4-FFF2-40B4-BE49-F238E27FC236}">
                <a16:creationId xmlns:a16="http://schemas.microsoft.com/office/drawing/2014/main" id="{ADCE49DA-D547-4345-89C8-EA77A16CEF64}"/>
              </a:ext>
            </a:extLst>
          </p:cNvPr>
          <p:cNvSpPr/>
          <p:nvPr/>
        </p:nvSpPr>
        <p:spPr bwMode="auto">
          <a:xfrm>
            <a:off x="3661112"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Rectangle 13">
            <a:extLst>
              <a:ext uri="{FF2B5EF4-FFF2-40B4-BE49-F238E27FC236}">
                <a16:creationId xmlns:a16="http://schemas.microsoft.com/office/drawing/2014/main" id="{02BB12B4-D844-4085-A305-E6A0DB318F95}"/>
              </a:ext>
            </a:extLst>
          </p:cNvPr>
          <p:cNvSpPr/>
          <p:nvPr/>
        </p:nvSpPr>
        <p:spPr bwMode="auto">
          <a:xfrm>
            <a:off x="4001821"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Rectangle 14">
            <a:extLst>
              <a:ext uri="{FF2B5EF4-FFF2-40B4-BE49-F238E27FC236}">
                <a16:creationId xmlns:a16="http://schemas.microsoft.com/office/drawing/2014/main" id="{B4E71E06-451E-4C0B-B752-61ECEEFCDB2E}"/>
              </a:ext>
            </a:extLst>
          </p:cNvPr>
          <p:cNvSpPr/>
          <p:nvPr/>
        </p:nvSpPr>
        <p:spPr bwMode="auto">
          <a:xfrm>
            <a:off x="4342530"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Rectangle 15">
            <a:extLst>
              <a:ext uri="{FF2B5EF4-FFF2-40B4-BE49-F238E27FC236}">
                <a16:creationId xmlns:a16="http://schemas.microsoft.com/office/drawing/2014/main" id="{2C9E53D9-662F-48C3-988B-9D7A5C676D31}"/>
              </a:ext>
            </a:extLst>
          </p:cNvPr>
          <p:cNvSpPr/>
          <p:nvPr/>
        </p:nvSpPr>
        <p:spPr bwMode="auto">
          <a:xfrm>
            <a:off x="4683241" y="1724810"/>
            <a:ext cx="342000"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Title 2">
            <a:extLst>
              <a:ext uri="{FF2B5EF4-FFF2-40B4-BE49-F238E27FC236}">
                <a16:creationId xmlns:a16="http://schemas.microsoft.com/office/drawing/2014/main" id="{DEADF6B6-F74F-44F8-B789-8C0483CDC987}"/>
              </a:ext>
            </a:extLst>
          </p:cNvPr>
          <p:cNvSpPr>
            <a:spLocks noGrp="1"/>
          </p:cNvSpPr>
          <p:nvPr>
            <p:ph type="title"/>
          </p:nvPr>
        </p:nvSpPr>
        <p:spPr/>
        <p:txBody>
          <a:bodyPr/>
          <a:lstStyle/>
          <a:p>
            <a:r>
              <a:rPr lang="en-GB" dirty="0"/>
              <a:t>5F-3 Recall decimal equivalents for common fractions</a:t>
            </a:r>
          </a:p>
        </p:txBody>
      </p:sp>
      <p:grpSp>
        <p:nvGrpSpPr>
          <p:cNvPr id="6" name="Group 5">
            <a:extLst>
              <a:ext uri="{FF2B5EF4-FFF2-40B4-BE49-F238E27FC236}">
                <a16:creationId xmlns:a16="http://schemas.microsoft.com/office/drawing/2014/main" id="{C4293054-F914-4C10-BD6D-7D043C9490DC}"/>
              </a:ext>
            </a:extLst>
          </p:cNvPr>
          <p:cNvGrpSpPr/>
          <p:nvPr/>
        </p:nvGrpSpPr>
        <p:grpSpPr>
          <a:xfrm>
            <a:off x="1616856" y="1724807"/>
            <a:ext cx="3408385" cy="3408384"/>
            <a:chOff x="4391806" y="1724807"/>
            <a:chExt cx="3408385" cy="3408384"/>
          </a:xfrm>
        </p:grpSpPr>
        <p:pic>
          <p:nvPicPr>
            <p:cNvPr id="4" name="Picture 3">
              <a:extLst>
                <a:ext uri="{FF2B5EF4-FFF2-40B4-BE49-F238E27FC236}">
                  <a16:creationId xmlns:a16="http://schemas.microsoft.com/office/drawing/2014/main" id="{5B6C2885-BF0E-4A7E-84A2-B9DF3CCC9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809" y="1724809"/>
              <a:ext cx="3408382" cy="3408382"/>
            </a:xfrm>
            <a:prstGeom prst="rect">
              <a:avLst/>
            </a:prstGeom>
          </p:spPr>
        </p:pic>
        <p:sp>
          <p:nvSpPr>
            <p:cNvPr id="5" name="Rectangle 4">
              <a:extLst>
                <a:ext uri="{FF2B5EF4-FFF2-40B4-BE49-F238E27FC236}">
                  <a16:creationId xmlns:a16="http://schemas.microsoft.com/office/drawing/2014/main" id="{469D3856-31A7-4863-906B-B51415EA9759}"/>
                </a:ext>
              </a:extLst>
            </p:cNvPr>
            <p:cNvSpPr/>
            <p:nvPr/>
          </p:nvSpPr>
          <p:spPr bwMode="auto">
            <a:xfrm>
              <a:off x="4391806" y="1724807"/>
              <a:ext cx="3408381" cy="3408381"/>
            </a:xfrm>
            <a:prstGeom prst="rect">
              <a:avLst/>
            </a:prstGeom>
            <a:noFill/>
            <a:ln w="19050">
              <a:solidFill>
                <a:schemeClr val="tx1">
                  <a:lumMod val="95000"/>
                  <a:lumOff val="5000"/>
                </a:schemeClr>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cxnSp>
        <p:nvCxnSpPr>
          <p:cNvPr id="18" name="Straight Connector 17">
            <a:extLst>
              <a:ext uri="{FF2B5EF4-FFF2-40B4-BE49-F238E27FC236}">
                <a16:creationId xmlns:a16="http://schemas.microsoft.com/office/drawing/2014/main" id="{F63E3C2C-69EE-41D9-A30C-4E0710E98A1D}"/>
              </a:ext>
            </a:extLst>
          </p:cNvPr>
          <p:cNvCxnSpPr/>
          <p:nvPr/>
        </p:nvCxnSpPr>
        <p:spPr bwMode="auto">
          <a:xfrm>
            <a:off x="1957567"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90B36E-BD1D-44B0-9450-7073ECBF0294}"/>
              </a:ext>
            </a:extLst>
          </p:cNvPr>
          <p:cNvCxnSpPr/>
          <p:nvPr/>
        </p:nvCxnSpPr>
        <p:spPr bwMode="auto">
          <a:xfrm>
            <a:off x="2298276"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B0D358D-B199-4784-BBB2-9E8BE61C962B}"/>
              </a:ext>
            </a:extLst>
          </p:cNvPr>
          <p:cNvCxnSpPr/>
          <p:nvPr/>
        </p:nvCxnSpPr>
        <p:spPr bwMode="auto">
          <a:xfrm>
            <a:off x="2638985"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F5E0C076-EE17-4C9C-8D48-86DD3B46548D}"/>
              </a:ext>
            </a:extLst>
          </p:cNvPr>
          <p:cNvCxnSpPr/>
          <p:nvPr/>
        </p:nvCxnSpPr>
        <p:spPr bwMode="auto">
          <a:xfrm>
            <a:off x="2979694"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DCBF170-DBE6-4399-8E40-FA95CC11F06D}"/>
              </a:ext>
            </a:extLst>
          </p:cNvPr>
          <p:cNvCxnSpPr/>
          <p:nvPr/>
        </p:nvCxnSpPr>
        <p:spPr bwMode="auto">
          <a:xfrm>
            <a:off x="3320403"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0F8F3692-41CC-48A9-8715-5A346F7700F9}"/>
              </a:ext>
            </a:extLst>
          </p:cNvPr>
          <p:cNvCxnSpPr/>
          <p:nvPr/>
        </p:nvCxnSpPr>
        <p:spPr bwMode="auto">
          <a:xfrm>
            <a:off x="3661112"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4D9F4F6D-4128-4AAB-AF44-615BBC64D74B}"/>
              </a:ext>
            </a:extLst>
          </p:cNvPr>
          <p:cNvCxnSpPr/>
          <p:nvPr/>
        </p:nvCxnSpPr>
        <p:spPr bwMode="auto">
          <a:xfrm>
            <a:off x="4001823"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2AE5247F-313A-4FDF-9C95-88A473CD4854}"/>
              </a:ext>
            </a:extLst>
          </p:cNvPr>
          <p:cNvCxnSpPr/>
          <p:nvPr/>
        </p:nvCxnSpPr>
        <p:spPr bwMode="auto">
          <a:xfrm>
            <a:off x="4342532"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57B6C874-FB7B-46B3-B75F-A506C13050A2}"/>
              </a:ext>
            </a:extLst>
          </p:cNvPr>
          <p:cNvCxnSpPr/>
          <p:nvPr/>
        </p:nvCxnSpPr>
        <p:spPr bwMode="auto">
          <a:xfrm>
            <a:off x="4683241" y="1724807"/>
            <a:ext cx="0" cy="340838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8" name="TextBox 19">
                <a:extLst>
                  <a:ext uri="{FF2B5EF4-FFF2-40B4-BE49-F238E27FC236}">
                    <a16:creationId xmlns:a16="http://schemas.microsoft.com/office/drawing/2014/main" id="{73399353-3BF3-43CF-87D3-B1F7DEDB2DED}"/>
                  </a:ext>
                </a:extLst>
              </p:cNvPr>
              <p:cNvSpPr txBox="1"/>
              <p:nvPr/>
            </p:nvSpPr>
            <p:spPr>
              <a:xfrm>
                <a:off x="6081712" y="4196623"/>
                <a:ext cx="5486401" cy="1294072"/>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a:ea typeface="+mn-ea"/>
                    <a:cs typeface="+mn-cs"/>
                  </a:rPr>
                  <a:t>One-tenth, two-tenths, three-tenths…</a:t>
                </a:r>
              </a:p>
              <a:p>
                <a:pPr lvl="0" algn="ctr">
                  <a:buNone/>
                  <a:defRPr/>
                </a:pPr>
                <a14:m>
                  <m:oMath xmlns:m="http://schemas.openxmlformats.org/officeDocument/2006/math">
                    <m:f>
                      <m:fPr>
                        <m:ctrlPr>
                          <a:rPr kumimoji="0" lang="en-GB" sz="2000" b="0" i="1" u="none" strike="noStrike" kern="1200" cap="none" spc="0" normalizeH="0" baseline="0" noProof="0" dirty="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dirty="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dirty="0" smtClean="0">
                            <a:ln>
                              <a:noFill/>
                            </a:ln>
                            <a:solidFill>
                              <a:srgbClr val="585858"/>
                            </a:solidFill>
                            <a:effectLst/>
                            <a:uLnTx/>
                            <a:uFillTx/>
                            <a:latin typeface="Cambria Math" panose="02040503050406030204" pitchFamily="18" charset="0"/>
                            <a:ea typeface="+mn-ea"/>
                            <a:cs typeface="+mn-cs"/>
                          </a:rPr>
                          <m:t>10</m:t>
                        </m:r>
                      </m:den>
                    </m:f>
                    <m:r>
                      <a:rPr kumimoji="0" lang="en-GB" sz="2000" b="0" i="1" u="none" strike="noStrike" kern="1200" cap="none" spc="0" normalizeH="0" baseline="0" noProof="0" dirty="0" smtClean="0">
                        <a:ln>
                          <a:noFill/>
                        </a:ln>
                        <a:solidFill>
                          <a:srgbClr val="585858"/>
                        </a:solidFill>
                        <a:effectLst/>
                        <a:uLnTx/>
                        <a:uFillTx/>
                        <a:latin typeface="Cambria Math" panose="02040503050406030204" pitchFamily="18" charset="0"/>
                        <a:ea typeface="+mn-ea"/>
                        <a:cs typeface="+mn-cs"/>
                      </a:rPr>
                      <m:t> ,</m:t>
                    </m:r>
                    <m:f>
                      <m:fPr>
                        <m:ctrlPr>
                          <a:rPr kumimoji="0" lang="en-GB" sz="2000" b="0" i="1" u="none" strike="noStrike" kern="1200" cap="none" spc="0" normalizeH="0" baseline="0" noProof="0" dirty="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dirty="0" smtClean="0">
                            <a:ln>
                              <a:noFill/>
                            </a:ln>
                            <a:solidFill>
                              <a:srgbClr val="585858"/>
                            </a:solidFill>
                            <a:effectLst/>
                            <a:uLnTx/>
                            <a:uFillTx/>
                            <a:latin typeface="Cambria Math" panose="02040503050406030204" pitchFamily="18" charset="0"/>
                            <a:ea typeface="+mn-ea"/>
                            <a:cs typeface="+mn-cs"/>
                          </a:rPr>
                          <m:t>2</m:t>
                        </m:r>
                      </m:num>
                      <m:den>
                        <m:r>
                          <a:rPr kumimoji="0" lang="en-GB" sz="2000" b="0" i="1" u="none" strike="noStrike" kern="1200" cap="none" spc="0" normalizeH="0" baseline="0" noProof="0" dirty="0" smtClean="0">
                            <a:ln>
                              <a:noFill/>
                            </a:ln>
                            <a:solidFill>
                              <a:srgbClr val="585858"/>
                            </a:solidFill>
                            <a:effectLst/>
                            <a:uLnTx/>
                            <a:uFillTx/>
                            <a:latin typeface="Cambria Math" panose="02040503050406030204" pitchFamily="18" charset="0"/>
                            <a:ea typeface="+mn-ea"/>
                            <a:cs typeface="+mn-cs"/>
                          </a:rPr>
                          <m:t>10</m:t>
                        </m:r>
                      </m:den>
                    </m:f>
                    <m:r>
                      <a:rPr kumimoji="0" lang="en-GB" sz="2000" b="0" i="1" u="none" strike="noStrike" kern="1200" cap="none" spc="0" normalizeH="0" baseline="0" noProof="0" dirty="0" smtClean="0">
                        <a:ln>
                          <a:noFill/>
                        </a:ln>
                        <a:solidFill>
                          <a:srgbClr val="585858"/>
                        </a:solidFill>
                        <a:effectLst/>
                        <a:uLnTx/>
                        <a:uFillTx/>
                        <a:latin typeface="Cambria Math" panose="02040503050406030204" pitchFamily="18" charset="0"/>
                        <a:ea typeface="+mn-ea"/>
                        <a:cs typeface="+mn-cs"/>
                      </a:rPr>
                      <m:t> ,</m:t>
                    </m:r>
                    <m:f>
                      <m:fPr>
                        <m:ctrlPr>
                          <a:rPr kumimoji="0" lang="en-GB" sz="2000" b="0" i="1" u="none" strike="noStrike" kern="1200" cap="none" spc="0" normalizeH="0" baseline="0" noProof="0" dirty="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dirty="0" smtClean="0">
                            <a:ln>
                              <a:noFill/>
                            </a:ln>
                            <a:solidFill>
                              <a:srgbClr val="585858"/>
                            </a:solidFill>
                            <a:effectLst/>
                            <a:uLnTx/>
                            <a:uFillTx/>
                            <a:latin typeface="Cambria Math" panose="02040503050406030204" pitchFamily="18" charset="0"/>
                            <a:ea typeface="+mn-ea"/>
                            <a:cs typeface="+mn-cs"/>
                          </a:rPr>
                          <m:t>3</m:t>
                        </m:r>
                      </m:num>
                      <m:den>
                        <m:r>
                          <a:rPr kumimoji="0" lang="en-GB" sz="2000" b="0" i="1" u="none" strike="noStrike" kern="1200" cap="none" spc="0" normalizeH="0" baseline="0" noProof="0" dirty="0" smtClean="0">
                            <a:ln>
                              <a:noFill/>
                            </a:ln>
                            <a:solidFill>
                              <a:srgbClr val="585858"/>
                            </a:solidFill>
                            <a:effectLst/>
                            <a:uLnTx/>
                            <a:uFillTx/>
                            <a:latin typeface="Cambria Math" panose="02040503050406030204" pitchFamily="18" charset="0"/>
                            <a:ea typeface="+mn-ea"/>
                            <a:cs typeface="+mn-cs"/>
                          </a:rPr>
                          <m:t>10</m:t>
                        </m:r>
                      </m:den>
                    </m:f>
                  </m:oMath>
                </a14:m>
                <a:r>
                  <a:rPr lang="en-GB" sz="2000" i="1" dirty="0">
                    <a:solidFill>
                      <a:srgbClr val="585858"/>
                    </a:solidFill>
                    <a:latin typeface="Arial"/>
                  </a:rPr>
                  <a:t>…</a:t>
                </a:r>
                <a:endPar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 0.2, 0.3…</a:t>
                </a: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28" name="TextBox 19">
                <a:extLst>
                  <a:ext uri="{FF2B5EF4-FFF2-40B4-BE49-F238E27FC236}">
                    <a16:creationId xmlns:a16="http://schemas.microsoft.com/office/drawing/2014/main" id="{73399353-3BF3-43CF-87D3-B1F7DEDB2DED}"/>
                  </a:ext>
                </a:extLst>
              </p:cNvPr>
              <p:cNvSpPr txBox="1">
                <a:spLocks noRot="1" noChangeAspect="1" noMove="1" noResize="1" noEditPoints="1" noAdjustHandles="1" noChangeArrowheads="1" noChangeShapeType="1" noTextEdit="1"/>
              </p:cNvSpPr>
              <p:nvPr/>
            </p:nvSpPr>
            <p:spPr>
              <a:xfrm>
                <a:off x="6081712" y="4196623"/>
                <a:ext cx="5486401" cy="1294072"/>
              </a:xfrm>
              <a:prstGeom prst="rect">
                <a:avLst/>
              </a:prstGeom>
              <a:blipFill>
                <a:blip r:embed="rId3"/>
                <a:stretch>
                  <a:fillRect t="-1878" b="-7512"/>
                </a:stretch>
              </a:blipFill>
              <a:ln w="12700">
                <a:noFill/>
              </a:ln>
            </p:spPr>
            <p:txBody>
              <a:bodyPr/>
              <a:lstStyle/>
              <a:p>
                <a:r>
                  <a:rPr lang="en-GB">
                    <a:noFill/>
                  </a:rPr>
                  <a:t> </a:t>
                </a:r>
              </a:p>
            </p:txBody>
          </p:sp>
        </mc:Fallback>
      </mc:AlternateContent>
      <p:sp>
        <p:nvSpPr>
          <p:cNvPr id="30" name="Content Placeholder 2">
            <a:extLst>
              <a:ext uri="{FF2B5EF4-FFF2-40B4-BE49-F238E27FC236}">
                <a16:creationId xmlns:a16="http://schemas.microsoft.com/office/drawing/2014/main" id="{A1AFD445-38B0-4023-9BED-B9F5E8C84C53}"/>
              </a:ext>
            </a:extLst>
          </p:cNvPr>
          <p:cNvSpPr txBox="1">
            <a:spLocks/>
          </p:cNvSpPr>
          <p:nvPr/>
        </p:nvSpPr>
        <p:spPr>
          <a:xfrm>
            <a:off x="6096000" y="1567970"/>
            <a:ext cx="5486401" cy="11546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Allow children to use Dienes to represent each image shown to identify the fraction of the hundred grid that is shaded.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585858"/>
                </a:solidFill>
                <a:effectLst/>
                <a:uLnTx/>
                <a:uFillTx/>
                <a:latin typeface="Arial"/>
                <a:ea typeface="+mn-ea"/>
                <a:cs typeface="+mn-cs"/>
              </a:rPr>
              <a:t>Skip count in tenths as a new part is added each time using the fraction name, fractional notation and decimal notation.</a:t>
            </a:r>
          </a:p>
        </p:txBody>
      </p:sp>
    </p:spTree>
    <p:extLst>
      <p:ext uri="{BB962C8B-B14F-4D97-AF65-F5344CB8AC3E}">
        <p14:creationId xmlns:p14="http://schemas.microsoft.com/office/powerpoint/2010/main" val="428988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par>
                                <p:cTn id="72" presetID="10" presetClass="entr" presetSubtype="0"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58CC3C-6138-4CE9-9685-067D93FD1AB8}"/>
              </a:ext>
            </a:extLst>
          </p:cNvPr>
          <p:cNvSpPr/>
          <p:nvPr/>
        </p:nvSpPr>
        <p:spPr bwMode="auto">
          <a:xfrm>
            <a:off x="1616894" y="1724810"/>
            <a:ext cx="1704192" cy="340838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a:extLst>
              <a:ext uri="{FF2B5EF4-FFF2-40B4-BE49-F238E27FC236}">
                <a16:creationId xmlns:a16="http://schemas.microsoft.com/office/drawing/2014/main" id="{67F305BB-1945-4CF8-A175-E2FAE70BABE2}"/>
              </a:ext>
            </a:extLst>
          </p:cNvPr>
          <p:cNvSpPr/>
          <p:nvPr/>
        </p:nvSpPr>
        <p:spPr bwMode="auto">
          <a:xfrm>
            <a:off x="3321080" y="1724808"/>
            <a:ext cx="1704192" cy="3408381"/>
          </a:xfrm>
          <a:prstGeom prst="rect">
            <a:avLst/>
          </a:prstGeom>
          <a:solidFill>
            <a:srgbClr val="A2E3FF"/>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Title 2">
            <a:extLst>
              <a:ext uri="{FF2B5EF4-FFF2-40B4-BE49-F238E27FC236}">
                <a16:creationId xmlns:a16="http://schemas.microsoft.com/office/drawing/2014/main" id="{B07C6396-1C2C-4A17-AE7B-6BEE74BE474D}"/>
              </a:ext>
            </a:extLst>
          </p:cNvPr>
          <p:cNvSpPr>
            <a:spLocks noGrp="1"/>
          </p:cNvSpPr>
          <p:nvPr>
            <p:ph type="title"/>
          </p:nvPr>
        </p:nvSpPr>
        <p:spPr/>
        <p:txBody>
          <a:bodyPr/>
          <a:lstStyle/>
          <a:p>
            <a:r>
              <a:rPr lang="en-GB" dirty="0"/>
              <a:t>5F-3 Recall decimal equivalents for common fractions</a:t>
            </a:r>
          </a:p>
        </p:txBody>
      </p:sp>
      <p:pic>
        <p:nvPicPr>
          <p:cNvPr id="5" name="Picture 4">
            <a:extLst>
              <a:ext uri="{FF2B5EF4-FFF2-40B4-BE49-F238E27FC236}">
                <a16:creationId xmlns:a16="http://schemas.microsoft.com/office/drawing/2014/main" id="{C381C3F6-5EAA-47ED-99BC-05687DEC9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6894" y="1724809"/>
            <a:ext cx="3408382" cy="3408382"/>
          </a:xfrm>
          <a:prstGeom prst="rect">
            <a:avLst/>
          </a:prstGeom>
        </p:spPr>
      </p:pic>
      <p:sp>
        <p:nvSpPr>
          <p:cNvPr id="8" name="Rectangle 7">
            <a:extLst>
              <a:ext uri="{FF2B5EF4-FFF2-40B4-BE49-F238E27FC236}">
                <a16:creationId xmlns:a16="http://schemas.microsoft.com/office/drawing/2014/main" id="{D7DEB221-82D2-41CD-86E5-4EA1ED35B38F}"/>
              </a:ext>
            </a:extLst>
          </p:cNvPr>
          <p:cNvSpPr/>
          <p:nvPr/>
        </p:nvSpPr>
        <p:spPr bwMode="auto">
          <a:xfrm>
            <a:off x="1616894" y="1724809"/>
            <a:ext cx="1704190" cy="3408381"/>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8">
            <a:extLst>
              <a:ext uri="{FF2B5EF4-FFF2-40B4-BE49-F238E27FC236}">
                <a16:creationId xmlns:a16="http://schemas.microsoft.com/office/drawing/2014/main" id="{14CC8240-D2E8-4F3A-832C-075E685197B7}"/>
              </a:ext>
            </a:extLst>
          </p:cNvPr>
          <p:cNvSpPr/>
          <p:nvPr/>
        </p:nvSpPr>
        <p:spPr bwMode="auto">
          <a:xfrm>
            <a:off x="3318687" y="1724808"/>
            <a:ext cx="1704190" cy="3408381"/>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Content Placeholder 2">
            <a:extLst>
              <a:ext uri="{FF2B5EF4-FFF2-40B4-BE49-F238E27FC236}">
                <a16:creationId xmlns:a16="http://schemas.microsoft.com/office/drawing/2014/main" id="{615DEB4D-C664-4D4C-9534-D8AD382FBC9F}"/>
              </a:ext>
            </a:extLst>
          </p:cNvPr>
          <p:cNvSpPr txBox="1">
            <a:spLocks/>
          </p:cNvSpPr>
          <p:nvPr/>
        </p:nvSpPr>
        <p:spPr>
          <a:xfrm>
            <a:off x="6192012" y="1567970"/>
            <a:ext cx="5390389" cy="311704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Allow children to use Dienes to represent each image shown.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equal parts has the hundred grid been divided into?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fraction of the whole does each part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hundredths are found within each shaded part?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decimal notation can be used to describe each shaded part?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p:txBody>
      </p:sp>
    </p:spTree>
    <p:extLst>
      <p:ext uri="{BB962C8B-B14F-4D97-AF65-F5344CB8AC3E}">
        <p14:creationId xmlns:p14="http://schemas.microsoft.com/office/powerpoint/2010/main" val="80767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91FE660-70C9-40F8-97F8-43D386A9594D}"/>
              </a:ext>
            </a:extLst>
          </p:cNvPr>
          <p:cNvSpPr/>
          <p:nvPr/>
        </p:nvSpPr>
        <p:spPr bwMode="auto">
          <a:xfrm>
            <a:off x="1640101" y="3428996"/>
            <a:ext cx="1704192" cy="1704191"/>
          </a:xfrm>
          <a:prstGeom prst="rect">
            <a:avLst/>
          </a:prstGeom>
          <a:solidFill>
            <a:srgbClr val="FFE2D8"/>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Rectangle 23">
            <a:extLst>
              <a:ext uri="{FF2B5EF4-FFF2-40B4-BE49-F238E27FC236}">
                <a16:creationId xmlns:a16="http://schemas.microsoft.com/office/drawing/2014/main" id="{564B58D6-C91B-432D-8DC9-978069CE15E2}"/>
              </a:ext>
            </a:extLst>
          </p:cNvPr>
          <p:cNvSpPr/>
          <p:nvPr/>
        </p:nvSpPr>
        <p:spPr bwMode="auto">
          <a:xfrm>
            <a:off x="3351478" y="3430817"/>
            <a:ext cx="1704192" cy="1704191"/>
          </a:xfrm>
          <a:prstGeom prst="rect">
            <a:avLst/>
          </a:prstGeom>
          <a:solidFill>
            <a:srgbClr val="DCE48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Title 21">
            <a:extLst>
              <a:ext uri="{FF2B5EF4-FFF2-40B4-BE49-F238E27FC236}">
                <a16:creationId xmlns:a16="http://schemas.microsoft.com/office/drawing/2014/main" id="{927A9270-8EA6-4B88-8589-7C63E7DF722D}"/>
              </a:ext>
            </a:extLst>
          </p:cNvPr>
          <p:cNvSpPr>
            <a:spLocks noGrp="1"/>
          </p:cNvSpPr>
          <p:nvPr>
            <p:ph type="title"/>
          </p:nvPr>
        </p:nvSpPr>
        <p:spPr/>
        <p:txBody>
          <a:bodyPr/>
          <a:lstStyle/>
          <a:p>
            <a:r>
              <a:rPr lang="en-GB" dirty="0"/>
              <a:t>5F-3 Recall decimal equivalents for common fractions</a:t>
            </a:r>
          </a:p>
        </p:txBody>
      </p:sp>
      <p:sp>
        <p:nvSpPr>
          <p:cNvPr id="3" name="Rectangle 2">
            <a:extLst>
              <a:ext uri="{FF2B5EF4-FFF2-40B4-BE49-F238E27FC236}">
                <a16:creationId xmlns:a16="http://schemas.microsoft.com/office/drawing/2014/main" id="{4CBE5F87-09BA-411F-9BCD-3EE6ED4A3CF7}"/>
              </a:ext>
            </a:extLst>
          </p:cNvPr>
          <p:cNvSpPr/>
          <p:nvPr/>
        </p:nvSpPr>
        <p:spPr bwMode="auto">
          <a:xfrm>
            <a:off x="1644895" y="1724810"/>
            <a:ext cx="1704192" cy="1704191"/>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id="{630E40EE-6A76-4D22-A4D2-5C8F3DF02462}"/>
              </a:ext>
            </a:extLst>
          </p:cNvPr>
          <p:cNvSpPr/>
          <p:nvPr/>
        </p:nvSpPr>
        <p:spPr bwMode="auto">
          <a:xfrm>
            <a:off x="3349081" y="1724808"/>
            <a:ext cx="1704192" cy="1704191"/>
          </a:xfrm>
          <a:prstGeom prst="rect">
            <a:avLst/>
          </a:prstGeom>
          <a:solidFill>
            <a:srgbClr val="A2E3FF"/>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5AE3FEE0-F506-47E0-87AB-166AD53E5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895" y="1724809"/>
            <a:ext cx="3408382" cy="3408382"/>
          </a:xfrm>
          <a:prstGeom prst="rect">
            <a:avLst/>
          </a:prstGeom>
        </p:spPr>
      </p:pic>
      <p:sp>
        <p:nvSpPr>
          <p:cNvPr id="6" name="Rectangle 5">
            <a:extLst>
              <a:ext uri="{FF2B5EF4-FFF2-40B4-BE49-F238E27FC236}">
                <a16:creationId xmlns:a16="http://schemas.microsoft.com/office/drawing/2014/main" id="{DD9BD517-8CEE-4843-AD46-8D292F1D6F75}"/>
              </a:ext>
            </a:extLst>
          </p:cNvPr>
          <p:cNvSpPr/>
          <p:nvPr/>
        </p:nvSpPr>
        <p:spPr bwMode="auto">
          <a:xfrm>
            <a:off x="1644895" y="1724809"/>
            <a:ext cx="1704190" cy="170419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a:extLst>
              <a:ext uri="{FF2B5EF4-FFF2-40B4-BE49-F238E27FC236}">
                <a16:creationId xmlns:a16="http://schemas.microsoft.com/office/drawing/2014/main" id="{5CE7B73D-E4B1-464C-A892-5E61F1689467}"/>
              </a:ext>
            </a:extLst>
          </p:cNvPr>
          <p:cNvSpPr/>
          <p:nvPr/>
        </p:nvSpPr>
        <p:spPr bwMode="auto">
          <a:xfrm>
            <a:off x="3346688" y="1724808"/>
            <a:ext cx="1704190" cy="170419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Rectangle 18">
            <a:extLst>
              <a:ext uri="{FF2B5EF4-FFF2-40B4-BE49-F238E27FC236}">
                <a16:creationId xmlns:a16="http://schemas.microsoft.com/office/drawing/2014/main" id="{EC88D8E9-1CFC-4CE3-B833-A709C40515D8}"/>
              </a:ext>
            </a:extLst>
          </p:cNvPr>
          <p:cNvSpPr/>
          <p:nvPr/>
        </p:nvSpPr>
        <p:spPr bwMode="auto">
          <a:xfrm>
            <a:off x="1644893" y="3428998"/>
            <a:ext cx="1704190" cy="170419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Rectangle 19">
            <a:extLst>
              <a:ext uri="{FF2B5EF4-FFF2-40B4-BE49-F238E27FC236}">
                <a16:creationId xmlns:a16="http://schemas.microsoft.com/office/drawing/2014/main" id="{1C9C2F93-6B71-4924-9B4B-EDE2033A6A84}"/>
              </a:ext>
            </a:extLst>
          </p:cNvPr>
          <p:cNvSpPr/>
          <p:nvPr/>
        </p:nvSpPr>
        <p:spPr bwMode="auto">
          <a:xfrm>
            <a:off x="3346688" y="3428995"/>
            <a:ext cx="1704190" cy="170419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Content Placeholder 2">
            <a:extLst>
              <a:ext uri="{FF2B5EF4-FFF2-40B4-BE49-F238E27FC236}">
                <a16:creationId xmlns:a16="http://schemas.microsoft.com/office/drawing/2014/main" id="{F5DCD7C7-EA73-4AB7-B1C1-37B08D121326}"/>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Allow children to use Dienes to represent each image shown.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equal parts has the hundred grid been divided into?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fraction of the whole does each part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hundredths are found within each shaded part?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decimal notation can be used to describe each shaded part?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5768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250"/>
                            </p:stCondLst>
                            <p:childTnLst>
                              <p:par>
                                <p:cTn id="21" presetID="10" presetClass="entr" presetSubtype="0" fill="hold" grpId="0" nodeType="afterEffect">
                                  <p:stCondLst>
                                    <p:cond delay="25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500"/>
                            </p:stCondLst>
                            <p:childTnLst>
                              <p:par>
                                <p:cTn id="29" presetID="10" presetClass="entr" presetSubtype="0" fill="hold" grpId="0" nodeType="afterEffect">
                                  <p:stCondLst>
                                    <p:cond delay="25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425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3" grpId="0" animBg="1"/>
      <p:bldP spid="4" grpId="0" animBg="1"/>
      <p:bldP spid="6" grpId="0" animBg="1"/>
      <p:bldP spid="7"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BA229A-6E40-4893-B8A5-C3453A30E777}"/>
              </a:ext>
            </a:extLst>
          </p:cNvPr>
          <p:cNvSpPr/>
          <p:nvPr/>
        </p:nvSpPr>
        <p:spPr bwMode="auto">
          <a:xfrm>
            <a:off x="3010664" y="1724807"/>
            <a:ext cx="680400" cy="3400370"/>
          </a:xfrm>
          <a:prstGeom prst="rect">
            <a:avLst/>
          </a:prstGeom>
          <a:solidFill>
            <a:srgbClr val="FFE2D8"/>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9">
            <a:extLst>
              <a:ext uri="{FF2B5EF4-FFF2-40B4-BE49-F238E27FC236}">
                <a16:creationId xmlns:a16="http://schemas.microsoft.com/office/drawing/2014/main" id="{6961536C-F799-4FDF-8DDF-36D37BFEAD81}"/>
              </a:ext>
            </a:extLst>
          </p:cNvPr>
          <p:cNvSpPr/>
          <p:nvPr/>
        </p:nvSpPr>
        <p:spPr bwMode="auto">
          <a:xfrm>
            <a:off x="3691064" y="1720801"/>
            <a:ext cx="682864" cy="3408380"/>
          </a:xfrm>
          <a:prstGeom prst="rect">
            <a:avLst/>
          </a:prstGeom>
          <a:solidFill>
            <a:srgbClr val="DCE48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C8BE4777-CA66-4535-A914-321F18F1D010}"/>
              </a:ext>
            </a:extLst>
          </p:cNvPr>
          <p:cNvSpPr/>
          <p:nvPr/>
        </p:nvSpPr>
        <p:spPr bwMode="auto">
          <a:xfrm>
            <a:off x="1650247" y="1724809"/>
            <a:ext cx="674447" cy="3408380"/>
          </a:xfrm>
          <a:prstGeom prst="rect">
            <a:avLst/>
          </a:prstGeom>
          <a:solidFill>
            <a:srgbClr val="FFED5C"/>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Rectangle 11">
            <a:extLst>
              <a:ext uri="{FF2B5EF4-FFF2-40B4-BE49-F238E27FC236}">
                <a16:creationId xmlns:a16="http://schemas.microsoft.com/office/drawing/2014/main" id="{1FC9656D-145B-4962-86F5-B5E597AFF84E}"/>
              </a:ext>
            </a:extLst>
          </p:cNvPr>
          <p:cNvSpPr/>
          <p:nvPr/>
        </p:nvSpPr>
        <p:spPr bwMode="auto">
          <a:xfrm>
            <a:off x="2331340" y="1732819"/>
            <a:ext cx="681094" cy="3400370"/>
          </a:xfrm>
          <a:prstGeom prst="rect">
            <a:avLst/>
          </a:prstGeom>
          <a:solidFill>
            <a:srgbClr val="A2E3FF"/>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8" name="Rectangle 37">
            <a:extLst>
              <a:ext uri="{FF2B5EF4-FFF2-40B4-BE49-F238E27FC236}">
                <a16:creationId xmlns:a16="http://schemas.microsoft.com/office/drawing/2014/main" id="{DC061600-994B-45FA-8B8F-6BD726AA221C}"/>
              </a:ext>
            </a:extLst>
          </p:cNvPr>
          <p:cNvSpPr/>
          <p:nvPr/>
        </p:nvSpPr>
        <p:spPr bwMode="auto">
          <a:xfrm>
            <a:off x="4377035" y="1724807"/>
            <a:ext cx="682864" cy="3400370"/>
          </a:xfrm>
          <a:prstGeom prst="rect">
            <a:avLst/>
          </a:prstGeom>
          <a:solidFill>
            <a:srgbClr val="DFBAD9"/>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Title 2">
            <a:extLst>
              <a:ext uri="{FF2B5EF4-FFF2-40B4-BE49-F238E27FC236}">
                <a16:creationId xmlns:a16="http://schemas.microsoft.com/office/drawing/2014/main" id="{6B92B991-141E-40E0-BB32-3C57BA5D4AC5}"/>
              </a:ext>
            </a:extLst>
          </p:cNvPr>
          <p:cNvSpPr>
            <a:spLocks noGrp="1"/>
          </p:cNvSpPr>
          <p:nvPr>
            <p:ph type="title"/>
          </p:nvPr>
        </p:nvSpPr>
        <p:spPr/>
        <p:txBody>
          <a:bodyPr/>
          <a:lstStyle/>
          <a:p>
            <a:r>
              <a:rPr lang="en-GB" dirty="0"/>
              <a:t>5F-3 Recall decimal equivalents for common fractions</a:t>
            </a:r>
          </a:p>
        </p:txBody>
      </p:sp>
      <p:pic>
        <p:nvPicPr>
          <p:cNvPr id="13" name="Picture 12">
            <a:extLst>
              <a:ext uri="{FF2B5EF4-FFF2-40B4-BE49-F238E27FC236}">
                <a16:creationId xmlns:a16="http://schemas.microsoft.com/office/drawing/2014/main" id="{E226922E-7E61-4C83-9392-3654FC894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246" y="1724809"/>
            <a:ext cx="3408382" cy="3408382"/>
          </a:xfrm>
          <a:prstGeom prst="rect">
            <a:avLst/>
          </a:prstGeom>
        </p:spPr>
      </p:pic>
      <p:sp>
        <p:nvSpPr>
          <p:cNvPr id="14" name="Rectangle 13">
            <a:extLst>
              <a:ext uri="{FF2B5EF4-FFF2-40B4-BE49-F238E27FC236}">
                <a16:creationId xmlns:a16="http://schemas.microsoft.com/office/drawing/2014/main" id="{14EDCE99-190A-46BD-BDAA-62AE326C6DEB}"/>
              </a:ext>
            </a:extLst>
          </p:cNvPr>
          <p:cNvSpPr/>
          <p:nvPr/>
        </p:nvSpPr>
        <p:spPr bwMode="auto">
          <a:xfrm>
            <a:off x="1650246" y="1724809"/>
            <a:ext cx="680400" cy="3400368"/>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Rectangle 14">
            <a:extLst>
              <a:ext uri="{FF2B5EF4-FFF2-40B4-BE49-F238E27FC236}">
                <a16:creationId xmlns:a16="http://schemas.microsoft.com/office/drawing/2014/main" id="{2649D8E3-C817-45A8-B615-EF50B60F71F0}"/>
              </a:ext>
            </a:extLst>
          </p:cNvPr>
          <p:cNvSpPr/>
          <p:nvPr/>
        </p:nvSpPr>
        <p:spPr bwMode="auto">
          <a:xfrm>
            <a:off x="2331340" y="1724808"/>
            <a:ext cx="680400" cy="34020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Rectangle 26">
            <a:extLst>
              <a:ext uri="{FF2B5EF4-FFF2-40B4-BE49-F238E27FC236}">
                <a16:creationId xmlns:a16="http://schemas.microsoft.com/office/drawing/2014/main" id="{FA643CFC-426F-48D1-84BF-D22E104C5887}"/>
              </a:ext>
            </a:extLst>
          </p:cNvPr>
          <p:cNvSpPr/>
          <p:nvPr/>
        </p:nvSpPr>
        <p:spPr bwMode="auto">
          <a:xfrm>
            <a:off x="3012434" y="1724808"/>
            <a:ext cx="680400" cy="34020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Rectangle 27">
            <a:extLst>
              <a:ext uri="{FF2B5EF4-FFF2-40B4-BE49-F238E27FC236}">
                <a16:creationId xmlns:a16="http://schemas.microsoft.com/office/drawing/2014/main" id="{A70AD3AD-1077-4627-B1AF-E2CBE42CB9CD}"/>
              </a:ext>
            </a:extLst>
          </p:cNvPr>
          <p:cNvSpPr/>
          <p:nvPr/>
        </p:nvSpPr>
        <p:spPr bwMode="auto">
          <a:xfrm>
            <a:off x="3693528" y="1724808"/>
            <a:ext cx="680400" cy="34020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7" name="Rectangle 36">
            <a:extLst>
              <a:ext uri="{FF2B5EF4-FFF2-40B4-BE49-F238E27FC236}">
                <a16:creationId xmlns:a16="http://schemas.microsoft.com/office/drawing/2014/main" id="{1683CBDC-8589-46F1-AF25-9BAB08F821F6}"/>
              </a:ext>
            </a:extLst>
          </p:cNvPr>
          <p:cNvSpPr/>
          <p:nvPr/>
        </p:nvSpPr>
        <p:spPr bwMode="auto">
          <a:xfrm>
            <a:off x="4374624" y="1724808"/>
            <a:ext cx="680400" cy="34020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2">
            <a:extLst>
              <a:ext uri="{FF2B5EF4-FFF2-40B4-BE49-F238E27FC236}">
                <a16:creationId xmlns:a16="http://schemas.microsoft.com/office/drawing/2014/main" id="{64A20C9F-3F6B-4D4B-9366-9D1BFBEDFCCD}"/>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Allow children to use Dienes to represent each image shown.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equal parts has the hundred grid been divided into?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fraction of the whole does each part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hundredths are found within each shaded part?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decimal notation can be used to describe each shaded part?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0640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250"/>
                            </p:stCondLst>
                            <p:childTnLst>
                              <p:par>
                                <p:cTn id="29" presetID="10" presetClass="entr" presetSubtype="0" fill="hold" grpId="0" nodeType="after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animBg="1"/>
      <p:bldP spid="14" grpId="0" animBg="1"/>
      <p:bldP spid="15" grpId="0" animBg="1"/>
      <p:bldP spid="27" grpId="0" animBg="1"/>
      <p:bldP spid="28"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5F-3 Recall decimal equivalents for common fractions</a:t>
            </a:r>
          </a:p>
        </p:txBody>
      </p:sp>
      <p:graphicFrame>
        <p:nvGraphicFramePr>
          <p:cNvPr id="10" name="Table 10">
            <a:extLst>
              <a:ext uri="{FF2B5EF4-FFF2-40B4-BE49-F238E27FC236}">
                <a16:creationId xmlns:a16="http://schemas.microsoft.com/office/drawing/2014/main" id="{64D91DEC-B35E-4F28-B1C6-D661715CE270}"/>
              </a:ext>
            </a:extLst>
          </p:cNvPr>
          <p:cNvGraphicFramePr>
            <a:graphicFrameLocks noGrp="1"/>
          </p:cNvGraphicFramePr>
          <p:nvPr/>
        </p:nvGraphicFramePr>
        <p:xfrm>
          <a:off x="878041" y="1557338"/>
          <a:ext cx="4957794" cy="3505200"/>
        </p:xfrm>
        <a:graphic>
          <a:graphicData uri="http://schemas.openxmlformats.org/drawingml/2006/table">
            <a:tbl>
              <a:tblPr firstRow="1" bandRow="1">
                <a:tableStyleId>{5C22544A-7EE6-4342-B048-85BDC9FD1C3A}</a:tableStyleId>
              </a:tblPr>
              <a:tblGrid>
                <a:gridCol w="2478897">
                  <a:extLst>
                    <a:ext uri="{9D8B030D-6E8A-4147-A177-3AD203B41FA5}">
                      <a16:colId xmlns:a16="http://schemas.microsoft.com/office/drawing/2014/main" val="1177642842"/>
                    </a:ext>
                  </a:extLst>
                </a:gridCol>
                <a:gridCol w="2478897">
                  <a:extLst>
                    <a:ext uri="{9D8B030D-6E8A-4147-A177-3AD203B41FA5}">
                      <a16:colId xmlns:a16="http://schemas.microsoft.com/office/drawing/2014/main" val="389472068"/>
                    </a:ext>
                  </a:extLst>
                </a:gridCol>
              </a:tblGrid>
              <a:tr h="370840">
                <a:tc>
                  <a:txBody>
                    <a:bodyPr/>
                    <a:lstStyle/>
                    <a:p>
                      <a:endParaRPr lang="en-GB"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F0F1"/>
                    </a:solidFill>
                  </a:tcPr>
                </a:tc>
                <a:tc>
                  <a:txBody>
                    <a:bodyPr/>
                    <a:lstStyle/>
                    <a:p>
                      <a:endParaRPr lang="en-GB"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F0F1"/>
                    </a:solidFill>
                  </a:tcPr>
                </a:tc>
                <a:extLst>
                  <a:ext uri="{0D108BD9-81ED-4DB2-BD59-A6C34878D82A}">
                    <a16:rowId xmlns:a16="http://schemas.microsoft.com/office/drawing/2014/main" val="215350917"/>
                  </a:ext>
                </a:extLst>
              </a:tr>
              <a:tr h="370840">
                <a:tc>
                  <a:txBody>
                    <a:bodyPr/>
                    <a:lstStyle/>
                    <a:p>
                      <a:endParaRPr lang="en-GB"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6161944"/>
                  </a:ext>
                </a:extLst>
              </a:tr>
              <a:tr h="370840">
                <a:tc>
                  <a:txBody>
                    <a:bodyPr/>
                    <a:lstStyle/>
                    <a:p>
                      <a:endParaRPr lang="en-GB" sz="4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4973654"/>
                  </a:ext>
                </a:extLst>
              </a:tr>
              <a:tr h="370840">
                <a:tc>
                  <a:txBody>
                    <a:bodyPr/>
                    <a:lstStyle/>
                    <a:p>
                      <a:endParaRPr lang="en-GB" sz="4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5295551"/>
                  </a:ext>
                </a:extLst>
              </a:tr>
              <a:tr h="370840">
                <a:tc>
                  <a:txBody>
                    <a:bodyPr/>
                    <a:lstStyle/>
                    <a:p>
                      <a:endParaRPr lang="en-GB"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677445"/>
                  </a:ext>
                </a:extLst>
              </a:tr>
            </a:tbl>
          </a:graphicData>
        </a:graphic>
      </p:graphicFrame>
      <p:grpSp>
        <p:nvGrpSpPr>
          <p:cNvPr id="9" name="Group 8">
            <a:extLst>
              <a:ext uri="{FF2B5EF4-FFF2-40B4-BE49-F238E27FC236}">
                <a16:creationId xmlns:a16="http://schemas.microsoft.com/office/drawing/2014/main" id="{E3A4BE34-1F8A-4DD1-9B09-E643F47E1DB8}"/>
              </a:ext>
            </a:extLst>
          </p:cNvPr>
          <p:cNvGrpSpPr/>
          <p:nvPr/>
        </p:nvGrpSpPr>
        <p:grpSpPr>
          <a:xfrm>
            <a:off x="1891769" y="2255660"/>
            <a:ext cx="412292" cy="719270"/>
            <a:chOff x="1437672" y="2209834"/>
            <a:chExt cx="412292" cy="719270"/>
          </a:xfrm>
        </p:grpSpPr>
        <p:sp>
          <p:nvSpPr>
            <p:cNvPr id="6" name="TextBox 5">
              <a:extLst>
                <a:ext uri="{FF2B5EF4-FFF2-40B4-BE49-F238E27FC236}">
                  <a16:creationId xmlns:a16="http://schemas.microsoft.com/office/drawing/2014/main" id="{D0AB08BD-5075-4785-90D8-CD8E5BE330E6}"/>
                </a:ext>
              </a:extLst>
            </p:cNvPr>
            <p:cNvSpPr txBox="1"/>
            <p:nvPr/>
          </p:nvSpPr>
          <p:spPr>
            <a:xfrm>
              <a:off x="1437672" y="2209834"/>
              <a:ext cx="41229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7" name="TextBox 6">
              <a:extLst>
                <a:ext uri="{FF2B5EF4-FFF2-40B4-BE49-F238E27FC236}">
                  <a16:creationId xmlns:a16="http://schemas.microsoft.com/office/drawing/2014/main" id="{66F147CC-78BA-4BC6-893F-892C9AF05FFC}"/>
                </a:ext>
              </a:extLst>
            </p:cNvPr>
            <p:cNvSpPr txBox="1"/>
            <p:nvPr/>
          </p:nvSpPr>
          <p:spPr>
            <a:xfrm>
              <a:off x="1437672" y="2528994"/>
              <a:ext cx="41229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cxnSp>
          <p:nvCxnSpPr>
            <p:cNvPr id="8" name="Straight Connector 7">
              <a:extLst>
                <a:ext uri="{FF2B5EF4-FFF2-40B4-BE49-F238E27FC236}">
                  <a16:creationId xmlns:a16="http://schemas.microsoft.com/office/drawing/2014/main" id="{10A10EBF-29D5-44C5-A6C0-546070B92235}"/>
                </a:ext>
              </a:extLst>
            </p:cNvPr>
            <p:cNvCxnSpPr>
              <a:cxnSpLocks/>
            </p:cNvCxnSpPr>
            <p:nvPr/>
          </p:nvCxnSpPr>
          <p:spPr>
            <a:xfrm>
              <a:off x="1482405" y="2574761"/>
              <a:ext cx="322827"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F04E5A0D-2EBC-4718-A2C5-CCFBB85DB544}"/>
              </a:ext>
            </a:extLst>
          </p:cNvPr>
          <p:cNvGrpSpPr/>
          <p:nvPr/>
        </p:nvGrpSpPr>
        <p:grpSpPr>
          <a:xfrm>
            <a:off x="1891769" y="2950303"/>
            <a:ext cx="412292" cy="719270"/>
            <a:chOff x="1437672" y="2209834"/>
            <a:chExt cx="412292" cy="719270"/>
          </a:xfrm>
        </p:grpSpPr>
        <p:sp>
          <p:nvSpPr>
            <p:cNvPr id="13" name="TextBox 12">
              <a:extLst>
                <a:ext uri="{FF2B5EF4-FFF2-40B4-BE49-F238E27FC236}">
                  <a16:creationId xmlns:a16="http://schemas.microsoft.com/office/drawing/2014/main" id="{B71061D7-FAA5-48C5-8399-12AA05C73EA1}"/>
                </a:ext>
              </a:extLst>
            </p:cNvPr>
            <p:cNvSpPr txBox="1"/>
            <p:nvPr/>
          </p:nvSpPr>
          <p:spPr>
            <a:xfrm>
              <a:off x="1437672" y="2209834"/>
              <a:ext cx="41229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4" name="TextBox 13">
              <a:extLst>
                <a:ext uri="{FF2B5EF4-FFF2-40B4-BE49-F238E27FC236}">
                  <a16:creationId xmlns:a16="http://schemas.microsoft.com/office/drawing/2014/main" id="{D56714C5-B59D-4035-BE5A-851885D1578B}"/>
                </a:ext>
              </a:extLst>
            </p:cNvPr>
            <p:cNvSpPr txBox="1"/>
            <p:nvPr/>
          </p:nvSpPr>
          <p:spPr>
            <a:xfrm>
              <a:off x="1437672" y="2528994"/>
              <a:ext cx="41229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cxnSp>
          <p:nvCxnSpPr>
            <p:cNvPr id="15" name="Straight Connector 14">
              <a:extLst>
                <a:ext uri="{FF2B5EF4-FFF2-40B4-BE49-F238E27FC236}">
                  <a16:creationId xmlns:a16="http://schemas.microsoft.com/office/drawing/2014/main" id="{BCF7F7DF-9B8F-492A-B5DB-FCDFA934A382}"/>
                </a:ext>
              </a:extLst>
            </p:cNvPr>
            <p:cNvCxnSpPr>
              <a:cxnSpLocks/>
            </p:cNvCxnSpPr>
            <p:nvPr/>
          </p:nvCxnSpPr>
          <p:spPr>
            <a:xfrm>
              <a:off x="1482405" y="2574761"/>
              <a:ext cx="322827"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16" name="TextBox 15">
            <a:extLst>
              <a:ext uri="{FF2B5EF4-FFF2-40B4-BE49-F238E27FC236}">
                <a16:creationId xmlns:a16="http://schemas.microsoft.com/office/drawing/2014/main" id="{1439FC14-CE16-48F0-B28C-F3F0E909662A}"/>
              </a:ext>
            </a:extLst>
          </p:cNvPr>
          <p:cNvSpPr txBox="1"/>
          <p:nvPr/>
        </p:nvSpPr>
        <p:spPr>
          <a:xfrm>
            <a:off x="4366925" y="2400394"/>
            <a:ext cx="577401"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0.5</a:t>
            </a:r>
          </a:p>
        </p:txBody>
      </p:sp>
      <p:grpSp>
        <p:nvGrpSpPr>
          <p:cNvPr id="17" name="Group 16">
            <a:extLst>
              <a:ext uri="{FF2B5EF4-FFF2-40B4-BE49-F238E27FC236}">
                <a16:creationId xmlns:a16="http://schemas.microsoft.com/office/drawing/2014/main" id="{007D3ECF-028C-4786-A7BD-3CC1CA84AFDF}"/>
              </a:ext>
            </a:extLst>
          </p:cNvPr>
          <p:cNvGrpSpPr/>
          <p:nvPr/>
        </p:nvGrpSpPr>
        <p:grpSpPr>
          <a:xfrm>
            <a:off x="1891769" y="3657310"/>
            <a:ext cx="412292" cy="719270"/>
            <a:chOff x="1437672" y="2209834"/>
            <a:chExt cx="412292" cy="719270"/>
          </a:xfrm>
        </p:grpSpPr>
        <p:sp>
          <p:nvSpPr>
            <p:cNvPr id="18" name="TextBox 17">
              <a:extLst>
                <a:ext uri="{FF2B5EF4-FFF2-40B4-BE49-F238E27FC236}">
                  <a16:creationId xmlns:a16="http://schemas.microsoft.com/office/drawing/2014/main" id="{0B58FB97-E60C-4767-9439-08F145A9C6FD}"/>
                </a:ext>
              </a:extLst>
            </p:cNvPr>
            <p:cNvSpPr txBox="1"/>
            <p:nvPr/>
          </p:nvSpPr>
          <p:spPr>
            <a:xfrm>
              <a:off x="1437672" y="2209834"/>
              <a:ext cx="41229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9" name="TextBox 18">
              <a:extLst>
                <a:ext uri="{FF2B5EF4-FFF2-40B4-BE49-F238E27FC236}">
                  <a16:creationId xmlns:a16="http://schemas.microsoft.com/office/drawing/2014/main" id="{4C5098B8-F42A-4EE8-A2CF-88D3175634FE}"/>
                </a:ext>
              </a:extLst>
            </p:cNvPr>
            <p:cNvSpPr txBox="1"/>
            <p:nvPr/>
          </p:nvSpPr>
          <p:spPr>
            <a:xfrm>
              <a:off x="1437672" y="2528994"/>
              <a:ext cx="41229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cxnSp>
          <p:nvCxnSpPr>
            <p:cNvPr id="20" name="Straight Connector 19">
              <a:extLst>
                <a:ext uri="{FF2B5EF4-FFF2-40B4-BE49-F238E27FC236}">
                  <a16:creationId xmlns:a16="http://schemas.microsoft.com/office/drawing/2014/main" id="{C6D951DF-68C3-40B9-A884-837DCB3D7E05}"/>
                </a:ext>
              </a:extLst>
            </p:cNvPr>
            <p:cNvCxnSpPr>
              <a:cxnSpLocks/>
            </p:cNvCxnSpPr>
            <p:nvPr/>
          </p:nvCxnSpPr>
          <p:spPr>
            <a:xfrm>
              <a:off x="1482405" y="2574761"/>
              <a:ext cx="322827"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1" name="Group 20">
            <a:extLst>
              <a:ext uri="{FF2B5EF4-FFF2-40B4-BE49-F238E27FC236}">
                <a16:creationId xmlns:a16="http://schemas.microsoft.com/office/drawing/2014/main" id="{FC690408-B741-4E8B-B5E5-EA3F7BE37C43}"/>
              </a:ext>
            </a:extLst>
          </p:cNvPr>
          <p:cNvGrpSpPr/>
          <p:nvPr/>
        </p:nvGrpSpPr>
        <p:grpSpPr>
          <a:xfrm>
            <a:off x="1813358" y="4351953"/>
            <a:ext cx="569114" cy="719270"/>
            <a:chOff x="1359261" y="2209834"/>
            <a:chExt cx="569114" cy="719270"/>
          </a:xfrm>
        </p:grpSpPr>
        <p:sp>
          <p:nvSpPr>
            <p:cNvPr id="22" name="TextBox 21">
              <a:extLst>
                <a:ext uri="{FF2B5EF4-FFF2-40B4-BE49-F238E27FC236}">
                  <a16:creationId xmlns:a16="http://schemas.microsoft.com/office/drawing/2014/main" id="{30B54ED1-EDA5-4460-BAB0-7B9A30E937A3}"/>
                </a:ext>
              </a:extLst>
            </p:cNvPr>
            <p:cNvSpPr txBox="1"/>
            <p:nvPr/>
          </p:nvSpPr>
          <p:spPr>
            <a:xfrm>
              <a:off x="1437672" y="2209834"/>
              <a:ext cx="41229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23" name="TextBox 22">
              <a:extLst>
                <a:ext uri="{FF2B5EF4-FFF2-40B4-BE49-F238E27FC236}">
                  <a16:creationId xmlns:a16="http://schemas.microsoft.com/office/drawing/2014/main" id="{770D3752-2AA1-426B-886F-E72C95D7F89F}"/>
                </a:ext>
              </a:extLst>
            </p:cNvPr>
            <p:cNvSpPr txBox="1"/>
            <p:nvPr/>
          </p:nvSpPr>
          <p:spPr>
            <a:xfrm>
              <a:off x="1359261" y="2528994"/>
              <a:ext cx="56911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cxnSp>
          <p:nvCxnSpPr>
            <p:cNvPr id="24" name="Straight Connector 23">
              <a:extLst>
                <a:ext uri="{FF2B5EF4-FFF2-40B4-BE49-F238E27FC236}">
                  <a16:creationId xmlns:a16="http://schemas.microsoft.com/office/drawing/2014/main" id="{ADEBF370-D3E4-4CBA-B535-39CADD145133}"/>
                </a:ext>
              </a:extLst>
            </p:cNvPr>
            <p:cNvCxnSpPr>
              <a:cxnSpLocks/>
            </p:cNvCxnSpPr>
            <p:nvPr/>
          </p:nvCxnSpPr>
          <p:spPr>
            <a:xfrm>
              <a:off x="1482405" y="2574761"/>
              <a:ext cx="322827"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25" name="TextBox 24">
            <a:extLst>
              <a:ext uri="{FF2B5EF4-FFF2-40B4-BE49-F238E27FC236}">
                <a16:creationId xmlns:a16="http://schemas.microsoft.com/office/drawing/2014/main" id="{E6DB98A9-2AFD-4741-B8B7-B906AB456AE0}"/>
              </a:ext>
            </a:extLst>
          </p:cNvPr>
          <p:cNvSpPr txBox="1"/>
          <p:nvPr/>
        </p:nvSpPr>
        <p:spPr>
          <a:xfrm>
            <a:off x="4366924" y="3094495"/>
            <a:ext cx="734496"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0.25</a:t>
            </a:r>
          </a:p>
        </p:txBody>
      </p:sp>
      <p:sp>
        <p:nvSpPr>
          <p:cNvPr id="26" name="TextBox 25">
            <a:extLst>
              <a:ext uri="{FF2B5EF4-FFF2-40B4-BE49-F238E27FC236}">
                <a16:creationId xmlns:a16="http://schemas.microsoft.com/office/drawing/2014/main" id="{2A54B1B6-49C4-4681-A014-E26ED5F164FB}"/>
              </a:ext>
            </a:extLst>
          </p:cNvPr>
          <p:cNvSpPr txBox="1"/>
          <p:nvPr/>
        </p:nvSpPr>
        <p:spPr>
          <a:xfrm>
            <a:off x="4366925" y="3794324"/>
            <a:ext cx="577401"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0.2</a:t>
            </a:r>
          </a:p>
        </p:txBody>
      </p:sp>
      <p:sp>
        <p:nvSpPr>
          <p:cNvPr id="27" name="TextBox 26">
            <a:extLst>
              <a:ext uri="{FF2B5EF4-FFF2-40B4-BE49-F238E27FC236}">
                <a16:creationId xmlns:a16="http://schemas.microsoft.com/office/drawing/2014/main" id="{F837B06D-5571-4F47-961C-44FBD32DAC73}"/>
              </a:ext>
            </a:extLst>
          </p:cNvPr>
          <p:cNvSpPr txBox="1"/>
          <p:nvPr/>
        </p:nvSpPr>
        <p:spPr>
          <a:xfrm>
            <a:off x="4366925" y="4501437"/>
            <a:ext cx="577401"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sp>
        <p:nvSpPr>
          <p:cNvPr id="28" name="TextBox 27">
            <a:extLst>
              <a:ext uri="{FF2B5EF4-FFF2-40B4-BE49-F238E27FC236}">
                <a16:creationId xmlns:a16="http://schemas.microsoft.com/office/drawing/2014/main" id="{F58D9255-B7E5-4B4C-A095-108E22FDF230}"/>
              </a:ext>
            </a:extLst>
          </p:cNvPr>
          <p:cNvSpPr txBox="1"/>
          <p:nvPr/>
        </p:nvSpPr>
        <p:spPr>
          <a:xfrm>
            <a:off x="1298272" y="1701071"/>
            <a:ext cx="1850185"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Unit fraction</a:t>
            </a:r>
          </a:p>
        </p:txBody>
      </p:sp>
      <p:sp>
        <p:nvSpPr>
          <p:cNvPr id="29" name="TextBox 28">
            <a:extLst>
              <a:ext uri="{FF2B5EF4-FFF2-40B4-BE49-F238E27FC236}">
                <a16:creationId xmlns:a16="http://schemas.microsoft.com/office/drawing/2014/main" id="{C2960997-9714-4511-A774-19FCD81EB08A}"/>
              </a:ext>
            </a:extLst>
          </p:cNvPr>
          <p:cNvSpPr txBox="1"/>
          <p:nvPr/>
        </p:nvSpPr>
        <p:spPr>
          <a:xfrm>
            <a:off x="3411123" y="1701071"/>
            <a:ext cx="2382383"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Decimal fraction</a:t>
            </a:r>
          </a:p>
        </p:txBody>
      </p:sp>
      <p:sp>
        <p:nvSpPr>
          <p:cNvPr id="3" name="TextBox 19">
            <a:extLst>
              <a:ext uri="{FF2B5EF4-FFF2-40B4-BE49-F238E27FC236}">
                <a16:creationId xmlns:a16="http://schemas.microsoft.com/office/drawing/2014/main" id="{31D2831F-8FDD-421A-B160-7544C7BCBD30}"/>
              </a:ext>
            </a:extLst>
          </p:cNvPr>
          <p:cNvSpPr txBox="1"/>
          <p:nvPr/>
        </p:nvSpPr>
        <p:spPr>
          <a:xfrm>
            <a:off x="6293643" y="4424492"/>
            <a:ext cx="5486401" cy="101566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I know __ and __ are equivalent because if the hundred grid is split into __ equal parts there would be __ hundredths in each part.</a:t>
            </a:r>
          </a:p>
        </p:txBody>
      </p:sp>
      <p:sp>
        <p:nvSpPr>
          <p:cNvPr id="4" name="Content Placeholder 2">
            <a:extLst>
              <a:ext uri="{FF2B5EF4-FFF2-40B4-BE49-F238E27FC236}">
                <a16:creationId xmlns:a16="http://schemas.microsoft.com/office/drawing/2014/main" id="{C39860D8-52E9-4A48-82AF-1072698675D0}"/>
              </a:ext>
            </a:extLst>
          </p:cNvPr>
          <p:cNvSpPr txBox="1">
            <a:spLocks/>
          </p:cNvSpPr>
          <p:nvPr/>
        </p:nvSpPr>
        <p:spPr>
          <a:xfrm>
            <a:off x="6491288" y="1567970"/>
            <a:ext cx="5091113" cy="170149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True or false?                                            0.5, 0.2 and 0.1 could also be written as 0.50, 0.20 and 0.10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do you know each unit and decimal fraction are equivalent to each other? The Dienes could be used to help children’s explanations.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p:txBody>
      </p:sp>
    </p:spTree>
    <p:extLst>
      <p:ext uri="{BB962C8B-B14F-4D97-AF65-F5344CB8AC3E}">
        <p14:creationId xmlns:p14="http://schemas.microsoft.com/office/powerpoint/2010/main" val="2513480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881071-0FF2-4B55-8419-995F01F76462}"/>
              </a:ext>
            </a:extLst>
          </p:cNvPr>
          <p:cNvSpPr>
            <a:spLocks noGrp="1"/>
          </p:cNvSpPr>
          <p:nvPr>
            <p:ph type="title"/>
          </p:nvPr>
        </p:nvSpPr>
        <p:spPr/>
        <p:txBody>
          <a:bodyPr/>
          <a:lstStyle/>
          <a:p>
            <a:r>
              <a:rPr lang="en-GB" dirty="0"/>
              <a:t>5F-3 Recall decimal equivalents for common fractions</a:t>
            </a:r>
          </a:p>
        </p:txBody>
      </p:sp>
      <p:grpSp>
        <p:nvGrpSpPr>
          <p:cNvPr id="19" name="Group 18">
            <a:extLst>
              <a:ext uri="{FF2B5EF4-FFF2-40B4-BE49-F238E27FC236}">
                <a16:creationId xmlns:a16="http://schemas.microsoft.com/office/drawing/2014/main" id="{F5045CBC-9FFA-4F5E-B5CF-48BECC2DA0BF}"/>
              </a:ext>
            </a:extLst>
          </p:cNvPr>
          <p:cNvGrpSpPr/>
          <p:nvPr/>
        </p:nvGrpSpPr>
        <p:grpSpPr>
          <a:xfrm>
            <a:off x="2191194" y="1334639"/>
            <a:ext cx="1725078" cy="4848826"/>
            <a:chOff x="6944206" y="1459899"/>
            <a:chExt cx="1725078" cy="4848826"/>
          </a:xfrm>
        </p:grpSpPr>
        <p:grpSp>
          <p:nvGrpSpPr>
            <p:cNvPr id="26" name="Group 25">
              <a:extLst>
                <a:ext uri="{FF2B5EF4-FFF2-40B4-BE49-F238E27FC236}">
                  <a16:creationId xmlns:a16="http://schemas.microsoft.com/office/drawing/2014/main" id="{1C66C993-62A6-469C-959B-A04DB4C2FEC1}"/>
                </a:ext>
              </a:extLst>
            </p:cNvPr>
            <p:cNvGrpSpPr/>
            <p:nvPr/>
          </p:nvGrpSpPr>
          <p:grpSpPr>
            <a:xfrm>
              <a:off x="6944206" y="1509975"/>
              <a:ext cx="1725078" cy="4798750"/>
              <a:chOff x="6944206" y="1509975"/>
              <a:chExt cx="1725078" cy="4798750"/>
            </a:xfrm>
          </p:grpSpPr>
          <p:grpSp>
            <p:nvGrpSpPr>
              <p:cNvPr id="189" name="Group 188">
                <a:extLst>
                  <a:ext uri="{FF2B5EF4-FFF2-40B4-BE49-F238E27FC236}">
                    <a16:creationId xmlns:a16="http://schemas.microsoft.com/office/drawing/2014/main" id="{8913F718-2A84-4F74-87A9-E10DF2A7F03C}"/>
                  </a:ext>
                </a:extLst>
              </p:cNvPr>
              <p:cNvGrpSpPr/>
              <p:nvPr/>
            </p:nvGrpSpPr>
            <p:grpSpPr>
              <a:xfrm>
                <a:off x="7800977" y="1690303"/>
                <a:ext cx="119913" cy="4455884"/>
                <a:chOff x="10345527" y="1666301"/>
                <a:chExt cx="121816" cy="4445833"/>
              </a:xfrm>
            </p:grpSpPr>
            <p:cxnSp>
              <p:nvCxnSpPr>
                <p:cNvPr id="202" name="Straight Connector 201">
                  <a:extLst>
                    <a:ext uri="{FF2B5EF4-FFF2-40B4-BE49-F238E27FC236}">
                      <a16:creationId xmlns:a16="http://schemas.microsoft.com/office/drawing/2014/main" id="{BFDD8658-3344-4E92-A1C5-8C5C83FF3617}"/>
                    </a:ext>
                  </a:extLst>
                </p:cNvPr>
                <p:cNvCxnSpPr/>
                <p:nvPr/>
              </p:nvCxnSpPr>
              <p:spPr>
                <a:xfrm rot="16200000">
                  <a:off x="8238145" y="3889218"/>
                  <a:ext cx="44458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54EA39A0-5F7D-45F0-922A-F653614823FD}"/>
                    </a:ext>
                  </a:extLst>
                </p:cNvPr>
                <p:cNvCxnSpPr>
                  <a:cxnSpLocks/>
                </p:cNvCxnSpPr>
                <p:nvPr/>
              </p:nvCxnSpPr>
              <p:spPr>
                <a:xfrm rot="16200000">
                  <a:off x="10406435" y="6043665"/>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B80FF3C-031E-4430-9E5C-96B3C551F396}"/>
                    </a:ext>
                  </a:extLst>
                </p:cNvPr>
                <p:cNvCxnSpPr>
                  <a:cxnSpLocks/>
                </p:cNvCxnSpPr>
                <p:nvPr/>
              </p:nvCxnSpPr>
              <p:spPr>
                <a:xfrm rot="16200000">
                  <a:off x="10406435" y="1612157"/>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BF6295C-DB62-4F23-896E-E6188203ABDC}"/>
                    </a:ext>
                  </a:extLst>
                </p:cNvPr>
                <p:cNvCxnSpPr>
                  <a:cxnSpLocks/>
                </p:cNvCxnSpPr>
                <p:nvPr/>
              </p:nvCxnSpPr>
              <p:spPr>
                <a:xfrm rot="16200000">
                  <a:off x="10406435" y="2502037"/>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DF30F50-8411-4FBA-B10A-E92D161F47A3}"/>
                    </a:ext>
                  </a:extLst>
                </p:cNvPr>
                <p:cNvCxnSpPr>
                  <a:cxnSpLocks/>
                </p:cNvCxnSpPr>
                <p:nvPr/>
              </p:nvCxnSpPr>
              <p:spPr>
                <a:xfrm rot="16200000">
                  <a:off x="10406435" y="4272853"/>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E7025E3C-ABF0-498F-A050-0B5DC48168EB}"/>
                    </a:ext>
                  </a:extLst>
                </p:cNvPr>
                <p:cNvCxnSpPr>
                  <a:cxnSpLocks/>
                </p:cNvCxnSpPr>
                <p:nvPr/>
              </p:nvCxnSpPr>
              <p:spPr>
                <a:xfrm rot="16200000">
                  <a:off x="10406435" y="5158261"/>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4F59FC0-A09B-42E1-B65C-076B1E2B72E8}"/>
                    </a:ext>
                  </a:extLst>
                </p:cNvPr>
                <p:cNvCxnSpPr>
                  <a:cxnSpLocks/>
                </p:cNvCxnSpPr>
                <p:nvPr/>
              </p:nvCxnSpPr>
              <p:spPr>
                <a:xfrm rot="16200000">
                  <a:off x="10406435" y="3387445"/>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8AEAD25-85DA-4C5F-823F-284852FC1FDF}"/>
                    </a:ext>
                  </a:extLst>
                </p:cNvPr>
                <p:cNvCxnSpPr>
                  <a:cxnSpLocks/>
                </p:cNvCxnSpPr>
                <p:nvPr/>
              </p:nvCxnSpPr>
              <p:spPr>
                <a:xfrm rot="16200000">
                  <a:off x="10406435" y="2059333"/>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F85ADBC5-34A8-48DC-880C-1B57F5A73DBB}"/>
                    </a:ext>
                  </a:extLst>
                </p:cNvPr>
                <p:cNvCxnSpPr>
                  <a:cxnSpLocks/>
                </p:cNvCxnSpPr>
                <p:nvPr/>
              </p:nvCxnSpPr>
              <p:spPr>
                <a:xfrm rot="16200000">
                  <a:off x="10406435" y="2944741"/>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F66C584-D1B3-4375-BBB0-DC57A1908583}"/>
                    </a:ext>
                  </a:extLst>
                </p:cNvPr>
                <p:cNvCxnSpPr>
                  <a:cxnSpLocks/>
                </p:cNvCxnSpPr>
                <p:nvPr/>
              </p:nvCxnSpPr>
              <p:spPr>
                <a:xfrm rot="16200000">
                  <a:off x="10406435" y="4715557"/>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E3DD9A74-0080-4CFF-AAEB-499507D5FE50}"/>
                    </a:ext>
                  </a:extLst>
                </p:cNvPr>
                <p:cNvCxnSpPr>
                  <a:cxnSpLocks/>
                </p:cNvCxnSpPr>
                <p:nvPr/>
              </p:nvCxnSpPr>
              <p:spPr>
                <a:xfrm rot="16200000">
                  <a:off x="10406435" y="5600965"/>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3678590-4D0D-477D-8A28-7351E90E7F08}"/>
                    </a:ext>
                  </a:extLst>
                </p:cNvPr>
                <p:cNvCxnSpPr>
                  <a:cxnSpLocks/>
                </p:cNvCxnSpPr>
                <p:nvPr/>
              </p:nvCxnSpPr>
              <p:spPr>
                <a:xfrm rot="16200000">
                  <a:off x="10406435" y="3830149"/>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id="{72AC4D82-3B1E-4036-9953-DAA3DF96296F}"/>
                  </a:ext>
                </a:extLst>
              </p:cNvPr>
              <p:cNvGrpSpPr/>
              <p:nvPr/>
            </p:nvGrpSpPr>
            <p:grpSpPr>
              <a:xfrm>
                <a:off x="6944206" y="1509975"/>
                <a:ext cx="1725078" cy="4798750"/>
                <a:chOff x="7204097" y="1626701"/>
                <a:chExt cx="1105151" cy="4798750"/>
              </a:xfrm>
            </p:grpSpPr>
            <p:sp>
              <p:nvSpPr>
                <p:cNvPr id="191" name="TextBox 190">
                  <a:extLst>
                    <a:ext uri="{FF2B5EF4-FFF2-40B4-BE49-F238E27FC236}">
                      <a16:creationId xmlns:a16="http://schemas.microsoft.com/office/drawing/2014/main" id="{C8A9E755-0401-4B77-8725-5B7DD28C5FD5}"/>
                    </a:ext>
                  </a:extLst>
                </p:cNvPr>
                <p:cNvSpPr txBox="1"/>
                <p:nvPr/>
              </p:nvSpPr>
              <p:spPr>
                <a:xfrm>
                  <a:off x="7204097" y="1626701"/>
                  <a:ext cx="56849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92" name="TextBox 191">
                  <a:extLst>
                    <a:ext uri="{FF2B5EF4-FFF2-40B4-BE49-F238E27FC236}">
                      <a16:creationId xmlns:a16="http://schemas.microsoft.com/office/drawing/2014/main" id="{E19783CF-C08E-4988-A38A-EC6ED2AC5014}"/>
                    </a:ext>
                  </a:extLst>
                </p:cNvPr>
                <p:cNvSpPr txBox="1"/>
                <p:nvPr/>
              </p:nvSpPr>
              <p:spPr>
                <a:xfrm>
                  <a:off x="7293140" y="6086897"/>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193" name="TextBox 192">
                  <a:extLst>
                    <a:ext uri="{FF2B5EF4-FFF2-40B4-BE49-F238E27FC236}">
                      <a16:creationId xmlns:a16="http://schemas.microsoft.com/office/drawing/2014/main" id="{1D011261-78C2-41D5-BED1-29C8D04116FD}"/>
                    </a:ext>
                  </a:extLst>
                </p:cNvPr>
                <p:cNvSpPr txBox="1"/>
                <p:nvPr/>
              </p:nvSpPr>
              <p:spPr>
                <a:xfrm>
                  <a:off x="7297622" y="5202219"/>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0.2</a:t>
                  </a:r>
                </a:p>
              </p:txBody>
            </p:sp>
            <p:sp>
              <p:nvSpPr>
                <p:cNvPr id="194" name="TextBox 193">
                  <a:extLst>
                    <a:ext uri="{FF2B5EF4-FFF2-40B4-BE49-F238E27FC236}">
                      <a16:creationId xmlns:a16="http://schemas.microsoft.com/office/drawing/2014/main" id="{A1F720E9-6B9E-48F0-A63C-8259A6B12A0B}"/>
                    </a:ext>
                  </a:extLst>
                </p:cNvPr>
                <p:cNvSpPr txBox="1"/>
                <p:nvPr/>
              </p:nvSpPr>
              <p:spPr>
                <a:xfrm>
                  <a:off x="7297622" y="4320271"/>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0.4</a:t>
                  </a:r>
                </a:p>
              </p:txBody>
            </p:sp>
            <p:sp>
              <p:nvSpPr>
                <p:cNvPr id="195" name="TextBox 194">
                  <a:extLst>
                    <a:ext uri="{FF2B5EF4-FFF2-40B4-BE49-F238E27FC236}">
                      <a16:creationId xmlns:a16="http://schemas.microsoft.com/office/drawing/2014/main" id="{C1105144-5283-4319-91D9-8984CFEF38A8}"/>
                    </a:ext>
                  </a:extLst>
                </p:cNvPr>
                <p:cNvSpPr txBox="1"/>
                <p:nvPr/>
              </p:nvSpPr>
              <p:spPr>
                <a:xfrm>
                  <a:off x="7297622" y="3438323"/>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0.6</a:t>
                  </a:r>
                </a:p>
              </p:txBody>
            </p:sp>
            <p:sp>
              <p:nvSpPr>
                <p:cNvPr id="196" name="TextBox 195">
                  <a:extLst>
                    <a:ext uri="{FF2B5EF4-FFF2-40B4-BE49-F238E27FC236}">
                      <a16:creationId xmlns:a16="http://schemas.microsoft.com/office/drawing/2014/main" id="{150260ED-DBFD-43A8-AFDA-8D92F637F36B}"/>
                    </a:ext>
                  </a:extLst>
                </p:cNvPr>
                <p:cNvSpPr txBox="1"/>
                <p:nvPr/>
              </p:nvSpPr>
              <p:spPr>
                <a:xfrm>
                  <a:off x="7297622" y="2556375"/>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0.8</a:t>
                  </a:r>
                </a:p>
              </p:txBody>
            </p:sp>
            <p:sp>
              <p:nvSpPr>
                <p:cNvPr id="197" name="TextBox 196">
                  <a:extLst>
                    <a:ext uri="{FF2B5EF4-FFF2-40B4-BE49-F238E27FC236}">
                      <a16:creationId xmlns:a16="http://schemas.microsoft.com/office/drawing/2014/main" id="{3DECA13C-5ACD-4F0F-B1AD-77A36769256D}"/>
                    </a:ext>
                  </a:extLst>
                </p:cNvPr>
                <p:cNvSpPr txBox="1"/>
                <p:nvPr/>
              </p:nvSpPr>
              <p:spPr>
                <a:xfrm>
                  <a:off x="7297622" y="2115401"/>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0.9</a:t>
                  </a:r>
                </a:p>
              </p:txBody>
            </p:sp>
            <p:sp>
              <p:nvSpPr>
                <p:cNvPr id="198" name="TextBox 197">
                  <a:extLst>
                    <a:ext uri="{FF2B5EF4-FFF2-40B4-BE49-F238E27FC236}">
                      <a16:creationId xmlns:a16="http://schemas.microsoft.com/office/drawing/2014/main" id="{B1B0CB03-9D6F-4F0E-8B58-5AE3F944C9FF}"/>
                    </a:ext>
                  </a:extLst>
                </p:cNvPr>
                <p:cNvSpPr txBox="1"/>
                <p:nvPr/>
              </p:nvSpPr>
              <p:spPr>
                <a:xfrm>
                  <a:off x="7297622" y="5643192"/>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sp>
              <p:nvSpPr>
                <p:cNvPr id="199" name="TextBox 198">
                  <a:extLst>
                    <a:ext uri="{FF2B5EF4-FFF2-40B4-BE49-F238E27FC236}">
                      <a16:creationId xmlns:a16="http://schemas.microsoft.com/office/drawing/2014/main" id="{255231DD-6E41-4456-998A-CFED811572D5}"/>
                    </a:ext>
                  </a:extLst>
                </p:cNvPr>
                <p:cNvSpPr txBox="1"/>
                <p:nvPr/>
              </p:nvSpPr>
              <p:spPr>
                <a:xfrm>
                  <a:off x="7297622" y="4761245"/>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0.3</a:t>
                  </a:r>
                </a:p>
              </p:txBody>
            </p:sp>
            <p:sp>
              <p:nvSpPr>
                <p:cNvPr id="200" name="TextBox 199">
                  <a:extLst>
                    <a:ext uri="{FF2B5EF4-FFF2-40B4-BE49-F238E27FC236}">
                      <a16:creationId xmlns:a16="http://schemas.microsoft.com/office/drawing/2014/main" id="{997A6EFA-46E7-4C52-AA9B-7EEA39DF2CB2}"/>
                    </a:ext>
                  </a:extLst>
                </p:cNvPr>
                <p:cNvSpPr txBox="1"/>
                <p:nvPr/>
              </p:nvSpPr>
              <p:spPr>
                <a:xfrm>
                  <a:off x="7297622" y="3879297"/>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0.5</a:t>
                  </a:r>
                </a:p>
              </p:txBody>
            </p:sp>
            <p:sp>
              <p:nvSpPr>
                <p:cNvPr id="201" name="TextBox 200">
                  <a:extLst>
                    <a:ext uri="{FF2B5EF4-FFF2-40B4-BE49-F238E27FC236}">
                      <a16:creationId xmlns:a16="http://schemas.microsoft.com/office/drawing/2014/main" id="{DFE8919F-A555-49EA-905B-43AF90F4BC06}"/>
                    </a:ext>
                  </a:extLst>
                </p:cNvPr>
                <p:cNvSpPr txBox="1"/>
                <p:nvPr/>
              </p:nvSpPr>
              <p:spPr>
                <a:xfrm>
                  <a:off x="7297622" y="2997349"/>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0.7</a:t>
                  </a:r>
                </a:p>
              </p:txBody>
            </p:sp>
            <p:sp>
              <p:nvSpPr>
                <p:cNvPr id="154" name="TextBox 153">
                  <a:extLst>
                    <a:ext uri="{FF2B5EF4-FFF2-40B4-BE49-F238E27FC236}">
                      <a16:creationId xmlns:a16="http://schemas.microsoft.com/office/drawing/2014/main" id="{78E1C656-B05B-4A26-A830-8FF4B4AB38A0}"/>
                    </a:ext>
                  </a:extLst>
                </p:cNvPr>
                <p:cNvSpPr txBox="1"/>
                <p:nvPr/>
              </p:nvSpPr>
              <p:spPr>
                <a:xfrm>
                  <a:off x="7834281" y="6086897"/>
                  <a:ext cx="474967"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grpSp>
        </p:grpSp>
        <p:grpSp>
          <p:nvGrpSpPr>
            <p:cNvPr id="12" name="Group 11">
              <a:extLst>
                <a:ext uri="{FF2B5EF4-FFF2-40B4-BE49-F238E27FC236}">
                  <a16:creationId xmlns:a16="http://schemas.microsoft.com/office/drawing/2014/main" id="{4ED3C1D8-8AA6-4BF8-996A-B1396F1A2350}"/>
                </a:ext>
              </a:extLst>
            </p:cNvPr>
            <p:cNvGrpSpPr/>
            <p:nvPr/>
          </p:nvGrpSpPr>
          <p:grpSpPr>
            <a:xfrm>
              <a:off x="7925216" y="1459899"/>
              <a:ext cx="422144" cy="4462348"/>
              <a:chOff x="7925216" y="1459899"/>
              <a:chExt cx="422144" cy="4462348"/>
            </a:xfrm>
          </p:grpSpPr>
          <p:grpSp>
            <p:nvGrpSpPr>
              <p:cNvPr id="78" name="Group 77">
                <a:extLst>
                  <a:ext uri="{FF2B5EF4-FFF2-40B4-BE49-F238E27FC236}">
                    <a16:creationId xmlns:a16="http://schemas.microsoft.com/office/drawing/2014/main" id="{B399C3D2-A582-4300-A634-0360C06B2A63}"/>
                  </a:ext>
                </a:extLst>
              </p:cNvPr>
              <p:cNvGrpSpPr/>
              <p:nvPr/>
            </p:nvGrpSpPr>
            <p:grpSpPr>
              <a:xfrm>
                <a:off x="7925216" y="1912243"/>
                <a:ext cx="422144" cy="458291"/>
                <a:chOff x="4000770" y="2049295"/>
                <a:chExt cx="422144" cy="458291"/>
              </a:xfrm>
            </p:grpSpPr>
            <p:grpSp>
              <p:nvGrpSpPr>
                <p:cNvPr id="79" name="Group 78">
                  <a:extLst>
                    <a:ext uri="{FF2B5EF4-FFF2-40B4-BE49-F238E27FC236}">
                      <a16:creationId xmlns:a16="http://schemas.microsoft.com/office/drawing/2014/main" id="{6E3B6094-F35E-479F-A76D-C1EDE89B9961}"/>
                    </a:ext>
                  </a:extLst>
                </p:cNvPr>
                <p:cNvGrpSpPr/>
                <p:nvPr/>
              </p:nvGrpSpPr>
              <p:grpSpPr>
                <a:xfrm>
                  <a:off x="4000770" y="2049295"/>
                  <a:ext cx="422144" cy="458291"/>
                  <a:chOff x="3841173" y="2049295"/>
                  <a:chExt cx="741337" cy="458291"/>
                </a:xfrm>
              </p:grpSpPr>
              <p:sp>
                <p:nvSpPr>
                  <p:cNvPr id="81" name="TextBox 80">
                    <a:extLst>
                      <a:ext uri="{FF2B5EF4-FFF2-40B4-BE49-F238E27FC236}">
                        <a16:creationId xmlns:a16="http://schemas.microsoft.com/office/drawing/2014/main" id="{2FFF37FF-E054-4EB9-A72E-8BF59A34690E}"/>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
                <p:nvSpPr>
                  <p:cNvPr id="82" name="TextBox 81">
                    <a:extLst>
                      <a:ext uri="{FF2B5EF4-FFF2-40B4-BE49-F238E27FC236}">
                        <a16:creationId xmlns:a16="http://schemas.microsoft.com/office/drawing/2014/main" id="{B59C7B25-A804-489E-914D-AE33D6B680D6}"/>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80" name="Straight Connector 79">
                  <a:extLst>
                    <a:ext uri="{FF2B5EF4-FFF2-40B4-BE49-F238E27FC236}">
                      <a16:creationId xmlns:a16="http://schemas.microsoft.com/office/drawing/2014/main" id="{DC77FF35-511E-4457-AF59-D80C4E34DAE6}"/>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92" name="Group 91">
                <a:extLst>
                  <a:ext uri="{FF2B5EF4-FFF2-40B4-BE49-F238E27FC236}">
                    <a16:creationId xmlns:a16="http://schemas.microsoft.com/office/drawing/2014/main" id="{D6FF22DA-185D-42C8-A5C0-04E1AD6CB4EF}"/>
                  </a:ext>
                </a:extLst>
              </p:cNvPr>
              <p:cNvGrpSpPr/>
              <p:nvPr/>
            </p:nvGrpSpPr>
            <p:grpSpPr>
              <a:xfrm>
                <a:off x="7925216" y="2349098"/>
                <a:ext cx="422144" cy="458291"/>
                <a:chOff x="4000770" y="2049295"/>
                <a:chExt cx="422144" cy="458291"/>
              </a:xfrm>
            </p:grpSpPr>
            <p:grpSp>
              <p:nvGrpSpPr>
                <p:cNvPr id="93" name="Group 92">
                  <a:extLst>
                    <a:ext uri="{FF2B5EF4-FFF2-40B4-BE49-F238E27FC236}">
                      <a16:creationId xmlns:a16="http://schemas.microsoft.com/office/drawing/2014/main" id="{276DD2D8-A1DF-4ABF-AD7A-EFB21C319685}"/>
                    </a:ext>
                  </a:extLst>
                </p:cNvPr>
                <p:cNvGrpSpPr/>
                <p:nvPr/>
              </p:nvGrpSpPr>
              <p:grpSpPr>
                <a:xfrm>
                  <a:off x="4000770" y="2049295"/>
                  <a:ext cx="422144" cy="458291"/>
                  <a:chOff x="3841173" y="2049295"/>
                  <a:chExt cx="741337" cy="458291"/>
                </a:xfrm>
              </p:grpSpPr>
              <p:sp>
                <p:nvSpPr>
                  <p:cNvPr id="95" name="TextBox 94">
                    <a:extLst>
                      <a:ext uri="{FF2B5EF4-FFF2-40B4-BE49-F238E27FC236}">
                        <a16:creationId xmlns:a16="http://schemas.microsoft.com/office/drawing/2014/main" id="{262B30F6-0F1A-4C07-A8A6-C3B4DFD33BB1}"/>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
                <p:nvSpPr>
                  <p:cNvPr id="96" name="TextBox 95">
                    <a:extLst>
                      <a:ext uri="{FF2B5EF4-FFF2-40B4-BE49-F238E27FC236}">
                        <a16:creationId xmlns:a16="http://schemas.microsoft.com/office/drawing/2014/main" id="{176F27AA-2FB5-41C1-AB84-4D9D5446DFEC}"/>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94" name="Straight Connector 93">
                  <a:extLst>
                    <a:ext uri="{FF2B5EF4-FFF2-40B4-BE49-F238E27FC236}">
                      <a16:creationId xmlns:a16="http://schemas.microsoft.com/office/drawing/2014/main" id="{837B0064-B794-4FF3-BD17-849C8B0839B2}"/>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97" name="Group 96">
                <a:extLst>
                  <a:ext uri="{FF2B5EF4-FFF2-40B4-BE49-F238E27FC236}">
                    <a16:creationId xmlns:a16="http://schemas.microsoft.com/office/drawing/2014/main" id="{44FC0401-506F-4548-8E34-F7A8EA2F24E1}"/>
                  </a:ext>
                </a:extLst>
              </p:cNvPr>
              <p:cNvGrpSpPr/>
              <p:nvPr/>
            </p:nvGrpSpPr>
            <p:grpSpPr>
              <a:xfrm>
                <a:off x="7925216" y="1459899"/>
                <a:ext cx="422144" cy="458291"/>
                <a:chOff x="4000770" y="2049295"/>
                <a:chExt cx="422144" cy="458291"/>
              </a:xfrm>
            </p:grpSpPr>
            <p:grpSp>
              <p:nvGrpSpPr>
                <p:cNvPr id="98" name="Group 97">
                  <a:extLst>
                    <a:ext uri="{FF2B5EF4-FFF2-40B4-BE49-F238E27FC236}">
                      <a16:creationId xmlns:a16="http://schemas.microsoft.com/office/drawing/2014/main" id="{52212438-5E1C-4A69-BD32-ADB1EC1B338D}"/>
                    </a:ext>
                  </a:extLst>
                </p:cNvPr>
                <p:cNvGrpSpPr/>
                <p:nvPr/>
              </p:nvGrpSpPr>
              <p:grpSpPr>
                <a:xfrm>
                  <a:off x="4000770" y="2049295"/>
                  <a:ext cx="422144" cy="458291"/>
                  <a:chOff x="3841173" y="2049295"/>
                  <a:chExt cx="741337" cy="458291"/>
                </a:xfrm>
              </p:grpSpPr>
              <p:sp>
                <p:nvSpPr>
                  <p:cNvPr id="100" name="TextBox 99">
                    <a:extLst>
                      <a:ext uri="{FF2B5EF4-FFF2-40B4-BE49-F238E27FC236}">
                        <a16:creationId xmlns:a16="http://schemas.microsoft.com/office/drawing/2014/main" id="{7E13C82F-17F1-46E3-9BA0-827B9E697D87}"/>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101" name="TextBox 100">
                    <a:extLst>
                      <a:ext uri="{FF2B5EF4-FFF2-40B4-BE49-F238E27FC236}">
                        <a16:creationId xmlns:a16="http://schemas.microsoft.com/office/drawing/2014/main" id="{D8B3095E-237C-4831-BCE3-4C0C7D3763F3}"/>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99" name="Straight Connector 98">
                  <a:extLst>
                    <a:ext uri="{FF2B5EF4-FFF2-40B4-BE49-F238E27FC236}">
                      <a16:creationId xmlns:a16="http://schemas.microsoft.com/office/drawing/2014/main" id="{31603724-D3D3-493A-8A56-A7C6425CBF52}"/>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02" name="Group 101">
                <a:extLst>
                  <a:ext uri="{FF2B5EF4-FFF2-40B4-BE49-F238E27FC236}">
                    <a16:creationId xmlns:a16="http://schemas.microsoft.com/office/drawing/2014/main" id="{4ECB3056-F106-4EF1-848D-D9257859C1A7}"/>
                  </a:ext>
                </a:extLst>
              </p:cNvPr>
              <p:cNvGrpSpPr/>
              <p:nvPr/>
            </p:nvGrpSpPr>
            <p:grpSpPr>
              <a:xfrm>
                <a:off x="7925216" y="3249828"/>
                <a:ext cx="422144" cy="458291"/>
                <a:chOff x="4000770" y="2049295"/>
                <a:chExt cx="422144" cy="458291"/>
              </a:xfrm>
            </p:grpSpPr>
            <p:grpSp>
              <p:nvGrpSpPr>
                <p:cNvPr id="103" name="Group 102">
                  <a:extLst>
                    <a:ext uri="{FF2B5EF4-FFF2-40B4-BE49-F238E27FC236}">
                      <a16:creationId xmlns:a16="http://schemas.microsoft.com/office/drawing/2014/main" id="{388193D7-DF20-4A1B-A07D-E1D6629197D2}"/>
                    </a:ext>
                  </a:extLst>
                </p:cNvPr>
                <p:cNvGrpSpPr/>
                <p:nvPr/>
              </p:nvGrpSpPr>
              <p:grpSpPr>
                <a:xfrm>
                  <a:off x="4000770" y="2049295"/>
                  <a:ext cx="422144" cy="458291"/>
                  <a:chOff x="3841173" y="2049295"/>
                  <a:chExt cx="741337" cy="458291"/>
                </a:xfrm>
              </p:grpSpPr>
              <p:sp>
                <p:nvSpPr>
                  <p:cNvPr id="105" name="TextBox 104">
                    <a:extLst>
                      <a:ext uri="{FF2B5EF4-FFF2-40B4-BE49-F238E27FC236}">
                        <a16:creationId xmlns:a16="http://schemas.microsoft.com/office/drawing/2014/main" id="{0054548E-7FDF-44F7-A479-C328ED371D03}"/>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106" name="TextBox 105">
                    <a:extLst>
                      <a:ext uri="{FF2B5EF4-FFF2-40B4-BE49-F238E27FC236}">
                        <a16:creationId xmlns:a16="http://schemas.microsoft.com/office/drawing/2014/main" id="{D00EA79D-B32A-4BAD-B66E-867FE53377D9}"/>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104" name="Straight Connector 103">
                  <a:extLst>
                    <a:ext uri="{FF2B5EF4-FFF2-40B4-BE49-F238E27FC236}">
                      <a16:creationId xmlns:a16="http://schemas.microsoft.com/office/drawing/2014/main" id="{843C320E-8CD3-4B92-809C-0E58EB4F88FC}"/>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08" name="Group 107">
                <a:extLst>
                  <a:ext uri="{FF2B5EF4-FFF2-40B4-BE49-F238E27FC236}">
                    <a16:creationId xmlns:a16="http://schemas.microsoft.com/office/drawing/2014/main" id="{D3C5838B-A408-4D29-86ED-E6B5428C2DD5}"/>
                  </a:ext>
                </a:extLst>
              </p:cNvPr>
              <p:cNvGrpSpPr/>
              <p:nvPr/>
            </p:nvGrpSpPr>
            <p:grpSpPr>
              <a:xfrm>
                <a:off x="7925216" y="3686683"/>
                <a:ext cx="422144" cy="458291"/>
                <a:chOff x="4000770" y="2049295"/>
                <a:chExt cx="422144" cy="458291"/>
              </a:xfrm>
            </p:grpSpPr>
            <p:grpSp>
              <p:nvGrpSpPr>
                <p:cNvPr id="109" name="Group 108">
                  <a:extLst>
                    <a:ext uri="{FF2B5EF4-FFF2-40B4-BE49-F238E27FC236}">
                      <a16:creationId xmlns:a16="http://schemas.microsoft.com/office/drawing/2014/main" id="{29586534-2C47-429B-9347-FEF291E36857}"/>
                    </a:ext>
                  </a:extLst>
                </p:cNvPr>
                <p:cNvGrpSpPr/>
                <p:nvPr/>
              </p:nvGrpSpPr>
              <p:grpSpPr>
                <a:xfrm>
                  <a:off x="4000770" y="2049295"/>
                  <a:ext cx="422144" cy="458291"/>
                  <a:chOff x="3841173" y="2049295"/>
                  <a:chExt cx="741337" cy="458291"/>
                </a:xfrm>
              </p:grpSpPr>
              <p:sp>
                <p:nvSpPr>
                  <p:cNvPr id="111" name="TextBox 110">
                    <a:extLst>
                      <a:ext uri="{FF2B5EF4-FFF2-40B4-BE49-F238E27FC236}">
                        <a16:creationId xmlns:a16="http://schemas.microsoft.com/office/drawing/2014/main" id="{65524930-F82D-49D1-B1B0-30BA7C85F005}"/>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
                <p:nvSpPr>
                  <p:cNvPr id="112" name="TextBox 111">
                    <a:extLst>
                      <a:ext uri="{FF2B5EF4-FFF2-40B4-BE49-F238E27FC236}">
                        <a16:creationId xmlns:a16="http://schemas.microsoft.com/office/drawing/2014/main" id="{68887412-AD79-409E-B0E8-BBA2A4D0A077}"/>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110" name="Straight Connector 109">
                  <a:extLst>
                    <a:ext uri="{FF2B5EF4-FFF2-40B4-BE49-F238E27FC236}">
                      <a16:creationId xmlns:a16="http://schemas.microsoft.com/office/drawing/2014/main" id="{FE1031B3-5C3E-4425-8EB3-8C9438C776D4}"/>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13" name="Group 112">
                <a:extLst>
                  <a:ext uri="{FF2B5EF4-FFF2-40B4-BE49-F238E27FC236}">
                    <a16:creationId xmlns:a16="http://schemas.microsoft.com/office/drawing/2014/main" id="{7A620713-DB89-4656-A1A0-3DCC716F639C}"/>
                  </a:ext>
                </a:extLst>
              </p:cNvPr>
              <p:cNvGrpSpPr/>
              <p:nvPr/>
            </p:nvGrpSpPr>
            <p:grpSpPr>
              <a:xfrm>
                <a:off x="7925216" y="2797484"/>
                <a:ext cx="422144" cy="458291"/>
                <a:chOff x="4000770" y="2049295"/>
                <a:chExt cx="422144" cy="458291"/>
              </a:xfrm>
            </p:grpSpPr>
            <p:grpSp>
              <p:nvGrpSpPr>
                <p:cNvPr id="114" name="Group 113">
                  <a:extLst>
                    <a:ext uri="{FF2B5EF4-FFF2-40B4-BE49-F238E27FC236}">
                      <a16:creationId xmlns:a16="http://schemas.microsoft.com/office/drawing/2014/main" id="{A00B2D80-FE17-4669-AB4D-F1434D49EEFA}"/>
                    </a:ext>
                  </a:extLst>
                </p:cNvPr>
                <p:cNvGrpSpPr/>
                <p:nvPr/>
              </p:nvGrpSpPr>
              <p:grpSpPr>
                <a:xfrm>
                  <a:off x="4000770" y="2049295"/>
                  <a:ext cx="422144" cy="458291"/>
                  <a:chOff x="3841173" y="2049295"/>
                  <a:chExt cx="741337" cy="458291"/>
                </a:xfrm>
              </p:grpSpPr>
              <p:sp>
                <p:nvSpPr>
                  <p:cNvPr id="116" name="TextBox 115">
                    <a:extLst>
                      <a:ext uri="{FF2B5EF4-FFF2-40B4-BE49-F238E27FC236}">
                        <a16:creationId xmlns:a16="http://schemas.microsoft.com/office/drawing/2014/main" id="{A64D3B61-9345-4030-9DAE-727F96861EF2}"/>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
                <p:nvSpPr>
                  <p:cNvPr id="117" name="TextBox 116">
                    <a:extLst>
                      <a:ext uri="{FF2B5EF4-FFF2-40B4-BE49-F238E27FC236}">
                        <a16:creationId xmlns:a16="http://schemas.microsoft.com/office/drawing/2014/main" id="{BD9CAFDC-9681-457D-8D6A-ED068EEFA318}"/>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115" name="Straight Connector 114">
                  <a:extLst>
                    <a:ext uri="{FF2B5EF4-FFF2-40B4-BE49-F238E27FC236}">
                      <a16:creationId xmlns:a16="http://schemas.microsoft.com/office/drawing/2014/main" id="{42A348E3-6461-46A2-9172-1F68FEF759CE}"/>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18" name="Group 117">
                <a:extLst>
                  <a:ext uri="{FF2B5EF4-FFF2-40B4-BE49-F238E27FC236}">
                    <a16:creationId xmlns:a16="http://schemas.microsoft.com/office/drawing/2014/main" id="{7BDE4D6E-0D90-47B0-A1C9-FCDB230F6FB5}"/>
                  </a:ext>
                </a:extLst>
              </p:cNvPr>
              <p:cNvGrpSpPr/>
              <p:nvPr/>
            </p:nvGrpSpPr>
            <p:grpSpPr>
              <a:xfrm>
                <a:off x="7925216" y="4126371"/>
                <a:ext cx="422144" cy="458291"/>
                <a:chOff x="4000770" y="2049295"/>
                <a:chExt cx="422144" cy="458291"/>
              </a:xfrm>
            </p:grpSpPr>
            <p:grpSp>
              <p:nvGrpSpPr>
                <p:cNvPr id="119" name="Group 118">
                  <a:extLst>
                    <a:ext uri="{FF2B5EF4-FFF2-40B4-BE49-F238E27FC236}">
                      <a16:creationId xmlns:a16="http://schemas.microsoft.com/office/drawing/2014/main" id="{4A0BD55E-88BA-4A02-8760-A9655E56A3D4}"/>
                    </a:ext>
                  </a:extLst>
                </p:cNvPr>
                <p:cNvGrpSpPr/>
                <p:nvPr/>
              </p:nvGrpSpPr>
              <p:grpSpPr>
                <a:xfrm>
                  <a:off x="4000770" y="2049295"/>
                  <a:ext cx="422144" cy="458291"/>
                  <a:chOff x="3841173" y="2049295"/>
                  <a:chExt cx="741337" cy="458291"/>
                </a:xfrm>
              </p:grpSpPr>
              <p:sp>
                <p:nvSpPr>
                  <p:cNvPr id="121" name="TextBox 120">
                    <a:extLst>
                      <a:ext uri="{FF2B5EF4-FFF2-40B4-BE49-F238E27FC236}">
                        <a16:creationId xmlns:a16="http://schemas.microsoft.com/office/drawing/2014/main" id="{6B0526B2-A760-4643-807D-733BB69FC743}"/>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122" name="TextBox 121">
                    <a:extLst>
                      <a:ext uri="{FF2B5EF4-FFF2-40B4-BE49-F238E27FC236}">
                        <a16:creationId xmlns:a16="http://schemas.microsoft.com/office/drawing/2014/main" id="{D89936BD-1551-489B-A324-F7765AB80D3C}"/>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120" name="Straight Connector 119">
                  <a:extLst>
                    <a:ext uri="{FF2B5EF4-FFF2-40B4-BE49-F238E27FC236}">
                      <a16:creationId xmlns:a16="http://schemas.microsoft.com/office/drawing/2014/main" id="{8C60823D-3606-4D9F-A004-9D80BE1421C0}"/>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23" name="Group 122">
                <a:extLst>
                  <a:ext uri="{FF2B5EF4-FFF2-40B4-BE49-F238E27FC236}">
                    <a16:creationId xmlns:a16="http://schemas.microsoft.com/office/drawing/2014/main" id="{54C0A17A-43FE-43E4-B0E2-6544D3A0ADD9}"/>
                  </a:ext>
                </a:extLst>
              </p:cNvPr>
              <p:cNvGrpSpPr/>
              <p:nvPr/>
            </p:nvGrpSpPr>
            <p:grpSpPr>
              <a:xfrm>
                <a:off x="7925216" y="4563226"/>
                <a:ext cx="422144" cy="458291"/>
                <a:chOff x="4000770" y="2049295"/>
                <a:chExt cx="422144" cy="458291"/>
              </a:xfrm>
            </p:grpSpPr>
            <p:grpSp>
              <p:nvGrpSpPr>
                <p:cNvPr id="124" name="Group 123">
                  <a:extLst>
                    <a:ext uri="{FF2B5EF4-FFF2-40B4-BE49-F238E27FC236}">
                      <a16:creationId xmlns:a16="http://schemas.microsoft.com/office/drawing/2014/main" id="{2B54103D-5137-4212-BEE4-BC8C52AA6DA3}"/>
                    </a:ext>
                  </a:extLst>
                </p:cNvPr>
                <p:cNvGrpSpPr/>
                <p:nvPr/>
              </p:nvGrpSpPr>
              <p:grpSpPr>
                <a:xfrm>
                  <a:off x="4000770" y="2049295"/>
                  <a:ext cx="422144" cy="458291"/>
                  <a:chOff x="3841173" y="2049295"/>
                  <a:chExt cx="741337" cy="458291"/>
                </a:xfrm>
              </p:grpSpPr>
              <p:sp>
                <p:nvSpPr>
                  <p:cNvPr id="126" name="TextBox 125">
                    <a:extLst>
                      <a:ext uri="{FF2B5EF4-FFF2-40B4-BE49-F238E27FC236}">
                        <a16:creationId xmlns:a16="http://schemas.microsoft.com/office/drawing/2014/main" id="{FAEB1C84-D96C-4D42-8C4C-A73BC3A57FEA}"/>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129" name="TextBox 128">
                    <a:extLst>
                      <a:ext uri="{FF2B5EF4-FFF2-40B4-BE49-F238E27FC236}">
                        <a16:creationId xmlns:a16="http://schemas.microsoft.com/office/drawing/2014/main" id="{737548FC-F54D-4574-8888-3DF66285E865}"/>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125" name="Straight Connector 124">
                  <a:extLst>
                    <a:ext uri="{FF2B5EF4-FFF2-40B4-BE49-F238E27FC236}">
                      <a16:creationId xmlns:a16="http://schemas.microsoft.com/office/drawing/2014/main" id="{BC58482E-629C-4E77-BEEF-2148E0E1DBA0}"/>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35" name="Group 134">
                <a:extLst>
                  <a:ext uri="{FF2B5EF4-FFF2-40B4-BE49-F238E27FC236}">
                    <a16:creationId xmlns:a16="http://schemas.microsoft.com/office/drawing/2014/main" id="{5EC429AB-E555-4C5B-B5E8-F68E8B5CBD9F}"/>
                  </a:ext>
                </a:extLst>
              </p:cNvPr>
              <p:cNvGrpSpPr/>
              <p:nvPr/>
            </p:nvGrpSpPr>
            <p:grpSpPr>
              <a:xfrm>
                <a:off x="7925216" y="5463956"/>
                <a:ext cx="422144" cy="458291"/>
                <a:chOff x="4000770" y="2049295"/>
                <a:chExt cx="422144" cy="458291"/>
              </a:xfrm>
            </p:grpSpPr>
            <p:grpSp>
              <p:nvGrpSpPr>
                <p:cNvPr id="137" name="Group 136">
                  <a:extLst>
                    <a:ext uri="{FF2B5EF4-FFF2-40B4-BE49-F238E27FC236}">
                      <a16:creationId xmlns:a16="http://schemas.microsoft.com/office/drawing/2014/main" id="{42403E52-38DF-4501-B99C-7FE78B78AAE4}"/>
                    </a:ext>
                  </a:extLst>
                </p:cNvPr>
                <p:cNvGrpSpPr/>
                <p:nvPr/>
              </p:nvGrpSpPr>
              <p:grpSpPr>
                <a:xfrm>
                  <a:off x="4000770" y="2049295"/>
                  <a:ext cx="422144" cy="458291"/>
                  <a:chOff x="3841173" y="2049295"/>
                  <a:chExt cx="741337" cy="458291"/>
                </a:xfrm>
              </p:grpSpPr>
              <p:sp>
                <p:nvSpPr>
                  <p:cNvPr id="142" name="TextBox 141">
                    <a:extLst>
                      <a:ext uri="{FF2B5EF4-FFF2-40B4-BE49-F238E27FC236}">
                        <a16:creationId xmlns:a16="http://schemas.microsoft.com/office/drawing/2014/main" id="{346776F5-A0A5-4D13-9CC2-A0EA59FADE65}"/>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43" name="TextBox 142">
                    <a:extLst>
                      <a:ext uri="{FF2B5EF4-FFF2-40B4-BE49-F238E27FC236}">
                        <a16:creationId xmlns:a16="http://schemas.microsoft.com/office/drawing/2014/main" id="{B07E14B1-7220-478E-8A15-4E7BB3BB7EA6}"/>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141" name="Straight Connector 140">
                  <a:extLst>
                    <a:ext uri="{FF2B5EF4-FFF2-40B4-BE49-F238E27FC236}">
                      <a16:creationId xmlns:a16="http://schemas.microsoft.com/office/drawing/2014/main" id="{3670D37A-351F-4E50-A82C-F7757135E4CE}"/>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49" name="Group 148">
                <a:extLst>
                  <a:ext uri="{FF2B5EF4-FFF2-40B4-BE49-F238E27FC236}">
                    <a16:creationId xmlns:a16="http://schemas.microsoft.com/office/drawing/2014/main" id="{E6C21355-4EA8-4BD0-A2F4-32A7CF5848CB}"/>
                  </a:ext>
                </a:extLst>
              </p:cNvPr>
              <p:cNvGrpSpPr/>
              <p:nvPr/>
            </p:nvGrpSpPr>
            <p:grpSpPr>
              <a:xfrm>
                <a:off x="7925216" y="5011612"/>
                <a:ext cx="422144" cy="458291"/>
                <a:chOff x="4000770" y="2049295"/>
                <a:chExt cx="422144" cy="458291"/>
              </a:xfrm>
            </p:grpSpPr>
            <p:grpSp>
              <p:nvGrpSpPr>
                <p:cNvPr id="150" name="Group 149">
                  <a:extLst>
                    <a:ext uri="{FF2B5EF4-FFF2-40B4-BE49-F238E27FC236}">
                      <a16:creationId xmlns:a16="http://schemas.microsoft.com/office/drawing/2014/main" id="{F5A31578-587A-4408-8683-917B0D6C00F5}"/>
                    </a:ext>
                  </a:extLst>
                </p:cNvPr>
                <p:cNvGrpSpPr/>
                <p:nvPr/>
              </p:nvGrpSpPr>
              <p:grpSpPr>
                <a:xfrm>
                  <a:off x="4000770" y="2049295"/>
                  <a:ext cx="422144" cy="458291"/>
                  <a:chOff x="3841173" y="2049295"/>
                  <a:chExt cx="741337" cy="458291"/>
                </a:xfrm>
              </p:grpSpPr>
              <p:sp>
                <p:nvSpPr>
                  <p:cNvPr id="152" name="TextBox 151">
                    <a:extLst>
                      <a:ext uri="{FF2B5EF4-FFF2-40B4-BE49-F238E27FC236}">
                        <a16:creationId xmlns:a16="http://schemas.microsoft.com/office/drawing/2014/main" id="{5723F7B4-21DC-4E24-9585-0BA54673971A}"/>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
                <p:nvSpPr>
                  <p:cNvPr id="153" name="TextBox 152">
                    <a:extLst>
                      <a:ext uri="{FF2B5EF4-FFF2-40B4-BE49-F238E27FC236}">
                        <a16:creationId xmlns:a16="http://schemas.microsoft.com/office/drawing/2014/main" id="{F2C46234-96FF-4B9D-A5DF-AF6DCA59E319}"/>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151" name="Straight Connector 150">
                  <a:extLst>
                    <a:ext uri="{FF2B5EF4-FFF2-40B4-BE49-F238E27FC236}">
                      <a16:creationId xmlns:a16="http://schemas.microsoft.com/office/drawing/2014/main" id="{04B90D00-443C-4815-AABF-EB21A30B5BCF}"/>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grpSp>
      <p:grpSp>
        <p:nvGrpSpPr>
          <p:cNvPr id="18" name="Group 17">
            <a:extLst>
              <a:ext uri="{FF2B5EF4-FFF2-40B4-BE49-F238E27FC236}">
                <a16:creationId xmlns:a16="http://schemas.microsoft.com/office/drawing/2014/main" id="{19AF3B60-7389-45B7-941A-FD48EEBABF25}"/>
              </a:ext>
            </a:extLst>
          </p:cNvPr>
          <p:cNvGrpSpPr/>
          <p:nvPr/>
        </p:nvGrpSpPr>
        <p:grpSpPr>
          <a:xfrm>
            <a:off x="2353840" y="1334639"/>
            <a:ext cx="1423624" cy="4848826"/>
            <a:chOff x="4902212" y="1459899"/>
            <a:chExt cx="1423624" cy="4848826"/>
          </a:xfrm>
        </p:grpSpPr>
        <p:grpSp>
          <p:nvGrpSpPr>
            <p:cNvPr id="25" name="Group 24">
              <a:extLst>
                <a:ext uri="{FF2B5EF4-FFF2-40B4-BE49-F238E27FC236}">
                  <a16:creationId xmlns:a16="http://schemas.microsoft.com/office/drawing/2014/main" id="{1BCC5FEC-B4A7-4BFC-9304-57A3E42601FA}"/>
                </a:ext>
              </a:extLst>
            </p:cNvPr>
            <p:cNvGrpSpPr/>
            <p:nvPr/>
          </p:nvGrpSpPr>
          <p:grpSpPr>
            <a:xfrm>
              <a:off x="4902212" y="1509975"/>
              <a:ext cx="1423624" cy="4798750"/>
              <a:chOff x="4902212" y="1509975"/>
              <a:chExt cx="1423624" cy="4798750"/>
            </a:xfrm>
          </p:grpSpPr>
          <p:grpSp>
            <p:nvGrpSpPr>
              <p:cNvPr id="23" name="Group 22">
                <a:extLst>
                  <a:ext uri="{FF2B5EF4-FFF2-40B4-BE49-F238E27FC236}">
                    <a16:creationId xmlns:a16="http://schemas.microsoft.com/office/drawing/2014/main" id="{04511432-6FE0-4E36-809B-BD99B17DF2EC}"/>
                  </a:ext>
                </a:extLst>
              </p:cNvPr>
              <p:cNvGrpSpPr/>
              <p:nvPr/>
            </p:nvGrpSpPr>
            <p:grpSpPr>
              <a:xfrm>
                <a:off x="5595842" y="1690304"/>
                <a:ext cx="119913" cy="4455884"/>
                <a:chOff x="5595842" y="1690304"/>
                <a:chExt cx="119913" cy="4455884"/>
              </a:xfrm>
            </p:grpSpPr>
            <p:cxnSp>
              <p:nvCxnSpPr>
                <p:cNvPr id="176" name="Straight Connector 175">
                  <a:extLst>
                    <a:ext uri="{FF2B5EF4-FFF2-40B4-BE49-F238E27FC236}">
                      <a16:creationId xmlns:a16="http://schemas.microsoft.com/office/drawing/2014/main" id="{D7FFDFB9-490F-4003-A56B-878DB26BC092}"/>
                    </a:ext>
                  </a:extLst>
                </p:cNvPr>
                <p:cNvCxnSpPr/>
                <p:nvPr/>
              </p:nvCxnSpPr>
              <p:spPr>
                <a:xfrm rot="16200000">
                  <a:off x="3481630"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958A880D-21EF-433A-BAAF-0E5349508FAF}"/>
                    </a:ext>
                  </a:extLst>
                </p:cNvPr>
                <p:cNvCxnSpPr>
                  <a:cxnSpLocks/>
                </p:cNvCxnSpPr>
                <p:nvPr/>
              </p:nvCxnSpPr>
              <p:spPr>
                <a:xfrm rot="16200000">
                  <a:off x="5655799"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F571B8E-6297-4458-945D-E8202F522CB7}"/>
                    </a:ext>
                  </a:extLst>
                </p:cNvPr>
                <p:cNvCxnSpPr>
                  <a:cxnSpLocks/>
                </p:cNvCxnSpPr>
                <p:nvPr/>
              </p:nvCxnSpPr>
              <p:spPr>
                <a:xfrm rot="16200000">
                  <a:off x="5655799"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73145AD-5D54-41A3-80F4-28FCCC176D77}"/>
                    </a:ext>
                  </a:extLst>
                </p:cNvPr>
                <p:cNvCxnSpPr>
                  <a:cxnSpLocks/>
                </p:cNvCxnSpPr>
                <p:nvPr/>
              </p:nvCxnSpPr>
              <p:spPr>
                <a:xfrm rot="16200000">
                  <a:off x="5655799" y="2529018"/>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8896ABB9-5AC6-4538-8557-9729D6494063}"/>
                    </a:ext>
                  </a:extLst>
                </p:cNvPr>
                <p:cNvCxnSpPr>
                  <a:cxnSpLocks/>
                </p:cNvCxnSpPr>
                <p:nvPr/>
              </p:nvCxnSpPr>
              <p:spPr>
                <a:xfrm rot="16200000">
                  <a:off x="5655799" y="430383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9832C11-425F-4B06-BD30-14AE209EEFF3}"/>
                    </a:ext>
                  </a:extLst>
                </p:cNvPr>
                <p:cNvCxnSpPr>
                  <a:cxnSpLocks/>
                </p:cNvCxnSpPr>
                <p:nvPr/>
              </p:nvCxnSpPr>
              <p:spPr>
                <a:xfrm rot="16200000">
                  <a:off x="5655799" y="519124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6527241-AFE4-48E9-B2DA-E8E12616DD74}"/>
                    </a:ext>
                  </a:extLst>
                </p:cNvPr>
                <p:cNvCxnSpPr>
                  <a:cxnSpLocks/>
                </p:cNvCxnSpPr>
                <p:nvPr/>
              </p:nvCxnSpPr>
              <p:spPr>
                <a:xfrm rot="16200000">
                  <a:off x="5655799" y="341642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559E3EEB-5A4E-4597-9549-56608BBAADC4}"/>
                  </a:ext>
                </a:extLst>
              </p:cNvPr>
              <p:cNvGrpSpPr/>
              <p:nvPr/>
            </p:nvGrpSpPr>
            <p:grpSpPr>
              <a:xfrm>
                <a:off x="4902212" y="1509975"/>
                <a:ext cx="1423624" cy="4798750"/>
                <a:chOff x="5057972" y="1509975"/>
                <a:chExt cx="1117430" cy="4798750"/>
              </a:xfrm>
            </p:grpSpPr>
            <p:sp>
              <p:nvSpPr>
                <p:cNvPr id="165" name="TextBox 164">
                  <a:extLst>
                    <a:ext uri="{FF2B5EF4-FFF2-40B4-BE49-F238E27FC236}">
                      <a16:creationId xmlns:a16="http://schemas.microsoft.com/office/drawing/2014/main" id="{E50D9C29-16EF-46EB-B3A7-9148C0724D59}"/>
                    </a:ext>
                  </a:extLst>
                </p:cNvPr>
                <p:cNvSpPr txBox="1"/>
                <p:nvPr/>
              </p:nvSpPr>
              <p:spPr>
                <a:xfrm>
                  <a:off x="5057972" y="1509975"/>
                  <a:ext cx="56849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66" name="TextBox 165">
                  <a:extLst>
                    <a:ext uri="{FF2B5EF4-FFF2-40B4-BE49-F238E27FC236}">
                      <a16:creationId xmlns:a16="http://schemas.microsoft.com/office/drawing/2014/main" id="{94EBCA8A-DF7D-4667-AE56-CBAFA34C2370}"/>
                    </a:ext>
                  </a:extLst>
                </p:cNvPr>
                <p:cNvSpPr txBox="1"/>
                <p:nvPr/>
              </p:nvSpPr>
              <p:spPr>
                <a:xfrm>
                  <a:off x="5147015" y="5970171"/>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167" name="TextBox 166">
                  <a:extLst>
                    <a:ext uri="{FF2B5EF4-FFF2-40B4-BE49-F238E27FC236}">
                      <a16:creationId xmlns:a16="http://schemas.microsoft.com/office/drawing/2014/main" id="{324375CE-5320-44E7-BA73-40A93FA329FC}"/>
                    </a:ext>
                  </a:extLst>
                </p:cNvPr>
                <p:cNvSpPr txBox="1"/>
                <p:nvPr/>
              </p:nvSpPr>
              <p:spPr>
                <a:xfrm>
                  <a:off x="5151497" y="5085493"/>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0.2</a:t>
                  </a:r>
                </a:p>
              </p:txBody>
            </p:sp>
            <p:sp>
              <p:nvSpPr>
                <p:cNvPr id="168" name="TextBox 167">
                  <a:extLst>
                    <a:ext uri="{FF2B5EF4-FFF2-40B4-BE49-F238E27FC236}">
                      <a16:creationId xmlns:a16="http://schemas.microsoft.com/office/drawing/2014/main" id="{C909D386-5292-4BC1-A5FC-7DC5032939F4}"/>
                    </a:ext>
                  </a:extLst>
                </p:cNvPr>
                <p:cNvSpPr txBox="1"/>
                <p:nvPr/>
              </p:nvSpPr>
              <p:spPr>
                <a:xfrm>
                  <a:off x="5151497" y="4203545"/>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0.4</a:t>
                  </a:r>
                </a:p>
              </p:txBody>
            </p:sp>
            <p:sp>
              <p:nvSpPr>
                <p:cNvPr id="169" name="TextBox 168">
                  <a:extLst>
                    <a:ext uri="{FF2B5EF4-FFF2-40B4-BE49-F238E27FC236}">
                      <a16:creationId xmlns:a16="http://schemas.microsoft.com/office/drawing/2014/main" id="{5FDFF4FF-A580-4E35-8B2A-219624EEEF12}"/>
                    </a:ext>
                  </a:extLst>
                </p:cNvPr>
                <p:cNvSpPr txBox="1"/>
                <p:nvPr/>
              </p:nvSpPr>
              <p:spPr>
                <a:xfrm>
                  <a:off x="5151497" y="3321597"/>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0.6</a:t>
                  </a:r>
                </a:p>
              </p:txBody>
            </p:sp>
            <p:sp>
              <p:nvSpPr>
                <p:cNvPr id="170" name="TextBox 169">
                  <a:extLst>
                    <a:ext uri="{FF2B5EF4-FFF2-40B4-BE49-F238E27FC236}">
                      <a16:creationId xmlns:a16="http://schemas.microsoft.com/office/drawing/2014/main" id="{2ECB83A9-8BBD-47DD-AB22-769525B53D3F}"/>
                    </a:ext>
                  </a:extLst>
                </p:cNvPr>
                <p:cNvSpPr txBox="1"/>
                <p:nvPr/>
              </p:nvSpPr>
              <p:spPr>
                <a:xfrm>
                  <a:off x="5151497" y="2429199"/>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0.8</a:t>
                  </a:r>
                </a:p>
              </p:txBody>
            </p:sp>
            <p:sp>
              <p:nvSpPr>
                <p:cNvPr id="276" name="TextBox 275">
                  <a:extLst>
                    <a:ext uri="{FF2B5EF4-FFF2-40B4-BE49-F238E27FC236}">
                      <a16:creationId xmlns:a16="http://schemas.microsoft.com/office/drawing/2014/main" id="{D7F9B0AA-BCA6-4894-B573-02EBDCCA6861}"/>
                    </a:ext>
                  </a:extLst>
                </p:cNvPr>
                <p:cNvSpPr txBox="1"/>
                <p:nvPr/>
              </p:nvSpPr>
              <p:spPr>
                <a:xfrm>
                  <a:off x="5700435" y="5970171"/>
                  <a:ext cx="474967"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grpSp>
        </p:grpSp>
        <p:grpSp>
          <p:nvGrpSpPr>
            <p:cNvPr id="11" name="Group 10">
              <a:extLst>
                <a:ext uri="{FF2B5EF4-FFF2-40B4-BE49-F238E27FC236}">
                  <a16:creationId xmlns:a16="http://schemas.microsoft.com/office/drawing/2014/main" id="{B4EF764C-DD32-4A3F-A7D3-38F6B50CB460}"/>
                </a:ext>
              </a:extLst>
            </p:cNvPr>
            <p:cNvGrpSpPr/>
            <p:nvPr/>
          </p:nvGrpSpPr>
          <p:grpSpPr>
            <a:xfrm>
              <a:off x="5727356" y="1459899"/>
              <a:ext cx="422144" cy="4010004"/>
              <a:chOff x="5727356" y="1459899"/>
              <a:chExt cx="422144" cy="4010004"/>
            </a:xfrm>
          </p:grpSpPr>
          <p:grpSp>
            <p:nvGrpSpPr>
              <p:cNvPr id="251" name="Group 250">
                <a:extLst>
                  <a:ext uri="{FF2B5EF4-FFF2-40B4-BE49-F238E27FC236}">
                    <a16:creationId xmlns:a16="http://schemas.microsoft.com/office/drawing/2014/main" id="{EF630807-574D-4815-9E95-8D46D4A549E3}"/>
                  </a:ext>
                </a:extLst>
              </p:cNvPr>
              <p:cNvGrpSpPr/>
              <p:nvPr/>
            </p:nvGrpSpPr>
            <p:grpSpPr>
              <a:xfrm>
                <a:off x="5727356" y="2349098"/>
                <a:ext cx="422144" cy="458291"/>
                <a:chOff x="4000770" y="2049295"/>
                <a:chExt cx="422144" cy="458291"/>
              </a:xfrm>
            </p:grpSpPr>
            <p:grpSp>
              <p:nvGrpSpPr>
                <p:cNvPr id="252" name="Group 251">
                  <a:extLst>
                    <a:ext uri="{FF2B5EF4-FFF2-40B4-BE49-F238E27FC236}">
                      <a16:creationId xmlns:a16="http://schemas.microsoft.com/office/drawing/2014/main" id="{10F3037C-4264-41BC-B752-1F00AB6CE94F}"/>
                    </a:ext>
                  </a:extLst>
                </p:cNvPr>
                <p:cNvGrpSpPr/>
                <p:nvPr/>
              </p:nvGrpSpPr>
              <p:grpSpPr>
                <a:xfrm>
                  <a:off x="4000770" y="2049295"/>
                  <a:ext cx="422144" cy="458291"/>
                  <a:chOff x="3841173" y="2049295"/>
                  <a:chExt cx="741337" cy="458291"/>
                </a:xfrm>
              </p:grpSpPr>
              <p:sp>
                <p:nvSpPr>
                  <p:cNvPr id="254" name="TextBox 253">
                    <a:extLst>
                      <a:ext uri="{FF2B5EF4-FFF2-40B4-BE49-F238E27FC236}">
                        <a16:creationId xmlns:a16="http://schemas.microsoft.com/office/drawing/2014/main" id="{A3EFE273-1612-41D4-87B5-16597BC06F77}"/>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255" name="TextBox 254">
                    <a:extLst>
                      <a:ext uri="{FF2B5EF4-FFF2-40B4-BE49-F238E27FC236}">
                        <a16:creationId xmlns:a16="http://schemas.microsoft.com/office/drawing/2014/main" id="{34DBD0BE-4CEE-42E0-A533-ADA9AF50F455}"/>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cxnSp>
              <p:nvCxnSpPr>
                <p:cNvPr id="253" name="Straight Connector 252">
                  <a:extLst>
                    <a:ext uri="{FF2B5EF4-FFF2-40B4-BE49-F238E27FC236}">
                      <a16:creationId xmlns:a16="http://schemas.microsoft.com/office/drawing/2014/main" id="{16D528FE-D9E8-4D7C-A8A0-B1EECC54EA3F}"/>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56" name="Group 255">
                <a:extLst>
                  <a:ext uri="{FF2B5EF4-FFF2-40B4-BE49-F238E27FC236}">
                    <a16:creationId xmlns:a16="http://schemas.microsoft.com/office/drawing/2014/main" id="{4436EFEE-C1C6-4B6B-B65E-74CDE36E92A1}"/>
                  </a:ext>
                </a:extLst>
              </p:cNvPr>
              <p:cNvGrpSpPr/>
              <p:nvPr/>
            </p:nvGrpSpPr>
            <p:grpSpPr>
              <a:xfrm>
                <a:off x="5727356" y="1459899"/>
                <a:ext cx="422144" cy="458291"/>
                <a:chOff x="4000770" y="2049295"/>
                <a:chExt cx="422144" cy="458291"/>
              </a:xfrm>
            </p:grpSpPr>
            <p:grpSp>
              <p:nvGrpSpPr>
                <p:cNvPr id="257" name="Group 256">
                  <a:extLst>
                    <a:ext uri="{FF2B5EF4-FFF2-40B4-BE49-F238E27FC236}">
                      <a16:creationId xmlns:a16="http://schemas.microsoft.com/office/drawing/2014/main" id="{D5E72440-957A-4C6B-A8E1-FC8104BFDA09}"/>
                    </a:ext>
                  </a:extLst>
                </p:cNvPr>
                <p:cNvGrpSpPr/>
                <p:nvPr/>
              </p:nvGrpSpPr>
              <p:grpSpPr>
                <a:xfrm>
                  <a:off x="4000770" y="2049295"/>
                  <a:ext cx="422144" cy="458291"/>
                  <a:chOff x="3841173" y="2049295"/>
                  <a:chExt cx="741337" cy="458291"/>
                </a:xfrm>
              </p:grpSpPr>
              <p:sp>
                <p:nvSpPr>
                  <p:cNvPr id="259" name="TextBox 258">
                    <a:extLst>
                      <a:ext uri="{FF2B5EF4-FFF2-40B4-BE49-F238E27FC236}">
                        <a16:creationId xmlns:a16="http://schemas.microsoft.com/office/drawing/2014/main" id="{C3A0F984-C7DF-4E88-B875-F042C9E5C183}"/>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
                <p:nvSpPr>
                  <p:cNvPr id="260" name="TextBox 259">
                    <a:extLst>
                      <a:ext uri="{FF2B5EF4-FFF2-40B4-BE49-F238E27FC236}">
                        <a16:creationId xmlns:a16="http://schemas.microsoft.com/office/drawing/2014/main" id="{F4F94603-19CC-4B1C-A115-878D52A31848}"/>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cxnSp>
              <p:nvCxnSpPr>
                <p:cNvPr id="258" name="Straight Connector 257">
                  <a:extLst>
                    <a:ext uri="{FF2B5EF4-FFF2-40B4-BE49-F238E27FC236}">
                      <a16:creationId xmlns:a16="http://schemas.microsoft.com/office/drawing/2014/main" id="{A3EFAB35-171A-4EE6-B9F8-CBBB5B476F1D}"/>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61" name="Group 260">
                <a:extLst>
                  <a:ext uri="{FF2B5EF4-FFF2-40B4-BE49-F238E27FC236}">
                    <a16:creationId xmlns:a16="http://schemas.microsoft.com/office/drawing/2014/main" id="{E3514892-BC6E-4FA5-9FA8-B898DE13C85E}"/>
                  </a:ext>
                </a:extLst>
              </p:cNvPr>
              <p:cNvGrpSpPr/>
              <p:nvPr/>
            </p:nvGrpSpPr>
            <p:grpSpPr>
              <a:xfrm>
                <a:off x="5727356" y="3249828"/>
                <a:ext cx="422144" cy="458291"/>
                <a:chOff x="4000770" y="2049295"/>
                <a:chExt cx="422144" cy="458291"/>
              </a:xfrm>
            </p:grpSpPr>
            <p:grpSp>
              <p:nvGrpSpPr>
                <p:cNvPr id="262" name="Group 261">
                  <a:extLst>
                    <a:ext uri="{FF2B5EF4-FFF2-40B4-BE49-F238E27FC236}">
                      <a16:creationId xmlns:a16="http://schemas.microsoft.com/office/drawing/2014/main" id="{02BD2ACA-DF9B-4AD5-B9CF-83E1A21BCE27}"/>
                    </a:ext>
                  </a:extLst>
                </p:cNvPr>
                <p:cNvGrpSpPr/>
                <p:nvPr/>
              </p:nvGrpSpPr>
              <p:grpSpPr>
                <a:xfrm>
                  <a:off x="4000770" y="2049295"/>
                  <a:ext cx="422144" cy="458291"/>
                  <a:chOff x="3841173" y="2049295"/>
                  <a:chExt cx="741337" cy="458291"/>
                </a:xfrm>
              </p:grpSpPr>
              <p:sp>
                <p:nvSpPr>
                  <p:cNvPr id="264" name="TextBox 263">
                    <a:extLst>
                      <a:ext uri="{FF2B5EF4-FFF2-40B4-BE49-F238E27FC236}">
                        <a16:creationId xmlns:a16="http://schemas.microsoft.com/office/drawing/2014/main" id="{D33C1C53-D45D-48DC-B8FA-B079FC636715}"/>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265" name="TextBox 264">
                    <a:extLst>
                      <a:ext uri="{FF2B5EF4-FFF2-40B4-BE49-F238E27FC236}">
                        <a16:creationId xmlns:a16="http://schemas.microsoft.com/office/drawing/2014/main" id="{640A88A9-FE02-4C8A-9C3C-EF8924DDE048}"/>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cxnSp>
              <p:nvCxnSpPr>
                <p:cNvPr id="263" name="Straight Connector 262">
                  <a:extLst>
                    <a:ext uri="{FF2B5EF4-FFF2-40B4-BE49-F238E27FC236}">
                      <a16:creationId xmlns:a16="http://schemas.microsoft.com/office/drawing/2014/main" id="{4553D369-BF04-4C5C-B6C7-2C0F3F833A43}"/>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66" name="Group 265">
                <a:extLst>
                  <a:ext uri="{FF2B5EF4-FFF2-40B4-BE49-F238E27FC236}">
                    <a16:creationId xmlns:a16="http://schemas.microsoft.com/office/drawing/2014/main" id="{0B28D8ED-74C2-4CD6-BE68-85AC40F62E15}"/>
                  </a:ext>
                </a:extLst>
              </p:cNvPr>
              <p:cNvGrpSpPr/>
              <p:nvPr/>
            </p:nvGrpSpPr>
            <p:grpSpPr>
              <a:xfrm>
                <a:off x="5727356" y="4126371"/>
                <a:ext cx="422144" cy="458291"/>
                <a:chOff x="4000770" y="2049295"/>
                <a:chExt cx="422144" cy="458291"/>
              </a:xfrm>
            </p:grpSpPr>
            <p:grpSp>
              <p:nvGrpSpPr>
                <p:cNvPr id="267" name="Group 266">
                  <a:extLst>
                    <a:ext uri="{FF2B5EF4-FFF2-40B4-BE49-F238E27FC236}">
                      <a16:creationId xmlns:a16="http://schemas.microsoft.com/office/drawing/2014/main" id="{2187D811-7780-4D7F-9401-76DA2B75926E}"/>
                    </a:ext>
                  </a:extLst>
                </p:cNvPr>
                <p:cNvGrpSpPr/>
                <p:nvPr/>
              </p:nvGrpSpPr>
              <p:grpSpPr>
                <a:xfrm>
                  <a:off x="4000770" y="2049295"/>
                  <a:ext cx="422144" cy="458291"/>
                  <a:chOff x="3841173" y="2049295"/>
                  <a:chExt cx="741337" cy="458291"/>
                </a:xfrm>
              </p:grpSpPr>
              <p:sp>
                <p:nvSpPr>
                  <p:cNvPr id="269" name="TextBox 268">
                    <a:extLst>
                      <a:ext uri="{FF2B5EF4-FFF2-40B4-BE49-F238E27FC236}">
                        <a16:creationId xmlns:a16="http://schemas.microsoft.com/office/drawing/2014/main" id="{51469580-8C7C-42E4-9854-F8284F35B8EB}"/>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
                <p:nvSpPr>
                  <p:cNvPr id="270" name="TextBox 269">
                    <a:extLst>
                      <a:ext uri="{FF2B5EF4-FFF2-40B4-BE49-F238E27FC236}">
                        <a16:creationId xmlns:a16="http://schemas.microsoft.com/office/drawing/2014/main" id="{9CF9375B-C171-43B3-92A2-B7E6F93164C7}"/>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cxnSp>
              <p:nvCxnSpPr>
                <p:cNvPr id="268" name="Straight Connector 267">
                  <a:extLst>
                    <a:ext uri="{FF2B5EF4-FFF2-40B4-BE49-F238E27FC236}">
                      <a16:creationId xmlns:a16="http://schemas.microsoft.com/office/drawing/2014/main" id="{09A12EED-F5BF-4642-8F70-9DB6C38C4640}"/>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71" name="Group 270">
                <a:extLst>
                  <a:ext uri="{FF2B5EF4-FFF2-40B4-BE49-F238E27FC236}">
                    <a16:creationId xmlns:a16="http://schemas.microsoft.com/office/drawing/2014/main" id="{0BA5551F-5E75-421D-81E2-574E20AB35D9}"/>
                  </a:ext>
                </a:extLst>
              </p:cNvPr>
              <p:cNvGrpSpPr/>
              <p:nvPr/>
            </p:nvGrpSpPr>
            <p:grpSpPr>
              <a:xfrm>
                <a:off x="5727356" y="5011612"/>
                <a:ext cx="422144" cy="458291"/>
                <a:chOff x="4000770" y="2049295"/>
                <a:chExt cx="422144" cy="458291"/>
              </a:xfrm>
            </p:grpSpPr>
            <p:grpSp>
              <p:nvGrpSpPr>
                <p:cNvPr id="272" name="Group 271">
                  <a:extLst>
                    <a:ext uri="{FF2B5EF4-FFF2-40B4-BE49-F238E27FC236}">
                      <a16:creationId xmlns:a16="http://schemas.microsoft.com/office/drawing/2014/main" id="{F5005435-C301-4C09-BEA3-9EF39DE8FB05}"/>
                    </a:ext>
                  </a:extLst>
                </p:cNvPr>
                <p:cNvGrpSpPr/>
                <p:nvPr/>
              </p:nvGrpSpPr>
              <p:grpSpPr>
                <a:xfrm>
                  <a:off x="4000770" y="2049295"/>
                  <a:ext cx="422144" cy="458291"/>
                  <a:chOff x="3841173" y="2049295"/>
                  <a:chExt cx="741337" cy="458291"/>
                </a:xfrm>
              </p:grpSpPr>
              <p:sp>
                <p:nvSpPr>
                  <p:cNvPr id="274" name="TextBox 273">
                    <a:extLst>
                      <a:ext uri="{FF2B5EF4-FFF2-40B4-BE49-F238E27FC236}">
                        <a16:creationId xmlns:a16="http://schemas.microsoft.com/office/drawing/2014/main" id="{AAC98C20-6615-45CC-8F2D-81A6D92BF570}"/>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275" name="TextBox 274">
                    <a:extLst>
                      <a:ext uri="{FF2B5EF4-FFF2-40B4-BE49-F238E27FC236}">
                        <a16:creationId xmlns:a16="http://schemas.microsoft.com/office/drawing/2014/main" id="{5167CBBC-27B1-49E6-8534-B173ACD8E94B}"/>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cxnSp>
              <p:nvCxnSpPr>
                <p:cNvPr id="273" name="Straight Connector 272">
                  <a:extLst>
                    <a:ext uri="{FF2B5EF4-FFF2-40B4-BE49-F238E27FC236}">
                      <a16:creationId xmlns:a16="http://schemas.microsoft.com/office/drawing/2014/main" id="{199F6B4F-48F8-48A5-9D53-BAD75C5D80F2}"/>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grpSp>
      <p:grpSp>
        <p:nvGrpSpPr>
          <p:cNvPr id="17" name="Group 16">
            <a:extLst>
              <a:ext uri="{FF2B5EF4-FFF2-40B4-BE49-F238E27FC236}">
                <a16:creationId xmlns:a16="http://schemas.microsoft.com/office/drawing/2014/main" id="{033A3D0D-AE5B-442A-874D-6AE797D0B5B9}"/>
              </a:ext>
            </a:extLst>
          </p:cNvPr>
          <p:cNvGrpSpPr/>
          <p:nvPr/>
        </p:nvGrpSpPr>
        <p:grpSpPr>
          <a:xfrm>
            <a:off x="2333483" y="1344185"/>
            <a:ext cx="1452247" cy="4839280"/>
            <a:chOff x="2675400" y="1469445"/>
            <a:chExt cx="1452247" cy="4839280"/>
          </a:xfrm>
        </p:grpSpPr>
        <p:grpSp>
          <p:nvGrpSpPr>
            <p:cNvPr id="15" name="Group 14">
              <a:extLst>
                <a:ext uri="{FF2B5EF4-FFF2-40B4-BE49-F238E27FC236}">
                  <a16:creationId xmlns:a16="http://schemas.microsoft.com/office/drawing/2014/main" id="{F1A77A92-EDBE-4A5C-9FDD-7C74EA915F2A}"/>
                </a:ext>
              </a:extLst>
            </p:cNvPr>
            <p:cNvGrpSpPr/>
            <p:nvPr/>
          </p:nvGrpSpPr>
          <p:grpSpPr>
            <a:xfrm>
              <a:off x="2675400" y="1509975"/>
              <a:ext cx="1452247" cy="4798750"/>
              <a:chOff x="2675400" y="1509975"/>
              <a:chExt cx="1452247" cy="4798750"/>
            </a:xfrm>
          </p:grpSpPr>
          <p:grpSp>
            <p:nvGrpSpPr>
              <p:cNvPr id="14" name="Group 13">
                <a:extLst>
                  <a:ext uri="{FF2B5EF4-FFF2-40B4-BE49-F238E27FC236}">
                    <a16:creationId xmlns:a16="http://schemas.microsoft.com/office/drawing/2014/main" id="{09CB8C87-516A-40FE-8055-72438B1B7D60}"/>
                  </a:ext>
                </a:extLst>
              </p:cNvPr>
              <p:cNvGrpSpPr/>
              <p:nvPr/>
            </p:nvGrpSpPr>
            <p:grpSpPr>
              <a:xfrm>
                <a:off x="3390706" y="1690304"/>
                <a:ext cx="119913" cy="4455884"/>
                <a:chOff x="3390706" y="1690304"/>
                <a:chExt cx="119913" cy="4455884"/>
              </a:xfrm>
            </p:grpSpPr>
            <p:cxnSp>
              <p:nvCxnSpPr>
                <p:cNvPr id="138" name="Straight Connector 137">
                  <a:extLst>
                    <a:ext uri="{FF2B5EF4-FFF2-40B4-BE49-F238E27FC236}">
                      <a16:creationId xmlns:a16="http://schemas.microsoft.com/office/drawing/2014/main" id="{0842246C-1027-4613-B7D1-C0ED0C46DAE5}"/>
                    </a:ext>
                  </a:extLst>
                </p:cNvPr>
                <p:cNvCxnSpPr/>
                <p:nvPr/>
              </p:nvCxnSpPr>
              <p:spPr>
                <a:xfrm rot="16200000">
                  <a:off x="1276494"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374CF0B-D3B4-4177-BD4E-AD16598C1BB0}"/>
                    </a:ext>
                  </a:extLst>
                </p:cNvPr>
                <p:cNvCxnSpPr>
                  <a:cxnSpLocks/>
                </p:cNvCxnSpPr>
                <p:nvPr/>
              </p:nvCxnSpPr>
              <p:spPr>
                <a:xfrm rot="16200000">
                  <a:off x="3450663"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1691F26-D00B-4E59-BEDE-3C8124BC4736}"/>
                    </a:ext>
                  </a:extLst>
                </p:cNvPr>
                <p:cNvCxnSpPr>
                  <a:cxnSpLocks/>
                </p:cNvCxnSpPr>
                <p:nvPr/>
              </p:nvCxnSpPr>
              <p:spPr>
                <a:xfrm rot="16200000">
                  <a:off x="3450663"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115BD7B-2078-465B-A0E7-AE328A2FFD05}"/>
                    </a:ext>
                  </a:extLst>
                </p:cNvPr>
                <p:cNvCxnSpPr>
                  <a:cxnSpLocks/>
                </p:cNvCxnSpPr>
                <p:nvPr/>
              </p:nvCxnSpPr>
              <p:spPr>
                <a:xfrm rot="16200000">
                  <a:off x="3450663"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C4236603-DE15-438F-8B9C-919CBED657C1}"/>
                    </a:ext>
                  </a:extLst>
                </p:cNvPr>
                <p:cNvCxnSpPr>
                  <a:cxnSpLocks/>
                </p:cNvCxnSpPr>
                <p:nvPr/>
              </p:nvCxnSpPr>
              <p:spPr>
                <a:xfrm rot="16200000">
                  <a:off x="3450663" y="4967369"/>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E4BB76BB-3E05-4737-8C69-CFC4BDAD5890}"/>
                    </a:ext>
                  </a:extLst>
                </p:cNvPr>
                <p:cNvCxnSpPr>
                  <a:cxnSpLocks/>
                </p:cNvCxnSpPr>
                <p:nvPr/>
              </p:nvCxnSpPr>
              <p:spPr>
                <a:xfrm rot="16200000">
                  <a:off x="3450663" y="2755625"/>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CC56B4EB-98E3-47BF-A9D3-2C32BBACBFF1}"/>
                  </a:ext>
                </a:extLst>
              </p:cNvPr>
              <p:cNvGrpSpPr/>
              <p:nvPr/>
            </p:nvGrpSpPr>
            <p:grpSpPr>
              <a:xfrm>
                <a:off x="2675400" y="1509975"/>
                <a:ext cx="1452247" cy="4798750"/>
                <a:chOff x="2852836" y="1509975"/>
                <a:chExt cx="1106797" cy="4798750"/>
              </a:xfrm>
            </p:grpSpPr>
            <p:sp>
              <p:nvSpPr>
                <p:cNvPr id="127" name="TextBox 126">
                  <a:extLst>
                    <a:ext uri="{FF2B5EF4-FFF2-40B4-BE49-F238E27FC236}">
                      <a16:creationId xmlns:a16="http://schemas.microsoft.com/office/drawing/2014/main" id="{86CF6BB7-2E7A-4C33-8BE3-96B776571A59}"/>
                    </a:ext>
                  </a:extLst>
                </p:cNvPr>
                <p:cNvSpPr txBox="1"/>
                <p:nvPr/>
              </p:nvSpPr>
              <p:spPr>
                <a:xfrm>
                  <a:off x="2852836" y="1509975"/>
                  <a:ext cx="56849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28" name="TextBox 127">
                  <a:extLst>
                    <a:ext uri="{FF2B5EF4-FFF2-40B4-BE49-F238E27FC236}">
                      <a16:creationId xmlns:a16="http://schemas.microsoft.com/office/drawing/2014/main" id="{6DBAC270-C832-46C3-A8B3-EA35F32EF8AB}"/>
                    </a:ext>
                  </a:extLst>
                </p:cNvPr>
                <p:cNvSpPr txBox="1"/>
                <p:nvPr/>
              </p:nvSpPr>
              <p:spPr>
                <a:xfrm>
                  <a:off x="2941879" y="5970171"/>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136" name="TextBox 135">
                  <a:extLst>
                    <a:ext uri="{FF2B5EF4-FFF2-40B4-BE49-F238E27FC236}">
                      <a16:creationId xmlns:a16="http://schemas.microsoft.com/office/drawing/2014/main" id="{8DF9D5CC-19D6-4A55-BBF7-9E0B732A0CD4}"/>
                    </a:ext>
                  </a:extLst>
                </p:cNvPr>
                <p:cNvSpPr txBox="1"/>
                <p:nvPr/>
              </p:nvSpPr>
              <p:spPr>
                <a:xfrm>
                  <a:off x="2865840" y="3762571"/>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0.5 </a:t>
                  </a:r>
                </a:p>
              </p:txBody>
            </p:sp>
            <p:sp>
              <p:nvSpPr>
                <p:cNvPr id="216" name="TextBox 215">
                  <a:extLst>
                    <a:ext uri="{FF2B5EF4-FFF2-40B4-BE49-F238E27FC236}">
                      <a16:creationId xmlns:a16="http://schemas.microsoft.com/office/drawing/2014/main" id="{31412B1B-14A6-4CE4-A034-8D89856F82F8}"/>
                    </a:ext>
                  </a:extLst>
                </p:cNvPr>
                <p:cNvSpPr txBox="1"/>
                <p:nvPr/>
              </p:nvSpPr>
              <p:spPr>
                <a:xfrm>
                  <a:off x="2946361" y="4861615"/>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0.25</a:t>
                  </a:r>
                </a:p>
              </p:txBody>
            </p:sp>
            <p:sp>
              <p:nvSpPr>
                <p:cNvPr id="218" name="TextBox 217">
                  <a:extLst>
                    <a:ext uri="{FF2B5EF4-FFF2-40B4-BE49-F238E27FC236}">
                      <a16:creationId xmlns:a16="http://schemas.microsoft.com/office/drawing/2014/main" id="{B1278355-F208-4300-B440-B4A8BFE13F70}"/>
                    </a:ext>
                  </a:extLst>
                </p:cNvPr>
                <p:cNvSpPr txBox="1"/>
                <p:nvPr/>
              </p:nvSpPr>
              <p:spPr>
                <a:xfrm>
                  <a:off x="2946361" y="2663526"/>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0.75</a:t>
                  </a:r>
                </a:p>
              </p:txBody>
            </p:sp>
            <p:sp>
              <p:nvSpPr>
                <p:cNvPr id="277" name="TextBox 276">
                  <a:extLst>
                    <a:ext uri="{FF2B5EF4-FFF2-40B4-BE49-F238E27FC236}">
                      <a16:creationId xmlns:a16="http://schemas.microsoft.com/office/drawing/2014/main" id="{30994671-4E11-4415-8FB6-A42A802BB1B7}"/>
                    </a:ext>
                  </a:extLst>
                </p:cNvPr>
                <p:cNvSpPr txBox="1"/>
                <p:nvPr/>
              </p:nvSpPr>
              <p:spPr>
                <a:xfrm>
                  <a:off x="3484666" y="5970171"/>
                  <a:ext cx="474967"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grpSp>
        </p:grpSp>
        <p:grpSp>
          <p:nvGrpSpPr>
            <p:cNvPr id="10" name="Group 9">
              <a:extLst>
                <a:ext uri="{FF2B5EF4-FFF2-40B4-BE49-F238E27FC236}">
                  <a16:creationId xmlns:a16="http://schemas.microsoft.com/office/drawing/2014/main" id="{6DEA82BB-3142-4C95-9FC5-2F0A08D76D1C}"/>
                </a:ext>
              </a:extLst>
            </p:cNvPr>
            <p:cNvGrpSpPr/>
            <p:nvPr/>
          </p:nvGrpSpPr>
          <p:grpSpPr>
            <a:xfrm>
              <a:off x="3511447" y="1469445"/>
              <a:ext cx="422144" cy="3780435"/>
              <a:chOff x="3511447" y="1469445"/>
              <a:chExt cx="422144" cy="3780435"/>
            </a:xfrm>
          </p:grpSpPr>
          <p:grpSp>
            <p:nvGrpSpPr>
              <p:cNvPr id="278" name="Group 277">
                <a:extLst>
                  <a:ext uri="{FF2B5EF4-FFF2-40B4-BE49-F238E27FC236}">
                    <a16:creationId xmlns:a16="http://schemas.microsoft.com/office/drawing/2014/main" id="{081AB8EB-5394-414D-A7D3-ED33A984CFDF}"/>
                  </a:ext>
                </a:extLst>
              </p:cNvPr>
              <p:cNvGrpSpPr/>
              <p:nvPr/>
            </p:nvGrpSpPr>
            <p:grpSpPr>
              <a:xfrm>
                <a:off x="3511447" y="2580702"/>
                <a:ext cx="422144" cy="458291"/>
                <a:chOff x="4000770" y="2049295"/>
                <a:chExt cx="422144" cy="458291"/>
              </a:xfrm>
            </p:grpSpPr>
            <p:grpSp>
              <p:nvGrpSpPr>
                <p:cNvPr id="279" name="Group 278">
                  <a:extLst>
                    <a:ext uri="{FF2B5EF4-FFF2-40B4-BE49-F238E27FC236}">
                      <a16:creationId xmlns:a16="http://schemas.microsoft.com/office/drawing/2014/main" id="{7680B7D3-8F99-4E4D-8EFE-201913384D79}"/>
                    </a:ext>
                  </a:extLst>
                </p:cNvPr>
                <p:cNvGrpSpPr/>
                <p:nvPr/>
              </p:nvGrpSpPr>
              <p:grpSpPr>
                <a:xfrm>
                  <a:off x="4000770" y="2049295"/>
                  <a:ext cx="422144" cy="458291"/>
                  <a:chOff x="3841173" y="2049295"/>
                  <a:chExt cx="741337" cy="458291"/>
                </a:xfrm>
              </p:grpSpPr>
              <p:sp>
                <p:nvSpPr>
                  <p:cNvPr id="281" name="TextBox 280">
                    <a:extLst>
                      <a:ext uri="{FF2B5EF4-FFF2-40B4-BE49-F238E27FC236}">
                        <a16:creationId xmlns:a16="http://schemas.microsoft.com/office/drawing/2014/main" id="{1B55D7CA-0C45-44CE-B612-975E502B1713}"/>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282" name="TextBox 281">
                    <a:extLst>
                      <a:ext uri="{FF2B5EF4-FFF2-40B4-BE49-F238E27FC236}">
                        <a16:creationId xmlns:a16="http://schemas.microsoft.com/office/drawing/2014/main" id="{B5BB5C0F-65DC-4501-9BB6-EBF78DB92C5C}"/>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grpSp>
            <p:cxnSp>
              <p:nvCxnSpPr>
                <p:cNvPr id="280" name="Straight Connector 279">
                  <a:extLst>
                    <a:ext uri="{FF2B5EF4-FFF2-40B4-BE49-F238E27FC236}">
                      <a16:creationId xmlns:a16="http://schemas.microsoft.com/office/drawing/2014/main" id="{960E496D-AFD3-47FF-B3E9-EBA63AADE4FC}"/>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3" name="Group 282">
                <a:extLst>
                  <a:ext uri="{FF2B5EF4-FFF2-40B4-BE49-F238E27FC236}">
                    <a16:creationId xmlns:a16="http://schemas.microsoft.com/office/drawing/2014/main" id="{F199FDB6-963F-40EE-9C39-3ACB9BE9D4D5}"/>
                  </a:ext>
                </a:extLst>
              </p:cNvPr>
              <p:cNvGrpSpPr/>
              <p:nvPr/>
            </p:nvGrpSpPr>
            <p:grpSpPr>
              <a:xfrm>
                <a:off x="3511447" y="3686573"/>
                <a:ext cx="422144" cy="458291"/>
                <a:chOff x="4000770" y="2049295"/>
                <a:chExt cx="422144" cy="458291"/>
              </a:xfrm>
            </p:grpSpPr>
            <p:grpSp>
              <p:nvGrpSpPr>
                <p:cNvPr id="284" name="Group 283">
                  <a:extLst>
                    <a:ext uri="{FF2B5EF4-FFF2-40B4-BE49-F238E27FC236}">
                      <a16:creationId xmlns:a16="http://schemas.microsoft.com/office/drawing/2014/main" id="{39A0786D-56F9-4ED8-83D1-75CA02668D68}"/>
                    </a:ext>
                  </a:extLst>
                </p:cNvPr>
                <p:cNvGrpSpPr/>
                <p:nvPr/>
              </p:nvGrpSpPr>
              <p:grpSpPr>
                <a:xfrm>
                  <a:off x="4000770" y="2049295"/>
                  <a:ext cx="422144" cy="458291"/>
                  <a:chOff x="3841173" y="2049295"/>
                  <a:chExt cx="741337" cy="458291"/>
                </a:xfrm>
              </p:grpSpPr>
              <p:sp>
                <p:nvSpPr>
                  <p:cNvPr id="286" name="TextBox 285">
                    <a:extLst>
                      <a:ext uri="{FF2B5EF4-FFF2-40B4-BE49-F238E27FC236}">
                        <a16:creationId xmlns:a16="http://schemas.microsoft.com/office/drawing/2014/main" id="{D80BB374-FD22-4F8D-B5C1-326550E385D5}"/>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
                <p:nvSpPr>
                  <p:cNvPr id="287" name="TextBox 286">
                    <a:extLst>
                      <a:ext uri="{FF2B5EF4-FFF2-40B4-BE49-F238E27FC236}">
                        <a16:creationId xmlns:a16="http://schemas.microsoft.com/office/drawing/2014/main" id="{06965D63-AAB5-41C8-AF08-B7AF847216CA}"/>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grpSp>
            <p:cxnSp>
              <p:nvCxnSpPr>
                <p:cNvPr id="285" name="Straight Connector 284">
                  <a:extLst>
                    <a:ext uri="{FF2B5EF4-FFF2-40B4-BE49-F238E27FC236}">
                      <a16:creationId xmlns:a16="http://schemas.microsoft.com/office/drawing/2014/main" id="{03D34031-BE4A-493A-927C-8F6357FB30E4}"/>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88" name="Group 287">
                <a:extLst>
                  <a:ext uri="{FF2B5EF4-FFF2-40B4-BE49-F238E27FC236}">
                    <a16:creationId xmlns:a16="http://schemas.microsoft.com/office/drawing/2014/main" id="{60014EDA-5F77-4542-AB1A-002FF847E79A}"/>
                  </a:ext>
                </a:extLst>
              </p:cNvPr>
              <p:cNvGrpSpPr/>
              <p:nvPr/>
            </p:nvGrpSpPr>
            <p:grpSpPr>
              <a:xfrm>
                <a:off x="3511447" y="4791589"/>
                <a:ext cx="422144" cy="458291"/>
                <a:chOff x="4000770" y="2049295"/>
                <a:chExt cx="422144" cy="458291"/>
              </a:xfrm>
            </p:grpSpPr>
            <p:grpSp>
              <p:nvGrpSpPr>
                <p:cNvPr id="289" name="Group 288">
                  <a:extLst>
                    <a:ext uri="{FF2B5EF4-FFF2-40B4-BE49-F238E27FC236}">
                      <a16:creationId xmlns:a16="http://schemas.microsoft.com/office/drawing/2014/main" id="{94F0CE51-3B4F-45B8-8A52-5320110CAC73}"/>
                    </a:ext>
                  </a:extLst>
                </p:cNvPr>
                <p:cNvGrpSpPr/>
                <p:nvPr/>
              </p:nvGrpSpPr>
              <p:grpSpPr>
                <a:xfrm>
                  <a:off x="4000770" y="2049295"/>
                  <a:ext cx="422144" cy="458291"/>
                  <a:chOff x="3841173" y="2049295"/>
                  <a:chExt cx="741337" cy="458291"/>
                </a:xfrm>
              </p:grpSpPr>
              <p:sp>
                <p:nvSpPr>
                  <p:cNvPr id="291" name="TextBox 290">
                    <a:extLst>
                      <a:ext uri="{FF2B5EF4-FFF2-40B4-BE49-F238E27FC236}">
                        <a16:creationId xmlns:a16="http://schemas.microsoft.com/office/drawing/2014/main" id="{B69E0686-9B0E-4613-ADA5-FE708F8B4781}"/>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292" name="TextBox 291">
                    <a:extLst>
                      <a:ext uri="{FF2B5EF4-FFF2-40B4-BE49-F238E27FC236}">
                        <a16:creationId xmlns:a16="http://schemas.microsoft.com/office/drawing/2014/main" id="{95EB1D2E-F824-46EC-B466-639724E9C3E7}"/>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grpSp>
            <p:cxnSp>
              <p:nvCxnSpPr>
                <p:cNvPr id="290" name="Straight Connector 289">
                  <a:extLst>
                    <a:ext uri="{FF2B5EF4-FFF2-40B4-BE49-F238E27FC236}">
                      <a16:creationId xmlns:a16="http://schemas.microsoft.com/office/drawing/2014/main" id="{81ED1714-F900-4313-8795-972C995B6E3F}"/>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93" name="Group 292">
                <a:extLst>
                  <a:ext uri="{FF2B5EF4-FFF2-40B4-BE49-F238E27FC236}">
                    <a16:creationId xmlns:a16="http://schemas.microsoft.com/office/drawing/2014/main" id="{2FFE89B3-0101-4F8E-B34F-DFC7D6B19E81}"/>
                  </a:ext>
                </a:extLst>
              </p:cNvPr>
              <p:cNvGrpSpPr/>
              <p:nvPr/>
            </p:nvGrpSpPr>
            <p:grpSpPr>
              <a:xfrm>
                <a:off x="3511447" y="1469445"/>
                <a:ext cx="422144" cy="458291"/>
                <a:chOff x="4000770" y="2049295"/>
                <a:chExt cx="422144" cy="458291"/>
              </a:xfrm>
            </p:grpSpPr>
            <p:grpSp>
              <p:nvGrpSpPr>
                <p:cNvPr id="294" name="Group 293">
                  <a:extLst>
                    <a:ext uri="{FF2B5EF4-FFF2-40B4-BE49-F238E27FC236}">
                      <a16:creationId xmlns:a16="http://schemas.microsoft.com/office/drawing/2014/main" id="{F809BF84-D7E2-4075-9400-45F1244698AD}"/>
                    </a:ext>
                  </a:extLst>
                </p:cNvPr>
                <p:cNvGrpSpPr/>
                <p:nvPr/>
              </p:nvGrpSpPr>
              <p:grpSpPr>
                <a:xfrm>
                  <a:off x="4000770" y="2049295"/>
                  <a:ext cx="422144" cy="458291"/>
                  <a:chOff x="3841173" y="2049295"/>
                  <a:chExt cx="741337" cy="458291"/>
                </a:xfrm>
              </p:grpSpPr>
              <p:sp>
                <p:nvSpPr>
                  <p:cNvPr id="296" name="TextBox 295">
                    <a:extLst>
                      <a:ext uri="{FF2B5EF4-FFF2-40B4-BE49-F238E27FC236}">
                        <a16:creationId xmlns:a16="http://schemas.microsoft.com/office/drawing/2014/main" id="{86FFCDEC-4A2E-4DEE-84EC-1BCF4ADF2953}"/>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297" name="TextBox 296">
                    <a:extLst>
                      <a:ext uri="{FF2B5EF4-FFF2-40B4-BE49-F238E27FC236}">
                        <a16:creationId xmlns:a16="http://schemas.microsoft.com/office/drawing/2014/main" id="{37F66531-434C-4D83-BBA1-671A194FC49F}"/>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grpSp>
            <p:cxnSp>
              <p:nvCxnSpPr>
                <p:cNvPr id="295" name="Straight Connector 294">
                  <a:extLst>
                    <a:ext uri="{FF2B5EF4-FFF2-40B4-BE49-F238E27FC236}">
                      <a16:creationId xmlns:a16="http://schemas.microsoft.com/office/drawing/2014/main" id="{01F20C7A-FC45-470B-A4FA-3AD0FA620BF4}"/>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grpSp>
      <p:grpSp>
        <p:nvGrpSpPr>
          <p:cNvPr id="16" name="Group 15">
            <a:extLst>
              <a:ext uri="{FF2B5EF4-FFF2-40B4-BE49-F238E27FC236}">
                <a16:creationId xmlns:a16="http://schemas.microsoft.com/office/drawing/2014/main" id="{3AB37FBE-2172-46BE-AA74-F554177C745A}"/>
              </a:ext>
            </a:extLst>
          </p:cNvPr>
          <p:cNvGrpSpPr/>
          <p:nvPr/>
        </p:nvGrpSpPr>
        <p:grpSpPr>
          <a:xfrm>
            <a:off x="2333812" y="1344185"/>
            <a:ext cx="1301385" cy="4839280"/>
            <a:chOff x="470264" y="1469445"/>
            <a:chExt cx="1301385" cy="4839280"/>
          </a:xfrm>
        </p:grpSpPr>
        <p:grpSp>
          <p:nvGrpSpPr>
            <p:cNvPr id="6" name="Group 5">
              <a:extLst>
                <a:ext uri="{FF2B5EF4-FFF2-40B4-BE49-F238E27FC236}">
                  <a16:creationId xmlns:a16="http://schemas.microsoft.com/office/drawing/2014/main" id="{99D7F578-A361-4606-AD0F-1B78EACD9056}"/>
                </a:ext>
              </a:extLst>
            </p:cNvPr>
            <p:cNvGrpSpPr/>
            <p:nvPr/>
          </p:nvGrpSpPr>
          <p:grpSpPr>
            <a:xfrm>
              <a:off x="470264" y="1509975"/>
              <a:ext cx="1301385" cy="4798750"/>
              <a:chOff x="470264" y="1509975"/>
              <a:chExt cx="1301385" cy="4798750"/>
            </a:xfrm>
          </p:grpSpPr>
          <p:cxnSp>
            <p:nvCxnSpPr>
              <p:cNvPr id="87" name="Straight Connector 86">
                <a:extLst>
                  <a:ext uri="{FF2B5EF4-FFF2-40B4-BE49-F238E27FC236}">
                    <a16:creationId xmlns:a16="http://schemas.microsoft.com/office/drawing/2014/main" id="{66B7A613-333B-40A6-A8C5-D0196E1AFDDF}"/>
                  </a:ext>
                </a:extLst>
              </p:cNvPr>
              <p:cNvCxnSpPr/>
              <p:nvPr/>
            </p:nvCxnSpPr>
            <p:spPr>
              <a:xfrm rot="16200000">
                <a:off x="-928642"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B0D2523-D219-4F94-BE83-617EACF97ADC}"/>
                  </a:ext>
                </a:extLst>
              </p:cNvPr>
              <p:cNvCxnSpPr>
                <a:cxnSpLocks/>
              </p:cNvCxnSpPr>
              <p:nvPr/>
            </p:nvCxnSpPr>
            <p:spPr>
              <a:xfrm rot="16200000">
                <a:off x="1245527"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23C639A-319C-4E6C-B7CF-8DFE69244090}"/>
                  </a:ext>
                </a:extLst>
              </p:cNvPr>
              <p:cNvCxnSpPr>
                <a:cxnSpLocks/>
              </p:cNvCxnSpPr>
              <p:nvPr/>
            </p:nvCxnSpPr>
            <p:spPr>
              <a:xfrm rot="16200000">
                <a:off x="1245527"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C36F2CE-DD04-47AC-91B0-38DA615627DA}"/>
                  </a:ext>
                </a:extLst>
              </p:cNvPr>
              <p:cNvCxnSpPr>
                <a:cxnSpLocks/>
              </p:cNvCxnSpPr>
              <p:nvPr/>
            </p:nvCxnSpPr>
            <p:spPr>
              <a:xfrm rot="16200000">
                <a:off x="1245527"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D13A9516-F9D3-47E8-8EA6-A894E435964F}"/>
                  </a:ext>
                </a:extLst>
              </p:cNvPr>
              <p:cNvSpPr txBox="1"/>
              <p:nvPr/>
            </p:nvSpPr>
            <p:spPr>
              <a:xfrm>
                <a:off x="470264" y="1509975"/>
                <a:ext cx="745928"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77" name="TextBox 76">
                <a:extLst>
                  <a:ext uri="{FF2B5EF4-FFF2-40B4-BE49-F238E27FC236}">
                    <a16:creationId xmlns:a16="http://schemas.microsoft.com/office/drawing/2014/main" id="{34EAB4AE-C49F-4C26-8E6B-EF0D2A5F901E}"/>
                  </a:ext>
                </a:extLst>
              </p:cNvPr>
              <p:cNvSpPr txBox="1"/>
              <p:nvPr/>
            </p:nvSpPr>
            <p:spPr>
              <a:xfrm>
                <a:off x="736743" y="5970171"/>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85" name="TextBox 84">
                <a:extLst>
                  <a:ext uri="{FF2B5EF4-FFF2-40B4-BE49-F238E27FC236}">
                    <a16:creationId xmlns:a16="http://schemas.microsoft.com/office/drawing/2014/main" id="{7177B505-39CF-4147-9936-7FD01A7E2908}"/>
                  </a:ext>
                </a:extLst>
              </p:cNvPr>
              <p:cNvSpPr txBox="1"/>
              <p:nvPr/>
            </p:nvSpPr>
            <p:spPr>
              <a:xfrm>
                <a:off x="647701" y="3762571"/>
                <a:ext cx="56849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0.5</a:t>
                </a:r>
              </a:p>
            </p:txBody>
          </p:sp>
          <p:sp>
            <p:nvSpPr>
              <p:cNvPr id="308" name="TextBox 307">
                <a:extLst>
                  <a:ext uri="{FF2B5EF4-FFF2-40B4-BE49-F238E27FC236}">
                    <a16:creationId xmlns:a16="http://schemas.microsoft.com/office/drawing/2014/main" id="{F4620B26-3051-4632-9364-7317D2701A41}"/>
                  </a:ext>
                </a:extLst>
              </p:cNvPr>
              <p:cNvSpPr txBox="1"/>
              <p:nvPr/>
            </p:nvSpPr>
            <p:spPr>
              <a:xfrm>
                <a:off x="1296682" y="5970171"/>
                <a:ext cx="474967"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grpSp>
        <p:grpSp>
          <p:nvGrpSpPr>
            <p:cNvPr id="9" name="Group 8">
              <a:extLst>
                <a:ext uri="{FF2B5EF4-FFF2-40B4-BE49-F238E27FC236}">
                  <a16:creationId xmlns:a16="http://schemas.microsoft.com/office/drawing/2014/main" id="{2702E4B2-CFBA-4E85-9B0A-7A9A133220C5}"/>
                </a:ext>
              </a:extLst>
            </p:cNvPr>
            <p:cNvGrpSpPr/>
            <p:nvPr/>
          </p:nvGrpSpPr>
          <p:grpSpPr>
            <a:xfrm>
              <a:off x="1301919" y="1469445"/>
              <a:ext cx="422144" cy="2675419"/>
              <a:chOff x="1301919" y="1469445"/>
              <a:chExt cx="422144" cy="2675419"/>
            </a:xfrm>
          </p:grpSpPr>
          <p:grpSp>
            <p:nvGrpSpPr>
              <p:cNvPr id="298" name="Group 297">
                <a:extLst>
                  <a:ext uri="{FF2B5EF4-FFF2-40B4-BE49-F238E27FC236}">
                    <a16:creationId xmlns:a16="http://schemas.microsoft.com/office/drawing/2014/main" id="{35933BE0-5CEC-4259-A401-DB2ABA35F7FD}"/>
                  </a:ext>
                </a:extLst>
              </p:cNvPr>
              <p:cNvGrpSpPr/>
              <p:nvPr/>
            </p:nvGrpSpPr>
            <p:grpSpPr>
              <a:xfrm>
                <a:off x="1301919" y="3686573"/>
                <a:ext cx="422144" cy="458291"/>
                <a:chOff x="4000770" y="2049295"/>
                <a:chExt cx="422144" cy="458291"/>
              </a:xfrm>
            </p:grpSpPr>
            <p:grpSp>
              <p:nvGrpSpPr>
                <p:cNvPr id="299" name="Group 298">
                  <a:extLst>
                    <a:ext uri="{FF2B5EF4-FFF2-40B4-BE49-F238E27FC236}">
                      <a16:creationId xmlns:a16="http://schemas.microsoft.com/office/drawing/2014/main" id="{C5EDA608-02D1-45B9-8757-DD7EABC7EED4}"/>
                    </a:ext>
                  </a:extLst>
                </p:cNvPr>
                <p:cNvGrpSpPr/>
                <p:nvPr/>
              </p:nvGrpSpPr>
              <p:grpSpPr>
                <a:xfrm>
                  <a:off x="4000770" y="2049295"/>
                  <a:ext cx="422144" cy="458291"/>
                  <a:chOff x="3841173" y="2049295"/>
                  <a:chExt cx="741337" cy="458291"/>
                </a:xfrm>
              </p:grpSpPr>
              <p:sp>
                <p:nvSpPr>
                  <p:cNvPr id="301" name="TextBox 300">
                    <a:extLst>
                      <a:ext uri="{FF2B5EF4-FFF2-40B4-BE49-F238E27FC236}">
                        <a16:creationId xmlns:a16="http://schemas.microsoft.com/office/drawing/2014/main" id="{BE818F18-E841-4460-8B91-2211CE03D41D}"/>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302" name="TextBox 301">
                    <a:extLst>
                      <a:ext uri="{FF2B5EF4-FFF2-40B4-BE49-F238E27FC236}">
                        <a16:creationId xmlns:a16="http://schemas.microsoft.com/office/drawing/2014/main" id="{6CD1F855-8421-45F0-9E24-E2497BB99224}"/>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cxnSp>
              <p:nvCxnSpPr>
                <p:cNvPr id="300" name="Straight Connector 299">
                  <a:extLst>
                    <a:ext uri="{FF2B5EF4-FFF2-40B4-BE49-F238E27FC236}">
                      <a16:creationId xmlns:a16="http://schemas.microsoft.com/office/drawing/2014/main" id="{273498DE-2A8A-426C-B481-1B645C3AF384}"/>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303" name="Group 302">
                <a:extLst>
                  <a:ext uri="{FF2B5EF4-FFF2-40B4-BE49-F238E27FC236}">
                    <a16:creationId xmlns:a16="http://schemas.microsoft.com/office/drawing/2014/main" id="{9C877D6D-20D2-433C-8E59-C720C88B6211}"/>
                  </a:ext>
                </a:extLst>
              </p:cNvPr>
              <p:cNvGrpSpPr/>
              <p:nvPr/>
            </p:nvGrpSpPr>
            <p:grpSpPr>
              <a:xfrm>
                <a:off x="1301919" y="1469445"/>
                <a:ext cx="422144" cy="458291"/>
                <a:chOff x="4000770" y="2049295"/>
                <a:chExt cx="422144" cy="458291"/>
              </a:xfrm>
            </p:grpSpPr>
            <p:grpSp>
              <p:nvGrpSpPr>
                <p:cNvPr id="304" name="Group 303">
                  <a:extLst>
                    <a:ext uri="{FF2B5EF4-FFF2-40B4-BE49-F238E27FC236}">
                      <a16:creationId xmlns:a16="http://schemas.microsoft.com/office/drawing/2014/main" id="{59D3E8FC-9EC6-43FF-A9D7-35A9B730023F}"/>
                    </a:ext>
                  </a:extLst>
                </p:cNvPr>
                <p:cNvGrpSpPr/>
                <p:nvPr/>
              </p:nvGrpSpPr>
              <p:grpSpPr>
                <a:xfrm>
                  <a:off x="4000770" y="2049295"/>
                  <a:ext cx="422144" cy="458291"/>
                  <a:chOff x="3841173" y="2049295"/>
                  <a:chExt cx="741337" cy="458291"/>
                </a:xfrm>
              </p:grpSpPr>
              <p:sp>
                <p:nvSpPr>
                  <p:cNvPr id="306" name="TextBox 305">
                    <a:extLst>
                      <a:ext uri="{FF2B5EF4-FFF2-40B4-BE49-F238E27FC236}">
                        <a16:creationId xmlns:a16="http://schemas.microsoft.com/office/drawing/2014/main" id="{DEBD286B-E07D-4821-A414-141BB62FA8D4}"/>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
                <p:nvSpPr>
                  <p:cNvPr id="307" name="TextBox 306">
                    <a:extLst>
                      <a:ext uri="{FF2B5EF4-FFF2-40B4-BE49-F238E27FC236}">
                        <a16:creationId xmlns:a16="http://schemas.microsoft.com/office/drawing/2014/main" id="{BF9115EC-2234-47E0-A006-8BC9B1D63186}"/>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cxnSp>
              <p:nvCxnSpPr>
                <p:cNvPr id="305" name="Straight Connector 304">
                  <a:extLst>
                    <a:ext uri="{FF2B5EF4-FFF2-40B4-BE49-F238E27FC236}">
                      <a16:creationId xmlns:a16="http://schemas.microsoft.com/office/drawing/2014/main" id="{A0DA3856-65AA-4B29-BF36-111E25DCA925}"/>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grpSp>
      <p:grpSp>
        <p:nvGrpSpPr>
          <p:cNvPr id="2" name="Group 1">
            <a:extLst>
              <a:ext uri="{FF2B5EF4-FFF2-40B4-BE49-F238E27FC236}">
                <a16:creationId xmlns:a16="http://schemas.microsoft.com/office/drawing/2014/main" id="{707202F3-C221-48E3-8657-2CE1F9F3B5B4}"/>
              </a:ext>
            </a:extLst>
          </p:cNvPr>
          <p:cNvGrpSpPr/>
          <p:nvPr/>
        </p:nvGrpSpPr>
        <p:grpSpPr>
          <a:xfrm>
            <a:off x="119098" y="1334639"/>
            <a:ext cx="6752023" cy="4848826"/>
            <a:chOff x="6605186" y="1334639"/>
            <a:chExt cx="6752023" cy="4848826"/>
          </a:xfrm>
        </p:grpSpPr>
        <p:grpSp>
          <p:nvGrpSpPr>
            <p:cNvPr id="184" name="Group 183">
              <a:extLst>
                <a:ext uri="{FF2B5EF4-FFF2-40B4-BE49-F238E27FC236}">
                  <a16:creationId xmlns:a16="http://schemas.microsoft.com/office/drawing/2014/main" id="{F4548755-B89D-4DCA-86BC-9BFCC7A945D2}"/>
                </a:ext>
              </a:extLst>
            </p:cNvPr>
            <p:cNvGrpSpPr/>
            <p:nvPr/>
          </p:nvGrpSpPr>
          <p:grpSpPr>
            <a:xfrm>
              <a:off x="11632131" y="1334639"/>
              <a:ext cx="1725078" cy="4848826"/>
              <a:chOff x="6944206" y="1459899"/>
              <a:chExt cx="1725078" cy="4848826"/>
            </a:xfrm>
          </p:grpSpPr>
          <p:grpSp>
            <p:nvGrpSpPr>
              <p:cNvPr id="185" name="Group 184">
                <a:extLst>
                  <a:ext uri="{FF2B5EF4-FFF2-40B4-BE49-F238E27FC236}">
                    <a16:creationId xmlns:a16="http://schemas.microsoft.com/office/drawing/2014/main" id="{012A3175-064B-4674-BF55-F995AF100A62}"/>
                  </a:ext>
                </a:extLst>
              </p:cNvPr>
              <p:cNvGrpSpPr/>
              <p:nvPr/>
            </p:nvGrpSpPr>
            <p:grpSpPr>
              <a:xfrm>
                <a:off x="6944206" y="1509975"/>
                <a:ext cx="1725078" cy="4798750"/>
                <a:chOff x="6944206" y="1509975"/>
                <a:chExt cx="1725078" cy="4798750"/>
              </a:xfrm>
            </p:grpSpPr>
            <p:grpSp>
              <p:nvGrpSpPr>
                <p:cNvPr id="324" name="Group 323">
                  <a:extLst>
                    <a:ext uri="{FF2B5EF4-FFF2-40B4-BE49-F238E27FC236}">
                      <a16:creationId xmlns:a16="http://schemas.microsoft.com/office/drawing/2014/main" id="{CACD57EE-2B1C-4B73-A343-84F0F0741181}"/>
                    </a:ext>
                  </a:extLst>
                </p:cNvPr>
                <p:cNvGrpSpPr/>
                <p:nvPr/>
              </p:nvGrpSpPr>
              <p:grpSpPr>
                <a:xfrm>
                  <a:off x="7800977" y="1690303"/>
                  <a:ext cx="119913" cy="4455884"/>
                  <a:chOff x="10345527" y="1666301"/>
                  <a:chExt cx="121816" cy="4445833"/>
                </a:xfrm>
              </p:grpSpPr>
              <p:cxnSp>
                <p:nvCxnSpPr>
                  <p:cNvPr id="338" name="Straight Connector 337">
                    <a:extLst>
                      <a:ext uri="{FF2B5EF4-FFF2-40B4-BE49-F238E27FC236}">
                        <a16:creationId xmlns:a16="http://schemas.microsoft.com/office/drawing/2014/main" id="{9857B0F3-9573-455E-8C48-A4E69B247FE4}"/>
                      </a:ext>
                    </a:extLst>
                  </p:cNvPr>
                  <p:cNvCxnSpPr/>
                  <p:nvPr/>
                </p:nvCxnSpPr>
                <p:spPr>
                  <a:xfrm rot="16200000">
                    <a:off x="8238145" y="3889218"/>
                    <a:ext cx="44458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E14375EF-8806-47ED-9EFC-A92300AF8643}"/>
                      </a:ext>
                    </a:extLst>
                  </p:cNvPr>
                  <p:cNvCxnSpPr>
                    <a:cxnSpLocks/>
                  </p:cNvCxnSpPr>
                  <p:nvPr/>
                </p:nvCxnSpPr>
                <p:spPr>
                  <a:xfrm rot="16200000">
                    <a:off x="10406435" y="6043665"/>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E818F8A2-75C9-42C2-A0DD-0B8D11FDD075}"/>
                      </a:ext>
                    </a:extLst>
                  </p:cNvPr>
                  <p:cNvCxnSpPr>
                    <a:cxnSpLocks/>
                  </p:cNvCxnSpPr>
                  <p:nvPr/>
                </p:nvCxnSpPr>
                <p:spPr>
                  <a:xfrm rot="16200000">
                    <a:off x="10406435" y="1612157"/>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3C44BE44-28C8-4252-A4E4-7146344864DE}"/>
                      </a:ext>
                    </a:extLst>
                  </p:cNvPr>
                  <p:cNvCxnSpPr>
                    <a:cxnSpLocks/>
                  </p:cNvCxnSpPr>
                  <p:nvPr/>
                </p:nvCxnSpPr>
                <p:spPr>
                  <a:xfrm rot="16200000">
                    <a:off x="10406435" y="2502037"/>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CB4E1DE6-9F6A-465D-B4A9-2E43B599634E}"/>
                      </a:ext>
                    </a:extLst>
                  </p:cNvPr>
                  <p:cNvCxnSpPr>
                    <a:cxnSpLocks/>
                  </p:cNvCxnSpPr>
                  <p:nvPr/>
                </p:nvCxnSpPr>
                <p:spPr>
                  <a:xfrm rot="16200000">
                    <a:off x="10406435" y="4272853"/>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46CB6569-0787-47BE-8096-1EDEDA99E5BA}"/>
                      </a:ext>
                    </a:extLst>
                  </p:cNvPr>
                  <p:cNvCxnSpPr>
                    <a:cxnSpLocks/>
                  </p:cNvCxnSpPr>
                  <p:nvPr/>
                </p:nvCxnSpPr>
                <p:spPr>
                  <a:xfrm rot="16200000">
                    <a:off x="10406435" y="5158261"/>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CA5A1227-7804-42F7-A2F2-1EA26139E0CB}"/>
                      </a:ext>
                    </a:extLst>
                  </p:cNvPr>
                  <p:cNvCxnSpPr>
                    <a:cxnSpLocks/>
                  </p:cNvCxnSpPr>
                  <p:nvPr/>
                </p:nvCxnSpPr>
                <p:spPr>
                  <a:xfrm rot="16200000">
                    <a:off x="10406435" y="3387445"/>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F50647F0-5EDE-454A-92B7-8A3728B6BC3A}"/>
                      </a:ext>
                    </a:extLst>
                  </p:cNvPr>
                  <p:cNvCxnSpPr>
                    <a:cxnSpLocks/>
                  </p:cNvCxnSpPr>
                  <p:nvPr/>
                </p:nvCxnSpPr>
                <p:spPr>
                  <a:xfrm rot="16200000">
                    <a:off x="10406435" y="2059333"/>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0DD5BBE8-3511-40B2-96FB-C3BA8707CAE9}"/>
                      </a:ext>
                    </a:extLst>
                  </p:cNvPr>
                  <p:cNvCxnSpPr>
                    <a:cxnSpLocks/>
                  </p:cNvCxnSpPr>
                  <p:nvPr/>
                </p:nvCxnSpPr>
                <p:spPr>
                  <a:xfrm rot="16200000">
                    <a:off x="10406435" y="2944741"/>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08E344AF-4E18-4D63-9511-5EBC88C56A3B}"/>
                      </a:ext>
                    </a:extLst>
                  </p:cNvPr>
                  <p:cNvCxnSpPr>
                    <a:cxnSpLocks/>
                  </p:cNvCxnSpPr>
                  <p:nvPr/>
                </p:nvCxnSpPr>
                <p:spPr>
                  <a:xfrm rot="16200000">
                    <a:off x="10406435" y="4715557"/>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56C10291-2CFE-4805-B4E8-1568D1098415}"/>
                      </a:ext>
                    </a:extLst>
                  </p:cNvPr>
                  <p:cNvCxnSpPr>
                    <a:cxnSpLocks/>
                  </p:cNvCxnSpPr>
                  <p:nvPr/>
                </p:nvCxnSpPr>
                <p:spPr>
                  <a:xfrm rot="16200000">
                    <a:off x="10406435" y="5600965"/>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3840CC0E-80DA-413F-BDF9-48CA48E691A4}"/>
                      </a:ext>
                    </a:extLst>
                  </p:cNvPr>
                  <p:cNvCxnSpPr>
                    <a:cxnSpLocks/>
                  </p:cNvCxnSpPr>
                  <p:nvPr/>
                </p:nvCxnSpPr>
                <p:spPr>
                  <a:xfrm rot="16200000">
                    <a:off x="10406435" y="3830149"/>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5" name="Group 324">
                  <a:extLst>
                    <a:ext uri="{FF2B5EF4-FFF2-40B4-BE49-F238E27FC236}">
                      <a16:creationId xmlns:a16="http://schemas.microsoft.com/office/drawing/2014/main" id="{C9497FEC-F47F-4400-B6F3-21C177B02103}"/>
                    </a:ext>
                  </a:extLst>
                </p:cNvPr>
                <p:cNvGrpSpPr/>
                <p:nvPr/>
              </p:nvGrpSpPr>
              <p:grpSpPr>
                <a:xfrm>
                  <a:off x="6944206" y="1509975"/>
                  <a:ext cx="1725078" cy="4798750"/>
                  <a:chOff x="7204097" y="1626701"/>
                  <a:chExt cx="1105151" cy="4798750"/>
                </a:xfrm>
              </p:grpSpPr>
              <p:sp>
                <p:nvSpPr>
                  <p:cNvPr id="326" name="TextBox 325">
                    <a:extLst>
                      <a:ext uri="{FF2B5EF4-FFF2-40B4-BE49-F238E27FC236}">
                        <a16:creationId xmlns:a16="http://schemas.microsoft.com/office/drawing/2014/main" id="{4AC1887C-8502-4DC4-A7C0-6A9F4007DEED}"/>
                      </a:ext>
                    </a:extLst>
                  </p:cNvPr>
                  <p:cNvSpPr txBox="1"/>
                  <p:nvPr/>
                </p:nvSpPr>
                <p:spPr>
                  <a:xfrm>
                    <a:off x="7204097" y="1626701"/>
                    <a:ext cx="56849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327" name="TextBox 326">
                    <a:extLst>
                      <a:ext uri="{FF2B5EF4-FFF2-40B4-BE49-F238E27FC236}">
                        <a16:creationId xmlns:a16="http://schemas.microsoft.com/office/drawing/2014/main" id="{016906AC-7CF0-4709-AA10-A510D311732E}"/>
                      </a:ext>
                    </a:extLst>
                  </p:cNvPr>
                  <p:cNvSpPr txBox="1"/>
                  <p:nvPr/>
                </p:nvSpPr>
                <p:spPr>
                  <a:xfrm>
                    <a:off x="7293140" y="6086897"/>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328" name="TextBox 327">
                    <a:extLst>
                      <a:ext uri="{FF2B5EF4-FFF2-40B4-BE49-F238E27FC236}">
                        <a16:creationId xmlns:a16="http://schemas.microsoft.com/office/drawing/2014/main" id="{3939352E-EB6A-4AFF-9063-1AA1403682CD}"/>
                      </a:ext>
                    </a:extLst>
                  </p:cNvPr>
                  <p:cNvSpPr txBox="1"/>
                  <p:nvPr/>
                </p:nvSpPr>
                <p:spPr>
                  <a:xfrm>
                    <a:off x="7297622" y="5202219"/>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0.2</a:t>
                    </a:r>
                  </a:p>
                </p:txBody>
              </p:sp>
              <p:sp>
                <p:nvSpPr>
                  <p:cNvPr id="329" name="TextBox 328">
                    <a:extLst>
                      <a:ext uri="{FF2B5EF4-FFF2-40B4-BE49-F238E27FC236}">
                        <a16:creationId xmlns:a16="http://schemas.microsoft.com/office/drawing/2014/main" id="{3BF34669-F8AE-49A5-800B-BA6F71F58BD8}"/>
                      </a:ext>
                    </a:extLst>
                  </p:cNvPr>
                  <p:cNvSpPr txBox="1"/>
                  <p:nvPr/>
                </p:nvSpPr>
                <p:spPr>
                  <a:xfrm>
                    <a:off x="7297622" y="4320271"/>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0.4</a:t>
                    </a:r>
                  </a:p>
                </p:txBody>
              </p:sp>
              <p:sp>
                <p:nvSpPr>
                  <p:cNvPr id="330" name="TextBox 329">
                    <a:extLst>
                      <a:ext uri="{FF2B5EF4-FFF2-40B4-BE49-F238E27FC236}">
                        <a16:creationId xmlns:a16="http://schemas.microsoft.com/office/drawing/2014/main" id="{DF463E0E-D341-41BA-BB12-E6109024D1B2}"/>
                      </a:ext>
                    </a:extLst>
                  </p:cNvPr>
                  <p:cNvSpPr txBox="1"/>
                  <p:nvPr/>
                </p:nvSpPr>
                <p:spPr>
                  <a:xfrm>
                    <a:off x="7297622" y="3438323"/>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0.6</a:t>
                    </a:r>
                  </a:p>
                </p:txBody>
              </p:sp>
              <p:sp>
                <p:nvSpPr>
                  <p:cNvPr id="331" name="TextBox 330">
                    <a:extLst>
                      <a:ext uri="{FF2B5EF4-FFF2-40B4-BE49-F238E27FC236}">
                        <a16:creationId xmlns:a16="http://schemas.microsoft.com/office/drawing/2014/main" id="{5E6500FC-70C4-4A72-AEA5-0C760E03C9E7}"/>
                      </a:ext>
                    </a:extLst>
                  </p:cNvPr>
                  <p:cNvSpPr txBox="1"/>
                  <p:nvPr/>
                </p:nvSpPr>
                <p:spPr>
                  <a:xfrm>
                    <a:off x="7297622" y="2556375"/>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0.8</a:t>
                    </a:r>
                  </a:p>
                </p:txBody>
              </p:sp>
              <p:sp>
                <p:nvSpPr>
                  <p:cNvPr id="332" name="TextBox 331">
                    <a:extLst>
                      <a:ext uri="{FF2B5EF4-FFF2-40B4-BE49-F238E27FC236}">
                        <a16:creationId xmlns:a16="http://schemas.microsoft.com/office/drawing/2014/main" id="{8445139E-F0CA-4349-A8F2-269042A9508B}"/>
                      </a:ext>
                    </a:extLst>
                  </p:cNvPr>
                  <p:cNvSpPr txBox="1"/>
                  <p:nvPr/>
                </p:nvSpPr>
                <p:spPr>
                  <a:xfrm>
                    <a:off x="7297622" y="2115401"/>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0.9</a:t>
                    </a:r>
                  </a:p>
                </p:txBody>
              </p:sp>
              <p:sp>
                <p:nvSpPr>
                  <p:cNvPr id="333" name="TextBox 332">
                    <a:extLst>
                      <a:ext uri="{FF2B5EF4-FFF2-40B4-BE49-F238E27FC236}">
                        <a16:creationId xmlns:a16="http://schemas.microsoft.com/office/drawing/2014/main" id="{04AF99AE-07F4-4E19-8396-1A7F638FA661}"/>
                      </a:ext>
                    </a:extLst>
                  </p:cNvPr>
                  <p:cNvSpPr txBox="1"/>
                  <p:nvPr/>
                </p:nvSpPr>
                <p:spPr>
                  <a:xfrm>
                    <a:off x="7297622" y="5643192"/>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sp>
                <p:nvSpPr>
                  <p:cNvPr id="334" name="TextBox 333">
                    <a:extLst>
                      <a:ext uri="{FF2B5EF4-FFF2-40B4-BE49-F238E27FC236}">
                        <a16:creationId xmlns:a16="http://schemas.microsoft.com/office/drawing/2014/main" id="{62D523A5-D311-4CB2-B552-F19C0BB0DB70}"/>
                      </a:ext>
                    </a:extLst>
                  </p:cNvPr>
                  <p:cNvSpPr txBox="1"/>
                  <p:nvPr/>
                </p:nvSpPr>
                <p:spPr>
                  <a:xfrm>
                    <a:off x="7297622" y="4761245"/>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0.3</a:t>
                    </a:r>
                  </a:p>
                </p:txBody>
              </p:sp>
              <p:sp>
                <p:nvSpPr>
                  <p:cNvPr id="335" name="TextBox 334">
                    <a:extLst>
                      <a:ext uri="{FF2B5EF4-FFF2-40B4-BE49-F238E27FC236}">
                        <a16:creationId xmlns:a16="http://schemas.microsoft.com/office/drawing/2014/main" id="{85F5FC3A-BC60-4AD7-916E-9E826C7865E9}"/>
                      </a:ext>
                    </a:extLst>
                  </p:cNvPr>
                  <p:cNvSpPr txBox="1"/>
                  <p:nvPr/>
                </p:nvSpPr>
                <p:spPr>
                  <a:xfrm>
                    <a:off x="7297622" y="3879297"/>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0.5</a:t>
                    </a:r>
                  </a:p>
                </p:txBody>
              </p:sp>
              <p:sp>
                <p:nvSpPr>
                  <p:cNvPr id="336" name="TextBox 335">
                    <a:extLst>
                      <a:ext uri="{FF2B5EF4-FFF2-40B4-BE49-F238E27FC236}">
                        <a16:creationId xmlns:a16="http://schemas.microsoft.com/office/drawing/2014/main" id="{626557EB-C119-4910-B9E4-F5EF6801C04F}"/>
                      </a:ext>
                    </a:extLst>
                  </p:cNvPr>
                  <p:cNvSpPr txBox="1"/>
                  <p:nvPr/>
                </p:nvSpPr>
                <p:spPr>
                  <a:xfrm>
                    <a:off x="7297622" y="2997349"/>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0.7</a:t>
                    </a:r>
                  </a:p>
                </p:txBody>
              </p:sp>
              <p:sp>
                <p:nvSpPr>
                  <p:cNvPr id="337" name="TextBox 336">
                    <a:extLst>
                      <a:ext uri="{FF2B5EF4-FFF2-40B4-BE49-F238E27FC236}">
                        <a16:creationId xmlns:a16="http://schemas.microsoft.com/office/drawing/2014/main" id="{59C6876B-AAE3-4394-ABF6-7B079229B8B3}"/>
                      </a:ext>
                    </a:extLst>
                  </p:cNvPr>
                  <p:cNvSpPr txBox="1"/>
                  <p:nvPr/>
                </p:nvSpPr>
                <p:spPr>
                  <a:xfrm>
                    <a:off x="7834281" y="6086897"/>
                    <a:ext cx="474967"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grpSp>
          </p:grpSp>
          <p:grpSp>
            <p:nvGrpSpPr>
              <p:cNvPr id="186" name="Group 185">
                <a:extLst>
                  <a:ext uri="{FF2B5EF4-FFF2-40B4-BE49-F238E27FC236}">
                    <a16:creationId xmlns:a16="http://schemas.microsoft.com/office/drawing/2014/main" id="{03A453AA-2BEC-4A32-B129-1FE2B081A917}"/>
                  </a:ext>
                </a:extLst>
              </p:cNvPr>
              <p:cNvGrpSpPr/>
              <p:nvPr/>
            </p:nvGrpSpPr>
            <p:grpSpPr>
              <a:xfrm>
                <a:off x="7925216" y="1459899"/>
                <a:ext cx="422144" cy="4462348"/>
                <a:chOff x="7925216" y="1459899"/>
                <a:chExt cx="422144" cy="4462348"/>
              </a:xfrm>
            </p:grpSpPr>
            <p:grpSp>
              <p:nvGrpSpPr>
                <p:cNvPr id="187" name="Group 186">
                  <a:extLst>
                    <a:ext uri="{FF2B5EF4-FFF2-40B4-BE49-F238E27FC236}">
                      <a16:creationId xmlns:a16="http://schemas.microsoft.com/office/drawing/2014/main" id="{1638E5D7-7519-4855-A44C-319EE4BA0B37}"/>
                    </a:ext>
                  </a:extLst>
                </p:cNvPr>
                <p:cNvGrpSpPr/>
                <p:nvPr/>
              </p:nvGrpSpPr>
              <p:grpSpPr>
                <a:xfrm>
                  <a:off x="7925216" y="1912243"/>
                  <a:ext cx="422144" cy="458291"/>
                  <a:chOff x="4000770" y="2049295"/>
                  <a:chExt cx="422144" cy="458291"/>
                </a:xfrm>
              </p:grpSpPr>
              <p:grpSp>
                <p:nvGrpSpPr>
                  <p:cNvPr id="320" name="Group 319">
                    <a:extLst>
                      <a:ext uri="{FF2B5EF4-FFF2-40B4-BE49-F238E27FC236}">
                        <a16:creationId xmlns:a16="http://schemas.microsoft.com/office/drawing/2014/main" id="{E09CE31E-96DA-44B4-9BA1-883BD1E3BBF5}"/>
                      </a:ext>
                    </a:extLst>
                  </p:cNvPr>
                  <p:cNvGrpSpPr/>
                  <p:nvPr/>
                </p:nvGrpSpPr>
                <p:grpSpPr>
                  <a:xfrm>
                    <a:off x="4000770" y="2049295"/>
                    <a:ext cx="422144" cy="458291"/>
                    <a:chOff x="3841173" y="2049295"/>
                    <a:chExt cx="741337" cy="458291"/>
                  </a:xfrm>
                </p:grpSpPr>
                <p:sp>
                  <p:nvSpPr>
                    <p:cNvPr id="322" name="TextBox 321">
                      <a:extLst>
                        <a:ext uri="{FF2B5EF4-FFF2-40B4-BE49-F238E27FC236}">
                          <a16:creationId xmlns:a16="http://schemas.microsoft.com/office/drawing/2014/main" id="{268432C3-26E6-4A70-8551-1439D3363F53}"/>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
                  <p:nvSpPr>
                    <p:cNvPr id="323" name="TextBox 322">
                      <a:extLst>
                        <a:ext uri="{FF2B5EF4-FFF2-40B4-BE49-F238E27FC236}">
                          <a16:creationId xmlns:a16="http://schemas.microsoft.com/office/drawing/2014/main" id="{206142C8-B917-430A-8444-231EF3347635}"/>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321" name="Straight Connector 320">
                    <a:extLst>
                      <a:ext uri="{FF2B5EF4-FFF2-40B4-BE49-F238E27FC236}">
                        <a16:creationId xmlns:a16="http://schemas.microsoft.com/office/drawing/2014/main" id="{396FB7D5-C9F7-4453-B299-2361DB9A3161}"/>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88" name="Group 187">
                  <a:extLst>
                    <a:ext uri="{FF2B5EF4-FFF2-40B4-BE49-F238E27FC236}">
                      <a16:creationId xmlns:a16="http://schemas.microsoft.com/office/drawing/2014/main" id="{4049C889-5B70-46E9-B625-36D0AD634B8C}"/>
                    </a:ext>
                  </a:extLst>
                </p:cNvPr>
                <p:cNvGrpSpPr/>
                <p:nvPr/>
              </p:nvGrpSpPr>
              <p:grpSpPr>
                <a:xfrm>
                  <a:off x="7925216" y="2349098"/>
                  <a:ext cx="422144" cy="458291"/>
                  <a:chOff x="4000770" y="2049295"/>
                  <a:chExt cx="422144" cy="458291"/>
                </a:xfrm>
              </p:grpSpPr>
              <p:grpSp>
                <p:nvGrpSpPr>
                  <p:cNvPr id="316" name="Group 315">
                    <a:extLst>
                      <a:ext uri="{FF2B5EF4-FFF2-40B4-BE49-F238E27FC236}">
                        <a16:creationId xmlns:a16="http://schemas.microsoft.com/office/drawing/2014/main" id="{AE330CA6-AD79-4E23-B530-BFA73C1752C3}"/>
                      </a:ext>
                    </a:extLst>
                  </p:cNvPr>
                  <p:cNvGrpSpPr/>
                  <p:nvPr/>
                </p:nvGrpSpPr>
                <p:grpSpPr>
                  <a:xfrm>
                    <a:off x="4000770" y="2049295"/>
                    <a:ext cx="422144" cy="458291"/>
                    <a:chOff x="3841173" y="2049295"/>
                    <a:chExt cx="741337" cy="458291"/>
                  </a:xfrm>
                </p:grpSpPr>
                <p:sp>
                  <p:nvSpPr>
                    <p:cNvPr id="318" name="TextBox 317">
                      <a:extLst>
                        <a:ext uri="{FF2B5EF4-FFF2-40B4-BE49-F238E27FC236}">
                          <a16:creationId xmlns:a16="http://schemas.microsoft.com/office/drawing/2014/main" id="{2B8AEB75-3620-4378-9362-0480B6DC3AEA}"/>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
                  <p:nvSpPr>
                    <p:cNvPr id="319" name="TextBox 318">
                      <a:extLst>
                        <a:ext uri="{FF2B5EF4-FFF2-40B4-BE49-F238E27FC236}">
                          <a16:creationId xmlns:a16="http://schemas.microsoft.com/office/drawing/2014/main" id="{89118AFC-5651-422C-B13A-E2B536F89CB9}"/>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317" name="Straight Connector 316">
                    <a:extLst>
                      <a:ext uri="{FF2B5EF4-FFF2-40B4-BE49-F238E27FC236}">
                        <a16:creationId xmlns:a16="http://schemas.microsoft.com/office/drawing/2014/main" id="{16031B01-2684-40A9-B566-4E26B6D361DF}"/>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15" name="Group 214">
                  <a:extLst>
                    <a:ext uri="{FF2B5EF4-FFF2-40B4-BE49-F238E27FC236}">
                      <a16:creationId xmlns:a16="http://schemas.microsoft.com/office/drawing/2014/main" id="{D833D916-C19F-4E10-A107-537FC17729EA}"/>
                    </a:ext>
                  </a:extLst>
                </p:cNvPr>
                <p:cNvGrpSpPr/>
                <p:nvPr/>
              </p:nvGrpSpPr>
              <p:grpSpPr>
                <a:xfrm>
                  <a:off x="7925216" y="1459899"/>
                  <a:ext cx="422144" cy="458291"/>
                  <a:chOff x="4000770" y="2049295"/>
                  <a:chExt cx="422144" cy="458291"/>
                </a:xfrm>
              </p:grpSpPr>
              <p:grpSp>
                <p:nvGrpSpPr>
                  <p:cNvPr id="312" name="Group 311">
                    <a:extLst>
                      <a:ext uri="{FF2B5EF4-FFF2-40B4-BE49-F238E27FC236}">
                        <a16:creationId xmlns:a16="http://schemas.microsoft.com/office/drawing/2014/main" id="{DFE69D14-C7A9-458A-B042-E11437BCD00B}"/>
                      </a:ext>
                    </a:extLst>
                  </p:cNvPr>
                  <p:cNvGrpSpPr/>
                  <p:nvPr/>
                </p:nvGrpSpPr>
                <p:grpSpPr>
                  <a:xfrm>
                    <a:off x="4000770" y="2049295"/>
                    <a:ext cx="422144" cy="458291"/>
                    <a:chOff x="3841173" y="2049295"/>
                    <a:chExt cx="741337" cy="458291"/>
                  </a:xfrm>
                </p:grpSpPr>
                <p:sp>
                  <p:nvSpPr>
                    <p:cNvPr id="314" name="TextBox 313">
                      <a:extLst>
                        <a:ext uri="{FF2B5EF4-FFF2-40B4-BE49-F238E27FC236}">
                          <a16:creationId xmlns:a16="http://schemas.microsoft.com/office/drawing/2014/main" id="{7E220156-A562-4A4B-9B1D-FA5033EC82B6}"/>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315" name="TextBox 314">
                      <a:extLst>
                        <a:ext uri="{FF2B5EF4-FFF2-40B4-BE49-F238E27FC236}">
                          <a16:creationId xmlns:a16="http://schemas.microsoft.com/office/drawing/2014/main" id="{5BB317B9-8D6D-4ACC-AA62-AF0B8E76ABF9}"/>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313" name="Straight Connector 312">
                    <a:extLst>
                      <a:ext uri="{FF2B5EF4-FFF2-40B4-BE49-F238E27FC236}">
                        <a16:creationId xmlns:a16="http://schemas.microsoft.com/office/drawing/2014/main" id="{3757ECD8-5C85-48B9-8369-F0DD767F7F84}"/>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19" name="Group 218">
                  <a:extLst>
                    <a:ext uri="{FF2B5EF4-FFF2-40B4-BE49-F238E27FC236}">
                      <a16:creationId xmlns:a16="http://schemas.microsoft.com/office/drawing/2014/main" id="{C575C146-F837-4884-BFFE-27C652E8743D}"/>
                    </a:ext>
                  </a:extLst>
                </p:cNvPr>
                <p:cNvGrpSpPr/>
                <p:nvPr/>
              </p:nvGrpSpPr>
              <p:grpSpPr>
                <a:xfrm>
                  <a:off x="7925216" y="3249828"/>
                  <a:ext cx="422144" cy="458291"/>
                  <a:chOff x="4000770" y="2049295"/>
                  <a:chExt cx="422144" cy="458291"/>
                </a:xfrm>
              </p:grpSpPr>
              <p:grpSp>
                <p:nvGrpSpPr>
                  <p:cNvPr id="250" name="Group 249">
                    <a:extLst>
                      <a:ext uri="{FF2B5EF4-FFF2-40B4-BE49-F238E27FC236}">
                        <a16:creationId xmlns:a16="http://schemas.microsoft.com/office/drawing/2014/main" id="{886EBE0B-9696-40E6-9F95-FDAA1C36AEAC}"/>
                      </a:ext>
                    </a:extLst>
                  </p:cNvPr>
                  <p:cNvGrpSpPr/>
                  <p:nvPr/>
                </p:nvGrpSpPr>
                <p:grpSpPr>
                  <a:xfrm>
                    <a:off x="4000770" y="2049295"/>
                    <a:ext cx="422144" cy="458291"/>
                    <a:chOff x="3841173" y="2049295"/>
                    <a:chExt cx="741337" cy="458291"/>
                  </a:xfrm>
                </p:grpSpPr>
                <p:sp>
                  <p:nvSpPr>
                    <p:cNvPr id="310" name="TextBox 309">
                      <a:extLst>
                        <a:ext uri="{FF2B5EF4-FFF2-40B4-BE49-F238E27FC236}">
                          <a16:creationId xmlns:a16="http://schemas.microsoft.com/office/drawing/2014/main" id="{4F0F5EE5-53A5-4B79-B419-6C7B97ADADCA}"/>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311" name="TextBox 310">
                      <a:extLst>
                        <a:ext uri="{FF2B5EF4-FFF2-40B4-BE49-F238E27FC236}">
                          <a16:creationId xmlns:a16="http://schemas.microsoft.com/office/drawing/2014/main" id="{5A3F2484-98EE-43A6-B7DD-ADCB68E2FE30}"/>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309" name="Straight Connector 308">
                    <a:extLst>
                      <a:ext uri="{FF2B5EF4-FFF2-40B4-BE49-F238E27FC236}">
                        <a16:creationId xmlns:a16="http://schemas.microsoft.com/office/drawing/2014/main" id="{99FE747E-3975-4A2F-8C15-6566A65DE647}"/>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20" name="Group 219">
                  <a:extLst>
                    <a:ext uri="{FF2B5EF4-FFF2-40B4-BE49-F238E27FC236}">
                      <a16:creationId xmlns:a16="http://schemas.microsoft.com/office/drawing/2014/main" id="{629347F1-232F-4202-ADAE-1A8F8D101B24}"/>
                    </a:ext>
                  </a:extLst>
                </p:cNvPr>
                <p:cNvGrpSpPr/>
                <p:nvPr/>
              </p:nvGrpSpPr>
              <p:grpSpPr>
                <a:xfrm>
                  <a:off x="7925216" y="3686683"/>
                  <a:ext cx="422144" cy="458291"/>
                  <a:chOff x="4000770" y="2049295"/>
                  <a:chExt cx="422144" cy="458291"/>
                </a:xfrm>
              </p:grpSpPr>
              <p:grpSp>
                <p:nvGrpSpPr>
                  <p:cNvPr id="246" name="Group 245">
                    <a:extLst>
                      <a:ext uri="{FF2B5EF4-FFF2-40B4-BE49-F238E27FC236}">
                        <a16:creationId xmlns:a16="http://schemas.microsoft.com/office/drawing/2014/main" id="{4AD237AB-136C-42B6-9C9E-AF22B25C0A97}"/>
                      </a:ext>
                    </a:extLst>
                  </p:cNvPr>
                  <p:cNvGrpSpPr/>
                  <p:nvPr/>
                </p:nvGrpSpPr>
                <p:grpSpPr>
                  <a:xfrm>
                    <a:off x="4000770" y="2049295"/>
                    <a:ext cx="422144" cy="458291"/>
                    <a:chOff x="3841173" y="2049295"/>
                    <a:chExt cx="741337" cy="458291"/>
                  </a:xfrm>
                </p:grpSpPr>
                <p:sp>
                  <p:nvSpPr>
                    <p:cNvPr id="248" name="TextBox 247">
                      <a:extLst>
                        <a:ext uri="{FF2B5EF4-FFF2-40B4-BE49-F238E27FC236}">
                          <a16:creationId xmlns:a16="http://schemas.microsoft.com/office/drawing/2014/main" id="{3ECCA25F-4957-419E-8945-7577BFDC5F4D}"/>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
                  <p:nvSpPr>
                    <p:cNvPr id="249" name="TextBox 248">
                      <a:extLst>
                        <a:ext uri="{FF2B5EF4-FFF2-40B4-BE49-F238E27FC236}">
                          <a16:creationId xmlns:a16="http://schemas.microsoft.com/office/drawing/2014/main" id="{BA3715C1-FFA2-45BA-967B-C68374360E22}"/>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247" name="Straight Connector 246">
                    <a:extLst>
                      <a:ext uri="{FF2B5EF4-FFF2-40B4-BE49-F238E27FC236}">
                        <a16:creationId xmlns:a16="http://schemas.microsoft.com/office/drawing/2014/main" id="{32915FEB-F1CB-4456-8CC8-E4C63EC37305}"/>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21" name="Group 220">
                  <a:extLst>
                    <a:ext uri="{FF2B5EF4-FFF2-40B4-BE49-F238E27FC236}">
                      <a16:creationId xmlns:a16="http://schemas.microsoft.com/office/drawing/2014/main" id="{61593DF5-8B5E-482E-B243-6DBB2045B77D}"/>
                    </a:ext>
                  </a:extLst>
                </p:cNvPr>
                <p:cNvGrpSpPr/>
                <p:nvPr/>
              </p:nvGrpSpPr>
              <p:grpSpPr>
                <a:xfrm>
                  <a:off x="7925216" y="2797484"/>
                  <a:ext cx="422144" cy="458291"/>
                  <a:chOff x="4000770" y="2049295"/>
                  <a:chExt cx="422144" cy="458291"/>
                </a:xfrm>
              </p:grpSpPr>
              <p:grpSp>
                <p:nvGrpSpPr>
                  <p:cNvPr id="242" name="Group 241">
                    <a:extLst>
                      <a:ext uri="{FF2B5EF4-FFF2-40B4-BE49-F238E27FC236}">
                        <a16:creationId xmlns:a16="http://schemas.microsoft.com/office/drawing/2014/main" id="{2E3F3430-E5C7-4E60-ABDC-BCEEBF6735AE}"/>
                      </a:ext>
                    </a:extLst>
                  </p:cNvPr>
                  <p:cNvGrpSpPr/>
                  <p:nvPr/>
                </p:nvGrpSpPr>
                <p:grpSpPr>
                  <a:xfrm>
                    <a:off x="4000770" y="2049295"/>
                    <a:ext cx="422144" cy="458291"/>
                    <a:chOff x="3841173" y="2049295"/>
                    <a:chExt cx="741337" cy="458291"/>
                  </a:xfrm>
                </p:grpSpPr>
                <p:sp>
                  <p:nvSpPr>
                    <p:cNvPr id="244" name="TextBox 243">
                      <a:extLst>
                        <a:ext uri="{FF2B5EF4-FFF2-40B4-BE49-F238E27FC236}">
                          <a16:creationId xmlns:a16="http://schemas.microsoft.com/office/drawing/2014/main" id="{9BE28928-FBFE-4C70-8A8E-10E2B5BCA33D}"/>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
                  <p:nvSpPr>
                    <p:cNvPr id="245" name="TextBox 244">
                      <a:extLst>
                        <a:ext uri="{FF2B5EF4-FFF2-40B4-BE49-F238E27FC236}">
                          <a16:creationId xmlns:a16="http://schemas.microsoft.com/office/drawing/2014/main" id="{91E1F152-A99B-4AFC-90C8-77BCA760D405}"/>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243" name="Straight Connector 242">
                    <a:extLst>
                      <a:ext uri="{FF2B5EF4-FFF2-40B4-BE49-F238E27FC236}">
                        <a16:creationId xmlns:a16="http://schemas.microsoft.com/office/drawing/2014/main" id="{725136BE-6599-4E2A-9891-AB681A82072C}"/>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22" name="Group 221">
                  <a:extLst>
                    <a:ext uri="{FF2B5EF4-FFF2-40B4-BE49-F238E27FC236}">
                      <a16:creationId xmlns:a16="http://schemas.microsoft.com/office/drawing/2014/main" id="{9AEBDFBD-57F7-4EC7-B3E6-504652EDEC14}"/>
                    </a:ext>
                  </a:extLst>
                </p:cNvPr>
                <p:cNvGrpSpPr/>
                <p:nvPr/>
              </p:nvGrpSpPr>
              <p:grpSpPr>
                <a:xfrm>
                  <a:off x="7925216" y="4126371"/>
                  <a:ext cx="422144" cy="458291"/>
                  <a:chOff x="4000770" y="2049295"/>
                  <a:chExt cx="422144" cy="458291"/>
                </a:xfrm>
              </p:grpSpPr>
              <p:grpSp>
                <p:nvGrpSpPr>
                  <p:cNvPr id="238" name="Group 237">
                    <a:extLst>
                      <a:ext uri="{FF2B5EF4-FFF2-40B4-BE49-F238E27FC236}">
                        <a16:creationId xmlns:a16="http://schemas.microsoft.com/office/drawing/2014/main" id="{CCF32FEF-741B-42AA-8D78-38EFB18A0CAE}"/>
                      </a:ext>
                    </a:extLst>
                  </p:cNvPr>
                  <p:cNvGrpSpPr/>
                  <p:nvPr/>
                </p:nvGrpSpPr>
                <p:grpSpPr>
                  <a:xfrm>
                    <a:off x="4000770" y="2049295"/>
                    <a:ext cx="422144" cy="458291"/>
                    <a:chOff x="3841173" y="2049295"/>
                    <a:chExt cx="741337" cy="458291"/>
                  </a:xfrm>
                </p:grpSpPr>
                <p:sp>
                  <p:nvSpPr>
                    <p:cNvPr id="240" name="TextBox 239">
                      <a:extLst>
                        <a:ext uri="{FF2B5EF4-FFF2-40B4-BE49-F238E27FC236}">
                          <a16:creationId xmlns:a16="http://schemas.microsoft.com/office/drawing/2014/main" id="{DD2CCC95-B65E-45FE-80C2-3000414E6E04}"/>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241" name="TextBox 240">
                      <a:extLst>
                        <a:ext uri="{FF2B5EF4-FFF2-40B4-BE49-F238E27FC236}">
                          <a16:creationId xmlns:a16="http://schemas.microsoft.com/office/drawing/2014/main" id="{EF0E3813-A726-4153-BE5F-A71A3EDA0F2F}"/>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239" name="Straight Connector 238">
                    <a:extLst>
                      <a:ext uri="{FF2B5EF4-FFF2-40B4-BE49-F238E27FC236}">
                        <a16:creationId xmlns:a16="http://schemas.microsoft.com/office/drawing/2014/main" id="{94101B21-B5C0-4F8E-8D45-EB9EAAA1C2D5}"/>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23" name="Group 222">
                  <a:extLst>
                    <a:ext uri="{FF2B5EF4-FFF2-40B4-BE49-F238E27FC236}">
                      <a16:creationId xmlns:a16="http://schemas.microsoft.com/office/drawing/2014/main" id="{BE35D873-BB50-4DBC-8C28-FDA425259B2D}"/>
                    </a:ext>
                  </a:extLst>
                </p:cNvPr>
                <p:cNvGrpSpPr/>
                <p:nvPr/>
              </p:nvGrpSpPr>
              <p:grpSpPr>
                <a:xfrm>
                  <a:off x="7925216" y="4563226"/>
                  <a:ext cx="422144" cy="458291"/>
                  <a:chOff x="4000770" y="2049295"/>
                  <a:chExt cx="422144" cy="458291"/>
                </a:xfrm>
              </p:grpSpPr>
              <p:grpSp>
                <p:nvGrpSpPr>
                  <p:cNvPr id="234" name="Group 233">
                    <a:extLst>
                      <a:ext uri="{FF2B5EF4-FFF2-40B4-BE49-F238E27FC236}">
                        <a16:creationId xmlns:a16="http://schemas.microsoft.com/office/drawing/2014/main" id="{2624DE04-88F4-49A6-9FA5-923CFBC7BADF}"/>
                      </a:ext>
                    </a:extLst>
                  </p:cNvPr>
                  <p:cNvGrpSpPr/>
                  <p:nvPr/>
                </p:nvGrpSpPr>
                <p:grpSpPr>
                  <a:xfrm>
                    <a:off x="4000770" y="2049295"/>
                    <a:ext cx="422144" cy="458291"/>
                    <a:chOff x="3841173" y="2049295"/>
                    <a:chExt cx="741337" cy="458291"/>
                  </a:xfrm>
                </p:grpSpPr>
                <p:sp>
                  <p:nvSpPr>
                    <p:cNvPr id="236" name="TextBox 235">
                      <a:extLst>
                        <a:ext uri="{FF2B5EF4-FFF2-40B4-BE49-F238E27FC236}">
                          <a16:creationId xmlns:a16="http://schemas.microsoft.com/office/drawing/2014/main" id="{94E9A992-1DDE-47F7-8E8D-900549766094}"/>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237" name="TextBox 236">
                      <a:extLst>
                        <a:ext uri="{FF2B5EF4-FFF2-40B4-BE49-F238E27FC236}">
                          <a16:creationId xmlns:a16="http://schemas.microsoft.com/office/drawing/2014/main" id="{D54D2E9F-1266-4349-8753-09564E529831}"/>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235" name="Straight Connector 234">
                    <a:extLst>
                      <a:ext uri="{FF2B5EF4-FFF2-40B4-BE49-F238E27FC236}">
                        <a16:creationId xmlns:a16="http://schemas.microsoft.com/office/drawing/2014/main" id="{8397451D-5193-4A5E-A201-E4E5338ED4ED}"/>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24" name="Group 223">
                  <a:extLst>
                    <a:ext uri="{FF2B5EF4-FFF2-40B4-BE49-F238E27FC236}">
                      <a16:creationId xmlns:a16="http://schemas.microsoft.com/office/drawing/2014/main" id="{9D15719E-1ABF-4906-8C4C-D4E7840C9D77}"/>
                    </a:ext>
                  </a:extLst>
                </p:cNvPr>
                <p:cNvGrpSpPr/>
                <p:nvPr/>
              </p:nvGrpSpPr>
              <p:grpSpPr>
                <a:xfrm>
                  <a:off x="7925216" y="5463956"/>
                  <a:ext cx="422144" cy="458291"/>
                  <a:chOff x="4000770" y="2049295"/>
                  <a:chExt cx="422144" cy="458291"/>
                </a:xfrm>
              </p:grpSpPr>
              <p:grpSp>
                <p:nvGrpSpPr>
                  <p:cNvPr id="230" name="Group 229">
                    <a:extLst>
                      <a:ext uri="{FF2B5EF4-FFF2-40B4-BE49-F238E27FC236}">
                        <a16:creationId xmlns:a16="http://schemas.microsoft.com/office/drawing/2014/main" id="{E2D55994-7657-478D-92F3-EAB3457B0B96}"/>
                      </a:ext>
                    </a:extLst>
                  </p:cNvPr>
                  <p:cNvGrpSpPr/>
                  <p:nvPr/>
                </p:nvGrpSpPr>
                <p:grpSpPr>
                  <a:xfrm>
                    <a:off x="4000770" y="2049295"/>
                    <a:ext cx="422144" cy="458291"/>
                    <a:chOff x="3841173" y="2049295"/>
                    <a:chExt cx="741337" cy="458291"/>
                  </a:xfrm>
                </p:grpSpPr>
                <p:sp>
                  <p:nvSpPr>
                    <p:cNvPr id="232" name="TextBox 231">
                      <a:extLst>
                        <a:ext uri="{FF2B5EF4-FFF2-40B4-BE49-F238E27FC236}">
                          <a16:creationId xmlns:a16="http://schemas.microsoft.com/office/drawing/2014/main" id="{54533868-A99B-4090-A609-960DFF6A5CE5}"/>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233" name="TextBox 232">
                      <a:extLst>
                        <a:ext uri="{FF2B5EF4-FFF2-40B4-BE49-F238E27FC236}">
                          <a16:creationId xmlns:a16="http://schemas.microsoft.com/office/drawing/2014/main" id="{0E661FC9-0C60-4B41-9E87-60C593B50CDB}"/>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231" name="Straight Connector 230">
                    <a:extLst>
                      <a:ext uri="{FF2B5EF4-FFF2-40B4-BE49-F238E27FC236}">
                        <a16:creationId xmlns:a16="http://schemas.microsoft.com/office/drawing/2014/main" id="{78F90822-03EF-45D3-92F1-91AB9E1D35FD}"/>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25" name="Group 224">
                  <a:extLst>
                    <a:ext uri="{FF2B5EF4-FFF2-40B4-BE49-F238E27FC236}">
                      <a16:creationId xmlns:a16="http://schemas.microsoft.com/office/drawing/2014/main" id="{9FAE10BF-AFC3-4E3B-9068-9F17C86245C6}"/>
                    </a:ext>
                  </a:extLst>
                </p:cNvPr>
                <p:cNvGrpSpPr/>
                <p:nvPr/>
              </p:nvGrpSpPr>
              <p:grpSpPr>
                <a:xfrm>
                  <a:off x="7925216" y="5011612"/>
                  <a:ext cx="422144" cy="458291"/>
                  <a:chOff x="4000770" y="2049295"/>
                  <a:chExt cx="422144" cy="458291"/>
                </a:xfrm>
              </p:grpSpPr>
              <p:grpSp>
                <p:nvGrpSpPr>
                  <p:cNvPr id="226" name="Group 225">
                    <a:extLst>
                      <a:ext uri="{FF2B5EF4-FFF2-40B4-BE49-F238E27FC236}">
                        <a16:creationId xmlns:a16="http://schemas.microsoft.com/office/drawing/2014/main" id="{0514B6AD-BA6F-417E-886F-C97E660ABFD0}"/>
                      </a:ext>
                    </a:extLst>
                  </p:cNvPr>
                  <p:cNvGrpSpPr/>
                  <p:nvPr/>
                </p:nvGrpSpPr>
                <p:grpSpPr>
                  <a:xfrm>
                    <a:off x="4000770" y="2049295"/>
                    <a:ext cx="422144" cy="458291"/>
                    <a:chOff x="3841173" y="2049295"/>
                    <a:chExt cx="741337" cy="458291"/>
                  </a:xfrm>
                </p:grpSpPr>
                <p:sp>
                  <p:nvSpPr>
                    <p:cNvPr id="228" name="TextBox 227">
                      <a:extLst>
                        <a:ext uri="{FF2B5EF4-FFF2-40B4-BE49-F238E27FC236}">
                          <a16:creationId xmlns:a16="http://schemas.microsoft.com/office/drawing/2014/main" id="{97D264E6-5E56-4958-B315-A7D2AA318CD3}"/>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
                  <p:nvSpPr>
                    <p:cNvPr id="229" name="TextBox 228">
                      <a:extLst>
                        <a:ext uri="{FF2B5EF4-FFF2-40B4-BE49-F238E27FC236}">
                          <a16:creationId xmlns:a16="http://schemas.microsoft.com/office/drawing/2014/main" id="{14EB2FBB-4158-47BA-904E-4002BB00E99B}"/>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227" name="Straight Connector 226">
                    <a:extLst>
                      <a:ext uri="{FF2B5EF4-FFF2-40B4-BE49-F238E27FC236}">
                        <a16:creationId xmlns:a16="http://schemas.microsoft.com/office/drawing/2014/main" id="{934D9B9E-2166-44AD-A875-5BAC57B7AED6}"/>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grpSp>
        <p:grpSp>
          <p:nvGrpSpPr>
            <p:cNvPr id="350" name="Group 349">
              <a:extLst>
                <a:ext uri="{FF2B5EF4-FFF2-40B4-BE49-F238E27FC236}">
                  <a16:creationId xmlns:a16="http://schemas.microsoft.com/office/drawing/2014/main" id="{E71975B2-09B2-4CFA-87CA-3C178DC34547}"/>
                </a:ext>
              </a:extLst>
            </p:cNvPr>
            <p:cNvGrpSpPr/>
            <p:nvPr/>
          </p:nvGrpSpPr>
          <p:grpSpPr>
            <a:xfrm>
              <a:off x="9925278" y="1334639"/>
              <a:ext cx="1423624" cy="4848826"/>
              <a:chOff x="4902212" y="1459899"/>
              <a:chExt cx="1423624" cy="4848826"/>
            </a:xfrm>
          </p:grpSpPr>
          <p:grpSp>
            <p:nvGrpSpPr>
              <p:cNvPr id="351" name="Group 350">
                <a:extLst>
                  <a:ext uri="{FF2B5EF4-FFF2-40B4-BE49-F238E27FC236}">
                    <a16:creationId xmlns:a16="http://schemas.microsoft.com/office/drawing/2014/main" id="{E93443FB-BDA1-49F0-87DF-07664826427C}"/>
                  </a:ext>
                </a:extLst>
              </p:cNvPr>
              <p:cNvGrpSpPr/>
              <p:nvPr/>
            </p:nvGrpSpPr>
            <p:grpSpPr>
              <a:xfrm>
                <a:off x="4902212" y="1509975"/>
                <a:ext cx="1423624" cy="4798750"/>
                <a:chOff x="4902212" y="1509975"/>
                <a:chExt cx="1423624" cy="4798750"/>
              </a:xfrm>
            </p:grpSpPr>
            <p:grpSp>
              <p:nvGrpSpPr>
                <p:cNvPr id="378" name="Group 377">
                  <a:extLst>
                    <a:ext uri="{FF2B5EF4-FFF2-40B4-BE49-F238E27FC236}">
                      <a16:creationId xmlns:a16="http://schemas.microsoft.com/office/drawing/2014/main" id="{718016BC-EF33-494B-90F9-3BD5BA841076}"/>
                    </a:ext>
                  </a:extLst>
                </p:cNvPr>
                <p:cNvGrpSpPr/>
                <p:nvPr/>
              </p:nvGrpSpPr>
              <p:grpSpPr>
                <a:xfrm>
                  <a:off x="5595842" y="1690304"/>
                  <a:ext cx="119913" cy="4455884"/>
                  <a:chOff x="5595842" y="1690304"/>
                  <a:chExt cx="119913" cy="4455884"/>
                </a:xfrm>
              </p:grpSpPr>
              <p:cxnSp>
                <p:nvCxnSpPr>
                  <p:cNvPr id="387" name="Straight Connector 386">
                    <a:extLst>
                      <a:ext uri="{FF2B5EF4-FFF2-40B4-BE49-F238E27FC236}">
                        <a16:creationId xmlns:a16="http://schemas.microsoft.com/office/drawing/2014/main" id="{BDD0F55E-D80D-41D8-80C1-6B9B973EF2B3}"/>
                      </a:ext>
                    </a:extLst>
                  </p:cNvPr>
                  <p:cNvCxnSpPr/>
                  <p:nvPr/>
                </p:nvCxnSpPr>
                <p:spPr>
                  <a:xfrm rot="16200000">
                    <a:off x="3481630"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E1C5B32D-5A8B-465A-851F-635EDA1EEB71}"/>
                      </a:ext>
                    </a:extLst>
                  </p:cNvPr>
                  <p:cNvCxnSpPr>
                    <a:cxnSpLocks/>
                  </p:cNvCxnSpPr>
                  <p:nvPr/>
                </p:nvCxnSpPr>
                <p:spPr>
                  <a:xfrm rot="16200000">
                    <a:off x="5655799"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40258ED2-117B-4269-B909-A693E8C11F22}"/>
                      </a:ext>
                    </a:extLst>
                  </p:cNvPr>
                  <p:cNvCxnSpPr>
                    <a:cxnSpLocks/>
                  </p:cNvCxnSpPr>
                  <p:nvPr/>
                </p:nvCxnSpPr>
                <p:spPr>
                  <a:xfrm rot="16200000">
                    <a:off x="5655799"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CE97E0AE-E102-4A53-94A5-4007A5AE4732}"/>
                      </a:ext>
                    </a:extLst>
                  </p:cNvPr>
                  <p:cNvCxnSpPr>
                    <a:cxnSpLocks/>
                  </p:cNvCxnSpPr>
                  <p:nvPr/>
                </p:nvCxnSpPr>
                <p:spPr>
                  <a:xfrm rot="16200000">
                    <a:off x="5655799" y="2529018"/>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441BCF33-C00D-4D50-90CB-26626CD5BEA5}"/>
                      </a:ext>
                    </a:extLst>
                  </p:cNvPr>
                  <p:cNvCxnSpPr>
                    <a:cxnSpLocks/>
                  </p:cNvCxnSpPr>
                  <p:nvPr/>
                </p:nvCxnSpPr>
                <p:spPr>
                  <a:xfrm rot="16200000">
                    <a:off x="5655799" y="430383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D7D482F0-4820-4F83-8C2C-59DD6A23660B}"/>
                      </a:ext>
                    </a:extLst>
                  </p:cNvPr>
                  <p:cNvCxnSpPr>
                    <a:cxnSpLocks/>
                  </p:cNvCxnSpPr>
                  <p:nvPr/>
                </p:nvCxnSpPr>
                <p:spPr>
                  <a:xfrm rot="16200000">
                    <a:off x="5655799" y="519124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EB2BC1A8-3943-4767-AE79-5CD429566084}"/>
                      </a:ext>
                    </a:extLst>
                  </p:cNvPr>
                  <p:cNvCxnSpPr>
                    <a:cxnSpLocks/>
                  </p:cNvCxnSpPr>
                  <p:nvPr/>
                </p:nvCxnSpPr>
                <p:spPr>
                  <a:xfrm rot="16200000">
                    <a:off x="5655799" y="341642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9" name="Group 378">
                  <a:extLst>
                    <a:ext uri="{FF2B5EF4-FFF2-40B4-BE49-F238E27FC236}">
                      <a16:creationId xmlns:a16="http://schemas.microsoft.com/office/drawing/2014/main" id="{1467AAF2-B2C7-4906-917B-65385917AE46}"/>
                    </a:ext>
                  </a:extLst>
                </p:cNvPr>
                <p:cNvGrpSpPr/>
                <p:nvPr/>
              </p:nvGrpSpPr>
              <p:grpSpPr>
                <a:xfrm>
                  <a:off x="4902212" y="1509975"/>
                  <a:ext cx="1423624" cy="4798750"/>
                  <a:chOff x="5057972" y="1509975"/>
                  <a:chExt cx="1117430" cy="4798750"/>
                </a:xfrm>
              </p:grpSpPr>
              <p:sp>
                <p:nvSpPr>
                  <p:cNvPr id="380" name="TextBox 379">
                    <a:extLst>
                      <a:ext uri="{FF2B5EF4-FFF2-40B4-BE49-F238E27FC236}">
                        <a16:creationId xmlns:a16="http://schemas.microsoft.com/office/drawing/2014/main" id="{D5181CA1-6A06-4D1C-B52B-09F2467E5DBC}"/>
                      </a:ext>
                    </a:extLst>
                  </p:cNvPr>
                  <p:cNvSpPr txBox="1"/>
                  <p:nvPr/>
                </p:nvSpPr>
                <p:spPr>
                  <a:xfrm>
                    <a:off x="5057972" y="1509975"/>
                    <a:ext cx="56849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381" name="TextBox 380">
                    <a:extLst>
                      <a:ext uri="{FF2B5EF4-FFF2-40B4-BE49-F238E27FC236}">
                        <a16:creationId xmlns:a16="http://schemas.microsoft.com/office/drawing/2014/main" id="{20CDAF89-84A2-4795-874A-AE7BBF596E52}"/>
                      </a:ext>
                    </a:extLst>
                  </p:cNvPr>
                  <p:cNvSpPr txBox="1"/>
                  <p:nvPr/>
                </p:nvSpPr>
                <p:spPr>
                  <a:xfrm>
                    <a:off x="5147015" y="5970171"/>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382" name="TextBox 381">
                    <a:extLst>
                      <a:ext uri="{FF2B5EF4-FFF2-40B4-BE49-F238E27FC236}">
                        <a16:creationId xmlns:a16="http://schemas.microsoft.com/office/drawing/2014/main" id="{62EC9325-366A-413F-9AA7-4423CC27C431}"/>
                      </a:ext>
                    </a:extLst>
                  </p:cNvPr>
                  <p:cNvSpPr txBox="1"/>
                  <p:nvPr/>
                </p:nvSpPr>
                <p:spPr>
                  <a:xfrm>
                    <a:off x="5151497" y="5085493"/>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0.2</a:t>
                    </a:r>
                  </a:p>
                </p:txBody>
              </p:sp>
              <p:sp>
                <p:nvSpPr>
                  <p:cNvPr id="383" name="TextBox 382">
                    <a:extLst>
                      <a:ext uri="{FF2B5EF4-FFF2-40B4-BE49-F238E27FC236}">
                        <a16:creationId xmlns:a16="http://schemas.microsoft.com/office/drawing/2014/main" id="{159BD796-CA98-4493-B6A2-0493776C2819}"/>
                      </a:ext>
                    </a:extLst>
                  </p:cNvPr>
                  <p:cNvSpPr txBox="1"/>
                  <p:nvPr/>
                </p:nvSpPr>
                <p:spPr>
                  <a:xfrm>
                    <a:off x="5151497" y="4203545"/>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0.4</a:t>
                    </a:r>
                  </a:p>
                </p:txBody>
              </p:sp>
              <p:sp>
                <p:nvSpPr>
                  <p:cNvPr id="384" name="TextBox 383">
                    <a:extLst>
                      <a:ext uri="{FF2B5EF4-FFF2-40B4-BE49-F238E27FC236}">
                        <a16:creationId xmlns:a16="http://schemas.microsoft.com/office/drawing/2014/main" id="{9A62A5F9-04C8-4A6B-BAEE-AD7BEC63BB9F}"/>
                      </a:ext>
                    </a:extLst>
                  </p:cNvPr>
                  <p:cNvSpPr txBox="1"/>
                  <p:nvPr/>
                </p:nvSpPr>
                <p:spPr>
                  <a:xfrm>
                    <a:off x="5151497" y="3321597"/>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0.6</a:t>
                    </a:r>
                  </a:p>
                </p:txBody>
              </p:sp>
              <p:sp>
                <p:nvSpPr>
                  <p:cNvPr id="385" name="TextBox 384">
                    <a:extLst>
                      <a:ext uri="{FF2B5EF4-FFF2-40B4-BE49-F238E27FC236}">
                        <a16:creationId xmlns:a16="http://schemas.microsoft.com/office/drawing/2014/main" id="{C2B808D1-3B6A-4BB5-9747-7D68B6FBB096}"/>
                      </a:ext>
                    </a:extLst>
                  </p:cNvPr>
                  <p:cNvSpPr txBox="1"/>
                  <p:nvPr/>
                </p:nvSpPr>
                <p:spPr>
                  <a:xfrm>
                    <a:off x="5151497" y="2429199"/>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0.8</a:t>
                    </a:r>
                  </a:p>
                </p:txBody>
              </p:sp>
              <p:sp>
                <p:nvSpPr>
                  <p:cNvPr id="386" name="TextBox 385">
                    <a:extLst>
                      <a:ext uri="{FF2B5EF4-FFF2-40B4-BE49-F238E27FC236}">
                        <a16:creationId xmlns:a16="http://schemas.microsoft.com/office/drawing/2014/main" id="{B460F222-51A8-4445-B7AC-86DEA041BD79}"/>
                      </a:ext>
                    </a:extLst>
                  </p:cNvPr>
                  <p:cNvSpPr txBox="1"/>
                  <p:nvPr/>
                </p:nvSpPr>
                <p:spPr>
                  <a:xfrm>
                    <a:off x="5700435" y="5970171"/>
                    <a:ext cx="474967"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grpSp>
          </p:grpSp>
          <p:grpSp>
            <p:nvGrpSpPr>
              <p:cNvPr id="352" name="Group 351">
                <a:extLst>
                  <a:ext uri="{FF2B5EF4-FFF2-40B4-BE49-F238E27FC236}">
                    <a16:creationId xmlns:a16="http://schemas.microsoft.com/office/drawing/2014/main" id="{542B90B9-CF04-4357-BBB4-C2F1B4C3A627}"/>
                  </a:ext>
                </a:extLst>
              </p:cNvPr>
              <p:cNvGrpSpPr/>
              <p:nvPr/>
            </p:nvGrpSpPr>
            <p:grpSpPr>
              <a:xfrm>
                <a:off x="5727356" y="1459899"/>
                <a:ext cx="422144" cy="4010004"/>
                <a:chOff x="5727356" y="1459899"/>
                <a:chExt cx="422144" cy="4010004"/>
              </a:xfrm>
            </p:grpSpPr>
            <p:grpSp>
              <p:nvGrpSpPr>
                <p:cNvPr id="353" name="Group 352">
                  <a:extLst>
                    <a:ext uri="{FF2B5EF4-FFF2-40B4-BE49-F238E27FC236}">
                      <a16:creationId xmlns:a16="http://schemas.microsoft.com/office/drawing/2014/main" id="{FA8C6E75-08F9-4A0F-8618-F50EDC791646}"/>
                    </a:ext>
                  </a:extLst>
                </p:cNvPr>
                <p:cNvGrpSpPr/>
                <p:nvPr/>
              </p:nvGrpSpPr>
              <p:grpSpPr>
                <a:xfrm>
                  <a:off x="5727356" y="2349098"/>
                  <a:ext cx="422144" cy="458291"/>
                  <a:chOff x="4000770" y="2049295"/>
                  <a:chExt cx="422144" cy="458291"/>
                </a:xfrm>
              </p:grpSpPr>
              <p:grpSp>
                <p:nvGrpSpPr>
                  <p:cNvPr id="374" name="Group 373">
                    <a:extLst>
                      <a:ext uri="{FF2B5EF4-FFF2-40B4-BE49-F238E27FC236}">
                        <a16:creationId xmlns:a16="http://schemas.microsoft.com/office/drawing/2014/main" id="{D13911F6-76CC-4D44-AB29-44CFB7DA26D9}"/>
                      </a:ext>
                    </a:extLst>
                  </p:cNvPr>
                  <p:cNvGrpSpPr/>
                  <p:nvPr/>
                </p:nvGrpSpPr>
                <p:grpSpPr>
                  <a:xfrm>
                    <a:off x="4000770" y="2049295"/>
                    <a:ext cx="422144" cy="458291"/>
                    <a:chOff x="3841173" y="2049295"/>
                    <a:chExt cx="741337" cy="458291"/>
                  </a:xfrm>
                </p:grpSpPr>
                <p:sp>
                  <p:nvSpPr>
                    <p:cNvPr id="376" name="TextBox 375">
                      <a:extLst>
                        <a:ext uri="{FF2B5EF4-FFF2-40B4-BE49-F238E27FC236}">
                          <a16:creationId xmlns:a16="http://schemas.microsoft.com/office/drawing/2014/main" id="{5CDF5BD4-0449-4908-99B7-1A6AF822AFDE}"/>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377" name="TextBox 376">
                      <a:extLst>
                        <a:ext uri="{FF2B5EF4-FFF2-40B4-BE49-F238E27FC236}">
                          <a16:creationId xmlns:a16="http://schemas.microsoft.com/office/drawing/2014/main" id="{63404037-2554-4245-ABF4-04C4AACC74E2}"/>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cxnSp>
                <p:nvCxnSpPr>
                  <p:cNvPr id="375" name="Straight Connector 374">
                    <a:extLst>
                      <a:ext uri="{FF2B5EF4-FFF2-40B4-BE49-F238E27FC236}">
                        <a16:creationId xmlns:a16="http://schemas.microsoft.com/office/drawing/2014/main" id="{B6185A67-E28B-4801-9770-BD56EC036583}"/>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354" name="Group 353">
                  <a:extLst>
                    <a:ext uri="{FF2B5EF4-FFF2-40B4-BE49-F238E27FC236}">
                      <a16:creationId xmlns:a16="http://schemas.microsoft.com/office/drawing/2014/main" id="{B39633EF-DF5E-4A17-BA20-9BFBCDA75185}"/>
                    </a:ext>
                  </a:extLst>
                </p:cNvPr>
                <p:cNvGrpSpPr/>
                <p:nvPr/>
              </p:nvGrpSpPr>
              <p:grpSpPr>
                <a:xfrm>
                  <a:off x="5727356" y="1459899"/>
                  <a:ext cx="422144" cy="458291"/>
                  <a:chOff x="4000770" y="2049295"/>
                  <a:chExt cx="422144" cy="458291"/>
                </a:xfrm>
              </p:grpSpPr>
              <p:grpSp>
                <p:nvGrpSpPr>
                  <p:cNvPr id="370" name="Group 369">
                    <a:extLst>
                      <a:ext uri="{FF2B5EF4-FFF2-40B4-BE49-F238E27FC236}">
                        <a16:creationId xmlns:a16="http://schemas.microsoft.com/office/drawing/2014/main" id="{B544DEAA-B916-45D1-9F4B-6542CFFCDFC0}"/>
                      </a:ext>
                    </a:extLst>
                  </p:cNvPr>
                  <p:cNvGrpSpPr/>
                  <p:nvPr/>
                </p:nvGrpSpPr>
                <p:grpSpPr>
                  <a:xfrm>
                    <a:off x="4000770" y="2049295"/>
                    <a:ext cx="422144" cy="458291"/>
                    <a:chOff x="3841173" y="2049295"/>
                    <a:chExt cx="741337" cy="458291"/>
                  </a:xfrm>
                </p:grpSpPr>
                <p:sp>
                  <p:nvSpPr>
                    <p:cNvPr id="372" name="TextBox 371">
                      <a:extLst>
                        <a:ext uri="{FF2B5EF4-FFF2-40B4-BE49-F238E27FC236}">
                          <a16:creationId xmlns:a16="http://schemas.microsoft.com/office/drawing/2014/main" id="{13CF8924-E78A-41A3-B929-C9E5FE83B991}"/>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
                  <p:nvSpPr>
                    <p:cNvPr id="373" name="TextBox 372">
                      <a:extLst>
                        <a:ext uri="{FF2B5EF4-FFF2-40B4-BE49-F238E27FC236}">
                          <a16:creationId xmlns:a16="http://schemas.microsoft.com/office/drawing/2014/main" id="{8A48C7EB-A73E-406B-992F-A9DFA8FFEABA}"/>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cxnSp>
                <p:nvCxnSpPr>
                  <p:cNvPr id="371" name="Straight Connector 370">
                    <a:extLst>
                      <a:ext uri="{FF2B5EF4-FFF2-40B4-BE49-F238E27FC236}">
                        <a16:creationId xmlns:a16="http://schemas.microsoft.com/office/drawing/2014/main" id="{68E90595-ED80-4BD5-BA69-F1750BF800AC}"/>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355" name="Group 354">
                  <a:extLst>
                    <a:ext uri="{FF2B5EF4-FFF2-40B4-BE49-F238E27FC236}">
                      <a16:creationId xmlns:a16="http://schemas.microsoft.com/office/drawing/2014/main" id="{CCBCEEC2-BA91-4A6E-BEBE-8FB73B661951}"/>
                    </a:ext>
                  </a:extLst>
                </p:cNvPr>
                <p:cNvGrpSpPr/>
                <p:nvPr/>
              </p:nvGrpSpPr>
              <p:grpSpPr>
                <a:xfrm>
                  <a:off x="5727356" y="3249828"/>
                  <a:ext cx="422144" cy="458291"/>
                  <a:chOff x="4000770" y="2049295"/>
                  <a:chExt cx="422144" cy="458291"/>
                </a:xfrm>
              </p:grpSpPr>
              <p:grpSp>
                <p:nvGrpSpPr>
                  <p:cNvPr id="366" name="Group 365">
                    <a:extLst>
                      <a:ext uri="{FF2B5EF4-FFF2-40B4-BE49-F238E27FC236}">
                        <a16:creationId xmlns:a16="http://schemas.microsoft.com/office/drawing/2014/main" id="{07E8F4EA-1CBC-4C55-BB01-10B81B52FBB4}"/>
                      </a:ext>
                    </a:extLst>
                  </p:cNvPr>
                  <p:cNvGrpSpPr/>
                  <p:nvPr/>
                </p:nvGrpSpPr>
                <p:grpSpPr>
                  <a:xfrm>
                    <a:off x="4000770" y="2049295"/>
                    <a:ext cx="422144" cy="458291"/>
                    <a:chOff x="3841173" y="2049295"/>
                    <a:chExt cx="741337" cy="458291"/>
                  </a:xfrm>
                </p:grpSpPr>
                <p:sp>
                  <p:nvSpPr>
                    <p:cNvPr id="368" name="TextBox 367">
                      <a:extLst>
                        <a:ext uri="{FF2B5EF4-FFF2-40B4-BE49-F238E27FC236}">
                          <a16:creationId xmlns:a16="http://schemas.microsoft.com/office/drawing/2014/main" id="{CDD6722E-2AB3-442F-9E57-35C733834798}"/>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369" name="TextBox 368">
                      <a:extLst>
                        <a:ext uri="{FF2B5EF4-FFF2-40B4-BE49-F238E27FC236}">
                          <a16:creationId xmlns:a16="http://schemas.microsoft.com/office/drawing/2014/main" id="{EA2D4FF4-8D2E-4585-BDA4-18F11C6D497A}"/>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cxnSp>
                <p:nvCxnSpPr>
                  <p:cNvPr id="367" name="Straight Connector 366">
                    <a:extLst>
                      <a:ext uri="{FF2B5EF4-FFF2-40B4-BE49-F238E27FC236}">
                        <a16:creationId xmlns:a16="http://schemas.microsoft.com/office/drawing/2014/main" id="{63E189DF-F38A-448E-857C-F3287C7297B8}"/>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356" name="Group 355">
                  <a:extLst>
                    <a:ext uri="{FF2B5EF4-FFF2-40B4-BE49-F238E27FC236}">
                      <a16:creationId xmlns:a16="http://schemas.microsoft.com/office/drawing/2014/main" id="{02961908-35FF-485D-BBA9-99D23DB01A9C}"/>
                    </a:ext>
                  </a:extLst>
                </p:cNvPr>
                <p:cNvGrpSpPr/>
                <p:nvPr/>
              </p:nvGrpSpPr>
              <p:grpSpPr>
                <a:xfrm>
                  <a:off x="5727356" y="4126371"/>
                  <a:ext cx="422144" cy="458291"/>
                  <a:chOff x="4000770" y="2049295"/>
                  <a:chExt cx="422144" cy="458291"/>
                </a:xfrm>
              </p:grpSpPr>
              <p:grpSp>
                <p:nvGrpSpPr>
                  <p:cNvPr id="362" name="Group 361">
                    <a:extLst>
                      <a:ext uri="{FF2B5EF4-FFF2-40B4-BE49-F238E27FC236}">
                        <a16:creationId xmlns:a16="http://schemas.microsoft.com/office/drawing/2014/main" id="{6D0F56C4-E4AB-436D-9D3E-0D020D0F275A}"/>
                      </a:ext>
                    </a:extLst>
                  </p:cNvPr>
                  <p:cNvGrpSpPr/>
                  <p:nvPr/>
                </p:nvGrpSpPr>
                <p:grpSpPr>
                  <a:xfrm>
                    <a:off x="4000770" y="2049295"/>
                    <a:ext cx="422144" cy="458291"/>
                    <a:chOff x="3841173" y="2049295"/>
                    <a:chExt cx="741337" cy="458291"/>
                  </a:xfrm>
                </p:grpSpPr>
                <p:sp>
                  <p:nvSpPr>
                    <p:cNvPr id="364" name="TextBox 363">
                      <a:extLst>
                        <a:ext uri="{FF2B5EF4-FFF2-40B4-BE49-F238E27FC236}">
                          <a16:creationId xmlns:a16="http://schemas.microsoft.com/office/drawing/2014/main" id="{2130279A-A8C7-487C-A6BF-D31CCC1282E9}"/>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
                  <p:nvSpPr>
                    <p:cNvPr id="365" name="TextBox 364">
                      <a:extLst>
                        <a:ext uri="{FF2B5EF4-FFF2-40B4-BE49-F238E27FC236}">
                          <a16:creationId xmlns:a16="http://schemas.microsoft.com/office/drawing/2014/main" id="{0B1AC17C-DE87-4C47-AA12-070FF19FE093}"/>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cxnSp>
                <p:nvCxnSpPr>
                  <p:cNvPr id="363" name="Straight Connector 362">
                    <a:extLst>
                      <a:ext uri="{FF2B5EF4-FFF2-40B4-BE49-F238E27FC236}">
                        <a16:creationId xmlns:a16="http://schemas.microsoft.com/office/drawing/2014/main" id="{E4E1A836-7743-4AC1-B32E-5FFA31D2E4F6}"/>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357" name="Group 356">
                  <a:extLst>
                    <a:ext uri="{FF2B5EF4-FFF2-40B4-BE49-F238E27FC236}">
                      <a16:creationId xmlns:a16="http://schemas.microsoft.com/office/drawing/2014/main" id="{9A85B1D1-E5D6-46A8-90EA-6649A419DE58}"/>
                    </a:ext>
                  </a:extLst>
                </p:cNvPr>
                <p:cNvGrpSpPr/>
                <p:nvPr/>
              </p:nvGrpSpPr>
              <p:grpSpPr>
                <a:xfrm>
                  <a:off x="5727356" y="5011612"/>
                  <a:ext cx="422144" cy="458291"/>
                  <a:chOff x="4000770" y="2049295"/>
                  <a:chExt cx="422144" cy="458291"/>
                </a:xfrm>
              </p:grpSpPr>
              <p:grpSp>
                <p:nvGrpSpPr>
                  <p:cNvPr id="358" name="Group 357">
                    <a:extLst>
                      <a:ext uri="{FF2B5EF4-FFF2-40B4-BE49-F238E27FC236}">
                        <a16:creationId xmlns:a16="http://schemas.microsoft.com/office/drawing/2014/main" id="{37E7C3A7-667C-44B0-B973-E63D7254E7F8}"/>
                      </a:ext>
                    </a:extLst>
                  </p:cNvPr>
                  <p:cNvGrpSpPr/>
                  <p:nvPr/>
                </p:nvGrpSpPr>
                <p:grpSpPr>
                  <a:xfrm>
                    <a:off x="4000770" y="2049295"/>
                    <a:ext cx="422144" cy="458291"/>
                    <a:chOff x="3841173" y="2049295"/>
                    <a:chExt cx="741337" cy="458291"/>
                  </a:xfrm>
                </p:grpSpPr>
                <p:sp>
                  <p:nvSpPr>
                    <p:cNvPr id="360" name="TextBox 359">
                      <a:extLst>
                        <a:ext uri="{FF2B5EF4-FFF2-40B4-BE49-F238E27FC236}">
                          <a16:creationId xmlns:a16="http://schemas.microsoft.com/office/drawing/2014/main" id="{9496D121-52E7-4688-941D-AE73B61358F3}"/>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361" name="TextBox 360">
                      <a:extLst>
                        <a:ext uri="{FF2B5EF4-FFF2-40B4-BE49-F238E27FC236}">
                          <a16:creationId xmlns:a16="http://schemas.microsoft.com/office/drawing/2014/main" id="{85012675-0D43-4CC7-A12D-63A2FFFFA074}"/>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cxnSp>
                <p:nvCxnSpPr>
                  <p:cNvPr id="359" name="Straight Connector 358">
                    <a:extLst>
                      <a:ext uri="{FF2B5EF4-FFF2-40B4-BE49-F238E27FC236}">
                        <a16:creationId xmlns:a16="http://schemas.microsoft.com/office/drawing/2014/main" id="{065AF4E2-4A69-4DA9-A9EF-33CEA0488B0C}"/>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grpSp>
        <p:grpSp>
          <p:nvGrpSpPr>
            <p:cNvPr id="394" name="Group 393">
              <a:extLst>
                <a:ext uri="{FF2B5EF4-FFF2-40B4-BE49-F238E27FC236}">
                  <a16:creationId xmlns:a16="http://schemas.microsoft.com/office/drawing/2014/main" id="{92637E3D-5FD1-4CAE-ADC0-0E09D2418B58}"/>
                </a:ext>
              </a:extLst>
            </p:cNvPr>
            <p:cNvGrpSpPr/>
            <p:nvPr/>
          </p:nvGrpSpPr>
          <p:grpSpPr>
            <a:xfrm>
              <a:off x="8189801" y="1344185"/>
              <a:ext cx="1452247" cy="4839280"/>
              <a:chOff x="2675400" y="1469445"/>
              <a:chExt cx="1452247" cy="4839280"/>
            </a:xfrm>
          </p:grpSpPr>
          <p:grpSp>
            <p:nvGrpSpPr>
              <p:cNvPr id="395" name="Group 394">
                <a:extLst>
                  <a:ext uri="{FF2B5EF4-FFF2-40B4-BE49-F238E27FC236}">
                    <a16:creationId xmlns:a16="http://schemas.microsoft.com/office/drawing/2014/main" id="{CA63FFC5-F925-4DDB-97E3-763412CFE76E}"/>
                  </a:ext>
                </a:extLst>
              </p:cNvPr>
              <p:cNvGrpSpPr/>
              <p:nvPr/>
            </p:nvGrpSpPr>
            <p:grpSpPr>
              <a:xfrm>
                <a:off x="2675400" y="1509975"/>
                <a:ext cx="1452247" cy="4798750"/>
                <a:chOff x="2675400" y="1509975"/>
                <a:chExt cx="1452247" cy="4798750"/>
              </a:xfrm>
            </p:grpSpPr>
            <p:grpSp>
              <p:nvGrpSpPr>
                <p:cNvPr id="417" name="Group 416">
                  <a:extLst>
                    <a:ext uri="{FF2B5EF4-FFF2-40B4-BE49-F238E27FC236}">
                      <a16:creationId xmlns:a16="http://schemas.microsoft.com/office/drawing/2014/main" id="{B27CDF11-B489-4E6B-8476-96FD27E3A210}"/>
                    </a:ext>
                  </a:extLst>
                </p:cNvPr>
                <p:cNvGrpSpPr/>
                <p:nvPr/>
              </p:nvGrpSpPr>
              <p:grpSpPr>
                <a:xfrm>
                  <a:off x="3390706" y="1690304"/>
                  <a:ext cx="119913" cy="4455884"/>
                  <a:chOff x="3390706" y="1690304"/>
                  <a:chExt cx="119913" cy="4455884"/>
                </a:xfrm>
              </p:grpSpPr>
              <p:cxnSp>
                <p:nvCxnSpPr>
                  <p:cNvPr id="425" name="Straight Connector 424">
                    <a:extLst>
                      <a:ext uri="{FF2B5EF4-FFF2-40B4-BE49-F238E27FC236}">
                        <a16:creationId xmlns:a16="http://schemas.microsoft.com/office/drawing/2014/main" id="{5D2108E7-DA64-44CD-ADEF-A497C70BF128}"/>
                      </a:ext>
                    </a:extLst>
                  </p:cNvPr>
                  <p:cNvCxnSpPr/>
                  <p:nvPr/>
                </p:nvCxnSpPr>
                <p:spPr>
                  <a:xfrm rot="16200000">
                    <a:off x="1276494"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5D6E4EA0-F1C7-4623-BEE3-AAEE4B9E3A19}"/>
                      </a:ext>
                    </a:extLst>
                  </p:cNvPr>
                  <p:cNvCxnSpPr>
                    <a:cxnSpLocks/>
                  </p:cNvCxnSpPr>
                  <p:nvPr/>
                </p:nvCxnSpPr>
                <p:spPr>
                  <a:xfrm rot="16200000">
                    <a:off x="3450663"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8C8440FE-1B12-4453-A765-89CD371CAEB9}"/>
                      </a:ext>
                    </a:extLst>
                  </p:cNvPr>
                  <p:cNvCxnSpPr>
                    <a:cxnSpLocks/>
                  </p:cNvCxnSpPr>
                  <p:nvPr/>
                </p:nvCxnSpPr>
                <p:spPr>
                  <a:xfrm rot="16200000">
                    <a:off x="3450663"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98760EA8-0126-459C-A435-591B7C8869F7}"/>
                      </a:ext>
                    </a:extLst>
                  </p:cNvPr>
                  <p:cNvCxnSpPr>
                    <a:cxnSpLocks/>
                  </p:cNvCxnSpPr>
                  <p:nvPr/>
                </p:nvCxnSpPr>
                <p:spPr>
                  <a:xfrm rot="16200000">
                    <a:off x="3450663"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9C3C8EC7-D8D2-4119-889C-6FD21079A932}"/>
                      </a:ext>
                    </a:extLst>
                  </p:cNvPr>
                  <p:cNvCxnSpPr>
                    <a:cxnSpLocks/>
                  </p:cNvCxnSpPr>
                  <p:nvPr/>
                </p:nvCxnSpPr>
                <p:spPr>
                  <a:xfrm rot="16200000">
                    <a:off x="3450663" y="4967369"/>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C86312B1-9EFE-4015-ABB3-CFC247938432}"/>
                      </a:ext>
                    </a:extLst>
                  </p:cNvPr>
                  <p:cNvCxnSpPr>
                    <a:cxnSpLocks/>
                  </p:cNvCxnSpPr>
                  <p:nvPr/>
                </p:nvCxnSpPr>
                <p:spPr>
                  <a:xfrm rot="16200000">
                    <a:off x="3450663" y="2755625"/>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8" name="Group 417">
                  <a:extLst>
                    <a:ext uri="{FF2B5EF4-FFF2-40B4-BE49-F238E27FC236}">
                      <a16:creationId xmlns:a16="http://schemas.microsoft.com/office/drawing/2014/main" id="{41B632CE-B10C-40BD-9675-6CF88FD30BAB}"/>
                    </a:ext>
                  </a:extLst>
                </p:cNvPr>
                <p:cNvGrpSpPr/>
                <p:nvPr/>
              </p:nvGrpSpPr>
              <p:grpSpPr>
                <a:xfrm>
                  <a:off x="2675400" y="1509975"/>
                  <a:ext cx="1452247" cy="4798750"/>
                  <a:chOff x="2852836" y="1509975"/>
                  <a:chExt cx="1106797" cy="4798750"/>
                </a:xfrm>
              </p:grpSpPr>
              <p:sp>
                <p:nvSpPr>
                  <p:cNvPr id="419" name="TextBox 418">
                    <a:extLst>
                      <a:ext uri="{FF2B5EF4-FFF2-40B4-BE49-F238E27FC236}">
                        <a16:creationId xmlns:a16="http://schemas.microsoft.com/office/drawing/2014/main" id="{ECBF4835-D4C9-4DCD-BB3D-90F50CE97E1C}"/>
                      </a:ext>
                    </a:extLst>
                  </p:cNvPr>
                  <p:cNvSpPr txBox="1"/>
                  <p:nvPr/>
                </p:nvSpPr>
                <p:spPr>
                  <a:xfrm>
                    <a:off x="2852836" y="1509975"/>
                    <a:ext cx="56849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420" name="TextBox 419">
                    <a:extLst>
                      <a:ext uri="{FF2B5EF4-FFF2-40B4-BE49-F238E27FC236}">
                        <a16:creationId xmlns:a16="http://schemas.microsoft.com/office/drawing/2014/main" id="{D42BE9F0-5FEE-4756-B00C-D65B41E3FAE5}"/>
                      </a:ext>
                    </a:extLst>
                  </p:cNvPr>
                  <p:cNvSpPr txBox="1"/>
                  <p:nvPr/>
                </p:nvSpPr>
                <p:spPr>
                  <a:xfrm>
                    <a:off x="2941879" y="5970171"/>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421" name="TextBox 420">
                    <a:extLst>
                      <a:ext uri="{FF2B5EF4-FFF2-40B4-BE49-F238E27FC236}">
                        <a16:creationId xmlns:a16="http://schemas.microsoft.com/office/drawing/2014/main" id="{9ABF7662-D6FA-4590-A938-257EEDB81061}"/>
                      </a:ext>
                    </a:extLst>
                  </p:cNvPr>
                  <p:cNvSpPr txBox="1"/>
                  <p:nvPr/>
                </p:nvSpPr>
                <p:spPr>
                  <a:xfrm>
                    <a:off x="2865840" y="3762571"/>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0.5 </a:t>
                    </a:r>
                  </a:p>
                </p:txBody>
              </p:sp>
              <p:sp>
                <p:nvSpPr>
                  <p:cNvPr id="422" name="TextBox 421">
                    <a:extLst>
                      <a:ext uri="{FF2B5EF4-FFF2-40B4-BE49-F238E27FC236}">
                        <a16:creationId xmlns:a16="http://schemas.microsoft.com/office/drawing/2014/main" id="{51257566-E915-476C-9360-10CE7FF55E9A}"/>
                      </a:ext>
                    </a:extLst>
                  </p:cNvPr>
                  <p:cNvSpPr txBox="1"/>
                  <p:nvPr/>
                </p:nvSpPr>
                <p:spPr>
                  <a:xfrm>
                    <a:off x="2946361" y="4861615"/>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0.25</a:t>
                    </a:r>
                  </a:p>
                </p:txBody>
              </p:sp>
              <p:sp>
                <p:nvSpPr>
                  <p:cNvPr id="423" name="TextBox 422">
                    <a:extLst>
                      <a:ext uri="{FF2B5EF4-FFF2-40B4-BE49-F238E27FC236}">
                        <a16:creationId xmlns:a16="http://schemas.microsoft.com/office/drawing/2014/main" id="{0F0CBE24-1927-4726-B518-42694DA81988}"/>
                      </a:ext>
                    </a:extLst>
                  </p:cNvPr>
                  <p:cNvSpPr txBox="1"/>
                  <p:nvPr/>
                </p:nvSpPr>
                <p:spPr>
                  <a:xfrm>
                    <a:off x="2946361" y="2663526"/>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0.75</a:t>
                    </a:r>
                  </a:p>
                </p:txBody>
              </p:sp>
              <p:sp>
                <p:nvSpPr>
                  <p:cNvPr id="424" name="TextBox 423">
                    <a:extLst>
                      <a:ext uri="{FF2B5EF4-FFF2-40B4-BE49-F238E27FC236}">
                        <a16:creationId xmlns:a16="http://schemas.microsoft.com/office/drawing/2014/main" id="{DECB2629-AFAB-49FE-AEFC-98A9E3D1FF50}"/>
                      </a:ext>
                    </a:extLst>
                  </p:cNvPr>
                  <p:cNvSpPr txBox="1"/>
                  <p:nvPr/>
                </p:nvSpPr>
                <p:spPr>
                  <a:xfrm>
                    <a:off x="3484666" y="5970171"/>
                    <a:ext cx="474967"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grpSp>
          </p:grpSp>
          <p:grpSp>
            <p:nvGrpSpPr>
              <p:cNvPr id="396" name="Group 395">
                <a:extLst>
                  <a:ext uri="{FF2B5EF4-FFF2-40B4-BE49-F238E27FC236}">
                    <a16:creationId xmlns:a16="http://schemas.microsoft.com/office/drawing/2014/main" id="{85872209-4703-4266-B741-94EFFB8BACDE}"/>
                  </a:ext>
                </a:extLst>
              </p:cNvPr>
              <p:cNvGrpSpPr/>
              <p:nvPr/>
            </p:nvGrpSpPr>
            <p:grpSpPr>
              <a:xfrm>
                <a:off x="3511447" y="1469445"/>
                <a:ext cx="422144" cy="3780435"/>
                <a:chOff x="3511447" y="1469445"/>
                <a:chExt cx="422144" cy="3780435"/>
              </a:xfrm>
            </p:grpSpPr>
            <p:grpSp>
              <p:nvGrpSpPr>
                <p:cNvPr id="397" name="Group 396">
                  <a:extLst>
                    <a:ext uri="{FF2B5EF4-FFF2-40B4-BE49-F238E27FC236}">
                      <a16:creationId xmlns:a16="http://schemas.microsoft.com/office/drawing/2014/main" id="{23E2B150-22CA-4F77-900C-09465511DA96}"/>
                    </a:ext>
                  </a:extLst>
                </p:cNvPr>
                <p:cNvGrpSpPr/>
                <p:nvPr/>
              </p:nvGrpSpPr>
              <p:grpSpPr>
                <a:xfrm>
                  <a:off x="3511447" y="2580702"/>
                  <a:ext cx="422144" cy="458291"/>
                  <a:chOff x="4000770" y="2049295"/>
                  <a:chExt cx="422144" cy="458291"/>
                </a:xfrm>
              </p:grpSpPr>
              <p:grpSp>
                <p:nvGrpSpPr>
                  <p:cNvPr id="413" name="Group 412">
                    <a:extLst>
                      <a:ext uri="{FF2B5EF4-FFF2-40B4-BE49-F238E27FC236}">
                        <a16:creationId xmlns:a16="http://schemas.microsoft.com/office/drawing/2014/main" id="{7BD78710-D6C7-448A-B91D-D23C6A02C68A}"/>
                      </a:ext>
                    </a:extLst>
                  </p:cNvPr>
                  <p:cNvGrpSpPr/>
                  <p:nvPr/>
                </p:nvGrpSpPr>
                <p:grpSpPr>
                  <a:xfrm>
                    <a:off x="4000770" y="2049295"/>
                    <a:ext cx="422144" cy="458291"/>
                    <a:chOff x="3841173" y="2049295"/>
                    <a:chExt cx="741337" cy="458291"/>
                  </a:xfrm>
                </p:grpSpPr>
                <p:sp>
                  <p:nvSpPr>
                    <p:cNvPr id="415" name="TextBox 414">
                      <a:extLst>
                        <a:ext uri="{FF2B5EF4-FFF2-40B4-BE49-F238E27FC236}">
                          <a16:creationId xmlns:a16="http://schemas.microsoft.com/office/drawing/2014/main" id="{C8419A1E-074F-423C-9B06-F7CE5C7E8865}"/>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416" name="TextBox 415">
                      <a:extLst>
                        <a:ext uri="{FF2B5EF4-FFF2-40B4-BE49-F238E27FC236}">
                          <a16:creationId xmlns:a16="http://schemas.microsoft.com/office/drawing/2014/main" id="{991E6C85-0C60-4E01-87E7-77E6C6483A07}"/>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grpSp>
              <p:cxnSp>
                <p:nvCxnSpPr>
                  <p:cNvPr id="414" name="Straight Connector 413">
                    <a:extLst>
                      <a:ext uri="{FF2B5EF4-FFF2-40B4-BE49-F238E27FC236}">
                        <a16:creationId xmlns:a16="http://schemas.microsoft.com/office/drawing/2014/main" id="{680294B9-E7FE-4C1F-B253-D0943A732F1E}"/>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398" name="Group 397">
                  <a:extLst>
                    <a:ext uri="{FF2B5EF4-FFF2-40B4-BE49-F238E27FC236}">
                      <a16:creationId xmlns:a16="http://schemas.microsoft.com/office/drawing/2014/main" id="{02A7D6D0-80F5-4A0A-ABAB-FB59BC7B43ED}"/>
                    </a:ext>
                  </a:extLst>
                </p:cNvPr>
                <p:cNvGrpSpPr/>
                <p:nvPr/>
              </p:nvGrpSpPr>
              <p:grpSpPr>
                <a:xfrm>
                  <a:off x="3511447" y="3686573"/>
                  <a:ext cx="422144" cy="458291"/>
                  <a:chOff x="4000770" y="2049295"/>
                  <a:chExt cx="422144" cy="458291"/>
                </a:xfrm>
              </p:grpSpPr>
              <p:grpSp>
                <p:nvGrpSpPr>
                  <p:cNvPr id="409" name="Group 408">
                    <a:extLst>
                      <a:ext uri="{FF2B5EF4-FFF2-40B4-BE49-F238E27FC236}">
                        <a16:creationId xmlns:a16="http://schemas.microsoft.com/office/drawing/2014/main" id="{80EF000B-1E6D-4179-A97E-2D9EBF640378}"/>
                      </a:ext>
                    </a:extLst>
                  </p:cNvPr>
                  <p:cNvGrpSpPr/>
                  <p:nvPr/>
                </p:nvGrpSpPr>
                <p:grpSpPr>
                  <a:xfrm>
                    <a:off x="4000770" y="2049295"/>
                    <a:ext cx="422144" cy="458291"/>
                    <a:chOff x="3841173" y="2049295"/>
                    <a:chExt cx="741337" cy="458291"/>
                  </a:xfrm>
                </p:grpSpPr>
                <p:sp>
                  <p:nvSpPr>
                    <p:cNvPr id="411" name="TextBox 410">
                      <a:extLst>
                        <a:ext uri="{FF2B5EF4-FFF2-40B4-BE49-F238E27FC236}">
                          <a16:creationId xmlns:a16="http://schemas.microsoft.com/office/drawing/2014/main" id="{1FCFC867-53BA-4142-984D-5B71E47C1996}"/>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
                  <p:nvSpPr>
                    <p:cNvPr id="412" name="TextBox 411">
                      <a:extLst>
                        <a:ext uri="{FF2B5EF4-FFF2-40B4-BE49-F238E27FC236}">
                          <a16:creationId xmlns:a16="http://schemas.microsoft.com/office/drawing/2014/main" id="{B18BA2BB-C191-4FC7-84BC-B57D0B0ED2C2}"/>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grpSp>
              <p:cxnSp>
                <p:nvCxnSpPr>
                  <p:cNvPr id="410" name="Straight Connector 409">
                    <a:extLst>
                      <a:ext uri="{FF2B5EF4-FFF2-40B4-BE49-F238E27FC236}">
                        <a16:creationId xmlns:a16="http://schemas.microsoft.com/office/drawing/2014/main" id="{F7BC22BA-9F78-4672-B5D7-6742014A3364}"/>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399" name="Group 398">
                  <a:extLst>
                    <a:ext uri="{FF2B5EF4-FFF2-40B4-BE49-F238E27FC236}">
                      <a16:creationId xmlns:a16="http://schemas.microsoft.com/office/drawing/2014/main" id="{FB1C0310-9329-419A-9B69-CB5811C35165}"/>
                    </a:ext>
                  </a:extLst>
                </p:cNvPr>
                <p:cNvGrpSpPr/>
                <p:nvPr/>
              </p:nvGrpSpPr>
              <p:grpSpPr>
                <a:xfrm>
                  <a:off x="3511447" y="4791589"/>
                  <a:ext cx="422144" cy="458291"/>
                  <a:chOff x="4000770" y="2049295"/>
                  <a:chExt cx="422144" cy="458291"/>
                </a:xfrm>
              </p:grpSpPr>
              <p:grpSp>
                <p:nvGrpSpPr>
                  <p:cNvPr id="405" name="Group 404">
                    <a:extLst>
                      <a:ext uri="{FF2B5EF4-FFF2-40B4-BE49-F238E27FC236}">
                        <a16:creationId xmlns:a16="http://schemas.microsoft.com/office/drawing/2014/main" id="{B625D9CA-B272-4026-B00C-48C89D35311E}"/>
                      </a:ext>
                    </a:extLst>
                  </p:cNvPr>
                  <p:cNvGrpSpPr/>
                  <p:nvPr/>
                </p:nvGrpSpPr>
                <p:grpSpPr>
                  <a:xfrm>
                    <a:off x="4000770" y="2049295"/>
                    <a:ext cx="422144" cy="458291"/>
                    <a:chOff x="3841173" y="2049295"/>
                    <a:chExt cx="741337" cy="458291"/>
                  </a:xfrm>
                </p:grpSpPr>
                <p:sp>
                  <p:nvSpPr>
                    <p:cNvPr id="407" name="TextBox 406">
                      <a:extLst>
                        <a:ext uri="{FF2B5EF4-FFF2-40B4-BE49-F238E27FC236}">
                          <a16:creationId xmlns:a16="http://schemas.microsoft.com/office/drawing/2014/main" id="{CB735EFE-752A-4302-86B4-E1D2468C0056}"/>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408" name="TextBox 407">
                      <a:extLst>
                        <a:ext uri="{FF2B5EF4-FFF2-40B4-BE49-F238E27FC236}">
                          <a16:creationId xmlns:a16="http://schemas.microsoft.com/office/drawing/2014/main" id="{FDB81FB9-C031-4770-B367-5A4E7FE23FEB}"/>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grpSp>
              <p:cxnSp>
                <p:nvCxnSpPr>
                  <p:cNvPr id="406" name="Straight Connector 405">
                    <a:extLst>
                      <a:ext uri="{FF2B5EF4-FFF2-40B4-BE49-F238E27FC236}">
                        <a16:creationId xmlns:a16="http://schemas.microsoft.com/office/drawing/2014/main" id="{9C9DEBDC-75D3-4968-91E9-68BA33FAD037}"/>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400" name="Group 399">
                  <a:extLst>
                    <a:ext uri="{FF2B5EF4-FFF2-40B4-BE49-F238E27FC236}">
                      <a16:creationId xmlns:a16="http://schemas.microsoft.com/office/drawing/2014/main" id="{BDA94CF2-3614-4D22-81BD-6999DB933E8A}"/>
                    </a:ext>
                  </a:extLst>
                </p:cNvPr>
                <p:cNvGrpSpPr/>
                <p:nvPr/>
              </p:nvGrpSpPr>
              <p:grpSpPr>
                <a:xfrm>
                  <a:off x="3511447" y="1469445"/>
                  <a:ext cx="422144" cy="458291"/>
                  <a:chOff x="4000770" y="2049295"/>
                  <a:chExt cx="422144" cy="458291"/>
                </a:xfrm>
              </p:grpSpPr>
              <p:grpSp>
                <p:nvGrpSpPr>
                  <p:cNvPr id="401" name="Group 400">
                    <a:extLst>
                      <a:ext uri="{FF2B5EF4-FFF2-40B4-BE49-F238E27FC236}">
                        <a16:creationId xmlns:a16="http://schemas.microsoft.com/office/drawing/2014/main" id="{8152DF9A-AA68-486A-B26B-ED79DA884E6E}"/>
                      </a:ext>
                    </a:extLst>
                  </p:cNvPr>
                  <p:cNvGrpSpPr/>
                  <p:nvPr/>
                </p:nvGrpSpPr>
                <p:grpSpPr>
                  <a:xfrm>
                    <a:off x="4000770" y="2049295"/>
                    <a:ext cx="422144" cy="458291"/>
                    <a:chOff x="3841173" y="2049295"/>
                    <a:chExt cx="741337" cy="458291"/>
                  </a:xfrm>
                </p:grpSpPr>
                <p:sp>
                  <p:nvSpPr>
                    <p:cNvPr id="403" name="TextBox 402">
                      <a:extLst>
                        <a:ext uri="{FF2B5EF4-FFF2-40B4-BE49-F238E27FC236}">
                          <a16:creationId xmlns:a16="http://schemas.microsoft.com/office/drawing/2014/main" id="{A9E48B8F-21AE-4D85-B832-19554BD63D7F}"/>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404" name="TextBox 403">
                      <a:extLst>
                        <a:ext uri="{FF2B5EF4-FFF2-40B4-BE49-F238E27FC236}">
                          <a16:creationId xmlns:a16="http://schemas.microsoft.com/office/drawing/2014/main" id="{6E45FDC6-6F88-4735-B869-B24D7F6B9DDD}"/>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grpSp>
              <p:cxnSp>
                <p:nvCxnSpPr>
                  <p:cNvPr id="402" name="Straight Connector 401">
                    <a:extLst>
                      <a:ext uri="{FF2B5EF4-FFF2-40B4-BE49-F238E27FC236}">
                        <a16:creationId xmlns:a16="http://schemas.microsoft.com/office/drawing/2014/main" id="{DBF55EB7-AF0A-4751-A0EA-871A5F4F6A2C}"/>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grpSp>
        <p:grpSp>
          <p:nvGrpSpPr>
            <p:cNvPr id="431" name="Group 430">
              <a:extLst>
                <a:ext uri="{FF2B5EF4-FFF2-40B4-BE49-F238E27FC236}">
                  <a16:creationId xmlns:a16="http://schemas.microsoft.com/office/drawing/2014/main" id="{1263585A-8D87-42A8-A669-EEC3E8495EEF}"/>
                </a:ext>
              </a:extLst>
            </p:cNvPr>
            <p:cNvGrpSpPr/>
            <p:nvPr/>
          </p:nvGrpSpPr>
          <p:grpSpPr>
            <a:xfrm>
              <a:off x="6605186" y="1344185"/>
              <a:ext cx="1301385" cy="4839280"/>
              <a:chOff x="470264" y="1469445"/>
              <a:chExt cx="1301385" cy="4839280"/>
            </a:xfrm>
          </p:grpSpPr>
          <p:grpSp>
            <p:nvGrpSpPr>
              <p:cNvPr id="432" name="Group 431">
                <a:extLst>
                  <a:ext uri="{FF2B5EF4-FFF2-40B4-BE49-F238E27FC236}">
                    <a16:creationId xmlns:a16="http://schemas.microsoft.com/office/drawing/2014/main" id="{D6414816-81B0-47EE-9B20-42D12A804417}"/>
                  </a:ext>
                </a:extLst>
              </p:cNvPr>
              <p:cNvGrpSpPr/>
              <p:nvPr/>
            </p:nvGrpSpPr>
            <p:grpSpPr>
              <a:xfrm>
                <a:off x="470264" y="1509975"/>
                <a:ext cx="1301385" cy="4798750"/>
                <a:chOff x="470264" y="1509975"/>
                <a:chExt cx="1301385" cy="4798750"/>
              </a:xfrm>
            </p:grpSpPr>
            <p:cxnSp>
              <p:nvCxnSpPr>
                <p:cNvPr id="444" name="Straight Connector 443">
                  <a:extLst>
                    <a:ext uri="{FF2B5EF4-FFF2-40B4-BE49-F238E27FC236}">
                      <a16:creationId xmlns:a16="http://schemas.microsoft.com/office/drawing/2014/main" id="{852929D8-5C5B-4688-B47C-B7C863AE1F17}"/>
                    </a:ext>
                  </a:extLst>
                </p:cNvPr>
                <p:cNvCxnSpPr/>
                <p:nvPr/>
              </p:nvCxnSpPr>
              <p:spPr>
                <a:xfrm rot="16200000">
                  <a:off x="-928642"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78B0C139-2CA8-4E72-9FD9-6992E027F32C}"/>
                    </a:ext>
                  </a:extLst>
                </p:cNvPr>
                <p:cNvCxnSpPr>
                  <a:cxnSpLocks/>
                </p:cNvCxnSpPr>
                <p:nvPr/>
              </p:nvCxnSpPr>
              <p:spPr>
                <a:xfrm rot="16200000">
                  <a:off x="1245527"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313E7A13-67A0-4D0B-AB1B-C32B112AEF06}"/>
                    </a:ext>
                  </a:extLst>
                </p:cNvPr>
                <p:cNvCxnSpPr>
                  <a:cxnSpLocks/>
                </p:cNvCxnSpPr>
                <p:nvPr/>
              </p:nvCxnSpPr>
              <p:spPr>
                <a:xfrm rot="16200000">
                  <a:off x="1245527"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C25ADFAB-068E-411B-B3E8-33162FFB4486}"/>
                    </a:ext>
                  </a:extLst>
                </p:cNvPr>
                <p:cNvCxnSpPr>
                  <a:cxnSpLocks/>
                </p:cNvCxnSpPr>
                <p:nvPr/>
              </p:nvCxnSpPr>
              <p:spPr>
                <a:xfrm rot="16200000">
                  <a:off x="1245527"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8" name="TextBox 447">
                  <a:extLst>
                    <a:ext uri="{FF2B5EF4-FFF2-40B4-BE49-F238E27FC236}">
                      <a16:creationId xmlns:a16="http://schemas.microsoft.com/office/drawing/2014/main" id="{667CC822-BD1F-447C-89D0-16826A79E696}"/>
                    </a:ext>
                  </a:extLst>
                </p:cNvPr>
                <p:cNvSpPr txBox="1"/>
                <p:nvPr/>
              </p:nvSpPr>
              <p:spPr>
                <a:xfrm>
                  <a:off x="470264" y="1509975"/>
                  <a:ext cx="745928"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449" name="TextBox 448">
                  <a:extLst>
                    <a:ext uri="{FF2B5EF4-FFF2-40B4-BE49-F238E27FC236}">
                      <a16:creationId xmlns:a16="http://schemas.microsoft.com/office/drawing/2014/main" id="{2377348D-7002-4B6F-82DA-5C4CF7EF0ED0}"/>
                    </a:ext>
                  </a:extLst>
                </p:cNvPr>
                <p:cNvSpPr txBox="1"/>
                <p:nvPr/>
              </p:nvSpPr>
              <p:spPr>
                <a:xfrm>
                  <a:off x="736743" y="5970171"/>
                  <a:ext cx="47496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450" name="TextBox 449">
                  <a:extLst>
                    <a:ext uri="{FF2B5EF4-FFF2-40B4-BE49-F238E27FC236}">
                      <a16:creationId xmlns:a16="http://schemas.microsoft.com/office/drawing/2014/main" id="{3184A2E8-1A9A-4546-9AAA-587CC5AC584B}"/>
                    </a:ext>
                  </a:extLst>
                </p:cNvPr>
                <p:cNvSpPr txBox="1"/>
                <p:nvPr/>
              </p:nvSpPr>
              <p:spPr>
                <a:xfrm>
                  <a:off x="647701" y="3762571"/>
                  <a:ext cx="56849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0.5</a:t>
                  </a:r>
                </a:p>
              </p:txBody>
            </p:sp>
            <p:sp>
              <p:nvSpPr>
                <p:cNvPr id="451" name="TextBox 450">
                  <a:extLst>
                    <a:ext uri="{FF2B5EF4-FFF2-40B4-BE49-F238E27FC236}">
                      <a16:creationId xmlns:a16="http://schemas.microsoft.com/office/drawing/2014/main" id="{82A0BF2B-3828-4607-A44C-781AF29BF2FF}"/>
                    </a:ext>
                  </a:extLst>
                </p:cNvPr>
                <p:cNvSpPr txBox="1"/>
                <p:nvPr/>
              </p:nvSpPr>
              <p:spPr>
                <a:xfrm>
                  <a:off x="1296682" y="5970171"/>
                  <a:ext cx="474967"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grpSp>
          <p:grpSp>
            <p:nvGrpSpPr>
              <p:cNvPr id="433" name="Group 432">
                <a:extLst>
                  <a:ext uri="{FF2B5EF4-FFF2-40B4-BE49-F238E27FC236}">
                    <a16:creationId xmlns:a16="http://schemas.microsoft.com/office/drawing/2014/main" id="{74C8F39A-3087-47C0-85ED-BA1000F4EFAA}"/>
                  </a:ext>
                </a:extLst>
              </p:cNvPr>
              <p:cNvGrpSpPr/>
              <p:nvPr/>
            </p:nvGrpSpPr>
            <p:grpSpPr>
              <a:xfrm>
                <a:off x="1301919" y="1469445"/>
                <a:ext cx="422144" cy="2675419"/>
                <a:chOff x="1301919" y="1469445"/>
                <a:chExt cx="422144" cy="2675419"/>
              </a:xfrm>
            </p:grpSpPr>
            <p:grpSp>
              <p:nvGrpSpPr>
                <p:cNvPr id="434" name="Group 433">
                  <a:extLst>
                    <a:ext uri="{FF2B5EF4-FFF2-40B4-BE49-F238E27FC236}">
                      <a16:creationId xmlns:a16="http://schemas.microsoft.com/office/drawing/2014/main" id="{08ADD8B4-75A7-4289-A364-B9FAB3A6FE96}"/>
                    </a:ext>
                  </a:extLst>
                </p:cNvPr>
                <p:cNvGrpSpPr/>
                <p:nvPr/>
              </p:nvGrpSpPr>
              <p:grpSpPr>
                <a:xfrm>
                  <a:off x="1301919" y="3686573"/>
                  <a:ext cx="422144" cy="458291"/>
                  <a:chOff x="4000770" y="2049295"/>
                  <a:chExt cx="422144" cy="458291"/>
                </a:xfrm>
              </p:grpSpPr>
              <p:grpSp>
                <p:nvGrpSpPr>
                  <p:cNvPr id="440" name="Group 439">
                    <a:extLst>
                      <a:ext uri="{FF2B5EF4-FFF2-40B4-BE49-F238E27FC236}">
                        <a16:creationId xmlns:a16="http://schemas.microsoft.com/office/drawing/2014/main" id="{7304D44B-E5E5-4586-B662-5951D8154088}"/>
                      </a:ext>
                    </a:extLst>
                  </p:cNvPr>
                  <p:cNvGrpSpPr/>
                  <p:nvPr/>
                </p:nvGrpSpPr>
                <p:grpSpPr>
                  <a:xfrm>
                    <a:off x="4000770" y="2049295"/>
                    <a:ext cx="422144" cy="458291"/>
                    <a:chOff x="3841173" y="2049295"/>
                    <a:chExt cx="741337" cy="458291"/>
                  </a:xfrm>
                </p:grpSpPr>
                <p:sp>
                  <p:nvSpPr>
                    <p:cNvPr id="442" name="TextBox 441">
                      <a:extLst>
                        <a:ext uri="{FF2B5EF4-FFF2-40B4-BE49-F238E27FC236}">
                          <a16:creationId xmlns:a16="http://schemas.microsoft.com/office/drawing/2014/main" id="{A3C8B579-707F-4A71-BC00-8C6D27CBECB1}"/>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443" name="TextBox 442">
                      <a:extLst>
                        <a:ext uri="{FF2B5EF4-FFF2-40B4-BE49-F238E27FC236}">
                          <a16:creationId xmlns:a16="http://schemas.microsoft.com/office/drawing/2014/main" id="{6B5AE956-020D-4223-A576-C2E19ACCB748}"/>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cxnSp>
                <p:nvCxnSpPr>
                  <p:cNvPr id="441" name="Straight Connector 440">
                    <a:extLst>
                      <a:ext uri="{FF2B5EF4-FFF2-40B4-BE49-F238E27FC236}">
                        <a16:creationId xmlns:a16="http://schemas.microsoft.com/office/drawing/2014/main" id="{BC4B526A-7E78-4663-AEEF-2CAE186483A6}"/>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435" name="Group 434">
                  <a:extLst>
                    <a:ext uri="{FF2B5EF4-FFF2-40B4-BE49-F238E27FC236}">
                      <a16:creationId xmlns:a16="http://schemas.microsoft.com/office/drawing/2014/main" id="{947378CB-C421-45AF-BB78-F84EAD2BC80C}"/>
                    </a:ext>
                  </a:extLst>
                </p:cNvPr>
                <p:cNvGrpSpPr/>
                <p:nvPr/>
              </p:nvGrpSpPr>
              <p:grpSpPr>
                <a:xfrm>
                  <a:off x="1301919" y="1469445"/>
                  <a:ext cx="422144" cy="458291"/>
                  <a:chOff x="4000770" y="2049295"/>
                  <a:chExt cx="422144" cy="458291"/>
                </a:xfrm>
              </p:grpSpPr>
              <p:grpSp>
                <p:nvGrpSpPr>
                  <p:cNvPr id="436" name="Group 435">
                    <a:extLst>
                      <a:ext uri="{FF2B5EF4-FFF2-40B4-BE49-F238E27FC236}">
                        <a16:creationId xmlns:a16="http://schemas.microsoft.com/office/drawing/2014/main" id="{72D1D5B6-E0F3-4986-AEDF-6130CE88332F}"/>
                      </a:ext>
                    </a:extLst>
                  </p:cNvPr>
                  <p:cNvGrpSpPr/>
                  <p:nvPr/>
                </p:nvGrpSpPr>
                <p:grpSpPr>
                  <a:xfrm>
                    <a:off x="4000770" y="2049295"/>
                    <a:ext cx="422144" cy="458291"/>
                    <a:chOff x="3841173" y="2049295"/>
                    <a:chExt cx="741337" cy="458291"/>
                  </a:xfrm>
                </p:grpSpPr>
                <p:sp>
                  <p:nvSpPr>
                    <p:cNvPr id="438" name="TextBox 437">
                      <a:extLst>
                        <a:ext uri="{FF2B5EF4-FFF2-40B4-BE49-F238E27FC236}">
                          <a16:creationId xmlns:a16="http://schemas.microsoft.com/office/drawing/2014/main" id="{A02F9CAD-CCBC-4022-93B6-BD6A74CBCEAD}"/>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
                  <p:nvSpPr>
                    <p:cNvPr id="439" name="TextBox 438">
                      <a:extLst>
                        <a:ext uri="{FF2B5EF4-FFF2-40B4-BE49-F238E27FC236}">
                          <a16:creationId xmlns:a16="http://schemas.microsoft.com/office/drawing/2014/main" id="{F0DF11F2-DD38-4A8D-87C4-7EC9D49B88BF}"/>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cxnSp>
                <p:nvCxnSpPr>
                  <p:cNvPr id="437" name="Straight Connector 436">
                    <a:extLst>
                      <a:ext uri="{FF2B5EF4-FFF2-40B4-BE49-F238E27FC236}">
                        <a16:creationId xmlns:a16="http://schemas.microsoft.com/office/drawing/2014/main" id="{BEB9455F-5530-445F-8EB5-3BD2F9DF79DF}"/>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grpSp>
      </p:grpSp>
      <p:sp>
        <p:nvSpPr>
          <p:cNvPr id="4" name="TextBox 19">
            <a:extLst>
              <a:ext uri="{FF2B5EF4-FFF2-40B4-BE49-F238E27FC236}">
                <a16:creationId xmlns:a16="http://schemas.microsoft.com/office/drawing/2014/main" id="{0DC3D19B-6A6A-492F-8CC3-3EF8D0FB323E}"/>
              </a:ext>
            </a:extLst>
          </p:cNvPr>
          <p:cNvSpPr txBox="1"/>
          <p:nvPr/>
        </p:nvSpPr>
        <p:spPr>
          <a:xfrm>
            <a:off x="7502133" y="2983725"/>
            <a:ext cx="3958573"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0, 0.5, 1     1, 0.5, 0</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Zero, one-half, two-halves.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Two-halves, one-half, zero.</a:t>
            </a:r>
          </a:p>
        </p:txBody>
      </p:sp>
      <p:sp>
        <p:nvSpPr>
          <p:cNvPr id="5" name="Content Placeholder 2">
            <a:extLst>
              <a:ext uri="{FF2B5EF4-FFF2-40B4-BE49-F238E27FC236}">
                <a16:creationId xmlns:a16="http://schemas.microsoft.com/office/drawing/2014/main" id="{D81BD141-49E2-41F4-AB91-70B335BC2C9A}"/>
              </a:ext>
            </a:extLst>
          </p:cNvPr>
          <p:cNvSpPr txBox="1">
            <a:spLocks/>
          </p:cNvSpPr>
          <p:nvPr/>
        </p:nvSpPr>
        <p:spPr>
          <a:xfrm>
            <a:off x="7071910" y="1537748"/>
            <a:ext cx="4777828" cy="48558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Count up and back along each vertical number line in decimal and fractional notation.</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Why are different fractions shown on the different number lines? What is the link between the denominator of each fraction and the number of intervals on each number line?</a:t>
            </a:r>
          </a:p>
        </p:txBody>
      </p:sp>
    </p:spTree>
    <p:custDataLst>
      <p:tags r:id="rId1"/>
    </p:custDataLst>
    <p:extLst>
      <p:ext uri="{BB962C8B-B14F-4D97-AF65-F5344CB8AC3E}">
        <p14:creationId xmlns:p14="http://schemas.microsoft.com/office/powerpoint/2010/main" val="273243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EEAA3-4161-4F8D-B7B7-5D1678B3C4BF}"/>
              </a:ext>
            </a:extLst>
          </p:cNvPr>
          <p:cNvSpPr>
            <a:spLocks noGrp="1"/>
          </p:cNvSpPr>
          <p:nvPr>
            <p:ph type="title"/>
          </p:nvPr>
        </p:nvSpPr>
        <p:spPr/>
        <p:txBody>
          <a:bodyPr/>
          <a:lstStyle/>
          <a:p>
            <a:r>
              <a:rPr lang="en-GB" dirty="0"/>
              <a:t>5F-3 Recall decimal equivalents for common fractions</a:t>
            </a:r>
          </a:p>
        </p:txBody>
      </p:sp>
      <p:pic>
        <p:nvPicPr>
          <p:cNvPr id="4" name="Picture 3">
            <a:extLst>
              <a:ext uri="{FF2B5EF4-FFF2-40B4-BE49-F238E27FC236}">
                <a16:creationId xmlns:a16="http://schemas.microsoft.com/office/drawing/2014/main" id="{6D3DC0FE-E56E-478E-9188-46266666CD0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134630" y="1610672"/>
            <a:ext cx="1380815" cy="1862834"/>
          </a:xfrm>
          <a:prstGeom prst="rect">
            <a:avLst/>
          </a:prstGeom>
        </p:spPr>
      </p:pic>
      <p:pic>
        <p:nvPicPr>
          <p:cNvPr id="5" name="Picture 4">
            <a:extLst>
              <a:ext uri="{FF2B5EF4-FFF2-40B4-BE49-F238E27FC236}">
                <a16:creationId xmlns:a16="http://schemas.microsoft.com/office/drawing/2014/main" id="{413269A1-972B-474C-B48A-8F61DB9CCB8C}"/>
              </a:ext>
            </a:extLst>
          </p:cNvPr>
          <p:cNvPicPr>
            <a:picLocks noChangeAspect="1"/>
          </p:cNvPicPr>
          <p:nvPr/>
        </p:nvPicPr>
        <p:blipFill rotWithShape="1">
          <a:blip r:embed="rId4">
            <a:extLst>
              <a:ext uri="{28A0092B-C50C-407E-A947-70E740481C1C}">
                <a14:useLocalDpi xmlns:a14="http://schemas.microsoft.com/office/drawing/2010/main" val="0"/>
              </a:ext>
            </a:extLst>
          </a:blip>
          <a:srcRect r="-11462"/>
          <a:stretch/>
        </p:blipFill>
        <p:spPr>
          <a:xfrm>
            <a:off x="3372093" y="1593025"/>
            <a:ext cx="1563640" cy="1880481"/>
          </a:xfrm>
          <a:prstGeom prst="rect">
            <a:avLst/>
          </a:prstGeom>
        </p:spPr>
      </p:pic>
      <p:pic>
        <p:nvPicPr>
          <p:cNvPr id="9" name="Picture 8">
            <a:extLst>
              <a:ext uri="{FF2B5EF4-FFF2-40B4-BE49-F238E27FC236}">
                <a16:creationId xmlns:a16="http://schemas.microsoft.com/office/drawing/2014/main" id="{B8BA86B7-BA1D-463B-8913-DCD1CBBD8A5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110044" y="3783242"/>
            <a:ext cx="1429989" cy="1877783"/>
          </a:xfrm>
          <a:prstGeom prst="rect">
            <a:avLst/>
          </a:prstGeom>
        </p:spPr>
      </p:pic>
      <p:pic>
        <p:nvPicPr>
          <p:cNvPr id="11" name="Picture 10">
            <a:extLst>
              <a:ext uri="{FF2B5EF4-FFF2-40B4-BE49-F238E27FC236}">
                <a16:creationId xmlns:a16="http://schemas.microsoft.com/office/drawing/2014/main" id="{71AC45FE-E32A-44CB-992D-5DC744EEE03A}"/>
              </a:ext>
            </a:extLst>
          </p:cNvPr>
          <p:cNvPicPr>
            <a:picLocks noChangeAspect="1"/>
          </p:cNvPicPr>
          <p:nvPr/>
        </p:nvPicPr>
        <p:blipFill rotWithShape="1">
          <a:blip r:embed="rId6">
            <a:extLst>
              <a:ext uri="{28A0092B-C50C-407E-A947-70E740481C1C}">
                <a14:useLocalDpi xmlns:a14="http://schemas.microsoft.com/office/drawing/2010/main" val="0"/>
              </a:ext>
            </a:extLst>
          </a:blip>
          <a:srcRect r="-25605"/>
          <a:stretch/>
        </p:blipFill>
        <p:spPr>
          <a:xfrm>
            <a:off x="3372093" y="3816815"/>
            <a:ext cx="1795089" cy="1862834"/>
          </a:xfrm>
          <a:prstGeom prst="rect">
            <a:avLst/>
          </a:prstGeom>
        </p:spPr>
      </p:pic>
      <p:grpSp>
        <p:nvGrpSpPr>
          <p:cNvPr id="20" name="Group 19">
            <a:extLst>
              <a:ext uri="{FF2B5EF4-FFF2-40B4-BE49-F238E27FC236}">
                <a16:creationId xmlns:a16="http://schemas.microsoft.com/office/drawing/2014/main" id="{84FC68F8-C60E-4568-8F10-6A945F4F3EED}"/>
              </a:ext>
            </a:extLst>
          </p:cNvPr>
          <p:cNvGrpSpPr/>
          <p:nvPr/>
        </p:nvGrpSpPr>
        <p:grpSpPr>
          <a:xfrm>
            <a:off x="1296435" y="1878385"/>
            <a:ext cx="2766550" cy="3678353"/>
            <a:chOff x="1296435" y="1878385"/>
            <a:chExt cx="2766550" cy="3678353"/>
          </a:xfrm>
        </p:grpSpPr>
        <p:sp>
          <p:nvSpPr>
            <p:cNvPr id="12" name="Rectangle 11">
              <a:extLst>
                <a:ext uri="{FF2B5EF4-FFF2-40B4-BE49-F238E27FC236}">
                  <a16:creationId xmlns:a16="http://schemas.microsoft.com/office/drawing/2014/main" id="{3AC8E707-411E-498B-9134-A398AF928AC2}"/>
                </a:ext>
              </a:extLst>
            </p:cNvPr>
            <p:cNvSpPr/>
            <p:nvPr/>
          </p:nvSpPr>
          <p:spPr bwMode="auto">
            <a:xfrm>
              <a:off x="1398494" y="2048091"/>
              <a:ext cx="335047" cy="117920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Rectangle 13">
              <a:extLst>
                <a:ext uri="{FF2B5EF4-FFF2-40B4-BE49-F238E27FC236}">
                  <a16:creationId xmlns:a16="http://schemas.microsoft.com/office/drawing/2014/main" id="{07B3D451-9780-416C-A10E-25A10CE45797}"/>
                </a:ext>
              </a:extLst>
            </p:cNvPr>
            <p:cNvSpPr/>
            <p:nvPr/>
          </p:nvSpPr>
          <p:spPr bwMode="auto">
            <a:xfrm>
              <a:off x="3674055" y="4079565"/>
              <a:ext cx="388930" cy="147717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Rectangle 15">
              <a:extLst>
                <a:ext uri="{FF2B5EF4-FFF2-40B4-BE49-F238E27FC236}">
                  <a16:creationId xmlns:a16="http://schemas.microsoft.com/office/drawing/2014/main" id="{391751A6-0A4E-483A-A13B-9D72E8026A5B}"/>
                </a:ext>
              </a:extLst>
            </p:cNvPr>
            <p:cNvSpPr/>
            <p:nvPr/>
          </p:nvSpPr>
          <p:spPr bwMode="auto">
            <a:xfrm>
              <a:off x="3674055" y="1878385"/>
              <a:ext cx="388930" cy="140683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Rectangle 17">
              <a:extLst>
                <a:ext uri="{FF2B5EF4-FFF2-40B4-BE49-F238E27FC236}">
                  <a16:creationId xmlns:a16="http://schemas.microsoft.com/office/drawing/2014/main" id="{396A9645-9122-421E-B17E-3916E3E7D2C4}"/>
                </a:ext>
              </a:extLst>
            </p:cNvPr>
            <p:cNvSpPr/>
            <p:nvPr/>
          </p:nvSpPr>
          <p:spPr bwMode="auto">
            <a:xfrm>
              <a:off x="1296435" y="4079566"/>
              <a:ext cx="388930" cy="134477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21" name="Group 20">
            <a:extLst>
              <a:ext uri="{FF2B5EF4-FFF2-40B4-BE49-F238E27FC236}">
                <a16:creationId xmlns:a16="http://schemas.microsoft.com/office/drawing/2014/main" id="{36B08248-A9B7-433F-AFD1-240253560B2A}"/>
              </a:ext>
            </a:extLst>
          </p:cNvPr>
          <p:cNvGrpSpPr/>
          <p:nvPr/>
        </p:nvGrpSpPr>
        <p:grpSpPr>
          <a:xfrm>
            <a:off x="1921207" y="1878385"/>
            <a:ext cx="2766550" cy="3678353"/>
            <a:chOff x="1921207" y="1878385"/>
            <a:chExt cx="2766550" cy="3678353"/>
          </a:xfrm>
        </p:grpSpPr>
        <p:sp>
          <p:nvSpPr>
            <p:cNvPr id="13" name="Rectangle 12">
              <a:extLst>
                <a:ext uri="{FF2B5EF4-FFF2-40B4-BE49-F238E27FC236}">
                  <a16:creationId xmlns:a16="http://schemas.microsoft.com/office/drawing/2014/main" id="{01EDF389-0952-41A1-9C43-E99FD135D2CF}"/>
                </a:ext>
              </a:extLst>
            </p:cNvPr>
            <p:cNvSpPr/>
            <p:nvPr/>
          </p:nvSpPr>
          <p:spPr bwMode="auto">
            <a:xfrm>
              <a:off x="1956969" y="2048091"/>
              <a:ext cx="388930" cy="117920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Rectangle 14">
              <a:extLst>
                <a:ext uri="{FF2B5EF4-FFF2-40B4-BE49-F238E27FC236}">
                  <a16:creationId xmlns:a16="http://schemas.microsoft.com/office/drawing/2014/main" id="{39690E75-F370-4836-BEB5-19BE5E0198AA}"/>
                </a:ext>
              </a:extLst>
            </p:cNvPr>
            <p:cNvSpPr/>
            <p:nvPr/>
          </p:nvSpPr>
          <p:spPr bwMode="auto">
            <a:xfrm>
              <a:off x="4298827" y="4079565"/>
              <a:ext cx="388930" cy="147717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Rectangle 16">
              <a:extLst>
                <a:ext uri="{FF2B5EF4-FFF2-40B4-BE49-F238E27FC236}">
                  <a16:creationId xmlns:a16="http://schemas.microsoft.com/office/drawing/2014/main" id="{13FB071D-7CC4-4CDC-8D08-992649D6742E}"/>
                </a:ext>
              </a:extLst>
            </p:cNvPr>
            <p:cNvSpPr/>
            <p:nvPr/>
          </p:nvSpPr>
          <p:spPr bwMode="auto">
            <a:xfrm>
              <a:off x="4286413" y="1878385"/>
              <a:ext cx="388930" cy="140683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Rectangle 18">
              <a:extLst>
                <a:ext uri="{FF2B5EF4-FFF2-40B4-BE49-F238E27FC236}">
                  <a16:creationId xmlns:a16="http://schemas.microsoft.com/office/drawing/2014/main" id="{BC95FF8C-A2AF-493C-BE02-E4C7B676C297}"/>
                </a:ext>
              </a:extLst>
            </p:cNvPr>
            <p:cNvSpPr/>
            <p:nvPr/>
          </p:nvSpPr>
          <p:spPr bwMode="auto">
            <a:xfrm>
              <a:off x="1921207" y="4079566"/>
              <a:ext cx="388930" cy="134477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25" name="Content Placeholder 2">
            <a:extLst>
              <a:ext uri="{FF2B5EF4-FFF2-40B4-BE49-F238E27FC236}">
                <a16:creationId xmlns:a16="http://schemas.microsoft.com/office/drawing/2014/main" id="{DCA1E717-475E-467F-8556-704CE501ECCE}"/>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parts has each container been split into between 0 and 1</a:t>
            </a:r>
            <a:r>
              <a:rPr kumimoji="0" lang="en-GB" sz="2000" b="0" i="1" u="none" strike="noStrike" kern="1200" cap="none" spc="0" normalizeH="0" baseline="0" noProof="0" dirty="0">
                <a:ln>
                  <a:noFill/>
                </a:ln>
                <a:solidFill>
                  <a:srgbClr val="585858"/>
                </a:solidFill>
                <a:effectLst/>
                <a:uLnTx/>
                <a:uFillTx/>
                <a:latin typeface="Arial"/>
                <a:ea typeface="+mn-ea"/>
                <a:cs typeface="+mn-cs"/>
              </a:rPr>
              <a:t> </a:t>
            </a:r>
            <a:r>
              <a:rPr kumimoji="0" lang="en-GB" sz="2000" b="0" i="0" u="none" strike="noStrike" kern="1200" cap="none" spc="0" normalizeH="0" baseline="0" noProof="0" dirty="0">
                <a:ln>
                  <a:noFill/>
                </a:ln>
                <a:solidFill>
                  <a:srgbClr val="585858"/>
                </a:solidFill>
                <a:effectLst/>
                <a:uLnTx/>
                <a:uFillTx/>
                <a:latin typeface="Arial"/>
                <a:ea typeface="+mn-ea"/>
                <a:cs typeface="+mn-cs"/>
              </a:rPr>
              <a:t>litre?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Complete the missing fractional notations using the decimal notations to help you.</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Complete the missing decimal notations using the fractional notations to help you.</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Count forwards and backwards on each number line in fractional and decimal notations.</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6341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6E9BC7-F742-40F8-B5F3-F7EE9EF6E4A3}"/>
              </a:ext>
            </a:extLst>
          </p:cNvPr>
          <p:cNvSpPr>
            <a:spLocks noGrp="1"/>
          </p:cNvSpPr>
          <p:nvPr>
            <p:ph type="title"/>
          </p:nvPr>
        </p:nvSpPr>
        <p:spPr/>
        <p:txBody>
          <a:bodyPr/>
          <a:lstStyle/>
          <a:p>
            <a:r>
              <a:rPr lang="en-GB" dirty="0"/>
              <a:t>5F-3 Recall decimal equivalents for common fractions</a:t>
            </a:r>
          </a:p>
        </p:txBody>
      </p:sp>
      <p:pic>
        <p:nvPicPr>
          <p:cNvPr id="5" name="Picture 4">
            <a:extLst>
              <a:ext uri="{FF2B5EF4-FFF2-40B4-BE49-F238E27FC236}">
                <a16:creationId xmlns:a16="http://schemas.microsoft.com/office/drawing/2014/main" id="{062F1A75-30DA-4361-92BB-0F7588A7B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35" y="1970046"/>
            <a:ext cx="6135088" cy="2917908"/>
          </a:xfrm>
          <a:prstGeom prst="rect">
            <a:avLst/>
          </a:prstGeom>
        </p:spPr>
      </p:pic>
      <p:sp>
        <p:nvSpPr>
          <p:cNvPr id="7" name="Rectangle 6">
            <a:extLst>
              <a:ext uri="{FF2B5EF4-FFF2-40B4-BE49-F238E27FC236}">
                <a16:creationId xmlns:a16="http://schemas.microsoft.com/office/drawing/2014/main" id="{8EBA247D-1A6C-4A3D-A938-1E763F25BBE9}"/>
              </a:ext>
            </a:extLst>
          </p:cNvPr>
          <p:cNvSpPr/>
          <p:nvPr/>
        </p:nvSpPr>
        <p:spPr>
          <a:xfrm>
            <a:off x="2311250" y="2902858"/>
            <a:ext cx="2191658" cy="943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63FD0A5C-E783-4076-A7D6-09622C3D798B}"/>
              </a:ext>
            </a:extLst>
          </p:cNvPr>
          <p:cNvSpPr/>
          <p:nvPr/>
        </p:nvSpPr>
        <p:spPr>
          <a:xfrm>
            <a:off x="2340279" y="3971607"/>
            <a:ext cx="2191658" cy="943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A09C515A-8553-4D98-81AF-01D4CDCA34EF}"/>
              </a:ext>
            </a:extLst>
          </p:cNvPr>
          <p:cNvSpPr/>
          <p:nvPr/>
        </p:nvSpPr>
        <p:spPr>
          <a:xfrm>
            <a:off x="4495288" y="2149528"/>
            <a:ext cx="812801" cy="2917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Oval 11">
            <a:extLst>
              <a:ext uri="{FF2B5EF4-FFF2-40B4-BE49-F238E27FC236}">
                <a16:creationId xmlns:a16="http://schemas.microsoft.com/office/drawing/2014/main" id="{8B2C827F-12E0-4535-821F-0289935EADA0}"/>
              </a:ext>
            </a:extLst>
          </p:cNvPr>
          <p:cNvSpPr/>
          <p:nvPr/>
        </p:nvSpPr>
        <p:spPr>
          <a:xfrm>
            <a:off x="3361359" y="2149528"/>
            <a:ext cx="312420" cy="3124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4" name="TextBox 19">
                <a:extLst>
                  <a:ext uri="{FF2B5EF4-FFF2-40B4-BE49-F238E27FC236}">
                    <a16:creationId xmlns:a16="http://schemas.microsoft.com/office/drawing/2014/main" id="{76F05BD9-BEC3-4FE6-B868-F14EE6D305E9}"/>
                  </a:ext>
                </a:extLst>
              </p:cNvPr>
              <p:cNvSpPr txBox="1"/>
              <p:nvPr/>
            </p:nvSpPr>
            <p:spPr>
              <a:xfrm>
                <a:off x="6715975" y="3507419"/>
                <a:ext cx="4442563" cy="1577227"/>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ea typeface="+mn-ea"/>
                    <a:cs typeface="+mn-cs"/>
                  </a:rPr>
                  <a:t>If I know 0.6 =  </a:t>
                </a:r>
                <a14:m>
                  <m:oMath xmlns:m="http://schemas.openxmlformats.org/officeDocument/2006/math">
                    <m:f>
                      <m:fPr>
                        <m:ctrlPr>
                          <a:rPr kumimoji="0" lang="en-GB" sz="2000" b="0" i="1" u="none" strike="noStrike" kern="1200" cap="none" spc="0" normalizeH="0" baseline="0" noProof="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a:ln>
                              <a:noFill/>
                            </a:ln>
                            <a:solidFill>
                              <a:srgbClr val="585858"/>
                            </a:solidFill>
                            <a:effectLst/>
                            <a:uLnTx/>
                            <a:uFillTx/>
                            <a:latin typeface="Cambria Math" panose="02040503050406030204" pitchFamily="18" charset="0"/>
                            <a:ea typeface="+mn-ea"/>
                            <a:cs typeface="+mn-cs"/>
                          </a:rPr>
                          <m:t>3</m:t>
                        </m:r>
                      </m:num>
                      <m:den>
                        <m:r>
                          <a:rPr kumimoji="0" lang="en-GB" sz="2000" b="0" i="1" u="none" strike="noStrike" kern="1200" cap="none" spc="0" normalizeH="0" baseline="0" noProof="0">
                            <a:ln>
                              <a:noFill/>
                            </a:ln>
                            <a:solidFill>
                              <a:srgbClr val="585858"/>
                            </a:solidFill>
                            <a:effectLst/>
                            <a:uLnTx/>
                            <a:uFillTx/>
                            <a:latin typeface="Cambria Math" panose="02040503050406030204" pitchFamily="18" charset="0"/>
                            <a:ea typeface="+mn-ea"/>
                            <a:cs typeface="+mn-cs"/>
                          </a:rPr>
                          <m:t>5</m:t>
                        </m:r>
                      </m:den>
                    </m:f>
                  </m:oMath>
                </a14:m>
                <a:r>
                  <a:rPr kumimoji="0" lang="en-GB" sz="2000" b="0" i="1" u="none" strike="noStrike" kern="1200" cap="none" spc="0" normalizeH="0" baseline="0" noProof="0" dirty="0">
                    <a:ln>
                      <a:noFill/>
                    </a:ln>
                    <a:solidFill>
                      <a:srgbClr val="585858"/>
                    </a:solidFill>
                    <a:effectLst/>
                    <a:uLnTx/>
                    <a:uFillTx/>
                    <a:ea typeface="+mn-ea"/>
                    <a:cs typeface="+mn-cs"/>
                  </a:rPr>
                  <a:t>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ea typeface="+mn-ea"/>
                    <a:cs typeface="+mn-cs"/>
                  </a:rPr>
                  <a:t>and I know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3</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 </m:t>
                    </m:r>
                  </m:oMath>
                </a14:m>
                <a:r>
                  <a:rPr kumimoji="0" lang="en-GB" sz="2000" b="0" i="1" u="none" strike="noStrike" kern="1200" cap="none" spc="0" normalizeH="0" baseline="0" noProof="0" dirty="0">
                    <a:ln>
                      <a:noFill/>
                    </a:ln>
                    <a:solidFill>
                      <a:srgbClr val="585858"/>
                    </a:solidFill>
                    <a:effectLst/>
                    <a:uLnTx/>
                    <a:uFillTx/>
                    <a:ea typeface="+mn-ea"/>
                    <a:cs typeface="+mn-cs"/>
                  </a:rPr>
                  <a:t>&lt;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a14:m>
                <a:r>
                  <a:rPr kumimoji="0" lang="en-GB" sz="2000" b="0" i="1" u="none" strike="noStrike" kern="1200" cap="none" spc="0" normalizeH="0" baseline="0" noProof="0" dirty="0">
                    <a:ln>
                      <a:noFill/>
                    </a:ln>
                    <a:solidFill>
                      <a:srgbClr val="585858"/>
                    </a:solidFill>
                    <a:effectLst/>
                    <a:uLnTx/>
                    <a:uFillTx/>
                    <a:ea typeface="+mn-ea"/>
                    <a:cs typeface="+mn-cs"/>
                  </a:rPr>
                  <a:t>,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ea typeface="+mn-ea"/>
                    <a:cs typeface="+mn-cs"/>
                  </a:rPr>
                  <a:t>then I know 0.6 &lt;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m:t>
                    </m:r>
                  </m:oMath>
                </a14:m>
                <a:endParaRPr kumimoji="0" lang="en-GB" sz="2000" b="0" i="1" u="none" strike="noStrike" kern="1200" cap="none" spc="0" normalizeH="0" baseline="0" noProof="0" dirty="0">
                  <a:ln>
                    <a:noFill/>
                  </a:ln>
                  <a:solidFill>
                    <a:srgbClr val="000000"/>
                  </a:solidFill>
                  <a:effectLst/>
                  <a:uLnTx/>
                  <a:uFillTx/>
                  <a:ea typeface="+mn-ea"/>
                  <a:cs typeface="+mn-cs"/>
                </a:endParaRPr>
              </a:p>
            </p:txBody>
          </p:sp>
        </mc:Choice>
        <mc:Fallback xmlns="">
          <p:sp>
            <p:nvSpPr>
              <p:cNvPr id="4" name="TextBox 19">
                <a:extLst>
                  <a:ext uri="{FF2B5EF4-FFF2-40B4-BE49-F238E27FC236}">
                    <a16:creationId xmlns:a16="http://schemas.microsoft.com/office/drawing/2014/main" id="{76F05BD9-BEC3-4FE6-B868-F14EE6D305E9}"/>
                  </a:ext>
                </a:extLst>
              </p:cNvPr>
              <p:cNvSpPr txBox="1">
                <a:spLocks noRot="1" noChangeAspect="1" noMove="1" noResize="1" noEditPoints="1" noAdjustHandles="1" noChangeArrowheads="1" noChangeShapeType="1" noTextEdit="1"/>
              </p:cNvSpPr>
              <p:nvPr/>
            </p:nvSpPr>
            <p:spPr>
              <a:xfrm>
                <a:off x="6715975" y="3507419"/>
                <a:ext cx="4442563" cy="1577227"/>
              </a:xfrm>
              <a:prstGeom prst="rect">
                <a:avLst/>
              </a:prstGeom>
              <a:blipFill>
                <a:blip r:embed="rId4"/>
                <a:stretch>
                  <a:fillRect b="-1544"/>
                </a:stretch>
              </a:blipFill>
              <a:ln w="12700">
                <a:noFill/>
              </a:ln>
            </p:spPr>
            <p:txBody>
              <a:bodyPr/>
              <a:lstStyle/>
              <a:p>
                <a:r>
                  <a:rPr lang="en-GB">
                    <a:noFill/>
                  </a:rPr>
                  <a:t> </a:t>
                </a:r>
              </a:p>
            </p:txBody>
          </p:sp>
        </mc:Fallback>
      </mc:AlternateContent>
      <p:sp>
        <p:nvSpPr>
          <p:cNvPr id="9" name="Content Placeholder 2">
            <a:extLst>
              <a:ext uri="{FF2B5EF4-FFF2-40B4-BE49-F238E27FC236}">
                <a16:creationId xmlns:a16="http://schemas.microsoft.com/office/drawing/2014/main" id="{2853178B-BFC6-47AA-8E10-3292D2F925B6}"/>
              </a:ext>
            </a:extLst>
          </p:cNvPr>
          <p:cNvSpPr txBox="1">
            <a:spLocks/>
          </p:cNvSpPr>
          <p:nvPr/>
        </p:nvSpPr>
        <p:spPr>
          <a:xfrm>
            <a:off x="6192012" y="1567970"/>
            <a:ext cx="5390389" cy="169356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Should the expression given be completed with &lt;, &gt; or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does the given equality help us to complete the original expression?</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4214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0" nodeType="clickEffect">
                                  <p:stCondLst>
                                    <p:cond delay="0"/>
                                  </p:stCondLst>
                                  <p:childTnLst>
                                    <p:animEffect transition="out" filter="wipe(down)">
                                      <p:cBhvr>
                                        <p:cTn id="18" dur="1000"/>
                                        <p:tgtEl>
                                          <p:spTgt spid="10"/>
                                        </p:tgtEl>
                                      </p:cBhvr>
                                    </p:animEffect>
                                    <p:set>
                                      <p:cBhvr>
                                        <p:cTn id="19" dur="1" fill="hold">
                                          <p:stCondLst>
                                            <p:cond delay="9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071A84-E8E9-4BD8-A94B-FE564C633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883" y="1979870"/>
            <a:ext cx="6135088" cy="2753309"/>
          </a:xfrm>
          <a:prstGeom prst="rect">
            <a:avLst/>
          </a:prstGeom>
        </p:spPr>
      </p:pic>
      <p:sp>
        <p:nvSpPr>
          <p:cNvPr id="3" name="Title 2">
            <a:extLst>
              <a:ext uri="{FF2B5EF4-FFF2-40B4-BE49-F238E27FC236}">
                <a16:creationId xmlns:a16="http://schemas.microsoft.com/office/drawing/2014/main" id="{38744236-F1E6-40AE-8C70-3588CCD7FDBC}"/>
              </a:ext>
            </a:extLst>
          </p:cNvPr>
          <p:cNvSpPr>
            <a:spLocks noGrp="1"/>
          </p:cNvSpPr>
          <p:nvPr>
            <p:ph type="title"/>
          </p:nvPr>
        </p:nvSpPr>
        <p:spPr/>
        <p:txBody>
          <a:bodyPr/>
          <a:lstStyle/>
          <a:p>
            <a:r>
              <a:rPr lang="en-GB" dirty="0"/>
              <a:t>5F-3 Recall decimal equivalents for common fractions</a:t>
            </a:r>
          </a:p>
        </p:txBody>
      </p:sp>
      <p:sp>
        <p:nvSpPr>
          <p:cNvPr id="7" name="Rectangle 6">
            <a:extLst>
              <a:ext uri="{FF2B5EF4-FFF2-40B4-BE49-F238E27FC236}">
                <a16:creationId xmlns:a16="http://schemas.microsoft.com/office/drawing/2014/main" id="{8EBA247D-1A6C-4A3D-A938-1E763F25BBE9}"/>
              </a:ext>
            </a:extLst>
          </p:cNvPr>
          <p:cNvSpPr/>
          <p:nvPr/>
        </p:nvSpPr>
        <p:spPr>
          <a:xfrm>
            <a:off x="2286198" y="2909121"/>
            <a:ext cx="2191658" cy="943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63FD0A5C-E783-4076-A7D6-09622C3D798B}"/>
              </a:ext>
            </a:extLst>
          </p:cNvPr>
          <p:cNvSpPr/>
          <p:nvPr/>
        </p:nvSpPr>
        <p:spPr>
          <a:xfrm>
            <a:off x="2315227" y="3977870"/>
            <a:ext cx="2191658" cy="943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A09C515A-8553-4D98-81AF-01D4CDCA34EF}"/>
              </a:ext>
            </a:extLst>
          </p:cNvPr>
          <p:cNvSpPr/>
          <p:nvPr/>
        </p:nvSpPr>
        <p:spPr>
          <a:xfrm>
            <a:off x="4470236" y="2155791"/>
            <a:ext cx="812801" cy="2917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Oval 11">
            <a:extLst>
              <a:ext uri="{FF2B5EF4-FFF2-40B4-BE49-F238E27FC236}">
                <a16:creationId xmlns:a16="http://schemas.microsoft.com/office/drawing/2014/main" id="{8B2C827F-12E0-4535-821F-0289935EADA0}"/>
              </a:ext>
            </a:extLst>
          </p:cNvPr>
          <p:cNvSpPr/>
          <p:nvPr/>
        </p:nvSpPr>
        <p:spPr>
          <a:xfrm>
            <a:off x="3336307" y="2155791"/>
            <a:ext cx="312420" cy="3124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Content Placeholder 2">
            <a:extLst>
              <a:ext uri="{FF2B5EF4-FFF2-40B4-BE49-F238E27FC236}">
                <a16:creationId xmlns:a16="http://schemas.microsoft.com/office/drawing/2014/main" id="{AE7B0B76-A895-40A3-9BA8-8D3DFF51F558}"/>
              </a:ext>
            </a:extLst>
          </p:cNvPr>
          <p:cNvSpPr txBox="1">
            <a:spLocks/>
          </p:cNvSpPr>
          <p:nvPr/>
        </p:nvSpPr>
        <p:spPr>
          <a:xfrm>
            <a:off x="6192012" y="1567970"/>
            <a:ext cx="5390389" cy="186103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Should the expression given be completed with &lt;, &gt; or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does the given equality help us to complete the original expression?</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1" name="TextBox 19">
                <a:extLst>
                  <a:ext uri="{FF2B5EF4-FFF2-40B4-BE49-F238E27FC236}">
                    <a16:creationId xmlns:a16="http://schemas.microsoft.com/office/drawing/2014/main" id="{B98A37E7-A0B9-43FD-BE8A-CB344FBFBA98}"/>
                  </a:ext>
                </a:extLst>
              </p:cNvPr>
              <p:cNvSpPr txBox="1"/>
              <p:nvPr/>
            </p:nvSpPr>
            <p:spPr>
              <a:xfrm>
                <a:off x="6632865" y="3507419"/>
                <a:ext cx="4511385" cy="1420645"/>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ea typeface="+mn-ea"/>
                    <a:cs typeface="+mn-cs"/>
                  </a:rPr>
                  <a:t>If I know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a14:m>
                <a:r>
                  <a:rPr kumimoji="0" lang="en-GB" sz="2000" b="0" i="1" u="none" strike="noStrike" kern="1200" cap="none" spc="0" normalizeH="0" baseline="0" noProof="0" dirty="0">
                    <a:ln>
                      <a:noFill/>
                    </a:ln>
                    <a:solidFill>
                      <a:srgbClr val="585858"/>
                    </a:solidFill>
                    <a:effectLst/>
                    <a:uLnTx/>
                    <a:uFillTx/>
                    <a:ea typeface="+mn-ea"/>
                    <a:cs typeface="+mn-cs"/>
                  </a:rPr>
                  <a:t> = 0.8</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ea typeface="+mn-ea"/>
                    <a:cs typeface="+mn-cs"/>
                  </a:rPr>
                  <a:t>and I know 0.6 &lt; 0.8,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ea typeface="+mn-ea"/>
                    <a:cs typeface="+mn-cs"/>
                  </a:rPr>
                  <a:t>then I know 0.6 &lt;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m:t>
                    </m:r>
                  </m:oMath>
                </a14:m>
                <a:endParaRPr kumimoji="0" lang="en-GB" sz="2000" b="0" i="1" u="none" strike="noStrike" kern="1200" cap="none" spc="0" normalizeH="0" baseline="0" noProof="0" dirty="0">
                  <a:ln>
                    <a:noFill/>
                  </a:ln>
                  <a:solidFill>
                    <a:srgbClr val="585858"/>
                  </a:solidFill>
                  <a:effectLst/>
                  <a:uLnTx/>
                  <a:uFillTx/>
                  <a:ea typeface="+mn-ea"/>
                  <a:cs typeface="+mn-cs"/>
                </a:endParaRPr>
              </a:p>
            </p:txBody>
          </p:sp>
        </mc:Choice>
        <mc:Fallback xmlns="">
          <p:sp>
            <p:nvSpPr>
              <p:cNvPr id="11" name="TextBox 19">
                <a:extLst>
                  <a:ext uri="{FF2B5EF4-FFF2-40B4-BE49-F238E27FC236}">
                    <a16:creationId xmlns:a16="http://schemas.microsoft.com/office/drawing/2014/main" id="{B98A37E7-A0B9-43FD-BE8A-CB344FBFBA98}"/>
                  </a:ext>
                </a:extLst>
              </p:cNvPr>
              <p:cNvSpPr txBox="1">
                <a:spLocks noRot="1" noChangeAspect="1" noMove="1" noResize="1" noEditPoints="1" noAdjustHandles="1" noChangeArrowheads="1" noChangeShapeType="1" noTextEdit="1"/>
              </p:cNvSpPr>
              <p:nvPr/>
            </p:nvSpPr>
            <p:spPr>
              <a:xfrm>
                <a:off x="6632865" y="3507419"/>
                <a:ext cx="4511385" cy="1420645"/>
              </a:xfrm>
              <a:prstGeom prst="rect">
                <a:avLst/>
              </a:prstGeom>
              <a:blipFill>
                <a:blip r:embed="rId4"/>
                <a:stretch>
                  <a:fillRect b="-2146"/>
                </a:stretch>
              </a:blipFill>
              <a:ln w="12700">
                <a:noFill/>
              </a:ln>
            </p:spPr>
            <p:txBody>
              <a:bodyPr/>
              <a:lstStyle/>
              <a:p>
                <a:r>
                  <a:rPr lang="en-GB">
                    <a:noFill/>
                  </a:rPr>
                  <a:t> </a:t>
                </a:r>
              </a:p>
            </p:txBody>
          </p:sp>
        </mc:Fallback>
      </mc:AlternateContent>
    </p:spTree>
    <p:extLst>
      <p:ext uri="{BB962C8B-B14F-4D97-AF65-F5344CB8AC3E}">
        <p14:creationId xmlns:p14="http://schemas.microsoft.com/office/powerpoint/2010/main" val="203302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1000"/>
                                        <p:tgtEl>
                                          <p:spTgt spid="10"/>
                                        </p:tgtEl>
                                      </p:cBhvr>
                                    </p:animEffect>
                                    <p:set>
                                      <p:cBhvr>
                                        <p:cTn id="17" dur="1" fill="hold">
                                          <p:stCondLst>
                                            <p:cond delay="9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5F-3 </a:t>
            </a:r>
            <a:br>
              <a:rPr lang="en-GB" sz="2400" dirty="0"/>
            </a:br>
            <a:r>
              <a:rPr lang="en-GB" sz="2400" i="1" dirty="0"/>
              <a:t>Recall decimal fraction equivalents for   ,   ,   and   , and for multiples of these proper fractions.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5F-3.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5</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pic>
        <p:nvPicPr>
          <p:cNvPr id="3" name="Picture 2" descr="one-half">
            <a:extLst>
              <a:ext uri="{FF2B5EF4-FFF2-40B4-BE49-F238E27FC236}">
                <a16:creationId xmlns:a16="http://schemas.microsoft.com/office/drawing/2014/main" id="{8B08EC86-64EF-4A86-8C63-E4155E114BE5}"/>
              </a:ext>
            </a:extLst>
          </p:cNvPr>
          <p:cNvPicPr/>
          <p:nvPr/>
        </p:nvPicPr>
        <p:blipFill rotWithShape="1">
          <a:blip r:embed="rId4">
            <a:extLst>
              <a:ext uri="{28A0092B-C50C-407E-A947-70E740481C1C}">
                <a14:useLocalDpi xmlns:a14="http://schemas.microsoft.com/office/drawing/2010/main" val="0"/>
              </a:ext>
            </a:extLst>
          </a:blip>
          <a:srcRect t="8468" b="9273"/>
          <a:stretch/>
        </p:blipFill>
        <p:spPr bwMode="auto">
          <a:xfrm>
            <a:off x="6586855" y="684117"/>
            <a:ext cx="290196" cy="496984"/>
          </a:xfrm>
          <a:prstGeom prst="rect">
            <a:avLst/>
          </a:prstGeom>
          <a:noFill/>
          <a:ln>
            <a:noFill/>
          </a:ln>
          <a:extLst>
            <a:ext uri="{53640926-AAD7-44D8-BBD7-CCE9431645EC}">
              <a14:shadowObscured xmlns:a14="http://schemas.microsoft.com/office/drawing/2010/main"/>
            </a:ext>
          </a:extLst>
        </p:spPr>
      </p:pic>
      <p:pic>
        <p:nvPicPr>
          <p:cNvPr id="9" name="Picture 8" descr="one-quarter">
            <a:extLst>
              <a:ext uri="{FF2B5EF4-FFF2-40B4-BE49-F238E27FC236}">
                <a16:creationId xmlns:a16="http://schemas.microsoft.com/office/drawing/2014/main" id="{25EFFCF4-DBB2-4352-9E72-4EDA6881F672}"/>
              </a:ext>
            </a:extLst>
          </p:cNvPr>
          <p:cNvPicPr/>
          <p:nvPr/>
        </p:nvPicPr>
        <p:blipFill rotWithShape="1">
          <a:blip r:embed="rId5">
            <a:extLst>
              <a:ext uri="{28A0092B-C50C-407E-A947-70E740481C1C}">
                <a14:useLocalDpi xmlns:a14="http://schemas.microsoft.com/office/drawing/2010/main" val="0"/>
              </a:ext>
            </a:extLst>
          </a:blip>
          <a:srcRect t="9677" b="9880"/>
          <a:stretch/>
        </p:blipFill>
        <p:spPr bwMode="auto">
          <a:xfrm>
            <a:off x="6877051" y="684117"/>
            <a:ext cx="290196" cy="501857"/>
          </a:xfrm>
          <a:prstGeom prst="rect">
            <a:avLst/>
          </a:prstGeom>
          <a:noFill/>
          <a:ln>
            <a:noFill/>
          </a:ln>
          <a:extLst>
            <a:ext uri="{53640926-AAD7-44D8-BBD7-CCE9431645EC}">
              <a14:shadowObscured xmlns:a14="http://schemas.microsoft.com/office/drawing/2010/main"/>
            </a:ext>
          </a:extLst>
        </p:spPr>
      </p:pic>
      <p:pic>
        <p:nvPicPr>
          <p:cNvPr id="12" name="Picture 11" descr="one-fifth">
            <a:extLst>
              <a:ext uri="{FF2B5EF4-FFF2-40B4-BE49-F238E27FC236}">
                <a16:creationId xmlns:a16="http://schemas.microsoft.com/office/drawing/2014/main" id="{C169996A-3612-4072-B840-A980ED49418B}"/>
              </a:ext>
            </a:extLst>
          </p:cNvPr>
          <p:cNvPicPr/>
          <p:nvPr/>
        </p:nvPicPr>
        <p:blipFill rotWithShape="1">
          <a:blip r:embed="rId6">
            <a:extLst>
              <a:ext uri="{28A0092B-C50C-407E-A947-70E740481C1C}">
                <a14:useLocalDpi xmlns:a14="http://schemas.microsoft.com/office/drawing/2010/main" val="0"/>
              </a:ext>
            </a:extLst>
          </a:blip>
          <a:srcRect t="10282" b="9879"/>
          <a:stretch/>
        </p:blipFill>
        <p:spPr bwMode="auto">
          <a:xfrm>
            <a:off x="7240908" y="688991"/>
            <a:ext cx="290196" cy="496983"/>
          </a:xfrm>
          <a:prstGeom prst="rect">
            <a:avLst/>
          </a:prstGeom>
          <a:noFill/>
          <a:ln>
            <a:noFill/>
          </a:ln>
          <a:extLst>
            <a:ext uri="{53640926-AAD7-44D8-BBD7-CCE9431645EC}">
              <a14:shadowObscured xmlns:a14="http://schemas.microsoft.com/office/drawing/2010/main"/>
            </a:ext>
          </a:extLst>
        </p:spPr>
      </p:pic>
      <p:pic>
        <p:nvPicPr>
          <p:cNvPr id="15" name="Picture 14" descr="one-tenths">
            <a:extLst>
              <a:ext uri="{FF2B5EF4-FFF2-40B4-BE49-F238E27FC236}">
                <a16:creationId xmlns:a16="http://schemas.microsoft.com/office/drawing/2014/main" id="{2D9A6DB3-05ED-4131-B318-E20FBF485DC8}"/>
              </a:ext>
            </a:extLst>
          </p:cNvPr>
          <p:cNvPicPr/>
          <p:nvPr/>
        </p:nvPicPr>
        <p:blipFill rotWithShape="1">
          <a:blip r:embed="rId7">
            <a:extLst>
              <a:ext uri="{28A0092B-C50C-407E-A947-70E740481C1C}">
                <a14:useLocalDpi xmlns:a14="http://schemas.microsoft.com/office/drawing/2010/main" val="0"/>
              </a:ext>
            </a:extLst>
          </a:blip>
          <a:srcRect l="2" t="9074" r="-2" b="9273"/>
          <a:stretch/>
        </p:blipFill>
        <p:spPr bwMode="auto">
          <a:xfrm>
            <a:off x="8036242" y="679246"/>
            <a:ext cx="290196" cy="5018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881071-0FF2-4B55-8419-995F01F76462}"/>
              </a:ext>
            </a:extLst>
          </p:cNvPr>
          <p:cNvSpPr>
            <a:spLocks noGrp="1"/>
          </p:cNvSpPr>
          <p:nvPr>
            <p:ph type="title"/>
          </p:nvPr>
        </p:nvSpPr>
        <p:spPr/>
        <p:txBody>
          <a:bodyPr/>
          <a:lstStyle/>
          <a:p>
            <a:r>
              <a:rPr lang="en-GB" dirty="0"/>
              <a:t>5F-3 Recall decimal equivalents for common fractions</a:t>
            </a:r>
          </a:p>
        </p:txBody>
      </p:sp>
      <p:grpSp>
        <p:nvGrpSpPr>
          <p:cNvPr id="5" name="Group 4">
            <a:extLst>
              <a:ext uri="{FF2B5EF4-FFF2-40B4-BE49-F238E27FC236}">
                <a16:creationId xmlns:a16="http://schemas.microsoft.com/office/drawing/2014/main" id="{E95A2350-8EC5-47C4-8519-66B1B56A77AD}"/>
              </a:ext>
            </a:extLst>
          </p:cNvPr>
          <p:cNvGrpSpPr/>
          <p:nvPr/>
        </p:nvGrpSpPr>
        <p:grpSpPr>
          <a:xfrm>
            <a:off x="2287076" y="1509975"/>
            <a:ext cx="886382" cy="4798750"/>
            <a:chOff x="419101" y="1509975"/>
            <a:chExt cx="886382" cy="4798750"/>
          </a:xfrm>
        </p:grpSpPr>
        <p:cxnSp>
          <p:nvCxnSpPr>
            <p:cNvPr id="87" name="Straight Connector 86">
              <a:extLst>
                <a:ext uri="{FF2B5EF4-FFF2-40B4-BE49-F238E27FC236}">
                  <a16:creationId xmlns:a16="http://schemas.microsoft.com/office/drawing/2014/main" id="{66B7A613-333B-40A6-A8C5-D0196E1AFDDF}"/>
                </a:ext>
              </a:extLst>
            </p:cNvPr>
            <p:cNvCxnSpPr/>
            <p:nvPr/>
          </p:nvCxnSpPr>
          <p:spPr>
            <a:xfrm rot="16200000">
              <a:off x="-928642"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B0D2523-D219-4F94-BE83-617EACF97ADC}"/>
                </a:ext>
              </a:extLst>
            </p:cNvPr>
            <p:cNvCxnSpPr>
              <a:cxnSpLocks/>
            </p:cNvCxnSpPr>
            <p:nvPr/>
          </p:nvCxnSpPr>
          <p:spPr>
            <a:xfrm rot="16200000">
              <a:off x="1245527"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23C639A-319C-4E6C-B7CF-8DFE69244090}"/>
                </a:ext>
              </a:extLst>
            </p:cNvPr>
            <p:cNvCxnSpPr>
              <a:cxnSpLocks/>
            </p:cNvCxnSpPr>
            <p:nvPr/>
          </p:nvCxnSpPr>
          <p:spPr>
            <a:xfrm rot="16200000">
              <a:off x="1245527"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C36F2CE-DD04-47AC-91B0-38DA615627DA}"/>
                </a:ext>
              </a:extLst>
            </p:cNvPr>
            <p:cNvCxnSpPr>
              <a:cxnSpLocks/>
            </p:cNvCxnSpPr>
            <p:nvPr/>
          </p:nvCxnSpPr>
          <p:spPr>
            <a:xfrm rot="16200000">
              <a:off x="1245527"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D13A9516-F9D3-47E8-8EA6-A894E435964F}"/>
                </a:ext>
              </a:extLst>
            </p:cNvPr>
            <p:cNvSpPr txBox="1"/>
            <p:nvPr/>
          </p:nvSpPr>
          <p:spPr>
            <a:xfrm>
              <a:off x="470264" y="1509975"/>
              <a:ext cx="745928"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77" name="TextBox 76">
              <a:extLst>
                <a:ext uri="{FF2B5EF4-FFF2-40B4-BE49-F238E27FC236}">
                  <a16:creationId xmlns:a16="http://schemas.microsoft.com/office/drawing/2014/main" id="{34EAB4AE-C49F-4C26-8E6B-EF0D2A5F901E}"/>
                </a:ext>
              </a:extLst>
            </p:cNvPr>
            <p:cNvSpPr txBox="1"/>
            <p:nvPr/>
          </p:nvSpPr>
          <p:spPr>
            <a:xfrm>
              <a:off x="419101" y="5970171"/>
              <a:ext cx="792610"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grpSp>
      <p:sp>
        <p:nvSpPr>
          <p:cNvPr id="85" name="TextBox 84">
            <a:extLst>
              <a:ext uri="{FF2B5EF4-FFF2-40B4-BE49-F238E27FC236}">
                <a16:creationId xmlns:a16="http://schemas.microsoft.com/office/drawing/2014/main" id="{7177B505-39CF-4147-9936-7FD01A7E2908}"/>
              </a:ext>
            </a:extLst>
          </p:cNvPr>
          <p:cNvSpPr txBox="1"/>
          <p:nvPr/>
        </p:nvSpPr>
        <p:spPr>
          <a:xfrm>
            <a:off x="2338240" y="3762571"/>
            <a:ext cx="745929"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3.5</a:t>
            </a:r>
          </a:p>
        </p:txBody>
      </p:sp>
      <p:grpSp>
        <p:nvGrpSpPr>
          <p:cNvPr id="228" name="Group 227">
            <a:extLst>
              <a:ext uri="{FF2B5EF4-FFF2-40B4-BE49-F238E27FC236}">
                <a16:creationId xmlns:a16="http://schemas.microsoft.com/office/drawing/2014/main" id="{C0425E0B-26AB-4383-A019-99CB9D39F280}"/>
              </a:ext>
            </a:extLst>
          </p:cNvPr>
          <p:cNvGrpSpPr/>
          <p:nvPr/>
        </p:nvGrpSpPr>
        <p:grpSpPr>
          <a:xfrm>
            <a:off x="3296011" y="3686574"/>
            <a:ext cx="422144" cy="458291"/>
            <a:chOff x="4000770" y="2049295"/>
            <a:chExt cx="422144" cy="458291"/>
          </a:xfrm>
        </p:grpSpPr>
        <p:grpSp>
          <p:nvGrpSpPr>
            <p:cNvPr id="234" name="Group 233">
              <a:extLst>
                <a:ext uri="{FF2B5EF4-FFF2-40B4-BE49-F238E27FC236}">
                  <a16:creationId xmlns:a16="http://schemas.microsoft.com/office/drawing/2014/main" id="{15141571-5B99-4E2D-A56C-9C513C20B099}"/>
                </a:ext>
              </a:extLst>
            </p:cNvPr>
            <p:cNvGrpSpPr/>
            <p:nvPr/>
          </p:nvGrpSpPr>
          <p:grpSpPr>
            <a:xfrm>
              <a:off x="4000770" y="2049295"/>
              <a:ext cx="422144" cy="458291"/>
              <a:chOff x="3841173" y="2049295"/>
              <a:chExt cx="741337" cy="458291"/>
            </a:xfrm>
          </p:grpSpPr>
          <p:sp>
            <p:nvSpPr>
              <p:cNvPr id="236" name="TextBox 235">
                <a:extLst>
                  <a:ext uri="{FF2B5EF4-FFF2-40B4-BE49-F238E27FC236}">
                    <a16:creationId xmlns:a16="http://schemas.microsoft.com/office/drawing/2014/main" id="{589B0B66-56CF-4523-93FC-2B7471E80EA0}"/>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237" name="TextBox 236">
                <a:extLst>
                  <a:ext uri="{FF2B5EF4-FFF2-40B4-BE49-F238E27FC236}">
                    <a16:creationId xmlns:a16="http://schemas.microsoft.com/office/drawing/2014/main" id="{042DF0DF-379D-459F-B822-D57D19154BFF}"/>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cxnSp>
          <p:nvCxnSpPr>
            <p:cNvPr id="235" name="Straight Connector 234">
              <a:extLst>
                <a:ext uri="{FF2B5EF4-FFF2-40B4-BE49-F238E27FC236}">
                  <a16:creationId xmlns:a16="http://schemas.microsoft.com/office/drawing/2014/main" id="{B3F49B36-5635-4579-8DDA-14871FB686FA}"/>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sp>
        <p:nvSpPr>
          <p:cNvPr id="242" name="TextBox 241">
            <a:extLst>
              <a:ext uri="{FF2B5EF4-FFF2-40B4-BE49-F238E27FC236}">
                <a16:creationId xmlns:a16="http://schemas.microsoft.com/office/drawing/2014/main" id="{AD84A91F-AAE2-4472-BCE6-98A72E0EDE82}"/>
              </a:ext>
            </a:extLst>
          </p:cNvPr>
          <p:cNvSpPr txBox="1"/>
          <p:nvPr/>
        </p:nvSpPr>
        <p:spPr>
          <a:xfrm>
            <a:off x="3179475" y="3754940"/>
            <a:ext cx="29848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243" name="TextBox 242">
            <a:extLst>
              <a:ext uri="{FF2B5EF4-FFF2-40B4-BE49-F238E27FC236}">
                <a16:creationId xmlns:a16="http://schemas.microsoft.com/office/drawing/2014/main" id="{6570BEE9-2128-40C7-85F5-3EF58B09F729}"/>
              </a:ext>
            </a:extLst>
          </p:cNvPr>
          <p:cNvSpPr txBox="1"/>
          <p:nvPr/>
        </p:nvSpPr>
        <p:spPr>
          <a:xfrm>
            <a:off x="3179475" y="1507986"/>
            <a:ext cx="29848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80814C85-8B5C-405D-A502-EA81DA8E04A3}"/>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parts on the vertical number line are there between 3 and 4?</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does this help us to identify the missing decimal value on the number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3.5 and 3</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are found at the same point on the number line. What does this mean about these two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same and what is different in the notations 3.5 and 3</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do we know they are equivalent?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16" name="Content Placeholder 2">
                <a:extLst>
                  <a:ext uri="{FF2B5EF4-FFF2-40B4-BE49-F238E27FC236}">
                    <a16:creationId xmlns:a16="http://schemas.microsoft.com/office/drawing/2014/main" id="{80814C85-8B5C-405D-A502-EA81DA8E04A3}"/>
                  </a:ext>
                </a:extLst>
              </p:cNvPr>
              <p:cNvSpPr txBox="1">
                <a:spLocks noRot="1" noChangeAspect="1" noMove="1" noResize="1" noEditPoints="1" noAdjustHandles="1" noChangeArrowheads="1" noChangeShapeType="1" noTextEdit="1"/>
              </p:cNvSpPr>
              <p:nvPr/>
            </p:nvSpPr>
            <p:spPr>
              <a:xfrm>
                <a:off x="6192012" y="1567970"/>
                <a:ext cx="5390389" cy="4101962"/>
              </a:xfrm>
              <a:prstGeom prst="rect">
                <a:avLst/>
              </a:prstGeom>
              <a:blipFill>
                <a:blip r:embed="rId4"/>
                <a:stretch>
                  <a:fillRect l="-1018" r="-1131" b="-15453"/>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04879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881071-0FF2-4B55-8419-995F01F76462}"/>
              </a:ext>
            </a:extLst>
          </p:cNvPr>
          <p:cNvSpPr>
            <a:spLocks noGrp="1"/>
          </p:cNvSpPr>
          <p:nvPr>
            <p:ph type="title"/>
          </p:nvPr>
        </p:nvSpPr>
        <p:spPr/>
        <p:txBody>
          <a:bodyPr/>
          <a:lstStyle/>
          <a:p>
            <a:r>
              <a:rPr lang="en-GB" dirty="0"/>
              <a:t>5F-3 Recall decimal equivalents for common fractions</a:t>
            </a:r>
          </a:p>
        </p:txBody>
      </p:sp>
      <p:grpSp>
        <p:nvGrpSpPr>
          <p:cNvPr id="7" name="Group 6">
            <a:extLst>
              <a:ext uri="{FF2B5EF4-FFF2-40B4-BE49-F238E27FC236}">
                <a16:creationId xmlns:a16="http://schemas.microsoft.com/office/drawing/2014/main" id="{FDEF36A8-72AB-4D25-A369-E3AD6D7305EA}"/>
              </a:ext>
            </a:extLst>
          </p:cNvPr>
          <p:cNvGrpSpPr/>
          <p:nvPr/>
        </p:nvGrpSpPr>
        <p:grpSpPr>
          <a:xfrm>
            <a:off x="2259415" y="1509975"/>
            <a:ext cx="913797" cy="4798750"/>
            <a:chOff x="2596822" y="1509975"/>
            <a:chExt cx="913797" cy="4798750"/>
          </a:xfrm>
        </p:grpSpPr>
        <p:grpSp>
          <p:nvGrpSpPr>
            <p:cNvPr id="14" name="Group 13">
              <a:extLst>
                <a:ext uri="{FF2B5EF4-FFF2-40B4-BE49-F238E27FC236}">
                  <a16:creationId xmlns:a16="http://schemas.microsoft.com/office/drawing/2014/main" id="{09CB8C87-516A-40FE-8055-72438B1B7D60}"/>
                </a:ext>
              </a:extLst>
            </p:cNvPr>
            <p:cNvGrpSpPr/>
            <p:nvPr/>
          </p:nvGrpSpPr>
          <p:grpSpPr>
            <a:xfrm>
              <a:off x="3390706" y="1690304"/>
              <a:ext cx="119913" cy="4455884"/>
              <a:chOff x="3390706" y="1690304"/>
              <a:chExt cx="119913" cy="4455884"/>
            </a:xfrm>
          </p:grpSpPr>
          <p:cxnSp>
            <p:nvCxnSpPr>
              <p:cNvPr id="138" name="Straight Connector 137">
                <a:extLst>
                  <a:ext uri="{FF2B5EF4-FFF2-40B4-BE49-F238E27FC236}">
                    <a16:creationId xmlns:a16="http://schemas.microsoft.com/office/drawing/2014/main" id="{0842246C-1027-4613-B7D1-C0ED0C46DAE5}"/>
                  </a:ext>
                </a:extLst>
              </p:cNvPr>
              <p:cNvCxnSpPr/>
              <p:nvPr/>
            </p:nvCxnSpPr>
            <p:spPr>
              <a:xfrm rot="16200000">
                <a:off x="1276494"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374CF0B-D3B4-4177-BD4E-AD16598C1BB0}"/>
                  </a:ext>
                </a:extLst>
              </p:cNvPr>
              <p:cNvCxnSpPr>
                <a:cxnSpLocks/>
              </p:cNvCxnSpPr>
              <p:nvPr/>
            </p:nvCxnSpPr>
            <p:spPr>
              <a:xfrm rot="16200000">
                <a:off x="3450663"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1691F26-D00B-4E59-BEDE-3C8124BC4736}"/>
                  </a:ext>
                </a:extLst>
              </p:cNvPr>
              <p:cNvCxnSpPr>
                <a:cxnSpLocks/>
              </p:cNvCxnSpPr>
              <p:nvPr/>
            </p:nvCxnSpPr>
            <p:spPr>
              <a:xfrm rot="16200000">
                <a:off x="3450663"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115BD7B-2078-465B-A0E7-AE328A2FFD05}"/>
                  </a:ext>
                </a:extLst>
              </p:cNvPr>
              <p:cNvCxnSpPr>
                <a:cxnSpLocks/>
              </p:cNvCxnSpPr>
              <p:nvPr/>
            </p:nvCxnSpPr>
            <p:spPr>
              <a:xfrm rot="16200000">
                <a:off x="3450663"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C4236603-DE15-438F-8B9C-919CBED657C1}"/>
                  </a:ext>
                </a:extLst>
              </p:cNvPr>
              <p:cNvCxnSpPr>
                <a:cxnSpLocks/>
              </p:cNvCxnSpPr>
              <p:nvPr/>
            </p:nvCxnSpPr>
            <p:spPr>
              <a:xfrm rot="16200000">
                <a:off x="3450663" y="4967369"/>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E4BB76BB-3E05-4737-8C69-CFC4BDAD5890}"/>
                  </a:ext>
                </a:extLst>
              </p:cNvPr>
              <p:cNvCxnSpPr>
                <a:cxnSpLocks/>
              </p:cNvCxnSpPr>
              <p:nvPr/>
            </p:nvCxnSpPr>
            <p:spPr>
              <a:xfrm rot="16200000">
                <a:off x="3450663" y="2755625"/>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7" name="TextBox 126">
              <a:extLst>
                <a:ext uri="{FF2B5EF4-FFF2-40B4-BE49-F238E27FC236}">
                  <a16:creationId xmlns:a16="http://schemas.microsoft.com/office/drawing/2014/main" id="{86CF6BB7-2E7A-4C33-8BE3-96B776571A59}"/>
                </a:ext>
              </a:extLst>
            </p:cNvPr>
            <p:cNvSpPr txBox="1"/>
            <p:nvPr/>
          </p:nvSpPr>
          <p:spPr>
            <a:xfrm>
              <a:off x="2596822" y="1509975"/>
              <a:ext cx="82450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128" name="TextBox 127">
              <a:extLst>
                <a:ext uri="{FF2B5EF4-FFF2-40B4-BE49-F238E27FC236}">
                  <a16:creationId xmlns:a16="http://schemas.microsoft.com/office/drawing/2014/main" id="{6DBAC270-C832-46C3-A8B3-EA35F32EF8AB}"/>
                </a:ext>
              </a:extLst>
            </p:cNvPr>
            <p:cNvSpPr txBox="1"/>
            <p:nvPr/>
          </p:nvSpPr>
          <p:spPr>
            <a:xfrm>
              <a:off x="2686113" y="5970171"/>
              <a:ext cx="729335"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grpSp>
      <p:grpSp>
        <p:nvGrpSpPr>
          <p:cNvPr id="8" name="Group 7">
            <a:extLst>
              <a:ext uri="{FF2B5EF4-FFF2-40B4-BE49-F238E27FC236}">
                <a16:creationId xmlns:a16="http://schemas.microsoft.com/office/drawing/2014/main" id="{BEB259B2-8062-4054-9F1D-8CA40DA4806F}"/>
              </a:ext>
            </a:extLst>
          </p:cNvPr>
          <p:cNvGrpSpPr/>
          <p:nvPr/>
        </p:nvGrpSpPr>
        <p:grpSpPr>
          <a:xfrm>
            <a:off x="2251845" y="2663527"/>
            <a:ext cx="832077" cy="2536643"/>
            <a:chOff x="2589252" y="2663526"/>
            <a:chExt cx="832077" cy="2536643"/>
          </a:xfrm>
        </p:grpSpPr>
        <p:sp>
          <p:nvSpPr>
            <p:cNvPr id="136" name="TextBox 135">
              <a:extLst>
                <a:ext uri="{FF2B5EF4-FFF2-40B4-BE49-F238E27FC236}">
                  <a16:creationId xmlns:a16="http://schemas.microsoft.com/office/drawing/2014/main" id="{8DF9D5CC-19D6-4A55-BBF7-9E0B732A0CD4}"/>
                </a:ext>
              </a:extLst>
            </p:cNvPr>
            <p:cNvSpPr txBox="1"/>
            <p:nvPr/>
          </p:nvSpPr>
          <p:spPr>
            <a:xfrm>
              <a:off x="2589252" y="3762571"/>
              <a:ext cx="735216"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9.5</a:t>
              </a:r>
            </a:p>
          </p:txBody>
        </p:sp>
        <p:sp>
          <p:nvSpPr>
            <p:cNvPr id="216" name="TextBox 215">
              <a:extLst>
                <a:ext uri="{FF2B5EF4-FFF2-40B4-BE49-F238E27FC236}">
                  <a16:creationId xmlns:a16="http://schemas.microsoft.com/office/drawing/2014/main" id="{31412B1B-14A6-4CE4-A034-8D89856F82F8}"/>
                </a:ext>
              </a:extLst>
            </p:cNvPr>
            <p:cNvSpPr txBox="1"/>
            <p:nvPr/>
          </p:nvSpPr>
          <p:spPr>
            <a:xfrm>
              <a:off x="2596822" y="4861615"/>
              <a:ext cx="82450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9.25</a:t>
              </a:r>
            </a:p>
          </p:txBody>
        </p:sp>
        <p:sp>
          <p:nvSpPr>
            <p:cNvPr id="218" name="TextBox 217">
              <a:extLst>
                <a:ext uri="{FF2B5EF4-FFF2-40B4-BE49-F238E27FC236}">
                  <a16:creationId xmlns:a16="http://schemas.microsoft.com/office/drawing/2014/main" id="{B1278355-F208-4300-B440-B4A8BFE13F70}"/>
                </a:ext>
              </a:extLst>
            </p:cNvPr>
            <p:cNvSpPr txBox="1"/>
            <p:nvPr/>
          </p:nvSpPr>
          <p:spPr>
            <a:xfrm>
              <a:off x="2596822" y="2663526"/>
              <a:ext cx="824507"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9.75</a:t>
              </a:r>
            </a:p>
          </p:txBody>
        </p:sp>
      </p:grpSp>
      <p:grpSp>
        <p:nvGrpSpPr>
          <p:cNvPr id="4" name="Group 3">
            <a:extLst>
              <a:ext uri="{FF2B5EF4-FFF2-40B4-BE49-F238E27FC236}">
                <a16:creationId xmlns:a16="http://schemas.microsoft.com/office/drawing/2014/main" id="{8257D003-8461-4D6E-8462-7A41FE66E066}"/>
              </a:ext>
            </a:extLst>
          </p:cNvPr>
          <p:cNvGrpSpPr/>
          <p:nvPr/>
        </p:nvGrpSpPr>
        <p:grpSpPr>
          <a:xfrm>
            <a:off x="3141339" y="1513134"/>
            <a:ext cx="571503" cy="4783426"/>
            <a:chOff x="3525637" y="1513134"/>
            <a:chExt cx="571503" cy="4783426"/>
          </a:xfrm>
        </p:grpSpPr>
        <p:grpSp>
          <p:nvGrpSpPr>
            <p:cNvPr id="172" name="Group 171">
              <a:extLst>
                <a:ext uri="{FF2B5EF4-FFF2-40B4-BE49-F238E27FC236}">
                  <a16:creationId xmlns:a16="http://schemas.microsoft.com/office/drawing/2014/main" id="{0D9F410B-02AA-42C1-869C-4F7A519B3D02}"/>
                </a:ext>
              </a:extLst>
            </p:cNvPr>
            <p:cNvGrpSpPr/>
            <p:nvPr/>
          </p:nvGrpSpPr>
          <p:grpSpPr>
            <a:xfrm>
              <a:off x="3674996" y="2580702"/>
              <a:ext cx="422144" cy="2669178"/>
              <a:chOff x="3511447" y="2580702"/>
              <a:chExt cx="422144" cy="2669178"/>
            </a:xfrm>
          </p:grpSpPr>
          <p:grpSp>
            <p:nvGrpSpPr>
              <p:cNvPr id="173" name="Group 172">
                <a:extLst>
                  <a:ext uri="{FF2B5EF4-FFF2-40B4-BE49-F238E27FC236}">
                    <a16:creationId xmlns:a16="http://schemas.microsoft.com/office/drawing/2014/main" id="{90359A1F-1A19-4AA5-AD2C-5CE966E87398}"/>
                  </a:ext>
                </a:extLst>
              </p:cNvPr>
              <p:cNvGrpSpPr/>
              <p:nvPr/>
            </p:nvGrpSpPr>
            <p:grpSpPr>
              <a:xfrm>
                <a:off x="3511447" y="2580702"/>
                <a:ext cx="422144" cy="458291"/>
                <a:chOff x="4000770" y="2049295"/>
                <a:chExt cx="422144" cy="458291"/>
              </a:xfrm>
            </p:grpSpPr>
            <p:grpSp>
              <p:nvGrpSpPr>
                <p:cNvPr id="223" name="Group 222">
                  <a:extLst>
                    <a:ext uri="{FF2B5EF4-FFF2-40B4-BE49-F238E27FC236}">
                      <a16:creationId xmlns:a16="http://schemas.microsoft.com/office/drawing/2014/main" id="{0366511F-3145-4116-9ED4-3E01A6AEE812}"/>
                    </a:ext>
                  </a:extLst>
                </p:cNvPr>
                <p:cNvGrpSpPr/>
                <p:nvPr/>
              </p:nvGrpSpPr>
              <p:grpSpPr>
                <a:xfrm>
                  <a:off x="4000770" y="2049295"/>
                  <a:ext cx="422144" cy="458291"/>
                  <a:chOff x="3841173" y="2049295"/>
                  <a:chExt cx="741337" cy="458291"/>
                </a:xfrm>
              </p:grpSpPr>
              <p:sp>
                <p:nvSpPr>
                  <p:cNvPr id="225" name="TextBox 224">
                    <a:extLst>
                      <a:ext uri="{FF2B5EF4-FFF2-40B4-BE49-F238E27FC236}">
                        <a16:creationId xmlns:a16="http://schemas.microsoft.com/office/drawing/2014/main" id="{71B54A93-54B2-4C66-A01C-7357081F8361}"/>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226" name="TextBox 225">
                    <a:extLst>
                      <a:ext uri="{FF2B5EF4-FFF2-40B4-BE49-F238E27FC236}">
                        <a16:creationId xmlns:a16="http://schemas.microsoft.com/office/drawing/2014/main" id="{5D86EC0B-DFC2-493D-9EF3-677DBE905652}"/>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grpSp>
            <p:cxnSp>
              <p:nvCxnSpPr>
                <p:cNvPr id="224" name="Straight Connector 223">
                  <a:extLst>
                    <a:ext uri="{FF2B5EF4-FFF2-40B4-BE49-F238E27FC236}">
                      <a16:creationId xmlns:a16="http://schemas.microsoft.com/office/drawing/2014/main" id="{61E37B1D-1F88-488D-B896-1BB1C5113468}"/>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74" name="Group 173">
                <a:extLst>
                  <a:ext uri="{FF2B5EF4-FFF2-40B4-BE49-F238E27FC236}">
                    <a16:creationId xmlns:a16="http://schemas.microsoft.com/office/drawing/2014/main" id="{4B0A5B72-3D74-4B54-8BD1-BF936B88732A}"/>
                  </a:ext>
                </a:extLst>
              </p:cNvPr>
              <p:cNvGrpSpPr/>
              <p:nvPr/>
            </p:nvGrpSpPr>
            <p:grpSpPr>
              <a:xfrm>
                <a:off x="3511447" y="3686573"/>
                <a:ext cx="422144" cy="458291"/>
                <a:chOff x="4000770" y="2049295"/>
                <a:chExt cx="422144" cy="458291"/>
              </a:xfrm>
            </p:grpSpPr>
            <p:grpSp>
              <p:nvGrpSpPr>
                <p:cNvPr id="219" name="Group 218">
                  <a:extLst>
                    <a:ext uri="{FF2B5EF4-FFF2-40B4-BE49-F238E27FC236}">
                      <a16:creationId xmlns:a16="http://schemas.microsoft.com/office/drawing/2014/main" id="{9DD43EBC-7193-4F69-92B4-752E7AC11980}"/>
                    </a:ext>
                  </a:extLst>
                </p:cNvPr>
                <p:cNvGrpSpPr/>
                <p:nvPr/>
              </p:nvGrpSpPr>
              <p:grpSpPr>
                <a:xfrm>
                  <a:off x="4000770" y="2049295"/>
                  <a:ext cx="422144" cy="458291"/>
                  <a:chOff x="3841173" y="2049295"/>
                  <a:chExt cx="741337" cy="458291"/>
                </a:xfrm>
              </p:grpSpPr>
              <p:sp>
                <p:nvSpPr>
                  <p:cNvPr id="221" name="TextBox 220">
                    <a:extLst>
                      <a:ext uri="{FF2B5EF4-FFF2-40B4-BE49-F238E27FC236}">
                        <a16:creationId xmlns:a16="http://schemas.microsoft.com/office/drawing/2014/main" id="{ABDA9E99-F722-4AA4-B46C-0C1330689D4C}"/>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
                <p:nvSpPr>
                  <p:cNvPr id="222" name="TextBox 221">
                    <a:extLst>
                      <a:ext uri="{FF2B5EF4-FFF2-40B4-BE49-F238E27FC236}">
                        <a16:creationId xmlns:a16="http://schemas.microsoft.com/office/drawing/2014/main" id="{66F5D49B-A314-4811-8454-78692610E559}"/>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grpSp>
            <p:cxnSp>
              <p:nvCxnSpPr>
                <p:cNvPr id="220" name="Straight Connector 219">
                  <a:extLst>
                    <a:ext uri="{FF2B5EF4-FFF2-40B4-BE49-F238E27FC236}">
                      <a16:creationId xmlns:a16="http://schemas.microsoft.com/office/drawing/2014/main" id="{5A0EC386-C83C-467A-8C27-7405E33E3AF3}"/>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75" name="Group 174">
                <a:extLst>
                  <a:ext uri="{FF2B5EF4-FFF2-40B4-BE49-F238E27FC236}">
                    <a16:creationId xmlns:a16="http://schemas.microsoft.com/office/drawing/2014/main" id="{780A93B7-B592-4435-B669-FCC9FCB96EC3}"/>
                  </a:ext>
                </a:extLst>
              </p:cNvPr>
              <p:cNvGrpSpPr/>
              <p:nvPr/>
            </p:nvGrpSpPr>
            <p:grpSpPr>
              <a:xfrm>
                <a:off x="3511447" y="4791589"/>
                <a:ext cx="422144" cy="458291"/>
                <a:chOff x="4000770" y="2049295"/>
                <a:chExt cx="422144" cy="458291"/>
              </a:xfrm>
            </p:grpSpPr>
            <p:grpSp>
              <p:nvGrpSpPr>
                <p:cNvPr id="188" name="Group 187">
                  <a:extLst>
                    <a:ext uri="{FF2B5EF4-FFF2-40B4-BE49-F238E27FC236}">
                      <a16:creationId xmlns:a16="http://schemas.microsoft.com/office/drawing/2014/main" id="{367958B9-11F1-4542-86DE-1D68EDBFEBDF}"/>
                    </a:ext>
                  </a:extLst>
                </p:cNvPr>
                <p:cNvGrpSpPr/>
                <p:nvPr/>
              </p:nvGrpSpPr>
              <p:grpSpPr>
                <a:xfrm>
                  <a:off x="4000770" y="2049295"/>
                  <a:ext cx="422144" cy="458291"/>
                  <a:chOff x="3841173" y="2049295"/>
                  <a:chExt cx="741337" cy="458291"/>
                </a:xfrm>
              </p:grpSpPr>
              <p:sp>
                <p:nvSpPr>
                  <p:cNvPr id="190" name="TextBox 189">
                    <a:extLst>
                      <a:ext uri="{FF2B5EF4-FFF2-40B4-BE49-F238E27FC236}">
                        <a16:creationId xmlns:a16="http://schemas.microsoft.com/office/drawing/2014/main" id="{2D75BAD7-A83C-4169-B7D1-2156DE823BF5}"/>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215" name="TextBox 214">
                    <a:extLst>
                      <a:ext uri="{FF2B5EF4-FFF2-40B4-BE49-F238E27FC236}">
                        <a16:creationId xmlns:a16="http://schemas.microsoft.com/office/drawing/2014/main" id="{EDBC7148-4E19-4BAF-8869-1B75BE7A906D}"/>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grpSp>
            <p:cxnSp>
              <p:nvCxnSpPr>
                <p:cNvPr id="189" name="Straight Connector 188">
                  <a:extLst>
                    <a:ext uri="{FF2B5EF4-FFF2-40B4-BE49-F238E27FC236}">
                      <a16:creationId xmlns:a16="http://schemas.microsoft.com/office/drawing/2014/main" id="{81CD42F7-C4CB-4EBF-BB54-D849BCA0A01E}"/>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2" name="TextBox 1">
              <a:extLst>
                <a:ext uri="{FF2B5EF4-FFF2-40B4-BE49-F238E27FC236}">
                  <a16:creationId xmlns:a16="http://schemas.microsoft.com/office/drawing/2014/main" id="{7DAD3ABC-5BD2-4558-A640-66E9876A08CB}"/>
                </a:ext>
              </a:extLst>
            </p:cNvPr>
            <p:cNvSpPr txBox="1"/>
            <p:nvPr/>
          </p:nvSpPr>
          <p:spPr>
            <a:xfrm>
              <a:off x="3558460" y="2638112"/>
              <a:ext cx="29848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
          <p:nvSpPr>
            <p:cNvPr id="238" name="TextBox 237">
              <a:extLst>
                <a:ext uri="{FF2B5EF4-FFF2-40B4-BE49-F238E27FC236}">
                  <a16:creationId xmlns:a16="http://schemas.microsoft.com/office/drawing/2014/main" id="{B4108437-146E-47BD-96F9-C1BBF19C59A1}"/>
                </a:ext>
              </a:extLst>
            </p:cNvPr>
            <p:cNvSpPr txBox="1"/>
            <p:nvPr/>
          </p:nvSpPr>
          <p:spPr>
            <a:xfrm>
              <a:off x="3525637" y="1513134"/>
              <a:ext cx="412292"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239" name="TextBox 238">
              <a:extLst>
                <a:ext uri="{FF2B5EF4-FFF2-40B4-BE49-F238E27FC236}">
                  <a16:creationId xmlns:a16="http://schemas.microsoft.com/office/drawing/2014/main" id="{25E0BCF9-7F78-4BD6-85BA-FA6ABE63E63B}"/>
                </a:ext>
              </a:extLst>
            </p:cNvPr>
            <p:cNvSpPr txBox="1"/>
            <p:nvPr/>
          </p:nvSpPr>
          <p:spPr>
            <a:xfrm>
              <a:off x="3558460" y="4856473"/>
              <a:ext cx="29848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
          <p:nvSpPr>
            <p:cNvPr id="240" name="TextBox 239">
              <a:extLst>
                <a:ext uri="{FF2B5EF4-FFF2-40B4-BE49-F238E27FC236}">
                  <a16:creationId xmlns:a16="http://schemas.microsoft.com/office/drawing/2014/main" id="{6F52FD32-9D93-48AA-8B1E-D89296096F98}"/>
                </a:ext>
              </a:extLst>
            </p:cNvPr>
            <p:cNvSpPr txBox="1"/>
            <p:nvPr/>
          </p:nvSpPr>
          <p:spPr>
            <a:xfrm>
              <a:off x="3558460" y="3754940"/>
              <a:ext cx="29848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
          <p:nvSpPr>
            <p:cNvPr id="241" name="TextBox 240">
              <a:extLst>
                <a:ext uri="{FF2B5EF4-FFF2-40B4-BE49-F238E27FC236}">
                  <a16:creationId xmlns:a16="http://schemas.microsoft.com/office/drawing/2014/main" id="{FE5C3336-491D-4F94-81A1-80F81C6F762E}"/>
                </a:ext>
              </a:extLst>
            </p:cNvPr>
            <p:cNvSpPr txBox="1"/>
            <p:nvPr/>
          </p:nvSpPr>
          <p:spPr>
            <a:xfrm>
              <a:off x="3558460" y="5958006"/>
              <a:ext cx="29848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grpSp>
      <p:sp>
        <p:nvSpPr>
          <p:cNvPr id="18" name="Content Placeholder 2">
            <a:extLst>
              <a:ext uri="{FF2B5EF4-FFF2-40B4-BE49-F238E27FC236}">
                <a16:creationId xmlns:a16="http://schemas.microsoft.com/office/drawing/2014/main" id="{BA356536-1FD0-460C-9039-43FCBF15258C}"/>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parts on the vertical number line are there between 9 and 10?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does this help us to identify the missing decimal values on the number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Identify the decimal and fractional notations that are equivalent to each other. How do you know these numbers are equivalent? </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23637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881071-0FF2-4B55-8419-995F01F76462}"/>
              </a:ext>
            </a:extLst>
          </p:cNvPr>
          <p:cNvSpPr>
            <a:spLocks noGrp="1"/>
          </p:cNvSpPr>
          <p:nvPr>
            <p:ph type="title"/>
          </p:nvPr>
        </p:nvSpPr>
        <p:spPr/>
        <p:txBody>
          <a:bodyPr/>
          <a:lstStyle/>
          <a:p>
            <a:r>
              <a:rPr lang="en-GB" dirty="0"/>
              <a:t>5F-3 Recall decimal equivalents for common fractions</a:t>
            </a:r>
          </a:p>
        </p:txBody>
      </p:sp>
      <p:grpSp>
        <p:nvGrpSpPr>
          <p:cNvPr id="9" name="Group 8">
            <a:extLst>
              <a:ext uri="{FF2B5EF4-FFF2-40B4-BE49-F238E27FC236}">
                <a16:creationId xmlns:a16="http://schemas.microsoft.com/office/drawing/2014/main" id="{857399F1-1BBA-439F-B21F-354D2C5DC6BB}"/>
              </a:ext>
            </a:extLst>
          </p:cNvPr>
          <p:cNvGrpSpPr/>
          <p:nvPr/>
        </p:nvGrpSpPr>
        <p:grpSpPr>
          <a:xfrm>
            <a:off x="2210674" y="1509975"/>
            <a:ext cx="970493" cy="4798750"/>
            <a:chOff x="4745262" y="1509975"/>
            <a:chExt cx="970493" cy="4798750"/>
          </a:xfrm>
        </p:grpSpPr>
        <p:cxnSp>
          <p:nvCxnSpPr>
            <p:cNvPr id="176" name="Straight Connector 175">
              <a:extLst>
                <a:ext uri="{FF2B5EF4-FFF2-40B4-BE49-F238E27FC236}">
                  <a16:creationId xmlns:a16="http://schemas.microsoft.com/office/drawing/2014/main" id="{D7FFDFB9-490F-4003-A56B-878DB26BC092}"/>
                </a:ext>
              </a:extLst>
            </p:cNvPr>
            <p:cNvCxnSpPr/>
            <p:nvPr/>
          </p:nvCxnSpPr>
          <p:spPr>
            <a:xfrm rot="16200000">
              <a:off x="3481630"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958A880D-21EF-433A-BAAF-0E5349508FAF}"/>
                </a:ext>
              </a:extLst>
            </p:cNvPr>
            <p:cNvCxnSpPr>
              <a:cxnSpLocks/>
            </p:cNvCxnSpPr>
            <p:nvPr/>
          </p:nvCxnSpPr>
          <p:spPr>
            <a:xfrm rot="16200000">
              <a:off x="5655799"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F571B8E-6297-4458-945D-E8202F522CB7}"/>
                </a:ext>
              </a:extLst>
            </p:cNvPr>
            <p:cNvCxnSpPr>
              <a:cxnSpLocks/>
            </p:cNvCxnSpPr>
            <p:nvPr/>
          </p:nvCxnSpPr>
          <p:spPr>
            <a:xfrm rot="16200000">
              <a:off x="5655799"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73145AD-5D54-41A3-80F4-28FCCC176D77}"/>
                </a:ext>
              </a:extLst>
            </p:cNvPr>
            <p:cNvCxnSpPr>
              <a:cxnSpLocks/>
            </p:cNvCxnSpPr>
            <p:nvPr/>
          </p:nvCxnSpPr>
          <p:spPr>
            <a:xfrm rot="16200000">
              <a:off x="5655799" y="2529018"/>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8896ABB9-5AC6-4538-8557-9729D6494063}"/>
                </a:ext>
              </a:extLst>
            </p:cNvPr>
            <p:cNvCxnSpPr>
              <a:cxnSpLocks/>
            </p:cNvCxnSpPr>
            <p:nvPr/>
          </p:nvCxnSpPr>
          <p:spPr>
            <a:xfrm rot="16200000">
              <a:off x="5655799" y="430383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9832C11-425F-4B06-BD30-14AE209EEFF3}"/>
                </a:ext>
              </a:extLst>
            </p:cNvPr>
            <p:cNvCxnSpPr>
              <a:cxnSpLocks/>
            </p:cNvCxnSpPr>
            <p:nvPr/>
          </p:nvCxnSpPr>
          <p:spPr>
            <a:xfrm rot="16200000">
              <a:off x="5655799" y="519124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6527241-AFE4-48E9-B2DA-E8E12616DD74}"/>
                </a:ext>
              </a:extLst>
            </p:cNvPr>
            <p:cNvCxnSpPr>
              <a:cxnSpLocks/>
            </p:cNvCxnSpPr>
            <p:nvPr/>
          </p:nvCxnSpPr>
          <p:spPr>
            <a:xfrm rot="16200000">
              <a:off x="5655799" y="341642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E50D9C29-16EF-46EB-B3A7-9148C0724D59}"/>
                </a:ext>
              </a:extLst>
            </p:cNvPr>
            <p:cNvSpPr txBox="1"/>
            <p:nvPr/>
          </p:nvSpPr>
          <p:spPr>
            <a:xfrm>
              <a:off x="4745262" y="1509975"/>
              <a:ext cx="88120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
          <p:nvSpPr>
            <p:cNvPr id="166" name="TextBox 165">
              <a:extLst>
                <a:ext uri="{FF2B5EF4-FFF2-40B4-BE49-F238E27FC236}">
                  <a16:creationId xmlns:a16="http://schemas.microsoft.com/office/drawing/2014/main" id="{94EBCA8A-DF7D-4667-AE56-CBAFA34C2370}"/>
                </a:ext>
              </a:extLst>
            </p:cNvPr>
            <p:cNvSpPr txBox="1"/>
            <p:nvPr/>
          </p:nvSpPr>
          <p:spPr>
            <a:xfrm>
              <a:off x="4883285" y="5970171"/>
              <a:ext cx="73623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grpSp>
      <p:grpSp>
        <p:nvGrpSpPr>
          <p:cNvPr id="10" name="Group 9">
            <a:extLst>
              <a:ext uri="{FF2B5EF4-FFF2-40B4-BE49-F238E27FC236}">
                <a16:creationId xmlns:a16="http://schemas.microsoft.com/office/drawing/2014/main" id="{D526EDDB-15A5-41B8-9548-64CE16900E54}"/>
              </a:ext>
            </a:extLst>
          </p:cNvPr>
          <p:cNvGrpSpPr/>
          <p:nvPr/>
        </p:nvGrpSpPr>
        <p:grpSpPr>
          <a:xfrm>
            <a:off x="2355643" y="2429199"/>
            <a:ext cx="736232" cy="2994848"/>
            <a:chOff x="4890232" y="2429199"/>
            <a:chExt cx="736232" cy="2994848"/>
          </a:xfrm>
        </p:grpSpPr>
        <p:sp>
          <p:nvSpPr>
            <p:cNvPr id="167" name="TextBox 166">
              <a:extLst>
                <a:ext uri="{FF2B5EF4-FFF2-40B4-BE49-F238E27FC236}">
                  <a16:creationId xmlns:a16="http://schemas.microsoft.com/office/drawing/2014/main" id="{324375CE-5320-44E7-BA73-40A93FA329FC}"/>
                </a:ext>
              </a:extLst>
            </p:cNvPr>
            <p:cNvSpPr txBox="1"/>
            <p:nvPr/>
          </p:nvSpPr>
          <p:spPr>
            <a:xfrm>
              <a:off x="4890232" y="5085493"/>
              <a:ext cx="73623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6.2</a:t>
              </a:r>
            </a:p>
          </p:txBody>
        </p:sp>
        <p:sp>
          <p:nvSpPr>
            <p:cNvPr id="168" name="TextBox 167">
              <a:extLst>
                <a:ext uri="{FF2B5EF4-FFF2-40B4-BE49-F238E27FC236}">
                  <a16:creationId xmlns:a16="http://schemas.microsoft.com/office/drawing/2014/main" id="{C909D386-5292-4BC1-A5FC-7DC5032939F4}"/>
                </a:ext>
              </a:extLst>
            </p:cNvPr>
            <p:cNvSpPr txBox="1"/>
            <p:nvPr/>
          </p:nvSpPr>
          <p:spPr>
            <a:xfrm>
              <a:off x="4890232" y="4203545"/>
              <a:ext cx="73623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6.4</a:t>
              </a:r>
            </a:p>
          </p:txBody>
        </p:sp>
        <p:sp>
          <p:nvSpPr>
            <p:cNvPr id="169" name="TextBox 168">
              <a:extLst>
                <a:ext uri="{FF2B5EF4-FFF2-40B4-BE49-F238E27FC236}">
                  <a16:creationId xmlns:a16="http://schemas.microsoft.com/office/drawing/2014/main" id="{5FDFF4FF-A580-4E35-8B2A-219624EEEF12}"/>
                </a:ext>
              </a:extLst>
            </p:cNvPr>
            <p:cNvSpPr txBox="1"/>
            <p:nvPr/>
          </p:nvSpPr>
          <p:spPr>
            <a:xfrm>
              <a:off x="4890232" y="3321597"/>
              <a:ext cx="73623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6.6</a:t>
              </a:r>
            </a:p>
          </p:txBody>
        </p:sp>
        <p:sp>
          <p:nvSpPr>
            <p:cNvPr id="170" name="TextBox 169">
              <a:extLst>
                <a:ext uri="{FF2B5EF4-FFF2-40B4-BE49-F238E27FC236}">
                  <a16:creationId xmlns:a16="http://schemas.microsoft.com/office/drawing/2014/main" id="{2ECB83A9-8BBD-47DD-AB22-769525B53D3F}"/>
                </a:ext>
              </a:extLst>
            </p:cNvPr>
            <p:cNvSpPr txBox="1"/>
            <p:nvPr/>
          </p:nvSpPr>
          <p:spPr>
            <a:xfrm>
              <a:off x="4890232" y="2429199"/>
              <a:ext cx="736232"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6.8</a:t>
              </a:r>
            </a:p>
          </p:txBody>
        </p:sp>
      </p:grpSp>
      <p:grpSp>
        <p:nvGrpSpPr>
          <p:cNvPr id="6" name="Group 5">
            <a:extLst>
              <a:ext uri="{FF2B5EF4-FFF2-40B4-BE49-F238E27FC236}">
                <a16:creationId xmlns:a16="http://schemas.microsoft.com/office/drawing/2014/main" id="{2D61A4ED-B272-4367-A507-CB8503F61A66}"/>
              </a:ext>
            </a:extLst>
          </p:cNvPr>
          <p:cNvGrpSpPr/>
          <p:nvPr/>
        </p:nvGrpSpPr>
        <p:grpSpPr>
          <a:xfrm>
            <a:off x="3321048" y="2349099"/>
            <a:ext cx="422144" cy="3120805"/>
            <a:chOff x="5727356" y="2349098"/>
            <a:chExt cx="422144" cy="3120805"/>
          </a:xfrm>
        </p:grpSpPr>
        <p:grpSp>
          <p:nvGrpSpPr>
            <p:cNvPr id="137" name="Group 136">
              <a:extLst>
                <a:ext uri="{FF2B5EF4-FFF2-40B4-BE49-F238E27FC236}">
                  <a16:creationId xmlns:a16="http://schemas.microsoft.com/office/drawing/2014/main" id="{F0E41FAF-2B42-4BBA-91BA-C054CF6D8B2C}"/>
                </a:ext>
              </a:extLst>
            </p:cNvPr>
            <p:cNvGrpSpPr/>
            <p:nvPr/>
          </p:nvGrpSpPr>
          <p:grpSpPr>
            <a:xfrm>
              <a:off x="5727356" y="2349098"/>
              <a:ext cx="422144" cy="458291"/>
              <a:chOff x="4000770" y="2049295"/>
              <a:chExt cx="422144" cy="458291"/>
            </a:xfrm>
          </p:grpSpPr>
          <p:grpSp>
            <p:nvGrpSpPr>
              <p:cNvPr id="162" name="Group 161">
                <a:extLst>
                  <a:ext uri="{FF2B5EF4-FFF2-40B4-BE49-F238E27FC236}">
                    <a16:creationId xmlns:a16="http://schemas.microsoft.com/office/drawing/2014/main" id="{5DE806BC-16A5-4A56-8BD7-1A77D89123A1}"/>
                  </a:ext>
                </a:extLst>
              </p:cNvPr>
              <p:cNvGrpSpPr/>
              <p:nvPr/>
            </p:nvGrpSpPr>
            <p:grpSpPr>
              <a:xfrm>
                <a:off x="4000770" y="2049295"/>
                <a:ext cx="422144" cy="458291"/>
                <a:chOff x="3841173" y="2049295"/>
                <a:chExt cx="741337" cy="458291"/>
              </a:xfrm>
            </p:grpSpPr>
            <p:sp>
              <p:nvSpPr>
                <p:cNvPr id="164" name="TextBox 163">
                  <a:extLst>
                    <a:ext uri="{FF2B5EF4-FFF2-40B4-BE49-F238E27FC236}">
                      <a16:creationId xmlns:a16="http://schemas.microsoft.com/office/drawing/2014/main" id="{5FBFF9E2-6CE7-46B8-938A-65FA7D3519F5}"/>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171" name="TextBox 170">
                  <a:extLst>
                    <a:ext uri="{FF2B5EF4-FFF2-40B4-BE49-F238E27FC236}">
                      <a16:creationId xmlns:a16="http://schemas.microsoft.com/office/drawing/2014/main" id="{35919769-33C2-4300-8B5C-28923065162B}"/>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cxnSp>
            <p:nvCxnSpPr>
              <p:cNvPr id="163" name="Straight Connector 162">
                <a:extLst>
                  <a:ext uri="{FF2B5EF4-FFF2-40B4-BE49-F238E27FC236}">
                    <a16:creationId xmlns:a16="http://schemas.microsoft.com/office/drawing/2014/main" id="{7A70D206-E38B-4ADF-AB5D-A164D00B43DE}"/>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42" name="Group 141">
              <a:extLst>
                <a:ext uri="{FF2B5EF4-FFF2-40B4-BE49-F238E27FC236}">
                  <a16:creationId xmlns:a16="http://schemas.microsoft.com/office/drawing/2014/main" id="{836B4E0F-1D33-485A-921B-EE1547B362BC}"/>
                </a:ext>
              </a:extLst>
            </p:cNvPr>
            <p:cNvGrpSpPr/>
            <p:nvPr/>
          </p:nvGrpSpPr>
          <p:grpSpPr>
            <a:xfrm>
              <a:off x="5727356" y="3249828"/>
              <a:ext cx="422144" cy="458291"/>
              <a:chOff x="4000770" y="2049295"/>
              <a:chExt cx="422144" cy="458291"/>
            </a:xfrm>
          </p:grpSpPr>
          <p:grpSp>
            <p:nvGrpSpPr>
              <p:cNvPr id="153" name="Group 152">
                <a:extLst>
                  <a:ext uri="{FF2B5EF4-FFF2-40B4-BE49-F238E27FC236}">
                    <a16:creationId xmlns:a16="http://schemas.microsoft.com/office/drawing/2014/main" id="{9AF0C19B-E55C-4B86-98E2-47C052E4AC8C}"/>
                  </a:ext>
                </a:extLst>
              </p:cNvPr>
              <p:cNvGrpSpPr/>
              <p:nvPr/>
            </p:nvGrpSpPr>
            <p:grpSpPr>
              <a:xfrm>
                <a:off x="4000770" y="2049295"/>
                <a:ext cx="422144" cy="458291"/>
                <a:chOff x="3841173" y="2049295"/>
                <a:chExt cx="741337" cy="458291"/>
              </a:xfrm>
            </p:grpSpPr>
            <p:sp>
              <p:nvSpPr>
                <p:cNvPr id="155" name="TextBox 154">
                  <a:extLst>
                    <a:ext uri="{FF2B5EF4-FFF2-40B4-BE49-F238E27FC236}">
                      <a16:creationId xmlns:a16="http://schemas.microsoft.com/office/drawing/2014/main" id="{0E641FDE-6994-46B8-93B6-7C0F89303AF6}"/>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156" name="TextBox 155">
                  <a:extLst>
                    <a:ext uri="{FF2B5EF4-FFF2-40B4-BE49-F238E27FC236}">
                      <a16:creationId xmlns:a16="http://schemas.microsoft.com/office/drawing/2014/main" id="{EE232043-0458-4CEE-8D7C-188471336FD9}"/>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cxnSp>
            <p:nvCxnSpPr>
              <p:cNvPr id="154" name="Straight Connector 153">
                <a:extLst>
                  <a:ext uri="{FF2B5EF4-FFF2-40B4-BE49-F238E27FC236}">
                    <a16:creationId xmlns:a16="http://schemas.microsoft.com/office/drawing/2014/main" id="{694E2733-B64A-489F-B911-644E0C252F7D}"/>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43" name="Group 142">
              <a:extLst>
                <a:ext uri="{FF2B5EF4-FFF2-40B4-BE49-F238E27FC236}">
                  <a16:creationId xmlns:a16="http://schemas.microsoft.com/office/drawing/2014/main" id="{877CD304-81CA-4EC4-AFA2-136F2056FDB9}"/>
                </a:ext>
              </a:extLst>
            </p:cNvPr>
            <p:cNvGrpSpPr/>
            <p:nvPr/>
          </p:nvGrpSpPr>
          <p:grpSpPr>
            <a:xfrm>
              <a:off x="5727356" y="4126371"/>
              <a:ext cx="422144" cy="458291"/>
              <a:chOff x="4000770" y="2049295"/>
              <a:chExt cx="422144" cy="458291"/>
            </a:xfrm>
          </p:grpSpPr>
          <p:grpSp>
            <p:nvGrpSpPr>
              <p:cNvPr id="149" name="Group 148">
                <a:extLst>
                  <a:ext uri="{FF2B5EF4-FFF2-40B4-BE49-F238E27FC236}">
                    <a16:creationId xmlns:a16="http://schemas.microsoft.com/office/drawing/2014/main" id="{694F6698-1219-42F2-A3F0-A13AE291BB51}"/>
                  </a:ext>
                </a:extLst>
              </p:cNvPr>
              <p:cNvGrpSpPr/>
              <p:nvPr/>
            </p:nvGrpSpPr>
            <p:grpSpPr>
              <a:xfrm>
                <a:off x="4000770" y="2049295"/>
                <a:ext cx="422144" cy="458291"/>
                <a:chOff x="3841173" y="2049295"/>
                <a:chExt cx="741337" cy="458291"/>
              </a:xfrm>
            </p:grpSpPr>
            <p:sp>
              <p:nvSpPr>
                <p:cNvPr id="151" name="TextBox 150">
                  <a:extLst>
                    <a:ext uri="{FF2B5EF4-FFF2-40B4-BE49-F238E27FC236}">
                      <a16:creationId xmlns:a16="http://schemas.microsoft.com/office/drawing/2014/main" id="{0780D281-E28D-409C-999A-F536C50BC891}"/>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
              <p:nvSpPr>
                <p:cNvPr id="152" name="TextBox 151">
                  <a:extLst>
                    <a:ext uri="{FF2B5EF4-FFF2-40B4-BE49-F238E27FC236}">
                      <a16:creationId xmlns:a16="http://schemas.microsoft.com/office/drawing/2014/main" id="{2C6FF64E-5079-4E94-8991-4C3F2CDBA76B}"/>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cxnSp>
            <p:nvCxnSpPr>
              <p:cNvPr id="150" name="Straight Connector 149">
                <a:extLst>
                  <a:ext uri="{FF2B5EF4-FFF2-40B4-BE49-F238E27FC236}">
                    <a16:creationId xmlns:a16="http://schemas.microsoft.com/office/drawing/2014/main" id="{280EE03F-CB52-4347-A3EB-A296ED2ED8C9}"/>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44" name="Group 143">
              <a:extLst>
                <a:ext uri="{FF2B5EF4-FFF2-40B4-BE49-F238E27FC236}">
                  <a16:creationId xmlns:a16="http://schemas.microsoft.com/office/drawing/2014/main" id="{581F7A6C-F23D-4313-A03E-DF9805B3336F}"/>
                </a:ext>
              </a:extLst>
            </p:cNvPr>
            <p:cNvGrpSpPr/>
            <p:nvPr/>
          </p:nvGrpSpPr>
          <p:grpSpPr>
            <a:xfrm>
              <a:off x="5727356" y="5011612"/>
              <a:ext cx="422144" cy="458291"/>
              <a:chOff x="4000770" y="2049295"/>
              <a:chExt cx="422144" cy="458291"/>
            </a:xfrm>
          </p:grpSpPr>
          <p:grpSp>
            <p:nvGrpSpPr>
              <p:cNvPr id="145" name="Group 144">
                <a:extLst>
                  <a:ext uri="{FF2B5EF4-FFF2-40B4-BE49-F238E27FC236}">
                    <a16:creationId xmlns:a16="http://schemas.microsoft.com/office/drawing/2014/main" id="{5B847796-9AC6-434D-922C-934902B2C5D1}"/>
                  </a:ext>
                </a:extLst>
              </p:cNvPr>
              <p:cNvGrpSpPr/>
              <p:nvPr/>
            </p:nvGrpSpPr>
            <p:grpSpPr>
              <a:xfrm>
                <a:off x="4000770" y="2049295"/>
                <a:ext cx="422144" cy="458291"/>
                <a:chOff x="3841173" y="2049295"/>
                <a:chExt cx="741337" cy="458291"/>
              </a:xfrm>
            </p:grpSpPr>
            <p:sp>
              <p:nvSpPr>
                <p:cNvPr id="147" name="TextBox 146">
                  <a:extLst>
                    <a:ext uri="{FF2B5EF4-FFF2-40B4-BE49-F238E27FC236}">
                      <a16:creationId xmlns:a16="http://schemas.microsoft.com/office/drawing/2014/main" id="{2BE78163-0FA3-454B-A992-767F50047F82}"/>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48" name="TextBox 147">
                  <a:extLst>
                    <a:ext uri="{FF2B5EF4-FFF2-40B4-BE49-F238E27FC236}">
                      <a16:creationId xmlns:a16="http://schemas.microsoft.com/office/drawing/2014/main" id="{5409B2FA-1FF2-4A09-B5AC-34B460E98F58}"/>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cxnSp>
            <p:nvCxnSpPr>
              <p:cNvPr id="146" name="Straight Connector 145">
                <a:extLst>
                  <a:ext uri="{FF2B5EF4-FFF2-40B4-BE49-F238E27FC236}">
                    <a16:creationId xmlns:a16="http://schemas.microsoft.com/office/drawing/2014/main" id="{3354B273-D822-4DBF-B436-0FA06E8914AF}"/>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244" name="TextBox 243">
            <a:extLst>
              <a:ext uri="{FF2B5EF4-FFF2-40B4-BE49-F238E27FC236}">
                <a16:creationId xmlns:a16="http://schemas.microsoft.com/office/drawing/2014/main" id="{9ADAE247-F6CE-4C95-A012-980B59045B6F}"/>
              </a:ext>
            </a:extLst>
          </p:cNvPr>
          <p:cNvSpPr txBox="1"/>
          <p:nvPr/>
        </p:nvSpPr>
        <p:spPr>
          <a:xfrm>
            <a:off x="3206256" y="3307106"/>
            <a:ext cx="29848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245" name="TextBox 244">
            <a:extLst>
              <a:ext uri="{FF2B5EF4-FFF2-40B4-BE49-F238E27FC236}">
                <a16:creationId xmlns:a16="http://schemas.microsoft.com/office/drawing/2014/main" id="{2C234364-2E59-413A-A135-0A025BC8CB71}"/>
              </a:ext>
            </a:extLst>
          </p:cNvPr>
          <p:cNvSpPr txBox="1"/>
          <p:nvPr/>
        </p:nvSpPr>
        <p:spPr>
          <a:xfrm>
            <a:off x="3206256" y="4181890"/>
            <a:ext cx="29848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246" name="TextBox 245">
            <a:extLst>
              <a:ext uri="{FF2B5EF4-FFF2-40B4-BE49-F238E27FC236}">
                <a16:creationId xmlns:a16="http://schemas.microsoft.com/office/drawing/2014/main" id="{546CAE07-383E-4406-A96A-E02CF3D9D6F4}"/>
              </a:ext>
            </a:extLst>
          </p:cNvPr>
          <p:cNvSpPr txBox="1"/>
          <p:nvPr/>
        </p:nvSpPr>
        <p:spPr>
          <a:xfrm>
            <a:off x="3206256" y="2412994"/>
            <a:ext cx="29848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247" name="TextBox 246">
            <a:extLst>
              <a:ext uri="{FF2B5EF4-FFF2-40B4-BE49-F238E27FC236}">
                <a16:creationId xmlns:a16="http://schemas.microsoft.com/office/drawing/2014/main" id="{148DAA01-E512-4487-9DA6-10367005AEA3}"/>
              </a:ext>
            </a:extLst>
          </p:cNvPr>
          <p:cNvSpPr txBox="1"/>
          <p:nvPr/>
        </p:nvSpPr>
        <p:spPr>
          <a:xfrm>
            <a:off x="3206256" y="1501804"/>
            <a:ext cx="29848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
        <p:nvSpPr>
          <p:cNvPr id="248" name="TextBox 247">
            <a:extLst>
              <a:ext uri="{FF2B5EF4-FFF2-40B4-BE49-F238E27FC236}">
                <a16:creationId xmlns:a16="http://schemas.microsoft.com/office/drawing/2014/main" id="{209921F2-02B3-40F5-AEB1-F51CB6176115}"/>
              </a:ext>
            </a:extLst>
          </p:cNvPr>
          <p:cNvSpPr txBox="1"/>
          <p:nvPr/>
        </p:nvSpPr>
        <p:spPr>
          <a:xfrm>
            <a:off x="3206256" y="5061043"/>
            <a:ext cx="29848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249" name="TextBox 248">
            <a:extLst>
              <a:ext uri="{FF2B5EF4-FFF2-40B4-BE49-F238E27FC236}">
                <a16:creationId xmlns:a16="http://schemas.microsoft.com/office/drawing/2014/main" id="{A632F5E5-CF4D-411A-A5D5-D7B42355C686}"/>
              </a:ext>
            </a:extLst>
          </p:cNvPr>
          <p:cNvSpPr txBox="1"/>
          <p:nvPr/>
        </p:nvSpPr>
        <p:spPr>
          <a:xfrm>
            <a:off x="3206256" y="5955264"/>
            <a:ext cx="29848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15" name="Content Placeholder 2">
            <a:extLst>
              <a:ext uri="{FF2B5EF4-FFF2-40B4-BE49-F238E27FC236}">
                <a16:creationId xmlns:a16="http://schemas.microsoft.com/office/drawing/2014/main" id="{E0FE4780-88B7-4F58-9A4A-6BC972229D38}"/>
              </a:ext>
            </a:extLst>
          </p:cNvPr>
          <p:cNvSpPr txBox="1">
            <a:spLocks/>
          </p:cNvSpPr>
          <p:nvPr/>
        </p:nvSpPr>
        <p:spPr>
          <a:xfrm>
            <a:off x="6192012" y="1567970"/>
            <a:ext cx="5390389" cy="310200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parts in the vertical number line are there between 6 and 7?</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does this help us to identify the missing decimal values on the number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Identify the decimal and fractional notations that are equivalent to each other. How do you know these numbers are equivalent? </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34494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881071-0FF2-4B55-8419-995F01F76462}"/>
              </a:ext>
            </a:extLst>
          </p:cNvPr>
          <p:cNvSpPr>
            <a:spLocks noGrp="1"/>
          </p:cNvSpPr>
          <p:nvPr>
            <p:ph type="title"/>
          </p:nvPr>
        </p:nvSpPr>
        <p:spPr/>
        <p:txBody>
          <a:bodyPr/>
          <a:lstStyle/>
          <a:p>
            <a:r>
              <a:rPr lang="en-GB" dirty="0"/>
              <a:t>5F-3 Recall decimal equivalents for common fractions</a:t>
            </a:r>
          </a:p>
        </p:txBody>
      </p:sp>
      <p:grpSp>
        <p:nvGrpSpPr>
          <p:cNvPr id="11" name="Group 10">
            <a:extLst>
              <a:ext uri="{FF2B5EF4-FFF2-40B4-BE49-F238E27FC236}">
                <a16:creationId xmlns:a16="http://schemas.microsoft.com/office/drawing/2014/main" id="{08C85ABC-A14C-4B7B-83B3-B1B42468FF4A}"/>
              </a:ext>
            </a:extLst>
          </p:cNvPr>
          <p:cNvGrpSpPr/>
          <p:nvPr/>
        </p:nvGrpSpPr>
        <p:grpSpPr>
          <a:xfrm>
            <a:off x="2017386" y="1509975"/>
            <a:ext cx="1164490" cy="4798750"/>
            <a:chOff x="6756400" y="1509975"/>
            <a:chExt cx="1164490" cy="4798750"/>
          </a:xfrm>
        </p:grpSpPr>
        <p:cxnSp>
          <p:nvCxnSpPr>
            <p:cNvPr id="202" name="Straight Connector 201">
              <a:extLst>
                <a:ext uri="{FF2B5EF4-FFF2-40B4-BE49-F238E27FC236}">
                  <a16:creationId xmlns:a16="http://schemas.microsoft.com/office/drawing/2014/main" id="{BFDD8658-3344-4E92-A1C5-8C5C83FF3617}"/>
                </a:ext>
              </a:extLst>
            </p:cNvPr>
            <p:cNvCxnSpPr/>
            <p:nvPr/>
          </p:nvCxnSpPr>
          <p:spPr>
            <a:xfrm rot="16200000">
              <a:off x="5686765"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54EA39A0-5F7D-45F0-922A-F653614823FD}"/>
                </a:ext>
              </a:extLst>
            </p:cNvPr>
            <p:cNvCxnSpPr>
              <a:cxnSpLocks/>
            </p:cNvCxnSpPr>
            <p:nvPr/>
          </p:nvCxnSpPr>
          <p:spPr>
            <a:xfrm rot="16200000">
              <a:off x="7860934"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B80FF3C-031E-4430-9E5C-96B3C551F396}"/>
                </a:ext>
              </a:extLst>
            </p:cNvPr>
            <p:cNvCxnSpPr>
              <a:cxnSpLocks/>
            </p:cNvCxnSpPr>
            <p:nvPr/>
          </p:nvCxnSpPr>
          <p:spPr>
            <a:xfrm rot="16200000">
              <a:off x="7860934"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BF6295C-DB62-4F23-896E-E6188203ABDC}"/>
                </a:ext>
              </a:extLst>
            </p:cNvPr>
            <p:cNvCxnSpPr>
              <a:cxnSpLocks/>
            </p:cNvCxnSpPr>
            <p:nvPr/>
          </p:nvCxnSpPr>
          <p:spPr>
            <a:xfrm rot="16200000">
              <a:off x="7860934" y="2529018"/>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DF30F50-8411-4FBA-B10A-E92D161F47A3}"/>
                </a:ext>
              </a:extLst>
            </p:cNvPr>
            <p:cNvCxnSpPr>
              <a:cxnSpLocks/>
            </p:cNvCxnSpPr>
            <p:nvPr/>
          </p:nvCxnSpPr>
          <p:spPr>
            <a:xfrm rot="16200000">
              <a:off x="7860934" y="430383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E7025E3C-ABF0-498F-A050-0B5DC48168EB}"/>
                </a:ext>
              </a:extLst>
            </p:cNvPr>
            <p:cNvCxnSpPr>
              <a:cxnSpLocks/>
            </p:cNvCxnSpPr>
            <p:nvPr/>
          </p:nvCxnSpPr>
          <p:spPr>
            <a:xfrm rot="16200000">
              <a:off x="7860934" y="519124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4F59FC0-A09B-42E1-B65C-076B1E2B72E8}"/>
                </a:ext>
              </a:extLst>
            </p:cNvPr>
            <p:cNvCxnSpPr>
              <a:cxnSpLocks/>
            </p:cNvCxnSpPr>
            <p:nvPr/>
          </p:nvCxnSpPr>
          <p:spPr>
            <a:xfrm rot="16200000">
              <a:off x="7860934" y="341642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8AEAD25-85DA-4C5F-823F-284852FC1FDF}"/>
                </a:ext>
              </a:extLst>
            </p:cNvPr>
            <p:cNvCxnSpPr>
              <a:cxnSpLocks/>
            </p:cNvCxnSpPr>
            <p:nvPr/>
          </p:nvCxnSpPr>
          <p:spPr>
            <a:xfrm rot="16200000">
              <a:off x="7860934" y="2085313"/>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F85ADBC5-34A8-48DC-880C-1B57F5A73DBB}"/>
                </a:ext>
              </a:extLst>
            </p:cNvPr>
            <p:cNvCxnSpPr>
              <a:cxnSpLocks/>
            </p:cNvCxnSpPr>
            <p:nvPr/>
          </p:nvCxnSpPr>
          <p:spPr>
            <a:xfrm rot="16200000">
              <a:off x="7860934" y="297272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F66C584-D1B3-4375-BBB0-DC57A1908583}"/>
                </a:ext>
              </a:extLst>
            </p:cNvPr>
            <p:cNvCxnSpPr>
              <a:cxnSpLocks/>
            </p:cNvCxnSpPr>
            <p:nvPr/>
          </p:nvCxnSpPr>
          <p:spPr>
            <a:xfrm rot="16200000">
              <a:off x="7860934" y="474754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E3DD9A74-0080-4CFF-AAEB-499507D5FE50}"/>
                </a:ext>
              </a:extLst>
            </p:cNvPr>
            <p:cNvCxnSpPr>
              <a:cxnSpLocks/>
            </p:cNvCxnSpPr>
            <p:nvPr/>
          </p:nvCxnSpPr>
          <p:spPr>
            <a:xfrm rot="16200000">
              <a:off x="7860934" y="56349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3678590-4D0D-477D-8A28-7351E90E7F08}"/>
                </a:ext>
              </a:extLst>
            </p:cNvPr>
            <p:cNvCxnSpPr>
              <a:cxnSpLocks/>
            </p:cNvCxnSpPr>
            <p:nvPr/>
          </p:nvCxnSpPr>
          <p:spPr>
            <a:xfrm rot="16200000">
              <a:off x="7860934"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C8A9E755-0401-4B77-8725-5B7DD28C5FD5}"/>
                </a:ext>
              </a:extLst>
            </p:cNvPr>
            <p:cNvSpPr txBox="1"/>
            <p:nvPr/>
          </p:nvSpPr>
          <p:spPr>
            <a:xfrm>
              <a:off x="6756400" y="1509975"/>
              <a:ext cx="1075199"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
          <p:nvSpPr>
            <p:cNvPr id="192" name="TextBox 191">
              <a:extLst>
                <a:ext uri="{FF2B5EF4-FFF2-40B4-BE49-F238E27FC236}">
                  <a16:creationId xmlns:a16="http://schemas.microsoft.com/office/drawing/2014/main" id="{E19783CF-C08E-4988-A38A-EC6ED2AC5014}"/>
                </a:ext>
              </a:extLst>
            </p:cNvPr>
            <p:cNvSpPr txBox="1"/>
            <p:nvPr/>
          </p:nvSpPr>
          <p:spPr>
            <a:xfrm>
              <a:off x="6924809" y="5970171"/>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2" name="Group 11">
            <a:extLst>
              <a:ext uri="{FF2B5EF4-FFF2-40B4-BE49-F238E27FC236}">
                <a16:creationId xmlns:a16="http://schemas.microsoft.com/office/drawing/2014/main" id="{6720E785-8A7A-48CE-954D-44A7F561FB6D}"/>
              </a:ext>
            </a:extLst>
          </p:cNvPr>
          <p:cNvGrpSpPr/>
          <p:nvPr/>
        </p:nvGrpSpPr>
        <p:grpSpPr>
          <a:xfrm>
            <a:off x="2194271" y="1998676"/>
            <a:ext cx="898314" cy="3866345"/>
            <a:chOff x="6933285" y="1998675"/>
            <a:chExt cx="898314" cy="3866345"/>
          </a:xfrm>
        </p:grpSpPr>
        <p:sp>
          <p:nvSpPr>
            <p:cNvPr id="193" name="TextBox 192">
              <a:extLst>
                <a:ext uri="{FF2B5EF4-FFF2-40B4-BE49-F238E27FC236}">
                  <a16:creationId xmlns:a16="http://schemas.microsoft.com/office/drawing/2014/main" id="{1D011261-78C2-41D5-BED1-29C8D04116FD}"/>
                </a:ext>
              </a:extLst>
            </p:cNvPr>
            <p:cNvSpPr txBox="1"/>
            <p:nvPr/>
          </p:nvSpPr>
          <p:spPr>
            <a:xfrm>
              <a:off x="6933285" y="5085493"/>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
          <p:nvSpPr>
            <p:cNvPr id="194" name="TextBox 193">
              <a:extLst>
                <a:ext uri="{FF2B5EF4-FFF2-40B4-BE49-F238E27FC236}">
                  <a16:creationId xmlns:a16="http://schemas.microsoft.com/office/drawing/2014/main" id="{A1F720E9-6B9E-48F0-A63C-8259A6B12A0B}"/>
                </a:ext>
              </a:extLst>
            </p:cNvPr>
            <p:cNvSpPr txBox="1"/>
            <p:nvPr/>
          </p:nvSpPr>
          <p:spPr>
            <a:xfrm>
              <a:off x="6933285" y="4203545"/>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a:t>
              </a:r>
            </a:p>
          </p:txBody>
        </p:sp>
        <p:sp>
          <p:nvSpPr>
            <p:cNvPr id="195" name="TextBox 194">
              <a:extLst>
                <a:ext uri="{FF2B5EF4-FFF2-40B4-BE49-F238E27FC236}">
                  <a16:creationId xmlns:a16="http://schemas.microsoft.com/office/drawing/2014/main" id="{C1105144-5283-4319-91D9-8984CFEF38A8}"/>
                </a:ext>
              </a:extLst>
            </p:cNvPr>
            <p:cNvSpPr txBox="1"/>
            <p:nvPr/>
          </p:nvSpPr>
          <p:spPr>
            <a:xfrm>
              <a:off x="6933285" y="3321597"/>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a:t>
              </a:r>
            </a:p>
          </p:txBody>
        </p:sp>
        <p:sp>
          <p:nvSpPr>
            <p:cNvPr id="196" name="TextBox 195">
              <a:extLst>
                <a:ext uri="{FF2B5EF4-FFF2-40B4-BE49-F238E27FC236}">
                  <a16:creationId xmlns:a16="http://schemas.microsoft.com/office/drawing/2014/main" id="{150260ED-DBFD-43A8-AFDA-8D92F637F36B}"/>
                </a:ext>
              </a:extLst>
            </p:cNvPr>
            <p:cNvSpPr txBox="1"/>
            <p:nvPr/>
          </p:nvSpPr>
          <p:spPr>
            <a:xfrm>
              <a:off x="6933285" y="2439649"/>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a:t>
              </a:r>
            </a:p>
          </p:txBody>
        </p:sp>
        <p:sp>
          <p:nvSpPr>
            <p:cNvPr id="197" name="TextBox 196">
              <a:extLst>
                <a:ext uri="{FF2B5EF4-FFF2-40B4-BE49-F238E27FC236}">
                  <a16:creationId xmlns:a16="http://schemas.microsoft.com/office/drawing/2014/main" id="{3DECA13C-5ACD-4F0F-B1AD-77A36769256D}"/>
                </a:ext>
              </a:extLst>
            </p:cNvPr>
            <p:cNvSpPr txBox="1"/>
            <p:nvPr/>
          </p:nvSpPr>
          <p:spPr>
            <a:xfrm>
              <a:off x="6933285" y="1998675"/>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1.9</a:t>
              </a:r>
            </a:p>
          </p:txBody>
        </p:sp>
        <p:sp>
          <p:nvSpPr>
            <p:cNvPr id="198" name="TextBox 197">
              <a:extLst>
                <a:ext uri="{FF2B5EF4-FFF2-40B4-BE49-F238E27FC236}">
                  <a16:creationId xmlns:a16="http://schemas.microsoft.com/office/drawing/2014/main" id="{B1B0CB03-9D6F-4F0E-8B58-5AE3F944C9FF}"/>
                </a:ext>
              </a:extLst>
            </p:cNvPr>
            <p:cNvSpPr txBox="1"/>
            <p:nvPr/>
          </p:nvSpPr>
          <p:spPr>
            <a:xfrm>
              <a:off x="6933285" y="5526466"/>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a:t>
              </a:r>
            </a:p>
          </p:txBody>
        </p:sp>
        <p:sp>
          <p:nvSpPr>
            <p:cNvPr id="199" name="TextBox 198">
              <a:extLst>
                <a:ext uri="{FF2B5EF4-FFF2-40B4-BE49-F238E27FC236}">
                  <a16:creationId xmlns:a16="http://schemas.microsoft.com/office/drawing/2014/main" id="{255231DD-6E41-4456-998A-CFED811572D5}"/>
                </a:ext>
              </a:extLst>
            </p:cNvPr>
            <p:cNvSpPr txBox="1"/>
            <p:nvPr/>
          </p:nvSpPr>
          <p:spPr>
            <a:xfrm>
              <a:off x="6933285" y="4644519"/>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1.3</a:t>
              </a:r>
            </a:p>
          </p:txBody>
        </p:sp>
        <p:sp>
          <p:nvSpPr>
            <p:cNvPr id="200" name="TextBox 199">
              <a:extLst>
                <a:ext uri="{FF2B5EF4-FFF2-40B4-BE49-F238E27FC236}">
                  <a16:creationId xmlns:a16="http://schemas.microsoft.com/office/drawing/2014/main" id="{997A6EFA-46E7-4C52-AA9B-7EEA39DF2CB2}"/>
                </a:ext>
              </a:extLst>
            </p:cNvPr>
            <p:cNvSpPr txBox="1"/>
            <p:nvPr/>
          </p:nvSpPr>
          <p:spPr>
            <a:xfrm>
              <a:off x="6933285" y="3762571"/>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a:t>
              </a:r>
            </a:p>
          </p:txBody>
        </p:sp>
        <p:sp>
          <p:nvSpPr>
            <p:cNvPr id="201" name="TextBox 200">
              <a:extLst>
                <a:ext uri="{FF2B5EF4-FFF2-40B4-BE49-F238E27FC236}">
                  <a16:creationId xmlns:a16="http://schemas.microsoft.com/office/drawing/2014/main" id="{DFE8919F-A555-49EA-905B-43AF90F4BC06}"/>
                </a:ext>
              </a:extLst>
            </p:cNvPr>
            <p:cNvSpPr txBox="1"/>
            <p:nvPr/>
          </p:nvSpPr>
          <p:spPr>
            <a:xfrm>
              <a:off x="6933285" y="2880623"/>
              <a:ext cx="898314"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1.7</a:t>
              </a:r>
            </a:p>
          </p:txBody>
        </p:sp>
      </p:grpSp>
      <p:grpSp>
        <p:nvGrpSpPr>
          <p:cNvPr id="13" name="Group 12">
            <a:extLst>
              <a:ext uri="{FF2B5EF4-FFF2-40B4-BE49-F238E27FC236}">
                <a16:creationId xmlns:a16="http://schemas.microsoft.com/office/drawing/2014/main" id="{09ACCD3C-D9CC-4177-BFDA-46E4E1C93A3A}"/>
              </a:ext>
            </a:extLst>
          </p:cNvPr>
          <p:cNvGrpSpPr/>
          <p:nvPr/>
        </p:nvGrpSpPr>
        <p:grpSpPr>
          <a:xfrm>
            <a:off x="3330058" y="1912243"/>
            <a:ext cx="422144" cy="4010004"/>
            <a:chOff x="7925216" y="1912243"/>
            <a:chExt cx="422144" cy="4010004"/>
          </a:xfrm>
        </p:grpSpPr>
        <p:grpSp>
          <p:nvGrpSpPr>
            <p:cNvPr id="71" name="Group 70">
              <a:extLst>
                <a:ext uri="{FF2B5EF4-FFF2-40B4-BE49-F238E27FC236}">
                  <a16:creationId xmlns:a16="http://schemas.microsoft.com/office/drawing/2014/main" id="{F0DB5860-D77D-4159-A70D-E4DEA9812329}"/>
                </a:ext>
              </a:extLst>
            </p:cNvPr>
            <p:cNvGrpSpPr/>
            <p:nvPr/>
          </p:nvGrpSpPr>
          <p:grpSpPr>
            <a:xfrm>
              <a:off x="7925216" y="1912243"/>
              <a:ext cx="422144" cy="458291"/>
              <a:chOff x="4000770" y="2049295"/>
              <a:chExt cx="422144" cy="458291"/>
            </a:xfrm>
          </p:grpSpPr>
          <p:grpSp>
            <p:nvGrpSpPr>
              <p:cNvPr id="131" name="Group 130">
                <a:extLst>
                  <a:ext uri="{FF2B5EF4-FFF2-40B4-BE49-F238E27FC236}">
                    <a16:creationId xmlns:a16="http://schemas.microsoft.com/office/drawing/2014/main" id="{7A58EFEF-43B3-4C1C-ABAE-BC0D761D5D0A}"/>
                  </a:ext>
                </a:extLst>
              </p:cNvPr>
              <p:cNvGrpSpPr/>
              <p:nvPr/>
            </p:nvGrpSpPr>
            <p:grpSpPr>
              <a:xfrm>
                <a:off x="4000770" y="2049295"/>
                <a:ext cx="422144" cy="458291"/>
                <a:chOff x="3841173" y="2049295"/>
                <a:chExt cx="741337" cy="458291"/>
              </a:xfrm>
            </p:grpSpPr>
            <p:sp>
              <p:nvSpPr>
                <p:cNvPr id="133" name="TextBox 132">
                  <a:extLst>
                    <a:ext uri="{FF2B5EF4-FFF2-40B4-BE49-F238E27FC236}">
                      <a16:creationId xmlns:a16="http://schemas.microsoft.com/office/drawing/2014/main" id="{4586CB01-3364-4670-8222-46D6BE0A879C}"/>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
              <p:nvSpPr>
                <p:cNvPr id="134" name="TextBox 133">
                  <a:extLst>
                    <a:ext uri="{FF2B5EF4-FFF2-40B4-BE49-F238E27FC236}">
                      <a16:creationId xmlns:a16="http://schemas.microsoft.com/office/drawing/2014/main" id="{C5BBC3E9-CA7D-4D15-B6CB-670114F492EE}"/>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132" name="Straight Connector 131">
                <a:extLst>
                  <a:ext uri="{FF2B5EF4-FFF2-40B4-BE49-F238E27FC236}">
                    <a16:creationId xmlns:a16="http://schemas.microsoft.com/office/drawing/2014/main" id="{491004EA-3BDF-4F73-B078-2B3406D21419}"/>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72" name="Group 71">
              <a:extLst>
                <a:ext uri="{FF2B5EF4-FFF2-40B4-BE49-F238E27FC236}">
                  <a16:creationId xmlns:a16="http://schemas.microsoft.com/office/drawing/2014/main" id="{E37094BB-FD59-433C-849B-3926B0966C9A}"/>
                </a:ext>
              </a:extLst>
            </p:cNvPr>
            <p:cNvGrpSpPr/>
            <p:nvPr/>
          </p:nvGrpSpPr>
          <p:grpSpPr>
            <a:xfrm>
              <a:off x="7925216" y="2349098"/>
              <a:ext cx="422144" cy="458291"/>
              <a:chOff x="4000770" y="2049295"/>
              <a:chExt cx="422144" cy="458291"/>
            </a:xfrm>
          </p:grpSpPr>
          <p:grpSp>
            <p:nvGrpSpPr>
              <p:cNvPr id="125" name="Group 124">
                <a:extLst>
                  <a:ext uri="{FF2B5EF4-FFF2-40B4-BE49-F238E27FC236}">
                    <a16:creationId xmlns:a16="http://schemas.microsoft.com/office/drawing/2014/main" id="{0B9B1D0A-50DF-47D7-B3C0-485D94272089}"/>
                  </a:ext>
                </a:extLst>
              </p:cNvPr>
              <p:cNvGrpSpPr/>
              <p:nvPr/>
            </p:nvGrpSpPr>
            <p:grpSpPr>
              <a:xfrm>
                <a:off x="4000770" y="2049295"/>
                <a:ext cx="422144" cy="458291"/>
                <a:chOff x="3841173" y="2049295"/>
                <a:chExt cx="741337" cy="458291"/>
              </a:xfrm>
            </p:grpSpPr>
            <p:sp>
              <p:nvSpPr>
                <p:cNvPr id="129" name="TextBox 128">
                  <a:extLst>
                    <a:ext uri="{FF2B5EF4-FFF2-40B4-BE49-F238E27FC236}">
                      <a16:creationId xmlns:a16="http://schemas.microsoft.com/office/drawing/2014/main" id="{A98FDFDA-F460-42E6-BC39-27EE1976F94F}"/>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
              <p:nvSpPr>
                <p:cNvPr id="130" name="TextBox 129">
                  <a:extLst>
                    <a:ext uri="{FF2B5EF4-FFF2-40B4-BE49-F238E27FC236}">
                      <a16:creationId xmlns:a16="http://schemas.microsoft.com/office/drawing/2014/main" id="{382C15E8-620C-4A9D-99FB-AD8CB8ADF69B}"/>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126" name="Straight Connector 125">
                <a:extLst>
                  <a:ext uri="{FF2B5EF4-FFF2-40B4-BE49-F238E27FC236}">
                    <a16:creationId xmlns:a16="http://schemas.microsoft.com/office/drawing/2014/main" id="{7D14114D-D7BB-4045-A5B1-12FC3F2B13EB}"/>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74" name="Group 73">
              <a:extLst>
                <a:ext uri="{FF2B5EF4-FFF2-40B4-BE49-F238E27FC236}">
                  <a16:creationId xmlns:a16="http://schemas.microsoft.com/office/drawing/2014/main" id="{9963CCA8-BBB0-4AB1-9EC9-853FE3E90508}"/>
                </a:ext>
              </a:extLst>
            </p:cNvPr>
            <p:cNvGrpSpPr/>
            <p:nvPr/>
          </p:nvGrpSpPr>
          <p:grpSpPr>
            <a:xfrm>
              <a:off x="7925216" y="3249828"/>
              <a:ext cx="422144" cy="458291"/>
              <a:chOff x="4000770" y="2049295"/>
              <a:chExt cx="422144" cy="458291"/>
            </a:xfrm>
          </p:grpSpPr>
          <p:grpSp>
            <p:nvGrpSpPr>
              <p:cNvPr id="117" name="Group 116">
                <a:extLst>
                  <a:ext uri="{FF2B5EF4-FFF2-40B4-BE49-F238E27FC236}">
                    <a16:creationId xmlns:a16="http://schemas.microsoft.com/office/drawing/2014/main" id="{E1078F1B-407F-4782-8094-02EBB019DB5B}"/>
                  </a:ext>
                </a:extLst>
              </p:cNvPr>
              <p:cNvGrpSpPr/>
              <p:nvPr/>
            </p:nvGrpSpPr>
            <p:grpSpPr>
              <a:xfrm>
                <a:off x="4000770" y="2049295"/>
                <a:ext cx="422144" cy="458291"/>
                <a:chOff x="3841173" y="2049295"/>
                <a:chExt cx="741337" cy="458291"/>
              </a:xfrm>
            </p:grpSpPr>
            <p:sp>
              <p:nvSpPr>
                <p:cNvPr id="119" name="TextBox 118">
                  <a:extLst>
                    <a:ext uri="{FF2B5EF4-FFF2-40B4-BE49-F238E27FC236}">
                      <a16:creationId xmlns:a16="http://schemas.microsoft.com/office/drawing/2014/main" id="{FAA90B13-A9E5-4614-9BF5-C5DE409DE5AC}"/>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120" name="TextBox 119">
                  <a:extLst>
                    <a:ext uri="{FF2B5EF4-FFF2-40B4-BE49-F238E27FC236}">
                      <a16:creationId xmlns:a16="http://schemas.microsoft.com/office/drawing/2014/main" id="{267475ED-3A71-4C7E-9A78-7AFD9B5DE996}"/>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118" name="Straight Connector 117">
                <a:extLst>
                  <a:ext uri="{FF2B5EF4-FFF2-40B4-BE49-F238E27FC236}">
                    <a16:creationId xmlns:a16="http://schemas.microsoft.com/office/drawing/2014/main" id="{43DD4AB9-1C03-4C2F-A59C-CC6F282373E9}"/>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75" name="Group 74">
              <a:extLst>
                <a:ext uri="{FF2B5EF4-FFF2-40B4-BE49-F238E27FC236}">
                  <a16:creationId xmlns:a16="http://schemas.microsoft.com/office/drawing/2014/main" id="{2DDA8336-C66C-41F1-9D6C-9C58631FFDFC}"/>
                </a:ext>
              </a:extLst>
            </p:cNvPr>
            <p:cNvGrpSpPr/>
            <p:nvPr/>
          </p:nvGrpSpPr>
          <p:grpSpPr>
            <a:xfrm>
              <a:off x="7925216" y="3686683"/>
              <a:ext cx="422144" cy="458291"/>
              <a:chOff x="4000770" y="2049295"/>
              <a:chExt cx="422144" cy="458291"/>
            </a:xfrm>
          </p:grpSpPr>
          <p:grpSp>
            <p:nvGrpSpPr>
              <p:cNvPr id="113" name="Group 112">
                <a:extLst>
                  <a:ext uri="{FF2B5EF4-FFF2-40B4-BE49-F238E27FC236}">
                    <a16:creationId xmlns:a16="http://schemas.microsoft.com/office/drawing/2014/main" id="{E65A49F4-64BC-42C3-8A43-9E9BB4C08EE9}"/>
                  </a:ext>
                </a:extLst>
              </p:cNvPr>
              <p:cNvGrpSpPr/>
              <p:nvPr/>
            </p:nvGrpSpPr>
            <p:grpSpPr>
              <a:xfrm>
                <a:off x="4000770" y="2049295"/>
                <a:ext cx="422144" cy="458291"/>
                <a:chOff x="3841173" y="2049295"/>
                <a:chExt cx="741337" cy="458291"/>
              </a:xfrm>
            </p:grpSpPr>
            <p:sp>
              <p:nvSpPr>
                <p:cNvPr id="115" name="TextBox 114">
                  <a:extLst>
                    <a:ext uri="{FF2B5EF4-FFF2-40B4-BE49-F238E27FC236}">
                      <a16:creationId xmlns:a16="http://schemas.microsoft.com/office/drawing/2014/main" id="{54FC56AE-F976-44B6-BCF3-D09F12DBDED0}"/>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
              <p:nvSpPr>
                <p:cNvPr id="116" name="TextBox 115">
                  <a:extLst>
                    <a:ext uri="{FF2B5EF4-FFF2-40B4-BE49-F238E27FC236}">
                      <a16:creationId xmlns:a16="http://schemas.microsoft.com/office/drawing/2014/main" id="{AEB61C7A-CF85-4C36-A697-5609E58047A8}"/>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114" name="Straight Connector 113">
                <a:extLst>
                  <a:ext uri="{FF2B5EF4-FFF2-40B4-BE49-F238E27FC236}">
                    <a16:creationId xmlns:a16="http://schemas.microsoft.com/office/drawing/2014/main" id="{F00C83ED-8ED3-45D3-BD1A-708215B1E148}"/>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82" name="Group 81">
              <a:extLst>
                <a:ext uri="{FF2B5EF4-FFF2-40B4-BE49-F238E27FC236}">
                  <a16:creationId xmlns:a16="http://schemas.microsoft.com/office/drawing/2014/main" id="{0DA0B9BA-0526-472D-9271-A05AAA88FEC5}"/>
                </a:ext>
              </a:extLst>
            </p:cNvPr>
            <p:cNvGrpSpPr/>
            <p:nvPr/>
          </p:nvGrpSpPr>
          <p:grpSpPr>
            <a:xfrm>
              <a:off x="7925216" y="2797484"/>
              <a:ext cx="422144" cy="458291"/>
              <a:chOff x="4000770" y="2049295"/>
              <a:chExt cx="422144" cy="458291"/>
            </a:xfrm>
          </p:grpSpPr>
          <p:grpSp>
            <p:nvGrpSpPr>
              <p:cNvPr id="109" name="Group 108">
                <a:extLst>
                  <a:ext uri="{FF2B5EF4-FFF2-40B4-BE49-F238E27FC236}">
                    <a16:creationId xmlns:a16="http://schemas.microsoft.com/office/drawing/2014/main" id="{0753D3CA-EBCD-4B43-BE9E-C94B24099FFD}"/>
                  </a:ext>
                </a:extLst>
              </p:cNvPr>
              <p:cNvGrpSpPr/>
              <p:nvPr/>
            </p:nvGrpSpPr>
            <p:grpSpPr>
              <a:xfrm>
                <a:off x="4000770" y="2049295"/>
                <a:ext cx="422144" cy="458291"/>
                <a:chOff x="3841173" y="2049295"/>
                <a:chExt cx="741337" cy="458291"/>
              </a:xfrm>
            </p:grpSpPr>
            <p:sp>
              <p:nvSpPr>
                <p:cNvPr id="111" name="TextBox 110">
                  <a:extLst>
                    <a:ext uri="{FF2B5EF4-FFF2-40B4-BE49-F238E27FC236}">
                      <a16:creationId xmlns:a16="http://schemas.microsoft.com/office/drawing/2014/main" id="{0380C09E-124C-4BB5-BEDD-C93E7B7CD014}"/>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
              <p:nvSpPr>
                <p:cNvPr id="112" name="TextBox 111">
                  <a:extLst>
                    <a:ext uri="{FF2B5EF4-FFF2-40B4-BE49-F238E27FC236}">
                      <a16:creationId xmlns:a16="http://schemas.microsoft.com/office/drawing/2014/main" id="{C0624657-F1D1-4218-A08F-760DE7F2A5DE}"/>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110" name="Straight Connector 109">
                <a:extLst>
                  <a:ext uri="{FF2B5EF4-FFF2-40B4-BE49-F238E27FC236}">
                    <a16:creationId xmlns:a16="http://schemas.microsoft.com/office/drawing/2014/main" id="{60086A8F-6AAB-4CC2-8DAD-9EBD7BBF7DCD}"/>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83" name="Group 82">
              <a:extLst>
                <a:ext uri="{FF2B5EF4-FFF2-40B4-BE49-F238E27FC236}">
                  <a16:creationId xmlns:a16="http://schemas.microsoft.com/office/drawing/2014/main" id="{4BA0BBFF-B8E4-4A6E-B359-7519308BC754}"/>
                </a:ext>
              </a:extLst>
            </p:cNvPr>
            <p:cNvGrpSpPr/>
            <p:nvPr/>
          </p:nvGrpSpPr>
          <p:grpSpPr>
            <a:xfrm>
              <a:off x="7925216" y="4126371"/>
              <a:ext cx="422144" cy="458291"/>
              <a:chOff x="4000770" y="2049295"/>
              <a:chExt cx="422144" cy="458291"/>
            </a:xfrm>
          </p:grpSpPr>
          <p:grpSp>
            <p:nvGrpSpPr>
              <p:cNvPr id="104" name="Group 103">
                <a:extLst>
                  <a:ext uri="{FF2B5EF4-FFF2-40B4-BE49-F238E27FC236}">
                    <a16:creationId xmlns:a16="http://schemas.microsoft.com/office/drawing/2014/main" id="{71071D57-BFB0-4C0F-AB9A-F7B813CDD6BC}"/>
                  </a:ext>
                </a:extLst>
              </p:cNvPr>
              <p:cNvGrpSpPr/>
              <p:nvPr/>
            </p:nvGrpSpPr>
            <p:grpSpPr>
              <a:xfrm>
                <a:off x="4000770" y="2049295"/>
                <a:ext cx="422144" cy="458291"/>
                <a:chOff x="3841173" y="2049295"/>
                <a:chExt cx="741337" cy="458291"/>
              </a:xfrm>
            </p:grpSpPr>
            <p:sp>
              <p:nvSpPr>
                <p:cNvPr id="106" name="TextBox 105">
                  <a:extLst>
                    <a:ext uri="{FF2B5EF4-FFF2-40B4-BE49-F238E27FC236}">
                      <a16:creationId xmlns:a16="http://schemas.microsoft.com/office/drawing/2014/main" id="{5B493D2C-A760-4A29-9BFC-2E203F335300}"/>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108" name="TextBox 107">
                  <a:extLst>
                    <a:ext uri="{FF2B5EF4-FFF2-40B4-BE49-F238E27FC236}">
                      <a16:creationId xmlns:a16="http://schemas.microsoft.com/office/drawing/2014/main" id="{900FBD7A-A1BA-4C5C-A07E-9858C42F234C}"/>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105" name="Straight Connector 104">
                <a:extLst>
                  <a:ext uri="{FF2B5EF4-FFF2-40B4-BE49-F238E27FC236}">
                    <a16:creationId xmlns:a16="http://schemas.microsoft.com/office/drawing/2014/main" id="{BDA73AEB-5A59-4218-949D-D0B47AC116FB}"/>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84" name="Group 83">
              <a:extLst>
                <a:ext uri="{FF2B5EF4-FFF2-40B4-BE49-F238E27FC236}">
                  <a16:creationId xmlns:a16="http://schemas.microsoft.com/office/drawing/2014/main" id="{D91CA83B-F254-4801-A0BF-F78D0BDA5C9F}"/>
                </a:ext>
              </a:extLst>
            </p:cNvPr>
            <p:cNvGrpSpPr/>
            <p:nvPr/>
          </p:nvGrpSpPr>
          <p:grpSpPr>
            <a:xfrm>
              <a:off x="7925216" y="4563226"/>
              <a:ext cx="422144" cy="458291"/>
              <a:chOff x="4000770" y="2049295"/>
              <a:chExt cx="422144" cy="458291"/>
            </a:xfrm>
          </p:grpSpPr>
          <p:grpSp>
            <p:nvGrpSpPr>
              <p:cNvPr id="100" name="Group 99">
                <a:extLst>
                  <a:ext uri="{FF2B5EF4-FFF2-40B4-BE49-F238E27FC236}">
                    <a16:creationId xmlns:a16="http://schemas.microsoft.com/office/drawing/2014/main" id="{DE82C86B-DEAF-48D3-A172-07984714E4D3}"/>
                  </a:ext>
                </a:extLst>
              </p:cNvPr>
              <p:cNvGrpSpPr/>
              <p:nvPr/>
            </p:nvGrpSpPr>
            <p:grpSpPr>
              <a:xfrm>
                <a:off x="4000770" y="2049295"/>
                <a:ext cx="422144" cy="458291"/>
                <a:chOff x="3841173" y="2049295"/>
                <a:chExt cx="741337" cy="458291"/>
              </a:xfrm>
            </p:grpSpPr>
            <p:sp>
              <p:nvSpPr>
                <p:cNvPr id="102" name="TextBox 101">
                  <a:extLst>
                    <a:ext uri="{FF2B5EF4-FFF2-40B4-BE49-F238E27FC236}">
                      <a16:creationId xmlns:a16="http://schemas.microsoft.com/office/drawing/2014/main" id="{EC3A17FB-2422-41C5-BA8F-3C4AD2DE58B8}"/>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103" name="TextBox 102">
                  <a:extLst>
                    <a:ext uri="{FF2B5EF4-FFF2-40B4-BE49-F238E27FC236}">
                      <a16:creationId xmlns:a16="http://schemas.microsoft.com/office/drawing/2014/main" id="{83FFE365-D8FF-41DC-9E18-1CD69E87082A}"/>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101" name="Straight Connector 100">
                <a:extLst>
                  <a:ext uri="{FF2B5EF4-FFF2-40B4-BE49-F238E27FC236}">
                    <a16:creationId xmlns:a16="http://schemas.microsoft.com/office/drawing/2014/main" id="{F7614C00-30AD-40E0-9F8E-8B33485AE455}"/>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86" name="Group 85">
              <a:extLst>
                <a:ext uri="{FF2B5EF4-FFF2-40B4-BE49-F238E27FC236}">
                  <a16:creationId xmlns:a16="http://schemas.microsoft.com/office/drawing/2014/main" id="{2A7815FD-F103-4FEA-B0C6-CADC7129B17C}"/>
                </a:ext>
              </a:extLst>
            </p:cNvPr>
            <p:cNvGrpSpPr/>
            <p:nvPr/>
          </p:nvGrpSpPr>
          <p:grpSpPr>
            <a:xfrm>
              <a:off x="7925216" y="5463956"/>
              <a:ext cx="422144" cy="458291"/>
              <a:chOff x="4000770" y="2049295"/>
              <a:chExt cx="422144" cy="458291"/>
            </a:xfrm>
          </p:grpSpPr>
          <p:grpSp>
            <p:nvGrpSpPr>
              <p:cNvPr id="96" name="Group 95">
                <a:extLst>
                  <a:ext uri="{FF2B5EF4-FFF2-40B4-BE49-F238E27FC236}">
                    <a16:creationId xmlns:a16="http://schemas.microsoft.com/office/drawing/2014/main" id="{F5DC483F-C7EA-41E6-B0B4-B560E30F9992}"/>
                  </a:ext>
                </a:extLst>
              </p:cNvPr>
              <p:cNvGrpSpPr/>
              <p:nvPr/>
            </p:nvGrpSpPr>
            <p:grpSpPr>
              <a:xfrm>
                <a:off x="4000770" y="2049295"/>
                <a:ext cx="422144" cy="458291"/>
                <a:chOff x="3841173" y="2049295"/>
                <a:chExt cx="741337" cy="458291"/>
              </a:xfrm>
            </p:grpSpPr>
            <p:sp>
              <p:nvSpPr>
                <p:cNvPr id="98" name="TextBox 97">
                  <a:extLst>
                    <a:ext uri="{FF2B5EF4-FFF2-40B4-BE49-F238E27FC236}">
                      <a16:creationId xmlns:a16="http://schemas.microsoft.com/office/drawing/2014/main" id="{87495F2F-893D-46CB-9FD3-B73A71B62847}"/>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99" name="TextBox 98">
                  <a:extLst>
                    <a:ext uri="{FF2B5EF4-FFF2-40B4-BE49-F238E27FC236}">
                      <a16:creationId xmlns:a16="http://schemas.microsoft.com/office/drawing/2014/main" id="{CAABFD97-7263-4F17-8353-738D20C28822}"/>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97" name="Straight Connector 96">
                <a:extLst>
                  <a:ext uri="{FF2B5EF4-FFF2-40B4-BE49-F238E27FC236}">
                    <a16:creationId xmlns:a16="http://schemas.microsoft.com/office/drawing/2014/main" id="{A549B132-D407-4BC9-9E9A-A8A1E3BB51FC}"/>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91" name="Group 90">
              <a:extLst>
                <a:ext uri="{FF2B5EF4-FFF2-40B4-BE49-F238E27FC236}">
                  <a16:creationId xmlns:a16="http://schemas.microsoft.com/office/drawing/2014/main" id="{11B61E03-C75C-4436-A6DB-40F3E02350BB}"/>
                </a:ext>
              </a:extLst>
            </p:cNvPr>
            <p:cNvGrpSpPr/>
            <p:nvPr/>
          </p:nvGrpSpPr>
          <p:grpSpPr>
            <a:xfrm>
              <a:off x="7925216" y="5011612"/>
              <a:ext cx="422144" cy="458291"/>
              <a:chOff x="4000770" y="2049295"/>
              <a:chExt cx="422144" cy="458291"/>
            </a:xfrm>
          </p:grpSpPr>
          <p:grpSp>
            <p:nvGrpSpPr>
              <p:cNvPr id="92" name="Group 91">
                <a:extLst>
                  <a:ext uri="{FF2B5EF4-FFF2-40B4-BE49-F238E27FC236}">
                    <a16:creationId xmlns:a16="http://schemas.microsoft.com/office/drawing/2014/main" id="{3B131917-F85E-45C2-9ACC-2E60A5609BEB}"/>
                  </a:ext>
                </a:extLst>
              </p:cNvPr>
              <p:cNvGrpSpPr/>
              <p:nvPr/>
            </p:nvGrpSpPr>
            <p:grpSpPr>
              <a:xfrm>
                <a:off x="4000770" y="2049295"/>
                <a:ext cx="422144" cy="458291"/>
                <a:chOff x="3841173" y="2049295"/>
                <a:chExt cx="741337" cy="458291"/>
              </a:xfrm>
            </p:grpSpPr>
            <p:sp>
              <p:nvSpPr>
                <p:cNvPr id="94" name="TextBox 93">
                  <a:extLst>
                    <a:ext uri="{FF2B5EF4-FFF2-40B4-BE49-F238E27FC236}">
                      <a16:creationId xmlns:a16="http://schemas.microsoft.com/office/drawing/2014/main" id="{78D0CE38-EA22-4A5D-9B25-46B97A183398}"/>
                    </a:ext>
                  </a:extLst>
                </p:cNvPr>
                <p:cNvSpPr txBox="1"/>
                <p:nvPr/>
              </p:nvSpPr>
              <p:spPr>
                <a:xfrm>
                  <a:off x="3841173" y="2049295"/>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
              <p:nvSpPr>
                <p:cNvPr id="95" name="TextBox 94">
                  <a:extLst>
                    <a:ext uri="{FF2B5EF4-FFF2-40B4-BE49-F238E27FC236}">
                      <a16:creationId xmlns:a16="http://schemas.microsoft.com/office/drawing/2014/main" id="{ED5734B0-1A01-4F77-88D0-EFB112B3B0F8}"/>
                    </a:ext>
                  </a:extLst>
                </p:cNvPr>
                <p:cNvSpPr txBox="1"/>
                <p:nvPr/>
              </p:nvSpPr>
              <p:spPr>
                <a:xfrm>
                  <a:off x="3841173" y="223058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cxnSp>
            <p:nvCxnSpPr>
              <p:cNvPr id="93" name="Straight Connector 92">
                <a:extLst>
                  <a:ext uri="{FF2B5EF4-FFF2-40B4-BE49-F238E27FC236}">
                    <a16:creationId xmlns:a16="http://schemas.microsoft.com/office/drawing/2014/main" id="{43BEEEDC-616D-4CEE-9169-42B5C913997C}"/>
                  </a:ext>
                </a:extLst>
              </p:cNvPr>
              <p:cNvCxnSpPr>
                <a:cxnSpLocks/>
              </p:cNvCxnSpPr>
              <p:nvPr/>
            </p:nvCxnSpPr>
            <p:spPr>
              <a:xfrm>
                <a:off x="4116582" y="2284539"/>
                <a:ext cx="200314" cy="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250" name="TextBox 249">
            <a:extLst>
              <a:ext uri="{FF2B5EF4-FFF2-40B4-BE49-F238E27FC236}">
                <a16:creationId xmlns:a16="http://schemas.microsoft.com/office/drawing/2014/main" id="{7DDC4DA7-BED8-4B07-B0DF-30E14D62DC0A}"/>
              </a:ext>
            </a:extLst>
          </p:cNvPr>
          <p:cNvSpPr txBox="1"/>
          <p:nvPr/>
        </p:nvSpPr>
        <p:spPr>
          <a:xfrm>
            <a:off x="3208934" y="5077668"/>
            <a:ext cx="29848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251" name="TextBox 250">
            <a:extLst>
              <a:ext uri="{FF2B5EF4-FFF2-40B4-BE49-F238E27FC236}">
                <a16:creationId xmlns:a16="http://schemas.microsoft.com/office/drawing/2014/main" id="{EC3E679D-0B18-4E32-923C-6766D41443E2}"/>
              </a:ext>
            </a:extLst>
          </p:cNvPr>
          <p:cNvSpPr txBox="1"/>
          <p:nvPr/>
        </p:nvSpPr>
        <p:spPr>
          <a:xfrm>
            <a:off x="3208934" y="5955264"/>
            <a:ext cx="29848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252" name="TextBox 251">
            <a:extLst>
              <a:ext uri="{FF2B5EF4-FFF2-40B4-BE49-F238E27FC236}">
                <a16:creationId xmlns:a16="http://schemas.microsoft.com/office/drawing/2014/main" id="{20939524-82FC-4DC7-B9EF-B1C412BB4217}"/>
              </a:ext>
            </a:extLst>
          </p:cNvPr>
          <p:cNvSpPr txBox="1"/>
          <p:nvPr/>
        </p:nvSpPr>
        <p:spPr>
          <a:xfrm>
            <a:off x="3208934" y="5527548"/>
            <a:ext cx="29848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253" name="TextBox 252">
            <a:extLst>
              <a:ext uri="{FF2B5EF4-FFF2-40B4-BE49-F238E27FC236}">
                <a16:creationId xmlns:a16="http://schemas.microsoft.com/office/drawing/2014/main" id="{AED23B2F-BFD4-487F-A8C3-691CFAC0C83F}"/>
              </a:ext>
            </a:extLst>
          </p:cNvPr>
          <p:cNvSpPr txBox="1"/>
          <p:nvPr/>
        </p:nvSpPr>
        <p:spPr>
          <a:xfrm>
            <a:off x="3208934" y="4189337"/>
            <a:ext cx="29848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254" name="TextBox 253">
            <a:extLst>
              <a:ext uri="{FF2B5EF4-FFF2-40B4-BE49-F238E27FC236}">
                <a16:creationId xmlns:a16="http://schemas.microsoft.com/office/drawing/2014/main" id="{A3AFA7FC-D22A-4FA7-A398-DED563F071BF}"/>
              </a:ext>
            </a:extLst>
          </p:cNvPr>
          <p:cNvSpPr txBox="1"/>
          <p:nvPr/>
        </p:nvSpPr>
        <p:spPr>
          <a:xfrm>
            <a:off x="3208934" y="4636842"/>
            <a:ext cx="29848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255" name="TextBox 254">
            <a:extLst>
              <a:ext uri="{FF2B5EF4-FFF2-40B4-BE49-F238E27FC236}">
                <a16:creationId xmlns:a16="http://schemas.microsoft.com/office/drawing/2014/main" id="{48A11C9F-2C8E-4568-B327-430A4D52B669}"/>
              </a:ext>
            </a:extLst>
          </p:cNvPr>
          <p:cNvSpPr txBox="1"/>
          <p:nvPr/>
        </p:nvSpPr>
        <p:spPr>
          <a:xfrm>
            <a:off x="3208934" y="3303231"/>
            <a:ext cx="29848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256" name="TextBox 255">
            <a:extLst>
              <a:ext uri="{FF2B5EF4-FFF2-40B4-BE49-F238E27FC236}">
                <a16:creationId xmlns:a16="http://schemas.microsoft.com/office/drawing/2014/main" id="{5D0D0E7B-AB5D-41BC-B2BF-0D9EE3804207}"/>
              </a:ext>
            </a:extLst>
          </p:cNvPr>
          <p:cNvSpPr txBox="1"/>
          <p:nvPr/>
        </p:nvSpPr>
        <p:spPr>
          <a:xfrm>
            <a:off x="3208934" y="3748361"/>
            <a:ext cx="29848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257" name="TextBox 256">
            <a:extLst>
              <a:ext uri="{FF2B5EF4-FFF2-40B4-BE49-F238E27FC236}">
                <a16:creationId xmlns:a16="http://schemas.microsoft.com/office/drawing/2014/main" id="{88804A26-3B7F-4F1B-8340-6BFD46434537}"/>
              </a:ext>
            </a:extLst>
          </p:cNvPr>
          <p:cNvSpPr txBox="1"/>
          <p:nvPr/>
        </p:nvSpPr>
        <p:spPr>
          <a:xfrm>
            <a:off x="3208934" y="2420178"/>
            <a:ext cx="29848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258" name="TextBox 257">
            <a:extLst>
              <a:ext uri="{FF2B5EF4-FFF2-40B4-BE49-F238E27FC236}">
                <a16:creationId xmlns:a16="http://schemas.microsoft.com/office/drawing/2014/main" id="{FF54A6F1-8469-43AA-B21E-B7711166E5F8}"/>
              </a:ext>
            </a:extLst>
          </p:cNvPr>
          <p:cNvSpPr txBox="1"/>
          <p:nvPr/>
        </p:nvSpPr>
        <p:spPr>
          <a:xfrm>
            <a:off x="3208934" y="2867683"/>
            <a:ext cx="29848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259" name="TextBox 258">
            <a:extLst>
              <a:ext uri="{FF2B5EF4-FFF2-40B4-BE49-F238E27FC236}">
                <a16:creationId xmlns:a16="http://schemas.microsoft.com/office/drawing/2014/main" id="{88F7F18B-E662-4A25-BD24-C87FCE5B36F8}"/>
              </a:ext>
            </a:extLst>
          </p:cNvPr>
          <p:cNvSpPr txBox="1"/>
          <p:nvPr/>
        </p:nvSpPr>
        <p:spPr>
          <a:xfrm>
            <a:off x="3208934" y="1506116"/>
            <a:ext cx="29848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
        <p:nvSpPr>
          <p:cNvPr id="260" name="TextBox 259">
            <a:extLst>
              <a:ext uri="{FF2B5EF4-FFF2-40B4-BE49-F238E27FC236}">
                <a16:creationId xmlns:a16="http://schemas.microsoft.com/office/drawing/2014/main" id="{D0B82D41-8C59-4870-B905-0DA0F7350EA2}"/>
              </a:ext>
            </a:extLst>
          </p:cNvPr>
          <p:cNvSpPr txBox="1"/>
          <p:nvPr/>
        </p:nvSpPr>
        <p:spPr>
          <a:xfrm>
            <a:off x="3208934" y="1972673"/>
            <a:ext cx="29848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4" name="Content Placeholder 2">
            <a:extLst>
              <a:ext uri="{FF2B5EF4-FFF2-40B4-BE49-F238E27FC236}">
                <a16:creationId xmlns:a16="http://schemas.microsoft.com/office/drawing/2014/main" id="{B744319F-1C1C-45EC-936F-388F0B45DD2B}"/>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parts in the vertical number line are there between 1 and 2?</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does this help us to identify the missing decimal values on the number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Identify the decimal and fractional notations that are equivalent to each other. How do you know these numbers are equivalent? </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1262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377DB7-0990-40D2-B220-98BDD8125CFF}"/>
              </a:ext>
            </a:extLst>
          </p:cNvPr>
          <p:cNvSpPr>
            <a:spLocks noGrp="1"/>
          </p:cNvSpPr>
          <p:nvPr>
            <p:ph type="title"/>
          </p:nvPr>
        </p:nvSpPr>
        <p:spPr/>
        <p:txBody>
          <a:bodyPr/>
          <a:lstStyle/>
          <a:p>
            <a:r>
              <a:rPr lang="en-GB" dirty="0"/>
              <a:t>5F-3 Recall decimal equivalents for common fractions</a:t>
            </a:r>
          </a:p>
        </p:txBody>
      </p:sp>
      <p:pic>
        <p:nvPicPr>
          <p:cNvPr id="4" name="Picture 3">
            <a:extLst>
              <a:ext uri="{FF2B5EF4-FFF2-40B4-BE49-F238E27FC236}">
                <a16:creationId xmlns:a16="http://schemas.microsoft.com/office/drawing/2014/main" id="{017BCEB9-F012-4DDB-AB21-29D11CEC4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010" y="2121151"/>
            <a:ext cx="5070616" cy="2615697"/>
          </a:xfrm>
          <a:prstGeom prst="rect">
            <a:avLst/>
          </a:prstGeom>
        </p:spPr>
      </p:pic>
      <p:sp>
        <p:nvSpPr>
          <p:cNvPr id="9" name="Content Placeholder 2">
            <a:extLst>
              <a:ext uri="{FF2B5EF4-FFF2-40B4-BE49-F238E27FC236}">
                <a16:creationId xmlns:a16="http://schemas.microsoft.com/office/drawing/2014/main" id="{031E3206-03AE-4CA9-A9ED-5212189D3DE8}"/>
              </a:ext>
            </a:extLst>
          </p:cNvPr>
          <p:cNvSpPr txBox="1">
            <a:spLocks/>
          </p:cNvSpPr>
          <p:nvPr/>
        </p:nvSpPr>
        <p:spPr>
          <a:xfrm>
            <a:off x="6096000" y="1564046"/>
            <a:ext cx="5599814"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different about the two scales shown?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H</a:t>
            </a:r>
            <a:r>
              <a:rPr kumimoji="0" lang="en-GB" sz="2000" b="0" i="0" u="none" strike="noStrike" kern="1200" cap="none" spc="0" normalizeH="0" baseline="0" noProof="0" dirty="0">
                <a:ln>
                  <a:noFill/>
                </a:ln>
                <a:solidFill>
                  <a:srgbClr val="585858"/>
                </a:solidFill>
                <a:effectLst/>
                <a:uLnTx/>
                <a:uFillTx/>
                <a:latin typeface="Arial"/>
                <a:ea typeface="+mn-ea"/>
                <a:cs typeface="+mn-cs"/>
              </a:rPr>
              <a:t>ow many intervals are there between zero and one for each scale? So, what interval do we need to count up in for each scale?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Do we need to start at zero on each scale when we count up? Why/why not?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mass of Parcel A and Parcel B? Give your answers in fractional and decimal notations.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parcel is heavier? How do you know?</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9796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8C48-F9BA-45AD-899E-3C7F5EC28434}"/>
              </a:ext>
            </a:extLst>
          </p:cNvPr>
          <p:cNvSpPr>
            <a:spLocks noGrp="1"/>
          </p:cNvSpPr>
          <p:nvPr>
            <p:ph type="title"/>
          </p:nvPr>
        </p:nvSpPr>
        <p:spPr/>
        <p:txBody>
          <a:bodyPr/>
          <a:lstStyle/>
          <a:p>
            <a:r>
              <a:rPr lang="en-GB" dirty="0"/>
              <a:t>5F-3 Recall decimal equivalents for common fractions</a:t>
            </a:r>
          </a:p>
        </p:txBody>
      </p:sp>
      <p:graphicFrame>
        <p:nvGraphicFramePr>
          <p:cNvPr id="5" name="Table 10">
            <a:extLst>
              <a:ext uri="{FF2B5EF4-FFF2-40B4-BE49-F238E27FC236}">
                <a16:creationId xmlns:a16="http://schemas.microsoft.com/office/drawing/2014/main" id="{23410DAE-6DC0-4991-BB9F-FD5E7BA33235}"/>
              </a:ext>
            </a:extLst>
          </p:cNvPr>
          <p:cNvGraphicFramePr>
            <a:graphicFrameLocks noGrp="1"/>
          </p:cNvGraphicFramePr>
          <p:nvPr/>
        </p:nvGraphicFramePr>
        <p:xfrm>
          <a:off x="878041" y="1557338"/>
          <a:ext cx="4957794" cy="3505200"/>
        </p:xfrm>
        <a:graphic>
          <a:graphicData uri="http://schemas.openxmlformats.org/drawingml/2006/table">
            <a:tbl>
              <a:tblPr firstRow="1" bandRow="1">
                <a:tableStyleId>{5C22544A-7EE6-4342-B048-85BDC9FD1C3A}</a:tableStyleId>
              </a:tblPr>
              <a:tblGrid>
                <a:gridCol w="2478897">
                  <a:extLst>
                    <a:ext uri="{9D8B030D-6E8A-4147-A177-3AD203B41FA5}">
                      <a16:colId xmlns:a16="http://schemas.microsoft.com/office/drawing/2014/main" val="1177642842"/>
                    </a:ext>
                  </a:extLst>
                </a:gridCol>
                <a:gridCol w="2478897">
                  <a:extLst>
                    <a:ext uri="{9D8B030D-6E8A-4147-A177-3AD203B41FA5}">
                      <a16:colId xmlns:a16="http://schemas.microsoft.com/office/drawing/2014/main" val="389472068"/>
                    </a:ext>
                  </a:extLst>
                </a:gridCol>
              </a:tblGrid>
              <a:tr h="370840">
                <a:tc>
                  <a:txBody>
                    <a:bodyPr/>
                    <a:lstStyle/>
                    <a:p>
                      <a:endParaRPr lang="en-GB"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F0F1"/>
                    </a:solidFill>
                  </a:tcPr>
                </a:tc>
                <a:tc>
                  <a:txBody>
                    <a:bodyPr/>
                    <a:lstStyle/>
                    <a:p>
                      <a:endParaRPr lang="en-GB"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F0F1"/>
                    </a:solidFill>
                  </a:tcPr>
                </a:tc>
                <a:extLst>
                  <a:ext uri="{0D108BD9-81ED-4DB2-BD59-A6C34878D82A}">
                    <a16:rowId xmlns:a16="http://schemas.microsoft.com/office/drawing/2014/main" val="215350917"/>
                  </a:ext>
                </a:extLst>
              </a:tr>
              <a:tr h="370840">
                <a:tc>
                  <a:txBody>
                    <a:bodyPr/>
                    <a:lstStyle/>
                    <a:p>
                      <a:endParaRPr lang="en-GB"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6161944"/>
                  </a:ext>
                </a:extLst>
              </a:tr>
              <a:tr h="370840">
                <a:tc>
                  <a:txBody>
                    <a:bodyPr/>
                    <a:lstStyle/>
                    <a:p>
                      <a:endParaRPr lang="en-GB" sz="4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4973654"/>
                  </a:ext>
                </a:extLst>
              </a:tr>
              <a:tr h="370840">
                <a:tc>
                  <a:txBody>
                    <a:bodyPr/>
                    <a:lstStyle/>
                    <a:p>
                      <a:endParaRPr lang="en-GB" sz="4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5295551"/>
                  </a:ext>
                </a:extLst>
              </a:tr>
              <a:tr h="370840">
                <a:tc>
                  <a:txBody>
                    <a:bodyPr/>
                    <a:lstStyle/>
                    <a:p>
                      <a:endParaRPr lang="en-GB"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677445"/>
                  </a:ext>
                </a:extLst>
              </a:tr>
            </a:tbl>
          </a:graphicData>
        </a:graphic>
      </p:graphicFrame>
      <p:grpSp>
        <p:nvGrpSpPr>
          <p:cNvPr id="6" name="Group 5">
            <a:extLst>
              <a:ext uri="{FF2B5EF4-FFF2-40B4-BE49-F238E27FC236}">
                <a16:creationId xmlns:a16="http://schemas.microsoft.com/office/drawing/2014/main" id="{C9D8572E-86B4-431C-90A7-1EA19CE836F1}"/>
              </a:ext>
            </a:extLst>
          </p:cNvPr>
          <p:cNvGrpSpPr/>
          <p:nvPr/>
        </p:nvGrpSpPr>
        <p:grpSpPr>
          <a:xfrm>
            <a:off x="1891769" y="2255660"/>
            <a:ext cx="412292" cy="719270"/>
            <a:chOff x="1437672" y="2209834"/>
            <a:chExt cx="412292" cy="719270"/>
          </a:xfrm>
        </p:grpSpPr>
        <p:sp>
          <p:nvSpPr>
            <p:cNvPr id="7" name="TextBox 6">
              <a:extLst>
                <a:ext uri="{FF2B5EF4-FFF2-40B4-BE49-F238E27FC236}">
                  <a16:creationId xmlns:a16="http://schemas.microsoft.com/office/drawing/2014/main" id="{52CAFBEC-34F0-46B1-9A2F-EE41219DB986}"/>
                </a:ext>
              </a:extLst>
            </p:cNvPr>
            <p:cNvSpPr txBox="1"/>
            <p:nvPr/>
          </p:nvSpPr>
          <p:spPr>
            <a:xfrm>
              <a:off x="1437672" y="2209834"/>
              <a:ext cx="41229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8" name="TextBox 7">
              <a:extLst>
                <a:ext uri="{FF2B5EF4-FFF2-40B4-BE49-F238E27FC236}">
                  <a16:creationId xmlns:a16="http://schemas.microsoft.com/office/drawing/2014/main" id="{7B249D28-7ACC-40CC-B2D1-37F3685ADDCD}"/>
                </a:ext>
              </a:extLst>
            </p:cNvPr>
            <p:cNvSpPr txBox="1"/>
            <p:nvPr/>
          </p:nvSpPr>
          <p:spPr>
            <a:xfrm>
              <a:off x="1437672" y="2528994"/>
              <a:ext cx="41229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cxnSp>
          <p:nvCxnSpPr>
            <p:cNvPr id="9" name="Straight Connector 8">
              <a:extLst>
                <a:ext uri="{FF2B5EF4-FFF2-40B4-BE49-F238E27FC236}">
                  <a16:creationId xmlns:a16="http://schemas.microsoft.com/office/drawing/2014/main" id="{B520DFAC-5D5E-4D69-8FDA-F40B302816D4}"/>
                </a:ext>
              </a:extLst>
            </p:cNvPr>
            <p:cNvCxnSpPr>
              <a:cxnSpLocks/>
            </p:cNvCxnSpPr>
            <p:nvPr/>
          </p:nvCxnSpPr>
          <p:spPr>
            <a:xfrm>
              <a:off x="1482405" y="2574761"/>
              <a:ext cx="322827"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25D91417-833B-4458-97BA-917EAA5D67C0}"/>
              </a:ext>
            </a:extLst>
          </p:cNvPr>
          <p:cNvGrpSpPr/>
          <p:nvPr/>
        </p:nvGrpSpPr>
        <p:grpSpPr>
          <a:xfrm>
            <a:off x="1891769" y="2950303"/>
            <a:ext cx="412292" cy="719270"/>
            <a:chOff x="1437672" y="2209834"/>
            <a:chExt cx="412292" cy="719270"/>
          </a:xfrm>
        </p:grpSpPr>
        <p:sp>
          <p:nvSpPr>
            <p:cNvPr id="11" name="TextBox 10">
              <a:extLst>
                <a:ext uri="{FF2B5EF4-FFF2-40B4-BE49-F238E27FC236}">
                  <a16:creationId xmlns:a16="http://schemas.microsoft.com/office/drawing/2014/main" id="{3269C199-1C5E-4D73-8421-7F20E3D5AF36}"/>
                </a:ext>
              </a:extLst>
            </p:cNvPr>
            <p:cNvSpPr txBox="1"/>
            <p:nvPr/>
          </p:nvSpPr>
          <p:spPr>
            <a:xfrm>
              <a:off x="1437672" y="2209834"/>
              <a:ext cx="41229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2" name="TextBox 11">
              <a:extLst>
                <a:ext uri="{FF2B5EF4-FFF2-40B4-BE49-F238E27FC236}">
                  <a16:creationId xmlns:a16="http://schemas.microsoft.com/office/drawing/2014/main" id="{BC78D9AB-71E7-45CF-9C4F-E44369A66D09}"/>
                </a:ext>
              </a:extLst>
            </p:cNvPr>
            <p:cNvSpPr txBox="1"/>
            <p:nvPr/>
          </p:nvSpPr>
          <p:spPr>
            <a:xfrm>
              <a:off x="1437672" y="2528994"/>
              <a:ext cx="41229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cxnSp>
          <p:nvCxnSpPr>
            <p:cNvPr id="13" name="Straight Connector 12">
              <a:extLst>
                <a:ext uri="{FF2B5EF4-FFF2-40B4-BE49-F238E27FC236}">
                  <a16:creationId xmlns:a16="http://schemas.microsoft.com/office/drawing/2014/main" id="{2758A0B1-8BA3-425A-9FB4-8068534818E4}"/>
                </a:ext>
              </a:extLst>
            </p:cNvPr>
            <p:cNvCxnSpPr>
              <a:cxnSpLocks/>
            </p:cNvCxnSpPr>
            <p:nvPr/>
          </p:nvCxnSpPr>
          <p:spPr>
            <a:xfrm>
              <a:off x="1482405" y="2574761"/>
              <a:ext cx="322827"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14" name="TextBox 13">
            <a:extLst>
              <a:ext uri="{FF2B5EF4-FFF2-40B4-BE49-F238E27FC236}">
                <a16:creationId xmlns:a16="http://schemas.microsoft.com/office/drawing/2014/main" id="{87E1A7CF-FD89-4086-9F2C-4C2B42E68D55}"/>
              </a:ext>
            </a:extLst>
          </p:cNvPr>
          <p:cNvSpPr txBox="1"/>
          <p:nvPr/>
        </p:nvSpPr>
        <p:spPr>
          <a:xfrm>
            <a:off x="4366925" y="2400394"/>
            <a:ext cx="577401"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0.5</a:t>
            </a:r>
          </a:p>
        </p:txBody>
      </p:sp>
      <p:grpSp>
        <p:nvGrpSpPr>
          <p:cNvPr id="15" name="Group 14">
            <a:extLst>
              <a:ext uri="{FF2B5EF4-FFF2-40B4-BE49-F238E27FC236}">
                <a16:creationId xmlns:a16="http://schemas.microsoft.com/office/drawing/2014/main" id="{D061B724-021D-469B-A664-C86910EC2068}"/>
              </a:ext>
            </a:extLst>
          </p:cNvPr>
          <p:cNvGrpSpPr/>
          <p:nvPr/>
        </p:nvGrpSpPr>
        <p:grpSpPr>
          <a:xfrm>
            <a:off x="1891769" y="3657310"/>
            <a:ext cx="412292" cy="719270"/>
            <a:chOff x="1437672" y="2209834"/>
            <a:chExt cx="412292" cy="719270"/>
          </a:xfrm>
        </p:grpSpPr>
        <p:sp>
          <p:nvSpPr>
            <p:cNvPr id="16" name="TextBox 15">
              <a:extLst>
                <a:ext uri="{FF2B5EF4-FFF2-40B4-BE49-F238E27FC236}">
                  <a16:creationId xmlns:a16="http://schemas.microsoft.com/office/drawing/2014/main" id="{ABEE37FE-0A8C-477E-B127-BF487B20D73C}"/>
                </a:ext>
              </a:extLst>
            </p:cNvPr>
            <p:cNvSpPr txBox="1"/>
            <p:nvPr/>
          </p:nvSpPr>
          <p:spPr>
            <a:xfrm>
              <a:off x="1437672" y="2209834"/>
              <a:ext cx="41229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7" name="TextBox 16">
              <a:extLst>
                <a:ext uri="{FF2B5EF4-FFF2-40B4-BE49-F238E27FC236}">
                  <a16:creationId xmlns:a16="http://schemas.microsoft.com/office/drawing/2014/main" id="{4336F1A1-93F5-4BCF-BE0E-DB9A3F786675}"/>
                </a:ext>
              </a:extLst>
            </p:cNvPr>
            <p:cNvSpPr txBox="1"/>
            <p:nvPr/>
          </p:nvSpPr>
          <p:spPr>
            <a:xfrm>
              <a:off x="1437672" y="2528994"/>
              <a:ext cx="41229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cxnSp>
          <p:nvCxnSpPr>
            <p:cNvPr id="18" name="Straight Connector 17">
              <a:extLst>
                <a:ext uri="{FF2B5EF4-FFF2-40B4-BE49-F238E27FC236}">
                  <a16:creationId xmlns:a16="http://schemas.microsoft.com/office/drawing/2014/main" id="{2D720243-821E-4269-8A0D-F9E52D877724}"/>
                </a:ext>
              </a:extLst>
            </p:cNvPr>
            <p:cNvCxnSpPr>
              <a:cxnSpLocks/>
            </p:cNvCxnSpPr>
            <p:nvPr/>
          </p:nvCxnSpPr>
          <p:spPr>
            <a:xfrm>
              <a:off x="1482405" y="2574761"/>
              <a:ext cx="322827"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9" name="Group 18">
            <a:extLst>
              <a:ext uri="{FF2B5EF4-FFF2-40B4-BE49-F238E27FC236}">
                <a16:creationId xmlns:a16="http://schemas.microsoft.com/office/drawing/2014/main" id="{1AF6AB03-2C29-47F6-AEF6-EC2AAC65B426}"/>
              </a:ext>
            </a:extLst>
          </p:cNvPr>
          <p:cNvGrpSpPr/>
          <p:nvPr/>
        </p:nvGrpSpPr>
        <p:grpSpPr>
          <a:xfrm>
            <a:off x="1813358" y="4351953"/>
            <a:ext cx="569114" cy="719270"/>
            <a:chOff x="1359261" y="2209834"/>
            <a:chExt cx="569114" cy="719270"/>
          </a:xfrm>
        </p:grpSpPr>
        <p:sp>
          <p:nvSpPr>
            <p:cNvPr id="20" name="TextBox 19">
              <a:extLst>
                <a:ext uri="{FF2B5EF4-FFF2-40B4-BE49-F238E27FC236}">
                  <a16:creationId xmlns:a16="http://schemas.microsoft.com/office/drawing/2014/main" id="{17A0C36C-0437-4DB7-96A4-DE56DBBD5253}"/>
                </a:ext>
              </a:extLst>
            </p:cNvPr>
            <p:cNvSpPr txBox="1"/>
            <p:nvPr/>
          </p:nvSpPr>
          <p:spPr>
            <a:xfrm>
              <a:off x="1437672" y="2209834"/>
              <a:ext cx="41229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21" name="TextBox 20">
              <a:extLst>
                <a:ext uri="{FF2B5EF4-FFF2-40B4-BE49-F238E27FC236}">
                  <a16:creationId xmlns:a16="http://schemas.microsoft.com/office/drawing/2014/main" id="{366A75A0-9560-4FB1-83ED-B6ADDE95CFD4}"/>
                </a:ext>
              </a:extLst>
            </p:cNvPr>
            <p:cNvSpPr txBox="1"/>
            <p:nvPr/>
          </p:nvSpPr>
          <p:spPr>
            <a:xfrm>
              <a:off x="1359261" y="2528994"/>
              <a:ext cx="56911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cxnSp>
          <p:nvCxnSpPr>
            <p:cNvPr id="22" name="Straight Connector 21">
              <a:extLst>
                <a:ext uri="{FF2B5EF4-FFF2-40B4-BE49-F238E27FC236}">
                  <a16:creationId xmlns:a16="http://schemas.microsoft.com/office/drawing/2014/main" id="{645B7EB8-D5DE-4C45-9E59-895FEAAC2B75}"/>
                </a:ext>
              </a:extLst>
            </p:cNvPr>
            <p:cNvCxnSpPr>
              <a:cxnSpLocks/>
            </p:cNvCxnSpPr>
            <p:nvPr/>
          </p:nvCxnSpPr>
          <p:spPr>
            <a:xfrm>
              <a:off x="1482405" y="2574761"/>
              <a:ext cx="322827"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23" name="TextBox 22">
            <a:extLst>
              <a:ext uri="{FF2B5EF4-FFF2-40B4-BE49-F238E27FC236}">
                <a16:creationId xmlns:a16="http://schemas.microsoft.com/office/drawing/2014/main" id="{56691D34-706B-4BB3-AE37-5D917A2CB7C3}"/>
              </a:ext>
            </a:extLst>
          </p:cNvPr>
          <p:cNvSpPr txBox="1"/>
          <p:nvPr/>
        </p:nvSpPr>
        <p:spPr>
          <a:xfrm>
            <a:off x="4366924" y="3094495"/>
            <a:ext cx="734496"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0.25</a:t>
            </a:r>
          </a:p>
        </p:txBody>
      </p:sp>
      <p:sp>
        <p:nvSpPr>
          <p:cNvPr id="24" name="TextBox 23">
            <a:extLst>
              <a:ext uri="{FF2B5EF4-FFF2-40B4-BE49-F238E27FC236}">
                <a16:creationId xmlns:a16="http://schemas.microsoft.com/office/drawing/2014/main" id="{19B354B3-62E3-4354-AD12-9CFE461112D9}"/>
              </a:ext>
            </a:extLst>
          </p:cNvPr>
          <p:cNvSpPr txBox="1"/>
          <p:nvPr/>
        </p:nvSpPr>
        <p:spPr>
          <a:xfrm>
            <a:off x="4366925" y="3794324"/>
            <a:ext cx="577401"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0.2</a:t>
            </a:r>
          </a:p>
        </p:txBody>
      </p:sp>
      <p:sp>
        <p:nvSpPr>
          <p:cNvPr id="25" name="TextBox 24">
            <a:extLst>
              <a:ext uri="{FF2B5EF4-FFF2-40B4-BE49-F238E27FC236}">
                <a16:creationId xmlns:a16="http://schemas.microsoft.com/office/drawing/2014/main" id="{EEEE6AD7-2C4B-4EC0-A116-027A95B23CEA}"/>
              </a:ext>
            </a:extLst>
          </p:cNvPr>
          <p:cNvSpPr txBox="1"/>
          <p:nvPr/>
        </p:nvSpPr>
        <p:spPr>
          <a:xfrm>
            <a:off x="4366925" y="4501437"/>
            <a:ext cx="577401"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sp>
        <p:nvSpPr>
          <p:cNvPr id="26" name="TextBox 25">
            <a:extLst>
              <a:ext uri="{FF2B5EF4-FFF2-40B4-BE49-F238E27FC236}">
                <a16:creationId xmlns:a16="http://schemas.microsoft.com/office/drawing/2014/main" id="{E01ED02E-56C0-4008-8A4D-3A3445695324}"/>
              </a:ext>
            </a:extLst>
          </p:cNvPr>
          <p:cNvSpPr txBox="1"/>
          <p:nvPr/>
        </p:nvSpPr>
        <p:spPr>
          <a:xfrm>
            <a:off x="1298272" y="1701071"/>
            <a:ext cx="1850185"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Unit fraction</a:t>
            </a:r>
          </a:p>
        </p:txBody>
      </p:sp>
      <p:sp>
        <p:nvSpPr>
          <p:cNvPr id="27" name="TextBox 26">
            <a:extLst>
              <a:ext uri="{FF2B5EF4-FFF2-40B4-BE49-F238E27FC236}">
                <a16:creationId xmlns:a16="http://schemas.microsoft.com/office/drawing/2014/main" id="{6F9780EF-1F15-431F-A6A5-0CE8B6ACE33B}"/>
              </a:ext>
            </a:extLst>
          </p:cNvPr>
          <p:cNvSpPr txBox="1"/>
          <p:nvPr/>
        </p:nvSpPr>
        <p:spPr>
          <a:xfrm>
            <a:off x="3411123" y="1701071"/>
            <a:ext cx="2382383"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Decimal fraction</a:t>
            </a:r>
          </a:p>
        </p:txBody>
      </p:sp>
      <mc:AlternateContent xmlns:mc="http://schemas.openxmlformats.org/markup-compatibility/2006" xmlns:a14="http://schemas.microsoft.com/office/drawing/2010/main">
        <mc:Choice Requires="a14">
          <p:sp>
            <p:nvSpPr>
              <p:cNvPr id="28" name="Content Placeholder 2">
                <a:extLst>
                  <a:ext uri="{FF2B5EF4-FFF2-40B4-BE49-F238E27FC236}">
                    <a16:creationId xmlns:a16="http://schemas.microsoft.com/office/drawing/2014/main" id="{41D959D9-F27F-478D-8950-0566A9727DB6}"/>
                  </a:ext>
                </a:extLst>
              </p:cNvPr>
              <p:cNvSpPr txBox="1">
                <a:spLocks/>
              </p:cNvSpPr>
              <p:nvPr/>
            </p:nvSpPr>
            <p:spPr>
              <a:xfrm>
                <a:off x="6096000" y="1564046"/>
                <a:ext cx="5599814"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It would be useful to memorise these key fraction and decimal equivalents.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Make a set of cards with the fraction on one side and the decimal equivalent on the other.</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you know what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r>
                      <a:rPr kumimoji="0" lang="en-GB" sz="2000" b="0" i="0"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 </m:t>
                    </m:r>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is as a decimal, can you work out what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r>
                      <a:rPr kumimoji="0" lang="en-GB" sz="2000" b="0" i="0"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 </m:t>
                    </m:r>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is? </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28" name="Content Placeholder 2">
                <a:extLst>
                  <a:ext uri="{FF2B5EF4-FFF2-40B4-BE49-F238E27FC236}">
                    <a16:creationId xmlns:a16="http://schemas.microsoft.com/office/drawing/2014/main" id="{41D959D9-F27F-478D-8950-0566A9727DB6}"/>
                  </a:ext>
                </a:extLst>
              </p:cNvPr>
              <p:cNvSpPr txBox="1">
                <a:spLocks noRot="1" noChangeAspect="1" noMove="1" noResize="1" noEditPoints="1" noAdjustHandles="1" noChangeArrowheads="1" noChangeShapeType="1" noTextEdit="1"/>
              </p:cNvSpPr>
              <p:nvPr/>
            </p:nvSpPr>
            <p:spPr>
              <a:xfrm>
                <a:off x="6096000" y="1564046"/>
                <a:ext cx="5599814" cy="4101962"/>
              </a:xfrm>
              <a:prstGeom prst="rect">
                <a:avLst/>
              </a:prstGeom>
              <a:blipFill>
                <a:blip r:embed="rId2"/>
                <a:stretch>
                  <a:fillRect l="-979" t="-14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19">
                <a:extLst>
                  <a:ext uri="{FF2B5EF4-FFF2-40B4-BE49-F238E27FC236}">
                    <a16:creationId xmlns:a16="http://schemas.microsoft.com/office/drawing/2014/main" id="{E574EBF5-BF51-4A6E-902A-0E04A98DAA0B}"/>
                  </a:ext>
                </a:extLst>
              </p:cNvPr>
              <p:cNvSpPr txBox="1"/>
              <p:nvPr/>
            </p:nvSpPr>
            <p:spPr>
              <a:xfrm>
                <a:off x="6225324" y="4552008"/>
                <a:ext cx="5778795" cy="529504"/>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 xmlns:m="http://schemas.openxmlformats.org/officeDocument/2006/math">
                    <m:f>
                      <m:fPr>
                        <m:ctrlPr>
                          <a:rPr kumimoji="0" lang="en-GB"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5 </m:t>
                        </m:r>
                      </m:den>
                    </m:f>
                    <m:r>
                      <a:rPr kumimoji="0" lang="en-GB"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oMath>
                </a14:m>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is equivalent to 0.2,so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a14:m>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is equivalent to 0.4  </a:t>
                </a: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30" name="TextBox 19">
                <a:extLst>
                  <a:ext uri="{FF2B5EF4-FFF2-40B4-BE49-F238E27FC236}">
                    <a16:creationId xmlns:a16="http://schemas.microsoft.com/office/drawing/2014/main" id="{E574EBF5-BF51-4A6E-902A-0E04A98DAA0B}"/>
                  </a:ext>
                </a:extLst>
              </p:cNvPr>
              <p:cNvSpPr txBox="1">
                <a:spLocks noRot="1" noChangeAspect="1" noMove="1" noResize="1" noEditPoints="1" noAdjustHandles="1" noChangeArrowheads="1" noChangeShapeType="1" noTextEdit="1"/>
              </p:cNvSpPr>
              <p:nvPr/>
            </p:nvSpPr>
            <p:spPr>
              <a:xfrm>
                <a:off x="6225324" y="4552008"/>
                <a:ext cx="5778795" cy="529504"/>
              </a:xfrm>
              <a:prstGeom prst="rect">
                <a:avLst/>
              </a:prstGeom>
              <a:blipFill>
                <a:blip r:embed="rId3"/>
                <a:stretch>
                  <a:fillRect b="-6897"/>
                </a:stretch>
              </a:blipFill>
              <a:ln w="12700">
                <a:noFill/>
              </a:ln>
            </p:spPr>
            <p:txBody>
              <a:bodyPr/>
              <a:lstStyle/>
              <a:p>
                <a:r>
                  <a:rPr lang="en-GB">
                    <a:noFill/>
                  </a:rPr>
                  <a:t> </a:t>
                </a:r>
              </a:p>
            </p:txBody>
          </p:sp>
        </mc:Fallback>
      </mc:AlternateContent>
    </p:spTree>
    <p:extLst>
      <p:ext uri="{BB962C8B-B14F-4D97-AF65-F5344CB8AC3E}">
        <p14:creationId xmlns:p14="http://schemas.microsoft.com/office/powerpoint/2010/main" val="215164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3.10 Linking fractions, decimals and percentages</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5F-3: Linked mastery PD materials</a:t>
            </a:r>
          </a:p>
        </p:txBody>
      </p:sp>
      <p:pic>
        <p:nvPicPr>
          <p:cNvPr id="3" name="Picture 2">
            <a:extLst>
              <a:ext uri="{FF2B5EF4-FFF2-40B4-BE49-F238E27FC236}">
                <a16:creationId xmlns:a16="http://schemas.microsoft.com/office/drawing/2014/main" id="{2975EA00-41F8-4C68-965C-D3AFE9F744EC}"/>
              </a:ext>
            </a:extLst>
          </p:cNvPr>
          <p:cNvPicPr>
            <a:picLocks noChangeAspect="1"/>
          </p:cNvPicPr>
          <p:nvPr/>
        </p:nvPicPr>
        <p:blipFill>
          <a:blip r:embed="rId4"/>
          <a:stretch>
            <a:fillRect/>
          </a:stretch>
        </p:blipFill>
        <p:spPr>
          <a:xfrm>
            <a:off x="1162050" y="1180597"/>
            <a:ext cx="3669184" cy="5173858"/>
          </a:xfrm>
          <a:prstGeom prst="rect">
            <a:avLst/>
          </a:prstGeom>
          <a:ln>
            <a:solidFill>
              <a:schemeClr val="accent1"/>
            </a:solid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115D674-816B-40BE-BE2D-A36D9440E3D5}"/>
              </a:ext>
            </a:extLst>
          </p:cNvPr>
          <p:cNvSpPr txBox="1"/>
          <p:nvPr/>
        </p:nvSpPr>
        <p:spPr>
          <a:xfrm>
            <a:off x="624108" y="2776867"/>
            <a:ext cx="2639441" cy="461665"/>
          </a:xfrm>
          <a:prstGeom prst="rect">
            <a:avLst/>
          </a:prstGeom>
          <a:noFill/>
        </p:spPr>
        <p:txBody>
          <a:bodyPr wrap="square">
            <a:spAutoFit/>
          </a:bodyPr>
          <a:lstStyle/>
          <a:p>
            <a:pPr algn="ctr">
              <a:buNone/>
            </a:pPr>
            <a:r>
              <a:rPr lang="en-GB" sz="1200" b="1" dirty="0">
                <a:solidFill>
                  <a:schemeClr val="bg2"/>
                </a:solidFill>
              </a:rPr>
              <a:t>One tenth and one hundredth as fractions and decimals</a:t>
            </a:r>
          </a:p>
        </p:txBody>
      </p:sp>
      <p:sp>
        <p:nvSpPr>
          <p:cNvPr id="18" name="TextBox 17">
            <a:extLst>
              <a:ext uri="{FF2B5EF4-FFF2-40B4-BE49-F238E27FC236}">
                <a16:creationId xmlns:a16="http://schemas.microsoft.com/office/drawing/2014/main" id="{1BA6CC45-C6AB-4225-9D7A-34FA42058A1B}"/>
              </a:ext>
            </a:extLst>
          </p:cNvPr>
          <p:cNvSpPr txBox="1"/>
          <p:nvPr/>
        </p:nvSpPr>
        <p:spPr>
          <a:xfrm>
            <a:off x="3301632" y="2776867"/>
            <a:ext cx="2775254" cy="646331"/>
          </a:xfrm>
          <a:prstGeom prst="rect">
            <a:avLst/>
          </a:prstGeom>
          <a:noFill/>
        </p:spPr>
        <p:txBody>
          <a:bodyPr wrap="square">
            <a:spAutoFit/>
          </a:bodyPr>
          <a:lstStyle/>
          <a:p>
            <a:pPr algn="ctr">
              <a:buNone/>
            </a:pPr>
            <a:r>
              <a:rPr lang="en-GB" sz="1200" b="1" dirty="0">
                <a:solidFill>
                  <a:schemeClr val="bg2"/>
                </a:solidFill>
              </a:rPr>
              <a:t>Knowing some fraction and decimal equivalents that pop up again and again</a:t>
            </a:r>
          </a:p>
        </p:txBody>
      </p:sp>
      <p:sp>
        <p:nvSpPr>
          <p:cNvPr id="19" name="TextBox 18">
            <a:extLst>
              <a:ext uri="{FF2B5EF4-FFF2-40B4-BE49-F238E27FC236}">
                <a16:creationId xmlns:a16="http://schemas.microsoft.com/office/drawing/2014/main" id="{7A11DA71-F29F-4737-95D4-270645A4DFA8}"/>
              </a:ext>
            </a:extLst>
          </p:cNvPr>
          <p:cNvSpPr txBox="1"/>
          <p:nvPr/>
        </p:nvSpPr>
        <p:spPr>
          <a:xfrm>
            <a:off x="6115115" y="2776867"/>
            <a:ext cx="2796496" cy="646331"/>
          </a:xfrm>
          <a:prstGeom prst="rect">
            <a:avLst/>
          </a:prstGeom>
          <a:noFill/>
        </p:spPr>
        <p:txBody>
          <a:bodyPr wrap="square">
            <a:spAutoFit/>
          </a:bodyPr>
          <a:lstStyle/>
          <a:p>
            <a:pPr algn="ctr">
              <a:buNone/>
            </a:pPr>
            <a:r>
              <a:rPr lang="en-GB" sz="1200" b="1" dirty="0">
                <a:solidFill>
                  <a:schemeClr val="bg2"/>
                </a:solidFill>
              </a:rPr>
              <a:t>Some non-unit fractions and their decimal equivalents using measures contexts</a:t>
            </a:r>
          </a:p>
        </p:txBody>
      </p:sp>
      <p:sp>
        <p:nvSpPr>
          <p:cNvPr id="20" name="TextBox 19">
            <a:extLst>
              <a:ext uri="{FF2B5EF4-FFF2-40B4-BE49-F238E27FC236}">
                <a16:creationId xmlns:a16="http://schemas.microsoft.com/office/drawing/2014/main" id="{3AA6ABDE-FF4D-4EEB-9C0C-AF3E8CFAE2CE}"/>
              </a:ext>
            </a:extLst>
          </p:cNvPr>
          <p:cNvSpPr txBox="1"/>
          <p:nvPr/>
        </p:nvSpPr>
        <p:spPr>
          <a:xfrm>
            <a:off x="8911612" y="2776867"/>
            <a:ext cx="2656280" cy="646331"/>
          </a:xfrm>
          <a:prstGeom prst="rect">
            <a:avLst/>
          </a:prstGeom>
          <a:noFill/>
        </p:spPr>
        <p:txBody>
          <a:bodyPr wrap="square">
            <a:spAutoFit/>
          </a:bodyPr>
          <a:lstStyle/>
          <a:p>
            <a:pPr algn="ctr">
              <a:buNone/>
            </a:pPr>
            <a:r>
              <a:rPr lang="en-GB" sz="1200" b="1" dirty="0">
                <a:solidFill>
                  <a:schemeClr val="bg2"/>
                </a:solidFill>
              </a:rPr>
              <a:t>Patterns through the number system and comparison of fractions and decimals</a:t>
            </a:r>
          </a:p>
        </p:txBody>
      </p:sp>
      <p:sp>
        <p:nvSpPr>
          <p:cNvPr id="26" name="Title 25">
            <a:extLst>
              <a:ext uri="{FF2B5EF4-FFF2-40B4-BE49-F238E27FC236}">
                <a16:creationId xmlns:a16="http://schemas.microsoft.com/office/drawing/2014/main" id="{A2D37910-C94C-4F05-BD00-4984628B1146}"/>
              </a:ext>
            </a:extLst>
          </p:cNvPr>
          <p:cNvSpPr>
            <a:spLocks noGrp="1"/>
          </p:cNvSpPr>
          <p:nvPr>
            <p:ph type="title"/>
          </p:nvPr>
        </p:nvSpPr>
        <p:spPr/>
        <p:txBody>
          <a:bodyPr/>
          <a:lstStyle/>
          <a:p>
            <a:r>
              <a:rPr lang="en-GB" sz="2400" dirty="0"/>
              <a:t>5F-3 Linked video lessons</a:t>
            </a:r>
          </a:p>
        </p:txBody>
      </p:sp>
      <p:sp>
        <p:nvSpPr>
          <p:cNvPr id="30" name="TextBox 29">
            <a:extLst>
              <a:ext uri="{FF2B5EF4-FFF2-40B4-BE49-F238E27FC236}">
                <a16:creationId xmlns:a16="http://schemas.microsoft.com/office/drawing/2014/main" id="{30E517DC-57DB-41D1-AB1B-DF052133A7B6}"/>
              </a:ext>
            </a:extLst>
          </p:cNvPr>
          <p:cNvSpPr txBox="1"/>
          <p:nvPr/>
        </p:nvSpPr>
        <p:spPr>
          <a:xfrm>
            <a:off x="624108" y="969155"/>
            <a:ext cx="7297324" cy="338554"/>
          </a:xfrm>
          <a:prstGeom prst="rect">
            <a:avLst/>
          </a:prstGeom>
          <a:noFill/>
        </p:spPr>
        <p:txBody>
          <a:bodyPr wrap="square">
            <a:spAutoFit/>
          </a:bodyPr>
          <a:lstStyle/>
          <a:p>
            <a:pPr>
              <a:buNone/>
            </a:pPr>
            <a:r>
              <a:rPr lang="en-GB" sz="1600" b="1" dirty="0">
                <a:solidFill>
                  <a:schemeClr val="bg2"/>
                </a:solidFill>
                <a:latin typeface="Arial" panose="020B0604020202020204" pitchFamily="34" charset="0"/>
                <a:cs typeface="Arial" panose="020B0604020202020204" pitchFamily="34" charset="0"/>
                <a:hlinkClick r:id="rId3"/>
              </a:rPr>
              <a:t>Upper Key Stage 2 linking fractions, decimals and percentages </a:t>
            </a:r>
            <a:endParaRPr lang="en-GB" sz="1600" b="1" dirty="0">
              <a:solidFill>
                <a:schemeClr val="bg2"/>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44425BC-3080-450E-8A12-88DC02A9F1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4059" y="1422336"/>
            <a:ext cx="1984248" cy="1116000"/>
          </a:xfrm>
          <a:prstGeom prst="rect">
            <a:avLst/>
          </a:prstGeom>
        </p:spPr>
      </p:pic>
      <p:pic>
        <p:nvPicPr>
          <p:cNvPr id="8" name="Picture 7">
            <a:extLst>
              <a:ext uri="{FF2B5EF4-FFF2-40B4-BE49-F238E27FC236}">
                <a16:creationId xmlns:a16="http://schemas.microsoft.com/office/drawing/2014/main" id="{C1517B06-B498-4F70-B29D-F0C06B7414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59957" y="1422336"/>
            <a:ext cx="1984248" cy="1116000"/>
          </a:xfrm>
          <a:prstGeom prst="rect">
            <a:avLst/>
          </a:prstGeom>
        </p:spPr>
      </p:pic>
      <p:pic>
        <p:nvPicPr>
          <p:cNvPr id="9" name="Picture 8">
            <a:extLst>
              <a:ext uri="{FF2B5EF4-FFF2-40B4-BE49-F238E27FC236}">
                <a16:creationId xmlns:a16="http://schemas.microsoft.com/office/drawing/2014/main" id="{A6ABAAD8-9748-4AE2-B3C6-1EEFDD387B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21239" y="1422336"/>
            <a:ext cx="1984248" cy="1116000"/>
          </a:xfrm>
          <a:prstGeom prst="rect">
            <a:avLst/>
          </a:prstGeom>
        </p:spPr>
      </p:pic>
      <p:pic>
        <p:nvPicPr>
          <p:cNvPr id="10" name="Picture 9">
            <a:extLst>
              <a:ext uri="{FF2B5EF4-FFF2-40B4-BE49-F238E27FC236}">
                <a16:creationId xmlns:a16="http://schemas.microsoft.com/office/drawing/2014/main" id="{5B47DD5A-ECBB-43FA-8D0D-31EEBFF140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16108" y="1422336"/>
            <a:ext cx="1984248" cy="1116000"/>
          </a:xfrm>
          <a:prstGeom prst="rect">
            <a:avLst/>
          </a:prstGeom>
        </p:spPr>
      </p:pic>
    </p:spTree>
    <p:extLst>
      <p:ext uri="{BB962C8B-B14F-4D97-AF65-F5344CB8AC3E}">
        <p14:creationId xmlns:p14="http://schemas.microsoft.com/office/powerpoint/2010/main" val="2511193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Recall decimal equivalents for common fractions</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    5F-3 </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48975"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64235"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a:ea typeface="+mj-ea"/>
                <a:cs typeface="+mj-cs"/>
              </a:rPr>
              <a:t>5F-3 Recall decimal equivalents for common fractions</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9745965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4.1|2.2|2.2|1.8"/>
</p:tagLst>
</file>

<file path=ppt/tags/tag3.xml><?xml version="1.0" encoding="utf-8"?>
<p:tagLst xmlns:a="http://schemas.openxmlformats.org/drawingml/2006/main" xmlns:r="http://schemas.openxmlformats.org/officeDocument/2006/relationships" xmlns:p="http://schemas.openxmlformats.org/presentationml/2006/main">
  <p:tag name="TIMING" val="|6.2|1.8|2.6|2.2"/>
</p:tagLst>
</file>

<file path=ppt/tags/tag4.xml><?xml version="1.0" encoding="utf-8"?>
<p:tagLst xmlns:a="http://schemas.openxmlformats.org/drawingml/2006/main" xmlns:r="http://schemas.openxmlformats.org/officeDocument/2006/relationships" xmlns:p="http://schemas.openxmlformats.org/presentationml/2006/main">
  <p:tag name="TIMING" val="|6.2|1.8|2.6|2.2"/>
</p:tagLst>
</file>

<file path=ppt/tags/tag5.xml><?xml version="1.0" encoding="utf-8"?>
<p:tagLst xmlns:a="http://schemas.openxmlformats.org/drawingml/2006/main" xmlns:r="http://schemas.openxmlformats.org/officeDocument/2006/relationships" xmlns:p="http://schemas.openxmlformats.org/presentationml/2006/main">
  <p:tag name="TIMING" val="|6.2|1.8|2.6|2.2"/>
</p:tagLst>
</file>

<file path=ppt/tags/tag6.xml><?xml version="1.0" encoding="utf-8"?>
<p:tagLst xmlns:a="http://schemas.openxmlformats.org/drawingml/2006/main" xmlns:r="http://schemas.openxmlformats.org/officeDocument/2006/relationships" xmlns:p="http://schemas.openxmlformats.org/presentationml/2006/main">
  <p:tag name="TIMING" val="|6.2|1.8|2.6|2.2"/>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F52F4355-41EF-4DA9-B998-C6511E367AD2}">
  <ds:schemaRefs>
    <ds:schemaRef ds:uri="http://purl.org/dc/terms/"/>
    <ds:schemaRef ds:uri="92be446a-fb96-41da-bd3a-8b4d582e422e"/>
    <ds:schemaRef ds:uri="9a54f591-ca81-4d3f-b3c2-6f30af17eb50"/>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58CA9A7-15CB-41FB-B46E-D50824222F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1896</Words>
  <Application>Microsoft Office PowerPoint</Application>
  <PresentationFormat>Widescreen</PresentationFormat>
  <Paragraphs>399</Paragraphs>
  <Slides>26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 Light</vt:lpstr>
      <vt:lpstr>Cambria Math</vt:lpstr>
      <vt:lpstr>Myriad Pro</vt:lpstr>
      <vt:lpstr>Custom Design</vt:lpstr>
      <vt:lpstr>nctem1</vt:lpstr>
      <vt:lpstr>PowerPoint Presentation</vt:lpstr>
      <vt:lpstr>5F-3  Recall decimal fraction equivalents for   ,   ,   and   , and for multiples of these proper fractions.</vt:lpstr>
      <vt:lpstr>5F-3: Linked mastery PD materials</vt:lpstr>
      <vt:lpstr>5F-3 Linked video lessons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5F-3 Recall decimal equivalents for common fractions</vt:lpstr>
      <vt:lpstr>5F-3 Recall decimal equivalents for common fractions</vt:lpstr>
      <vt:lpstr>5F-3 Recall decimal equivalents for common fractions</vt:lpstr>
      <vt:lpstr>5F-3 Recall decimal equivalents for common fractions</vt:lpstr>
      <vt:lpstr>5F-3 Recall decimal equivalents for common fractions</vt:lpstr>
      <vt:lpstr>5F-3 Recall decimal equivalents for common fractions</vt:lpstr>
      <vt:lpstr>5F-3 Recall decimal equivalents for common fractions</vt:lpstr>
      <vt:lpstr>5F-3 Recall decimal equivalents for common fractions</vt:lpstr>
      <vt:lpstr>5F-3 Recall decimal equivalents for common fractions</vt:lpstr>
      <vt:lpstr>5F-3 Recall decimal equivalents for common fractions</vt:lpstr>
      <vt:lpstr>5F-3 Recall decimal equivalents for common fractions</vt:lpstr>
      <vt:lpstr>5F-3 Recall decimal equivalents for common fractions</vt:lpstr>
      <vt:lpstr>5F-3 Recall decimal equivalents for common fractions</vt:lpstr>
      <vt:lpstr>5F-3 Recall decimal equivalents for common fractions</vt:lpstr>
      <vt:lpstr>5F-3 Recall decimal equivalents for common fractions</vt:lpstr>
      <vt:lpstr>5F-3 Recall decimal equivalents for common fractions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14</cp:revision>
  <dcterms:created xsi:type="dcterms:W3CDTF">2020-08-07T06:29:50Z</dcterms:created>
  <dcterms:modified xsi:type="dcterms:W3CDTF">2022-11-10T15:18:05Z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