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8"/>
  </p:notesMasterIdLst>
  <p:sldIdLst>
    <p:sldId id="257" r:id="rId6"/>
    <p:sldId id="263" r:id="rId7"/>
    <p:sldId id="261" r:id="rId8"/>
    <p:sldId id="472" r:id="rId9"/>
    <p:sldId id="298" r:id="rId10"/>
    <p:sldId id="267" r:id="rId11"/>
    <p:sldId id="469" r:id="rId12"/>
    <p:sldId id="470" r:id="rId13"/>
    <p:sldId id="348" r:id="rId14"/>
    <p:sldId id="279" r:id="rId15"/>
    <p:sldId id="336" r:id="rId16"/>
    <p:sldId id="269" r:id="rId17"/>
    <p:sldId id="270" r:id="rId18"/>
    <p:sldId id="425" r:id="rId19"/>
    <p:sldId id="338" r:id="rId20"/>
    <p:sldId id="280" r:id="rId21"/>
    <p:sldId id="283" r:id="rId22"/>
    <p:sldId id="293" r:id="rId23"/>
    <p:sldId id="295" r:id="rId24"/>
    <p:sldId id="277" r:id="rId25"/>
    <p:sldId id="426"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BCC91-1FBA-425E-A6E8-C509199A376F}" v="35" dt="2020-08-29T13:36:35.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320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1291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___ equal parts, and ___ of these parts is/are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are the five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Where is the one part?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Can you still see the one-fifth?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other fractions can you see? </a:t>
                </a:r>
                <a:r>
                  <a:rPr lang="en-GB" sz="1200" kern="1200" dirty="0">
                    <a:solidFill>
                      <a:schemeClr val="tx1"/>
                    </a:solidFill>
                    <a:effectLst/>
                    <a:latin typeface="+mn-lt"/>
                    <a:ea typeface="+mn-ea"/>
                    <a:cs typeface="+mn-cs"/>
                  </a:rPr>
                  <a:t>(</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3/10</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4/(20 )</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5/25</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en-GB" sz="1200" b="0" i="0" kern="1200">
                    <a:solidFill>
                      <a:schemeClr val="tx1"/>
                    </a:solidFill>
                    <a:effectLst/>
                    <a:latin typeface="Cambria Math" panose="02040503050406030204" pitchFamily="18" charset="0"/>
                    <a:ea typeface="+mn-ea"/>
                    <a:cs typeface="+mn-cs"/>
                  </a:rPr>
                  <a:t>6/30</a:t>
                </a:r>
                <a:r>
                  <a:rPr lang="en-GB" sz="1200" kern="1200" dirty="0">
                    <a:solidFill>
                      <a:schemeClr val="tx1"/>
                    </a:solidFill>
                    <a:effectLst/>
                    <a:latin typeface="+mn-lt"/>
                    <a:ea typeface="+mn-ea"/>
                    <a:cs typeface="+mn-cs"/>
                  </a:rPr>
                  <a:t>)</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247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87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78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75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884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957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69111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301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364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21383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961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745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5302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55526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643980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18585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8916100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7158960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3.bin"/><Relationship Id="rId18" Type="http://schemas.openxmlformats.org/officeDocument/2006/relationships/image" Target="../media/image25.emf"/><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wmf"/><Relationship Id="rId17" Type="http://schemas.openxmlformats.org/officeDocument/2006/relationships/oleObject" Target="../embeddings/oleObject5.bin"/><Relationship Id="rId2" Type="http://schemas.openxmlformats.org/officeDocument/2006/relationships/notesSlide" Target="../notesSlides/notesSlide6.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oleObject" Target="../embeddings/oleObject2.bin"/><Relationship Id="rId5" Type="http://schemas.openxmlformats.org/officeDocument/2006/relationships/image" Target="../media/image17.png"/><Relationship Id="rId15" Type="http://schemas.openxmlformats.org/officeDocument/2006/relationships/oleObject" Target="../embeddings/oleObject4.bin"/><Relationship Id="rId10" Type="http://schemas.openxmlformats.org/officeDocument/2006/relationships/image" Target="../media/image21.wmf"/><Relationship Id="rId19" Type="http://schemas.openxmlformats.org/officeDocument/2006/relationships/oleObject" Target="../embeddings/oleObject6.bin"/><Relationship Id="rId4" Type="http://schemas.openxmlformats.org/officeDocument/2006/relationships/image" Target="../media/image16.png"/><Relationship Id="rId9" Type="http://schemas.openxmlformats.org/officeDocument/2006/relationships/oleObject" Target="../embeddings/oleObject1.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80.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10.bin"/><Relationship Id="rId18" Type="http://schemas.openxmlformats.org/officeDocument/2006/relationships/oleObject" Target="../embeddings/oleObject12.bin"/><Relationship Id="rId26" Type="http://schemas.openxmlformats.org/officeDocument/2006/relationships/image" Target="../media/image59.wmf"/><Relationship Id="rId39" Type="http://schemas.openxmlformats.org/officeDocument/2006/relationships/oleObject" Target="../embeddings/oleObject23.bin"/><Relationship Id="rId21" Type="http://schemas.openxmlformats.org/officeDocument/2006/relationships/oleObject" Target="../embeddings/oleObject13.bin"/><Relationship Id="rId34" Type="http://schemas.openxmlformats.org/officeDocument/2006/relationships/image" Target="../media/image63.wmf"/><Relationship Id="rId42" Type="http://schemas.openxmlformats.org/officeDocument/2006/relationships/image" Target="../media/image66.png"/><Relationship Id="rId7" Type="http://schemas.openxmlformats.org/officeDocument/2006/relationships/oleObject" Target="../embeddings/oleObject8.bin"/><Relationship Id="rId2" Type="http://schemas.openxmlformats.org/officeDocument/2006/relationships/notesSlide" Target="../notesSlides/notesSlide12.xml"/><Relationship Id="rId16" Type="http://schemas.openxmlformats.org/officeDocument/2006/relationships/oleObject" Target="../embeddings/oleObject11.bin"/><Relationship Id="rId20" Type="http://schemas.openxmlformats.org/officeDocument/2006/relationships/image" Target="../media/image56.png"/><Relationship Id="rId29" Type="http://schemas.openxmlformats.org/officeDocument/2006/relationships/oleObject" Target="../embeddings/oleObject17.bin"/><Relationship Id="rId1" Type="http://schemas.openxmlformats.org/officeDocument/2006/relationships/slideLayout" Target="../slideLayouts/slideLayout15.xml"/><Relationship Id="rId6" Type="http://schemas.openxmlformats.org/officeDocument/2006/relationships/image" Target="../media/image47.png"/><Relationship Id="rId11" Type="http://schemas.openxmlformats.org/officeDocument/2006/relationships/image" Target="../media/image50.wmf"/><Relationship Id="rId24" Type="http://schemas.openxmlformats.org/officeDocument/2006/relationships/image" Target="../media/image58.wmf"/><Relationship Id="rId32" Type="http://schemas.openxmlformats.org/officeDocument/2006/relationships/image" Target="../media/image62.wmf"/><Relationship Id="rId37" Type="http://schemas.openxmlformats.org/officeDocument/2006/relationships/oleObject" Target="../embeddings/oleObject21.bin"/><Relationship Id="rId40" Type="http://schemas.openxmlformats.org/officeDocument/2006/relationships/image" Target="../media/image65.emf"/><Relationship Id="rId5" Type="http://schemas.openxmlformats.org/officeDocument/2006/relationships/image" Target="../media/image46.wmf"/><Relationship Id="rId15" Type="http://schemas.openxmlformats.org/officeDocument/2006/relationships/image" Target="../media/image53.png"/><Relationship Id="rId23" Type="http://schemas.openxmlformats.org/officeDocument/2006/relationships/oleObject" Target="../embeddings/oleObject14.bin"/><Relationship Id="rId28" Type="http://schemas.openxmlformats.org/officeDocument/2006/relationships/image" Target="../media/image60.wmf"/><Relationship Id="rId36" Type="http://schemas.openxmlformats.org/officeDocument/2006/relationships/image" Target="../media/image64.emf"/><Relationship Id="rId10" Type="http://schemas.openxmlformats.org/officeDocument/2006/relationships/oleObject" Target="../embeddings/oleObject9.bin"/><Relationship Id="rId19" Type="http://schemas.openxmlformats.org/officeDocument/2006/relationships/image" Target="../media/image55.wmf"/><Relationship Id="rId31" Type="http://schemas.openxmlformats.org/officeDocument/2006/relationships/oleObject" Target="../embeddings/oleObject18.bin"/><Relationship Id="rId4" Type="http://schemas.openxmlformats.org/officeDocument/2006/relationships/oleObject" Target="../embeddings/oleObject7.bin"/><Relationship Id="rId9" Type="http://schemas.openxmlformats.org/officeDocument/2006/relationships/image" Target="../media/image49.png"/><Relationship Id="rId14" Type="http://schemas.openxmlformats.org/officeDocument/2006/relationships/image" Target="../media/image52.wmf"/><Relationship Id="rId22" Type="http://schemas.openxmlformats.org/officeDocument/2006/relationships/image" Target="../media/image57.wmf"/><Relationship Id="rId27" Type="http://schemas.openxmlformats.org/officeDocument/2006/relationships/oleObject" Target="../embeddings/oleObject16.bin"/><Relationship Id="rId30" Type="http://schemas.openxmlformats.org/officeDocument/2006/relationships/image" Target="../media/image61.wmf"/><Relationship Id="rId35" Type="http://schemas.openxmlformats.org/officeDocument/2006/relationships/oleObject" Target="../embeddings/oleObject20.bin"/><Relationship Id="rId8" Type="http://schemas.openxmlformats.org/officeDocument/2006/relationships/image" Target="../media/image48.wmf"/><Relationship Id="rId3" Type="http://schemas.openxmlformats.org/officeDocument/2006/relationships/image" Target="../media/image45.png"/><Relationship Id="rId12" Type="http://schemas.openxmlformats.org/officeDocument/2006/relationships/image" Target="../media/image51.png"/><Relationship Id="rId17" Type="http://schemas.openxmlformats.org/officeDocument/2006/relationships/image" Target="../media/image54.wmf"/><Relationship Id="rId25" Type="http://schemas.openxmlformats.org/officeDocument/2006/relationships/oleObject" Target="../embeddings/oleObject15.bin"/><Relationship Id="rId33" Type="http://schemas.openxmlformats.org/officeDocument/2006/relationships/oleObject" Target="../embeddings/oleObject19.bin"/><Relationship Id="rId38"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68.wmf"/><Relationship Id="rId4" Type="http://schemas.openxmlformats.org/officeDocument/2006/relationships/oleObject" Target="../embeddings/oleObject24.bin"/><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0.png"/><Relationship Id="rId18" Type="http://schemas.openxmlformats.org/officeDocument/2006/relationships/image" Target="../media/image84.png"/><Relationship Id="rId26" Type="http://schemas.openxmlformats.org/officeDocument/2006/relationships/image" Target="../media/image89.wmf"/><Relationship Id="rId3" Type="http://schemas.openxmlformats.org/officeDocument/2006/relationships/image" Target="../media/image72.png"/><Relationship Id="rId21" Type="http://schemas.openxmlformats.org/officeDocument/2006/relationships/image" Target="../media/image86.png"/><Relationship Id="rId7" Type="http://schemas.openxmlformats.org/officeDocument/2006/relationships/oleObject" Target="../embeddings/oleObject25.bin"/><Relationship Id="rId12" Type="http://schemas.openxmlformats.org/officeDocument/2006/relationships/image" Target="../media/image79.wmf"/><Relationship Id="rId17" Type="http://schemas.openxmlformats.org/officeDocument/2006/relationships/image" Target="../media/image83.png"/><Relationship Id="rId25" Type="http://schemas.openxmlformats.org/officeDocument/2006/relationships/oleObject" Target="../embeddings/oleObject30.bin"/><Relationship Id="rId2" Type="http://schemas.openxmlformats.org/officeDocument/2006/relationships/notesSlide" Target="../notesSlides/notesSlide14.xml"/><Relationship Id="rId16" Type="http://schemas.openxmlformats.org/officeDocument/2006/relationships/image" Target="../media/image82.wmf"/><Relationship Id="rId20" Type="http://schemas.openxmlformats.org/officeDocument/2006/relationships/image" Target="../media/image85.wmf"/><Relationship Id="rId1" Type="http://schemas.openxmlformats.org/officeDocument/2006/relationships/slideLayout" Target="../slideLayouts/slideLayout15.xml"/><Relationship Id="rId6" Type="http://schemas.openxmlformats.org/officeDocument/2006/relationships/image" Target="../media/image75.png"/><Relationship Id="rId11" Type="http://schemas.openxmlformats.org/officeDocument/2006/relationships/oleObject" Target="../embeddings/oleObject26.bin"/><Relationship Id="rId24" Type="http://schemas.openxmlformats.org/officeDocument/2006/relationships/image" Target="../media/image88.png"/><Relationship Id="rId5" Type="http://schemas.openxmlformats.org/officeDocument/2006/relationships/image" Target="../media/image74.png"/><Relationship Id="rId15" Type="http://schemas.openxmlformats.org/officeDocument/2006/relationships/oleObject" Target="../embeddings/oleObject27.bin"/><Relationship Id="rId23" Type="http://schemas.openxmlformats.org/officeDocument/2006/relationships/image" Target="../media/image87.wmf"/><Relationship Id="rId10" Type="http://schemas.openxmlformats.org/officeDocument/2006/relationships/image" Target="../media/image78.png"/><Relationship Id="rId19" Type="http://schemas.openxmlformats.org/officeDocument/2006/relationships/oleObject" Target="../embeddings/oleObject28.bin"/><Relationship Id="rId4" Type="http://schemas.openxmlformats.org/officeDocument/2006/relationships/image" Target="../media/image73.png"/><Relationship Id="rId9" Type="http://schemas.openxmlformats.org/officeDocument/2006/relationships/image" Target="../media/image77.png"/><Relationship Id="rId14" Type="http://schemas.openxmlformats.org/officeDocument/2006/relationships/image" Target="../media/image81.png"/><Relationship Id="rId22"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93.png"/><Relationship Id="rId11" Type="http://schemas.openxmlformats.org/officeDocument/2006/relationships/image" Target="../media/image96.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5.wmf"/></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wmf"/><Relationship Id="rId18" Type="http://schemas.openxmlformats.org/officeDocument/2006/relationships/oleObject" Target="../embeddings/oleObject35.bin"/><Relationship Id="rId3" Type="http://schemas.openxmlformats.org/officeDocument/2006/relationships/image" Target="../media/image97.png"/><Relationship Id="rId21" Type="http://schemas.openxmlformats.org/officeDocument/2006/relationships/image" Target="../media/image110.wmf"/><Relationship Id="rId7" Type="http://schemas.openxmlformats.org/officeDocument/2006/relationships/image" Target="../media/image101.png"/><Relationship Id="rId12" Type="http://schemas.openxmlformats.org/officeDocument/2006/relationships/oleObject" Target="../embeddings/oleObject32.bin"/><Relationship Id="rId17" Type="http://schemas.openxmlformats.org/officeDocument/2006/relationships/image" Target="../media/image108.wmf"/><Relationship Id="rId2" Type="http://schemas.openxmlformats.org/officeDocument/2006/relationships/notesSlide" Target="../notesSlides/notesSlide16.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slideLayout" Target="../slideLayouts/slideLayout15.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7.wmf"/><Relationship Id="rId23" Type="http://schemas.openxmlformats.org/officeDocument/2006/relationships/image" Target="../media/image111.wmf"/><Relationship Id="rId10" Type="http://schemas.openxmlformats.org/officeDocument/2006/relationships/image" Target="../media/image104.png"/><Relationship Id="rId19" Type="http://schemas.openxmlformats.org/officeDocument/2006/relationships/image" Target="../media/image109.wmf"/><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oleObject" Target="../embeddings/oleObject33.bin"/><Relationship Id="rId22"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8" Type="http://schemas.openxmlformats.org/officeDocument/2006/relationships/image" Target="../media/image1080.png"/><Relationship Id="rId13" Type="http://schemas.openxmlformats.org/officeDocument/2006/relationships/image" Target="../media/image113.png"/><Relationship Id="rId3" Type="http://schemas.openxmlformats.org/officeDocument/2006/relationships/image" Target="../media/image1030.png"/><Relationship Id="rId7" Type="http://schemas.openxmlformats.org/officeDocument/2006/relationships/image" Target="../media/image1070.png"/><Relationship Id="rId12" Type="http://schemas.openxmlformats.org/officeDocument/2006/relationships/image" Target="../media/image1120.png"/><Relationship Id="rId2" Type="http://schemas.openxmlformats.org/officeDocument/2006/relationships/image" Target="../media/image1020.png"/><Relationship Id="rId1" Type="http://schemas.openxmlformats.org/officeDocument/2006/relationships/slideLayout" Target="../slideLayouts/slideLayout15.xml"/><Relationship Id="rId6" Type="http://schemas.openxmlformats.org/officeDocument/2006/relationships/image" Target="../media/image112.png"/><Relationship Id="rId11" Type="http://schemas.openxmlformats.org/officeDocument/2006/relationships/image" Target="../media/image1110.png"/><Relationship Id="rId5" Type="http://schemas.openxmlformats.org/officeDocument/2006/relationships/image" Target="../media/image1050.png"/><Relationship Id="rId10" Type="http://schemas.openxmlformats.org/officeDocument/2006/relationships/image" Target="../media/image1100.png"/><Relationship Id="rId4" Type="http://schemas.openxmlformats.org/officeDocument/2006/relationships/image" Target="../media/image1040.png"/><Relationship Id="rId9" Type="http://schemas.openxmlformats.org/officeDocument/2006/relationships/image" Target="../media/image1090.png"/><Relationship Id="rId14" Type="http://schemas.openxmlformats.org/officeDocument/2006/relationships/image" Target="../media/image1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7-finding-equivalent-fractions-and-simplifying-fraction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ncetm.org.uk/classroom-resources/vl-upper-key-stage-2-fractions-video-lessons/" TargetMode="Externa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Find equivalent fractions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5F-2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CB02C1-A93B-49E2-B65A-40181DC368A6}"/>
              </a:ext>
            </a:extLst>
          </p:cNvPr>
          <p:cNvPicPr>
            <a:picLocks noChangeAspect="1"/>
          </p:cNvPicPr>
          <p:nvPr/>
        </p:nvPicPr>
        <p:blipFill>
          <a:blip r:embed="rId3"/>
          <a:stretch>
            <a:fillRect/>
          </a:stretch>
        </p:blipFill>
        <p:spPr>
          <a:xfrm>
            <a:off x="912472" y="1345640"/>
            <a:ext cx="1802027" cy="1248729"/>
          </a:xfrm>
          <a:prstGeom prst="rect">
            <a:avLst/>
          </a:prstGeom>
        </p:spPr>
      </p:pic>
      <p:pic>
        <p:nvPicPr>
          <p:cNvPr id="9" name="Picture 8">
            <a:extLst>
              <a:ext uri="{FF2B5EF4-FFF2-40B4-BE49-F238E27FC236}">
                <a16:creationId xmlns:a16="http://schemas.microsoft.com/office/drawing/2014/main" id="{85D373BA-B3E2-4F55-8ACF-2DF494C9C877}"/>
              </a:ext>
            </a:extLst>
          </p:cNvPr>
          <p:cNvPicPr>
            <a:picLocks noChangeAspect="1"/>
          </p:cNvPicPr>
          <p:nvPr/>
        </p:nvPicPr>
        <p:blipFill>
          <a:blip r:embed="rId4"/>
          <a:stretch>
            <a:fillRect/>
          </a:stretch>
        </p:blipFill>
        <p:spPr>
          <a:xfrm>
            <a:off x="4194568" y="1367947"/>
            <a:ext cx="1072373" cy="1113031"/>
          </a:xfrm>
          <a:prstGeom prst="rect">
            <a:avLst/>
          </a:prstGeom>
        </p:spPr>
      </p:pic>
      <p:pic>
        <p:nvPicPr>
          <p:cNvPr id="11" name="Picture 10">
            <a:extLst>
              <a:ext uri="{FF2B5EF4-FFF2-40B4-BE49-F238E27FC236}">
                <a16:creationId xmlns:a16="http://schemas.microsoft.com/office/drawing/2014/main" id="{83E352AF-20B1-45D1-B56C-0077E37B8EAD}"/>
              </a:ext>
            </a:extLst>
          </p:cNvPr>
          <p:cNvPicPr>
            <a:picLocks noChangeAspect="1"/>
          </p:cNvPicPr>
          <p:nvPr/>
        </p:nvPicPr>
        <p:blipFill>
          <a:blip r:embed="rId5"/>
          <a:stretch>
            <a:fillRect/>
          </a:stretch>
        </p:blipFill>
        <p:spPr>
          <a:xfrm>
            <a:off x="4222439" y="3040304"/>
            <a:ext cx="1058373" cy="1043397"/>
          </a:xfrm>
          <a:prstGeom prst="rect">
            <a:avLst/>
          </a:prstGeom>
        </p:spPr>
      </p:pic>
      <p:pic>
        <p:nvPicPr>
          <p:cNvPr id="15" name="Picture 14">
            <a:extLst>
              <a:ext uri="{FF2B5EF4-FFF2-40B4-BE49-F238E27FC236}">
                <a16:creationId xmlns:a16="http://schemas.microsoft.com/office/drawing/2014/main" id="{67537A8E-76F9-46D2-B71C-0E6FEC7B6002}"/>
              </a:ext>
            </a:extLst>
          </p:cNvPr>
          <p:cNvPicPr>
            <a:picLocks noChangeAspect="1"/>
          </p:cNvPicPr>
          <p:nvPr/>
        </p:nvPicPr>
        <p:blipFill>
          <a:blip r:embed="rId6"/>
          <a:stretch>
            <a:fillRect/>
          </a:stretch>
        </p:blipFill>
        <p:spPr>
          <a:xfrm>
            <a:off x="896189" y="5155673"/>
            <a:ext cx="2843155" cy="356687"/>
          </a:xfrm>
          <a:prstGeom prst="rect">
            <a:avLst/>
          </a:prstGeom>
        </p:spPr>
      </p:pic>
      <p:pic>
        <p:nvPicPr>
          <p:cNvPr id="17" name="Picture 16">
            <a:extLst>
              <a:ext uri="{FF2B5EF4-FFF2-40B4-BE49-F238E27FC236}">
                <a16:creationId xmlns:a16="http://schemas.microsoft.com/office/drawing/2014/main" id="{9843CE2E-EE24-4AA8-83B0-8AB6CF9374EA}"/>
              </a:ext>
            </a:extLst>
          </p:cNvPr>
          <p:cNvPicPr>
            <a:picLocks noChangeAspect="1"/>
          </p:cNvPicPr>
          <p:nvPr/>
        </p:nvPicPr>
        <p:blipFill>
          <a:blip r:embed="rId7"/>
          <a:stretch>
            <a:fillRect/>
          </a:stretch>
        </p:blipFill>
        <p:spPr>
          <a:xfrm>
            <a:off x="736970" y="3586276"/>
            <a:ext cx="1169961" cy="991026"/>
          </a:xfrm>
          <a:prstGeom prst="rect">
            <a:avLst/>
          </a:prstGeom>
        </p:spPr>
      </p:pic>
      <p:pic>
        <p:nvPicPr>
          <p:cNvPr id="19" name="Picture 18">
            <a:extLst>
              <a:ext uri="{FF2B5EF4-FFF2-40B4-BE49-F238E27FC236}">
                <a16:creationId xmlns:a16="http://schemas.microsoft.com/office/drawing/2014/main" id="{40BF8242-3AA0-4457-BF6E-9D18FADD7930}"/>
              </a:ext>
            </a:extLst>
          </p:cNvPr>
          <p:cNvPicPr>
            <a:picLocks noChangeAspect="1"/>
          </p:cNvPicPr>
          <p:nvPr/>
        </p:nvPicPr>
        <p:blipFill>
          <a:blip r:embed="rId8"/>
          <a:stretch>
            <a:fillRect/>
          </a:stretch>
        </p:blipFill>
        <p:spPr>
          <a:xfrm>
            <a:off x="4801975" y="4549142"/>
            <a:ext cx="1913342" cy="788943"/>
          </a:xfrm>
          <a:prstGeom prst="rect">
            <a:avLst/>
          </a:prstGeom>
        </p:spPr>
      </p:pic>
      <p:sp>
        <p:nvSpPr>
          <p:cNvPr id="5" name="Title 4">
            <a:extLst>
              <a:ext uri="{FF2B5EF4-FFF2-40B4-BE49-F238E27FC236}">
                <a16:creationId xmlns:a16="http://schemas.microsoft.com/office/drawing/2014/main" id="{A218BE58-A04B-4FB4-B9E4-C5C41036767B}"/>
              </a:ext>
            </a:extLst>
          </p:cNvPr>
          <p:cNvSpPr>
            <a:spLocks noGrp="1"/>
          </p:cNvSpPr>
          <p:nvPr>
            <p:ph type="title"/>
          </p:nvPr>
        </p:nvSpPr>
        <p:spPr/>
        <p:txBody>
          <a:bodyPr/>
          <a:lstStyle/>
          <a:p>
            <a:r>
              <a:rPr lang="en-GB" dirty="0"/>
              <a:t>5F-2 Find equivalent fractions</a:t>
            </a:r>
          </a:p>
        </p:txBody>
      </p:sp>
      <p:graphicFrame>
        <p:nvGraphicFramePr>
          <p:cNvPr id="8" name="Object 7">
            <a:extLst>
              <a:ext uri="{FF2B5EF4-FFF2-40B4-BE49-F238E27FC236}">
                <a16:creationId xmlns:a16="http://schemas.microsoft.com/office/drawing/2014/main" id="{0942D7B0-C503-43B9-9EE9-3430236CB859}"/>
              </a:ext>
            </a:extLst>
          </p:cNvPr>
          <p:cNvGraphicFramePr>
            <a:graphicFrameLocks noChangeAspect="1"/>
          </p:cNvGraphicFramePr>
          <p:nvPr/>
        </p:nvGraphicFramePr>
        <p:xfrm>
          <a:off x="1217368" y="2551139"/>
          <a:ext cx="1168400" cy="558800"/>
        </p:xfrm>
        <a:graphic>
          <a:graphicData uri="http://schemas.openxmlformats.org/presentationml/2006/ole">
            <mc:AlternateContent xmlns:mc="http://schemas.openxmlformats.org/markup-compatibility/2006">
              <mc:Choice xmlns:v="urn:schemas-microsoft-com:vml" Requires="v">
                <p:oleObj name="Equation" r:id="rId9" imgW="1168200" imgH="558720" progId="Equation.DSMT4">
                  <p:embed/>
                </p:oleObj>
              </mc:Choice>
              <mc:Fallback>
                <p:oleObj name="Equation" r:id="rId9" imgW="1168200" imgH="558720" progId="Equation.DSMT4">
                  <p:embed/>
                  <p:pic>
                    <p:nvPicPr>
                      <p:cNvPr id="8" name="Object 7">
                        <a:extLst>
                          <a:ext uri="{FF2B5EF4-FFF2-40B4-BE49-F238E27FC236}">
                            <a16:creationId xmlns:a16="http://schemas.microsoft.com/office/drawing/2014/main" id="{0942D7B0-C503-43B9-9EE9-3430236CB859}"/>
                          </a:ext>
                        </a:extLst>
                      </p:cNvPr>
                      <p:cNvPicPr/>
                      <p:nvPr/>
                    </p:nvPicPr>
                    <p:blipFill>
                      <a:blip r:embed="rId10"/>
                      <a:stretch>
                        <a:fillRect/>
                      </a:stretch>
                    </p:blipFill>
                    <p:spPr>
                      <a:xfrm>
                        <a:off x="1217368" y="2551139"/>
                        <a:ext cx="11684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9FECDE5-4250-45ED-B917-03CDF2EA8DD2}"/>
              </a:ext>
            </a:extLst>
          </p:cNvPr>
          <p:cNvGraphicFramePr>
            <a:graphicFrameLocks noChangeAspect="1"/>
          </p:cNvGraphicFramePr>
          <p:nvPr/>
        </p:nvGraphicFramePr>
        <p:xfrm>
          <a:off x="5330171" y="1690604"/>
          <a:ext cx="1181100" cy="558800"/>
        </p:xfrm>
        <a:graphic>
          <a:graphicData uri="http://schemas.openxmlformats.org/presentationml/2006/ole">
            <mc:AlternateContent xmlns:mc="http://schemas.openxmlformats.org/markup-compatibility/2006">
              <mc:Choice xmlns:v="urn:schemas-microsoft-com:vml" Requires="v">
                <p:oleObj name="Equation" r:id="rId11" imgW="1180800" imgH="558720" progId="Equation.DSMT4">
                  <p:embed/>
                </p:oleObj>
              </mc:Choice>
              <mc:Fallback>
                <p:oleObj name="Equation" r:id="rId11" imgW="1180800" imgH="558720" progId="Equation.DSMT4">
                  <p:embed/>
                  <p:pic>
                    <p:nvPicPr>
                      <p:cNvPr id="10" name="Object 9">
                        <a:extLst>
                          <a:ext uri="{FF2B5EF4-FFF2-40B4-BE49-F238E27FC236}">
                            <a16:creationId xmlns:a16="http://schemas.microsoft.com/office/drawing/2014/main" id="{B9FECDE5-4250-45ED-B917-03CDF2EA8DD2}"/>
                          </a:ext>
                        </a:extLst>
                      </p:cNvPr>
                      <p:cNvPicPr/>
                      <p:nvPr/>
                    </p:nvPicPr>
                    <p:blipFill>
                      <a:blip r:embed="rId12"/>
                      <a:stretch>
                        <a:fillRect/>
                      </a:stretch>
                    </p:blipFill>
                    <p:spPr>
                      <a:xfrm>
                        <a:off x="5330171" y="1690604"/>
                        <a:ext cx="1181100" cy="558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AD2C13B-62F4-4DB3-A987-23F5CB249366}"/>
              </a:ext>
            </a:extLst>
          </p:cNvPr>
          <p:cNvGraphicFramePr>
            <a:graphicFrameLocks noChangeAspect="1"/>
          </p:cNvGraphicFramePr>
          <p:nvPr/>
        </p:nvGraphicFramePr>
        <p:xfrm>
          <a:off x="1783978" y="5569842"/>
          <a:ext cx="1054100" cy="558800"/>
        </p:xfrm>
        <a:graphic>
          <a:graphicData uri="http://schemas.openxmlformats.org/presentationml/2006/ole">
            <mc:AlternateContent xmlns:mc="http://schemas.openxmlformats.org/markup-compatibility/2006">
              <mc:Choice xmlns:v="urn:schemas-microsoft-com:vml" Requires="v">
                <p:oleObj name="Equation" r:id="rId13" imgW="1054080" imgH="558720" progId="Equation.DSMT4">
                  <p:embed/>
                </p:oleObj>
              </mc:Choice>
              <mc:Fallback>
                <p:oleObj name="Equation" r:id="rId13" imgW="1054080" imgH="558720" progId="Equation.DSMT4">
                  <p:embed/>
                  <p:pic>
                    <p:nvPicPr>
                      <p:cNvPr id="12" name="Object 11">
                        <a:extLst>
                          <a:ext uri="{FF2B5EF4-FFF2-40B4-BE49-F238E27FC236}">
                            <a16:creationId xmlns:a16="http://schemas.microsoft.com/office/drawing/2014/main" id="{0AD2C13B-62F4-4DB3-A987-23F5CB249366}"/>
                          </a:ext>
                        </a:extLst>
                      </p:cNvPr>
                      <p:cNvPicPr/>
                      <p:nvPr/>
                    </p:nvPicPr>
                    <p:blipFill>
                      <a:blip r:embed="rId14"/>
                      <a:stretch>
                        <a:fillRect/>
                      </a:stretch>
                    </p:blipFill>
                    <p:spPr>
                      <a:xfrm>
                        <a:off x="1783978" y="5569842"/>
                        <a:ext cx="1054100" cy="558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2CF9900-407B-4625-BA0C-45F8C76E75DE}"/>
              </a:ext>
            </a:extLst>
          </p:cNvPr>
          <p:cNvGraphicFramePr>
            <a:graphicFrameLocks noChangeAspect="1"/>
          </p:cNvGraphicFramePr>
          <p:nvPr/>
        </p:nvGraphicFramePr>
        <p:xfrm>
          <a:off x="5465988" y="3306876"/>
          <a:ext cx="1168400" cy="558800"/>
        </p:xfrm>
        <a:graphic>
          <a:graphicData uri="http://schemas.openxmlformats.org/presentationml/2006/ole">
            <mc:AlternateContent xmlns:mc="http://schemas.openxmlformats.org/markup-compatibility/2006">
              <mc:Choice xmlns:v="urn:schemas-microsoft-com:vml" Requires="v">
                <p:oleObj name="Equation" r:id="rId15" imgW="1168200" imgH="558720" progId="Equation.DSMT4">
                  <p:embed/>
                </p:oleObj>
              </mc:Choice>
              <mc:Fallback>
                <p:oleObj name="Equation" r:id="rId15" imgW="1168200" imgH="558720" progId="Equation.DSMT4">
                  <p:embed/>
                  <p:pic>
                    <p:nvPicPr>
                      <p:cNvPr id="14" name="Object 13">
                        <a:extLst>
                          <a:ext uri="{FF2B5EF4-FFF2-40B4-BE49-F238E27FC236}">
                            <a16:creationId xmlns:a16="http://schemas.microsoft.com/office/drawing/2014/main" id="{42CF9900-407B-4625-BA0C-45F8C76E75DE}"/>
                          </a:ext>
                        </a:extLst>
                      </p:cNvPr>
                      <p:cNvPicPr/>
                      <p:nvPr/>
                    </p:nvPicPr>
                    <p:blipFill>
                      <a:blip r:embed="rId16"/>
                      <a:stretch>
                        <a:fillRect/>
                      </a:stretch>
                    </p:blipFill>
                    <p:spPr>
                      <a:xfrm>
                        <a:off x="5465988" y="3306876"/>
                        <a:ext cx="11684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E9E12A1-9F9E-4123-888A-59832FC5E14B}"/>
              </a:ext>
            </a:extLst>
          </p:cNvPr>
          <p:cNvGraphicFramePr>
            <a:graphicFrameLocks noChangeAspect="1"/>
          </p:cNvGraphicFramePr>
          <p:nvPr/>
        </p:nvGraphicFramePr>
        <p:xfrm>
          <a:off x="2056033" y="3884359"/>
          <a:ext cx="1047750" cy="542925"/>
        </p:xfrm>
        <a:graphic>
          <a:graphicData uri="http://schemas.openxmlformats.org/presentationml/2006/ole">
            <mc:AlternateContent xmlns:mc="http://schemas.openxmlformats.org/markup-compatibility/2006">
              <mc:Choice xmlns:v="urn:schemas-microsoft-com:vml" Requires="v">
                <p:oleObj name="Equation" r:id="rId17" imgW="1047700" imgH="542984" progId="Equation.DSMT4">
                  <p:embed/>
                </p:oleObj>
              </mc:Choice>
              <mc:Fallback>
                <p:oleObj name="Equation" r:id="rId17" imgW="1047700" imgH="542984" progId="Equation.DSMT4">
                  <p:embed/>
                  <p:pic>
                    <p:nvPicPr>
                      <p:cNvPr id="16" name="Object 15">
                        <a:extLst>
                          <a:ext uri="{FF2B5EF4-FFF2-40B4-BE49-F238E27FC236}">
                            <a16:creationId xmlns:a16="http://schemas.microsoft.com/office/drawing/2014/main" id="{1E9E12A1-9F9E-4123-888A-59832FC5E14B}"/>
                          </a:ext>
                        </a:extLst>
                      </p:cNvPr>
                      <p:cNvPicPr/>
                      <p:nvPr/>
                    </p:nvPicPr>
                    <p:blipFill>
                      <a:blip r:embed="rId18"/>
                      <a:stretch>
                        <a:fillRect/>
                      </a:stretch>
                    </p:blipFill>
                    <p:spPr>
                      <a:xfrm>
                        <a:off x="2056033" y="3884359"/>
                        <a:ext cx="1047750" cy="5429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6982B01-FE8E-4509-AC34-AB3723750DE6}"/>
              </a:ext>
            </a:extLst>
          </p:cNvPr>
          <p:cNvGraphicFramePr>
            <a:graphicFrameLocks noChangeAspect="1"/>
          </p:cNvGraphicFramePr>
          <p:nvPr/>
        </p:nvGraphicFramePr>
        <p:xfrm>
          <a:off x="5165240" y="5360541"/>
          <a:ext cx="1066800" cy="558800"/>
        </p:xfrm>
        <a:graphic>
          <a:graphicData uri="http://schemas.openxmlformats.org/presentationml/2006/ole">
            <mc:AlternateContent xmlns:mc="http://schemas.openxmlformats.org/markup-compatibility/2006">
              <mc:Choice xmlns:v="urn:schemas-microsoft-com:vml" Requires="v">
                <p:oleObj name="Equation" r:id="rId19" imgW="1066680" imgH="558720" progId="Equation.DSMT4">
                  <p:embed/>
                </p:oleObj>
              </mc:Choice>
              <mc:Fallback>
                <p:oleObj name="Equation" r:id="rId19" imgW="1066680" imgH="558720" progId="Equation.DSMT4">
                  <p:embed/>
                  <p:pic>
                    <p:nvPicPr>
                      <p:cNvPr id="18" name="Object 17">
                        <a:extLst>
                          <a:ext uri="{FF2B5EF4-FFF2-40B4-BE49-F238E27FC236}">
                            <a16:creationId xmlns:a16="http://schemas.microsoft.com/office/drawing/2014/main" id="{C6982B01-FE8E-4509-AC34-AB3723750DE6}"/>
                          </a:ext>
                        </a:extLst>
                      </p:cNvPr>
                      <p:cNvPicPr/>
                      <p:nvPr/>
                    </p:nvPicPr>
                    <p:blipFill>
                      <a:blip r:embed="rId20"/>
                      <a:stretch>
                        <a:fillRect/>
                      </a:stretch>
                    </p:blipFill>
                    <p:spPr>
                      <a:xfrm>
                        <a:off x="5165240" y="5360541"/>
                        <a:ext cx="1066800" cy="55880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483DCC3-475B-46D9-B4D1-779C81A0B4A9}"/>
              </a:ext>
            </a:extLst>
          </p:cNvPr>
          <p:cNvSpPr/>
          <p:nvPr/>
        </p:nvSpPr>
        <p:spPr>
          <a:xfrm>
            <a:off x="542390" y="3453380"/>
            <a:ext cx="2286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1" name="Content Placeholder 2">
            <a:extLst>
              <a:ext uri="{FF2B5EF4-FFF2-40B4-BE49-F238E27FC236}">
                <a16:creationId xmlns:a16="http://schemas.microsoft.com/office/drawing/2014/main" id="{9CBEFE85-A47F-4AE7-B9BB-DB8D0F1737BC}"/>
              </a:ext>
            </a:extLst>
          </p:cNvPr>
          <p:cNvSpPr txBox="1">
            <a:spLocks/>
          </p:cNvSpPr>
          <p:nvPr/>
        </p:nvSpPr>
        <p:spPr>
          <a:xfrm>
            <a:off x="7543523" y="1433504"/>
            <a:ext cx="4038878"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Equivalent fractions can be written for each of the representations.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each of the pairs of equivalent fractions by looking at the whole in different ways?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why they are equivalent fractions – why they represent the same value?</a:t>
            </a: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AD96D7-D68B-4B84-9C81-A6E7DDD0A1D1}"/>
              </a:ext>
            </a:extLst>
          </p:cNvPr>
          <p:cNvSpPr/>
          <p:nvPr/>
        </p:nvSpPr>
        <p:spPr>
          <a:xfrm>
            <a:off x="4222439" y="1390403"/>
            <a:ext cx="1125857" cy="1113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D470D1DA-92C7-42B7-8FE7-6CE07CD20CA1}"/>
              </a:ext>
            </a:extLst>
          </p:cNvPr>
          <p:cNvSpPr/>
          <p:nvPr/>
        </p:nvSpPr>
        <p:spPr>
          <a:xfrm>
            <a:off x="800413" y="4891879"/>
            <a:ext cx="2899508" cy="62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1DC7952F-8628-4704-B4AE-A7B7DB8816AF}"/>
              </a:ext>
            </a:extLst>
          </p:cNvPr>
          <p:cNvSpPr/>
          <p:nvPr/>
        </p:nvSpPr>
        <p:spPr>
          <a:xfrm>
            <a:off x="4222438" y="3057702"/>
            <a:ext cx="1125857" cy="112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03A50753-AE65-4C5B-B264-7FB2E7FB4741}"/>
              </a:ext>
            </a:extLst>
          </p:cNvPr>
          <p:cNvSpPr/>
          <p:nvPr/>
        </p:nvSpPr>
        <p:spPr>
          <a:xfrm>
            <a:off x="4751625" y="4586573"/>
            <a:ext cx="2063986" cy="667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1FEDEE63-70D3-4845-B08D-B8B414F1D2E7}"/>
              </a:ext>
            </a:extLst>
          </p:cNvPr>
          <p:cNvSpPr/>
          <p:nvPr/>
        </p:nvSpPr>
        <p:spPr>
          <a:xfrm>
            <a:off x="821340" y="3604590"/>
            <a:ext cx="1124586" cy="1054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166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5F-2 Find equivalent fractions</a:t>
            </a:r>
          </a:p>
        </p:txBody>
      </p:sp>
      <p:pic>
        <p:nvPicPr>
          <p:cNvPr id="7" name="Picture 6" descr="A picture containing room, game, shirt, table&#10;&#10;Description automatically generated">
            <a:extLst>
              <a:ext uri="{FF2B5EF4-FFF2-40B4-BE49-F238E27FC236}">
                <a16:creationId xmlns:a16="http://schemas.microsoft.com/office/drawing/2014/main" id="{4F6EA0E2-796C-4A0E-82D9-9F1C5379D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06" y="2229633"/>
            <a:ext cx="2811098" cy="1654066"/>
          </a:xfrm>
          <a:prstGeom prst="rect">
            <a:avLst/>
          </a:prstGeom>
        </p:spPr>
      </p:pic>
      <p:pic>
        <p:nvPicPr>
          <p:cNvPr id="15" name="Picture 14" descr="A picture containing room, shirt&#10;&#10;Description automatically generated">
            <a:extLst>
              <a:ext uri="{FF2B5EF4-FFF2-40B4-BE49-F238E27FC236}">
                <a16:creationId xmlns:a16="http://schemas.microsoft.com/office/drawing/2014/main" id="{6846B568-A567-483A-B0A2-0889B525DC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115" y="2229633"/>
            <a:ext cx="2811098" cy="1654066"/>
          </a:xfrm>
          <a:prstGeom prst="rect">
            <a:avLst/>
          </a:prstGeom>
        </p:spPr>
      </p:pic>
      <p:sp>
        <p:nvSpPr>
          <p:cNvPr id="9" name="TextBox 8">
            <a:extLst>
              <a:ext uri="{FF2B5EF4-FFF2-40B4-BE49-F238E27FC236}">
                <a16:creationId xmlns:a16="http://schemas.microsoft.com/office/drawing/2014/main" id="{A41F9165-6279-4183-907C-62EFB44FD112}"/>
              </a:ext>
            </a:extLst>
          </p:cNvPr>
          <p:cNvSpPr txBox="1"/>
          <p:nvPr/>
        </p:nvSpPr>
        <p:spPr>
          <a:xfrm>
            <a:off x="1632525" y="4565831"/>
            <a:ext cx="41229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0" name="TextBox 9">
            <a:extLst>
              <a:ext uri="{FF2B5EF4-FFF2-40B4-BE49-F238E27FC236}">
                <a16:creationId xmlns:a16="http://schemas.microsoft.com/office/drawing/2014/main" id="{D379DB00-1F4D-4662-9818-DC8E4FF390C2}"/>
              </a:ext>
            </a:extLst>
          </p:cNvPr>
          <p:cNvSpPr txBox="1"/>
          <p:nvPr/>
        </p:nvSpPr>
        <p:spPr>
          <a:xfrm>
            <a:off x="1632525" y="5200222"/>
            <a:ext cx="41229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11" name="Straight Connector 10">
            <a:extLst>
              <a:ext uri="{FF2B5EF4-FFF2-40B4-BE49-F238E27FC236}">
                <a16:creationId xmlns:a16="http://schemas.microsoft.com/office/drawing/2014/main" id="{08B25026-E294-49E5-935B-075C0D3A10AE}"/>
              </a:ext>
            </a:extLst>
          </p:cNvPr>
          <p:cNvCxnSpPr>
            <a:cxnSpLocks/>
          </p:cNvCxnSpPr>
          <p:nvPr/>
        </p:nvCxnSpPr>
        <p:spPr>
          <a:xfrm>
            <a:off x="1639610" y="5171869"/>
            <a:ext cx="398122" cy="0"/>
          </a:xfrm>
          <a:prstGeom prst="line">
            <a:avLst/>
          </a:prstGeom>
          <a:ln w="57150"/>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2674297-7E44-4BA2-939B-95C772FA0989}"/>
              </a:ext>
            </a:extLst>
          </p:cNvPr>
          <p:cNvSpPr txBox="1"/>
          <p:nvPr/>
        </p:nvSpPr>
        <p:spPr>
          <a:xfrm>
            <a:off x="4566461" y="4565831"/>
            <a:ext cx="41229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18" name="TextBox 17">
            <a:extLst>
              <a:ext uri="{FF2B5EF4-FFF2-40B4-BE49-F238E27FC236}">
                <a16:creationId xmlns:a16="http://schemas.microsoft.com/office/drawing/2014/main" id="{66D13AAB-ADAE-4B16-9FD8-570733598696}"/>
              </a:ext>
            </a:extLst>
          </p:cNvPr>
          <p:cNvSpPr txBox="1"/>
          <p:nvPr/>
        </p:nvSpPr>
        <p:spPr>
          <a:xfrm>
            <a:off x="4352730" y="5200222"/>
            <a:ext cx="83975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cxnSp>
        <p:nvCxnSpPr>
          <p:cNvPr id="19" name="Straight Connector 18">
            <a:extLst>
              <a:ext uri="{FF2B5EF4-FFF2-40B4-BE49-F238E27FC236}">
                <a16:creationId xmlns:a16="http://schemas.microsoft.com/office/drawing/2014/main" id="{ABA9F873-0FAC-491B-840F-800C03518A9D}"/>
              </a:ext>
            </a:extLst>
          </p:cNvPr>
          <p:cNvCxnSpPr>
            <a:cxnSpLocks/>
          </p:cNvCxnSpPr>
          <p:nvPr/>
        </p:nvCxnSpPr>
        <p:spPr>
          <a:xfrm>
            <a:off x="4573546" y="5171869"/>
            <a:ext cx="398122" cy="0"/>
          </a:xfrm>
          <a:prstGeom prst="line">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B04BCF-364E-4699-8DA9-484DEFFBB41A}"/>
                  </a:ext>
                </a:extLst>
              </p:cNvPr>
              <p:cNvSpPr txBox="1">
                <a:spLocks/>
              </p:cNvSpPr>
              <p:nvPr/>
            </p:nvSpPr>
            <p:spPr>
              <a:xfrm>
                <a:off x="6192012" y="1556792"/>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two representations?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why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are equivalent fractions.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3" name="Content Placeholder 2">
                <a:extLst>
                  <a:ext uri="{FF2B5EF4-FFF2-40B4-BE49-F238E27FC236}">
                    <a16:creationId xmlns:a16="http://schemas.microsoft.com/office/drawing/2014/main" id="{2DB04BCF-364E-4699-8DA9-484DEFFBB41A}"/>
                  </a:ext>
                </a:extLst>
              </p:cNvPr>
              <p:cNvSpPr txBox="1">
                <a:spLocks noRot="1" noChangeAspect="1" noMove="1" noResize="1" noEditPoints="1" noAdjustHandles="1" noChangeArrowheads="1" noChangeShapeType="1" noTextEdit="1"/>
              </p:cNvSpPr>
              <p:nvPr/>
            </p:nvSpPr>
            <p:spPr>
              <a:xfrm>
                <a:off x="6192012" y="1556792"/>
                <a:ext cx="5390389" cy="2967496"/>
              </a:xfrm>
              <a:prstGeom prst="rect">
                <a:avLst/>
              </a:prstGeom>
              <a:blipFill>
                <a:blip r:embed="rId6"/>
                <a:stretch>
                  <a:fillRect l="-1018"/>
                </a:stretch>
              </a:blipFill>
            </p:spPr>
            <p:txBody>
              <a:bodyPr/>
              <a:lstStyle/>
              <a:p>
                <a:r>
                  <a:rPr lang="en-GB">
                    <a:noFill/>
                  </a:rPr>
                  <a:t> </a:t>
                </a:r>
              </a:p>
            </p:txBody>
          </p:sp>
        </mc:Fallback>
      </mc:AlternateContent>
      <p:sp>
        <p:nvSpPr>
          <p:cNvPr id="4" name="TextBox 19">
            <a:extLst>
              <a:ext uri="{FF2B5EF4-FFF2-40B4-BE49-F238E27FC236}">
                <a16:creationId xmlns:a16="http://schemas.microsoft.com/office/drawing/2014/main" id="{0C5690B2-8C01-4ECC-911C-0E474A520B04}"/>
              </a:ext>
            </a:extLst>
          </p:cNvPr>
          <p:cNvSpPr txBox="1"/>
          <p:nvPr/>
        </p:nvSpPr>
        <p:spPr>
          <a:xfrm>
            <a:off x="6411087" y="3883699"/>
            <a:ext cx="4952237" cy="1631216"/>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is divided into 4 equal parts and 1 of those parts is circled.</a:t>
            </a:r>
          </a:p>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is divided into 12 equal parts and 3 of those parts</a:t>
            </a:r>
            <a:r>
              <a:rPr kumimoji="0" lang="en-GB" sz="2000" b="0" i="1" u="none" strike="noStrike" kern="1200" cap="none" spc="0" normalizeH="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are circled.</a:t>
            </a:r>
            <a:endParaRPr kumimoji="0" lang="en-GB" sz="3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3191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C7A312-1D6B-41E2-8657-72E0FDECB38D}"/>
              </a:ext>
            </a:extLst>
          </p:cNvPr>
          <p:cNvSpPr>
            <a:spLocks noGrp="1"/>
          </p:cNvSpPr>
          <p:nvPr>
            <p:ph type="title"/>
          </p:nvPr>
        </p:nvSpPr>
        <p:spPr/>
        <p:txBody>
          <a:bodyPr/>
          <a:lstStyle/>
          <a:p>
            <a:r>
              <a:rPr lang="en-GB" dirty="0"/>
              <a:t>5F-2 Find equivalent fractions</a:t>
            </a:r>
          </a:p>
        </p:txBody>
      </p:sp>
      <p:pic>
        <p:nvPicPr>
          <p:cNvPr id="8" name="Picture 7">
            <a:extLst>
              <a:ext uri="{FF2B5EF4-FFF2-40B4-BE49-F238E27FC236}">
                <a16:creationId xmlns:a16="http://schemas.microsoft.com/office/drawing/2014/main" id="{EC0848F9-5379-49E3-8E2C-E7DD56B1AA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314" y="2046058"/>
            <a:ext cx="6135088" cy="1779182"/>
          </a:xfrm>
          <a:prstGeom prst="rect">
            <a:avLst/>
          </a:prstGeom>
        </p:spPr>
      </p:pic>
      <p:pic>
        <p:nvPicPr>
          <p:cNvPr id="10" name="Picture 9">
            <a:extLst>
              <a:ext uri="{FF2B5EF4-FFF2-40B4-BE49-F238E27FC236}">
                <a16:creationId xmlns:a16="http://schemas.microsoft.com/office/drawing/2014/main" id="{B0B9D201-B009-4621-8A20-BD077C0A7F1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314" y="1934120"/>
            <a:ext cx="6135088" cy="1900646"/>
          </a:xfrm>
          <a:prstGeom prst="rect">
            <a:avLst/>
          </a:prstGeom>
        </p:spPr>
      </p:pic>
      <p:pic>
        <p:nvPicPr>
          <p:cNvPr id="12" name="Picture 11">
            <a:extLst>
              <a:ext uri="{FF2B5EF4-FFF2-40B4-BE49-F238E27FC236}">
                <a16:creationId xmlns:a16="http://schemas.microsoft.com/office/drawing/2014/main" id="{0E72BCEC-76BB-4432-B3E9-E7CEB3BCF3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2314" y="4041606"/>
            <a:ext cx="6135088" cy="957114"/>
          </a:xfrm>
          <a:prstGeom prst="rect">
            <a:avLst/>
          </a:prstGeom>
        </p:spPr>
      </p:pic>
      <p:sp>
        <p:nvSpPr>
          <p:cNvPr id="9" name="Rectangle 8">
            <a:extLst>
              <a:ext uri="{FF2B5EF4-FFF2-40B4-BE49-F238E27FC236}">
                <a16:creationId xmlns:a16="http://schemas.microsoft.com/office/drawing/2014/main" id="{2A3D9D34-85D3-41B7-A3F2-BC1AAC89D7ED}"/>
              </a:ext>
            </a:extLst>
          </p:cNvPr>
          <p:cNvSpPr/>
          <p:nvPr/>
        </p:nvSpPr>
        <p:spPr>
          <a:xfrm>
            <a:off x="2941738" y="4358640"/>
            <a:ext cx="39624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C8FABC1-F55C-4874-8EAF-D5B392CC7129}"/>
                  </a:ext>
                </a:extLst>
              </p:cNvPr>
              <p:cNvSpPr txBox="1">
                <a:spLocks/>
              </p:cNvSpPr>
              <p:nvPr/>
            </p:nvSpPr>
            <p:spPr>
              <a:xfrm>
                <a:off x="6096000" y="1314140"/>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two representations?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why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are equivalent fractions.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the two circles were pizza,</a:t>
                </a:r>
                <a:r>
                  <a:rPr kumimoji="0" lang="en-GB" sz="2000" b="0" i="0" u="none" strike="noStrike" kern="1200" cap="none" spc="0" normalizeH="0" noProof="0" dirty="0">
                    <a:ln>
                      <a:noFill/>
                    </a:ln>
                    <a:solidFill>
                      <a:srgbClr val="585858"/>
                    </a:solidFill>
                    <a:effectLst/>
                    <a:uLnTx/>
                    <a:uFillTx/>
                    <a:latin typeface="Arial"/>
                    <a:ea typeface="+mn-ea"/>
                    <a:cs typeface="+mn-cs"/>
                  </a:rPr>
                  <a:t> would</a:t>
                </a:r>
                <a:r>
                  <a:rPr kumimoji="0" lang="en-GB" sz="2000" b="0" i="0" u="none" strike="noStrike" kern="1200" cap="none" spc="0" normalizeH="0" baseline="0" noProof="0" dirty="0">
                    <a:ln>
                      <a:noFill/>
                    </a:ln>
                    <a:solidFill>
                      <a:srgbClr val="585858"/>
                    </a:solidFill>
                    <a:effectLst/>
                    <a:uLnTx/>
                    <a:uFillTx/>
                    <a:latin typeface="Arial"/>
                    <a:ea typeface="+mn-ea"/>
                    <a:cs typeface="+mn-cs"/>
                  </a:rPr>
                  <a:t> they represent the same portion of pizza?</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4" name="Content Placeholder 2">
                <a:extLst>
                  <a:ext uri="{FF2B5EF4-FFF2-40B4-BE49-F238E27FC236}">
                    <a16:creationId xmlns:a16="http://schemas.microsoft.com/office/drawing/2014/main" id="{1C8FABC1-F55C-4874-8EAF-D5B392CC7129}"/>
                  </a:ext>
                </a:extLst>
              </p:cNvPr>
              <p:cNvSpPr txBox="1">
                <a:spLocks noRot="1" noChangeAspect="1" noMove="1" noResize="1" noEditPoints="1" noAdjustHandles="1" noChangeArrowheads="1" noChangeShapeType="1" noTextEdit="1"/>
              </p:cNvSpPr>
              <p:nvPr/>
            </p:nvSpPr>
            <p:spPr>
              <a:xfrm>
                <a:off x="6096000" y="1314140"/>
                <a:ext cx="5390389" cy="2967496"/>
              </a:xfrm>
              <a:prstGeom prst="rect">
                <a:avLst/>
              </a:prstGeom>
              <a:blipFill>
                <a:blip r:embed="rId6"/>
                <a:stretch>
                  <a:fillRect l="-1018" t="-206"/>
                </a:stretch>
              </a:blipFill>
            </p:spPr>
            <p:txBody>
              <a:bodyPr/>
              <a:lstStyle/>
              <a:p>
                <a:r>
                  <a:rPr lang="en-GB">
                    <a:noFill/>
                  </a:rPr>
                  <a:t> </a:t>
                </a:r>
              </a:p>
            </p:txBody>
          </p:sp>
        </mc:Fallback>
      </mc:AlternateContent>
      <p:sp>
        <p:nvSpPr>
          <p:cNvPr id="2" name="TextBox 19">
            <a:extLst>
              <a:ext uri="{FF2B5EF4-FFF2-40B4-BE49-F238E27FC236}">
                <a16:creationId xmlns:a16="http://schemas.microsoft.com/office/drawing/2014/main" id="{1554AB59-7DB9-4E4A-8D67-41F02C343B2E}"/>
              </a:ext>
            </a:extLst>
          </p:cNvPr>
          <p:cNvSpPr txBox="1"/>
          <p:nvPr/>
        </p:nvSpPr>
        <p:spPr>
          <a:xfrm>
            <a:off x="6225324" y="4183112"/>
            <a:ext cx="5133239" cy="1631216"/>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is divided into 4 equal parts and 1 of those parts is shaded.</a:t>
            </a:r>
          </a:p>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is divided into 12 equal parts and 3 of those parts are shaded.</a:t>
            </a:r>
            <a:endParaRPr kumimoji="0" lang="en-GB" sz="3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1" name="TextBox 19">
                <a:extLst>
                  <a:ext uri="{FF2B5EF4-FFF2-40B4-BE49-F238E27FC236}">
                    <a16:creationId xmlns:a16="http://schemas.microsoft.com/office/drawing/2014/main" id="{5F6D1900-93B6-445E-A82B-1ACD0383DCD5}"/>
                  </a:ext>
                </a:extLst>
              </p:cNvPr>
              <p:cNvSpPr txBox="1"/>
              <p:nvPr/>
            </p:nvSpPr>
            <p:spPr>
              <a:xfrm>
                <a:off x="514919" y="4998720"/>
                <a:ext cx="5314382" cy="835357"/>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are equivalent because 1 is the same portion of 4 as 3 is of 12.</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1" name="TextBox 19">
                <a:extLst>
                  <a:ext uri="{FF2B5EF4-FFF2-40B4-BE49-F238E27FC236}">
                    <a16:creationId xmlns:a16="http://schemas.microsoft.com/office/drawing/2014/main" id="{5F6D1900-93B6-445E-A82B-1ACD0383DCD5}"/>
                  </a:ext>
                </a:extLst>
              </p:cNvPr>
              <p:cNvSpPr txBox="1">
                <a:spLocks noRot="1" noChangeAspect="1" noMove="1" noResize="1" noEditPoints="1" noAdjustHandles="1" noChangeArrowheads="1" noChangeShapeType="1" noTextEdit="1"/>
              </p:cNvSpPr>
              <p:nvPr/>
            </p:nvSpPr>
            <p:spPr>
              <a:xfrm>
                <a:off x="514919" y="4998720"/>
                <a:ext cx="5314382" cy="835357"/>
              </a:xfrm>
              <a:prstGeom prst="rect">
                <a:avLst/>
              </a:prstGeom>
              <a:blipFill>
                <a:blip r:embed="rId7"/>
                <a:stretch>
                  <a:fillRect b="-13139"/>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2741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F02D49-83DB-479C-AE59-2C0D33749358}"/>
              </a:ext>
            </a:extLst>
          </p:cNvPr>
          <p:cNvSpPr>
            <a:spLocks noGrp="1"/>
          </p:cNvSpPr>
          <p:nvPr>
            <p:ph type="title"/>
          </p:nvPr>
        </p:nvSpPr>
        <p:spPr/>
        <p:txBody>
          <a:bodyPr/>
          <a:lstStyle/>
          <a:p>
            <a:r>
              <a:rPr lang="en-GB" dirty="0"/>
              <a:t>5F-2 Find equivalent fractions</a:t>
            </a:r>
          </a:p>
        </p:txBody>
      </p:sp>
      <p:pic>
        <p:nvPicPr>
          <p:cNvPr id="4" name="Picture 3">
            <a:extLst>
              <a:ext uri="{FF2B5EF4-FFF2-40B4-BE49-F238E27FC236}">
                <a16:creationId xmlns:a16="http://schemas.microsoft.com/office/drawing/2014/main" id="{DE1DE92F-DDD3-4B17-89D6-6EE2A9518CE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5256" y="2069862"/>
            <a:ext cx="6135088" cy="913838"/>
          </a:xfrm>
          <a:prstGeom prst="rect">
            <a:avLst/>
          </a:prstGeom>
        </p:spPr>
      </p:pic>
      <p:pic>
        <p:nvPicPr>
          <p:cNvPr id="11" name="Picture 10">
            <a:extLst>
              <a:ext uri="{FF2B5EF4-FFF2-40B4-BE49-F238E27FC236}">
                <a16:creationId xmlns:a16="http://schemas.microsoft.com/office/drawing/2014/main" id="{949FF69A-D707-436D-A35E-19C070FAC75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5256" y="3299142"/>
            <a:ext cx="6135088" cy="1254278"/>
          </a:xfrm>
          <a:prstGeom prst="rect">
            <a:avLst/>
          </a:prstGeom>
        </p:spPr>
      </p:pic>
      <p:pic>
        <p:nvPicPr>
          <p:cNvPr id="14" name="Picture 13">
            <a:extLst>
              <a:ext uri="{FF2B5EF4-FFF2-40B4-BE49-F238E27FC236}">
                <a16:creationId xmlns:a16="http://schemas.microsoft.com/office/drawing/2014/main" id="{B63B4E66-5B1B-49BF-AF73-23BDF8282A6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5256" y="4632960"/>
            <a:ext cx="6135088" cy="807720"/>
          </a:xfrm>
          <a:prstGeom prst="rect">
            <a:avLst/>
          </a:prstGeom>
        </p:spPr>
      </p:pic>
      <p:sp>
        <p:nvSpPr>
          <p:cNvPr id="5" name="Content Placeholder 2">
            <a:extLst>
              <a:ext uri="{FF2B5EF4-FFF2-40B4-BE49-F238E27FC236}">
                <a16:creationId xmlns:a16="http://schemas.microsoft.com/office/drawing/2014/main" id="{C161A69D-E292-41D0-846C-6FC16013ADB0}"/>
              </a:ext>
            </a:extLst>
          </p:cNvPr>
          <p:cNvSpPr txBox="1">
            <a:spLocks/>
          </p:cNvSpPr>
          <p:nvPr/>
        </p:nvSpPr>
        <p:spPr>
          <a:xfrm>
            <a:off x="6419121" y="1343211"/>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where 0 and 1 are located on both number lines?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both fractions shown in red on the number lines?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are the two fractions located at the same point on the number lines?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other equivalent fractions on the number lines. Explain how you know that they are equivalent.</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DB784ABA-5451-4034-B8B6-9BA6ABB87D41}"/>
                  </a:ext>
                </a:extLst>
              </p:cNvPr>
              <p:cNvSpPr txBox="1"/>
              <p:nvPr/>
            </p:nvSpPr>
            <p:spPr>
              <a:xfrm>
                <a:off x="6419121" y="4050750"/>
                <a:ext cx="5390389" cy="835357"/>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12</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are equivalent because they are located at the same point on the number lines.</a:t>
                </a:r>
              </a:p>
            </p:txBody>
          </p:sp>
        </mc:Choice>
        <mc:Fallback xmlns="">
          <p:sp>
            <p:nvSpPr>
              <p:cNvPr id="7" name="TextBox 19">
                <a:extLst>
                  <a:ext uri="{FF2B5EF4-FFF2-40B4-BE49-F238E27FC236}">
                    <a16:creationId xmlns:a16="http://schemas.microsoft.com/office/drawing/2014/main" id="{DB784ABA-5451-4034-B8B6-9BA6ABB87D41}"/>
                  </a:ext>
                </a:extLst>
              </p:cNvPr>
              <p:cNvSpPr txBox="1">
                <a:spLocks noRot="1" noChangeAspect="1" noMove="1" noResize="1" noEditPoints="1" noAdjustHandles="1" noChangeArrowheads="1" noChangeShapeType="1" noTextEdit="1"/>
              </p:cNvSpPr>
              <p:nvPr/>
            </p:nvSpPr>
            <p:spPr>
              <a:xfrm>
                <a:off x="6419121" y="4050750"/>
                <a:ext cx="5390389" cy="835357"/>
              </a:xfrm>
              <a:prstGeom prst="rect">
                <a:avLst/>
              </a:prstGeom>
              <a:blipFill>
                <a:blip r:embed="rId6"/>
                <a:stretch>
                  <a:fillRect l="-1131" r="-1131" b="-12319"/>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130688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 -3.7037E-6 L 0 -0.15532 " pathEditMode="relative" rAng="0" ptsTypes="AA">
                                      <p:cBhvr>
                                        <p:cTn id="14" dur="2000" fill="hold"/>
                                        <p:tgtEl>
                                          <p:spTgt spid="11"/>
                                        </p:tgtEl>
                                        <p:attrNameLst>
                                          <p:attrName>ppt_x</p:attrName>
                                          <p:attrName>ppt_y</p:attrName>
                                        </p:attrNameLst>
                                      </p:cBhvr>
                                      <p:rCtr x="0" y="-7778"/>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C5FF6-1840-4603-AFA2-1F0DAF5DB479}"/>
              </a:ext>
            </a:extLst>
          </p:cNvPr>
          <p:cNvSpPr>
            <a:spLocks noGrp="1"/>
          </p:cNvSpPr>
          <p:nvPr>
            <p:ph type="title"/>
          </p:nvPr>
        </p:nvSpPr>
        <p:spPr/>
        <p:txBody>
          <a:bodyPr/>
          <a:lstStyle/>
          <a:p>
            <a:r>
              <a:rPr lang="en-GB" dirty="0"/>
              <a:t>5F-2 Find equivalent fractions</a:t>
            </a:r>
          </a:p>
        </p:txBody>
      </p:sp>
      <p:pic>
        <p:nvPicPr>
          <p:cNvPr id="5" name="Picture 4">
            <a:extLst>
              <a:ext uri="{FF2B5EF4-FFF2-40B4-BE49-F238E27FC236}">
                <a16:creationId xmlns:a16="http://schemas.microsoft.com/office/drawing/2014/main" id="{3E97200F-446B-4966-8631-D072DB964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69" y="1595865"/>
            <a:ext cx="4718136" cy="1593808"/>
          </a:xfrm>
          <a:prstGeom prst="rect">
            <a:avLst/>
          </a:prstGeom>
        </p:spPr>
      </p:pic>
      <p:pic>
        <p:nvPicPr>
          <p:cNvPr id="10" name="Picture 9">
            <a:extLst>
              <a:ext uri="{FF2B5EF4-FFF2-40B4-BE49-F238E27FC236}">
                <a16:creationId xmlns:a16="http://schemas.microsoft.com/office/drawing/2014/main" id="{B95F732A-0EAE-469F-910D-D1E9C6DBA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74" y="3429000"/>
            <a:ext cx="5498926" cy="1140022"/>
          </a:xfrm>
          <a:prstGeom prst="rect">
            <a:avLst/>
          </a:prstGeom>
        </p:spPr>
      </p:pic>
      <p:grpSp>
        <p:nvGrpSpPr>
          <p:cNvPr id="4" name="Group 3">
            <a:extLst>
              <a:ext uri="{FF2B5EF4-FFF2-40B4-BE49-F238E27FC236}">
                <a16:creationId xmlns:a16="http://schemas.microsoft.com/office/drawing/2014/main" id="{8917325E-06AB-4FC9-AD44-834E3CAB20ED}"/>
              </a:ext>
            </a:extLst>
          </p:cNvPr>
          <p:cNvGrpSpPr/>
          <p:nvPr/>
        </p:nvGrpSpPr>
        <p:grpSpPr>
          <a:xfrm>
            <a:off x="647177" y="4716837"/>
            <a:ext cx="5448824" cy="1277508"/>
            <a:chOff x="278993" y="5016828"/>
            <a:chExt cx="6135088" cy="1438405"/>
          </a:xfrm>
        </p:grpSpPr>
        <p:pic>
          <p:nvPicPr>
            <p:cNvPr id="12" name="Picture 11">
              <a:extLst>
                <a:ext uri="{FF2B5EF4-FFF2-40B4-BE49-F238E27FC236}">
                  <a16:creationId xmlns:a16="http://schemas.microsoft.com/office/drawing/2014/main" id="{0BEED15A-C24F-4A70-A013-47507F860AD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8993" y="5016828"/>
              <a:ext cx="6135088" cy="944921"/>
            </a:xfrm>
            <a:prstGeom prst="rect">
              <a:avLst/>
            </a:prstGeom>
          </p:spPr>
        </p:pic>
        <p:pic>
          <p:nvPicPr>
            <p:cNvPr id="13" name="Picture 12">
              <a:extLst>
                <a:ext uri="{FF2B5EF4-FFF2-40B4-BE49-F238E27FC236}">
                  <a16:creationId xmlns:a16="http://schemas.microsoft.com/office/drawing/2014/main" id="{CEB366B9-3830-4B74-AE1C-E282C6A73BD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78993" y="5384804"/>
              <a:ext cx="6135088" cy="1070429"/>
            </a:xfrm>
            <a:prstGeom prst="rect">
              <a:avLst/>
            </a:prstGeom>
          </p:spPr>
        </p:pic>
      </p:gr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D8431AA-DDED-4C78-A97C-E0DFCB138D27}"/>
                  </a:ext>
                </a:extLst>
              </p:cNvPr>
              <p:cNvSpPr txBox="1">
                <a:spLocks/>
              </p:cNvSpPr>
              <p:nvPr/>
            </p:nvSpPr>
            <p:spPr>
              <a:xfrm>
                <a:off x="6099546" y="1233434"/>
                <a:ext cx="5664628"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representations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and what is different in each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in each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can be said about the fractions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Why is this the case?</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6D8431AA-DDED-4C78-A97C-E0DFCB138D27}"/>
                  </a:ext>
                </a:extLst>
              </p:cNvPr>
              <p:cNvSpPr txBox="1">
                <a:spLocks noRot="1" noChangeAspect="1" noMove="1" noResize="1" noEditPoints="1" noAdjustHandles="1" noChangeArrowheads="1" noChangeShapeType="1" noTextEdit="1"/>
              </p:cNvSpPr>
              <p:nvPr/>
            </p:nvSpPr>
            <p:spPr>
              <a:xfrm>
                <a:off x="6099546" y="1233434"/>
                <a:ext cx="5664628" cy="2967496"/>
              </a:xfrm>
              <a:prstGeom prst="rect">
                <a:avLst/>
              </a:prstGeom>
              <a:blipFill>
                <a:blip r:embed="rId7"/>
                <a:stretch>
                  <a:fillRect l="-969" r="-2153" b="-180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19">
                <a:extLst>
                  <a:ext uri="{FF2B5EF4-FFF2-40B4-BE49-F238E27FC236}">
                    <a16:creationId xmlns:a16="http://schemas.microsoft.com/office/drawing/2014/main" id="{2AD62CD9-954D-4815-A26B-70E92ED8B3E4}"/>
                  </a:ext>
                </a:extLst>
              </p:cNvPr>
              <p:cNvSpPr txBox="1"/>
              <p:nvPr/>
            </p:nvSpPr>
            <p:spPr>
              <a:xfrm>
                <a:off x="6473508" y="4782861"/>
                <a:ext cx="5290666" cy="841705"/>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are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equivalent because 1 is the same portion of 2 as 5 is of 10.</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8" name="TextBox 19">
                <a:extLst>
                  <a:ext uri="{FF2B5EF4-FFF2-40B4-BE49-F238E27FC236}">
                    <a16:creationId xmlns:a16="http://schemas.microsoft.com/office/drawing/2014/main" id="{2AD62CD9-954D-4815-A26B-70E92ED8B3E4}"/>
                  </a:ext>
                </a:extLst>
              </p:cNvPr>
              <p:cNvSpPr txBox="1">
                <a:spLocks noRot="1" noChangeAspect="1" noMove="1" noResize="1" noEditPoints="1" noAdjustHandles="1" noChangeArrowheads="1" noChangeShapeType="1" noTextEdit="1"/>
              </p:cNvSpPr>
              <p:nvPr/>
            </p:nvSpPr>
            <p:spPr>
              <a:xfrm>
                <a:off x="6473508" y="4782861"/>
                <a:ext cx="5290666" cy="841705"/>
              </a:xfrm>
              <a:prstGeom prst="rect">
                <a:avLst/>
              </a:prstGeom>
              <a:blipFill>
                <a:blip r:embed="rId8"/>
                <a:stretch>
                  <a:fillRect b="-12319"/>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23601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5F-2 Find equivalent fractions</a:t>
            </a:r>
          </a:p>
        </p:txBody>
      </p:sp>
      <p:grpSp>
        <p:nvGrpSpPr>
          <p:cNvPr id="5" name="Group 4">
            <a:extLst>
              <a:ext uri="{FF2B5EF4-FFF2-40B4-BE49-F238E27FC236}">
                <a16:creationId xmlns:a16="http://schemas.microsoft.com/office/drawing/2014/main" id="{4CDAC61F-216F-48F1-A54C-BD5E9B5D736A}"/>
              </a:ext>
            </a:extLst>
          </p:cNvPr>
          <p:cNvGrpSpPr/>
          <p:nvPr/>
        </p:nvGrpSpPr>
        <p:grpSpPr>
          <a:xfrm>
            <a:off x="2391148" y="1557338"/>
            <a:ext cx="1711036" cy="3688032"/>
            <a:chOff x="3672979" y="1668278"/>
            <a:chExt cx="1711036" cy="3688032"/>
          </a:xfrm>
        </p:grpSpPr>
        <p:pic>
          <p:nvPicPr>
            <p:cNvPr id="7" name="Picture 6" descr="A close up of text on a black background&#10;&#10;Description automatically generated">
              <a:extLst>
                <a:ext uri="{FF2B5EF4-FFF2-40B4-BE49-F238E27FC236}">
                  <a16:creationId xmlns:a16="http://schemas.microsoft.com/office/drawing/2014/main" id="{9E4CB327-05E1-4CF1-AE88-D4D06CAD6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410" y="1830946"/>
              <a:ext cx="1311608" cy="949145"/>
            </a:xfrm>
            <a:prstGeom prst="rect">
              <a:avLst/>
            </a:prstGeom>
          </p:spPr>
        </p:pic>
        <p:sp>
          <p:nvSpPr>
            <p:cNvPr id="4" name="Rectangle 3">
              <a:extLst>
                <a:ext uri="{FF2B5EF4-FFF2-40B4-BE49-F238E27FC236}">
                  <a16:creationId xmlns:a16="http://schemas.microsoft.com/office/drawing/2014/main" id="{480FB17C-4618-4871-A0D5-C9225B9D4353}"/>
                </a:ext>
              </a:extLst>
            </p:cNvPr>
            <p:cNvSpPr/>
            <p:nvPr/>
          </p:nvSpPr>
          <p:spPr>
            <a:xfrm>
              <a:off x="3672979" y="1668278"/>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08B439D7-E2E4-469A-93DE-0BECF8EAB7ED}"/>
                </a:ext>
              </a:extLst>
            </p:cNvPr>
            <p:cNvSpPr txBox="1"/>
            <p:nvPr/>
          </p:nvSpPr>
          <p:spPr>
            <a:xfrm>
              <a:off x="4197935" y="1941763"/>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3</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59054912-FABD-415B-8246-3C1A52F2B617}"/>
                </a:ext>
              </a:extLst>
            </p:cNvPr>
            <p:cNvGrpSpPr/>
            <p:nvPr/>
          </p:nvGrpSpPr>
          <p:grpSpPr>
            <a:xfrm>
              <a:off x="3672979" y="4273625"/>
              <a:ext cx="1711036" cy="1082685"/>
              <a:chOff x="3672979" y="4273625"/>
              <a:chExt cx="1711036" cy="1082685"/>
            </a:xfrm>
          </p:grpSpPr>
          <p:pic>
            <p:nvPicPr>
              <p:cNvPr id="12" name="Picture 11" descr="A close up of text on a black background&#10;&#10;Description automatically generated">
                <a:extLst>
                  <a:ext uri="{FF2B5EF4-FFF2-40B4-BE49-F238E27FC236}">
                    <a16:creationId xmlns:a16="http://schemas.microsoft.com/office/drawing/2014/main" id="{442E9941-02A2-4F4F-9094-C7C4F6674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925410" y="4273625"/>
                <a:ext cx="1311608" cy="949145"/>
              </a:xfrm>
              <a:prstGeom prst="rect">
                <a:avLst/>
              </a:prstGeom>
            </p:spPr>
          </p:pic>
          <p:sp>
            <p:nvSpPr>
              <p:cNvPr id="13" name="Rectangle 12">
                <a:extLst>
                  <a:ext uri="{FF2B5EF4-FFF2-40B4-BE49-F238E27FC236}">
                    <a16:creationId xmlns:a16="http://schemas.microsoft.com/office/drawing/2014/main" id="{0739BC58-58AB-4CDB-939C-38A82112E10C}"/>
                  </a:ext>
                </a:extLst>
              </p:cNvPr>
              <p:cNvSpPr/>
              <p:nvPr/>
            </p:nvSpPr>
            <p:spPr>
              <a:xfrm flipV="1">
                <a:off x="3672979" y="4608165"/>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 name="TextBox 9">
              <a:extLst>
                <a:ext uri="{FF2B5EF4-FFF2-40B4-BE49-F238E27FC236}">
                  <a16:creationId xmlns:a16="http://schemas.microsoft.com/office/drawing/2014/main" id="{1E3BD514-2C88-4928-AC7B-D771355FB18E}"/>
                </a:ext>
              </a:extLst>
            </p:cNvPr>
            <p:cNvSpPr txBox="1"/>
            <p:nvPr/>
          </p:nvSpPr>
          <p:spPr>
            <a:xfrm>
              <a:off x="4197935" y="4559806"/>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3</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grpSp>
        <p:nvGrpSpPr>
          <p:cNvPr id="6" name="Group 5">
            <a:extLst>
              <a:ext uri="{FF2B5EF4-FFF2-40B4-BE49-F238E27FC236}">
                <a16:creationId xmlns:a16="http://schemas.microsoft.com/office/drawing/2014/main" id="{5C6BC49C-008F-423B-A2F0-693B8876C3D8}"/>
              </a:ext>
            </a:extLst>
          </p:cNvPr>
          <p:cNvGrpSpPr/>
          <p:nvPr/>
        </p:nvGrpSpPr>
        <p:grpSpPr>
          <a:xfrm>
            <a:off x="985619" y="2767486"/>
            <a:ext cx="4613828" cy="1101150"/>
            <a:chOff x="2267450" y="2878426"/>
            <a:chExt cx="4613828" cy="1101150"/>
          </a:xfrm>
        </p:grpSpPr>
        <p:grpSp>
          <p:nvGrpSpPr>
            <p:cNvPr id="36" name="Group 35">
              <a:extLst>
                <a:ext uri="{FF2B5EF4-FFF2-40B4-BE49-F238E27FC236}">
                  <a16:creationId xmlns:a16="http://schemas.microsoft.com/office/drawing/2014/main" id="{DEE78DDF-D26C-4041-A1BE-0E8F3EB8FD01}"/>
                </a:ext>
              </a:extLst>
            </p:cNvPr>
            <p:cNvGrpSpPr/>
            <p:nvPr/>
          </p:nvGrpSpPr>
          <p:grpSpPr>
            <a:xfrm>
              <a:off x="5769464" y="2878427"/>
              <a:ext cx="1111814" cy="1101148"/>
              <a:chOff x="5769464" y="2878427"/>
              <a:chExt cx="1111814" cy="1101148"/>
            </a:xfrm>
          </p:grpSpPr>
          <p:grpSp>
            <p:nvGrpSpPr>
              <p:cNvPr id="17" name="Group 16">
                <a:extLst>
                  <a:ext uri="{FF2B5EF4-FFF2-40B4-BE49-F238E27FC236}">
                    <a16:creationId xmlns:a16="http://schemas.microsoft.com/office/drawing/2014/main" id="{D1E3DCAC-BC4E-498B-A825-0540CF6F6505}"/>
                  </a:ext>
                </a:extLst>
              </p:cNvPr>
              <p:cNvGrpSpPr/>
              <p:nvPr/>
            </p:nvGrpSpPr>
            <p:grpSpPr>
              <a:xfrm rot="5400000">
                <a:off x="5774797" y="2873094"/>
                <a:ext cx="1101148" cy="1111813"/>
                <a:chOff x="1856509" y="1773382"/>
                <a:chExt cx="1711036" cy="1111813"/>
              </a:xfrm>
            </p:grpSpPr>
            <p:pic>
              <p:nvPicPr>
                <p:cNvPr id="18" name="Picture 17" descr="A close up of text on a black background&#10;&#10;Description automatically generated">
                  <a:extLst>
                    <a:ext uri="{FF2B5EF4-FFF2-40B4-BE49-F238E27FC236}">
                      <a16:creationId xmlns:a16="http://schemas.microsoft.com/office/drawing/2014/main" id="{86651D00-0C6A-4D7B-8F1E-0B36E7F91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744" y="1936050"/>
                  <a:ext cx="1296000" cy="949145"/>
                </a:xfrm>
                <a:prstGeom prst="rect">
                  <a:avLst/>
                </a:prstGeom>
              </p:spPr>
            </p:pic>
            <p:sp>
              <p:nvSpPr>
                <p:cNvPr id="19" name="Rectangle 18">
                  <a:extLst>
                    <a:ext uri="{FF2B5EF4-FFF2-40B4-BE49-F238E27FC236}">
                      <a16:creationId xmlns:a16="http://schemas.microsoft.com/office/drawing/2014/main" id="{CBC4ADF8-62C4-4388-B896-CFD26F2E4E3D}"/>
                    </a:ext>
                  </a:extLst>
                </p:cNvPr>
                <p:cNvSpPr/>
                <p:nvPr/>
              </p:nvSpPr>
              <p:spPr>
                <a:xfrm>
                  <a:off x="1856509" y="1773382"/>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20" name="TextBox 19">
                <a:extLst>
                  <a:ext uri="{FF2B5EF4-FFF2-40B4-BE49-F238E27FC236}">
                    <a16:creationId xmlns:a16="http://schemas.microsoft.com/office/drawing/2014/main" id="{F92237F1-2594-4FF5-96FB-0122D5A4E505}"/>
                  </a:ext>
                </a:extLst>
              </p:cNvPr>
              <p:cNvSpPr txBox="1"/>
              <p:nvPr/>
            </p:nvSpPr>
            <p:spPr>
              <a:xfrm>
                <a:off x="6114721" y="3239513"/>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4</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grpSp>
          <p:nvGrpSpPr>
            <p:cNvPr id="38" name="Group 37">
              <a:extLst>
                <a:ext uri="{FF2B5EF4-FFF2-40B4-BE49-F238E27FC236}">
                  <a16:creationId xmlns:a16="http://schemas.microsoft.com/office/drawing/2014/main" id="{6184A95D-3A6E-4171-AD83-887036442C19}"/>
                </a:ext>
              </a:extLst>
            </p:cNvPr>
            <p:cNvGrpSpPr/>
            <p:nvPr/>
          </p:nvGrpSpPr>
          <p:grpSpPr>
            <a:xfrm>
              <a:off x="2267450" y="2878426"/>
              <a:ext cx="1153923" cy="1101150"/>
              <a:chOff x="2315939" y="2878426"/>
              <a:chExt cx="1153923" cy="1101150"/>
            </a:xfrm>
          </p:grpSpPr>
          <p:grpSp>
            <p:nvGrpSpPr>
              <p:cNvPr id="14" name="Group 13">
                <a:extLst>
                  <a:ext uri="{FF2B5EF4-FFF2-40B4-BE49-F238E27FC236}">
                    <a16:creationId xmlns:a16="http://schemas.microsoft.com/office/drawing/2014/main" id="{C520A458-175E-4AFA-B47E-023660416D5F}"/>
                  </a:ext>
                </a:extLst>
              </p:cNvPr>
              <p:cNvGrpSpPr/>
              <p:nvPr/>
            </p:nvGrpSpPr>
            <p:grpSpPr>
              <a:xfrm rot="5400000" flipV="1">
                <a:off x="2363381" y="2873094"/>
                <a:ext cx="1101150" cy="1111813"/>
                <a:chOff x="1856509" y="1773382"/>
                <a:chExt cx="1711036" cy="1111813"/>
              </a:xfrm>
            </p:grpSpPr>
            <p:pic>
              <p:nvPicPr>
                <p:cNvPr id="15" name="Picture 14" descr="A close up of text on a black background&#10;&#10;Description automatically generated">
                  <a:extLst>
                    <a:ext uri="{FF2B5EF4-FFF2-40B4-BE49-F238E27FC236}">
                      <a16:creationId xmlns:a16="http://schemas.microsoft.com/office/drawing/2014/main" id="{D6697813-1D39-428F-8E53-5B42F3DB4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744" y="1936050"/>
                  <a:ext cx="1296000" cy="949145"/>
                </a:xfrm>
                <a:prstGeom prst="rect">
                  <a:avLst/>
                </a:prstGeom>
              </p:spPr>
            </p:pic>
            <p:sp>
              <p:nvSpPr>
                <p:cNvPr id="16" name="Rectangle 15">
                  <a:extLst>
                    <a:ext uri="{FF2B5EF4-FFF2-40B4-BE49-F238E27FC236}">
                      <a16:creationId xmlns:a16="http://schemas.microsoft.com/office/drawing/2014/main" id="{3417A7BA-6EFA-407A-A2E0-73464F2A4314}"/>
                    </a:ext>
                  </a:extLst>
                </p:cNvPr>
                <p:cNvSpPr/>
                <p:nvPr/>
              </p:nvSpPr>
              <p:spPr>
                <a:xfrm>
                  <a:off x="1856509" y="1773382"/>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3AF591FA-C720-47CF-89A4-04695C4DCCDF}"/>
                  </a:ext>
                </a:extLst>
              </p:cNvPr>
              <p:cNvSpPr txBox="1"/>
              <p:nvPr/>
            </p:nvSpPr>
            <p:spPr>
              <a:xfrm>
                <a:off x="2315939" y="3239513"/>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4</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grpSp>
      <p:grpSp>
        <p:nvGrpSpPr>
          <p:cNvPr id="11" name="Group 10">
            <a:extLst>
              <a:ext uri="{FF2B5EF4-FFF2-40B4-BE49-F238E27FC236}">
                <a16:creationId xmlns:a16="http://schemas.microsoft.com/office/drawing/2014/main" id="{9459D9CA-B7C1-4FCA-95FC-19F064087C5E}"/>
              </a:ext>
            </a:extLst>
          </p:cNvPr>
          <p:cNvGrpSpPr/>
          <p:nvPr/>
        </p:nvGrpSpPr>
        <p:grpSpPr>
          <a:xfrm>
            <a:off x="2305482" y="2686268"/>
            <a:ext cx="2066114" cy="1419269"/>
            <a:chOff x="2305482" y="2686268"/>
            <a:chExt cx="2066114" cy="1419269"/>
          </a:xfrm>
        </p:grpSpPr>
        <p:grpSp>
          <p:nvGrpSpPr>
            <p:cNvPr id="26" name="Group 25">
              <a:extLst>
                <a:ext uri="{FF2B5EF4-FFF2-40B4-BE49-F238E27FC236}">
                  <a16:creationId xmlns:a16="http://schemas.microsoft.com/office/drawing/2014/main" id="{5D9F416D-E912-48DF-8281-B185E76ACCE4}"/>
                </a:ext>
              </a:extLst>
            </p:cNvPr>
            <p:cNvGrpSpPr/>
            <p:nvPr/>
          </p:nvGrpSpPr>
          <p:grpSpPr>
            <a:xfrm>
              <a:off x="2305482" y="2686268"/>
              <a:ext cx="498282" cy="1419269"/>
              <a:chOff x="1586786" y="4965557"/>
              <a:chExt cx="498282" cy="1419269"/>
            </a:xfrm>
          </p:grpSpPr>
          <p:sp>
            <p:nvSpPr>
              <p:cNvPr id="22" name="TextBox 21">
                <a:extLst>
                  <a:ext uri="{FF2B5EF4-FFF2-40B4-BE49-F238E27FC236}">
                    <a16:creationId xmlns:a16="http://schemas.microsoft.com/office/drawing/2014/main" id="{2198833D-8BA7-4079-A1A5-AAF09446C06E}"/>
                  </a:ext>
                </a:extLst>
              </p:cNvPr>
              <p:cNvSpPr txBox="1"/>
              <p:nvPr/>
            </p:nvSpPr>
            <p:spPr>
              <a:xfrm>
                <a:off x="1586786" y="4965557"/>
                <a:ext cx="48442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23" name="TextBox 22">
                <a:extLst>
                  <a:ext uri="{FF2B5EF4-FFF2-40B4-BE49-F238E27FC236}">
                    <a16:creationId xmlns:a16="http://schemas.microsoft.com/office/drawing/2014/main" id="{D8D7E544-6156-4B0A-9749-9755912FC32B}"/>
                  </a:ext>
                </a:extLst>
              </p:cNvPr>
              <p:cNvSpPr txBox="1"/>
              <p:nvPr/>
            </p:nvSpPr>
            <p:spPr>
              <a:xfrm>
                <a:off x="1586786" y="5646162"/>
                <a:ext cx="48442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25" name="Straight Connector 24">
                <a:extLst>
                  <a:ext uri="{FF2B5EF4-FFF2-40B4-BE49-F238E27FC236}">
                    <a16:creationId xmlns:a16="http://schemas.microsoft.com/office/drawing/2014/main" id="{479FC2F1-0B2D-474E-8C8A-94B61835BECA}"/>
                  </a:ext>
                </a:extLst>
              </p:cNvPr>
              <p:cNvCxnSpPr/>
              <p:nvPr/>
            </p:nvCxnSpPr>
            <p:spPr>
              <a:xfrm>
                <a:off x="1607086" y="5696788"/>
                <a:ext cx="477982"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B33B955-52D5-4D0B-B008-86C9DFE3E13E}"/>
                </a:ext>
              </a:extLst>
            </p:cNvPr>
            <p:cNvGrpSpPr/>
            <p:nvPr/>
          </p:nvGrpSpPr>
          <p:grpSpPr>
            <a:xfrm>
              <a:off x="3587407" y="2686268"/>
              <a:ext cx="784189" cy="1419269"/>
              <a:chOff x="1423052" y="4965557"/>
              <a:chExt cx="784189" cy="1419269"/>
            </a:xfrm>
          </p:grpSpPr>
          <p:sp>
            <p:nvSpPr>
              <p:cNvPr id="28" name="TextBox 27">
                <a:extLst>
                  <a:ext uri="{FF2B5EF4-FFF2-40B4-BE49-F238E27FC236}">
                    <a16:creationId xmlns:a16="http://schemas.microsoft.com/office/drawing/2014/main" id="{367CD39D-E1D6-401D-8CA0-3749A9208E62}"/>
                  </a:ext>
                </a:extLst>
              </p:cNvPr>
              <p:cNvSpPr txBox="1"/>
              <p:nvPr/>
            </p:nvSpPr>
            <p:spPr>
              <a:xfrm>
                <a:off x="1586786" y="4965557"/>
                <a:ext cx="48442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9" name="TextBox 28">
                <a:extLst>
                  <a:ext uri="{FF2B5EF4-FFF2-40B4-BE49-F238E27FC236}">
                    <a16:creationId xmlns:a16="http://schemas.microsoft.com/office/drawing/2014/main" id="{A06F26BB-33B4-4B07-B17D-AC9EE78F27C6}"/>
                  </a:ext>
                </a:extLst>
              </p:cNvPr>
              <p:cNvSpPr txBox="1"/>
              <p:nvPr/>
            </p:nvSpPr>
            <p:spPr>
              <a:xfrm>
                <a:off x="1423052" y="5646162"/>
                <a:ext cx="784189" cy="73866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cxnSp>
            <p:nvCxnSpPr>
              <p:cNvPr id="30" name="Straight Connector 29">
                <a:extLst>
                  <a:ext uri="{FF2B5EF4-FFF2-40B4-BE49-F238E27FC236}">
                    <a16:creationId xmlns:a16="http://schemas.microsoft.com/office/drawing/2014/main" id="{F9E76EAD-9630-43DC-AFE6-6B7137BDB2B4}"/>
                  </a:ext>
                </a:extLst>
              </p:cNvPr>
              <p:cNvCxnSpPr/>
              <p:nvPr/>
            </p:nvCxnSpPr>
            <p:spPr>
              <a:xfrm>
                <a:off x="1607086" y="5696788"/>
                <a:ext cx="477982"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7F6F61CA-ABC0-4F59-AEA3-004AE6B30A8F}"/>
                </a:ext>
              </a:extLst>
            </p:cNvPr>
            <p:cNvSpPr txBox="1"/>
            <p:nvPr/>
          </p:nvSpPr>
          <p:spPr>
            <a:xfrm>
              <a:off x="3035956" y="3036107"/>
              <a:ext cx="498855"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grpSp>
        <p:nvGrpSpPr>
          <p:cNvPr id="31" name="Group 30">
            <a:extLst>
              <a:ext uri="{FF2B5EF4-FFF2-40B4-BE49-F238E27FC236}">
                <a16:creationId xmlns:a16="http://schemas.microsoft.com/office/drawing/2014/main" id="{F67C6D74-ED20-4FF3-AA8C-3A97FC8889B4}"/>
              </a:ext>
            </a:extLst>
          </p:cNvPr>
          <p:cNvGrpSpPr/>
          <p:nvPr/>
        </p:nvGrpSpPr>
        <p:grpSpPr>
          <a:xfrm>
            <a:off x="2391148" y="1557338"/>
            <a:ext cx="1711036" cy="3688032"/>
            <a:chOff x="3672979" y="1668278"/>
            <a:chExt cx="1711036" cy="3688032"/>
          </a:xfrm>
        </p:grpSpPr>
        <p:pic>
          <p:nvPicPr>
            <p:cNvPr id="32" name="Picture 31" descr="A close up of text on a black background&#10;&#10;Description automatically generated">
              <a:extLst>
                <a:ext uri="{FF2B5EF4-FFF2-40B4-BE49-F238E27FC236}">
                  <a16:creationId xmlns:a16="http://schemas.microsoft.com/office/drawing/2014/main" id="{5A28D06A-F326-4B17-A913-A038AA19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410" y="1830946"/>
              <a:ext cx="1311608" cy="949145"/>
            </a:xfrm>
            <a:prstGeom prst="rect">
              <a:avLst/>
            </a:prstGeom>
          </p:spPr>
        </p:pic>
        <p:sp>
          <p:nvSpPr>
            <p:cNvPr id="34" name="Rectangle 33">
              <a:extLst>
                <a:ext uri="{FF2B5EF4-FFF2-40B4-BE49-F238E27FC236}">
                  <a16:creationId xmlns:a16="http://schemas.microsoft.com/office/drawing/2014/main" id="{80BE9E6D-913A-4BBA-AB79-8388401893AB}"/>
                </a:ext>
              </a:extLst>
            </p:cNvPr>
            <p:cNvSpPr/>
            <p:nvPr/>
          </p:nvSpPr>
          <p:spPr>
            <a:xfrm>
              <a:off x="3672979" y="1668278"/>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A9133E9C-F9DC-4F36-9D29-288EECA5850C}"/>
                </a:ext>
              </a:extLst>
            </p:cNvPr>
            <p:cNvSpPr txBox="1"/>
            <p:nvPr/>
          </p:nvSpPr>
          <p:spPr>
            <a:xfrm>
              <a:off x="4197935" y="1941763"/>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5</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nvGrpSpPr>
            <p:cNvPr id="37" name="Group 36">
              <a:extLst>
                <a:ext uri="{FF2B5EF4-FFF2-40B4-BE49-F238E27FC236}">
                  <a16:creationId xmlns:a16="http://schemas.microsoft.com/office/drawing/2014/main" id="{99881CD4-31D5-4749-867F-DFC608D191F2}"/>
                </a:ext>
              </a:extLst>
            </p:cNvPr>
            <p:cNvGrpSpPr/>
            <p:nvPr/>
          </p:nvGrpSpPr>
          <p:grpSpPr>
            <a:xfrm>
              <a:off x="3672979" y="4273625"/>
              <a:ext cx="1711036" cy="1082685"/>
              <a:chOff x="3672979" y="4273625"/>
              <a:chExt cx="1711036" cy="1082685"/>
            </a:xfrm>
          </p:grpSpPr>
          <p:pic>
            <p:nvPicPr>
              <p:cNvPr id="40" name="Picture 39" descr="A close up of text on a black background&#10;&#10;Description automatically generated">
                <a:extLst>
                  <a:ext uri="{FF2B5EF4-FFF2-40B4-BE49-F238E27FC236}">
                    <a16:creationId xmlns:a16="http://schemas.microsoft.com/office/drawing/2014/main" id="{3E27C460-B74C-490F-B82E-516BA5475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925410" y="4273625"/>
                <a:ext cx="1311608" cy="949145"/>
              </a:xfrm>
              <a:prstGeom prst="rect">
                <a:avLst/>
              </a:prstGeom>
            </p:spPr>
          </p:pic>
          <p:sp>
            <p:nvSpPr>
              <p:cNvPr id="41" name="Rectangle 40">
                <a:extLst>
                  <a:ext uri="{FF2B5EF4-FFF2-40B4-BE49-F238E27FC236}">
                    <a16:creationId xmlns:a16="http://schemas.microsoft.com/office/drawing/2014/main" id="{ED9EDC28-8214-458F-94F4-577317817881}"/>
                  </a:ext>
                </a:extLst>
              </p:cNvPr>
              <p:cNvSpPr/>
              <p:nvPr/>
            </p:nvSpPr>
            <p:spPr>
              <a:xfrm flipV="1">
                <a:off x="3672979" y="4608165"/>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TextBox 38">
              <a:extLst>
                <a:ext uri="{FF2B5EF4-FFF2-40B4-BE49-F238E27FC236}">
                  <a16:creationId xmlns:a16="http://schemas.microsoft.com/office/drawing/2014/main" id="{2F98B60F-B814-4511-BC5D-2DF0DF437B88}"/>
                </a:ext>
              </a:extLst>
            </p:cNvPr>
            <p:cNvSpPr txBox="1"/>
            <p:nvPr/>
          </p:nvSpPr>
          <p:spPr>
            <a:xfrm>
              <a:off x="4197935" y="4559806"/>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5</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grpSp>
        <p:nvGrpSpPr>
          <p:cNvPr id="42" name="Group 41">
            <a:extLst>
              <a:ext uri="{FF2B5EF4-FFF2-40B4-BE49-F238E27FC236}">
                <a16:creationId xmlns:a16="http://schemas.microsoft.com/office/drawing/2014/main" id="{5DC78A88-ADFF-4331-A9F1-DB3110AACCEF}"/>
              </a:ext>
            </a:extLst>
          </p:cNvPr>
          <p:cNvGrpSpPr/>
          <p:nvPr/>
        </p:nvGrpSpPr>
        <p:grpSpPr>
          <a:xfrm>
            <a:off x="985619" y="2767486"/>
            <a:ext cx="4613828" cy="1101150"/>
            <a:chOff x="2267450" y="2878426"/>
            <a:chExt cx="4613828" cy="1101150"/>
          </a:xfrm>
        </p:grpSpPr>
        <p:grpSp>
          <p:nvGrpSpPr>
            <p:cNvPr id="43" name="Group 42">
              <a:extLst>
                <a:ext uri="{FF2B5EF4-FFF2-40B4-BE49-F238E27FC236}">
                  <a16:creationId xmlns:a16="http://schemas.microsoft.com/office/drawing/2014/main" id="{C0D1BB3A-2112-4514-93C7-36DFE01F7C4B}"/>
                </a:ext>
              </a:extLst>
            </p:cNvPr>
            <p:cNvGrpSpPr/>
            <p:nvPr/>
          </p:nvGrpSpPr>
          <p:grpSpPr>
            <a:xfrm>
              <a:off x="5769464" y="2878427"/>
              <a:ext cx="1111814" cy="1101148"/>
              <a:chOff x="5769464" y="2878427"/>
              <a:chExt cx="1111814" cy="1101148"/>
            </a:xfrm>
          </p:grpSpPr>
          <p:grpSp>
            <p:nvGrpSpPr>
              <p:cNvPr id="49" name="Group 48">
                <a:extLst>
                  <a:ext uri="{FF2B5EF4-FFF2-40B4-BE49-F238E27FC236}">
                    <a16:creationId xmlns:a16="http://schemas.microsoft.com/office/drawing/2014/main" id="{54046740-1D57-42B4-A2E6-B6473EB57263}"/>
                  </a:ext>
                </a:extLst>
              </p:cNvPr>
              <p:cNvGrpSpPr/>
              <p:nvPr/>
            </p:nvGrpSpPr>
            <p:grpSpPr>
              <a:xfrm rot="5400000">
                <a:off x="5774797" y="2873094"/>
                <a:ext cx="1101148" cy="1111813"/>
                <a:chOff x="1856509" y="1773382"/>
                <a:chExt cx="1711036" cy="1111813"/>
              </a:xfrm>
            </p:grpSpPr>
            <p:pic>
              <p:nvPicPr>
                <p:cNvPr id="51" name="Picture 50" descr="A close up of text on a black background&#10;&#10;Description automatically generated">
                  <a:extLst>
                    <a:ext uri="{FF2B5EF4-FFF2-40B4-BE49-F238E27FC236}">
                      <a16:creationId xmlns:a16="http://schemas.microsoft.com/office/drawing/2014/main" id="{F7444575-D6D3-46DE-BE14-FC6A19ABE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744" y="1936050"/>
                  <a:ext cx="1296000" cy="949145"/>
                </a:xfrm>
                <a:prstGeom prst="rect">
                  <a:avLst/>
                </a:prstGeom>
              </p:spPr>
            </p:pic>
            <p:sp>
              <p:nvSpPr>
                <p:cNvPr id="52" name="Rectangle 51">
                  <a:extLst>
                    <a:ext uri="{FF2B5EF4-FFF2-40B4-BE49-F238E27FC236}">
                      <a16:creationId xmlns:a16="http://schemas.microsoft.com/office/drawing/2014/main" id="{375675D2-D375-4DF4-B941-C67632E1CF88}"/>
                    </a:ext>
                  </a:extLst>
                </p:cNvPr>
                <p:cNvSpPr/>
                <p:nvPr/>
              </p:nvSpPr>
              <p:spPr>
                <a:xfrm>
                  <a:off x="1856509" y="1773382"/>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50" name="TextBox 49">
                <a:extLst>
                  <a:ext uri="{FF2B5EF4-FFF2-40B4-BE49-F238E27FC236}">
                    <a16:creationId xmlns:a16="http://schemas.microsoft.com/office/drawing/2014/main" id="{B652EF2E-D226-4C64-A9FB-12FEA97D081B}"/>
                  </a:ext>
                </a:extLst>
              </p:cNvPr>
              <p:cNvSpPr txBox="1"/>
              <p:nvPr/>
            </p:nvSpPr>
            <p:spPr>
              <a:xfrm>
                <a:off x="6114721" y="3239513"/>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2</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grpSp>
          <p:nvGrpSpPr>
            <p:cNvPr id="44" name="Group 43">
              <a:extLst>
                <a:ext uri="{FF2B5EF4-FFF2-40B4-BE49-F238E27FC236}">
                  <a16:creationId xmlns:a16="http://schemas.microsoft.com/office/drawing/2014/main" id="{30CDBB6D-EC30-49E3-9325-A46A72C1F90E}"/>
                </a:ext>
              </a:extLst>
            </p:cNvPr>
            <p:cNvGrpSpPr/>
            <p:nvPr/>
          </p:nvGrpSpPr>
          <p:grpSpPr>
            <a:xfrm>
              <a:off x="2267450" y="2878426"/>
              <a:ext cx="1153923" cy="1101150"/>
              <a:chOff x="2315939" y="2878426"/>
              <a:chExt cx="1153923" cy="1101150"/>
            </a:xfrm>
          </p:grpSpPr>
          <p:grpSp>
            <p:nvGrpSpPr>
              <p:cNvPr id="45" name="Group 44">
                <a:extLst>
                  <a:ext uri="{FF2B5EF4-FFF2-40B4-BE49-F238E27FC236}">
                    <a16:creationId xmlns:a16="http://schemas.microsoft.com/office/drawing/2014/main" id="{97D20AA6-BA48-43DB-AF20-F06B9134DBC6}"/>
                  </a:ext>
                </a:extLst>
              </p:cNvPr>
              <p:cNvGrpSpPr/>
              <p:nvPr/>
            </p:nvGrpSpPr>
            <p:grpSpPr>
              <a:xfrm rot="5400000" flipV="1">
                <a:off x="2363381" y="2873094"/>
                <a:ext cx="1101150" cy="1111813"/>
                <a:chOff x="1856509" y="1773382"/>
                <a:chExt cx="1711036" cy="1111813"/>
              </a:xfrm>
            </p:grpSpPr>
            <p:pic>
              <p:nvPicPr>
                <p:cNvPr id="47" name="Picture 46" descr="A close up of text on a black background&#10;&#10;Description automatically generated">
                  <a:extLst>
                    <a:ext uri="{FF2B5EF4-FFF2-40B4-BE49-F238E27FC236}">
                      <a16:creationId xmlns:a16="http://schemas.microsoft.com/office/drawing/2014/main" id="{AB6B6D87-F1DB-4CBE-8B93-F5D5A4E45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744" y="1936050"/>
                  <a:ext cx="1296000" cy="949145"/>
                </a:xfrm>
                <a:prstGeom prst="rect">
                  <a:avLst/>
                </a:prstGeom>
              </p:spPr>
            </p:pic>
            <p:sp>
              <p:nvSpPr>
                <p:cNvPr id="48" name="Rectangle 47">
                  <a:extLst>
                    <a:ext uri="{FF2B5EF4-FFF2-40B4-BE49-F238E27FC236}">
                      <a16:creationId xmlns:a16="http://schemas.microsoft.com/office/drawing/2014/main" id="{B828DF3A-2658-477A-9A3B-94A4428FDF31}"/>
                    </a:ext>
                  </a:extLst>
                </p:cNvPr>
                <p:cNvSpPr/>
                <p:nvPr/>
              </p:nvSpPr>
              <p:spPr>
                <a:xfrm>
                  <a:off x="1856509" y="1773382"/>
                  <a:ext cx="1711036" cy="74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46" name="TextBox 45">
                <a:extLst>
                  <a:ext uri="{FF2B5EF4-FFF2-40B4-BE49-F238E27FC236}">
                    <a16:creationId xmlns:a16="http://schemas.microsoft.com/office/drawing/2014/main" id="{EA5F2967-893C-41D0-8470-D4791DC6485F}"/>
                  </a:ext>
                </a:extLst>
              </p:cNvPr>
              <p:cNvSpPr txBox="1"/>
              <p:nvPr/>
            </p:nvSpPr>
            <p:spPr>
              <a:xfrm>
                <a:off x="2315939" y="3239513"/>
                <a:ext cx="76655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rPr>
                  <a:t>× 2</a:t>
                </a:r>
                <a:endParaRPr kumimoji="0" lang="en-GB" sz="2800" b="0" i="0" u="none" strike="noStrike" kern="1200" cap="none" spc="0" normalizeH="0" baseline="0" noProof="0" dirty="0">
                  <a:ln>
                    <a:noFill/>
                  </a:ln>
                  <a:solidFill>
                    <a:srgbClr val="104F75"/>
                  </a:solidFill>
                  <a:effectLst/>
                  <a:uLnTx/>
                  <a:uFillTx/>
                  <a:latin typeface="Arial" panose="020B0604020202020204" pitchFamily="34" charset="0"/>
                  <a:ea typeface="+mn-ea"/>
                  <a:cs typeface="+mn-cs"/>
                </a:endParaRPr>
              </a:p>
            </p:txBody>
          </p:sp>
        </p:grpSp>
      </p:grpSp>
      <p:grpSp>
        <p:nvGrpSpPr>
          <p:cNvPr id="8" name="Group 7">
            <a:extLst>
              <a:ext uri="{FF2B5EF4-FFF2-40B4-BE49-F238E27FC236}">
                <a16:creationId xmlns:a16="http://schemas.microsoft.com/office/drawing/2014/main" id="{64930309-6038-4C99-8F2A-4B8049EBBA21}"/>
              </a:ext>
            </a:extLst>
          </p:cNvPr>
          <p:cNvGrpSpPr/>
          <p:nvPr/>
        </p:nvGrpSpPr>
        <p:grpSpPr>
          <a:xfrm>
            <a:off x="2305482" y="2686268"/>
            <a:ext cx="2066114" cy="1419269"/>
            <a:chOff x="7860775" y="2686268"/>
            <a:chExt cx="2066114" cy="1419269"/>
          </a:xfrm>
        </p:grpSpPr>
        <p:grpSp>
          <p:nvGrpSpPr>
            <p:cNvPr id="53" name="Group 52">
              <a:extLst>
                <a:ext uri="{FF2B5EF4-FFF2-40B4-BE49-F238E27FC236}">
                  <a16:creationId xmlns:a16="http://schemas.microsoft.com/office/drawing/2014/main" id="{FE20F7FF-6B1B-4169-A089-E58805F1E7A2}"/>
                </a:ext>
              </a:extLst>
            </p:cNvPr>
            <p:cNvGrpSpPr/>
            <p:nvPr/>
          </p:nvGrpSpPr>
          <p:grpSpPr>
            <a:xfrm>
              <a:off x="7860775" y="2686268"/>
              <a:ext cx="498282" cy="1419269"/>
              <a:chOff x="1586786" y="4965557"/>
              <a:chExt cx="498282" cy="1419269"/>
            </a:xfrm>
          </p:grpSpPr>
          <p:sp>
            <p:nvSpPr>
              <p:cNvPr id="54" name="TextBox 53">
                <a:extLst>
                  <a:ext uri="{FF2B5EF4-FFF2-40B4-BE49-F238E27FC236}">
                    <a16:creationId xmlns:a16="http://schemas.microsoft.com/office/drawing/2014/main" id="{020F5CC6-1482-4F7D-A827-A6DB15AF9A9D}"/>
                  </a:ext>
                </a:extLst>
              </p:cNvPr>
              <p:cNvSpPr txBox="1"/>
              <p:nvPr/>
            </p:nvSpPr>
            <p:spPr>
              <a:xfrm>
                <a:off x="1586786" y="4965557"/>
                <a:ext cx="48442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55" name="TextBox 54">
                <a:extLst>
                  <a:ext uri="{FF2B5EF4-FFF2-40B4-BE49-F238E27FC236}">
                    <a16:creationId xmlns:a16="http://schemas.microsoft.com/office/drawing/2014/main" id="{3A3CBB12-05DE-4A41-A66E-08B821F0AA32}"/>
                  </a:ext>
                </a:extLst>
              </p:cNvPr>
              <p:cNvSpPr txBox="1"/>
              <p:nvPr/>
            </p:nvSpPr>
            <p:spPr>
              <a:xfrm>
                <a:off x="1586786" y="5646162"/>
                <a:ext cx="48442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56" name="Straight Connector 55">
                <a:extLst>
                  <a:ext uri="{FF2B5EF4-FFF2-40B4-BE49-F238E27FC236}">
                    <a16:creationId xmlns:a16="http://schemas.microsoft.com/office/drawing/2014/main" id="{8CF2EFE7-18C2-401B-96CC-EA5015016CD3}"/>
                  </a:ext>
                </a:extLst>
              </p:cNvPr>
              <p:cNvCxnSpPr/>
              <p:nvPr/>
            </p:nvCxnSpPr>
            <p:spPr>
              <a:xfrm>
                <a:off x="1607086" y="5696788"/>
                <a:ext cx="477982"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6EF69D9F-661F-40B9-9137-C14574D58DD7}"/>
                </a:ext>
              </a:extLst>
            </p:cNvPr>
            <p:cNvGrpSpPr/>
            <p:nvPr/>
          </p:nvGrpSpPr>
          <p:grpSpPr>
            <a:xfrm>
              <a:off x="9142700" y="2686268"/>
              <a:ext cx="784189" cy="1419269"/>
              <a:chOff x="1423052" y="4965557"/>
              <a:chExt cx="784189" cy="1419269"/>
            </a:xfrm>
          </p:grpSpPr>
          <p:sp>
            <p:nvSpPr>
              <p:cNvPr id="58" name="TextBox 57">
                <a:extLst>
                  <a:ext uri="{FF2B5EF4-FFF2-40B4-BE49-F238E27FC236}">
                    <a16:creationId xmlns:a16="http://schemas.microsoft.com/office/drawing/2014/main" id="{1CB3AE49-783D-4D45-A1D3-23BFC1BCA2E8}"/>
                  </a:ext>
                </a:extLst>
              </p:cNvPr>
              <p:cNvSpPr txBox="1"/>
              <p:nvPr/>
            </p:nvSpPr>
            <p:spPr>
              <a:xfrm>
                <a:off x="1586786" y="4965557"/>
                <a:ext cx="484428"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59" name="TextBox 58">
                <a:extLst>
                  <a:ext uri="{FF2B5EF4-FFF2-40B4-BE49-F238E27FC236}">
                    <a16:creationId xmlns:a16="http://schemas.microsoft.com/office/drawing/2014/main" id="{57914146-A3C9-4D5E-B298-DD70FF6F09B1}"/>
                  </a:ext>
                </a:extLst>
              </p:cNvPr>
              <p:cNvSpPr txBox="1"/>
              <p:nvPr/>
            </p:nvSpPr>
            <p:spPr>
              <a:xfrm>
                <a:off x="1423052" y="5646162"/>
                <a:ext cx="784189" cy="73866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cxnSp>
            <p:nvCxnSpPr>
              <p:cNvPr id="60" name="Straight Connector 59">
                <a:extLst>
                  <a:ext uri="{FF2B5EF4-FFF2-40B4-BE49-F238E27FC236}">
                    <a16:creationId xmlns:a16="http://schemas.microsoft.com/office/drawing/2014/main" id="{9B842892-CE3B-4407-BC04-B2B6FAFE8011}"/>
                  </a:ext>
                </a:extLst>
              </p:cNvPr>
              <p:cNvCxnSpPr/>
              <p:nvPr/>
            </p:nvCxnSpPr>
            <p:spPr>
              <a:xfrm>
                <a:off x="1607086" y="5696788"/>
                <a:ext cx="477982"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BEAB9735-82E7-4A1D-A0AA-D3A1DD37D551}"/>
                </a:ext>
              </a:extLst>
            </p:cNvPr>
            <p:cNvSpPr txBox="1"/>
            <p:nvPr/>
          </p:nvSpPr>
          <p:spPr>
            <a:xfrm>
              <a:off x="8591249" y="3036107"/>
              <a:ext cx="498855"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sp>
        <p:nvSpPr>
          <p:cNvPr id="24" name="Content Placeholder 2">
            <a:extLst>
              <a:ext uri="{FF2B5EF4-FFF2-40B4-BE49-F238E27FC236}">
                <a16:creationId xmlns:a16="http://schemas.microsoft.com/office/drawing/2014/main" id="{0198B5D4-6DE4-4B29-BDC9-ADE7466F6CF8}"/>
              </a:ext>
            </a:extLst>
          </p:cNvPr>
          <p:cNvSpPr txBox="1">
            <a:spLocks/>
          </p:cNvSpPr>
          <p:nvPr/>
        </p:nvSpPr>
        <p:spPr>
          <a:xfrm>
            <a:off x="6187605" y="1868238"/>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What do you notice about the vertical relationship between the numerator and denominator of each fraction?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What do you notice about the horizontal relationship between the numerators and denominators of both fractions?</a:t>
            </a: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255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FDF0E-0890-4935-9F22-813289DD44B2}"/>
              </a:ext>
            </a:extLst>
          </p:cNvPr>
          <p:cNvSpPr>
            <a:spLocks noGrp="1"/>
          </p:cNvSpPr>
          <p:nvPr>
            <p:ph type="title"/>
          </p:nvPr>
        </p:nvSpPr>
        <p:spPr/>
        <p:txBody>
          <a:bodyPr/>
          <a:lstStyle/>
          <a:p>
            <a:r>
              <a:rPr lang="en-GB" dirty="0"/>
              <a:t>5F-2 Find equivalent fractions</a:t>
            </a:r>
          </a:p>
        </p:txBody>
      </p:sp>
      <p:pic>
        <p:nvPicPr>
          <p:cNvPr id="5" name="Picture 4">
            <a:extLst>
              <a:ext uri="{FF2B5EF4-FFF2-40B4-BE49-F238E27FC236}">
                <a16:creationId xmlns:a16="http://schemas.microsoft.com/office/drawing/2014/main" id="{152E66D5-420D-46AA-A06E-B8E31F14C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12" y="1852334"/>
            <a:ext cx="7907446" cy="3153335"/>
          </a:xfrm>
          <a:prstGeom prst="rect">
            <a:avLst/>
          </a:prstGeom>
        </p:spPr>
      </p:pic>
      <p:graphicFrame>
        <p:nvGraphicFramePr>
          <p:cNvPr id="7" name="Object 6">
            <a:extLst>
              <a:ext uri="{FF2B5EF4-FFF2-40B4-BE49-F238E27FC236}">
                <a16:creationId xmlns:a16="http://schemas.microsoft.com/office/drawing/2014/main" id="{46B68434-52C6-49E9-88C5-F0BD363975B7}"/>
              </a:ext>
            </a:extLst>
          </p:cNvPr>
          <p:cNvGraphicFramePr>
            <a:graphicFrameLocks noChangeAspect="1"/>
          </p:cNvGraphicFramePr>
          <p:nvPr/>
        </p:nvGraphicFramePr>
        <p:xfrm>
          <a:off x="800361" y="4895178"/>
          <a:ext cx="228600" cy="736600"/>
        </p:xfrm>
        <a:graphic>
          <a:graphicData uri="http://schemas.openxmlformats.org/presentationml/2006/ole">
            <mc:AlternateContent xmlns:mc="http://schemas.openxmlformats.org/markup-compatibility/2006">
              <mc:Choice xmlns:v="urn:schemas-microsoft-com:vml" Requires="v">
                <p:oleObj name="Equation" r:id="rId4" imgW="228600" imgH="736560" progId="Equation.DSMT4">
                  <p:embed/>
                </p:oleObj>
              </mc:Choice>
              <mc:Fallback>
                <p:oleObj name="Equation" r:id="rId4" imgW="228600" imgH="736560" progId="Equation.DSMT4">
                  <p:embed/>
                  <p:pic>
                    <p:nvPicPr>
                      <p:cNvPr id="7" name="Object 6">
                        <a:extLst>
                          <a:ext uri="{FF2B5EF4-FFF2-40B4-BE49-F238E27FC236}">
                            <a16:creationId xmlns:a16="http://schemas.microsoft.com/office/drawing/2014/main" id="{46B68434-52C6-49E9-88C5-F0BD363975B7}"/>
                          </a:ext>
                        </a:extLst>
                      </p:cNvPr>
                      <p:cNvPicPr/>
                      <p:nvPr/>
                    </p:nvPicPr>
                    <p:blipFill>
                      <a:blip r:embed="rId5"/>
                      <a:stretch>
                        <a:fillRect/>
                      </a:stretch>
                    </p:blipFill>
                    <p:spPr>
                      <a:xfrm>
                        <a:off x="800361" y="4895178"/>
                        <a:ext cx="228600" cy="7366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AD30586-D551-49AC-B382-4D3D36CFD1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712" y="1851040"/>
            <a:ext cx="7907446" cy="3105120"/>
          </a:xfrm>
          <a:prstGeom prst="rect">
            <a:avLst/>
          </a:prstGeom>
        </p:spPr>
      </p:pic>
      <p:graphicFrame>
        <p:nvGraphicFramePr>
          <p:cNvPr id="17" name="Object 16">
            <a:extLst>
              <a:ext uri="{FF2B5EF4-FFF2-40B4-BE49-F238E27FC236}">
                <a16:creationId xmlns:a16="http://schemas.microsoft.com/office/drawing/2014/main" id="{FD4E748D-A28D-4316-B3E4-8AB89DFF751A}"/>
              </a:ext>
            </a:extLst>
          </p:cNvPr>
          <p:cNvGraphicFramePr>
            <a:graphicFrameLocks noChangeAspect="1"/>
          </p:cNvGraphicFramePr>
          <p:nvPr/>
        </p:nvGraphicFramePr>
        <p:xfrm>
          <a:off x="1143261" y="4895178"/>
          <a:ext cx="647700" cy="736600"/>
        </p:xfrm>
        <a:graphic>
          <a:graphicData uri="http://schemas.openxmlformats.org/presentationml/2006/ole">
            <mc:AlternateContent xmlns:mc="http://schemas.openxmlformats.org/markup-compatibility/2006">
              <mc:Choice xmlns:v="urn:schemas-microsoft-com:vml" Requires="v">
                <p:oleObj name="Equation" r:id="rId7" imgW="647640" imgH="736560" progId="Equation.DSMT4">
                  <p:embed/>
                </p:oleObj>
              </mc:Choice>
              <mc:Fallback>
                <p:oleObj name="Equation" r:id="rId7" imgW="647640" imgH="736560" progId="Equation.DSMT4">
                  <p:embed/>
                  <p:pic>
                    <p:nvPicPr>
                      <p:cNvPr id="17" name="Object 16">
                        <a:extLst>
                          <a:ext uri="{FF2B5EF4-FFF2-40B4-BE49-F238E27FC236}">
                            <a16:creationId xmlns:a16="http://schemas.microsoft.com/office/drawing/2014/main" id="{FD4E748D-A28D-4316-B3E4-8AB89DFF751A}"/>
                          </a:ext>
                        </a:extLst>
                      </p:cNvPr>
                      <p:cNvPicPr/>
                      <p:nvPr/>
                    </p:nvPicPr>
                    <p:blipFill>
                      <a:blip r:embed="rId8"/>
                      <a:stretch>
                        <a:fillRect/>
                      </a:stretch>
                    </p:blipFill>
                    <p:spPr>
                      <a:xfrm>
                        <a:off x="1143261" y="4895178"/>
                        <a:ext cx="647700" cy="736600"/>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B8FC7987-8B35-4774-81E3-E288967931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712" y="1844455"/>
            <a:ext cx="7907446" cy="3143693"/>
          </a:xfrm>
          <a:prstGeom prst="rect">
            <a:avLst/>
          </a:prstGeom>
        </p:spPr>
      </p:pic>
      <p:graphicFrame>
        <p:nvGraphicFramePr>
          <p:cNvPr id="22" name="Object 21">
            <a:extLst>
              <a:ext uri="{FF2B5EF4-FFF2-40B4-BE49-F238E27FC236}">
                <a16:creationId xmlns:a16="http://schemas.microsoft.com/office/drawing/2014/main" id="{02109D2E-6EA5-4142-8856-2136DBD8D0B4}"/>
              </a:ext>
            </a:extLst>
          </p:cNvPr>
          <p:cNvGraphicFramePr>
            <a:graphicFrameLocks noChangeAspect="1"/>
          </p:cNvGraphicFramePr>
          <p:nvPr/>
        </p:nvGraphicFramePr>
        <p:xfrm>
          <a:off x="1143261" y="4895178"/>
          <a:ext cx="647700" cy="736600"/>
        </p:xfrm>
        <a:graphic>
          <a:graphicData uri="http://schemas.openxmlformats.org/presentationml/2006/ole">
            <mc:AlternateContent xmlns:mc="http://schemas.openxmlformats.org/markup-compatibility/2006">
              <mc:Choice xmlns:v="urn:schemas-microsoft-com:vml" Requires="v">
                <p:oleObj name="Equation" r:id="rId10" imgW="647640" imgH="736560" progId="Equation.DSMT4">
                  <p:embed/>
                </p:oleObj>
              </mc:Choice>
              <mc:Fallback>
                <p:oleObj name="Equation" r:id="rId10" imgW="647640" imgH="736560" progId="Equation.DSMT4">
                  <p:embed/>
                  <p:pic>
                    <p:nvPicPr>
                      <p:cNvPr id="22" name="Object 21">
                        <a:extLst>
                          <a:ext uri="{FF2B5EF4-FFF2-40B4-BE49-F238E27FC236}">
                            <a16:creationId xmlns:a16="http://schemas.microsoft.com/office/drawing/2014/main" id="{02109D2E-6EA5-4142-8856-2136DBD8D0B4}"/>
                          </a:ext>
                        </a:extLst>
                      </p:cNvPr>
                      <p:cNvPicPr/>
                      <p:nvPr/>
                    </p:nvPicPr>
                    <p:blipFill>
                      <a:blip r:embed="rId11"/>
                      <a:stretch>
                        <a:fillRect/>
                      </a:stretch>
                    </p:blipFill>
                    <p:spPr>
                      <a:xfrm>
                        <a:off x="1143261" y="4895178"/>
                        <a:ext cx="647700" cy="736600"/>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C6A8EFA4-5B10-4161-994C-949E65E401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712" y="1844455"/>
            <a:ext cx="7907446" cy="3143693"/>
          </a:xfrm>
          <a:prstGeom prst="rect">
            <a:avLst/>
          </a:prstGeom>
        </p:spPr>
      </p:pic>
      <p:graphicFrame>
        <p:nvGraphicFramePr>
          <p:cNvPr id="26" name="Object 25">
            <a:extLst>
              <a:ext uri="{FF2B5EF4-FFF2-40B4-BE49-F238E27FC236}">
                <a16:creationId xmlns:a16="http://schemas.microsoft.com/office/drawing/2014/main" id="{9E656736-F7FF-4D14-B456-8D22264B6880}"/>
              </a:ext>
            </a:extLst>
          </p:cNvPr>
          <p:cNvGraphicFramePr>
            <a:graphicFrameLocks noChangeAspect="1"/>
          </p:cNvGraphicFramePr>
          <p:nvPr/>
        </p:nvGraphicFramePr>
        <p:xfrm>
          <a:off x="1143261" y="4895178"/>
          <a:ext cx="673100" cy="736600"/>
        </p:xfrm>
        <a:graphic>
          <a:graphicData uri="http://schemas.openxmlformats.org/presentationml/2006/ole">
            <mc:AlternateContent xmlns:mc="http://schemas.openxmlformats.org/markup-compatibility/2006">
              <mc:Choice xmlns:v="urn:schemas-microsoft-com:vml" Requires="v">
                <p:oleObj name="Equation" r:id="rId13" imgW="672840" imgH="736560" progId="Equation.DSMT4">
                  <p:embed/>
                </p:oleObj>
              </mc:Choice>
              <mc:Fallback>
                <p:oleObj name="Equation" r:id="rId13" imgW="672840" imgH="736560" progId="Equation.DSMT4">
                  <p:embed/>
                  <p:pic>
                    <p:nvPicPr>
                      <p:cNvPr id="26" name="Object 25">
                        <a:extLst>
                          <a:ext uri="{FF2B5EF4-FFF2-40B4-BE49-F238E27FC236}">
                            <a16:creationId xmlns:a16="http://schemas.microsoft.com/office/drawing/2014/main" id="{9E656736-F7FF-4D14-B456-8D22264B6880}"/>
                          </a:ext>
                        </a:extLst>
                      </p:cNvPr>
                      <p:cNvPicPr/>
                      <p:nvPr/>
                    </p:nvPicPr>
                    <p:blipFill>
                      <a:blip r:embed="rId14"/>
                      <a:stretch>
                        <a:fillRect/>
                      </a:stretch>
                    </p:blipFill>
                    <p:spPr>
                      <a:xfrm>
                        <a:off x="1143261" y="4895178"/>
                        <a:ext cx="673100" cy="7366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27A8AE71-E9F8-4FEB-8722-D277A13BA3A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9712" y="1843162"/>
            <a:ext cx="7907446" cy="3095476"/>
          </a:xfrm>
          <a:prstGeom prst="rect">
            <a:avLst/>
          </a:prstGeom>
        </p:spPr>
      </p:pic>
      <p:graphicFrame>
        <p:nvGraphicFramePr>
          <p:cNvPr id="30" name="Object 29">
            <a:extLst>
              <a:ext uri="{FF2B5EF4-FFF2-40B4-BE49-F238E27FC236}">
                <a16:creationId xmlns:a16="http://schemas.microsoft.com/office/drawing/2014/main" id="{7E9A7857-1B1E-4066-9827-ED9BBD8224E1}"/>
              </a:ext>
            </a:extLst>
          </p:cNvPr>
          <p:cNvGraphicFramePr>
            <a:graphicFrameLocks noChangeAspect="1"/>
          </p:cNvGraphicFramePr>
          <p:nvPr/>
        </p:nvGraphicFramePr>
        <p:xfrm>
          <a:off x="1155961" y="4895178"/>
          <a:ext cx="660400" cy="736600"/>
        </p:xfrm>
        <a:graphic>
          <a:graphicData uri="http://schemas.openxmlformats.org/presentationml/2006/ole">
            <mc:AlternateContent xmlns:mc="http://schemas.openxmlformats.org/markup-compatibility/2006">
              <mc:Choice xmlns:v="urn:schemas-microsoft-com:vml" Requires="v">
                <p:oleObj name="Equation" r:id="rId16" imgW="660240" imgH="736560" progId="Equation.DSMT4">
                  <p:embed/>
                </p:oleObj>
              </mc:Choice>
              <mc:Fallback>
                <p:oleObj name="Equation" r:id="rId16" imgW="660240" imgH="736560" progId="Equation.DSMT4">
                  <p:embed/>
                  <p:pic>
                    <p:nvPicPr>
                      <p:cNvPr id="30" name="Object 29">
                        <a:extLst>
                          <a:ext uri="{FF2B5EF4-FFF2-40B4-BE49-F238E27FC236}">
                            <a16:creationId xmlns:a16="http://schemas.microsoft.com/office/drawing/2014/main" id="{7E9A7857-1B1E-4066-9827-ED9BBD8224E1}"/>
                          </a:ext>
                        </a:extLst>
                      </p:cNvPr>
                      <p:cNvPicPr/>
                      <p:nvPr/>
                    </p:nvPicPr>
                    <p:blipFill>
                      <a:blip r:embed="rId17"/>
                      <a:stretch>
                        <a:fillRect/>
                      </a:stretch>
                    </p:blipFill>
                    <p:spPr>
                      <a:xfrm>
                        <a:off x="1155961" y="4895178"/>
                        <a:ext cx="660400" cy="7366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7014B310-8289-4CDE-93C4-3DA5AF898283}"/>
              </a:ext>
            </a:extLst>
          </p:cNvPr>
          <p:cNvGraphicFramePr>
            <a:graphicFrameLocks noChangeAspect="1"/>
          </p:cNvGraphicFramePr>
          <p:nvPr/>
        </p:nvGraphicFramePr>
        <p:xfrm>
          <a:off x="1155961" y="4889735"/>
          <a:ext cx="673100" cy="736600"/>
        </p:xfrm>
        <a:graphic>
          <a:graphicData uri="http://schemas.openxmlformats.org/presentationml/2006/ole">
            <mc:AlternateContent xmlns:mc="http://schemas.openxmlformats.org/markup-compatibility/2006">
              <mc:Choice xmlns:v="urn:schemas-microsoft-com:vml" Requires="v">
                <p:oleObj name="Equation" r:id="rId18" imgW="672840" imgH="736560" progId="Equation.DSMT4">
                  <p:embed/>
                </p:oleObj>
              </mc:Choice>
              <mc:Fallback>
                <p:oleObj name="Equation" r:id="rId18" imgW="672840" imgH="736560" progId="Equation.DSMT4">
                  <p:embed/>
                  <p:pic>
                    <p:nvPicPr>
                      <p:cNvPr id="34" name="Object 33">
                        <a:extLst>
                          <a:ext uri="{FF2B5EF4-FFF2-40B4-BE49-F238E27FC236}">
                            <a16:creationId xmlns:a16="http://schemas.microsoft.com/office/drawing/2014/main" id="{7014B310-8289-4CDE-93C4-3DA5AF898283}"/>
                          </a:ext>
                        </a:extLst>
                      </p:cNvPr>
                      <p:cNvPicPr/>
                      <p:nvPr/>
                    </p:nvPicPr>
                    <p:blipFill>
                      <a:blip r:embed="rId19"/>
                      <a:stretch>
                        <a:fillRect/>
                      </a:stretch>
                    </p:blipFill>
                    <p:spPr>
                      <a:xfrm>
                        <a:off x="1155961" y="4889735"/>
                        <a:ext cx="673100" cy="736600"/>
                      </a:xfrm>
                      <a:prstGeom prst="rect">
                        <a:avLst/>
                      </a:prstGeom>
                    </p:spPr>
                  </p:pic>
                </p:oleObj>
              </mc:Fallback>
            </mc:AlternateContent>
          </a:graphicData>
        </a:graphic>
      </p:graphicFrame>
      <p:pic>
        <p:nvPicPr>
          <p:cNvPr id="37" name="Picture 36">
            <a:extLst>
              <a:ext uri="{FF2B5EF4-FFF2-40B4-BE49-F238E27FC236}">
                <a16:creationId xmlns:a16="http://schemas.microsoft.com/office/drawing/2014/main" id="{98C72AAA-EDDF-48BA-90BB-4A76F6BE446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19712" y="1847984"/>
            <a:ext cx="7907446" cy="3085832"/>
          </a:xfrm>
          <a:prstGeom prst="rect">
            <a:avLst/>
          </a:prstGeom>
        </p:spPr>
      </p:pic>
      <p:grpSp>
        <p:nvGrpSpPr>
          <p:cNvPr id="19" name="Group 18">
            <a:extLst>
              <a:ext uri="{FF2B5EF4-FFF2-40B4-BE49-F238E27FC236}">
                <a16:creationId xmlns:a16="http://schemas.microsoft.com/office/drawing/2014/main" id="{811D9E26-E6D3-411A-B016-DCDD137B4843}"/>
              </a:ext>
            </a:extLst>
          </p:cNvPr>
          <p:cNvGrpSpPr/>
          <p:nvPr/>
        </p:nvGrpSpPr>
        <p:grpSpPr>
          <a:xfrm>
            <a:off x="800361" y="4882334"/>
            <a:ext cx="4460875" cy="755650"/>
            <a:chOff x="1134228" y="4888548"/>
            <a:chExt cx="4460875" cy="755650"/>
          </a:xfrm>
        </p:grpSpPr>
        <p:graphicFrame>
          <p:nvGraphicFramePr>
            <p:cNvPr id="20" name="Object 19">
              <a:extLst>
                <a:ext uri="{FF2B5EF4-FFF2-40B4-BE49-F238E27FC236}">
                  <a16:creationId xmlns:a16="http://schemas.microsoft.com/office/drawing/2014/main" id="{C73C69C7-8D94-440B-B3D7-2489133D5572}"/>
                </a:ext>
              </a:extLst>
            </p:cNvPr>
            <p:cNvGraphicFramePr>
              <a:graphicFrameLocks noChangeAspect="1"/>
            </p:cNvGraphicFramePr>
            <p:nvPr/>
          </p:nvGraphicFramePr>
          <p:xfrm>
            <a:off x="1134228" y="4901248"/>
            <a:ext cx="228600" cy="736600"/>
          </p:xfrm>
          <a:graphic>
            <a:graphicData uri="http://schemas.openxmlformats.org/presentationml/2006/ole">
              <mc:AlternateContent xmlns:mc="http://schemas.openxmlformats.org/markup-compatibility/2006">
                <mc:Choice xmlns:v="urn:schemas-microsoft-com:vml" Requires="v">
                  <p:oleObj name="Equation" r:id="rId21" imgW="228600" imgH="736560" progId="Equation.DSMT4">
                    <p:embed/>
                  </p:oleObj>
                </mc:Choice>
                <mc:Fallback>
                  <p:oleObj name="Equation" r:id="rId21" imgW="228600" imgH="736560" progId="Equation.DSMT4">
                    <p:embed/>
                    <p:pic>
                      <p:nvPicPr>
                        <p:cNvPr id="20" name="Object 19">
                          <a:extLst>
                            <a:ext uri="{FF2B5EF4-FFF2-40B4-BE49-F238E27FC236}">
                              <a16:creationId xmlns:a16="http://schemas.microsoft.com/office/drawing/2014/main" id="{C73C69C7-8D94-440B-B3D7-2489133D5572}"/>
                            </a:ext>
                          </a:extLst>
                        </p:cNvPr>
                        <p:cNvPicPr/>
                        <p:nvPr/>
                      </p:nvPicPr>
                      <p:blipFill>
                        <a:blip r:embed="rId22"/>
                        <a:stretch>
                          <a:fillRect/>
                        </a:stretch>
                      </p:blipFill>
                      <p:spPr>
                        <a:xfrm>
                          <a:off x="1134228" y="4901248"/>
                          <a:ext cx="228600" cy="736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A19D0E78-DDB7-46DB-8FAD-253A32EAF19C}"/>
                </a:ext>
              </a:extLst>
            </p:cNvPr>
            <p:cNvGraphicFramePr>
              <a:graphicFrameLocks noChangeAspect="1"/>
            </p:cNvGraphicFramePr>
            <p:nvPr/>
          </p:nvGraphicFramePr>
          <p:xfrm>
            <a:off x="1905753" y="4907598"/>
            <a:ext cx="381000" cy="736600"/>
          </p:xfrm>
          <a:graphic>
            <a:graphicData uri="http://schemas.openxmlformats.org/presentationml/2006/ole">
              <mc:AlternateContent xmlns:mc="http://schemas.openxmlformats.org/markup-compatibility/2006">
                <mc:Choice xmlns:v="urn:schemas-microsoft-com:vml" Requires="v">
                  <p:oleObj name="Equation" r:id="rId23" imgW="380880" imgH="736560" progId="Equation.DSMT4">
                    <p:embed/>
                  </p:oleObj>
                </mc:Choice>
                <mc:Fallback>
                  <p:oleObj name="Equation" r:id="rId23" imgW="380880" imgH="736560" progId="Equation.DSMT4">
                    <p:embed/>
                    <p:pic>
                      <p:nvPicPr>
                        <p:cNvPr id="23" name="Object 22">
                          <a:extLst>
                            <a:ext uri="{FF2B5EF4-FFF2-40B4-BE49-F238E27FC236}">
                              <a16:creationId xmlns:a16="http://schemas.microsoft.com/office/drawing/2014/main" id="{A19D0E78-DDB7-46DB-8FAD-253A32EAF19C}"/>
                            </a:ext>
                          </a:extLst>
                        </p:cNvPr>
                        <p:cNvPicPr/>
                        <p:nvPr/>
                      </p:nvPicPr>
                      <p:blipFill>
                        <a:blip r:embed="rId24"/>
                        <a:stretch>
                          <a:fillRect/>
                        </a:stretch>
                      </p:blipFill>
                      <p:spPr>
                        <a:xfrm>
                          <a:off x="1905753" y="4907598"/>
                          <a:ext cx="381000" cy="736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0C05C2ED-C834-4ED7-8812-CF8CB5EBAEC2}"/>
                </a:ext>
              </a:extLst>
            </p:cNvPr>
            <p:cNvGraphicFramePr>
              <a:graphicFrameLocks noChangeAspect="1"/>
            </p:cNvGraphicFramePr>
            <p:nvPr/>
          </p:nvGraphicFramePr>
          <p:xfrm>
            <a:off x="2697915" y="4894898"/>
            <a:ext cx="368300" cy="736600"/>
          </p:xfrm>
          <a:graphic>
            <a:graphicData uri="http://schemas.openxmlformats.org/presentationml/2006/ole">
              <mc:AlternateContent xmlns:mc="http://schemas.openxmlformats.org/markup-compatibility/2006">
                <mc:Choice xmlns:v="urn:schemas-microsoft-com:vml" Requires="v">
                  <p:oleObj name="Equation" r:id="rId25" imgW="368280" imgH="736560" progId="Equation.DSMT4">
                    <p:embed/>
                  </p:oleObj>
                </mc:Choice>
                <mc:Fallback>
                  <p:oleObj name="Equation" r:id="rId25" imgW="368280" imgH="736560" progId="Equation.DSMT4">
                    <p:embed/>
                    <p:pic>
                      <p:nvPicPr>
                        <p:cNvPr id="24" name="Object 23">
                          <a:extLst>
                            <a:ext uri="{FF2B5EF4-FFF2-40B4-BE49-F238E27FC236}">
                              <a16:creationId xmlns:a16="http://schemas.microsoft.com/office/drawing/2014/main" id="{0C05C2ED-C834-4ED7-8812-CF8CB5EBAEC2}"/>
                            </a:ext>
                          </a:extLst>
                        </p:cNvPr>
                        <p:cNvPicPr/>
                        <p:nvPr/>
                      </p:nvPicPr>
                      <p:blipFill>
                        <a:blip r:embed="rId26"/>
                        <a:stretch>
                          <a:fillRect/>
                        </a:stretch>
                      </p:blipFill>
                      <p:spPr>
                        <a:xfrm>
                          <a:off x="2697915" y="4894898"/>
                          <a:ext cx="368300" cy="736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43EA19D-1FD9-4A44-80D5-813394A5832C}"/>
                </a:ext>
              </a:extLst>
            </p:cNvPr>
            <p:cNvGraphicFramePr>
              <a:graphicFrameLocks noChangeAspect="1"/>
            </p:cNvGraphicFramePr>
            <p:nvPr/>
          </p:nvGraphicFramePr>
          <p:xfrm>
            <a:off x="3545640" y="4907598"/>
            <a:ext cx="393700" cy="736600"/>
          </p:xfrm>
          <a:graphic>
            <a:graphicData uri="http://schemas.openxmlformats.org/presentationml/2006/ole">
              <mc:AlternateContent xmlns:mc="http://schemas.openxmlformats.org/markup-compatibility/2006">
                <mc:Choice xmlns:v="urn:schemas-microsoft-com:vml" Requires="v">
                  <p:oleObj name="Equation" r:id="rId27" imgW="393480" imgH="736560" progId="Equation.DSMT4">
                    <p:embed/>
                  </p:oleObj>
                </mc:Choice>
                <mc:Fallback>
                  <p:oleObj name="Equation" r:id="rId27" imgW="393480" imgH="736560" progId="Equation.DSMT4">
                    <p:embed/>
                    <p:pic>
                      <p:nvPicPr>
                        <p:cNvPr id="27" name="Object 26">
                          <a:extLst>
                            <a:ext uri="{FF2B5EF4-FFF2-40B4-BE49-F238E27FC236}">
                              <a16:creationId xmlns:a16="http://schemas.microsoft.com/office/drawing/2014/main" id="{343EA19D-1FD9-4A44-80D5-813394A5832C}"/>
                            </a:ext>
                          </a:extLst>
                        </p:cNvPr>
                        <p:cNvPicPr/>
                        <p:nvPr/>
                      </p:nvPicPr>
                      <p:blipFill>
                        <a:blip r:embed="rId28"/>
                        <a:stretch>
                          <a:fillRect/>
                        </a:stretch>
                      </p:blipFill>
                      <p:spPr>
                        <a:xfrm>
                          <a:off x="3545640" y="4907598"/>
                          <a:ext cx="393700" cy="736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3E40F8D-354B-444A-BDC2-E6156C9CBC00}"/>
                </a:ext>
              </a:extLst>
            </p:cNvPr>
            <p:cNvGraphicFramePr>
              <a:graphicFrameLocks noChangeAspect="1"/>
            </p:cNvGraphicFramePr>
            <p:nvPr/>
          </p:nvGraphicFramePr>
          <p:xfrm>
            <a:off x="4360028" y="4894898"/>
            <a:ext cx="381000" cy="736600"/>
          </p:xfrm>
          <a:graphic>
            <a:graphicData uri="http://schemas.openxmlformats.org/presentationml/2006/ole">
              <mc:AlternateContent xmlns:mc="http://schemas.openxmlformats.org/markup-compatibility/2006">
                <mc:Choice xmlns:v="urn:schemas-microsoft-com:vml" Requires="v">
                  <p:oleObj name="Equation" r:id="rId29" imgW="380880" imgH="736560" progId="Equation.DSMT4">
                    <p:embed/>
                  </p:oleObj>
                </mc:Choice>
                <mc:Fallback>
                  <p:oleObj name="Equation" r:id="rId29" imgW="380880" imgH="736560" progId="Equation.DSMT4">
                    <p:embed/>
                    <p:pic>
                      <p:nvPicPr>
                        <p:cNvPr id="28" name="Object 27">
                          <a:extLst>
                            <a:ext uri="{FF2B5EF4-FFF2-40B4-BE49-F238E27FC236}">
                              <a16:creationId xmlns:a16="http://schemas.microsoft.com/office/drawing/2014/main" id="{13E40F8D-354B-444A-BDC2-E6156C9CBC00}"/>
                            </a:ext>
                          </a:extLst>
                        </p:cNvPr>
                        <p:cNvPicPr/>
                        <p:nvPr/>
                      </p:nvPicPr>
                      <p:blipFill>
                        <a:blip r:embed="rId30"/>
                        <a:stretch>
                          <a:fillRect/>
                        </a:stretch>
                      </p:blipFill>
                      <p:spPr>
                        <a:xfrm>
                          <a:off x="4360028" y="4894898"/>
                          <a:ext cx="381000" cy="7366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92A9AD5-CC1D-44C0-84F5-7B38D2F46D6C}"/>
                </a:ext>
              </a:extLst>
            </p:cNvPr>
            <p:cNvGraphicFramePr>
              <a:graphicFrameLocks noChangeAspect="1"/>
            </p:cNvGraphicFramePr>
            <p:nvPr/>
          </p:nvGraphicFramePr>
          <p:xfrm>
            <a:off x="5201403" y="4888548"/>
            <a:ext cx="393700" cy="736600"/>
          </p:xfrm>
          <a:graphic>
            <a:graphicData uri="http://schemas.openxmlformats.org/presentationml/2006/ole">
              <mc:AlternateContent xmlns:mc="http://schemas.openxmlformats.org/markup-compatibility/2006">
                <mc:Choice xmlns:v="urn:schemas-microsoft-com:vml" Requires="v">
                  <p:oleObj name="Equation" r:id="rId31" imgW="393480" imgH="736560" progId="Equation.DSMT4">
                    <p:embed/>
                  </p:oleObj>
                </mc:Choice>
                <mc:Fallback>
                  <p:oleObj name="Equation" r:id="rId31" imgW="393480" imgH="736560" progId="Equation.DSMT4">
                    <p:embed/>
                    <p:pic>
                      <p:nvPicPr>
                        <p:cNvPr id="31" name="Object 30">
                          <a:extLst>
                            <a:ext uri="{FF2B5EF4-FFF2-40B4-BE49-F238E27FC236}">
                              <a16:creationId xmlns:a16="http://schemas.microsoft.com/office/drawing/2014/main" id="{892A9AD5-CC1D-44C0-84F5-7B38D2F46D6C}"/>
                            </a:ext>
                          </a:extLst>
                        </p:cNvPr>
                        <p:cNvPicPr/>
                        <p:nvPr/>
                      </p:nvPicPr>
                      <p:blipFill>
                        <a:blip r:embed="rId32"/>
                        <a:stretch>
                          <a:fillRect/>
                        </a:stretch>
                      </p:blipFill>
                      <p:spPr>
                        <a:xfrm>
                          <a:off x="5201403" y="4888548"/>
                          <a:ext cx="393700" cy="7366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8CE74DC-8800-480C-BAB1-4AF9164ABAB0}"/>
                </a:ext>
              </a:extLst>
            </p:cNvPr>
            <p:cNvGraphicFramePr>
              <a:graphicFrameLocks noChangeAspect="1"/>
            </p:cNvGraphicFramePr>
            <p:nvPr/>
          </p:nvGraphicFramePr>
          <p:xfrm>
            <a:off x="1556979" y="5211268"/>
            <a:ext cx="215900" cy="177800"/>
          </p:xfrm>
          <a:graphic>
            <a:graphicData uri="http://schemas.openxmlformats.org/presentationml/2006/ole">
              <mc:AlternateContent xmlns:mc="http://schemas.openxmlformats.org/markup-compatibility/2006">
                <mc:Choice xmlns:v="urn:schemas-microsoft-com:vml" Requires="v">
                  <p:oleObj name="Equation" r:id="rId33" imgW="215640" imgH="177480" progId="Equation.DSMT4">
                    <p:embed/>
                  </p:oleObj>
                </mc:Choice>
                <mc:Fallback>
                  <p:oleObj name="Equation" r:id="rId33" imgW="215640" imgH="177480" progId="Equation.DSMT4">
                    <p:embed/>
                    <p:pic>
                      <p:nvPicPr>
                        <p:cNvPr id="32" name="Object 31">
                          <a:extLst>
                            <a:ext uri="{FF2B5EF4-FFF2-40B4-BE49-F238E27FC236}">
                              <a16:creationId xmlns:a16="http://schemas.microsoft.com/office/drawing/2014/main" id="{58CE74DC-8800-480C-BAB1-4AF9164ABAB0}"/>
                            </a:ext>
                          </a:extLst>
                        </p:cNvPr>
                        <p:cNvPicPr/>
                        <p:nvPr/>
                      </p:nvPicPr>
                      <p:blipFill>
                        <a:blip r:embed="rId34"/>
                        <a:stretch>
                          <a:fillRect/>
                        </a:stretch>
                      </p:blipFill>
                      <p:spPr>
                        <a:xfrm>
                          <a:off x="1556979" y="5211268"/>
                          <a:ext cx="215900" cy="1778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382EB4E-F088-474F-A9D6-08F449387008}"/>
                </a:ext>
              </a:extLst>
            </p:cNvPr>
            <p:cNvGraphicFramePr>
              <a:graphicFrameLocks noChangeAspect="1"/>
            </p:cNvGraphicFramePr>
            <p:nvPr/>
          </p:nvGraphicFramePr>
          <p:xfrm>
            <a:off x="2405974" y="5219206"/>
            <a:ext cx="209550" cy="161925"/>
          </p:xfrm>
          <a:graphic>
            <a:graphicData uri="http://schemas.openxmlformats.org/presentationml/2006/ole">
              <mc:AlternateContent xmlns:mc="http://schemas.openxmlformats.org/markup-compatibility/2006">
                <mc:Choice xmlns:v="urn:schemas-microsoft-com:vml" Requires="v">
                  <p:oleObj name="Equation" r:id="rId35" imgW="209540" imgH="161764" progId="Equation.DSMT4">
                    <p:embed/>
                  </p:oleObj>
                </mc:Choice>
                <mc:Fallback>
                  <p:oleObj name="Equation" r:id="rId35" imgW="209540" imgH="161764" progId="Equation.DSMT4">
                    <p:embed/>
                    <p:pic>
                      <p:nvPicPr>
                        <p:cNvPr id="33" name="Object 32">
                          <a:extLst>
                            <a:ext uri="{FF2B5EF4-FFF2-40B4-BE49-F238E27FC236}">
                              <a16:creationId xmlns:a16="http://schemas.microsoft.com/office/drawing/2014/main" id="{4382EB4E-F088-474F-A9D6-08F449387008}"/>
                            </a:ext>
                          </a:extLst>
                        </p:cNvPr>
                        <p:cNvPicPr/>
                        <p:nvPr/>
                      </p:nvPicPr>
                      <p:blipFill>
                        <a:blip r:embed="rId36"/>
                        <a:stretch>
                          <a:fillRect/>
                        </a:stretch>
                      </p:blipFill>
                      <p:spPr>
                        <a:xfrm>
                          <a:off x="2405974" y="5219206"/>
                          <a:ext cx="209550" cy="16192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0BC7A08B-E190-42A5-BC5D-2D7933DFB94C}"/>
                </a:ext>
              </a:extLst>
            </p:cNvPr>
            <p:cNvGraphicFramePr>
              <a:graphicFrameLocks noChangeAspect="1"/>
            </p:cNvGraphicFramePr>
            <p:nvPr/>
          </p:nvGraphicFramePr>
          <p:xfrm>
            <a:off x="3185754" y="5203965"/>
            <a:ext cx="215900" cy="177800"/>
          </p:xfrm>
          <a:graphic>
            <a:graphicData uri="http://schemas.openxmlformats.org/presentationml/2006/ole">
              <mc:AlternateContent xmlns:mc="http://schemas.openxmlformats.org/markup-compatibility/2006">
                <mc:Choice xmlns:v="urn:schemas-microsoft-com:vml" Requires="v">
                  <p:oleObj name="Equation" r:id="rId37" imgW="215640" imgH="177480" progId="Equation.DSMT4">
                    <p:embed/>
                  </p:oleObj>
                </mc:Choice>
                <mc:Fallback>
                  <p:oleObj name="Equation" r:id="rId37" imgW="215640" imgH="177480" progId="Equation.DSMT4">
                    <p:embed/>
                    <p:pic>
                      <p:nvPicPr>
                        <p:cNvPr id="35" name="Object 34">
                          <a:extLst>
                            <a:ext uri="{FF2B5EF4-FFF2-40B4-BE49-F238E27FC236}">
                              <a16:creationId xmlns:a16="http://schemas.microsoft.com/office/drawing/2014/main" id="{0BC7A08B-E190-42A5-BC5D-2D7933DFB94C}"/>
                            </a:ext>
                          </a:extLst>
                        </p:cNvPr>
                        <p:cNvPicPr/>
                        <p:nvPr/>
                      </p:nvPicPr>
                      <p:blipFill>
                        <a:blip r:embed="rId34"/>
                        <a:stretch>
                          <a:fillRect/>
                        </a:stretch>
                      </p:blipFill>
                      <p:spPr>
                        <a:xfrm>
                          <a:off x="3185754" y="5203965"/>
                          <a:ext cx="215900" cy="1778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5491D33A-C68E-4AB3-9480-97B7E3BE8DF0}"/>
                </a:ext>
              </a:extLst>
            </p:cNvPr>
            <p:cNvGraphicFramePr>
              <a:graphicFrameLocks noChangeAspect="1"/>
            </p:cNvGraphicFramePr>
            <p:nvPr/>
          </p:nvGraphicFramePr>
          <p:xfrm>
            <a:off x="4049989" y="5211903"/>
            <a:ext cx="209550" cy="161925"/>
          </p:xfrm>
          <a:graphic>
            <a:graphicData uri="http://schemas.openxmlformats.org/presentationml/2006/ole">
              <mc:AlternateContent xmlns:mc="http://schemas.openxmlformats.org/markup-compatibility/2006">
                <mc:Choice xmlns:v="urn:schemas-microsoft-com:vml" Requires="v">
                  <p:oleObj name="Equation" r:id="rId38" imgW="209540" imgH="161764" progId="Equation.DSMT4">
                    <p:embed/>
                  </p:oleObj>
                </mc:Choice>
                <mc:Fallback>
                  <p:oleObj name="Equation" r:id="rId38" imgW="209540" imgH="161764" progId="Equation.DSMT4">
                    <p:embed/>
                    <p:pic>
                      <p:nvPicPr>
                        <p:cNvPr id="36" name="Object 35">
                          <a:extLst>
                            <a:ext uri="{FF2B5EF4-FFF2-40B4-BE49-F238E27FC236}">
                              <a16:creationId xmlns:a16="http://schemas.microsoft.com/office/drawing/2014/main" id="{5491D33A-C68E-4AB3-9480-97B7E3BE8DF0}"/>
                            </a:ext>
                          </a:extLst>
                        </p:cNvPr>
                        <p:cNvPicPr/>
                        <p:nvPr/>
                      </p:nvPicPr>
                      <p:blipFill>
                        <a:blip r:embed="rId36"/>
                        <a:stretch>
                          <a:fillRect/>
                        </a:stretch>
                      </p:blipFill>
                      <p:spPr>
                        <a:xfrm>
                          <a:off x="4049989" y="5211903"/>
                          <a:ext cx="209550" cy="161925"/>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E62E6AEC-F88C-43A9-908D-E8BA5E2F140D}"/>
                </a:ext>
              </a:extLst>
            </p:cNvPr>
            <p:cNvGraphicFramePr>
              <a:graphicFrameLocks noChangeAspect="1"/>
            </p:cNvGraphicFramePr>
            <p:nvPr/>
          </p:nvGraphicFramePr>
          <p:xfrm>
            <a:off x="4881681" y="5221110"/>
            <a:ext cx="200025" cy="152400"/>
          </p:xfrm>
          <a:graphic>
            <a:graphicData uri="http://schemas.openxmlformats.org/presentationml/2006/ole">
              <mc:AlternateContent xmlns:mc="http://schemas.openxmlformats.org/markup-compatibility/2006">
                <mc:Choice xmlns:v="urn:schemas-microsoft-com:vml" Requires="v">
                  <p:oleObj name="Equation" r:id="rId39" imgW="200084" imgH="152337" progId="Equation.DSMT4">
                    <p:embed/>
                  </p:oleObj>
                </mc:Choice>
                <mc:Fallback>
                  <p:oleObj name="Equation" r:id="rId39" imgW="200084" imgH="152337" progId="Equation.DSMT4">
                    <p:embed/>
                    <p:pic>
                      <p:nvPicPr>
                        <p:cNvPr id="38" name="Object 37">
                          <a:extLst>
                            <a:ext uri="{FF2B5EF4-FFF2-40B4-BE49-F238E27FC236}">
                              <a16:creationId xmlns:a16="http://schemas.microsoft.com/office/drawing/2014/main" id="{E62E6AEC-F88C-43A9-908D-E8BA5E2F140D}"/>
                            </a:ext>
                          </a:extLst>
                        </p:cNvPr>
                        <p:cNvPicPr/>
                        <p:nvPr/>
                      </p:nvPicPr>
                      <p:blipFill>
                        <a:blip r:embed="rId40"/>
                        <a:stretch>
                          <a:fillRect/>
                        </a:stretch>
                      </p:blipFill>
                      <p:spPr>
                        <a:xfrm>
                          <a:off x="4881681" y="5221110"/>
                          <a:ext cx="200025" cy="152400"/>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F9C897E-DA4B-436C-B4EF-D026F8A18B48}"/>
                  </a:ext>
                </a:extLst>
              </p:cNvPr>
              <p:cNvSpPr txBox="1">
                <a:spLocks/>
              </p:cNvSpPr>
              <p:nvPr/>
            </p:nvSpPr>
            <p:spPr>
              <a:xfrm>
                <a:off x="6349134" y="1388402"/>
                <a:ext cx="5295639" cy="52504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make the whole? How many of these parts are blue?        What fraction of the whole is shaded?</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describe the fraction of the whole that is shaded if we change the number of parts that are found in the same- sized whole?</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Keep your attention on the blue part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m:t>
                    </m:r>
                    <m:r>
                      <a:rPr kumimoji="0" lang="en-GB" sz="2000" b="0" i="0"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For each change in the number of parts can you still see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0"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can be said about all of the fractions that have been identified?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8" name="Content Placeholder 2">
                <a:extLst>
                  <a:ext uri="{FF2B5EF4-FFF2-40B4-BE49-F238E27FC236}">
                    <a16:creationId xmlns:a16="http://schemas.microsoft.com/office/drawing/2014/main" id="{5F9C897E-DA4B-436C-B4EF-D026F8A18B48}"/>
                  </a:ext>
                </a:extLst>
              </p:cNvPr>
              <p:cNvSpPr txBox="1">
                <a:spLocks noRot="1" noChangeAspect="1" noMove="1" noResize="1" noEditPoints="1" noAdjustHandles="1" noChangeArrowheads="1" noChangeShapeType="1" noTextEdit="1"/>
              </p:cNvSpPr>
              <p:nvPr/>
            </p:nvSpPr>
            <p:spPr>
              <a:xfrm>
                <a:off x="6349134" y="1388402"/>
                <a:ext cx="5295639" cy="5250408"/>
              </a:xfrm>
              <a:prstGeom prst="rect">
                <a:avLst/>
              </a:prstGeom>
              <a:blipFill>
                <a:blip r:embed="rId42"/>
                <a:stretch>
                  <a:fillRect l="-1037" t="-581" r="-2419"/>
                </a:stretch>
              </a:blipFill>
            </p:spPr>
            <p:txBody>
              <a:bodyPr/>
              <a:lstStyle/>
              <a:p>
                <a:r>
                  <a:rPr lang="en-GB">
                    <a:noFill/>
                  </a:rPr>
                  <a:t> </a:t>
                </a:r>
              </a:p>
            </p:txBody>
          </p:sp>
        </mc:Fallback>
      </mc:AlternateContent>
    </p:spTree>
    <p:extLst>
      <p:ext uri="{BB962C8B-B14F-4D97-AF65-F5344CB8AC3E}">
        <p14:creationId xmlns:p14="http://schemas.microsoft.com/office/powerpoint/2010/main" val="416307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3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34"/>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B94800-0D48-4D37-9EF6-FD22FFB66501}"/>
              </a:ext>
            </a:extLst>
          </p:cNvPr>
          <p:cNvSpPr>
            <a:spLocks noGrp="1"/>
          </p:cNvSpPr>
          <p:nvPr>
            <p:ph type="title"/>
          </p:nvPr>
        </p:nvSpPr>
        <p:spPr/>
        <p:txBody>
          <a:bodyPr/>
          <a:lstStyle/>
          <a:p>
            <a:r>
              <a:rPr lang="en-GB" dirty="0"/>
              <a:t>5F-2 Find equivalent fractions</a:t>
            </a:r>
          </a:p>
        </p:txBody>
      </p:sp>
      <p:pic>
        <p:nvPicPr>
          <p:cNvPr id="4" name="Picture 3">
            <a:extLst>
              <a:ext uri="{FF2B5EF4-FFF2-40B4-BE49-F238E27FC236}">
                <a16:creationId xmlns:a16="http://schemas.microsoft.com/office/drawing/2014/main" id="{6B268787-899E-43B3-A4BE-261DAB21F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95" y="2956148"/>
            <a:ext cx="7907446" cy="1070399"/>
          </a:xfrm>
          <a:prstGeom prst="rect">
            <a:avLst/>
          </a:prstGeom>
        </p:spPr>
      </p:pic>
      <p:sp>
        <p:nvSpPr>
          <p:cNvPr id="7" name="Rectangle 6">
            <a:extLst>
              <a:ext uri="{FF2B5EF4-FFF2-40B4-BE49-F238E27FC236}">
                <a16:creationId xmlns:a16="http://schemas.microsoft.com/office/drawing/2014/main" id="{3F216F9E-6427-49E8-B32F-3C403ADE1463}"/>
              </a:ext>
            </a:extLst>
          </p:cNvPr>
          <p:cNvSpPr/>
          <p:nvPr/>
        </p:nvSpPr>
        <p:spPr>
          <a:xfrm>
            <a:off x="1808018" y="2786496"/>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C4AFF2C9-60CD-4F01-B776-409C8609CFA0}"/>
              </a:ext>
            </a:extLst>
          </p:cNvPr>
          <p:cNvSpPr/>
          <p:nvPr/>
        </p:nvSpPr>
        <p:spPr>
          <a:xfrm>
            <a:off x="3160568" y="2871321"/>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EFCA41C8-BBC7-413C-9C4D-A5B77CFC7AD5}"/>
              </a:ext>
            </a:extLst>
          </p:cNvPr>
          <p:cNvSpPr/>
          <p:nvPr/>
        </p:nvSpPr>
        <p:spPr>
          <a:xfrm>
            <a:off x="4513118" y="2871321"/>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B81BC8A2-442F-442D-81E1-A66829EBD7AD}"/>
              </a:ext>
            </a:extLst>
          </p:cNvPr>
          <p:cNvSpPr/>
          <p:nvPr/>
        </p:nvSpPr>
        <p:spPr>
          <a:xfrm>
            <a:off x="5842279" y="2956147"/>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E4488FC-DC40-45C5-8DFA-FFB71B4BDE73}"/>
              </a:ext>
            </a:extLst>
          </p:cNvPr>
          <p:cNvSpPr/>
          <p:nvPr/>
        </p:nvSpPr>
        <p:spPr>
          <a:xfrm>
            <a:off x="7190491" y="2956147"/>
            <a:ext cx="1200150" cy="124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3" name="Object 12">
            <a:extLst>
              <a:ext uri="{FF2B5EF4-FFF2-40B4-BE49-F238E27FC236}">
                <a16:creationId xmlns:a16="http://schemas.microsoft.com/office/drawing/2014/main" id="{5D3289C3-45B2-419E-8817-DAE32D2045A4}"/>
              </a:ext>
            </a:extLst>
          </p:cNvPr>
          <p:cNvGraphicFramePr>
            <a:graphicFrameLocks noChangeAspect="1"/>
          </p:cNvGraphicFramePr>
          <p:nvPr/>
        </p:nvGraphicFramePr>
        <p:xfrm>
          <a:off x="614217" y="2894786"/>
          <a:ext cx="5481783" cy="1045866"/>
        </p:xfrm>
        <a:graphic>
          <a:graphicData uri="http://schemas.openxmlformats.org/presentationml/2006/ole">
            <mc:AlternateContent xmlns:mc="http://schemas.openxmlformats.org/markup-compatibility/2006">
              <mc:Choice xmlns:v="urn:schemas-microsoft-com:vml" Requires="v">
                <p:oleObj name="Equation" r:id="rId4" imgW="3860640" imgH="736560" progId="Equation.DSMT4">
                  <p:embed/>
                </p:oleObj>
              </mc:Choice>
              <mc:Fallback>
                <p:oleObj name="Equation" r:id="rId4" imgW="3860640" imgH="736560" progId="Equation.DSMT4">
                  <p:embed/>
                  <p:pic>
                    <p:nvPicPr>
                      <p:cNvPr id="13" name="Object 12">
                        <a:extLst>
                          <a:ext uri="{FF2B5EF4-FFF2-40B4-BE49-F238E27FC236}">
                            <a16:creationId xmlns:a16="http://schemas.microsoft.com/office/drawing/2014/main" id="{5D3289C3-45B2-419E-8817-DAE32D2045A4}"/>
                          </a:ext>
                        </a:extLst>
                      </p:cNvPr>
                      <p:cNvPicPr/>
                      <p:nvPr/>
                    </p:nvPicPr>
                    <p:blipFill>
                      <a:blip r:embed="rId5"/>
                      <a:stretch>
                        <a:fillRect/>
                      </a:stretch>
                    </p:blipFill>
                    <p:spPr>
                      <a:xfrm>
                        <a:off x="614217" y="2894786"/>
                        <a:ext cx="5481783" cy="104586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4CF4251E-5782-4465-AC87-0EF23B2FAE47}"/>
                  </a:ext>
                </a:extLst>
              </p:cNvPr>
              <p:cNvSpPr txBox="1">
                <a:spLocks/>
              </p:cNvSpPr>
              <p:nvPr/>
            </p:nvSpPr>
            <p:spPr>
              <a:xfrm>
                <a:off x="6192012" y="1556792"/>
                <a:ext cx="5390389"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you describe the vertical relationship between the numerator and the denominator?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the vertical relationship is the same for all fractions, what can be said about these fractions?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Create a set of equivalent fractions for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5" name="Content Placeholder 2">
                <a:extLst>
                  <a:ext uri="{FF2B5EF4-FFF2-40B4-BE49-F238E27FC236}">
                    <a16:creationId xmlns:a16="http://schemas.microsoft.com/office/drawing/2014/main" id="{4CF4251E-5782-4465-AC87-0EF23B2FAE47}"/>
                  </a:ext>
                </a:extLst>
              </p:cNvPr>
              <p:cNvSpPr txBox="1">
                <a:spLocks noRot="1" noChangeAspect="1" noMove="1" noResize="1" noEditPoints="1" noAdjustHandles="1" noChangeArrowheads="1" noChangeShapeType="1" noTextEdit="1"/>
              </p:cNvSpPr>
              <p:nvPr/>
            </p:nvSpPr>
            <p:spPr>
              <a:xfrm>
                <a:off x="6192012" y="1556792"/>
                <a:ext cx="5390389" cy="2967496"/>
              </a:xfrm>
              <a:prstGeom prst="rect">
                <a:avLst/>
              </a:prstGeom>
              <a:blipFill>
                <a:blip r:embed="rId7"/>
                <a:stretch>
                  <a:fillRect l="-1018" r="-1357" b="-75154"/>
                </a:stretch>
              </a:blipFill>
            </p:spPr>
            <p:txBody>
              <a:bodyPr/>
              <a:lstStyle/>
              <a:p>
                <a:r>
                  <a:rPr lang="en-GB">
                    <a:noFill/>
                  </a:rPr>
                  <a:t> </a:t>
                </a:r>
              </a:p>
            </p:txBody>
          </p:sp>
        </mc:Fallback>
      </mc:AlternateContent>
      <p:sp>
        <p:nvSpPr>
          <p:cNvPr id="8" name="TextBox 19">
            <a:extLst>
              <a:ext uri="{FF2B5EF4-FFF2-40B4-BE49-F238E27FC236}">
                <a16:creationId xmlns:a16="http://schemas.microsoft.com/office/drawing/2014/main" id="{7A4F0236-D199-4BFF-B2A2-A35ECFCA5813}"/>
              </a:ext>
            </a:extLst>
          </p:cNvPr>
          <p:cNvSpPr txBox="1"/>
          <p:nvPr/>
        </p:nvSpPr>
        <p:spPr>
          <a:xfrm>
            <a:off x="6184304" y="4175554"/>
            <a:ext cx="5383809" cy="707886"/>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denominator is five times larger than the numerator.</a:t>
            </a:r>
          </a:p>
        </p:txBody>
      </p:sp>
      <mc:AlternateContent xmlns:mc="http://schemas.openxmlformats.org/markup-compatibility/2006" xmlns:a14="http://schemas.microsoft.com/office/drawing/2010/main">
        <mc:Choice Requires="a14">
          <p:sp>
            <p:nvSpPr>
              <p:cNvPr id="15" name="TextBox 19">
                <a:extLst>
                  <a:ext uri="{FF2B5EF4-FFF2-40B4-BE49-F238E27FC236}">
                    <a16:creationId xmlns:a16="http://schemas.microsoft.com/office/drawing/2014/main" id="{A1DAA285-1DAD-4E81-8FC5-D276E94ABDBB}"/>
                  </a:ext>
                </a:extLst>
              </p:cNvPr>
              <p:cNvSpPr txBox="1"/>
              <p:nvPr/>
            </p:nvSpPr>
            <p:spPr>
              <a:xfrm>
                <a:off x="562251" y="4503369"/>
                <a:ext cx="5346431" cy="836639"/>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10</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are equivalent because 1 is the same portion of 5 as 2 is of 10.</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5" name="TextBox 19">
                <a:extLst>
                  <a:ext uri="{FF2B5EF4-FFF2-40B4-BE49-F238E27FC236}">
                    <a16:creationId xmlns:a16="http://schemas.microsoft.com/office/drawing/2014/main" id="{A1DAA285-1DAD-4E81-8FC5-D276E94ABDBB}"/>
                  </a:ext>
                </a:extLst>
              </p:cNvPr>
              <p:cNvSpPr txBox="1">
                <a:spLocks noRot="1" noChangeAspect="1" noMove="1" noResize="1" noEditPoints="1" noAdjustHandles="1" noChangeArrowheads="1" noChangeShapeType="1" noTextEdit="1"/>
              </p:cNvSpPr>
              <p:nvPr/>
            </p:nvSpPr>
            <p:spPr>
              <a:xfrm>
                <a:off x="562251" y="4503369"/>
                <a:ext cx="5346431" cy="836639"/>
              </a:xfrm>
              <a:prstGeom prst="rect">
                <a:avLst/>
              </a:prstGeom>
              <a:blipFill>
                <a:blip r:embed="rId8"/>
                <a:stretch>
                  <a:fillRect r="-2281" b="-13139"/>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9">
                <a:extLst>
                  <a:ext uri="{FF2B5EF4-FFF2-40B4-BE49-F238E27FC236}">
                    <a16:creationId xmlns:a16="http://schemas.microsoft.com/office/drawing/2014/main" id="{E5FE4918-1BFC-4828-A114-5A5DB4A3D084}"/>
                  </a:ext>
                </a:extLst>
              </p:cNvPr>
              <p:cNvSpPr txBox="1"/>
              <p:nvPr/>
            </p:nvSpPr>
            <p:spPr>
              <a:xfrm>
                <a:off x="518293" y="5676397"/>
                <a:ext cx="5390389" cy="536942"/>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n-lt"/>
                    <a:ea typeface="+mn-ea"/>
                    <a:cs typeface="+mn-cs"/>
                  </a:rPr>
                  <a:t>1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mn-lt"/>
                    <a:ea typeface="+mn-ea"/>
                    <a:cs typeface="+mn-cs"/>
                  </a:rPr>
                  <a:t>of 5 and 2 is </a:t>
                </a:r>
                <a14:m>
                  <m:oMath xmlns:m="http://schemas.openxmlformats.org/officeDocument/2006/math">
                    <m:f>
                      <m:fPr>
                        <m:ctrlP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5</m:t>
                        </m:r>
                      </m:den>
                    </m:f>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GB" sz="2000" b="0" i="1" u="none" strike="noStrike" kern="1200" cap="none" spc="0" normalizeH="0" baseline="0" noProof="0" dirty="0">
                    <a:ln>
                      <a:noFill/>
                    </a:ln>
                    <a:solidFill>
                      <a:srgbClr val="585858"/>
                    </a:solidFill>
                    <a:effectLst/>
                    <a:uLnTx/>
                    <a:uFillTx/>
                    <a:latin typeface="+mn-lt"/>
                    <a:ea typeface="+mn-ea"/>
                    <a:cs typeface="+mn-cs"/>
                  </a:rPr>
                  <a:t>of 10 so both represent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mn-lt"/>
                    <a:ea typeface="+mn-ea"/>
                    <a:cs typeface="+mn-cs"/>
                  </a:rPr>
                  <a:t>.</a:t>
                </a:r>
              </a:p>
            </p:txBody>
          </p:sp>
        </mc:Choice>
        <mc:Fallback xmlns="">
          <p:sp>
            <p:nvSpPr>
              <p:cNvPr id="17" name="TextBox 19">
                <a:extLst>
                  <a:ext uri="{FF2B5EF4-FFF2-40B4-BE49-F238E27FC236}">
                    <a16:creationId xmlns:a16="http://schemas.microsoft.com/office/drawing/2014/main" id="{E5FE4918-1BFC-4828-A114-5A5DB4A3D084}"/>
                  </a:ext>
                </a:extLst>
              </p:cNvPr>
              <p:cNvSpPr txBox="1">
                <a:spLocks noRot="1" noChangeAspect="1" noMove="1" noResize="1" noEditPoints="1" noAdjustHandles="1" noChangeArrowheads="1" noChangeShapeType="1" noTextEdit="1"/>
              </p:cNvSpPr>
              <p:nvPr/>
            </p:nvSpPr>
            <p:spPr>
              <a:xfrm>
                <a:off x="518293" y="5676397"/>
                <a:ext cx="5390389" cy="536942"/>
              </a:xfrm>
              <a:prstGeom prst="rect">
                <a:avLst/>
              </a:prstGeom>
              <a:blipFill>
                <a:blip r:embed="rId9"/>
                <a:stretch>
                  <a:fillRect r="-113" b="-7955"/>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1727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P spid="18" grpId="0" animBg="1"/>
      <p:bldP spid="8" grpId="0" animBg="1"/>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84287-72CB-488A-B1F2-111D0DD92C2F}"/>
              </a:ext>
            </a:extLst>
          </p:cNvPr>
          <p:cNvSpPr>
            <a:spLocks noGrp="1"/>
          </p:cNvSpPr>
          <p:nvPr>
            <p:ph type="title"/>
          </p:nvPr>
        </p:nvSpPr>
        <p:spPr/>
        <p:txBody>
          <a:bodyPr/>
          <a:lstStyle/>
          <a:p>
            <a:r>
              <a:rPr lang="en-GB" dirty="0"/>
              <a:t>5F-2 Find equivalent fractions</a:t>
            </a:r>
          </a:p>
        </p:txBody>
      </p:sp>
      <p:pic>
        <p:nvPicPr>
          <p:cNvPr id="56" name="Picture 55">
            <a:extLst>
              <a:ext uri="{FF2B5EF4-FFF2-40B4-BE49-F238E27FC236}">
                <a16:creationId xmlns:a16="http://schemas.microsoft.com/office/drawing/2014/main" id="{F69152C7-89F1-48B2-9F41-E41118A266DC}"/>
              </a:ext>
            </a:extLst>
          </p:cNvPr>
          <p:cNvPicPr>
            <a:picLocks noChangeAspect="1"/>
          </p:cNvPicPr>
          <p:nvPr/>
        </p:nvPicPr>
        <p:blipFill rotWithShape="1">
          <a:blip r:embed="rId3">
            <a:extLst>
              <a:ext uri="{28A0092B-C50C-407E-A947-70E740481C1C}">
                <a14:useLocalDpi xmlns:a14="http://schemas.microsoft.com/office/drawing/2010/main" val="0"/>
              </a:ext>
            </a:extLst>
          </a:blip>
          <a:srcRect l="-1" r="-6959"/>
          <a:stretch/>
        </p:blipFill>
        <p:spPr>
          <a:xfrm>
            <a:off x="540032" y="5583743"/>
            <a:ext cx="8457778" cy="742762"/>
          </a:xfrm>
          <a:prstGeom prst="rect">
            <a:avLst/>
          </a:prstGeom>
        </p:spPr>
      </p:pic>
      <p:pic>
        <p:nvPicPr>
          <p:cNvPr id="63" name="Picture 62">
            <a:extLst>
              <a:ext uri="{FF2B5EF4-FFF2-40B4-BE49-F238E27FC236}">
                <a16:creationId xmlns:a16="http://schemas.microsoft.com/office/drawing/2014/main" id="{62368F29-AC6D-46A4-8AEE-2CF9EBAFB140}"/>
              </a:ext>
            </a:extLst>
          </p:cNvPr>
          <p:cNvPicPr>
            <a:picLocks noChangeAspect="1"/>
          </p:cNvPicPr>
          <p:nvPr/>
        </p:nvPicPr>
        <p:blipFill rotWithShape="1">
          <a:blip r:embed="rId4">
            <a:extLst>
              <a:ext uri="{28A0092B-C50C-407E-A947-70E740481C1C}">
                <a14:useLocalDpi xmlns:a14="http://schemas.microsoft.com/office/drawing/2010/main" val="0"/>
              </a:ext>
            </a:extLst>
          </a:blip>
          <a:srcRect r="-4006"/>
          <a:stretch/>
        </p:blipFill>
        <p:spPr>
          <a:xfrm>
            <a:off x="539199" y="5600224"/>
            <a:ext cx="8224296" cy="885380"/>
          </a:xfrm>
          <a:prstGeom prst="rect">
            <a:avLst/>
          </a:prstGeom>
        </p:spPr>
      </p:pic>
      <p:pic>
        <p:nvPicPr>
          <p:cNvPr id="70" name="Picture 69">
            <a:extLst>
              <a:ext uri="{FF2B5EF4-FFF2-40B4-BE49-F238E27FC236}">
                <a16:creationId xmlns:a16="http://schemas.microsoft.com/office/drawing/2014/main" id="{2DD85A10-402C-422D-B0FE-7C0CEAD4DAEB}"/>
              </a:ext>
            </a:extLst>
          </p:cNvPr>
          <p:cNvPicPr>
            <a:picLocks noChangeAspect="1"/>
          </p:cNvPicPr>
          <p:nvPr/>
        </p:nvPicPr>
        <p:blipFill rotWithShape="1">
          <a:blip r:embed="rId5">
            <a:extLst>
              <a:ext uri="{28A0092B-C50C-407E-A947-70E740481C1C}">
                <a14:useLocalDpi xmlns:a14="http://schemas.microsoft.com/office/drawing/2010/main" val="0"/>
              </a:ext>
            </a:extLst>
          </a:blip>
          <a:srcRect r="-3941"/>
          <a:stretch/>
        </p:blipFill>
        <p:spPr>
          <a:xfrm>
            <a:off x="538304" y="5597843"/>
            <a:ext cx="8219002" cy="747267"/>
          </a:xfrm>
          <a:prstGeom prst="rect">
            <a:avLst/>
          </a:prstGeom>
        </p:spPr>
      </p:pic>
      <p:pic>
        <p:nvPicPr>
          <p:cNvPr id="5" name="Picture 4">
            <a:extLst>
              <a:ext uri="{FF2B5EF4-FFF2-40B4-BE49-F238E27FC236}">
                <a16:creationId xmlns:a16="http://schemas.microsoft.com/office/drawing/2014/main" id="{5BBDBA13-E68A-4B3A-828D-548A38A5C0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16" y="1150754"/>
            <a:ext cx="7907446" cy="3162979"/>
          </a:xfrm>
          <a:prstGeom prst="rect">
            <a:avLst/>
          </a:prstGeom>
        </p:spPr>
      </p:pic>
      <p:graphicFrame>
        <p:nvGraphicFramePr>
          <p:cNvPr id="8" name="Object 7">
            <a:extLst>
              <a:ext uri="{FF2B5EF4-FFF2-40B4-BE49-F238E27FC236}">
                <a16:creationId xmlns:a16="http://schemas.microsoft.com/office/drawing/2014/main" id="{904D3B0A-7BD4-4532-8172-9AAB74A432AB}"/>
              </a:ext>
            </a:extLst>
          </p:cNvPr>
          <p:cNvGraphicFramePr>
            <a:graphicFrameLocks noChangeAspect="1"/>
          </p:cNvGraphicFramePr>
          <p:nvPr/>
        </p:nvGraphicFramePr>
        <p:xfrm>
          <a:off x="7059696" y="2363942"/>
          <a:ext cx="228600" cy="736600"/>
        </p:xfrm>
        <a:graphic>
          <a:graphicData uri="http://schemas.openxmlformats.org/presentationml/2006/ole">
            <mc:AlternateContent xmlns:mc="http://schemas.openxmlformats.org/markup-compatibility/2006">
              <mc:Choice xmlns:v="urn:schemas-microsoft-com:vml" Requires="v">
                <p:oleObj name="Equation" r:id="rId7" imgW="228600" imgH="736560" progId="Equation.DSMT4">
                  <p:embed/>
                </p:oleObj>
              </mc:Choice>
              <mc:Fallback>
                <p:oleObj name="Equation" r:id="rId7" imgW="228600" imgH="736560" progId="Equation.DSMT4">
                  <p:embed/>
                  <p:pic>
                    <p:nvPicPr>
                      <p:cNvPr id="8" name="Object 7">
                        <a:extLst>
                          <a:ext uri="{FF2B5EF4-FFF2-40B4-BE49-F238E27FC236}">
                            <a16:creationId xmlns:a16="http://schemas.microsoft.com/office/drawing/2014/main" id="{904D3B0A-7BD4-4532-8172-9AAB74A432AB}"/>
                          </a:ext>
                        </a:extLst>
                      </p:cNvPr>
                      <p:cNvPicPr/>
                      <p:nvPr/>
                    </p:nvPicPr>
                    <p:blipFill>
                      <a:blip r:embed="rId8"/>
                      <a:stretch>
                        <a:fillRect/>
                      </a:stretch>
                    </p:blipFill>
                    <p:spPr>
                      <a:xfrm>
                        <a:off x="7059696" y="2363942"/>
                        <a:ext cx="228600" cy="7366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87DF3C4C-6D6F-4C50-92E1-20576CDC2D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762" y="4248704"/>
            <a:ext cx="7907446" cy="1774355"/>
          </a:xfrm>
          <a:prstGeom prst="rect">
            <a:avLst/>
          </a:prstGeom>
        </p:spPr>
      </p:pic>
      <p:pic>
        <p:nvPicPr>
          <p:cNvPr id="13" name="Picture 12">
            <a:extLst>
              <a:ext uri="{FF2B5EF4-FFF2-40B4-BE49-F238E27FC236}">
                <a16:creationId xmlns:a16="http://schemas.microsoft.com/office/drawing/2014/main" id="{5131CD55-259C-44DD-934C-6B061F1E7B1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14216" y="1151390"/>
            <a:ext cx="6945480" cy="3095476"/>
          </a:xfrm>
          <a:prstGeom prst="rect">
            <a:avLst/>
          </a:prstGeom>
        </p:spPr>
      </p:pic>
      <p:graphicFrame>
        <p:nvGraphicFramePr>
          <p:cNvPr id="14" name="Object 13">
            <a:extLst>
              <a:ext uri="{FF2B5EF4-FFF2-40B4-BE49-F238E27FC236}">
                <a16:creationId xmlns:a16="http://schemas.microsoft.com/office/drawing/2014/main" id="{0F2DB7AE-6480-412B-8562-4FB6400262DE}"/>
              </a:ext>
            </a:extLst>
          </p:cNvPr>
          <p:cNvGraphicFramePr>
            <a:graphicFrameLocks noChangeAspect="1"/>
          </p:cNvGraphicFramePr>
          <p:nvPr/>
        </p:nvGraphicFramePr>
        <p:xfrm>
          <a:off x="7365088" y="2363942"/>
          <a:ext cx="647700" cy="736600"/>
        </p:xfrm>
        <a:graphic>
          <a:graphicData uri="http://schemas.openxmlformats.org/presentationml/2006/ole">
            <mc:AlternateContent xmlns:mc="http://schemas.openxmlformats.org/markup-compatibility/2006">
              <mc:Choice xmlns:v="urn:schemas-microsoft-com:vml" Requires="v">
                <p:oleObj name="Equation" r:id="rId11" imgW="647640" imgH="736560" progId="Equation.DSMT4">
                  <p:embed/>
                </p:oleObj>
              </mc:Choice>
              <mc:Fallback>
                <p:oleObj name="Equation" r:id="rId11" imgW="647640" imgH="736560" progId="Equation.DSMT4">
                  <p:embed/>
                  <p:pic>
                    <p:nvPicPr>
                      <p:cNvPr id="14" name="Object 13">
                        <a:extLst>
                          <a:ext uri="{FF2B5EF4-FFF2-40B4-BE49-F238E27FC236}">
                            <a16:creationId xmlns:a16="http://schemas.microsoft.com/office/drawing/2014/main" id="{0F2DB7AE-6480-412B-8562-4FB6400262DE}"/>
                          </a:ext>
                        </a:extLst>
                      </p:cNvPr>
                      <p:cNvPicPr/>
                      <p:nvPr/>
                    </p:nvPicPr>
                    <p:blipFill>
                      <a:blip r:embed="rId12"/>
                      <a:stretch>
                        <a:fillRect/>
                      </a:stretch>
                    </p:blipFill>
                    <p:spPr>
                      <a:xfrm>
                        <a:off x="7365088" y="2363942"/>
                        <a:ext cx="647700" cy="73660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5627E7B6-5862-4A1F-8E38-2939A0AC7598}"/>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8762" y="5577548"/>
            <a:ext cx="7898572" cy="1042359"/>
          </a:xfrm>
          <a:prstGeom prst="rect">
            <a:avLst/>
          </a:prstGeom>
        </p:spPr>
      </p:pic>
      <p:pic>
        <p:nvPicPr>
          <p:cNvPr id="23" name="Picture 22">
            <a:extLst>
              <a:ext uri="{FF2B5EF4-FFF2-40B4-BE49-F238E27FC236}">
                <a16:creationId xmlns:a16="http://schemas.microsoft.com/office/drawing/2014/main" id="{6256401E-5B74-4DAE-8C2B-59A1E0246BC3}"/>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69462" y="1152337"/>
            <a:ext cx="6584843" cy="3092148"/>
          </a:xfrm>
          <a:prstGeom prst="rect">
            <a:avLst/>
          </a:prstGeom>
        </p:spPr>
      </p:pic>
      <p:graphicFrame>
        <p:nvGraphicFramePr>
          <p:cNvPr id="24" name="Object 23">
            <a:extLst>
              <a:ext uri="{FF2B5EF4-FFF2-40B4-BE49-F238E27FC236}">
                <a16:creationId xmlns:a16="http://schemas.microsoft.com/office/drawing/2014/main" id="{059AF21F-567B-4D7E-AA08-04D03CCB725C}"/>
              </a:ext>
            </a:extLst>
          </p:cNvPr>
          <p:cNvGraphicFramePr>
            <a:graphicFrameLocks noChangeAspect="1"/>
          </p:cNvGraphicFramePr>
          <p:nvPr/>
        </p:nvGraphicFramePr>
        <p:xfrm>
          <a:off x="7365088" y="2363942"/>
          <a:ext cx="647700" cy="736600"/>
        </p:xfrm>
        <a:graphic>
          <a:graphicData uri="http://schemas.openxmlformats.org/presentationml/2006/ole">
            <mc:AlternateContent xmlns:mc="http://schemas.openxmlformats.org/markup-compatibility/2006">
              <mc:Choice xmlns:v="urn:schemas-microsoft-com:vml" Requires="v">
                <p:oleObj name="Equation" r:id="rId15" imgW="647640" imgH="736560" progId="Equation.DSMT4">
                  <p:embed/>
                </p:oleObj>
              </mc:Choice>
              <mc:Fallback>
                <p:oleObj name="Equation" r:id="rId15" imgW="647640" imgH="736560" progId="Equation.DSMT4">
                  <p:embed/>
                  <p:pic>
                    <p:nvPicPr>
                      <p:cNvPr id="24" name="Object 23">
                        <a:extLst>
                          <a:ext uri="{FF2B5EF4-FFF2-40B4-BE49-F238E27FC236}">
                            <a16:creationId xmlns:a16="http://schemas.microsoft.com/office/drawing/2014/main" id="{059AF21F-567B-4D7E-AA08-04D03CCB725C}"/>
                          </a:ext>
                        </a:extLst>
                      </p:cNvPr>
                      <p:cNvPicPr/>
                      <p:nvPr/>
                    </p:nvPicPr>
                    <p:blipFill>
                      <a:blip r:embed="rId16"/>
                      <a:stretch>
                        <a:fillRect/>
                      </a:stretch>
                    </p:blipFill>
                    <p:spPr>
                      <a:xfrm>
                        <a:off x="7365088" y="2363942"/>
                        <a:ext cx="647700" cy="736600"/>
                      </a:xfrm>
                      <a:prstGeom prst="rect">
                        <a:avLst/>
                      </a:prstGeom>
                    </p:spPr>
                  </p:pic>
                </p:oleObj>
              </mc:Fallback>
            </mc:AlternateContent>
          </a:graphicData>
        </a:graphic>
      </p:graphicFrame>
      <p:pic>
        <p:nvPicPr>
          <p:cNvPr id="50" name="Picture 49">
            <a:extLst>
              <a:ext uri="{FF2B5EF4-FFF2-40B4-BE49-F238E27FC236}">
                <a16:creationId xmlns:a16="http://schemas.microsoft.com/office/drawing/2014/main" id="{0F9D1848-CEAF-4D30-9D83-77E57B89AE26}"/>
              </a:ext>
            </a:extLst>
          </p:cNvPr>
          <p:cNvPicPr>
            <a:picLocks noChangeAspect="1"/>
          </p:cNvPicPr>
          <p:nvPr/>
        </p:nvPicPr>
        <p:blipFill rotWithShape="1">
          <a:blip r:embed="rId17">
            <a:extLst>
              <a:ext uri="{28A0092B-C50C-407E-A947-70E740481C1C}">
                <a14:useLocalDpi xmlns:a14="http://schemas.microsoft.com/office/drawing/2010/main" val="0"/>
              </a:ext>
            </a:extLst>
          </a:blip>
          <a:srcRect l="-1" r="-4711"/>
          <a:stretch/>
        </p:blipFill>
        <p:spPr>
          <a:xfrm>
            <a:off x="536857" y="5575166"/>
            <a:ext cx="8279979" cy="910438"/>
          </a:xfrm>
          <a:prstGeom prst="rect">
            <a:avLst/>
          </a:prstGeom>
        </p:spPr>
      </p:pic>
      <p:pic>
        <p:nvPicPr>
          <p:cNvPr id="29" name="Picture 28">
            <a:extLst>
              <a:ext uri="{FF2B5EF4-FFF2-40B4-BE49-F238E27FC236}">
                <a16:creationId xmlns:a16="http://schemas.microsoft.com/office/drawing/2014/main" id="{56DFA096-2F7D-483C-A79E-5F94C68E6122}"/>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69462" y="1150753"/>
            <a:ext cx="6890235" cy="3093732"/>
          </a:xfrm>
          <a:prstGeom prst="rect">
            <a:avLst/>
          </a:prstGeom>
        </p:spPr>
      </p:pic>
      <p:graphicFrame>
        <p:nvGraphicFramePr>
          <p:cNvPr id="30" name="Object 29">
            <a:extLst>
              <a:ext uri="{FF2B5EF4-FFF2-40B4-BE49-F238E27FC236}">
                <a16:creationId xmlns:a16="http://schemas.microsoft.com/office/drawing/2014/main" id="{7818FEB6-01F3-404B-BDFF-B57BBF72C4C9}"/>
              </a:ext>
            </a:extLst>
          </p:cNvPr>
          <p:cNvGraphicFramePr>
            <a:graphicFrameLocks noChangeAspect="1"/>
          </p:cNvGraphicFramePr>
          <p:nvPr/>
        </p:nvGraphicFramePr>
        <p:xfrm>
          <a:off x="7352388" y="2363942"/>
          <a:ext cx="673100" cy="736600"/>
        </p:xfrm>
        <a:graphic>
          <a:graphicData uri="http://schemas.openxmlformats.org/presentationml/2006/ole">
            <mc:AlternateContent xmlns:mc="http://schemas.openxmlformats.org/markup-compatibility/2006">
              <mc:Choice xmlns:v="urn:schemas-microsoft-com:vml" Requires="v">
                <p:oleObj name="Equation" r:id="rId19" imgW="672840" imgH="736560" progId="Equation.DSMT4">
                  <p:embed/>
                </p:oleObj>
              </mc:Choice>
              <mc:Fallback>
                <p:oleObj name="Equation" r:id="rId19" imgW="672840" imgH="736560" progId="Equation.DSMT4">
                  <p:embed/>
                  <p:pic>
                    <p:nvPicPr>
                      <p:cNvPr id="30" name="Object 29">
                        <a:extLst>
                          <a:ext uri="{FF2B5EF4-FFF2-40B4-BE49-F238E27FC236}">
                            <a16:creationId xmlns:a16="http://schemas.microsoft.com/office/drawing/2014/main" id="{7818FEB6-01F3-404B-BDFF-B57BBF72C4C9}"/>
                          </a:ext>
                        </a:extLst>
                      </p:cNvPr>
                      <p:cNvPicPr/>
                      <p:nvPr/>
                    </p:nvPicPr>
                    <p:blipFill>
                      <a:blip r:embed="rId20"/>
                      <a:stretch>
                        <a:fillRect/>
                      </a:stretch>
                    </p:blipFill>
                    <p:spPr>
                      <a:xfrm>
                        <a:off x="7352388" y="2363942"/>
                        <a:ext cx="673100" cy="736600"/>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CB05D1C6-F5C1-4149-A126-1C73F054521F}"/>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71820" y="1156675"/>
            <a:ext cx="6659277" cy="3213949"/>
          </a:xfrm>
          <a:prstGeom prst="rect">
            <a:avLst/>
          </a:prstGeom>
        </p:spPr>
      </p:pic>
      <p:graphicFrame>
        <p:nvGraphicFramePr>
          <p:cNvPr id="35" name="Object 34">
            <a:extLst>
              <a:ext uri="{FF2B5EF4-FFF2-40B4-BE49-F238E27FC236}">
                <a16:creationId xmlns:a16="http://schemas.microsoft.com/office/drawing/2014/main" id="{3B0D878F-EBBB-47E9-A368-A5965BEE7E3A}"/>
              </a:ext>
            </a:extLst>
          </p:cNvPr>
          <p:cNvGraphicFramePr>
            <a:graphicFrameLocks noChangeAspect="1"/>
          </p:cNvGraphicFramePr>
          <p:nvPr/>
        </p:nvGraphicFramePr>
        <p:xfrm>
          <a:off x="7365088" y="2363942"/>
          <a:ext cx="660400" cy="736600"/>
        </p:xfrm>
        <a:graphic>
          <a:graphicData uri="http://schemas.openxmlformats.org/presentationml/2006/ole">
            <mc:AlternateContent xmlns:mc="http://schemas.openxmlformats.org/markup-compatibility/2006">
              <mc:Choice xmlns:v="urn:schemas-microsoft-com:vml" Requires="v">
                <p:oleObj name="Equation" r:id="rId22" imgW="660240" imgH="736560" progId="Equation.DSMT4">
                  <p:embed/>
                </p:oleObj>
              </mc:Choice>
              <mc:Fallback>
                <p:oleObj name="Equation" r:id="rId22" imgW="660240" imgH="736560" progId="Equation.DSMT4">
                  <p:embed/>
                  <p:pic>
                    <p:nvPicPr>
                      <p:cNvPr id="35" name="Object 34">
                        <a:extLst>
                          <a:ext uri="{FF2B5EF4-FFF2-40B4-BE49-F238E27FC236}">
                            <a16:creationId xmlns:a16="http://schemas.microsoft.com/office/drawing/2014/main" id="{3B0D878F-EBBB-47E9-A368-A5965BEE7E3A}"/>
                          </a:ext>
                        </a:extLst>
                      </p:cNvPr>
                      <p:cNvPicPr/>
                      <p:nvPr/>
                    </p:nvPicPr>
                    <p:blipFill>
                      <a:blip r:embed="rId23"/>
                      <a:stretch>
                        <a:fillRect/>
                      </a:stretch>
                    </p:blipFill>
                    <p:spPr>
                      <a:xfrm>
                        <a:off x="7365088" y="2363942"/>
                        <a:ext cx="660400" cy="736600"/>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D96DACA9-16B1-41C8-A4A1-6CFE92AA35F9}"/>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69462" y="1156675"/>
            <a:ext cx="6826143" cy="3112869"/>
          </a:xfrm>
          <a:prstGeom prst="rect">
            <a:avLst/>
          </a:prstGeom>
        </p:spPr>
      </p:pic>
      <p:graphicFrame>
        <p:nvGraphicFramePr>
          <p:cNvPr id="42" name="Object 41">
            <a:extLst>
              <a:ext uri="{FF2B5EF4-FFF2-40B4-BE49-F238E27FC236}">
                <a16:creationId xmlns:a16="http://schemas.microsoft.com/office/drawing/2014/main" id="{B65BE622-31E5-479F-87E7-7095B622161C}"/>
              </a:ext>
            </a:extLst>
          </p:cNvPr>
          <p:cNvGraphicFramePr>
            <a:graphicFrameLocks noChangeAspect="1"/>
          </p:cNvGraphicFramePr>
          <p:nvPr/>
        </p:nvGraphicFramePr>
        <p:xfrm>
          <a:off x="7347308" y="2360048"/>
          <a:ext cx="673100" cy="736600"/>
        </p:xfrm>
        <a:graphic>
          <a:graphicData uri="http://schemas.openxmlformats.org/presentationml/2006/ole">
            <mc:AlternateContent xmlns:mc="http://schemas.openxmlformats.org/markup-compatibility/2006">
              <mc:Choice xmlns:v="urn:schemas-microsoft-com:vml" Requires="v">
                <p:oleObj name="Equation" r:id="rId25" imgW="672840" imgH="736560" progId="Equation.DSMT4">
                  <p:embed/>
                </p:oleObj>
              </mc:Choice>
              <mc:Fallback>
                <p:oleObj name="Equation" r:id="rId25" imgW="672840" imgH="736560" progId="Equation.DSMT4">
                  <p:embed/>
                  <p:pic>
                    <p:nvPicPr>
                      <p:cNvPr id="42" name="Object 41">
                        <a:extLst>
                          <a:ext uri="{FF2B5EF4-FFF2-40B4-BE49-F238E27FC236}">
                            <a16:creationId xmlns:a16="http://schemas.microsoft.com/office/drawing/2014/main" id="{B65BE622-31E5-479F-87E7-7095B622161C}"/>
                          </a:ext>
                        </a:extLst>
                      </p:cNvPr>
                      <p:cNvPicPr/>
                      <p:nvPr/>
                    </p:nvPicPr>
                    <p:blipFill>
                      <a:blip r:embed="rId26"/>
                      <a:stretch>
                        <a:fillRect/>
                      </a:stretch>
                    </p:blipFill>
                    <p:spPr>
                      <a:xfrm>
                        <a:off x="7347308" y="2360048"/>
                        <a:ext cx="673100" cy="736600"/>
                      </a:xfrm>
                      <a:prstGeom prst="rect">
                        <a:avLst/>
                      </a:prstGeom>
                    </p:spPr>
                  </p:pic>
                </p:oleObj>
              </mc:Fallback>
            </mc:AlternateContent>
          </a:graphicData>
        </a:graphic>
      </p:graphicFrame>
      <p:sp>
        <p:nvSpPr>
          <p:cNvPr id="4" name="Content Placeholder 2">
            <a:extLst>
              <a:ext uri="{FF2B5EF4-FFF2-40B4-BE49-F238E27FC236}">
                <a16:creationId xmlns:a16="http://schemas.microsoft.com/office/drawing/2014/main" id="{8FDEAF97-CCF8-4DC9-8FFB-2244C4F0D5EF}"/>
              </a:ext>
            </a:extLst>
          </p:cNvPr>
          <p:cNvSpPr txBox="1">
            <a:spLocks/>
          </p:cNvSpPr>
          <p:nvPr/>
        </p:nvSpPr>
        <p:spPr>
          <a:xfrm>
            <a:off x="8505220" y="1556792"/>
            <a:ext cx="3077181"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is shaded?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would this fraction be located on a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the fraction and its location on the number line when the same-sized whole is split into a different number of parts.</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048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34"/>
                                        </p:tgtEl>
                                      </p:cBhvr>
                                    </p:animEffect>
                                    <p:set>
                                      <p:cBhvr>
                                        <p:cTn id="115" dur="1" fill="hold">
                                          <p:stCondLst>
                                            <p:cond delay="499"/>
                                          </p:stCondLst>
                                        </p:cTn>
                                        <p:tgtEl>
                                          <p:spTgt spid="34"/>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5"/>
                                        </p:tgtEl>
                                      </p:cBhvr>
                                    </p:animEffect>
                                    <p:set>
                                      <p:cBhvr>
                                        <p:cTn id="118" dur="1" fill="hold">
                                          <p:stCondLst>
                                            <p:cond delay="499"/>
                                          </p:stCondLst>
                                        </p:cTn>
                                        <p:tgtEl>
                                          <p:spTgt spid="35"/>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63"/>
                                        </p:tgtEl>
                                      </p:cBhvr>
                                    </p:animEffect>
                                    <p:set>
                                      <p:cBhvr>
                                        <p:cTn id="121" dur="1" fill="hold">
                                          <p:stCondLst>
                                            <p:cond delay="499"/>
                                          </p:stCondLst>
                                        </p:cTn>
                                        <p:tgtEl>
                                          <p:spTgt spid="63"/>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
                                        <p:tgtEl>
                                          <p:spTgt spid="4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888FA-210C-401B-A38D-69ACE67E444A}"/>
              </a:ext>
            </a:extLst>
          </p:cNvPr>
          <p:cNvSpPr>
            <a:spLocks noGrp="1"/>
          </p:cNvSpPr>
          <p:nvPr>
            <p:ph type="title"/>
          </p:nvPr>
        </p:nvSpPr>
        <p:spPr/>
        <p:txBody>
          <a:bodyPr/>
          <a:lstStyle/>
          <a:p>
            <a:r>
              <a:rPr lang="en-GB" dirty="0"/>
              <a:t>5F-2 Find equivalent fractions</a:t>
            </a:r>
          </a:p>
        </p:txBody>
      </p:sp>
      <p:pic>
        <p:nvPicPr>
          <p:cNvPr id="4" name="Picture 3">
            <a:extLst>
              <a:ext uri="{FF2B5EF4-FFF2-40B4-BE49-F238E27FC236}">
                <a16:creationId xmlns:a16="http://schemas.microsoft.com/office/drawing/2014/main" id="{E211DE5B-A429-49D2-939F-2150E61F7D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72460" y="2048627"/>
            <a:ext cx="3120036" cy="2746895"/>
          </a:xfrm>
          <a:prstGeom prst="rect">
            <a:avLst/>
          </a:prstGeom>
        </p:spPr>
      </p:pic>
      <p:sp>
        <p:nvSpPr>
          <p:cNvPr id="5" name="Rectangle 4">
            <a:extLst>
              <a:ext uri="{FF2B5EF4-FFF2-40B4-BE49-F238E27FC236}">
                <a16:creationId xmlns:a16="http://schemas.microsoft.com/office/drawing/2014/main" id="{4177EB57-C325-4034-9E19-D8200492199D}"/>
              </a:ext>
            </a:extLst>
          </p:cNvPr>
          <p:cNvSpPr/>
          <p:nvPr/>
        </p:nvSpPr>
        <p:spPr>
          <a:xfrm>
            <a:off x="2648708" y="1937988"/>
            <a:ext cx="1611085"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2DFADC65-DC26-49F6-A9A2-2EBEB0D06896}"/>
              </a:ext>
            </a:extLst>
          </p:cNvPr>
          <p:cNvSpPr/>
          <p:nvPr/>
        </p:nvSpPr>
        <p:spPr>
          <a:xfrm>
            <a:off x="2648708" y="3861132"/>
            <a:ext cx="1611085"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CA8D3AA9-96BA-4EEE-B3BD-D7DAE89585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503563" y="2048627"/>
            <a:ext cx="1872342" cy="2746895"/>
          </a:xfrm>
          <a:prstGeom prst="rect">
            <a:avLst/>
          </a:prstGeom>
        </p:spPr>
      </p:pic>
      <p:sp>
        <p:nvSpPr>
          <p:cNvPr id="7" name="Rectangle 6">
            <a:extLst>
              <a:ext uri="{FF2B5EF4-FFF2-40B4-BE49-F238E27FC236}">
                <a16:creationId xmlns:a16="http://schemas.microsoft.com/office/drawing/2014/main" id="{1BC6A0EE-B717-4D5A-B95F-DD59212B6B77}"/>
              </a:ext>
            </a:extLst>
          </p:cNvPr>
          <p:cNvSpPr/>
          <p:nvPr/>
        </p:nvSpPr>
        <p:spPr>
          <a:xfrm>
            <a:off x="2648708" y="2047482"/>
            <a:ext cx="1611085" cy="93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D9180F2C-D836-41A5-BE3D-D8C8F31F4726}"/>
              </a:ext>
            </a:extLst>
          </p:cNvPr>
          <p:cNvSpPr/>
          <p:nvPr/>
        </p:nvSpPr>
        <p:spPr>
          <a:xfrm>
            <a:off x="2597907" y="3915307"/>
            <a:ext cx="1611085" cy="93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5321FD8F-CA69-4405-94D9-02E4CCCCD2A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72935" y="2061201"/>
            <a:ext cx="2002970" cy="2746895"/>
          </a:xfrm>
          <a:prstGeom prst="rect">
            <a:avLst/>
          </a:prstGeom>
        </p:spPr>
      </p:pic>
      <p:sp>
        <p:nvSpPr>
          <p:cNvPr id="12" name="Rectangle 11">
            <a:extLst>
              <a:ext uri="{FF2B5EF4-FFF2-40B4-BE49-F238E27FC236}">
                <a16:creationId xmlns:a16="http://schemas.microsoft.com/office/drawing/2014/main" id="{6B72116E-5C91-4976-9E8A-0B2B9B6C3352}"/>
              </a:ext>
            </a:extLst>
          </p:cNvPr>
          <p:cNvSpPr/>
          <p:nvPr/>
        </p:nvSpPr>
        <p:spPr>
          <a:xfrm>
            <a:off x="2648707" y="1937988"/>
            <a:ext cx="1727198"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990ABAAA-40FC-4FB4-B4CB-6438AE327A15}"/>
              </a:ext>
            </a:extLst>
          </p:cNvPr>
          <p:cNvSpPr/>
          <p:nvPr/>
        </p:nvSpPr>
        <p:spPr>
          <a:xfrm>
            <a:off x="2597906" y="3889588"/>
            <a:ext cx="1727198" cy="1045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E1A1A990-A21E-4661-B449-4D2DF39E056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03564" y="1930036"/>
            <a:ext cx="1821541" cy="2860842"/>
          </a:xfrm>
          <a:prstGeom prst="rect">
            <a:avLst/>
          </a:prstGeom>
        </p:spPr>
      </p:pic>
      <p:sp>
        <p:nvSpPr>
          <p:cNvPr id="25" name="Rectangle 24">
            <a:extLst>
              <a:ext uri="{FF2B5EF4-FFF2-40B4-BE49-F238E27FC236}">
                <a16:creationId xmlns:a16="http://schemas.microsoft.com/office/drawing/2014/main" id="{C0AA568C-343E-4B99-879F-E102E8FEBAC9}"/>
              </a:ext>
            </a:extLst>
          </p:cNvPr>
          <p:cNvSpPr/>
          <p:nvPr/>
        </p:nvSpPr>
        <p:spPr>
          <a:xfrm>
            <a:off x="2634079" y="1926988"/>
            <a:ext cx="1611085" cy="106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FB3220D-5FD5-4B4B-B6E4-056606486CE6}"/>
              </a:ext>
            </a:extLst>
          </p:cNvPr>
          <p:cNvSpPr/>
          <p:nvPr/>
        </p:nvSpPr>
        <p:spPr>
          <a:xfrm>
            <a:off x="2626821" y="3892754"/>
            <a:ext cx="1611085" cy="106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91E0C84D-BCF3-427C-8854-67CF1AF5307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559582" y="1929421"/>
            <a:ext cx="1777999" cy="2860842"/>
          </a:xfrm>
          <a:prstGeom prst="rect">
            <a:avLst/>
          </a:prstGeom>
        </p:spPr>
      </p:pic>
      <p:sp>
        <p:nvSpPr>
          <p:cNvPr id="32" name="Rectangle 31">
            <a:extLst>
              <a:ext uri="{FF2B5EF4-FFF2-40B4-BE49-F238E27FC236}">
                <a16:creationId xmlns:a16="http://schemas.microsoft.com/office/drawing/2014/main" id="{3B657708-C97D-4464-8FD5-D23B4341711B}"/>
              </a:ext>
            </a:extLst>
          </p:cNvPr>
          <p:cNvSpPr/>
          <p:nvPr/>
        </p:nvSpPr>
        <p:spPr>
          <a:xfrm>
            <a:off x="2661184" y="1860721"/>
            <a:ext cx="1560284" cy="108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304D59CE-7AC7-486F-9270-B28796010A28}"/>
              </a:ext>
            </a:extLst>
          </p:cNvPr>
          <p:cNvSpPr/>
          <p:nvPr/>
        </p:nvSpPr>
        <p:spPr>
          <a:xfrm>
            <a:off x="2635783" y="3906741"/>
            <a:ext cx="1560284" cy="108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9" name="Object 8">
            <a:extLst>
              <a:ext uri="{FF2B5EF4-FFF2-40B4-BE49-F238E27FC236}">
                <a16:creationId xmlns:a16="http://schemas.microsoft.com/office/drawing/2014/main" id="{CCD87411-2E62-4202-99BC-EF59ADCB2752}"/>
              </a:ext>
            </a:extLst>
          </p:cNvPr>
          <p:cNvGraphicFramePr>
            <a:graphicFrameLocks noChangeAspect="1"/>
          </p:cNvGraphicFramePr>
          <p:nvPr/>
        </p:nvGraphicFramePr>
        <p:xfrm>
          <a:off x="615772" y="2878775"/>
          <a:ext cx="5487155" cy="1043459"/>
        </p:xfrm>
        <a:graphic>
          <a:graphicData uri="http://schemas.openxmlformats.org/presentationml/2006/ole">
            <mc:AlternateContent xmlns:mc="http://schemas.openxmlformats.org/markup-compatibility/2006">
              <mc:Choice xmlns:v="urn:schemas-microsoft-com:vml" Requires="v">
                <p:oleObj name="Equation" r:id="rId8" imgW="3873240" imgH="736560" progId="Equation.DSMT4">
                  <p:embed/>
                </p:oleObj>
              </mc:Choice>
              <mc:Fallback>
                <p:oleObj name="Equation" r:id="rId8" imgW="3873240" imgH="736560" progId="Equation.DSMT4">
                  <p:embed/>
                  <p:pic>
                    <p:nvPicPr>
                      <p:cNvPr id="9" name="Object 8">
                        <a:extLst>
                          <a:ext uri="{FF2B5EF4-FFF2-40B4-BE49-F238E27FC236}">
                            <a16:creationId xmlns:a16="http://schemas.microsoft.com/office/drawing/2014/main" id="{CCD87411-2E62-4202-99BC-EF59ADCB2752}"/>
                          </a:ext>
                        </a:extLst>
                      </p:cNvPr>
                      <p:cNvPicPr/>
                      <p:nvPr/>
                    </p:nvPicPr>
                    <p:blipFill>
                      <a:blip r:embed="rId9"/>
                      <a:stretch>
                        <a:fillRect/>
                      </a:stretch>
                    </p:blipFill>
                    <p:spPr>
                      <a:xfrm>
                        <a:off x="615772" y="2878775"/>
                        <a:ext cx="5487155" cy="104345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12AE59A-B3E7-499D-A07F-7A38C4B82F00}"/>
                  </a:ext>
                </a:extLst>
              </p:cNvPr>
              <p:cNvSpPr txBox="1">
                <a:spLocks/>
              </p:cNvSpPr>
              <p:nvPr/>
            </p:nvSpPr>
            <p:spPr>
              <a:xfrm>
                <a:off x="6192012" y="1399711"/>
                <a:ext cx="5809488" cy="33905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the horizontal relationship between the numerators and denominators to help explain how we know the following fractions are equivalent.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know that these fractions are equivalent? Describe the vertical and horizontal relationships within your explanation.</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Create a set of equivalent fractions for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1" name="Content Placeholder 2">
                <a:extLst>
                  <a:ext uri="{FF2B5EF4-FFF2-40B4-BE49-F238E27FC236}">
                    <a16:creationId xmlns:a16="http://schemas.microsoft.com/office/drawing/2014/main" id="{012AE59A-B3E7-499D-A07F-7A38C4B82F00}"/>
                  </a:ext>
                </a:extLst>
              </p:cNvPr>
              <p:cNvSpPr txBox="1">
                <a:spLocks noRot="1" noChangeAspect="1" noMove="1" noResize="1" noEditPoints="1" noAdjustHandles="1" noChangeArrowheads="1" noChangeShapeType="1" noTextEdit="1"/>
              </p:cNvSpPr>
              <p:nvPr/>
            </p:nvSpPr>
            <p:spPr>
              <a:xfrm>
                <a:off x="6192012" y="1399711"/>
                <a:ext cx="5809488" cy="3390552"/>
              </a:xfrm>
              <a:prstGeom prst="rect">
                <a:avLst/>
              </a:prstGeom>
              <a:blipFill>
                <a:blip r:embed="rId11"/>
                <a:stretch>
                  <a:fillRect l="-944" t="-899" r="-1889" b="-34532"/>
                </a:stretch>
              </a:blipFill>
            </p:spPr>
            <p:txBody>
              <a:bodyPr/>
              <a:lstStyle/>
              <a:p>
                <a:r>
                  <a:rPr lang="en-GB">
                    <a:noFill/>
                  </a:rPr>
                  <a:t> </a:t>
                </a:r>
              </a:p>
            </p:txBody>
          </p:sp>
        </mc:Fallback>
      </mc:AlternateContent>
      <p:sp>
        <p:nvSpPr>
          <p:cNvPr id="21" name="TextBox 19">
            <a:extLst>
              <a:ext uri="{FF2B5EF4-FFF2-40B4-BE49-F238E27FC236}">
                <a16:creationId xmlns:a16="http://schemas.microsoft.com/office/drawing/2014/main" id="{B70B2B39-9589-43C2-83DB-4E30C767E755}"/>
              </a:ext>
            </a:extLst>
          </p:cNvPr>
          <p:cNvSpPr txBox="1"/>
          <p:nvPr/>
        </p:nvSpPr>
        <p:spPr>
          <a:xfrm>
            <a:off x="6590148" y="2878775"/>
            <a:ext cx="4980923" cy="1323439"/>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numerator and denominator of the second fraction are both __ times greater than the first fraction. This means that the fractions are equivalent.</a:t>
            </a:r>
          </a:p>
        </p:txBody>
      </p:sp>
    </p:spTree>
    <p:extLst>
      <p:ext uri="{BB962C8B-B14F-4D97-AF65-F5344CB8AC3E}">
        <p14:creationId xmlns:p14="http://schemas.microsoft.com/office/powerpoint/2010/main" val="10602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 presetClass="entr"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 presetClass="entr" presetSubtype="0" fill="hold" grpId="1"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33"/>
                                        </p:tgtEl>
                                      </p:cBhvr>
                                    </p:animEffect>
                                    <p:set>
                                      <p:cBhvr>
                                        <p:cTn id="94" dur="1" fill="hold">
                                          <p:stCondLst>
                                            <p:cond delay="499"/>
                                          </p:stCondLst>
                                        </p:cTn>
                                        <p:tgtEl>
                                          <p:spTgt spid="3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0"/>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7" grpId="1" animBg="1"/>
      <p:bldP spid="13" grpId="0" animBg="1"/>
      <p:bldP spid="13" grpId="1" animBg="1"/>
      <p:bldP spid="12" grpId="0" animBg="1"/>
      <p:bldP spid="12" grpId="1" animBg="1"/>
      <p:bldP spid="18" grpId="0" animBg="1"/>
      <p:bldP spid="18" grpId="1" animBg="1"/>
      <p:bldP spid="25" grpId="0" animBg="1"/>
      <p:bldP spid="25" grpId="1" animBg="1"/>
      <p:bldP spid="26" grpId="0" animBg="1"/>
      <p:bldP spid="26" grpId="1" animBg="1"/>
      <p:bldP spid="32" grpId="0" animBg="1"/>
      <p:bldP spid="32" grpId="1" animBg="1"/>
      <p:bldP spid="33" grpId="0" animBg="1"/>
      <p:bldP spid="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5F-2 </a:t>
            </a:r>
            <a:br>
              <a:rPr lang="en-GB" sz="2400" dirty="0"/>
            </a:br>
            <a:r>
              <a:rPr lang="en-GB" sz="2400" i="1" dirty="0"/>
              <a:t>Find equivalent fractions and understand that they have the same value and the same position in the linear number system.</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5F-2.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18896-6184-4F24-8498-01938B5F7007}"/>
              </a:ext>
            </a:extLst>
          </p:cNvPr>
          <p:cNvSpPr>
            <a:spLocks noGrp="1"/>
          </p:cNvSpPr>
          <p:nvPr>
            <p:ph type="title"/>
          </p:nvPr>
        </p:nvSpPr>
        <p:spPr/>
        <p:txBody>
          <a:bodyPr/>
          <a:lstStyle/>
          <a:p>
            <a:r>
              <a:rPr lang="en-GB" dirty="0"/>
              <a:t>5F-2 Find equivalent fractions</a:t>
            </a:r>
          </a:p>
        </p:txBody>
      </p:sp>
      <p:pic>
        <p:nvPicPr>
          <p:cNvPr id="27" name="Picture 26">
            <a:extLst>
              <a:ext uri="{FF2B5EF4-FFF2-40B4-BE49-F238E27FC236}">
                <a16:creationId xmlns:a16="http://schemas.microsoft.com/office/drawing/2014/main" id="{42E1BA7E-5EBF-4DB9-B32F-CB25AF51F52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59872" y="2152563"/>
            <a:ext cx="747567" cy="1668546"/>
          </a:xfrm>
          <a:prstGeom prst="rect">
            <a:avLst/>
          </a:prstGeom>
        </p:spPr>
      </p:pic>
      <p:pic>
        <p:nvPicPr>
          <p:cNvPr id="31" name="Picture 30">
            <a:extLst>
              <a:ext uri="{FF2B5EF4-FFF2-40B4-BE49-F238E27FC236}">
                <a16:creationId xmlns:a16="http://schemas.microsoft.com/office/drawing/2014/main" id="{FB901794-4193-42DE-BC16-B1C0010BB9D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45636" y="2151419"/>
            <a:ext cx="843280" cy="1668546"/>
          </a:xfrm>
          <a:prstGeom prst="rect">
            <a:avLst/>
          </a:prstGeom>
        </p:spPr>
      </p:pic>
      <p:pic>
        <p:nvPicPr>
          <p:cNvPr id="35" name="Picture 34">
            <a:extLst>
              <a:ext uri="{FF2B5EF4-FFF2-40B4-BE49-F238E27FC236}">
                <a16:creationId xmlns:a16="http://schemas.microsoft.com/office/drawing/2014/main" id="{F6B68CD9-0D65-4F21-8A3E-52AE08BB6C5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881376" y="2165261"/>
            <a:ext cx="747567" cy="1668546"/>
          </a:xfrm>
          <a:prstGeom prst="rect">
            <a:avLst/>
          </a:prstGeom>
        </p:spPr>
      </p:pic>
      <p:pic>
        <p:nvPicPr>
          <p:cNvPr id="37" name="Picture 36">
            <a:extLst>
              <a:ext uri="{FF2B5EF4-FFF2-40B4-BE49-F238E27FC236}">
                <a16:creationId xmlns:a16="http://schemas.microsoft.com/office/drawing/2014/main" id="{B71C78CB-652C-4F72-9479-E37A072DFAD1}"/>
              </a:ext>
            </a:extLst>
          </p:cNvPr>
          <p:cNvPicPr>
            <a:picLocks noChangeAspect="1"/>
          </p:cNvPicPr>
          <p:nvPr/>
        </p:nvPicPr>
        <p:blipFill rotWithShape="1">
          <a:blip r:embed="rId6">
            <a:extLst>
              <a:ext uri="{28A0092B-C50C-407E-A947-70E740481C1C}">
                <a14:useLocalDpi xmlns:a14="http://schemas.microsoft.com/office/drawing/2010/main" val="0"/>
              </a:ext>
            </a:extLst>
          </a:blip>
          <a:srcRect l="-1985"/>
          <a:stretch/>
        </p:blipFill>
        <p:spPr>
          <a:xfrm>
            <a:off x="711243" y="2086254"/>
            <a:ext cx="747567" cy="1779827"/>
          </a:xfrm>
          <a:prstGeom prst="rect">
            <a:avLst/>
          </a:prstGeom>
        </p:spPr>
      </p:pic>
      <p:pic>
        <p:nvPicPr>
          <p:cNvPr id="39" name="Picture 38">
            <a:extLst>
              <a:ext uri="{FF2B5EF4-FFF2-40B4-BE49-F238E27FC236}">
                <a16:creationId xmlns:a16="http://schemas.microsoft.com/office/drawing/2014/main" id="{89E73ACE-9133-4469-A53D-4CAFDED955A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393763" y="2086254"/>
            <a:ext cx="747567" cy="1779827"/>
          </a:xfrm>
          <a:prstGeom prst="rect">
            <a:avLst/>
          </a:prstGeom>
        </p:spPr>
      </p:pic>
      <p:pic>
        <p:nvPicPr>
          <p:cNvPr id="41" name="Picture 40">
            <a:extLst>
              <a:ext uri="{FF2B5EF4-FFF2-40B4-BE49-F238E27FC236}">
                <a16:creationId xmlns:a16="http://schemas.microsoft.com/office/drawing/2014/main" id="{2BACC378-A50A-46A8-ADF3-3ABA12BDE9C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048084" y="2092081"/>
            <a:ext cx="747567" cy="1779827"/>
          </a:xfrm>
          <a:prstGeom prst="rect">
            <a:avLst/>
          </a:prstGeom>
        </p:spPr>
      </p:pic>
      <p:pic>
        <p:nvPicPr>
          <p:cNvPr id="34" name="Picture 33">
            <a:extLst>
              <a:ext uri="{FF2B5EF4-FFF2-40B4-BE49-F238E27FC236}">
                <a16:creationId xmlns:a16="http://schemas.microsoft.com/office/drawing/2014/main" id="{068B5CA3-69B1-4E00-BD7B-1CD05D3100E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458810" y="2515418"/>
            <a:ext cx="309332" cy="3666089"/>
          </a:xfrm>
          <a:prstGeom prst="rect">
            <a:avLst/>
          </a:prstGeom>
        </p:spPr>
      </p:pic>
      <p:pic>
        <p:nvPicPr>
          <p:cNvPr id="43" name="Picture 42">
            <a:extLst>
              <a:ext uri="{FF2B5EF4-FFF2-40B4-BE49-F238E27FC236}">
                <a16:creationId xmlns:a16="http://schemas.microsoft.com/office/drawing/2014/main" id="{C3040AA4-7650-4C7B-A68D-16C38F083698}"/>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132035" y="2514274"/>
            <a:ext cx="309332" cy="3666089"/>
          </a:xfrm>
          <a:prstGeom prst="rect">
            <a:avLst/>
          </a:prstGeom>
        </p:spPr>
      </p:pic>
      <p:pic>
        <p:nvPicPr>
          <p:cNvPr id="45" name="Picture 44">
            <a:extLst>
              <a:ext uri="{FF2B5EF4-FFF2-40B4-BE49-F238E27FC236}">
                <a16:creationId xmlns:a16="http://schemas.microsoft.com/office/drawing/2014/main" id="{13461BCB-86E3-43E6-84E6-065F8BADD76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881375" y="2514274"/>
            <a:ext cx="322117" cy="3666089"/>
          </a:xfrm>
          <a:prstGeom prst="rect">
            <a:avLst/>
          </a:prstGeom>
        </p:spPr>
      </p:pic>
      <p:graphicFrame>
        <p:nvGraphicFramePr>
          <p:cNvPr id="3" name="Object 2">
            <a:extLst>
              <a:ext uri="{FF2B5EF4-FFF2-40B4-BE49-F238E27FC236}">
                <a16:creationId xmlns:a16="http://schemas.microsoft.com/office/drawing/2014/main" id="{2E19C592-9B9C-4AAC-9625-53558448A757}"/>
              </a:ext>
            </a:extLst>
          </p:cNvPr>
          <p:cNvGraphicFramePr>
            <a:graphicFrameLocks noChangeAspect="1"/>
          </p:cNvGraphicFramePr>
          <p:nvPr/>
        </p:nvGraphicFramePr>
        <p:xfrm>
          <a:off x="897287" y="1184042"/>
          <a:ext cx="406400" cy="723900"/>
        </p:xfrm>
        <a:graphic>
          <a:graphicData uri="http://schemas.openxmlformats.org/presentationml/2006/ole">
            <mc:AlternateContent xmlns:mc="http://schemas.openxmlformats.org/markup-compatibility/2006">
              <mc:Choice xmlns:v="urn:schemas-microsoft-com:vml" Requires="v">
                <p:oleObj name="Equation" r:id="rId12" imgW="406080" imgH="723600" progId="Equation.DSMT4">
                  <p:embed/>
                </p:oleObj>
              </mc:Choice>
              <mc:Fallback>
                <p:oleObj name="Equation" r:id="rId12" imgW="406080" imgH="723600" progId="Equation.DSMT4">
                  <p:embed/>
                  <p:pic>
                    <p:nvPicPr>
                      <p:cNvPr id="3" name="Object 2">
                        <a:extLst>
                          <a:ext uri="{FF2B5EF4-FFF2-40B4-BE49-F238E27FC236}">
                            <a16:creationId xmlns:a16="http://schemas.microsoft.com/office/drawing/2014/main" id="{2E19C592-9B9C-4AAC-9625-53558448A757}"/>
                          </a:ext>
                        </a:extLst>
                      </p:cNvPr>
                      <p:cNvPicPr/>
                      <p:nvPr/>
                    </p:nvPicPr>
                    <p:blipFill>
                      <a:blip r:embed="rId13"/>
                      <a:stretch>
                        <a:fillRect/>
                      </a:stretch>
                    </p:blipFill>
                    <p:spPr>
                      <a:xfrm>
                        <a:off x="897287" y="1184042"/>
                        <a:ext cx="406400" cy="723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5525A9E-8A79-4BBA-AD09-A3BCC4C89D28}"/>
              </a:ext>
            </a:extLst>
          </p:cNvPr>
          <p:cNvGraphicFramePr>
            <a:graphicFrameLocks noChangeAspect="1"/>
          </p:cNvGraphicFramePr>
          <p:nvPr/>
        </p:nvGraphicFramePr>
        <p:xfrm>
          <a:off x="1826655" y="1184042"/>
          <a:ext cx="241300" cy="736600"/>
        </p:xfrm>
        <a:graphic>
          <a:graphicData uri="http://schemas.openxmlformats.org/presentationml/2006/ole">
            <mc:AlternateContent xmlns:mc="http://schemas.openxmlformats.org/markup-compatibility/2006">
              <mc:Choice xmlns:v="urn:schemas-microsoft-com:vml" Requires="v">
                <p:oleObj name="Equation" r:id="rId14" imgW="241200" imgH="736560" progId="Equation.DSMT4">
                  <p:embed/>
                </p:oleObj>
              </mc:Choice>
              <mc:Fallback>
                <p:oleObj name="Equation" r:id="rId14" imgW="241200" imgH="736560" progId="Equation.DSMT4">
                  <p:embed/>
                  <p:pic>
                    <p:nvPicPr>
                      <p:cNvPr id="8" name="Object 7">
                        <a:extLst>
                          <a:ext uri="{FF2B5EF4-FFF2-40B4-BE49-F238E27FC236}">
                            <a16:creationId xmlns:a16="http://schemas.microsoft.com/office/drawing/2014/main" id="{85525A9E-8A79-4BBA-AD09-A3BCC4C89D28}"/>
                          </a:ext>
                        </a:extLst>
                      </p:cNvPr>
                      <p:cNvPicPr/>
                      <p:nvPr/>
                    </p:nvPicPr>
                    <p:blipFill>
                      <a:blip r:embed="rId15"/>
                      <a:stretch>
                        <a:fillRect/>
                      </a:stretch>
                    </p:blipFill>
                    <p:spPr>
                      <a:xfrm>
                        <a:off x="1826655" y="1184042"/>
                        <a:ext cx="2413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DE52471-05A5-4435-847E-464A53DA4770}"/>
              </a:ext>
            </a:extLst>
          </p:cNvPr>
          <p:cNvGraphicFramePr>
            <a:graphicFrameLocks noChangeAspect="1"/>
          </p:cNvGraphicFramePr>
          <p:nvPr/>
        </p:nvGraphicFramePr>
        <p:xfrm>
          <a:off x="2619498" y="1171342"/>
          <a:ext cx="228600" cy="736600"/>
        </p:xfrm>
        <a:graphic>
          <a:graphicData uri="http://schemas.openxmlformats.org/presentationml/2006/ole">
            <mc:AlternateContent xmlns:mc="http://schemas.openxmlformats.org/markup-compatibility/2006">
              <mc:Choice xmlns:v="urn:schemas-microsoft-com:vml" Requires="v">
                <p:oleObj name="Equation" r:id="rId16" imgW="228600" imgH="736560" progId="Equation.DSMT4">
                  <p:embed/>
                </p:oleObj>
              </mc:Choice>
              <mc:Fallback>
                <p:oleObj name="Equation" r:id="rId16" imgW="228600" imgH="736560" progId="Equation.DSMT4">
                  <p:embed/>
                  <p:pic>
                    <p:nvPicPr>
                      <p:cNvPr id="11" name="Object 10">
                        <a:extLst>
                          <a:ext uri="{FF2B5EF4-FFF2-40B4-BE49-F238E27FC236}">
                            <a16:creationId xmlns:a16="http://schemas.microsoft.com/office/drawing/2014/main" id="{ADE52471-05A5-4435-847E-464A53DA4770}"/>
                          </a:ext>
                        </a:extLst>
                      </p:cNvPr>
                      <p:cNvPicPr/>
                      <p:nvPr/>
                    </p:nvPicPr>
                    <p:blipFill>
                      <a:blip r:embed="rId17"/>
                      <a:stretch>
                        <a:fillRect/>
                      </a:stretch>
                    </p:blipFill>
                    <p:spPr>
                      <a:xfrm>
                        <a:off x="2619498" y="1171342"/>
                        <a:ext cx="2286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B52F9D8-F8E3-44CD-9B68-1A17F0F5B39B}"/>
              </a:ext>
            </a:extLst>
          </p:cNvPr>
          <p:cNvGraphicFramePr>
            <a:graphicFrameLocks noChangeAspect="1"/>
          </p:cNvGraphicFramePr>
          <p:nvPr/>
        </p:nvGraphicFramePr>
        <p:xfrm>
          <a:off x="3390116" y="1184042"/>
          <a:ext cx="406400" cy="736600"/>
        </p:xfrm>
        <a:graphic>
          <a:graphicData uri="http://schemas.openxmlformats.org/presentationml/2006/ole">
            <mc:AlternateContent xmlns:mc="http://schemas.openxmlformats.org/markup-compatibility/2006">
              <mc:Choice xmlns:v="urn:schemas-microsoft-com:vml" Requires="v">
                <p:oleObj name="Equation" r:id="rId18" imgW="406080" imgH="736560" progId="Equation.DSMT4">
                  <p:embed/>
                </p:oleObj>
              </mc:Choice>
              <mc:Fallback>
                <p:oleObj name="Equation" r:id="rId18" imgW="406080" imgH="736560" progId="Equation.DSMT4">
                  <p:embed/>
                  <p:pic>
                    <p:nvPicPr>
                      <p:cNvPr id="13" name="Object 12">
                        <a:extLst>
                          <a:ext uri="{FF2B5EF4-FFF2-40B4-BE49-F238E27FC236}">
                            <a16:creationId xmlns:a16="http://schemas.microsoft.com/office/drawing/2014/main" id="{2B52F9D8-F8E3-44CD-9B68-1A17F0F5B39B}"/>
                          </a:ext>
                        </a:extLst>
                      </p:cNvPr>
                      <p:cNvPicPr/>
                      <p:nvPr/>
                    </p:nvPicPr>
                    <p:blipFill>
                      <a:blip r:embed="rId19"/>
                      <a:stretch>
                        <a:fillRect/>
                      </a:stretch>
                    </p:blipFill>
                    <p:spPr>
                      <a:xfrm>
                        <a:off x="3390116" y="1184042"/>
                        <a:ext cx="406400" cy="736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C68576C-1A93-419E-8318-F118D7679D1B}"/>
              </a:ext>
            </a:extLst>
          </p:cNvPr>
          <p:cNvGraphicFramePr>
            <a:graphicFrameLocks noChangeAspect="1"/>
          </p:cNvGraphicFramePr>
          <p:nvPr/>
        </p:nvGraphicFramePr>
        <p:xfrm>
          <a:off x="4281384" y="1171342"/>
          <a:ext cx="241300" cy="736600"/>
        </p:xfrm>
        <a:graphic>
          <a:graphicData uri="http://schemas.openxmlformats.org/presentationml/2006/ole">
            <mc:AlternateContent xmlns:mc="http://schemas.openxmlformats.org/markup-compatibility/2006">
              <mc:Choice xmlns:v="urn:schemas-microsoft-com:vml" Requires="v">
                <p:oleObj name="Equation" r:id="rId20" imgW="241200" imgH="736560" progId="Equation.DSMT4">
                  <p:embed/>
                </p:oleObj>
              </mc:Choice>
              <mc:Fallback>
                <p:oleObj name="Equation" r:id="rId20" imgW="241200" imgH="736560" progId="Equation.DSMT4">
                  <p:embed/>
                  <p:pic>
                    <p:nvPicPr>
                      <p:cNvPr id="17" name="Object 16">
                        <a:extLst>
                          <a:ext uri="{FF2B5EF4-FFF2-40B4-BE49-F238E27FC236}">
                            <a16:creationId xmlns:a16="http://schemas.microsoft.com/office/drawing/2014/main" id="{CC68576C-1A93-419E-8318-F118D7679D1B}"/>
                          </a:ext>
                        </a:extLst>
                      </p:cNvPr>
                      <p:cNvPicPr/>
                      <p:nvPr/>
                    </p:nvPicPr>
                    <p:blipFill>
                      <a:blip r:embed="rId21"/>
                      <a:stretch>
                        <a:fillRect/>
                      </a:stretch>
                    </p:blipFill>
                    <p:spPr>
                      <a:xfrm>
                        <a:off x="4281384" y="1171342"/>
                        <a:ext cx="241300" cy="7366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BF289C9-1757-411D-8035-5ADB1ECDDBC2}"/>
              </a:ext>
            </a:extLst>
          </p:cNvPr>
          <p:cNvGraphicFramePr>
            <a:graphicFrameLocks noChangeAspect="1"/>
          </p:cNvGraphicFramePr>
          <p:nvPr/>
        </p:nvGraphicFramePr>
        <p:xfrm>
          <a:off x="5045652" y="1171342"/>
          <a:ext cx="406400" cy="723900"/>
        </p:xfrm>
        <a:graphic>
          <a:graphicData uri="http://schemas.openxmlformats.org/presentationml/2006/ole">
            <mc:AlternateContent xmlns:mc="http://schemas.openxmlformats.org/markup-compatibility/2006">
              <mc:Choice xmlns:v="urn:schemas-microsoft-com:vml" Requires="v">
                <p:oleObj name="Equation" r:id="rId22" imgW="406080" imgH="723600" progId="Equation.DSMT4">
                  <p:embed/>
                </p:oleObj>
              </mc:Choice>
              <mc:Fallback>
                <p:oleObj name="Equation" r:id="rId22" imgW="406080" imgH="723600" progId="Equation.DSMT4">
                  <p:embed/>
                  <p:pic>
                    <p:nvPicPr>
                      <p:cNvPr id="21" name="Object 20">
                        <a:extLst>
                          <a:ext uri="{FF2B5EF4-FFF2-40B4-BE49-F238E27FC236}">
                            <a16:creationId xmlns:a16="http://schemas.microsoft.com/office/drawing/2014/main" id="{8BF289C9-1757-411D-8035-5ADB1ECDDBC2}"/>
                          </a:ext>
                        </a:extLst>
                      </p:cNvPr>
                      <p:cNvPicPr/>
                      <p:nvPr/>
                    </p:nvPicPr>
                    <p:blipFill>
                      <a:blip r:embed="rId23"/>
                      <a:stretch>
                        <a:fillRect/>
                      </a:stretch>
                    </p:blipFill>
                    <p:spPr>
                      <a:xfrm>
                        <a:off x="5045652" y="1171342"/>
                        <a:ext cx="406400" cy="723900"/>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5A71B274-75C6-4A2C-AC2A-0A17EF92B33A}"/>
              </a:ext>
            </a:extLst>
          </p:cNvPr>
          <p:cNvSpPr txBox="1">
            <a:spLocks/>
          </p:cNvSpPr>
          <p:nvPr/>
        </p:nvSpPr>
        <p:spPr>
          <a:xfrm>
            <a:off x="6520073" y="1552342"/>
            <a:ext cx="4995101" cy="29674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of these fractions are equivalent?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each representation of water in the glass match each fraction?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each representation help to show which fractions are equivalent to each other?</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62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29167E-6 3.7037E-6 L -0.00351 0.33518 " pathEditMode="relative" rAng="0" ptsTypes="AA">
                                      <p:cBhvr>
                                        <p:cTn id="34" dur="2000" fill="hold"/>
                                        <p:tgtEl>
                                          <p:spTgt spid="37"/>
                                        </p:tgtEl>
                                        <p:attrNameLst>
                                          <p:attrName>ppt_x</p:attrName>
                                          <p:attrName>ppt_y</p:attrName>
                                        </p:attrNameLst>
                                      </p:cBhvr>
                                      <p:rCtr x="-182" y="16759"/>
                                    </p:animMotion>
                                  </p:childTnLst>
                                </p:cTn>
                              </p:par>
                              <p:par>
                                <p:cTn id="35" presetID="42" presetClass="path" presetSubtype="0" accel="50000" decel="50000" fill="hold" nodeType="withEffect">
                                  <p:stCondLst>
                                    <p:cond delay="0"/>
                                  </p:stCondLst>
                                  <p:childTnLst>
                                    <p:animMotion origin="layout" path="M -3.75E-6 3.33333E-6 L -0.06927 0.05347 " pathEditMode="relative" rAng="0" ptsTypes="AA">
                                      <p:cBhvr>
                                        <p:cTn id="36" dur="2000" fill="hold"/>
                                        <p:tgtEl>
                                          <p:spTgt spid="27"/>
                                        </p:tgtEl>
                                        <p:attrNameLst>
                                          <p:attrName>ppt_x</p:attrName>
                                          <p:attrName>ppt_y</p:attrName>
                                        </p:attrNameLst>
                                      </p:cBhvr>
                                      <p:rCtr x="-3464" y="2662"/>
                                    </p:animMotion>
                                  </p:childTnLst>
                                </p:cTn>
                              </p:par>
                              <p:par>
                                <p:cTn id="37" presetID="42" presetClass="path" presetSubtype="0" accel="50000" decel="50000" fill="hold" nodeType="withEffect">
                                  <p:stCondLst>
                                    <p:cond delay="0"/>
                                  </p:stCondLst>
                                  <p:childTnLst>
                                    <p:animMotion origin="layout" path="M -3.125E-6 3.7037E-6 L -0.00351 0.33356 " pathEditMode="relative" rAng="0" ptsTypes="AA">
                                      <p:cBhvr>
                                        <p:cTn id="38" dur="2000" fill="hold"/>
                                        <p:tgtEl>
                                          <p:spTgt spid="39"/>
                                        </p:tgtEl>
                                        <p:attrNameLst>
                                          <p:attrName>ppt_x</p:attrName>
                                          <p:attrName>ppt_y</p:attrName>
                                        </p:attrNameLst>
                                      </p:cBhvr>
                                      <p:rCtr x="-182" y="16667"/>
                                    </p:animMotion>
                                  </p:childTnLst>
                                </p:cTn>
                              </p:par>
                              <p:par>
                                <p:cTn id="39" presetID="42" presetClass="path" presetSubtype="0" accel="50000" decel="50000" fill="hold" nodeType="withEffect">
                                  <p:stCondLst>
                                    <p:cond delay="0"/>
                                  </p:stCondLst>
                                  <p:childTnLst>
                                    <p:animMotion origin="layout" path="M 1.875E-6 4.81481E-6 L -0.06823 0.0537 " pathEditMode="relative" rAng="0" ptsTypes="AA">
                                      <p:cBhvr>
                                        <p:cTn id="40" dur="2000" fill="hold"/>
                                        <p:tgtEl>
                                          <p:spTgt spid="31"/>
                                        </p:tgtEl>
                                        <p:attrNameLst>
                                          <p:attrName>ppt_x</p:attrName>
                                          <p:attrName>ppt_y</p:attrName>
                                        </p:attrNameLst>
                                      </p:cBhvr>
                                      <p:rCtr x="-3411" y="2685"/>
                                    </p:animMotion>
                                  </p:childTnLst>
                                </p:cTn>
                              </p:par>
                              <p:par>
                                <p:cTn id="41" presetID="42" presetClass="path" presetSubtype="0" accel="50000" decel="50000" fill="hold" nodeType="withEffect">
                                  <p:stCondLst>
                                    <p:cond delay="0"/>
                                  </p:stCondLst>
                                  <p:childTnLst>
                                    <p:animMotion origin="layout" path="M -2.08333E-7 -2.22222E-6 L 0.00938 0.33195 " pathEditMode="relative" rAng="0" ptsTypes="AA">
                                      <p:cBhvr>
                                        <p:cTn id="42" dur="2000" fill="hold"/>
                                        <p:tgtEl>
                                          <p:spTgt spid="41"/>
                                        </p:tgtEl>
                                        <p:attrNameLst>
                                          <p:attrName>ppt_x</p:attrName>
                                          <p:attrName>ppt_y</p:attrName>
                                        </p:attrNameLst>
                                      </p:cBhvr>
                                      <p:rCtr x="469" y="16597"/>
                                    </p:animMotion>
                                  </p:childTnLst>
                                </p:cTn>
                              </p:par>
                              <p:par>
                                <p:cTn id="43" presetID="42" presetClass="path" presetSubtype="0" accel="50000" decel="50000" fill="hold" nodeType="withEffect">
                                  <p:stCondLst>
                                    <p:cond delay="0"/>
                                  </p:stCondLst>
                                  <p:childTnLst>
                                    <p:animMotion origin="layout" path="M 4.16667E-7 1.48148E-6 L -0.05859 0.0493 " pathEditMode="relative" rAng="0" ptsTypes="AA">
                                      <p:cBhvr>
                                        <p:cTn id="44" dur="2000" fill="hold"/>
                                        <p:tgtEl>
                                          <p:spTgt spid="35"/>
                                        </p:tgtEl>
                                        <p:attrNameLst>
                                          <p:attrName>ppt_x</p:attrName>
                                          <p:attrName>ppt_y</p:attrName>
                                        </p:attrNameLst>
                                      </p:cBhvr>
                                      <p:rCtr x="-2930" y="2454"/>
                                    </p:animMotion>
                                  </p:childTnLst>
                                </p:cTn>
                              </p:par>
                              <p:par>
                                <p:cTn id="45" presetID="42" presetClass="path" presetSubtype="0" accel="50000" decel="50000" fill="hold" nodeType="withEffect">
                                  <p:stCondLst>
                                    <p:cond delay="0"/>
                                  </p:stCondLst>
                                  <p:childTnLst>
                                    <p:animMotion origin="layout" path="M -4.375E-6 -2.96296E-6 L 0.07227 0.56736 " pathEditMode="relative" rAng="0" ptsTypes="AA">
                                      <p:cBhvr>
                                        <p:cTn id="46" dur="2000" fill="hold"/>
                                        <p:tgtEl>
                                          <p:spTgt spid="3"/>
                                        </p:tgtEl>
                                        <p:attrNameLst>
                                          <p:attrName>ppt_x</p:attrName>
                                          <p:attrName>ppt_y</p:attrName>
                                        </p:attrNameLst>
                                      </p:cBhvr>
                                      <p:rCtr x="3607" y="28356"/>
                                    </p:animMotion>
                                  </p:childTnLst>
                                </p:cTn>
                              </p:par>
                              <p:par>
                                <p:cTn id="47" presetID="42" presetClass="path" presetSubtype="0" accel="50000" decel="50000" fill="hold" nodeType="withEffect">
                                  <p:stCondLst>
                                    <p:cond delay="0"/>
                                  </p:stCondLst>
                                  <p:childTnLst>
                                    <p:animMotion origin="layout" path="M 4.375E-6 1.11111E-6 L -0.00326 0.17592 " pathEditMode="relative" rAng="0" ptsTypes="AA">
                                      <p:cBhvr>
                                        <p:cTn id="48" dur="2000" fill="hold"/>
                                        <p:tgtEl>
                                          <p:spTgt spid="8"/>
                                        </p:tgtEl>
                                        <p:attrNameLst>
                                          <p:attrName>ppt_x</p:attrName>
                                          <p:attrName>ppt_y</p:attrName>
                                        </p:attrNameLst>
                                      </p:cBhvr>
                                      <p:rCtr x="-169" y="8796"/>
                                    </p:animMotion>
                                  </p:childTnLst>
                                </p:cTn>
                              </p:par>
                              <p:par>
                                <p:cTn id="49" presetID="42" presetClass="path" presetSubtype="0" accel="50000" decel="50000" fill="hold" nodeType="withEffect">
                                  <p:stCondLst>
                                    <p:cond delay="0"/>
                                  </p:stCondLst>
                                  <p:childTnLst>
                                    <p:animMotion origin="layout" path="M 1.25E-6 2.96296E-6 L 0.06914 0.57222 " pathEditMode="relative" rAng="0" ptsTypes="AA">
                                      <p:cBhvr>
                                        <p:cTn id="50" dur="2000" fill="hold"/>
                                        <p:tgtEl>
                                          <p:spTgt spid="11"/>
                                        </p:tgtEl>
                                        <p:attrNameLst>
                                          <p:attrName>ppt_x</p:attrName>
                                          <p:attrName>ppt_y</p:attrName>
                                        </p:attrNameLst>
                                      </p:cBhvr>
                                      <p:rCtr x="3451" y="28611"/>
                                    </p:animMotion>
                                  </p:childTnLst>
                                </p:cTn>
                              </p:par>
                              <p:par>
                                <p:cTn id="51" presetID="42" presetClass="path" presetSubtype="0" accel="50000" decel="50000" fill="hold" nodeType="withEffect">
                                  <p:stCondLst>
                                    <p:cond delay="0"/>
                                  </p:stCondLst>
                                  <p:childTnLst>
                                    <p:animMotion origin="layout" path="M -1.66667E-6 1.11111E-6 L 0.00729 0.17662 " pathEditMode="relative" rAng="0" ptsTypes="AA">
                                      <p:cBhvr>
                                        <p:cTn id="52" dur="2000" fill="hold"/>
                                        <p:tgtEl>
                                          <p:spTgt spid="13"/>
                                        </p:tgtEl>
                                        <p:attrNameLst>
                                          <p:attrName>ppt_x</p:attrName>
                                          <p:attrName>ppt_y</p:attrName>
                                        </p:attrNameLst>
                                      </p:cBhvr>
                                      <p:rCtr x="365" y="8819"/>
                                    </p:animMotion>
                                  </p:childTnLst>
                                </p:cTn>
                              </p:par>
                              <p:par>
                                <p:cTn id="53" presetID="42" presetClass="path" presetSubtype="0" accel="50000" decel="50000" fill="hold" nodeType="withEffect">
                                  <p:stCondLst>
                                    <p:cond delay="0"/>
                                  </p:stCondLst>
                                  <p:childTnLst>
                                    <p:animMotion origin="layout" path="M 2.29167E-6 2.96296E-6 L 0.10039 0.57199 " pathEditMode="relative" rAng="0" ptsTypes="AA">
                                      <p:cBhvr>
                                        <p:cTn id="54" dur="2000" fill="hold"/>
                                        <p:tgtEl>
                                          <p:spTgt spid="17"/>
                                        </p:tgtEl>
                                        <p:attrNameLst>
                                          <p:attrName>ppt_x</p:attrName>
                                          <p:attrName>ppt_y</p:attrName>
                                        </p:attrNameLst>
                                      </p:cBhvr>
                                      <p:rCtr x="5013" y="28588"/>
                                    </p:animMotion>
                                  </p:childTnLst>
                                </p:cTn>
                              </p:par>
                              <p:par>
                                <p:cTn id="55" presetID="42" presetClass="path" presetSubtype="0" accel="50000" decel="50000" fill="hold" nodeType="withEffect">
                                  <p:stCondLst>
                                    <p:cond delay="0"/>
                                  </p:stCondLst>
                                  <p:childTnLst>
                                    <p:animMotion origin="layout" path="M 1.25E-6 -1.11111E-6 L 0.0194 0.17847 " pathEditMode="relative" rAng="0" ptsTypes="AA">
                                      <p:cBhvr>
                                        <p:cTn id="56" dur="2000" fill="hold"/>
                                        <p:tgtEl>
                                          <p:spTgt spid="21"/>
                                        </p:tgtEl>
                                        <p:attrNameLst>
                                          <p:attrName>ppt_x</p:attrName>
                                          <p:attrName>ppt_y</p:attrName>
                                        </p:attrNameLst>
                                      </p:cBhvr>
                                      <p:rCtr x="964" y="8912"/>
                                    </p:animMotion>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953D-3B2C-43CE-B96B-F8E43E981F22}"/>
              </a:ext>
            </a:extLst>
          </p:cNvPr>
          <p:cNvSpPr>
            <a:spLocks noGrp="1"/>
          </p:cNvSpPr>
          <p:nvPr>
            <p:ph type="title"/>
          </p:nvPr>
        </p:nvSpPr>
        <p:spPr/>
        <p:txBody>
          <a:bodyPr/>
          <a:lstStyle/>
          <a:p>
            <a:r>
              <a:rPr lang="en-GB" dirty="0"/>
              <a:t>5F-2 Find equivalent fractions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F71FEA-95FF-4207-80F8-3DD7406B8885}"/>
                  </a:ext>
                </a:extLst>
              </p:cNvPr>
              <p:cNvSpPr txBox="1"/>
              <p:nvPr/>
            </p:nvSpPr>
            <p:spPr>
              <a:xfrm>
                <a:off x="1446197" y="2620615"/>
                <a:ext cx="2360428" cy="264534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3" name="TextBox 2">
                <a:extLst>
                  <a:ext uri="{FF2B5EF4-FFF2-40B4-BE49-F238E27FC236}">
                    <a16:creationId xmlns:a16="http://schemas.microsoft.com/office/drawing/2014/main" id="{BBF71FEA-95FF-4207-80F8-3DD7406B8885}"/>
                  </a:ext>
                </a:extLst>
              </p:cNvPr>
              <p:cNvSpPr txBox="1">
                <a:spLocks noRot="1" noChangeAspect="1" noMove="1" noResize="1" noEditPoints="1" noAdjustHandles="1" noChangeArrowheads="1" noChangeShapeType="1" noTextEdit="1"/>
              </p:cNvSpPr>
              <p:nvPr/>
            </p:nvSpPr>
            <p:spPr>
              <a:xfrm>
                <a:off x="1446197" y="2620615"/>
                <a:ext cx="2360428" cy="264534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DA5545-83D9-4A25-BE75-FEC68EECF607}"/>
                  </a:ext>
                </a:extLst>
              </p:cNvPr>
              <p:cNvSpPr txBox="1"/>
              <p:nvPr/>
            </p:nvSpPr>
            <p:spPr>
              <a:xfrm>
                <a:off x="3871876" y="2687902"/>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7" name="TextBox 6">
                <a:extLst>
                  <a:ext uri="{FF2B5EF4-FFF2-40B4-BE49-F238E27FC236}">
                    <a16:creationId xmlns:a16="http://schemas.microsoft.com/office/drawing/2014/main" id="{DDDA5545-83D9-4A25-BE75-FEC68EECF607}"/>
                  </a:ext>
                </a:extLst>
              </p:cNvPr>
              <p:cNvSpPr txBox="1">
                <a:spLocks noRot="1" noChangeAspect="1" noMove="1" noResize="1" noEditPoints="1" noAdjustHandles="1" noChangeArrowheads="1" noChangeShapeType="1" noTextEdit="1"/>
              </p:cNvSpPr>
              <p:nvPr/>
            </p:nvSpPr>
            <p:spPr>
              <a:xfrm>
                <a:off x="3871876" y="2687902"/>
                <a:ext cx="2360428" cy="2717026"/>
              </a:xfrm>
              <a:prstGeom prst="rect">
                <a:avLst/>
              </a:prstGeom>
              <a:blipFill>
                <a:blip r:embed="rId3"/>
                <a:stretch>
                  <a:fillRect/>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AD1323E6-6E3A-4647-ADDC-7D07FD2FEE24}"/>
              </a:ext>
            </a:extLst>
          </p:cNvPr>
          <p:cNvSpPr/>
          <p:nvPr/>
        </p:nvSpPr>
        <p:spPr>
          <a:xfrm>
            <a:off x="6614739" y="3206954"/>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4C22920-8EBB-4459-9709-00911E1684AE}"/>
                  </a:ext>
                </a:extLst>
              </p:cNvPr>
              <p:cNvSpPr txBox="1"/>
              <p:nvPr/>
            </p:nvSpPr>
            <p:spPr>
              <a:xfrm>
                <a:off x="1402721" y="2613241"/>
                <a:ext cx="2360428" cy="264534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9" name="TextBox 8">
                <a:extLst>
                  <a:ext uri="{FF2B5EF4-FFF2-40B4-BE49-F238E27FC236}">
                    <a16:creationId xmlns:a16="http://schemas.microsoft.com/office/drawing/2014/main" id="{04C22920-8EBB-4459-9709-00911E1684AE}"/>
                  </a:ext>
                </a:extLst>
              </p:cNvPr>
              <p:cNvSpPr txBox="1">
                <a:spLocks noRot="1" noChangeAspect="1" noMove="1" noResize="1" noEditPoints="1" noAdjustHandles="1" noChangeArrowheads="1" noChangeShapeType="1" noTextEdit="1"/>
              </p:cNvSpPr>
              <p:nvPr/>
            </p:nvSpPr>
            <p:spPr>
              <a:xfrm>
                <a:off x="1402721" y="2613241"/>
                <a:ext cx="2360428" cy="264534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C93C63B-65C3-4BB5-8BF0-60B0292F6EA4}"/>
                  </a:ext>
                </a:extLst>
              </p:cNvPr>
              <p:cNvSpPr txBox="1"/>
              <p:nvPr/>
            </p:nvSpPr>
            <p:spPr>
              <a:xfrm>
                <a:off x="3821786" y="2678528"/>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1" name="TextBox 10">
                <a:extLst>
                  <a:ext uri="{FF2B5EF4-FFF2-40B4-BE49-F238E27FC236}">
                    <a16:creationId xmlns:a16="http://schemas.microsoft.com/office/drawing/2014/main" id="{6C93C63B-65C3-4BB5-8BF0-60B0292F6EA4}"/>
                  </a:ext>
                </a:extLst>
              </p:cNvPr>
              <p:cNvSpPr txBox="1">
                <a:spLocks noRot="1" noChangeAspect="1" noMove="1" noResize="1" noEditPoints="1" noAdjustHandles="1" noChangeArrowheads="1" noChangeShapeType="1" noTextEdit="1"/>
              </p:cNvSpPr>
              <p:nvPr/>
            </p:nvSpPr>
            <p:spPr>
              <a:xfrm>
                <a:off x="3821786" y="2678528"/>
                <a:ext cx="2360428" cy="2717026"/>
              </a:xfrm>
              <a:prstGeom prst="rect">
                <a:avLst/>
              </a:prstGeom>
              <a:blipFill>
                <a:blip r:embed="rId5"/>
                <a:stretch>
                  <a:fillRect/>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AE79C32B-8B9A-4525-A436-1260F2D1368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702590" y="3402475"/>
            <a:ext cx="381000" cy="39290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810004-8CC9-498B-A0FF-71B97026F2C5}"/>
                  </a:ext>
                </a:extLst>
              </p:cNvPr>
              <p:cNvSpPr txBox="1"/>
              <p:nvPr/>
            </p:nvSpPr>
            <p:spPr>
              <a:xfrm>
                <a:off x="1379471" y="2633276"/>
                <a:ext cx="2360428" cy="264534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4" name="TextBox 13">
                <a:extLst>
                  <a:ext uri="{FF2B5EF4-FFF2-40B4-BE49-F238E27FC236}">
                    <a16:creationId xmlns:a16="http://schemas.microsoft.com/office/drawing/2014/main" id="{40810004-8CC9-498B-A0FF-71B97026F2C5}"/>
                  </a:ext>
                </a:extLst>
              </p:cNvPr>
              <p:cNvSpPr txBox="1">
                <a:spLocks noRot="1" noChangeAspect="1" noMove="1" noResize="1" noEditPoints="1" noAdjustHandles="1" noChangeArrowheads="1" noChangeShapeType="1" noTextEdit="1"/>
              </p:cNvSpPr>
              <p:nvPr/>
            </p:nvSpPr>
            <p:spPr>
              <a:xfrm>
                <a:off x="1379471" y="2633276"/>
                <a:ext cx="2360428" cy="264534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9CD2BD8-0331-4782-B002-897DEC2185F5}"/>
                  </a:ext>
                </a:extLst>
              </p:cNvPr>
              <p:cNvSpPr txBox="1"/>
              <p:nvPr/>
            </p:nvSpPr>
            <p:spPr>
              <a:xfrm>
                <a:off x="1462103" y="2617882"/>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50</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60</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6" name="TextBox 15">
                <a:extLst>
                  <a:ext uri="{FF2B5EF4-FFF2-40B4-BE49-F238E27FC236}">
                    <a16:creationId xmlns:a16="http://schemas.microsoft.com/office/drawing/2014/main" id="{69CD2BD8-0331-4782-B002-897DEC2185F5}"/>
                  </a:ext>
                </a:extLst>
              </p:cNvPr>
              <p:cNvSpPr txBox="1">
                <a:spLocks noRot="1" noChangeAspect="1" noMove="1" noResize="1" noEditPoints="1" noAdjustHandles="1" noChangeArrowheads="1" noChangeShapeType="1" noTextEdit="1"/>
              </p:cNvSpPr>
              <p:nvPr/>
            </p:nvSpPr>
            <p:spPr>
              <a:xfrm>
                <a:off x="1462103" y="2617882"/>
                <a:ext cx="2360428" cy="271702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93F1C2-2BE1-4528-8E40-56694FC7C2F2}"/>
                  </a:ext>
                </a:extLst>
              </p:cNvPr>
              <p:cNvSpPr txBox="1"/>
              <p:nvPr/>
            </p:nvSpPr>
            <p:spPr>
              <a:xfrm>
                <a:off x="3864896" y="2687902"/>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6</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7" name="TextBox 16">
                <a:extLst>
                  <a:ext uri="{FF2B5EF4-FFF2-40B4-BE49-F238E27FC236}">
                    <a16:creationId xmlns:a16="http://schemas.microsoft.com/office/drawing/2014/main" id="{8B93F1C2-2BE1-4528-8E40-56694FC7C2F2}"/>
                  </a:ext>
                </a:extLst>
              </p:cNvPr>
              <p:cNvSpPr txBox="1">
                <a:spLocks noRot="1" noChangeAspect="1" noMove="1" noResize="1" noEditPoints="1" noAdjustHandles="1" noChangeArrowheads="1" noChangeShapeType="1" noTextEdit="1"/>
              </p:cNvSpPr>
              <p:nvPr/>
            </p:nvSpPr>
            <p:spPr>
              <a:xfrm>
                <a:off x="3864896" y="2687902"/>
                <a:ext cx="2360428" cy="271702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5078D3-1692-4B8D-A38B-DC48BBEAD748}"/>
                  </a:ext>
                </a:extLst>
              </p:cNvPr>
              <p:cNvSpPr txBox="1"/>
              <p:nvPr/>
            </p:nvSpPr>
            <p:spPr>
              <a:xfrm>
                <a:off x="3878856" y="2696593"/>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20</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8" name="TextBox 17">
                <a:extLst>
                  <a:ext uri="{FF2B5EF4-FFF2-40B4-BE49-F238E27FC236}">
                    <a16:creationId xmlns:a16="http://schemas.microsoft.com/office/drawing/2014/main" id="{C05078D3-1692-4B8D-A38B-DC48BBEAD748}"/>
                  </a:ext>
                </a:extLst>
              </p:cNvPr>
              <p:cNvSpPr txBox="1">
                <a:spLocks noRot="1" noChangeAspect="1" noMove="1" noResize="1" noEditPoints="1" noAdjustHandles="1" noChangeArrowheads="1" noChangeShapeType="1" noTextEdit="1"/>
              </p:cNvSpPr>
              <p:nvPr/>
            </p:nvSpPr>
            <p:spPr>
              <a:xfrm>
                <a:off x="3878856" y="2696593"/>
                <a:ext cx="2360428" cy="271702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FD8A4C7-5375-48D1-9613-E933D1CFCC52}"/>
                  </a:ext>
                </a:extLst>
              </p:cNvPr>
              <p:cNvSpPr txBox="1"/>
              <p:nvPr/>
            </p:nvSpPr>
            <p:spPr>
              <a:xfrm>
                <a:off x="1383887" y="2636679"/>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9" name="TextBox 18">
                <a:extLst>
                  <a:ext uri="{FF2B5EF4-FFF2-40B4-BE49-F238E27FC236}">
                    <a16:creationId xmlns:a16="http://schemas.microsoft.com/office/drawing/2014/main" id="{0FD8A4C7-5375-48D1-9613-E933D1CFCC52}"/>
                  </a:ext>
                </a:extLst>
              </p:cNvPr>
              <p:cNvSpPr txBox="1">
                <a:spLocks noRot="1" noChangeAspect="1" noMove="1" noResize="1" noEditPoints="1" noAdjustHandles="1" noChangeArrowheads="1" noChangeShapeType="1" noTextEdit="1"/>
              </p:cNvSpPr>
              <p:nvPr/>
            </p:nvSpPr>
            <p:spPr>
              <a:xfrm>
                <a:off x="1383887" y="2636679"/>
                <a:ext cx="2360428" cy="271702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17CA578-39D8-4DF0-AA40-5423186C887E}"/>
                  </a:ext>
                </a:extLst>
              </p:cNvPr>
              <p:cNvSpPr txBox="1"/>
              <p:nvPr/>
            </p:nvSpPr>
            <p:spPr>
              <a:xfrm>
                <a:off x="1407146" y="2590774"/>
                <a:ext cx="2360428" cy="264534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20" name="TextBox 19">
                <a:extLst>
                  <a:ext uri="{FF2B5EF4-FFF2-40B4-BE49-F238E27FC236}">
                    <a16:creationId xmlns:a16="http://schemas.microsoft.com/office/drawing/2014/main" id="{217CA578-39D8-4DF0-AA40-5423186C887E}"/>
                  </a:ext>
                </a:extLst>
              </p:cNvPr>
              <p:cNvSpPr txBox="1">
                <a:spLocks noRot="1" noChangeAspect="1" noMove="1" noResize="1" noEditPoints="1" noAdjustHandles="1" noChangeArrowheads="1" noChangeShapeType="1" noTextEdit="1"/>
              </p:cNvSpPr>
              <p:nvPr/>
            </p:nvSpPr>
            <p:spPr>
              <a:xfrm>
                <a:off x="1407146" y="2590774"/>
                <a:ext cx="2360428" cy="264534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3D34A3B-C5B6-4B80-8623-3DE77AFC5F98}"/>
                  </a:ext>
                </a:extLst>
              </p:cNvPr>
              <p:cNvSpPr txBox="1"/>
              <p:nvPr/>
            </p:nvSpPr>
            <p:spPr>
              <a:xfrm>
                <a:off x="3878856" y="2685035"/>
                <a:ext cx="2360428" cy="264534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25</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100</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21" name="TextBox 20">
                <a:extLst>
                  <a:ext uri="{FF2B5EF4-FFF2-40B4-BE49-F238E27FC236}">
                    <a16:creationId xmlns:a16="http://schemas.microsoft.com/office/drawing/2014/main" id="{D3D34A3B-C5B6-4B80-8623-3DE77AFC5F98}"/>
                  </a:ext>
                </a:extLst>
              </p:cNvPr>
              <p:cNvSpPr txBox="1">
                <a:spLocks noRot="1" noChangeAspect="1" noMove="1" noResize="1" noEditPoints="1" noAdjustHandles="1" noChangeArrowheads="1" noChangeShapeType="1" noTextEdit="1"/>
              </p:cNvSpPr>
              <p:nvPr/>
            </p:nvSpPr>
            <p:spPr>
              <a:xfrm>
                <a:off x="3878856" y="2685035"/>
                <a:ext cx="2360428" cy="264534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92EB4EC-0C78-4FA1-8504-D164BF248381}"/>
                  </a:ext>
                </a:extLst>
              </p:cNvPr>
              <p:cNvSpPr txBox="1"/>
              <p:nvPr/>
            </p:nvSpPr>
            <p:spPr>
              <a:xfrm>
                <a:off x="3779421" y="2687902"/>
                <a:ext cx="2360428" cy="27170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num>
                        <m:den>
                          <m:r>
                            <a:rPr kumimoji="0" lang="en-GB" sz="5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den>
                      </m:f>
                    </m:oMath>
                  </m:oMathPara>
                </a14:m>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5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23" name="TextBox 22">
                <a:extLst>
                  <a:ext uri="{FF2B5EF4-FFF2-40B4-BE49-F238E27FC236}">
                    <a16:creationId xmlns:a16="http://schemas.microsoft.com/office/drawing/2014/main" id="{D92EB4EC-0C78-4FA1-8504-D164BF248381}"/>
                  </a:ext>
                </a:extLst>
              </p:cNvPr>
              <p:cNvSpPr txBox="1">
                <a:spLocks noRot="1" noChangeAspect="1" noMove="1" noResize="1" noEditPoints="1" noAdjustHandles="1" noChangeArrowheads="1" noChangeShapeType="1" noTextEdit="1"/>
              </p:cNvSpPr>
              <p:nvPr/>
            </p:nvSpPr>
            <p:spPr>
              <a:xfrm>
                <a:off x="3779421" y="2687902"/>
                <a:ext cx="2360428" cy="2717026"/>
              </a:xfrm>
              <a:prstGeom prst="rect">
                <a:avLst/>
              </a:prstGeom>
              <a:blipFill>
                <a:blip r:embed="rId14"/>
                <a:stretch>
                  <a:fillRect/>
                </a:stretch>
              </a:blipFill>
            </p:spPr>
            <p:txBody>
              <a:bodyPr/>
              <a:lstStyle/>
              <a:p>
                <a:r>
                  <a:rPr lang="en-GB">
                    <a:noFill/>
                  </a:rPr>
                  <a:t> </a:t>
                </a:r>
              </a:p>
            </p:txBody>
          </p:sp>
        </mc:Fallback>
      </mc:AlternateContent>
      <p:sp>
        <p:nvSpPr>
          <p:cNvPr id="24" name="Rectangle 23">
            <a:extLst>
              <a:ext uri="{FF2B5EF4-FFF2-40B4-BE49-F238E27FC236}">
                <a16:creationId xmlns:a16="http://schemas.microsoft.com/office/drawing/2014/main" id="{74426B2B-2784-4A72-B4AE-FDFDCE7CCF1F}"/>
              </a:ext>
            </a:extLst>
          </p:cNvPr>
          <p:cNvSpPr/>
          <p:nvPr/>
        </p:nvSpPr>
        <p:spPr>
          <a:xfrm>
            <a:off x="6566860" y="3225751"/>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BDDBD3E6-472C-47E6-A23E-975486534B93}"/>
              </a:ext>
            </a:extLst>
          </p:cNvPr>
          <p:cNvSpPr/>
          <p:nvPr/>
        </p:nvSpPr>
        <p:spPr>
          <a:xfrm>
            <a:off x="6614739" y="3195761"/>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A5309640-2D97-47BA-BD09-0B0867179475}"/>
              </a:ext>
            </a:extLst>
          </p:cNvPr>
          <p:cNvSpPr/>
          <p:nvPr/>
        </p:nvSpPr>
        <p:spPr>
          <a:xfrm>
            <a:off x="6614739" y="3219034"/>
            <a:ext cx="492790"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9D65542-57DD-4E96-8E07-406E3A6BB3E9}"/>
              </a:ext>
            </a:extLst>
          </p:cNvPr>
          <p:cNvSpPr txBox="1"/>
          <p:nvPr/>
        </p:nvSpPr>
        <p:spPr>
          <a:xfrm>
            <a:off x="1336009" y="1253878"/>
            <a:ext cx="6860737"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1" u="none" strike="noStrike" kern="1200" cap="none" spc="0" normalizeH="0" baseline="0" noProof="0">
                <a:ln>
                  <a:noFill/>
                </a:ln>
                <a:solidFill>
                  <a:srgbClr val="585858"/>
                </a:solidFill>
                <a:effectLst/>
                <a:uLnTx/>
                <a:uFillTx/>
                <a:latin typeface="Arial" panose="020B0604020202020204" pitchFamily="34" charset="0"/>
                <a:ea typeface="+mn-ea"/>
                <a:cs typeface="+mn-cs"/>
              </a:rPr>
              <a:t>Practise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identifying equivalent fractions to build fluency. </a:t>
            </a:r>
          </a:p>
        </p:txBody>
      </p:sp>
    </p:spTree>
    <p:extLst>
      <p:ext uri="{BB962C8B-B14F-4D97-AF65-F5344CB8AC3E}">
        <p14:creationId xmlns:p14="http://schemas.microsoft.com/office/powerpoint/2010/main" val="42684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3"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3"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9"/>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4" nodeType="withEffect">
                                  <p:stCondLst>
                                    <p:cond delay="0"/>
                                  </p:stCondLst>
                                  <p:childTnLst>
                                    <p:set>
                                      <p:cBhvr>
                                        <p:cTn id="110" dur="1" fill="hold">
                                          <p:stCondLst>
                                            <p:cond delay="0"/>
                                          </p:stCondLst>
                                        </p:cTn>
                                        <p:tgtEl>
                                          <p:spTgt spid="2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2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1" grpId="0"/>
      <p:bldP spid="11" grpId="1"/>
      <p:bldP spid="14" grpId="0"/>
      <p:bldP spid="14" grpId="1"/>
      <p:bldP spid="16" grpId="0"/>
      <p:bldP spid="16" grpId="1"/>
      <p:bldP spid="17" grpId="0"/>
      <p:bldP spid="17" grpId="1"/>
      <p:bldP spid="18" grpId="0"/>
      <p:bldP spid="18" grpId="1"/>
      <p:bldP spid="19" grpId="0"/>
      <p:bldP spid="19" grpId="1"/>
      <p:bldP spid="20" grpId="0"/>
      <p:bldP spid="20" grpId="1"/>
      <p:bldP spid="21" grpId="0"/>
      <p:bldP spid="21" grpId="1"/>
      <p:bldP spid="23" grpId="0"/>
      <p:bldP spid="23" grpId="1"/>
      <p:bldP spid="24" grpId="0"/>
      <p:bldP spid="24" grpId="1"/>
      <p:bldP spid="24" grpId="2"/>
      <p:bldP spid="24" grpId="3"/>
      <p:bldP spid="25" grpId="0"/>
      <p:bldP spid="25" grpId="1"/>
      <p:bldP spid="26" grpId="0"/>
      <p:bldP spid="26" grpId="1"/>
      <p:bldP spid="26" grpId="2"/>
      <p:bldP spid="26" grpId="3"/>
      <p:bldP spid="26" grpId="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3.7 Finding equivalent fractions and simplifying fractions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5F-2: Linked mastery PD materials</a:t>
            </a:r>
          </a:p>
        </p:txBody>
      </p:sp>
      <p:pic>
        <p:nvPicPr>
          <p:cNvPr id="3" name="Picture 2">
            <a:extLst>
              <a:ext uri="{FF2B5EF4-FFF2-40B4-BE49-F238E27FC236}">
                <a16:creationId xmlns:a16="http://schemas.microsoft.com/office/drawing/2014/main" id="{1452A8A2-1414-4344-AD0F-F5C94F088A0A}"/>
              </a:ext>
            </a:extLst>
          </p:cNvPr>
          <p:cNvPicPr>
            <a:picLocks noChangeAspect="1"/>
          </p:cNvPicPr>
          <p:nvPr/>
        </p:nvPicPr>
        <p:blipFill>
          <a:blip r:embed="rId4"/>
          <a:stretch>
            <a:fillRect/>
          </a:stretch>
        </p:blipFill>
        <p:spPr>
          <a:xfrm>
            <a:off x="1006494" y="1094872"/>
            <a:ext cx="3641706" cy="5175378"/>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646331"/>
          </a:xfrm>
          <a:prstGeom prst="rect">
            <a:avLst/>
          </a:prstGeom>
          <a:noFill/>
        </p:spPr>
        <p:txBody>
          <a:bodyPr wrap="square">
            <a:spAutoFit/>
          </a:bodyPr>
          <a:lstStyle/>
          <a:p>
            <a:pPr algn="ctr">
              <a:buNone/>
            </a:pPr>
            <a:r>
              <a:rPr lang="en-GB" sz="1200" b="1" dirty="0">
                <a:solidFill>
                  <a:schemeClr val="bg2"/>
                </a:solidFill>
              </a:rPr>
              <a:t>Develop understanding of equivalent fractions through quantity, area and number line models</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646331"/>
          </a:xfrm>
          <a:prstGeom prst="rect">
            <a:avLst/>
          </a:prstGeom>
          <a:noFill/>
        </p:spPr>
        <p:txBody>
          <a:bodyPr wrap="square">
            <a:spAutoFit/>
          </a:bodyPr>
          <a:lstStyle/>
          <a:p>
            <a:pPr algn="ctr">
              <a:buNone/>
            </a:pPr>
            <a:r>
              <a:rPr lang="en-GB" sz="1200" b="1" dirty="0">
                <a:solidFill>
                  <a:schemeClr val="bg2"/>
                </a:solidFill>
              </a:rPr>
              <a:t>Develop understanding of equivalent fractions through measuring and pouring context</a:t>
            </a:r>
          </a:p>
        </p:txBody>
      </p:sp>
      <p:sp>
        <p:nvSpPr>
          <p:cNvPr id="19" name="TextBox 18">
            <a:extLst>
              <a:ext uri="{FF2B5EF4-FFF2-40B4-BE49-F238E27FC236}">
                <a16:creationId xmlns:a16="http://schemas.microsoft.com/office/drawing/2014/main" id="{7A11DA71-F29F-4737-95D4-270645A4DFA8}"/>
              </a:ext>
            </a:extLst>
          </p:cNvPr>
          <p:cNvSpPr txBox="1"/>
          <p:nvPr/>
        </p:nvSpPr>
        <p:spPr>
          <a:xfrm>
            <a:off x="6115115" y="2776867"/>
            <a:ext cx="2796496" cy="646331"/>
          </a:xfrm>
          <a:prstGeom prst="rect">
            <a:avLst/>
          </a:prstGeom>
          <a:noFill/>
        </p:spPr>
        <p:txBody>
          <a:bodyPr wrap="square">
            <a:spAutoFit/>
          </a:bodyPr>
          <a:lstStyle/>
          <a:p>
            <a:pPr algn="ctr">
              <a:buNone/>
            </a:pPr>
            <a:r>
              <a:rPr lang="en-GB" sz="1200" b="1" dirty="0">
                <a:solidFill>
                  <a:schemeClr val="bg2"/>
                </a:solidFill>
              </a:rPr>
              <a:t>Use the relationship between the numerator and denominator to identify equivalent fractions</a:t>
            </a:r>
          </a:p>
        </p:txBody>
      </p:sp>
      <p:sp>
        <p:nvSpPr>
          <p:cNvPr id="20" name="TextBox 19">
            <a:extLst>
              <a:ext uri="{FF2B5EF4-FFF2-40B4-BE49-F238E27FC236}">
                <a16:creationId xmlns:a16="http://schemas.microsoft.com/office/drawing/2014/main" id="{3AA6ABDE-FF4D-4EEB-9C0C-AF3E8CFAE2CE}"/>
              </a:ext>
            </a:extLst>
          </p:cNvPr>
          <p:cNvSpPr txBox="1"/>
          <p:nvPr/>
        </p:nvSpPr>
        <p:spPr>
          <a:xfrm>
            <a:off x="8911612" y="2776867"/>
            <a:ext cx="2656280" cy="646331"/>
          </a:xfrm>
          <a:prstGeom prst="rect">
            <a:avLst/>
          </a:prstGeom>
          <a:noFill/>
        </p:spPr>
        <p:txBody>
          <a:bodyPr wrap="square">
            <a:spAutoFit/>
          </a:bodyPr>
          <a:lstStyle/>
          <a:p>
            <a:pPr algn="ctr">
              <a:buNone/>
            </a:pPr>
            <a:r>
              <a:rPr lang="en-GB" sz="1200" b="1" dirty="0">
                <a:solidFill>
                  <a:schemeClr val="bg2"/>
                </a:solidFill>
              </a:rPr>
              <a:t>Scale the numerator and denominator by the same factor to produce equivalent fractions</a:t>
            </a:r>
          </a:p>
        </p:txBody>
      </p:sp>
      <p:sp>
        <p:nvSpPr>
          <p:cNvPr id="22" name="TextBox 21">
            <a:extLst>
              <a:ext uri="{FF2B5EF4-FFF2-40B4-BE49-F238E27FC236}">
                <a16:creationId xmlns:a16="http://schemas.microsoft.com/office/drawing/2014/main" id="{A341CA2D-AE21-44BD-9133-374D21FD293C}"/>
              </a:ext>
            </a:extLst>
          </p:cNvPr>
          <p:cNvSpPr txBox="1"/>
          <p:nvPr/>
        </p:nvSpPr>
        <p:spPr>
          <a:xfrm>
            <a:off x="624108" y="5012966"/>
            <a:ext cx="2639441" cy="646331"/>
          </a:xfrm>
          <a:prstGeom prst="rect">
            <a:avLst/>
          </a:prstGeom>
          <a:noFill/>
        </p:spPr>
        <p:txBody>
          <a:bodyPr wrap="square">
            <a:spAutoFit/>
          </a:bodyPr>
          <a:lstStyle/>
          <a:p>
            <a:pPr algn="ctr">
              <a:buNone/>
            </a:pPr>
            <a:r>
              <a:rPr lang="en-GB" sz="1200" b="1" dirty="0">
                <a:solidFill>
                  <a:schemeClr val="bg2"/>
                </a:solidFill>
              </a:rPr>
              <a:t>Practise seeing both vertical and horizontal relationships in the context of equivalent fractions</a:t>
            </a:r>
          </a:p>
        </p:txBody>
      </p:sp>
      <p:sp>
        <p:nvSpPr>
          <p:cNvPr id="23" name="TextBox 22">
            <a:extLst>
              <a:ext uri="{FF2B5EF4-FFF2-40B4-BE49-F238E27FC236}">
                <a16:creationId xmlns:a16="http://schemas.microsoft.com/office/drawing/2014/main" id="{31AA011F-8C58-4BF8-8988-B7A19D1F50F0}"/>
              </a:ext>
            </a:extLst>
          </p:cNvPr>
          <p:cNvSpPr txBox="1"/>
          <p:nvPr/>
        </p:nvSpPr>
        <p:spPr>
          <a:xfrm>
            <a:off x="3301632" y="5012966"/>
            <a:ext cx="2775254" cy="461665"/>
          </a:xfrm>
          <a:prstGeom prst="rect">
            <a:avLst/>
          </a:prstGeom>
          <a:noFill/>
        </p:spPr>
        <p:txBody>
          <a:bodyPr wrap="square">
            <a:spAutoFit/>
          </a:bodyPr>
          <a:lstStyle/>
          <a:p>
            <a:pPr algn="ctr">
              <a:buNone/>
            </a:pPr>
            <a:r>
              <a:rPr lang="en-GB" sz="1200" b="1" dirty="0">
                <a:solidFill>
                  <a:schemeClr val="bg2"/>
                </a:solidFill>
              </a:rPr>
              <a:t>Introduction to equivalent fractions for non-unit fractions</a:t>
            </a:r>
          </a:p>
        </p:txBody>
      </p:sp>
      <p:sp>
        <p:nvSpPr>
          <p:cNvPr id="24" name="TextBox 23">
            <a:extLst>
              <a:ext uri="{FF2B5EF4-FFF2-40B4-BE49-F238E27FC236}">
                <a16:creationId xmlns:a16="http://schemas.microsoft.com/office/drawing/2014/main" id="{98046C1E-6A45-495C-8A53-012D69118FE6}"/>
              </a:ext>
            </a:extLst>
          </p:cNvPr>
          <p:cNvSpPr txBox="1"/>
          <p:nvPr/>
        </p:nvSpPr>
        <p:spPr>
          <a:xfrm>
            <a:off x="6115115" y="5012966"/>
            <a:ext cx="2796496" cy="646331"/>
          </a:xfrm>
          <a:prstGeom prst="rect">
            <a:avLst/>
          </a:prstGeom>
          <a:noFill/>
        </p:spPr>
        <p:txBody>
          <a:bodyPr wrap="square">
            <a:spAutoFit/>
          </a:bodyPr>
          <a:lstStyle/>
          <a:p>
            <a:pPr algn="ctr">
              <a:buNone/>
            </a:pPr>
            <a:r>
              <a:rPr lang="en-GB" sz="1200" b="1" dirty="0">
                <a:solidFill>
                  <a:schemeClr val="bg2"/>
                </a:solidFill>
              </a:rPr>
              <a:t>Explore the relationship between numerators and denominators including non-unit fractions</a:t>
            </a:r>
          </a:p>
        </p:txBody>
      </p:sp>
      <p:sp>
        <p:nvSpPr>
          <p:cNvPr id="25" name="TextBox 24">
            <a:extLst>
              <a:ext uri="{FF2B5EF4-FFF2-40B4-BE49-F238E27FC236}">
                <a16:creationId xmlns:a16="http://schemas.microsoft.com/office/drawing/2014/main" id="{7C032CAB-3C67-4468-BD0A-B00E2E1E9C61}"/>
              </a:ext>
            </a:extLst>
          </p:cNvPr>
          <p:cNvSpPr txBox="1"/>
          <p:nvPr/>
        </p:nvSpPr>
        <p:spPr>
          <a:xfrm>
            <a:off x="8911612" y="5012966"/>
            <a:ext cx="2656280" cy="646331"/>
          </a:xfrm>
          <a:prstGeom prst="rect">
            <a:avLst/>
          </a:prstGeom>
          <a:noFill/>
        </p:spPr>
        <p:txBody>
          <a:bodyPr wrap="square">
            <a:spAutoFit/>
          </a:bodyPr>
          <a:lstStyle/>
          <a:p>
            <a:pPr algn="ctr">
              <a:buNone/>
            </a:pPr>
            <a:r>
              <a:rPr lang="en-GB" sz="1200" b="1" dirty="0">
                <a:solidFill>
                  <a:schemeClr val="bg2"/>
                </a:solidFill>
              </a:rPr>
              <a:t>Practise using both vertical and horizontal relationships in fractions to find missing numbers</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5F-2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Upper Key Stage 2 fractions</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5533BB3-43D0-467F-897E-8EE430C47C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9" y="1422336"/>
            <a:ext cx="1984248" cy="1116000"/>
          </a:xfrm>
          <a:prstGeom prst="rect">
            <a:avLst/>
          </a:prstGeom>
        </p:spPr>
      </p:pic>
      <p:pic>
        <p:nvPicPr>
          <p:cNvPr id="8" name="Picture 7">
            <a:extLst>
              <a:ext uri="{FF2B5EF4-FFF2-40B4-BE49-F238E27FC236}">
                <a16:creationId xmlns:a16="http://schemas.microsoft.com/office/drawing/2014/main" id="{9B4E54C8-0CEE-41E4-A31B-F11076CDF0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9957" y="1422336"/>
            <a:ext cx="1984248" cy="1116000"/>
          </a:xfrm>
          <a:prstGeom prst="rect">
            <a:avLst/>
          </a:prstGeom>
        </p:spPr>
      </p:pic>
      <p:pic>
        <p:nvPicPr>
          <p:cNvPr id="9" name="Picture 8">
            <a:extLst>
              <a:ext uri="{FF2B5EF4-FFF2-40B4-BE49-F238E27FC236}">
                <a16:creationId xmlns:a16="http://schemas.microsoft.com/office/drawing/2014/main" id="{E3EBB194-2D8C-4693-A0B3-C34178ED87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1239" y="1422336"/>
            <a:ext cx="1984248" cy="1116000"/>
          </a:xfrm>
          <a:prstGeom prst="rect">
            <a:avLst/>
          </a:prstGeom>
        </p:spPr>
      </p:pic>
      <p:pic>
        <p:nvPicPr>
          <p:cNvPr id="10" name="Picture 9">
            <a:extLst>
              <a:ext uri="{FF2B5EF4-FFF2-40B4-BE49-F238E27FC236}">
                <a16:creationId xmlns:a16="http://schemas.microsoft.com/office/drawing/2014/main" id="{7FC52475-63D2-4013-9A24-BD9E84ACB7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6108" y="1422336"/>
            <a:ext cx="1984248" cy="1116000"/>
          </a:xfrm>
          <a:prstGeom prst="rect">
            <a:avLst/>
          </a:prstGeom>
        </p:spPr>
      </p:pic>
      <p:pic>
        <p:nvPicPr>
          <p:cNvPr id="11" name="Picture 10">
            <a:extLst>
              <a:ext uri="{FF2B5EF4-FFF2-40B4-BE49-F238E27FC236}">
                <a16:creationId xmlns:a16="http://schemas.microsoft.com/office/drawing/2014/main" id="{4E236B45-44B2-4100-9705-3899F7217BC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4059" y="3734865"/>
            <a:ext cx="1984248" cy="1116000"/>
          </a:xfrm>
          <a:prstGeom prst="rect">
            <a:avLst/>
          </a:prstGeom>
        </p:spPr>
      </p:pic>
      <p:pic>
        <p:nvPicPr>
          <p:cNvPr id="12" name="Picture 11">
            <a:extLst>
              <a:ext uri="{FF2B5EF4-FFF2-40B4-BE49-F238E27FC236}">
                <a16:creationId xmlns:a16="http://schemas.microsoft.com/office/drawing/2014/main" id="{7F099842-7FEA-48A9-9567-A33793519E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9512" y="3734865"/>
            <a:ext cx="1984248" cy="111600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C3DFE87-F7CB-493C-9BAA-263064AF99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21239" y="3730202"/>
            <a:ext cx="1984000" cy="1116000"/>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D4495AD3-2538-47B5-81CD-4504932EC5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16108" y="3730455"/>
            <a:ext cx="1984000" cy="1116000"/>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DDB549C4-C8A1-499E-B9B2-3E2093AB2F2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9512" y="5563753"/>
            <a:ext cx="1984000" cy="1116000"/>
          </a:xfrm>
          <a:prstGeom prst="rect">
            <a:avLst/>
          </a:prstGeom>
        </p:spPr>
      </p:pic>
      <p:sp>
        <p:nvSpPr>
          <p:cNvPr id="39" name="TextBox 38">
            <a:extLst>
              <a:ext uri="{FF2B5EF4-FFF2-40B4-BE49-F238E27FC236}">
                <a16:creationId xmlns:a16="http://schemas.microsoft.com/office/drawing/2014/main" id="{F018D12E-B82C-43D1-8504-EED702BD5276}"/>
              </a:ext>
            </a:extLst>
          </p:cNvPr>
          <p:cNvSpPr txBox="1"/>
          <p:nvPr/>
        </p:nvSpPr>
        <p:spPr>
          <a:xfrm>
            <a:off x="5729985" y="6033422"/>
            <a:ext cx="2775254" cy="646331"/>
          </a:xfrm>
          <a:prstGeom prst="rect">
            <a:avLst/>
          </a:prstGeom>
          <a:noFill/>
        </p:spPr>
        <p:txBody>
          <a:bodyPr wrap="square">
            <a:spAutoFit/>
          </a:bodyPr>
          <a:lstStyle/>
          <a:p>
            <a:pPr algn="ctr">
              <a:buNone/>
            </a:pPr>
            <a:r>
              <a:rPr lang="en-GB" sz="1200" b="1" dirty="0">
                <a:solidFill>
                  <a:schemeClr val="bg2"/>
                </a:solidFill>
              </a:rPr>
              <a:t>Further practice using examples for children to deepen and consolidate learning</a:t>
            </a:r>
          </a:p>
        </p:txBody>
      </p:sp>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Find equivalent fractions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5F-2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3468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5F-2 Find equivalent fractions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435495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6.5|2.4|1.5|2.6|1.6|1.7"/>
</p:tagLst>
</file>

<file path=ppt/tags/tag3.xml><?xml version="1.0" encoding="utf-8"?>
<p:tagLst xmlns:a="http://schemas.openxmlformats.org/drawingml/2006/main" xmlns:r="http://schemas.openxmlformats.org/officeDocument/2006/relationships" xmlns:p="http://schemas.openxmlformats.org/presentationml/2006/main">
  <p:tag name="TIMING" val="|7.5|4.8"/>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67A6D1D6-95C5-4FD0-A329-05C02713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92be446a-fb96-41da-bd3a-8b4d582e422e"/>
    <ds:schemaRef ds:uri="9a54f591-ca81-4d3f-b3c2-6f30af17eb5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1414</Words>
  <Application>Microsoft Office PowerPoint</Application>
  <PresentationFormat>Widescreen</PresentationFormat>
  <Paragraphs>173</Paragraphs>
  <Slides>22</Slides>
  <Notes>16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Cambria Math</vt:lpstr>
      <vt:lpstr>Myriad Pro</vt:lpstr>
      <vt:lpstr>Custom Design</vt:lpstr>
      <vt:lpstr>nctem1</vt:lpstr>
      <vt:lpstr>Equation</vt:lpstr>
      <vt:lpstr>PowerPoint Presentation</vt:lpstr>
      <vt:lpstr>5F-2  Find equivalent fractions and understand that they have the same value and the same position in the linear number system.</vt:lpstr>
      <vt:lpstr>5F-2: Linked mastery PD materials</vt:lpstr>
      <vt:lpstr>5F-2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5F-2 Find equivalent fractions</vt:lpstr>
      <vt:lpstr>5F-2 Find equivalent fractions</vt:lpstr>
      <vt:lpstr>5F-2 Find equivalent fractions</vt:lpstr>
      <vt:lpstr>5F-2 Find equivalent fractions</vt:lpstr>
      <vt:lpstr>5F-2 Find equivalent fractions</vt:lpstr>
      <vt:lpstr>5F-2 Find equivalent fractions</vt:lpstr>
      <vt:lpstr>5F-2 Find equivalent fractions</vt:lpstr>
      <vt:lpstr>5F-2 Find equivalent fractions</vt:lpstr>
      <vt:lpstr>5F-2 Find equivalent fractions</vt:lpstr>
      <vt:lpstr>5F-2 Find equivalent fractions</vt:lpstr>
      <vt:lpstr>5F-2 Find equivalent fractions</vt:lpstr>
      <vt:lpstr>5F-2 Find equivalent fractions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2022-11-10T15:17:46Z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