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ppt/tags/tag6.xml" ContentType="application/vnd.openxmlformats-officedocument.presentationml.tags+xml"/>
  <Override PartName="/ppt/notesSlides/notesSlide9.xml" ContentType="application/vnd.openxmlformats-officedocument.presentationml.notesSlide+xml"/>
  <Override PartName="/ppt/tags/tag7.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57" r:id="rId5"/>
    <p:sldId id="263" r:id="rId6"/>
    <p:sldId id="261" r:id="rId7"/>
    <p:sldId id="298" r:id="rId8"/>
    <p:sldId id="267" r:id="rId9"/>
    <p:sldId id="469" r:id="rId10"/>
    <p:sldId id="470" r:id="rId11"/>
    <p:sldId id="357" r:id="rId12"/>
    <p:sldId id="326" r:id="rId13"/>
    <p:sldId id="327" r:id="rId14"/>
    <p:sldId id="328" r:id="rId15"/>
    <p:sldId id="329" r:id="rId16"/>
    <p:sldId id="330" r:id="rId17"/>
    <p:sldId id="410" r:id="rId18"/>
    <p:sldId id="4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5858"/>
    <a:srgbClr val="605E83"/>
    <a:srgbClr val="9866D6"/>
    <a:srgbClr val="FBF5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showGuides="1">
      <p:cViewPr varScale="1">
        <p:scale>
          <a:sx n="83" d="100"/>
          <a:sy n="83" d="100"/>
        </p:scale>
        <p:origin x="686"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94EFC8-8799-4F4C-8315-F132E4ECEA7D}" type="datetimeFigureOut">
              <a:rPr lang="en-GB" smtClean="0"/>
              <a:t>10/11/2022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25CF7-397B-40E2-885F-DC75A9265B37}" type="slidenum">
              <a:rPr lang="en-GB" smtClean="0"/>
              <a:t>‹#›</a:t>
            </a:fld>
            <a:endParaRPr lang="en-GB"/>
          </a:p>
        </p:txBody>
      </p:sp>
    </p:spTree>
    <p:extLst>
      <p:ext uri="{BB962C8B-B14F-4D97-AF65-F5344CB8AC3E}">
        <p14:creationId xmlns:p14="http://schemas.microsoft.com/office/powerpoint/2010/main" val="3271312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Char char="●"/>
              <a:tabLst/>
              <a:defRPr/>
            </a:pPr>
            <a:fld id="{5477B08E-F819-4255-AC4F-EF53476C5F78}" type="slidenum">
              <a:rPr kumimoji="0" lang="en-GB"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Char char="●"/>
                <a:tabLst/>
                <a:defRPr/>
              </a:pPr>
              <a:t>3</a:t>
            </a:fld>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234548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750" y="509588"/>
            <a:ext cx="4530725" cy="2549525"/>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059657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Char char="●"/>
              <a:tabLst/>
              <a:defRPr/>
            </a:pPr>
            <a:fld id="{5477B08E-F819-4255-AC4F-EF53476C5F78}" type="slidenum">
              <a:rPr kumimoji="0" lang="en-GB"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Char char="●"/>
                <a:tabLst/>
                <a:defRPr/>
              </a:pPr>
              <a:t>6</a:t>
            </a:fld>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705643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Char char="●"/>
              <a:tabLst/>
              <a:defRPr/>
            </a:pPr>
            <a:fld id="{5477B08E-F819-4255-AC4F-EF53476C5F78}" type="slidenum">
              <a:rPr kumimoji="0" lang="en-GB"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Char char="●"/>
                <a:tabLst/>
                <a:defRPr/>
              </a:pPr>
              <a:t>7</a:t>
            </a:fld>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385563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750" y="509588"/>
            <a:ext cx="4530725" cy="25495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B300F5C-91D6-4213-B130-E9EA953F5C0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4565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750" y="509588"/>
            <a:ext cx="4530725" cy="2549525"/>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183678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750" y="509588"/>
            <a:ext cx="4530725" cy="2549525"/>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0634886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750" y="509588"/>
            <a:ext cx="4530725" cy="2549525"/>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156517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750" y="509588"/>
            <a:ext cx="4530725" cy="2549525"/>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551245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750" y="509588"/>
            <a:ext cx="4530725" cy="2549525"/>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7766700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E87F3B16-21C0-4F4C-A604-A71D44B1F5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12228689" cy="687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7" name="Rectangle 5"/>
          <p:cNvSpPr>
            <a:spLocks noGrp="1" noChangeArrowheads="1"/>
          </p:cNvSpPr>
          <p:nvPr>
            <p:ph type="subTitle" idx="1"/>
          </p:nvPr>
        </p:nvSpPr>
        <p:spPr>
          <a:xfrm>
            <a:off x="609594" y="2538422"/>
            <a:ext cx="5486406" cy="3017426"/>
          </a:xfrm>
        </p:spPr>
        <p:txBody>
          <a:bodyPr/>
          <a:lstStyle>
            <a:lvl1pPr marL="0" indent="0">
              <a:defRPr sz="4000" b="0">
                <a:solidFill>
                  <a:schemeClr val="bg1"/>
                </a:solidFill>
              </a:defRPr>
            </a:lvl1pPr>
          </a:lstStyle>
          <a:p>
            <a:pPr lvl="0"/>
            <a:r>
              <a:rPr lang="en-GB" noProof="0" dirty="0"/>
              <a:t>Click to edit Master subtitle style</a:t>
            </a:r>
          </a:p>
        </p:txBody>
      </p:sp>
      <p:sp>
        <p:nvSpPr>
          <p:cNvPr id="7" name="Date Placeholder 6">
            <a:extLst>
              <a:ext uri="{FF2B5EF4-FFF2-40B4-BE49-F238E27FC236}">
                <a16:creationId xmlns:a16="http://schemas.microsoft.com/office/drawing/2014/main" id="{FF959467-41A6-455E-929A-E40D1059C340}"/>
              </a:ext>
            </a:extLst>
          </p:cNvPr>
          <p:cNvSpPr>
            <a:spLocks noGrp="1" noChangeArrowheads="1"/>
          </p:cNvSpPr>
          <p:nvPr>
            <p:ph type="dt" sz="half" idx="10"/>
          </p:nvPr>
        </p:nvSpPr>
        <p:spPr/>
        <p:txBody>
          <a:bodyPr/>
          <a:lstStyle>
            <a:lvl1pPr>
              <a:defRPr>
                <a:solidFill>
                  <a:schemeClr val="accent2"/>
                </a:solidFill>
              </a:defRPr>
            </a:lvl1pPr>
          </a:lstStyle>
          <a:p>
            <a:pPr>
              <a:defRPr/>
            </a:pPr>
            <a:endParaRPr lang="en-GB" dirty="0"/>
          </a:p>
        </p:txBody>
      </p:sp>
      <p:sp>
        <p:nvSpPr>
          <p:cNvPr id="8" name="Footer Placeholder 7">
            <a:extLst>
              <a:ext uri="{FF2B5EF4-FFF2-40B4-BE49-F238E27FC236}">
                <a16:creationId xmlns:a16="http://schemas.microsoft.com/office/drawing/2014/main" id="{80EA04C3-E93E-45FB-8B42-78A38976AF52}"/>
              </a:ext>
            </a:extLst>
          </p:cNvPr>
          <p:cNvSpPr>
            <a:spLocks noGrp="1" noChangeArrowheads="1"/>
          </p:cNvSpPr>
          <p:nvPr>
            <p:ph type="ftr" sz="quarter" idx="11"/>
          </p:nvPr>
        </p:nvSpPr>
        <p:spPr>
          <a:xfrm>
            <a:off x="3503090" y="6248400"/>
            <a:ext cx="8544983" cy="457200"/>
          </a:xfrm>
        </p:spPr>
        <p:txBody>
          <a:bodyPr/>
          <a:lstStyle>
            <a:lvl1pPr>
              <a:defRPr>
                <a:solidFill>
                  <a:schemeClr val="accent2"/>
                </a:solidFill>
              </a:defRPr>
            </a:lvl1pPr>
          </a:lstStyle>
          <a:p>
            <a:pPr>
              <a:defRPr/>
            </a:pPr>
            <a:endParaRPr lang="en-GB" dirty="0"/>
          </a:p>
        </p:txBody>
      </p:sp>
      <p:sp>
        <p:nvSpPr>
          <p:cNvPr id="12" name="TextBox 11">
            <a:extLst>
              <a:ext uri="{FF2B5EF4-FFF2-40B4-BE49-F238E27FC236}">
                <a16:creationId xmlns:a16="http://schemas.microsoft.com/office/drawing/2014/main" id="{61B5174B-DF74-462C-8BBD-BCEA0088BA35}"/>
              </a:ext>
            </a:extLst>
          </p:cNvPr>
          <p:cNvSpPr txBox="1"/>
          <p:nvPr userDrawn="1"/>
        </p:nvSpPr>
        <p:spPr>
          <a:xfrm>
            <a:off x="609592" y="2031179"/>
            <a:ext cx="3700387" cy="400110"/>
          </a:xfrm>
          <a:prstGeom prst="rect">
            <a:avLst/>
          </a:prstGeom>
          <a:noFill/>
        </p:spPr>
        <p:txBody>
          <a:bodyPr wrap="square" rtlCol="0">
            <a:spAutoFit/>
          </a:bodyPr>
          <a:lstStyle/>
          <a:p>
            <a:pPr>
              <a:buNone/>
            </a:pPr>
            <a:r>
              <a:rPr lang="en-GB" sz="2000" b="1" noProof="0" dirty="0">
                <a:solidFill>
                  <a:schemeClr val="bg1"/>
                </a:solidFill>
                <a:latin typeface="Arial" panose="020B0604020202020204" pitchFamily="34" charset="0"/>
                <a:cs typeface="Arial" panose="020B0604020202020204" pitchFamily="34" charset="0"/>
              </a:rPr>
              <a:t>Ready-to-Progress Criterion</a:t>
            </a:r>
            <a:endParaRPr lang="en-GB" sz="2000" b="1" dirty="0">
              <a:solidFill>
                <a:schemeClr val="bg1"/>
              </a:solidFill>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32A2980B-E628-4A74-AB9C-C311E196B2D9}"/>
              </a:ext>
            </a:extLst>
          </p:cNvPr>
          <p:cNvSpPr>
            <a:spLocks noGrp="1"/>
          </p:cNvSpPr>
          <p:nvPr>
            <p:ph type="body" sz="quarter" idx="12" hasCustomPrompt="1"/>
          </p:nvPr>
        </p:nvSpPr>
        <p:spPr>
          <a:xfrm>
            <a:off x="4112499" y="2064359"/>
            <a:ext cx="2239760" cy="457200"/>
          </a:xfrm>
        </p:spPr>
        <p:txBody>
          <a:bodyPr>
            <a:normAutofit/>
          </a:bodyPr>
          <a:lstStyle>
            <a:lvl1pPr>
              <a:defRPr sz="2000" b="1">
                <a:solidFill>
                  <a:schemeClr val="bg1"/>
                </a:solidFill>
              </a:defRPr>
            </a:lvl1pPr>
            <a:lvl4pPr marL="1028674" indent="0">
              <a:buNone/>
              <a:defRPr/>
            </a:lvl4pPr>
            <a:lvl5pPr marL="1371566" indent="0" algn="l">
              <a:buNone/>
              <a:defRPr sz="2400" b="1">
                <a:solidFill>
                  <a:schemeClr val="bg1"/>
                </a:solidFill>
              </a:defRPr>
            </a:lvl5pPr>
          </a:lstStyle>
          <a:p>
            <a:pPr lvl="0"/>
            <a:r>
              <a:rPr lang="en-GB" dirty="0"/>
              <a:t>[e.g. 4NPV-1]</a:t>
            </a:r>
          </a:p>
        </p:txBody>
      </p:sp>
      <p:sp>
        <p:nvSpPr>
          <p:cNvPr id="15" name="TextBox 14">
            <a:extLst>
              <a:ext uri="{FF2B5EF4-FFF2-40B4-BE49-F238E27FC236}">
                <a16:creationId xmlns:a16="http://schemas.microsoft.com/office/drawing/2014/main" id="{932C9316-8FD4-4FD4-8E85-1A613ACCE808}"/>
              </a:ext>
            </a:extLst>
          </p:cNvPr>
          <p:cNvSpPr txBox="1"/>
          <p:nvPr userDrawn="1"/>
        </p:nvSpPr>
        <p:spPr>
          <a:xfrm>
            <a:off x="609593" y="473825"/>
            <a:ext cx="5557355" cy="430887"/>
          </a:xfrm>
          <a:prstGeom prst="rect">
            <a:avLst/>
          </a:prstGeom>
          <a:noFill/>
        </p:spPr>
        <p:txBody>
          <a:bodyPr wrap="square" rtlCol="0">
            <a:spAutoFit/>
          </a:bodyPr>
          <a:lstStyle/>
          <a:p>
            <a:pPr>
              <a:buNone/>
            </a:pPr>
            <a:r>
              <a:rPr lang="en-GB" sz="1100" b="1" dirty="0">
                <a:solidFill>
                  <a:srgbClr val="FBF5D4"/>
                </a:solidFill>
                <a:latin typeface="Arial" panose="020B0604020202020204" pitchFamily="34" charset="0"/>
                <a:cs typeface="Arial" panose="020B0604020202020204" pitchFamily="34" charset="0"/>
              </a:rPr>
              <a:t>DfE Primary National Curriculum Guidance 2020                                   </a:t>
            </a:r>
          </a:p>
          <a:p>
            <a:pPr>
              <a:buNone/>
            </a:pPr>
            <a:r>
              <a:rPr lang="en-GB" sz="1100" b="0" dirty="0">
                <a:solidFill>
                  <a:srgbClr val="FBF5D4"/>
                </a:solidFill>
                <a:latin typeface="Arial" panose="020B0604020202020204" pitchFamily="34" charset="0"/>
                <a:cs typeface="Arial" panose="020B0604020202020204" pitchFamily="34" charset="0"/>
              </a:rPr>
              <a:t>Supporting Materials for the Ready-to-Progress Criteria</a:t>
            </a:r>
          </a:p>
        </p:txBody>
      </p:sp>
      <p:cxnSp>
        <p:nvCxnSpPr>
          <p:cNvPr id="16" name="Straight Connector 15">
            <a:extLst>
              <a:ext uri="{FF2B5EF4-FFF2-40B4-BE49-F238E27FC236}">
                <a16:creationId xmlns:a16="http://schemas.microsoft.com/office/drawing/2014/main" id="{79E55BB7-9C17-4F8C-93E6-62AA523F53CC}"/>
              </a:ext>
            </a:extLst>
          </p:cNvPr>
          <p:cNvCxnSpPr>
            <a:cxnSpLocks/>
          </p:cNvCxnSpPr>
          <p:nvPr userDrawn="1"/>
        </p:nvCxnSpPr>
        <p:spPr bwMode="auto">
          <a:xfrm rot="5400000">
            <a:off x="1285150" y="436965"/>
            <a:ext cx="0" cy="1170432"/>
          </a:xfrm>
          <a:prstGeom prst="line">
            <a:avLst/>
          </a:prstGeom>
          <a:ln w="25400">
            <a:solidFill>
              <a:srgbClr val="FBF5D4"/>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676450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breaker">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E87F3B16-21C0-4F4C-A604-A71D44B1F5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8771"/>
            <a:ext cx="12228689" cy="687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46A0D527-99F6-4C25-B867-E6C473316230}"/>
              </a:ext>
            </a:extLst>
          </p:cNvPr>
          <p:cNvSpPr txBox="1"/>
          <p:nvPr userDrawn="1"/>
        </p:nvSpPr>
        <p:spPr>
          <a:xfrm>
            <a:off x="609593" y="473825"/>
            <a:ext cx="5557355" cy="261610"/>
          </a:xfrm>
          <a:prstGeom prst="rect">
            <a:avLst/>
          </a:prstGeom>
          <a:noFill/>
        </p:spPr>
        <p:txBody>
          <a:bodyPr wrap="square" rtlCol="0">
            <a:spAutoFit/>
          </a:bodyPr>
          <a:lstStyle/>
          <a:p>
            <a:pPr>
              <a:buNone/>
            </a:pPr>
            <a:r>
              <a:rPr lang="en-GB" sz="1100" b="1" dirty="0">
                <a:solidFill>
                  <a:srgbClr val="FBF5D4"/>
                </a:solidFill>
                <a:latin typeface="Arial" panose="020B0604020202020204" pitchFamily="34" charset="0"/>
                <a:cs typeface="Arial" panose="020B0604020202020204" pitchFamily="34" charset="0"/>
              </a:rPr>
              <a:t>Ready-to-Progress Criterion</a:t>
            </a:r>
          </a:p>
        </p:txBody>
      </p:sp>
      <p:sp>
        <p:nvSpPr>
          <p:cNvPr id="7" name="Date Placeholder 6">
            <a:extLst>
              <a:ext uri="{FF2B5EF4-FFF2-40B4-BE49-F238E27FC236}">
                <a16:creationId xmlns:a16="http://schemas.microsoft.com/office/drawing/2014/main" id="{FF959467-41A6-455E-929A-E40D1059C340}"/>
              </a:ext>
            </a:extLst>
          </p:cNvPr>
          <p:cNvSpPr>
            <a:spLocks noGrp="1" noChangeArrowheads="1"/>
          </p:cNvSpPr>
          <p:nvPr>
            <p:ph type="dt" sz="half" idx="10"/>
          </p:nvPr>
        </p:nvSpPr>
        <p:spPr/>
        <p:txBody>
          <a:bodyPr/>
          <a:lstStyle>
            <a:lvl1pPr>
              <a:defRPr>
                <a:solidFill>
                  <a:schemeClr val="accent2"/>
                </a:solidFill>
              </a:defRPr>
            </a:lvl1pPr>
          </a:lstStyle>
          <a:p>
            <a:pPr>
              <a:defRPr/>
            </a:pPr>
            <a:endParaRPr lang="en-GB" dirty="0"/>
          </a:p>
        </p:txBody>
      </p:sp>
      <p:sp>
        <p:nvSpPr>
          <p:cNvPr id="8" name="Footer Placeholder 7">
            <a:extLst>
              <a:ext uri="{FF2B5EF4-FFF2-40B4-BE49-F238E27FC236}">
                <a16:creationId xmlns:a16="http://schemas.microsoft.com/office/drawing/2014/main" id="{80EA04C3-E93E-45FB-8B42-78A38976AF52}"/>
              </a:ext>
            </a:extLst>
          </p:cNvPr>
          <p:cNvSpPr>
            <a:spLocks noGrp="1" noChangeArrowheads="1"/>
          </p:cNvSpPr>
          <p:nvPr>
            <p:ph type="ftr" sz="quarter" idx="11"/>
          </p:nvPr>
        </p:nvSpPr>
        <p:spPr>
          <a:xfrm>
            <a:off x="3503090" y="6248400"/>
            <a:ext cx="8544983" cy="457200"/>
          </a:xfrm>
        </p:spPr>
        <p:txBody>
          <a:bodyPr/>
          <a:lstStyle>
            <a:lvl1pPr>
              <a:defRPr>
                <a:solidFill>
                  <a:schemeClr val="accent2"/>
                </a:solidFill>
              </a:defRPr>
            </a:lvl1pPr>
          </a:lstStyle>
          <a:p>
            <a:pPr>
              <a:defRPr/>
            </a:pPr>
            <a:endParaRPr lang="en-GB" dirty="0"/>
          </a:p>
        </p:txBody>
      </p:sp>
      <p:sp>
        <p:nvSpPr>
          <p:cNvPr id="12" name="TextBox 11">
            <a:extLst>
              <a:ext uri="{FF2B5EF4-FFF2-40B4-BE49-F238E27FC236}">
                <a16:creationId xmlns:a16="http://schemas.microsoft.com/office/drawing/2014/main" id="{61B5174B-DF74-462C-8BBD-BCEA0088BA35}"/>
              </a:ext>
            </a:extLst>
          </p:cNvPr>
          <p:cNvSpPr txBox="1"/>
          <p:nvPr userDrawn="1"/>
        </p:nvSpPr>
        <p:spPr>
          <a:xfrm>
            <a:off x="609592" y="2076899"/>
            <a:ext cx="6220976" cy="707886"/>
          </a:xfrm>
          <a:prstGeom prst="rect">
            <a:avLst/>
          </a:prstGeom>
          <a:noFill/>
        </p:spPr>
        <p:txBody>
          <a:bodyPr wrap="square" rtlCol="0">
            <a:spAutoFit/>
          </a:bodyPr>
          <a:lstStyle/>
          <a:p>
            <a:pPr>
              <a:buNone/>
            </a:pPr>
            <a:r>
              <a:rPr lang="en-GB" sz="2000" b="1" noProof="0" dirty="0">
                <a:solidFill>
                  <a:schemeClr val="bg1"/>
                </a:solidFill>
                <a:latin typeface="Arial" panose="020B0604020202020204" pitchFamily="34" charset="0"/>
                <a:cs typeface="Arial" panose="020B0604020202020204" pitchFamily="34" charset="0"/>
              </a:rPr>
              <a:t>Materials and activities to support review, practice and consolidation</a:t>
            </a:r>
            <a:endParaRPr lang="en-GB" sz="2000" b="1" dirty="0">
              <a:solidFill>
                <a:schemeClr val="bg1"/>
              </a:solidFill>
              <a:latin typeface="Arial" panose="020B0604020202020204" pitchFamily="34" charset="0"/>
              <a:cs typeface="Arial" panose="020B0604020202020204" pitchFamily="34" charset="0"/>
            </a:endParaRPr>
          </a:p>
        </p:txBody>
      </p:sp>
      <p:sp>
        <p:nvSpPr>
          <p:cNvPr id="10" name="Text Placeholder 9">
            <a:extLst>
              <a:ext uri="{FF2B5EF4-FFF2-40B4-BE49-F238E27FC236}">
                <a16:creationId xmlns:a16="http://schemas.microsoft.com/office/drawing/2014/main" id="{BADDF2D1-C1F7-4071-9225-898475DF0667}"/>
              </a:ext>
            </a:extLst>
          </p:cNvPr>
          <p:cNvSpPr>
            <a:spLocks noGrp="1"/>
          </p:cNvSpPr>
          <p:nvPr>
            <p:ph type="body" sz="quarter" idx="12" hasCustomPrompt="1"/>
          </p:nvPr>
        </p:nvSpPr>
        <p:spPr>
          <a:xfrm>
            <a:off x="609592" y="670119"/>
            <a:ext cx="6220976" cy="301224"/>
          </a:xfrm>
        </p:spPr>
        <p:txBody>
          <a:bodyPr>
            <a:normAutofit/>
          </a:bodyPr>
          <a:lstStyle>
            <a:lvl1pPr>
              <a:defRPr sz="1100">
                <a:solidFill>
                  <a:srgbClr val="FBF5D4"/>
                </a:solidFill>
              </a:defRPr>
            </a:lvl1pPr>
          </a:lstStyle>
          <a:p>
            <a:pPr lvl="0"/>
            <a:r>
              <a:rPr lang="en-US" dirty="0"/>
              <a:t>[Insert content title here]</a:t>
            </a:r>
            <a:endParaRPr lang="en-GB" dirty="0"/>
          </a:p>
        </p:txBody>
      </p:sp>
      <p:cxnSp>
        <p:nvCxnSpPr>
          <p:cNvPr id="15" name="Straight Connector 14">
            <a:extLst>
              <a:ext uri="{FF2B5EF4-FFF2-40B4-BE49-F238E27FC236}">
                <a16:creationId xmlns:a16="http://schemas.microsoft.com/office/drawing/2014/main" id="{33272041-2929-4B14-96A3-5B40E60B69AF}"/>
              </a:ext>
            </a:extLst>
          </p:cNvPr>
          <p:cNvCxnSpPr>
            <a:cxnSpLocks/>
          </p:cNvCxnSpPr>
          <p:nvPr userDrawn="1"/>
        </p:nvCxnSpPr>
        <p:spPr bwMode="auto">
          <a:xfrm rot="5400000">
            <a:off x="1285150" y="436965"/>
            <a:ext cx="0" cy="1170432"/>
          </a:xfrm>
          <a:prstGeom prst="line">
            <a:avLst/>
          </a:prstGeom>
          <a:ln w="25400">
            <a:solidFill>
              <a:srgbClr val="FBF5D4"/>
            </a:solidFill>
          </a:ln>
        </p:spPr>
        <p:style>
          <a:lnRef idx="1">
            <a:schemeClr val="dk1"/>
          </a:lnRef>
          <a:fillRef idx="0">
            <a:schemeClr val="dk1"/>
          </a:fillRef>
          <a:effectRef idx="0">
            <a:schemeClr val="dk1"/>
          </a:effectRef>
          <a:fontRef idx="minor">
            <a:schemeClr val="tx1"/>
          </a:fontRef>
        </p:style>
      </p:cxnSp>
      <p:sp>
        <p:nvSpPr>
          <p:cNvPr id="9" name="Text Placeholder 9">
            <a:extLst>
              <a:ext uri="{FF2B5EF4-FFF2-40B4-BE49-F238E27FC236}">
                <a16:creationId xmlns:a16="http://schemas.microsoft.com/office/drawing/2014/main" id="{6DC50AC4-FE1A-4E81-A2C9-D36E400A1EB8}"/>
              </a:ext>
            </a:extLst>
          </p:cNvPr>
          <p:cNvSpPr>
            <a:spLocks noGrp="1"/>
          </p:cNvSpPr>
          <p:nvPr>
            <p:ph type="body" sz="quarter" idx="13" hasCustomPrompt="1"/>
          </p:nvPr>
        </p:nvSpPr>
        <p:spPr>
          <a:xfrm>
            <a:off x="2522847" y="498629"/>
            <a:ext cx="1191720" cy="301224"/>
          </a:xfrm>
        </p:spPr>
        <p:txBody>
          <a:bodyPr>
            <a:noAutofit/>
          </a:bodyPr>
          <a:lstStyle>
            <a:lvl1pPr>
              <a:defRPr lang="en-GB" sz="1100" b="1" dirty="0">
                <a:solidFill>
                  <a:srgbClr val="FBF5D4"/>
                </a:solidFill>
              </a:defRPr>
            </a:lvl1pPr>
          </a:lstStyle>
          <a:p>
            <a:pPr lvl="0"/>
            <a:r>
              <a:rPr lang="en-US" dirty="0"/>
              <a:t>[e.g. 4NPV-1]</a:t>
            </a:r>
            <a:endParaRPr lang="en-GB" dirty="0"/>
          </a:p>
        </p:txBody>
      </p:sp>
    </p:spTree>
    <p:extLst>
      <p:ext uri="{BB962C8B-B14F-4D97-AF65-F5344CB8AC3E}">
        <p14:creationId xmlns:p14="http://schemas.microsoft.com/office/powerpoint/2010/main" val="35372091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1511F86-0498-45AC-91EB-811F623B6D9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Title 1"/>
          <p:cNvSpPr>
            <a:spLocks noGrp="1"/>
          </p:cNvSpPr>
          <p:nvPr>
            <p:ph type="title"/>
          </p:nvPr>
        </p:nvSpPr>
        <p:spPr>
          <a:xfrm>
            <a:off x="601035" y="430660"/>
            <a:ext cx="10972800" cy="982117"/>
          </a:xfrm>
          <a:prstGeom prst="rect">
            <a:avLst/>
          </a:prstGeom>
        </p:spPr>
        <p:txBody>
          <a:bodyPr anchor="t">
            <a:normAutofit/>
          </a:bodyPr>
          <a:lstStyle>
            <a:lvl1pPr>
              <a:defRPr sz="2700">
                <a:solidFill>
                  <a:srgbClr val="585858"/>
                </a:solidFill>
              </a:defRPr>
            </a:lvl1pPr>
          </a:lstStyle>
          <a:p>
            <a:r>
              <a:rPr lang="en-US" dirty="0"/>
              <a:t>Click to edit Master title style</a:t>
            </a:r>
            <a:endParaRPr lang="en-GB" dirty="0"/>
          </a:p>
        </p:txBody>
      </p:sp>
      <p:sp>
        <p:nvSpPr>
          <p:cNvPr id="3" name="Content Placeholder 2"/>
          <p:cNvSpPr>
            <a:spLocks noGrp="1"/>
          </p:cNvSpPr>
          <p:nvPr>
            <p:ph idx="1"/>
          </p:nvPr>
        </p:nvSpPr>
        <p:spPr>
          <a:xfrm>
            <a:off x="609600" y="1556792"/>
            <a:ext cx="10972800" cy="3888432"/>
          </a:xfrm>
        </p:spPr>
        <p:txBody>
          <a:bodyPr/>
          <a:lstStyle>
            <a:lvl1pPr>
              <a:defRPr>
                <a:solidFill>
                  <a:srgbClr val="585858"/>
                </a:solidFill>
              </a:defRPr>
            </a:lvl1pPr>
            <a:lvl2pPr marL="557199" indent="-214308">
              <a:buClr>
                <a:srgbClr val="000000"/>
              </a:buClr>
              <a:buFont typeface="Arial" panose="020B0604020202020204" pitchFamily="34" charset="0"/>
              <a:buChar char="•"/>
              <a:defRPr>
                <a:solidFill>
                  <a:srgbClr val="585858"/>
                </a:solidFill>
              </a:defRPr>
            </a:lvl2pPr>
            <a:lvl3pPr marL="857228" indent="-171446">
              <a:buClr>
                <a:srgbClr val="000000"/>
              </a:buClr>
              <a:buFont typeface="Arial" panose="020B0604020202020204" pitchFamily="34" charset="0"/>
              <a:buChar char="•"/>
              <a:defRPr>
                <a:solidFill>
                  <a:srgbClr val="585858"/>
                </a:solidFill>
              </a:defRPr>
            </a:lvl3pPr>
            <a:lvl4pPr marL="1200120" indent="-171446">
              <a:buClr>
                <a:srgbClr val="000000"/>
              </a:buClr>
              <a:buFont typeface="Arial" panose="020B0604020202020204" pitchFamily="34" charset="0"/>
              <a:buChar char="•"/>
              <a:defRPr>
                <a:solidFill>
                  <a:srgbClr val="585858"/>
                </a:solidFill>
              </a:defRPr>
            </a:lvl4pPr>
            <a:lvl5pPr marL="1543012" indent="-171446">
              <a:buClr>
                <a:srgbClr val="000000"/>
              </a:buClr>
              <a:buFont typeface="Arial" panose="020B0604020202020204" pitchFamily="34" charset="0"/>
              <a:buChar char="•"/>
              <a:defRPr>
                <a:solidFill>
                  <a:srgbClr val="585858"/>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Rectangle 6">
            <a:extLst>
              <a:ext uri="{FF2B5EF4-FFF2-40B4-BE49-F238E27FC236}">
                <a16:creationId xmlns:a16="http://schemas.microsoft.com/office/drawing/2014/main" id="{1F4B3B01-5D20-46B9-B2C9-7FD7F2BEA99B}"/>
              </a:ext>
            </a:extLst>
          </p:cNvPr>
          <p:cNvSpPr>
            <a:spLocks noGrp="1" noChangeArrowheads="1"/>
          </p:cNvSpPr>
          <p:nvPr>
            <p:ph type="dt" sz="half" idx="10"/>
          </p:nvPr>
        </p:nvSpPr>
        <p:spPr/>
        <p:txBody>
          <a:bodyPr/>
          <a:lstStyle>
            <a:lvl1pPr>
              <a:defRPr/>
            </a:lvl1pPr>
          </a:lstStyle>
          <a:p>
            <a:pPr>
              <a:defRPr/>
            </a:pPr>
            <a:endParaRPr lang="en-GB" dirty="0"/>
          </a:p>
        </p:txBody>
      </p:sp>
      <p:sp>
        <p:nvSpPr>
          <p:cNvPr id="7" name="Rectangle 7">
            <a:extLst>
              <a:ext uri="{FF2B5EF4-FFF2-40B4-BE49-F238E27FC236}">
                <a16:creationId xmlns:a16="http://schemas.microsoft.com/office/drawing/2014/main" id="{81515C61-0F49-4F5A-803B-A05DF82E1CB6}"/>
              </a:ext>
            </a:extLst>
          </p:cNvPr>
          <p:cNvSpPr>
            <a:spLocks noGrp="1" noChangeArrowheads="1"/>
          </p:cNvSpPr>
          <p:nvPr>
            <p:ph type="ftr" sz="quarter" idx="11"/>
          </p:nvPr>
        </p:nvSpPr>
        <p:spPr/>
        <p:txBody>
          <a:bodyPr/>
          <a:lstStyle>
            <a:lvl1pPr>
              <a:defRPr/>
            </a:lvl1pPr>
          </a:lstStyle>
          <a:p>
            <a:pPr>
              <a:defRPr/>
            </a:pPr>
            <a:endParaRPr lang="en-GB" dirty="0"/>
          </a:p>
        </p:txBody>
      </p:sp>
      <p:sp>
        <p:nvSpPr>
          <p:cNvPr id="8" name="Rectangle 8">
            <a:extLst>
              <a:ext uri="{FF2B5EF4-FFF2-40B4-BE49-F238E27FC236}">
                <a16:creationId xmlns:a16="http://schemas.microsoft.com/office/drawing/2014/main" id="{F229D3AA-4483-4C24-8D12-A457557489A3}"/>
              </a:ext>
            </a:extLst>
          </p:cNvPr>
          <p:cNvSpPr>
            <a:spLocks noGrp="1" noChangeArrowheads="1"/>
          </p:cNvSpPr>
          <p:nvPr>
            <p:ph type="sldNum" sz="quarter" idx="12"/>
          </p:nvPr>
        </p:nvSpPr>
        <p:spPr/>
        <p:txBody>
          <a:bodyPr/>
          <a:lstStyle>
            <a:lvl1pPr>
              <a:defRPr/>
            </a:lvl1pPr>
          </a:lstStyle>
          <a:p>
            <a:fld id="{4DB3256F-83C8-4422-BB4B-79DB90083B87}" type="slidenum">
              <a:rPr lang="en-GB" altLang="en-US"/>
              <a:pPr/>
              <a:t>‹#›</a:t>
            </a:fld>
            <a:endParaRPr lang="en-GB" altLang="en-US" dirty="0"/>
          </a:p>
        </p:txBody>
      </p:sp>
    </p:spTree>
    <p:extLst>
      <p:ext uri="{BB962C8B-B14F-4D97-AF65-F5344CB8AC3E}">
        <p14:creationId xmlns:p14="http://schemas.microsoft.com/office/powerpoint/2010/main" val="1064457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1864549A-AAF5-4D96-B13B-95315D2FA89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Rectangle 6">
            <a:extLst>
              <a:ext uri="{FF2B5EF4-FFF2-40B4-BE49-F238E27FC236}">
                <a16:creationId xmlns:a16="http://schemas.microsoft.com/office/drawing/2014/main" id="{729FEB22-335A-41BD-B17B-784C9EEF9ACD}"/>
              </a:ext>
            </a:extLst>
          </p:cNvPr>
          <p:cNvSpPr>
            <a:spLocks noGrp="1" noChangeArrowheads="1"/>
          </p:cNvSpPr>
          <p:nvPr>
            <p:ph type="dt" sz="half" idx="10"/>
          </p:nvPr>
        </p:nvSpPr>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0785812D-06FB-4137-82DA-4C8636188B3A}"/>
              </a:ext>
            </a:extLst>
          </p:cNvPr>
          <p:cNvSpPr>
            <a:spLocks noGrp="1" noChangeArrowheads="1"/>
          </p:cNvSpPr>
          <p:nvPr>
            <p:ph type="ftr" sz="quarter" idx="11"/>
          </p:nvPr>
        </p:nvSpPr>
        <p:spPr/>
        <p:txBody>
          <a:bodyPr/>
          <a:lstStyle>
            <a:lvl1pPr>
              <a:defRPr/>
            </a:lvl1pPr>
          </a:lstStyle>
          <a:p>
            <a:pPr>
              <a:defRPr/>
            </a:pPr>
            <a:endParaRPr lang="en-GB" dirty="0"/>
          </a:p>
        </p:txBody>
      </p:sp>
      <p:sp>
        <p:nvSpPr>
          <p:cNvPr id="7" name="Rectangle 8">
            <a:extLst>
              <a:ext uri="{FF2B5EF4-FFF2-40B4-BE49-F238E27FC236}">
                <a16:creationId xmlns:a16="http://schemas.microsoft.com/office/drawing/2014/main" id="{335DD14D-38EC-424C-AF0C-03BA91A64CBD}"/>
              </a:ext>
            </a:extLst>
          </p:cNvPr>
          <p:cNvSpPr>
            <a:spLocks noGrp="1" noChangeArrowheads="1"/>
          </p:cNvSpPr>
          <p:nvPr>
            <p:ph type="sldNum" sz="quarter" idx="12"/>
          </p:nvPr>
        </p:nvSpPr>
        <p:spPr/>
        <p:txBody>
          <a:bodyPr/>
          <a:lstStyle>
            <a:lvl1pPr>
              <a:defRPr/>
            </a:lvl1pPr>
          </a:lstStyle>
          <a:p>
            <a:fld id="{225A271E-C960-4C09-B05F-FB20100B09A9}" type="slidenum">
              <a:rPr lang="en-GB" altLang="en-US"/>
              <a:pPr/>
              <a:t>‹#›</a:t>
            </a:fld>
            <a:endParaRPr lang="en-GB" altLang="en-US" dirty="0"/>
          </a:p>
        </p:txBody>
      </p:sp>
      <p:sp>
        <p:nvSpPr>
          <p:cNvPr id="11" name="Title 1">
            <a:extLst>
              <a:ext uri="{FF2B5EF4-FFF2-40B4-BE49-F238E27FC236}">
                <a16:creationId xmlns:a16="http://schemas.microsoft.com/office/drawing/2014/main" id="{EDD91F02-38ED-4B06-B867-E4F68C54EE80}"/>
              </a:ext>
            </a:extLst>
          </p:cNvPr>
          <p:cNvSpPr>
            <a:spLocks noGrp="1"/>
          </p:cNvSpPr>
          <p:nvPr>
            <p:ph type="title"/>
          </p:nvPr>
        </p:nvSpPr>
        <p:spPr>
          <a:xfrm>
            <a:off x="601035" y="430660"/>
            <a:ext cx="10972800" cy="982117"/>
          </a:xfrm>
          <a:prstGeom prst="rect">
            <a:avLst/>
          </a:prstGeom>
        </p:spPr>
        <p:txBody>
          <a:bodyPr anchor="t"/>
          <a:lstStyle>
            <a:lvl1pPr>
              <a:defRPr>
                <a:solidFill>
                  <a:srgbClr val="585858"/>
                </a:solidFill>
              </a:defRPr>
            </a:lvl1pPr>
          </a:lstStyle>
          <a:p>
            <a:r>
              <a:rPr lang="en-US" dirty="0"/>
              <a:t>Click to edit Master title style</a:t>
            </a:r>
            <a:endParaRPr lang="en-GB" dirty="0"/>
          </a:p>
        </p:txBody>
      </p:sp>
    </p:spTree>
    <p:extLst>
      <p:ext uri="{BB962C8B-B14F-4D97-AF65-F5344CB8AC3E}">
        <p14:creationId xmlns:p14="http://schemas.microsoft.com/office/powerpoint/2010/main" val="23121818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bank">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0177A9D-1362-4B64-BB76-7E5E3FF9A06F}"/>
              </a:ext>
            </a:extLst>
          </p:cNvPr>
          <p:cNvSpPr txBox="1">
            <a:spLocks/>
          </p:cNvSpPr>
          <p:nvPr userDrawn="1"/>
        </p:nvSpPr>
        <p:spPr bwMode="auto">
          <a:xfrm>
            <a:off x="1" y="360000"/>
            <a:ext cx="12192000" cy="594000"/>
          </a:xfrm>
          <a:prstGeom prst="rect">
            <a:avLst/>
          </a:prstGeom>
          <a:solidFill>
            <a:srgbClr val="347574"/>
          </a:solidFill>
          <a:ln>
            <a:noFill/>
          </a:ln>
        </p:spPr>
        <p:txBody>
          <a:bodyPr vert="horz" wrap="square" lIns="180000" tIns="45720" rIns="180000" bIns="45720" numCol="1" anchor="ctr" anchorCtr="0" compatLnSpc="1">
            <a:prstTxWarp prst="textNoShape">
              <a:avLst/>
            </a:prstTxWarp>
          </a:bodyPr>
          <a:lstStyle>
            <a:defPPr>
              <a:defRPr lang="en-GB"/>
            </a:defPPr>
            <a:lvl1pPr marL="0" indent="0" algn="ctr" eaLnBrk="0" hangingPunct="0">
              <a:buClr>
                <a:schemeClr val="tx2"/>
              </a:buClr>
              <a:defRPr sz="2400">
                <a:solidFill>
                  <a:srgbClr val="585858"/>
                </a:solidFill>
                <a:latin typeface="+mj-lt"/>
                <a:ea typeface="Myriad Pro" charset="0"/>
                <a:cs typeface="Myriad Pro" charset="0"/>
              </a:defRPr>
            </a:lvl1pPr>
            <a:lvl2pPr marL="557199" indent="-214308" eaLnBrk="0" hangingPunct="0">
              <a:defRPr sz="2100">
                <a:solidFill>
                  <a:srgbClr val="585858"/>
                </a:solidFill>
                <a:latin typeface="+mn-lt"/>
              </a:defRPr>
            </a:lvl2pPr>
            <a:lvl3pPr marL="857228" indent="-171446" eaLnBrk="0" hangingPunct="0">
              <a:buChar char="–"/>
              <a:defRPr sz="1800">
                <a:solidFill>
                  <a:srgbClr val="585858"/>
                </a:solidFill>
                <a:latin typeface="+mn-lt"/>
              </a:defRPr>
            </a:lvl3pPr>
            <a:lvl4pPr marL="1200120" indent="-171446" eaLnBrk="0" hangingPunct="0">
              <a:buClr>
                <a:schemeClr val="accent2"/>
              </a:buClr>
              <a:defRPr sz="1425">
                <a:latin typeface="+mn-lt"/>
              </a:defRPr>
            </a:lvl4pPr>
            <a:lvl5pPr marL="1543012" indent="-171446" eaLnBrk="0" hangingPunct="0">
              <a:buClr>
                <a:schemeClr val="tx2"/>
              </a:buClr>
              <a:defRPr sz="1425">
                <a:latin typeface="+mn-lt"/>
              </a:defRPr>
            </a:lvl5pPr>
            <a:lvl6pPr marL="1885903" indent="-171446" fontAlgn="base">
              <a:spcBef>
                <a:spcPct val="20000"/>
              </a:spcBef>
              <a:spcAft>
                <a:spcPct val="0"/>
              </a:spcAft>
              <a:buClr>
                <a:schemeClr val="tx2"/>
              </a:buClr>
              <a:buFont typeface="Arial" charset="0"/>
              <a:buChar char="●"/>
              <a:defRPr sz="1425">
                <a:latin typeface="+mn-lt"/>
              </a:defRPr>
            </a:lvl6pPr>
            <a:lvl7pPr marL="2228795" indent="-171446" fontAlgn="base">
              <a:spcBef>
                <a:spcPct val="20000"/>
              </a:spcBef>
              <a:spcAft>
                <a:spcPct val="0"/>
              </a:spcAft>
              <a:buClr>
                <a:schemeClr val="tx2"/>
              </a:buClr>
              <a:buFont typeface="Arial" charset="0"/>
              <a:buChar char="●"/>
              <a:defRPr sz="1425">
                <a:latin typeface="+mn-lt"/>
              </a:defRPr>
            </a:lvl7pPr>
            <a:lvl8pPr marL="2571686" indent="-171446" fontAlgn="base">
              <a:spcBef>
                <a:spcPct val="20000"/>
              </a:spcBef>
              <a:spcAft>
                <a:spcPct val="0"/>
              </a:spcAft>
              <a:buClr>
                <a:schemeClr val="tx2"/>
              </a:buClr>
              <a:buFont typeface="Arial" charset="0"/>
              <a:buChar char="●"/>
              <a:defRPr sz="1425">
                <a:latin typeface="+mn-lt"/>
              </a:defRPr>
            </a:lvl8pPr>
            <a:lvl9pPr marL="2914577" indent="-171446" fontAlgn="base">
              <a:spcBef>
                <a:spcPct val="20000"/>
              </a:spcBef>
              <a:spcAft>
                <a:spcPct val="0"/>
              </a:spcAft>
              <a:buClr>
                <a:schemeClr val="tx2"/>
              </a:buClr>
              <a:buFont typeface="Arial" charset="0"/>
              <a:buChar char="●"/>
              <a:defRPr sz="1425">
                <a:latin typeface="+mn-lt"/>
              </a:defRPr>
            </a:lvl9pPr>
          </a:lstStyle>
          <a:p>
            <a:pPr>
              <a:buNone/>
            </a:pPr>
            <a:endParaRPr lang="en-GB" dirty="0"/>
          </a:p>
        </p:txBody>
      </p:sp>
      <p:sp>
        <p:nvSpPr>
          <p:cNvPr id="6" name="Title 1">
            <a:extLst>
              <a:ext uri="{FF2B5EF4-FFF2-40B4-BE49-F238E27FC236}">
                <a16:creationId xmlns:a16="http://schemas.microsoft.com/office/drawing/2014/main" id="{4CB3B952-8705-4EAE-94B9-4C0C32F57985}"/>
              </a:ext>
            </a:extLst>
          </p:cNvPr>
          <p:cNvSpPr>
            <a:spLocks noGrp="1"/>
          </p:cNvSpPr>
          <p:nvPr>
            <p:ph type="title"/>
          </p:nvPr>
        </p:nvSpPr>
        <p:spPr>
          <a:xfrm>
            <a:off x="594008" y="464400"/>
            <a:ext cx="11262632" cy="426170"/>
          </a:xfrm>
          <a:prstGeom prst="rect">
            <a:avLst/>
          </a:prstGeom>
        </p:spPr>
        <p:txBody>
          <a:bodyPr/>
          <a:lstStyle>
            <a:lvl1pPr algn="l">
              <a:defRPr sz="2000" b="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3" name="Picture 2" descr="A picture containing object, lamp, light  Description automatically generated">
            <a:extLst>
              <a:ext uri="{FF2B5EF4-FFF2-40B4-BE49-F238E27FC236}">
                <a16:creationId xmlns:a16="http://schemas.microsoft.com/office/drawing/2014/main" id="{226FBF21-7918-4116-9D2A-4FFEF62A7A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84400" y="5842800"/>
            <a:ext cx="649771" cy="594000"/>
          </a:xfrm>
          <a:prstGeom prst="rect">
            <a:avLst/>
          </a:prstGeom>
        </p:spPr>
      </p:pic>
      <p:sp>
        <p:nvSpPr>
          <p:cNvPr id="7" name="TextBox 6">
            <a:extLst>
              <a:ext uri="{FF2B5EF4-FFF2-40B4-BE49-F238E27FC236}">
                <a16:creationId xmlns:a16="http://schemas.microsoft.com/office/drawing/2014/main" id="{03E643C2-77DC-49BD-8737-F5C5488BCCF7}"/>
              </a:ext>
            </a:extLst>
          </p:cNvPr>
          <p:cNvSpPr txBox="1"/>
          <p:nvPr userDrawn="1"/>
        </p:nvSpPr>
        <p:spPr>
          <a:xfrm>
            <a:off x="522000" y="6237312"/>
            <a:ext cx="1109504" cy="246221"/>
          </a:xfrm>
          <a:prstGeom prst="rect">
            <a:avLst/>
          </a:prstGeom>
          <a:noFill/>
        </p:spPr>
        <p:txBody>
          <a:bodyPr wrap="square" rtlCol="0">
            <a:spAutoFit/>
          </a:bodyPr>
          <a:lstStyle/>
          <a:p>
            <a:pPr>
              <a:buNone/>
            </a:pPr>
            <a:r>
              <a:rPr lang="en-GB" sz="1000" b="1" dirty="0">
                <a:solidFill>
                  <a:srgbClr val="585858"/>
                </a:solidFill>
              </a:rPr>
              <a:t>ncetm.org.uk</a:t>
            </a:r>
          </a:p>
        </p:txBody>
      </p:sp>
    </p:spTree>
    <p:extLst>
      <p:ext uri="{BB962C8B-B14F-4D97-AF65-F5344CB8AC3E}">
        <p14:creationId xmlns:p14="http://schemas.microsoft.com/office/powerpoint/2010/main" val="18829403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RICH Slide">
    <p:spTree>
      <p:nvGrpSpPr>
        <p:cNvPr id="1" name=""/>
        <p:cNvGrpSpPr/>
        <p:nvPr/>
      </p:nvGrpSpPr>
      <p:grpSpPr>
        <a:xfrm>
          <a:off x="0" y="0"/>
          <a:ext cx="0" cy="0"/>
          <a:chOff x="0" y="0"/>
          <a:chExt cx="0" cy="0"/>
        </a:xfrm>
      </p:grpSpPr>
      <p:pic>
        <p:nvPicPr>
          <p:cNvPr id="3" name="Picture 2" descr="A picture containing object, lamp, light  Description automatically generated">
            <a:extLst>
              <a:ext uri="{FF2B5EF4-FFF2-40B4-BE49-F238E27FC236}">
                <a16:creationId xmlns:a16="http://schemas.microsoft.com/office/drawing/2014/main" id="{226FBF21-7918-4116-9D2A-4FFEF62A7A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84400" y="5842800"/>
            <a:ext cx="649771" cy="594000"/>
          </a:xfrm>
          <a:prstGeom prst="rect">
            <a:avLst/>
          </a:prstGeom>
        </p:spPr>
      </p:pic>
      <p:sp>
        <p:nvSpPr>
          <p:cNvPr id="2" name="Text Placeholder 1">
            <a:extLst>
              <a:ext uri="{FF2B5EF4-FFF2-40B4-BE49-F238E27FC236}">
                <a16:creationId xmlns:a16="http://schemas.microsoft.com/office/drawing/2014/main" id="{C0177A9D-1362-4B64-BB76-7E5E3FF9A06F}"/>
              </a:ext>
            </a:extLst>
          </p:cNvPr>
          <p:cNvSpPr txBox="1">
            <a:spLocks/>
          </p:cNvSpPr>
          <p:nvPr userDrawn="1"/>
        </p:nvSpPr>
        <p:spPr bwMode="auto">
          <a:xfrm>
            <a:off x="1" y="360000"/>
            <a:ext cx="12192000" cy="594000"/>
          </a:xfrm>
          <a:prstGeom prst="rect">
            <a:avLst/>
          </a:prstGeom>
          <a:solidFill>
            <a:srgbClr val="347574"/>
          </a:solidFill>
          <a:ln>
            <a:noFill/>
          </a:ln>
        </p:spPr>
        <p:txBody>
          <a:bodyPr vert="horz" wrap="square" lIns="180000" tIns="45720" rIns="180000" bIns="45720" numCol="1" anchor="ctr" anchorCtr="0" compatLnSpc="1">
            <a:prstTxWarp prst="textNoShape">
              <a:avLst/>
            </a:prstTxWarp>
          </a:bodyPr>
          <a:lstStyle>
            <a:defPPr>
              <a:defRPr lang="en-GB"/>
            </a:defPPr>
            <a:lvl1pPr marL="0" indent="0" algn="ctr" eaLnBrk="0" hangingPunct="0">
              <a:buClr>
                <a:schemeClr val="tx2"/>
              </a:buClr>
              <a:defRPr sz="2400">
                <a:solidFill>
                  <a:srgbClr val="585858"/>
                </a:solidFill>
                <a:latin typeface="+mj-lt"/>
                <a:ea typeface="Myriad Pro" charset="0"/>
                <a:cs typeface="Myriad Pro" charset="0"/>
              </a:defRPr>
            </a:lvl1pPr>
            <a:lvl2pPr marL="557199" indent="-214308" eaLnBrk="0" hangingPunct="0">
              <a:defRPr sz="2100">
                <a:solidFill>
                  <a:srgbClr val="585858"/>
                </a:solidFill>
                <a:latin typeface="+mn-lt"/>
              </a:defRPr>
            </a:lvl2pPr>
            <a:lvl3pPr marL="857228" indent="-171446" eaLnBrk="0" hangingPunct="0">
              <a:buChar char="–"/>
              <a:defRPr sz="1800">
                <a:solidFill>
                  <a:srgbClr val="585858"/>
                </a:solidFill>
                <a:latin typeface="+mn-lt"/>
              </a:defRPr>
            </a:lvl3pPr>
            <a:lvl4pPr marL="1200120" indent="-171446" eaLnBrk="0" hangingPunct="0">
              <a:buClr>
                <a:schemeClr val="accent2"/>
              </a:buClr>
              <a:defRPr sz="1425">
                <a:latin typeface="+mn-lt"/>
              </a:defRPr>
            </a:lvl4pPr>
            <a:lvl5pPr marL="1543012" indent="-171446" eaLnBrk="0" hangingPunct="0">
              <a:buClr>
                <a:schemeClr val="tx2"/>
              </a:buClr>
              <a:defRPr sz="1425">
                <a:latin typeface="+mn-lt"/>
              </a:defRPr>
            </a:lvl5pPr>
            <a:lvl6pPr marL="1885903" indent="-171446" fontAlgn="base">
              <a:spcBef>
                <a:spcPct val="20000"/>
              </a:spcBef>
              <a:spcAft>
                <a:spcPct val="0"/>
              </a:spcAft>
              <a:buClr>
                <a:schemeClr val="tx2"/>
              </a:buClr>
              <a:buFont typeface="Arial" charset="0"/>
              <a:buChar char="●"/>
              <a:defRPr sz="1425">
                <a:latin typeface="+mn-lt"/>
              </a:defRPr>
            </a:lvl6pPr>
            <a:lvl7pPr marL="2228795" indent="-171446" fontAlgn="base">
              <a:spcBef>
                <a:spcPct val="20000"/>
              </a:spcBef>
              <a:spcAft>
                <a:spcPct val="0"/>
              </a:spcAft>
              <a:buClr>
                <a:schemeClr val="tx2"/>
              </a:buClr>
              <a:buFont typeface="Arial" charset="0"/>
              <a:buChar char="●"/>
              <a:defRPr sz="1425">
                <a:latin typeface="+mn-lt"/>
              </a:defRPr>
            </a:lvl7pPr>
            <a:lvl8pPr marL="2571686" indent="-171446" fontAlgn="base">
              <a:spcBef>
                <a:spcPct val="20000"/>
              </a:spcBef>
              <a:spcAft>
                <a:spcPct val="0"/>
              </a:spcAft>
              <a:buClr>
                <a:schemeClr val="tx2"/>
              </a:buClr>
              <a:buFont typeface="Arial" charset="0"/>
              <a:buChar char="●"/>
              <a:defRPr sz="1425">
                <a:latin typeface="+mn-lt"/>
              </a:defRPr>
            </a:lvl8pPr>
            <a:lvl9pPr marL="2914577" indent="-171446" fontAlgn="base">
              <a:spcBef>
                <a:spcPct val="20000"/>
              </a:spcBef>
              <a:spcAft>
                <a:spcPct val="0"/>
              </a:spcAft>
              <a:buClr>
                <a:schemeClr val="tx2"/>
              </a:buClr>
              <a:buFont typeface="Arial" charset="0"/>
              <a:buChar char="●"/>
              <a:defRPr sz="1425">
                <a:latin typeface="+mn-lt"/>
              </a:defRPr>
            </a:lvl9pPr>
          </a:lstStyle>
          <a:p>
            <a:pPr>
              <a:buNone/>
            </a:pPr>
            <a:endParaRPr lang="en-GB" dirty="0"/>
          </a:p>
        </p:txBody>
      </p:sp>
      <p:sp>
        <p:nvSpPr>
          <p:cNvPr id="6" name="Title 1">
            <a:extLst>
              <a:ext uri="{FF2B5EF4-FFF2-40B4-BE49-F238E27FC236}">
                <a16:creationId xmlns:a16="http://schemas.microsoft.com/office/drawing/2014/main" id="{4CB3B952-8705-4EAE-94B9-4C0C32F57985}"/>
              </a:ext>
            </a:extLst>
          </p:cNvPr>
          <p:cNvSpPr>
            <a:spLocks noGrp="1"/>
          </p:cNvSpPr>
          <p:nvPr>
            <p:ph type="title"/>
          </p:nvPr>
        </p:nvSpPr>
        <p:spPr>
          <a:xfrm>
            <a:off x="594008" y="464400"/>
            <a:ext cx="11262632" cy="426170"/>
          </a:xfrm>
          <a:prstGeom prst="rect">
            <a:avLst/>
          </a:prstGeom>
        </p:spPr>
        <p:txBody>
          <a:bodyPr/>
          <a:lstStyle>
            <a:lvl1pPr algn="l">
              <a:defRPr sz="2000" b="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11" name="Rectangle 10">
            <a:extLst>
              <a:ext uri="{FF2B5EF4-FFF2-40B4-BE49-F238E27FC236}">
                <a16:creationId xmlns:a16="http://schemas.microsoft.com/office/drawing/2014/main" id="{89E41693-E21B-4D54-8C80-1CC464351945}"/>
              </a:ext>
            </a:extLst>
          </p:cNvPr>
          <p:cNvSpPr/>
          <p:nvPr userDrawn="1"/>
        </p:nvSpPr>
        <p:spPr>
          <a:xfrm>
            <a:off x="10102788" y="0"/>
            <a:ext cx="2089211" cy="6843740"/>
          </a:xfrm>
          <a:prstGeom prst="rect">
            <a:avLst/>
          </a:prstGeom>
          <a:solidFill>
            <a:srgbClr val="605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38C8D22-8E9E-46F4-837A-B932422962DF}"/>
              </a:ext>
            </a:extLst>
          </p:cNvPr>
          <p:cNvSpPr/>
          <p:nvPr userDrawn="1"/>
        </p:nvSpPr>
        <p:spPr>
          <a:xfrm>
            <a:off x="8929041" y="2370808"/>
            <a:ext cx="2137603" cy="2137603"/>
          </a:xfrm>
          <a:prstGeom prst="ellipse">
            <a:avLst/>
          </a:prstGeom>
          <a:solidFill>
            <a:schemeClr val="bg1"/>
          </a:solidFill>
          <a:ln w="28575">
            <a:solidFill>
              <a:srgbClr val="9866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03E643C2-77DC-49BD-8737-F5C5488BCCF7}"/>
              </a:ext>
            </a:extLst>
          </p:cNvPr>
          <p:cNvSpPr txBox="1"/>
          <p:nvPr userDrawn="1"/>
        </p:nvSpPr>
        <p:spPr>
          <a:xfrm>
            <a:off x="522000" y="6237312"/>
            <a:ext cx="1109504" cy="246221"/>
          </a:xfrm>
          <a:prstGeom prst="rect">
            <a:avLst/>
          </a:prstGeom>
          <a:noFill/>
        </p:spPr>
        <p:txBody>
          <a:bodyPr wrap="square" rtlCol="0">
            <a:spAutoFit/>
          </a:bodyPr>
          <a:lstStyle/>
          <a:p>
            <a:pPr>
              <a:buNone/>
            </a:pPr>
            <a:r>
              <a:rPr lang="en-GB" sz="1000" b="1" dirty="0">
                <a:solidFill>
                  <a:srgbClr val="585858"/>
                </a:solidFill>
              </a:rPr>
              <a:t>ncetm.org.uk</a:t>
            </a:r>
          </a:p>
        </p:txBody>
      </p:sp>
      <p:pic>
        <p:nvPicPr>
          <p:cNvPr id="9" name="Picture 8">
            <a:extLst>
              <a:ext uri="{FF2B5EF4-FFF2-40B4-BE49-F238E27FC236}">
                <a16:creationId xmlns:a16="http://schemas.microsoft.com/office/drawing/2014/main" id="{F57101DC-70F8-4A60-B06C-BFDFF17E4B21}"/>
              </a:ext>
            </a:extLst>
          </p:cNvPr>
          <p:cNvPicPr>
            <a:picLocks noChangeAspect="1"/>
          </p:cNvPicPr>
          <p:nvPr userDrawn="1"/>
        </p:nvPicPr>
        <p:blipFill>
          <a:blip r:embed="rId3"/>
          <a:stretch>
            <a:fillRect/>
          </a:stretch>
        </p:blipFill>
        <p:spPr>
          <a:xfrm>
            <a:off x="9489798" y="2857501"/>
            <a:ext cx="991375" cy="1142998"/>
          </a:xfrm>
          <a:prstGeom prst="rect">
            <a:avLst/>
          </a:prstGeom>
        </p:spPr>
      </p:pic>
      <p:sp>
        <p:nvSpPr>
          <p:cNvPr id="12" name="Title 1">
            <a:extLst>
              <a:ext uri="{FF2B5EF4-FFF2-40B4-BE49-F238E27FC236}">
                <a16:creationId xmlns:a16="http://schemas.microsoft.com/office/drawing/2014/main" id="{9AF1F1B0-A18C-45F2-AC38-B258B92EB3FD}"/>
              </a:ext>
            </a:extLst>
          </p:cNvPr>
          <p:cNvSpPr txBox="1">
            <a:spLocks/>
          </p:cNvSpPr>
          <p:nvPr userDrawn="1"/>
        </p:nvSpPr>
        <p:spPr>
          <a:xfrm>
            <a:off x="580702" y="1058401"/>
            <a:ext cx="7487478" cy="885809"/>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2700" b="1" kern="1200">
                <a:solidFill>
                  <a:srgbClr val="585858"/>
                </a:solidFill>
                <a:latin typeface="Arial" panose="020B0604020202020204" pitchFamily="34" charset="0"/>
                <a:ea typeface="+mj-ea"/>
                <a:cs typeface="Arial" panose="020B0604020202020204" pitchFamily="34" charset="0"/>
              </a:defRPr>
            </a:lvl1pPr>
          </a:lstStyle>
          <a:p>
            <a:r>
              <a:rPr lang="en-US" sz="2000" b="0" dirty="0">
                <a:solidFill>
                  <a:schemeClr val="tx1"/>
                </a:solidFill>
              </a:rPr>
              <a:t>Follow-up NRICH activity</a:t>
            </a:r>
          </a:p>
        </p:txBody>
      </p:sp>
      <p:sp>
        <p:nvSpPr>
          <p:cNvPr id="13" name="TextBox 12">
            <a:extLst>
              <a:ext uri="{FF2B5EF4-FFF2-40B4-BE49-F238E27FC236}">
                <a16:creationId xmlns:a16="http://schemas.microsoft.com/office/drawing/2014/main" id="{97A24071-2609-43AF-A462-22B6A1202038}"/>
              </a:ext>
            </a:extLst>
          </p:cNvPr>
          <p:cNvSpPr txBox="1"/>
          <p:nvPr userDrawn="1"/>
        </p:nvSpPr>
        <p:spPr>
          <a:xfrm>
            <a:off x="580702" y="5708192"/>
            <a:ext cx="9508178" cy="3693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20000"/>
              </a:spcBef>
              <a:spcAft>
                <a:spcPct val="0"/>
              </a:spcAft>
              <a:buClr>
                <a:srgbClr val="00628C"/>
              </a:buClr>
              <a:buSzTx/>
              <a:buFont typeface="Arial" panose="020B0604020202020204" pitchFamily="34" charset="0"/>
              <a:buNone/>
              <a:tabLst/>
              <a:defRPr/>
            </a:pPr>
            <a:r>
              <a:rPr kumimoji="0" lang="en-GB" sz="1800" b="0" i="0" u="none" strike="noStrike" kern="1200" cap="none" spc="0" normalizeH="0" baseline="0" noProof="0" dirty="0">
                <a:ln>
                  <a:noFill/>
                </a:ln>
                <a:solidFill>
                  <a:srgbClr val="585858"/>
                </a:solidFill>
                <a:effectLst/>
                <a:uLnTx/>
                <a:uFillTx/>
                <a:latin typeface="Arial" panose="020B0604020202020204" pitchFamily="34" charset="0"/>
                <a:ea typeface="Calibri" panose="020F0502020204030204" pitchFamily="34" charset="0"/>
                <a:cs typeface="+mn-cs"/>
              </a:rPr>
              <a:t>Reproduced with permission of NRICH, University of Cambridge, all rights reserved.</a:t>
            </a:r>
            <a:endParaRPr kumimoji="0" lang="en-GB" sz="2800" b="0" i="0" u="none" strike="noStrike" kern="1200" cap="none" spc="0" normalizeH="0" baseline="0" noProof="0" dirty="0">
              <a:ln>
                <a:noFill/>
              </a:ln>
              <a:solidFill>
                <a:srgbClr val="585858"/>
              </a:solidFill>
              <a:effectLst/>
              <a:uLnTx/>
              <a:uFillTx/>
              <a:latin typeface="Arial" panose="020B0604020202020204" pitchFamily="34" charset="0"/>
              <a:ea typeface="+mn-ea"/>
              <a:cs typeface="+mn-cs"/>
            </a:endParaRPr>
          </a:p>
        </p:txBody>
      </p:sp>
      <p:sp>
        <p:nvSpPr>
          <p:cNvPr id="15" name="Text Placeholder 14">
            <a:extLst>
              <a:ext uri="{FF2B5EF4-FFF2-40B4-BE49-F238E27FC236}">
                <a16:creationId xmlns:a16="http://schemas.microsoft.com/office/drawing/2014/main" id="{35A1C8FD-060D-45A9-A073-DAF8BB9D2A6C}"/>
              </a:ext>
            </a:extLst>
          </p:cNvPr>
          <p:cNvSpPr>
            <a:spLocks noGrp="1"/>
          </p:cNvSpPr>
          <p:nvPr>
            <p:ph type="body" sz="quarter" idx="10"/>
          </p:nvPr>
        </p:nvSpPr>
        <p:spPr>
          <a:xfrm>
            <a:off x="593725" y="1556068"/>
            <a:ext cx="7902575" cy="3146425"/>
          </a:xfrm>
        </p:spPr>
        <p:txBody>
          <a:bodyPr>
            <a:normAutofit/>
          </a:bodyPr>
          <a:lstStyle>
            <a:lvl1pPr marL="342900" indent="-342900">
              <a:buFont typeface="Arial" panose="020B0604020202020204" pitchFamily="34" charset="0"/>
              <a:buChar char="•"/>
              <a:defRPr sz="2000" b="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668034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mparison">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0A432AEB-F25C-4460-BB20-2469A8CF05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17" name="Content Placeholder 2">
            <a:extLst>
              <a:ext uri="{FF2B5EF4-FFF2-40B4-BE49-F238E27FC236}">
                <a16:creationId xmlns:a16="http://schemas.microsoft.com/office/drawing/2014/main" id="{73E31430-B412-41EA-BA55-D58E71499B25}"/>
              </a:ext>
            </a:extLst>
          </p:cNvPr>
          <p:cNvSpPr>
            <a:spLocks noGrp="1"/>
          </p:cNvSpPr>
          <p:nvPr>
            <p:ph sz="half" idx="1"/>
          </p:nvPr>
        </p:nvSpPr>
        <p:spPr>
          <a:xfrm>
            <a:off x="609603" y="1556792"/>
            <a:ext cx="5390388" cy="3888433"/>
          </a:xfrm>
        </p:spPr>
        <p:txBody>
          <a:bodyPr/>
          <a:lstStyle>
            <a:lvl1pPr>
              <a:defRPr sz="2100">
                <a:solidFill>
                  <a:srgbClr val="585858"/>
                </a:solidFill>
              </a:defRPr>
            </a:lvl1pPr>
            <a:lvl2pPr marL="557199" indent="-214308">
              <a:buClr>
                <a:srgbClr val="585858"/>
              </a:buClr>
              <a:buFont typeface="Arial" panose="020B0604020202020204" pitchFamily="34" charset="0"/>
              <a:buChar char="•"/>
              <a:defRPr sz="1800">
                <a:solidFill>
                  <a:srgbClr val="585858"/>
                </a:solidFill>
              </a:defRPr>
            </a:lvl2pPr>
            <a:lvl3pPr marL="857228" indent="-171446">
              <a:buClr>
                <a:srgbClr val="585858"/>
              </a:buClr>
              <a:buFont typeface="Arial" panose="020B0604020202020204" pitchFamily="34" charset="0"/>
              <a:buChar char="•"/>
              <a:defRPr sz="1500">
                <a:solidFill>
                  <a:srgbClr val="585858"/>
                </a:solidFill>
              </a:defRPr>
            </a:lvl3pPr>
            <a:lvl4pPr marL="1200120" indent="-171446">
              <a:buClr>
                <a:srgbClr val="585858"/>
              </a:buClr>
              <a:buFont typeface="Arial" panose="020B0604020202020204" pitchFamily="34" charset="0"/>
              <a:buChar char="•"/>
              <a:defRPr sz="1350">
                <a:solidFill>
                  <a:srgbClr val="585858"/>
                </a:solidFill>
              </a:defRPr>
            </a:lvl4pPr>
            <a:lvl5pPr marL="1543012" indent="-171446">
              <a:buClr>
                <a:srgbClr val="585858"/>
              </a:buClr>
              <a:buFont typeface="Arial" panose="020B0604020202020204" pitchFamily="34" charset="0"/>
              <a:buChar char="•"/>
              <a:defRPr sz="1350">
                <a:solidFill>
                  <a:srgbClr val="585858"/>
                </a:solidFill>
              </a:defRPr>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Content Placeholder 3">
            <a:extLst>
              <a:ext uri="{FF2B5EF4-FFF2-40B4-BE49-F238E27FC236}">
                <a16:creationId xmlns:a16="http://schemas.microsoft.com/office/drawing/2014/main" id="{3090DB9E-A500-4BA4-8B74-89F3EF7ADD45}"/>
              </a:ext>
            </a:extLst>
          </p:cNvPr>
          <p:cNvSpPr>
            <a:spLocks noGrp="1"/>
          </p:cNvSpPr>
          <p:nvPr>
            <p:ph sz="half" idx="2"/>
          </p:nvPr>
        </p:nvSpPr>
        <p:spPr>
          <a:xfrm>
            <a:off x="6192012" y="1556792"/>
            <a:ext cx="5390389" cy="3888433"/>
          </a:xfrm>
        </p:spPr>
        <p:txBody>
          <a:bodyPr/>
          <a:lstStyle>
            <a:lvl1pPr>
              <a:defRPr sz="2100">
                <a:solidFill>
                  <a:srgbClr val="585858"/>
                </a:solidFill>
              </a:defRPr>
            </a:lvl1pPr>
            <a:lvl2pPr marL="557199" indent="-214308">
              <a:buClr>
                <a:srgbClr val="585858"/>
              </a:buClr>
              <a:buFont typeface="Arial" panose="020B0604020202020204" pitchFamily="34" charset="0"/>
              <a:buChar char="•"/>
              <a:defRPr sz="1800">
                <a:solidFill>
                  <a:srgbClr val="585858"/>
                </a:solidFill>
              </a:defRPr>
            </a:lvl2pPr>
            <a:lvl3pPr marL="857228" indent="-171446">
              <a:buClr>
                <a:srgbClr val="585858"/>
              </a:buClr>
              <a:buFont typeface="Arial" panose="020B0604020202020204" pitchFamily="34" charset="0"/>
              <a:buChar char="•"/>
              <a:defRPr sz="1500">
                <a:solidFill>
                  <a:srgbClr val="585858"/>
                </a:solidFill>
              </a:defRPr>
            </a:lvl3pPr>
            <a:lvl4pPr marL="1200120" indent="-171446">
              <a:buClr>
                <a:srgbClr val="585858"/>
              </a:buClr>
              <a:buFont typeface="Arial" panose="020B0604020202020204" pitchFamily="34" charset="0"/>
              <a:buChar char="•"/>
              <a:defRPr sz="1350">
                <a:solidFill>
                  <a:srgbClr val="585858"/>
                </a:solidFill>
              </a:defRPr>
            </a:lvl4pPr>
            <a:lvl5pPr marL="1543012" indent="-171446">
              <a:buClr>
                <a:srgbClr val="585858"/>
              </a:buClr>
              <a:buFont typeface="Arial" panose="020B0604020202020204" pitchFamily="34" charset="0"/>
              <a:buChar char="•"/>
              <a:defRPr sz="1350">
                <a:solidFill>
                  <a:srgbClr val="585858"/>
                </a:solidFill>
              </a:defRPr>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Date Placeholder 8">
            <a:extLst>
              <a:ext uri="{FF2B5EF4-FFF2-40B4-BE49-F238E27FC236}">
                <a16:creationId xmlns:a16="http://schemas.microsoft.com/office/drawing/2014/main" id="{CF435181-C807-4F0D-B9A5-7C9C469DF1BA}"/>
              </a:ext>
            </a:extLst>
          </p:cNvPr>
          <p:cNvSpPr>
            <a:spLocks noGrp="1" noChangeArrowheads="1"/>
          </p:cNvSpPr>
          <p:nvPr>
            <p:ph type="dt" sz="half" idx="10"/>
          </p:nvPr>
        </p:nvSpPr>
        <p:spPr/>
        <p:txBody>
          <a:bodyPr/>
          <a:lstStyle>
            <a:lvl1pPr>
              <a:defRPr/>
            </a:lvl1pPr>
          </a:lstStyle>
          <a:p>
            <a:pPr>
              <a:defRPr/>
            </a:pPr>
            <a:endParaRPr lang="en-GB" dirty="0"/>
          </a:p>
        </p:txBody>
      </p:sp>
      <p:sp>
        <p:nvSpPr>
          <p:cNvPr id="10" name="Footer Placeholder 9">
            <a:extLst>
              <a:ext uri="{FF2B5EF4-FFF2-40B4-BE49-F238E27FC236}">
                <a16:creationId xmlns:a16="http://schemas.microsoft.com/office/drawing/2014/main" id="{14C98FF4-E4A7-4DB9-B82D-0C11BE18EDDA}"/>
              </a:ext>
            </a:extLst>
          </p:cNvPr>
          <p:cNvSpPr>
            <a:spLocks noGrp="1" noChangeArrowheads="1"/>
          </p:cNvSpPr>
          <p:nvPr>
            <p:ph type="ftr" sz="quarter" idx="11"/>
          </p:nvPr>
        </p:nvSpPr>
        <p:spPr/>
        <p:txBody>
          <a:bodyPr/>
          <a:lstStyle>
            <a:lvl1pPr>
              <a:defRPr/>
            </a:lvl1pPr>
          </a:lstStyle>
          <a:p>
            <a:pPr>
              <a:defRPr/>
            </a:pPr>
            <a:endParaRPr lang="en-GB" dirty="0"/>
          </a:p>
        </p:txBody>
      </p:sp>
      <p:sp>
        <p:nvSpPr>
          <p:cNvPr id="11" name="Slide Number Placeholder 10">
            <a:extLst>
              <a:ext uri="{FF2B5EF4-FFF2-40B4-BE49-F238E27FC236}">
                <a16:creationId xmlns:a16="http://schemas.microsoft.com/office/drawing/2014/main" id="{3AD83AB7-F679-4E3E-B374-A32C747C6C65}"/>
              </a:ext>
            </a:extLst>
          </p:cNvPr>
          <p:cNvSpPr>
            <a:spLocks noGrp="1" noChangeArrowheads="1"/>
          </p:cNvSpPr>
          <p:nvPr>
            <p:ph type="sldNum" sz="quarter" idx="12"/>
          </p:nvPr>
        </p:nvSpPr>
        <p:spPr/>
        <p:txBody>
          <a:bodyPr/>
          <a:lstStyle>
            <a:lvl1pPr>
              <a:defRPr/>
            </a:lvl1pPr>
          </a:lstStyle>
          <a:p>
            <a:fld id="{9EC5C1D8-5F3C-45E3-A862-3FEB8F838978}" type="slidenum">
              <a:rPr lang="en-GB" altLang="en-US"/>
              <a:pPr/>
              <a:t>‹#›</a:t>
            </a:fld>
            <a:endParaRPr lang="en-GB" altLang="en-US" dirty="0"/>
          </a:p>
        </p:txBody>
      </p:sp>
      <p:sp>
        <p:nvSpPr>
          <p:cNvPr id="20" name="Title 1">
            <a:extLst>
              <a:ext uri="{FF2B5EF4-FFF2-40B4-BE49-F238E27FC236}">
                <a16:creationId xmlns:a16="http://schemas.microsoft.com/office/drawing/2014/main" id="{26B17004-3771-46EE-9F97-BB5E8F3EF573}"/>
              </a:ext>
            </a:extLst>
          </p:cNvPr>
          <p:cNvSpPr>
            <a:spLocks noGrp="1"/>
          </p:cNvSpPr>
          <p:nvPr>
            <p:ph type="title"/>
          </p:nvPr>
        </p:nvSpPr>
        <p:spPr>
          <a:xfrm>
            <a:off x="601035" y="430660"/>
            <a:ext cx="10972800" cy="982117"/>
          </a:xfrm>
        </p:spPr>
        <p:txBody>
          <a:bodyPr anchor="t"/>
          <a:lstStyle>
            <a:lvl1pPr>
              <a:defRPr>
                <a:solidFill>
                  <a:srgbClr val="585858"/>
                </a:solidFill>
              </a:defRPr>
            </a:lvl1pPr>
          </a:lstStyle>
          <a:p>
            <a:r>
              <a:rPr lang="en-US" dirty="0"/>
              <a:t>Click to edit Master title style</a:t>
            </a:r>
            <a:endParaRPr lang="en-GB" dirty="0"/>
          </a:p>
        </p:txBody>
      </p:sp>
    </p:spTree>
    <p:extLst>
      <p:ext uri="{BB962C8B-B14F-4D97-AF65-F5344CB8AC3E}">
        <p14:creationId xmlns:p14="http://schemas.microsoft.com/office/powerpoint/2010/main" val="39155144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E87F3B16-21C0-4F4C-A604-A71D44B1F51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0" y="8771"/>
            <a:ext cx="12228689" cy="687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Date Placeholder 6">
            <a:extLst>
              <a:ext uri="{FF2B5EF4-FFF2-40B4-BE49-F238E27FC236}">
                <a16:creationId xmlns:a16="http://schemas.microsoft.com/office/drawing/2014/main" id="{FF959467-41A6-455E-929A-E40D1059C340}"/>
              </a:ext>
            </a:extLst>
          </p:cNvPr>
          <p:cNvSpPr>
            <a:spLocks noGrp="1" noChangeArrowheads="1"/>
          </p:cNvSpPr>
          <p:nvPr>
            <p:ph type="dt" sz="half" idx="10"/>
          </p:nvPr>
        </p:nvSpPr>
        <p:spPr/>
        <p:txBody>
          <a:bodyPr/>
          <a:lstStyle>
            <a:lvl1pPr>
              <a:defRPr>
                <a:solidFill>
                  <a:schemeClr val="accent2"/>
                </a:solidFill>
              </a:defRPr>
            </a:lvl1pPr>
          </a:lstStyle>
          <a:p>
            <a:pPr>
              <a:defRPr/>
            </a:pPr>
            <a:endParaRPr lang="en-GB" dirty="0"/>
          </a:p>
        </p:txBody>
      </p:sp>
      <p:sp>
        <p:nvSpPr>
          <p:cNvPr id="8" name="Footer Placeholder 7">
            <a:extLst>
              <a:ext uri="{FF2B5EF4-FFF2-40B4-BE49-F238E27FC236}">
                <a16:creationId xmlns:a16="http://schemas.microsoft.com/office/drawing/2014/main" id="{80EA04C3-E93E-45FB-8B42-78A38976AF52}"/>
              </a:ext>
            </a:extLst>
          </p:cNvPr>
          <p:cNvSpPr>
            <a:spLocks noGrp="1" noChangeArrowheads="1"/>
          </p:cNvSpPr>
          <p:nvPr>
            <p:ph type="ftr" sz="quarter" idx="11"/>
          </p:nvPr>
        </p:nvSpPr>
        <p:spPr>
          <a:xfrm>
            <a:off x="3503090" y="6248400"/>
            <a:ext cx="8544983" cy="457200"/>
          </a:xfrm>
        </p:spPr>
        <p:txBody>
          <a:bodyPr/>
          <a:lstStyle>
            <a:lvl1pPr>
              <a:defRPr>
                <a:solidFill>
                  <a:schemeClr val="accent2"/>
                </a:solidFill>
              </a:defRPr>
            </a:lvl1pPr>
          </a:lstStyle>
          <a:p>
            <a:pPr>
              <a:defRPr/>
            </a:pPr>
            <a:endParaRPr lang="en-GB" dirty="0"/>
          </a:p>
        </p:txBody>
      </p:sp>
      <p:sp>
        <p:nvSpPr>
          <p:cNvPr id="12" name="TextBox 11">
            <a:extLst>
              <a:ext uri="{FF2B5EF4-FFF2-40B4-BE49-F238E27FC236}">
                <a16:creationId xmlns:a16="http://schemas.microsoft.com/office/drawing/2014/main" id="{61B5174B-DF74-462C-8BBD-BCEA0088BA35}"/>
              </a:ext>
            </a:extLst>
          </p:cNvPr>
          <p:cNvSpPr txBox="1"/>
          <p:nvPr userDrawn="1"/>
        </p:nvSpPr>
        <p:spPr>
          <a:xfrm>
            <a:off x="609592" y="2076899"/>
            <a:ext cx="6220976" cy="400110"/>
          </a:xfrm>
          <a:prstGeom prst="rect">
            <a:avLst/>
          </a:prstGeom>
          <a:noFill/>
        </p:spPr>
        <p:txBody>
          <a:bodyPr wrap="square" rtlCol="0">
            <a:spAutoFit/>
          </a:bodyPr>
          <a:lstStyle/>
          <a:p>
            <a:pPr>
              <a:buNone/>
            </a:pPr>
            <a:r>
              <a:rPr lang="en-GB" sz="2000" b="1" noProof="0" dirty="0">
                <a:solidFill>
                  <a:schemeClr val="bg1"/>
                </a:solidFill>
                <a:latin typeface="Arial" panose="020B0604020202020204" pitchFamily="34" charset="0"/>
                <a:cs typeface="Arial" panose="020B0604020202020204" pitchFamily="34" charset="0"/>
              </a:rPr>
              <a:t>ncetm.org.uk</a:t>
            </a:r>
            <a:endParaRPr lang="en-GB" sz="2000" b="1"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3885556C-F2BD-4760-85FB-6597078D93A5}"/>
              </a:ext>
            </a:extLst>
          </p:cNvPr>
          <p:cNvSpPr txBox="1"/>
          <p:nvPr userDrawn="1"/>
        </p:nvSpPr>
        <p:spPr>
          <a:xfrm>
            <a:off x="609592" y="5928092"/>
            <a:ext cx="3882509" cy="261610"/>
          </a:xfrm>
          <a:prstGeom prst="rect">
            <a:avLst/>
          </a:prstGeom>
          <a:noFill/>
        </p:spPr>
        <p:txBody>
          <a:bodyPr wrap="square" rtlCol="0">
            <a:spAutoFit/>
          </a:bodyPr>
          <a:lstStyle/>
          <a:p>
            <a:r>
              <a:rPr lang="en-GB" sz="1100" b="1" dirty="0">
                <a:solidFill>
                  <a:srgbClr val="FBF5D4"/>
                </a:solidFill>
                <a:latin typeface="Arial" panose="020B0604020202020204" pitchFamily="34" charset="0"/>
                <a:cs typeface="Arial" panose="020B0604020202020204" pitchFamily="34" charset="0"/>
              </a:rPr>
              <a:t>August 2020</a:t>
            </a:r>
          </a:p>
        </p:txBody>
      </p:sp>
      <p:sp>
        <p:nvSpPr>
          <p:cNvPr id="11" name="TextBox 10">
            <a:extLst>
              <a:ext uri="{FF2B5EF4-FFF2-40B4-BE49-F238E27FC236}">
                <a16:creationId xmlns:a16="http://schemas.microsoft.com/office/drawing/2014/main" id="{3D6A68C6-FE53-45EF-B9FF-9ED7BD263423}"/>
              </a:ext>
            </a:extLst>
          </p:cNvPr>
          <p:cNvSpPr txBox="1"/>
          <p:nvPr userDrawn="1"/>
        </p:nvSpPr>
        <p:spPr>
          <a:xfrm>
            <a:off x="609593" y="473825"/>
            <a:ext cx="5557355" cy="430887"/>
          </a:xfrm>
          <a:prstGeom prst="rect">
            <a:avLst/>
          </a:prstGeom>
          <a:noFill/>
        </p:spPr>
        <p:txBody>
          <a:bodyPr wrap="square" rtlCol="0">
            <a:spAutoFit/>
          </a:bodyPr>
          <a:lstStyle/>
          <a:p>
            <a:pPr>
              <a:buNone/>
            </a:pPr>
            <a:r>
              <a:rPr lang="en-GB" sz="1100" b="1" dirty="0">
                <a:solidFill>
                  <a:srgbClr val="FBF5D4"/>
                </a:solidFill>
                <a:latin typeface="Arial" panose="020B0604020202020204" pitchFamily="34" charset="0"/>
                <a:cs typeface="Arial" panose="020B0604020202020204" pitchFamily="34" charset="0"/>
              </a:rPr>
              <a:t>DfE Primary National Curriculum Guidance 2020                                   </a:t>
            </a:r>
          </a:p>
          <a:p>
            <a:pPr>
              <a:buNone/>
            </a:pPr>
            <a:r>
              <a:rPr lang="en-GB" sz="1100" b="0" dirty="0">
                <a:solidFill>
                  <a:srgbClr val="FBF5D4"/>
                </a:solidFill>
                <a:latin typeface="Arial" panose="020B0604020202020204" pitchFamily="34" charset="0"/>
                <a:cs typeface="Arial" panose="020B0604020202020204" pitchFamily="34" charset="0"/>
              </a:rPr>
              <a:t>Supporting Materials for the Ready-to-Progress Criteria</a:t>
            </a:r>
          </a:p>
        </p:txBody>
      </p:sp>
      <p:cxnSp>
        <p:nvCxnSpPr>
          <p:cNvPr id="13" name="Straight Connector 12">
            <a:extLst>
              <a:ext uri="{FF2B5EF4-FFF2-40B4-BE49-F238E27FC236}">
                <a16:creationId xmlns:a16="http://schemas.microsoft.com/office/drawing/2014/main" id="{A1D84B4A-C7A8-4C81-8723-7E7EF3B3129A}"/>
              </a:ext>
            </a:extLst>
          </p:cNvPr>
          <p:cNvCxnSpPr>
            <a:cxnSpLocks/>
          </p:cNvCxnSpPr>
          <p:nvPr userDrawn="1"/>
        </p:nvCxnSpPr>
        <p:spPr bwMode="auto">
          <a:xfrm rot="5400000">
            <a:off x="1285150" y="436965"/>
            <a:ext cx="0" cy="1170432"/>
          </a:xfrm>
          <a:prstGeom prst="line">
            <a:avLst/>
          </a:prstGeom>
          <a:ln w="25400">
            <a:solidFill>
              <a:srgbClr val="FBF5D4"/>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365927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359243-BC76-47BD-8772-C08CAEE510C4}"/>
              </a:ext>
            </a:extLst>
          </p:cNvPr>
          <p:cNvSpPr>
            <a:spLocks noGrp="1"/>
          </p:cNvSpPr>
          <p:nvPr>
            <p:ph type="title"/>
          </p:nvPr>
        </p:nvSpPr>
        <p:spPr>
          <a:xfrm>
            <a:off x="609437" y="301625"/>
            <a:ext cx="10744363" cy="1143000"/>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97E1ECB2-930A-4226-90F7-B3EB6759DCBA}"/>
              </a:ext>
            </a:extLst>
          </p:cNvPr>
          <p:cNvSpPr>
            <a:spLocks noGrp="1"/>
          </p:cNvSpPr>
          <p:nvPr>
            <p:ph type="body" idx="1"/>
          </p:nvPr>
        </p:nvSpPr>
        <p:spPr>
          <a:xfrm>
            <a:off x="609437" y="1556795"/>
            <a:ext cx="10744363" cy="449739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ED82B39C-1C43-48B4-A6E3-24BFE8E1AE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buNone/>
              <a:defRPr sz="1200">
                <a:solidFill>
                  <a:schemeClr val="tx1">
                    <a:tint val="75000"/>
                  </a:schemeClr>
                </a:solidFill>
              </a:defRPr>
            </a:lvl1pPr>
          </a:lstStyle>
          <a:p>
            <a:endParaRPr lang="en-GB" dirty="0"/>
          </a:p>
        </p:txBody>
      </p:sp>
      <p:sp>
        <p:nvSpPr>
          <p:cNvPr id="5" name="Footer Placeholder 4">
            <a:extLst>
              <a:ext uri="{FF2B5EF4-FFF2-40B4-BE49-F238E27FC236}">
                <a16:creationId xmlns:a16="http://schemas.microsoft.com/office/drawing/2014/main" id="{1C22EAE8-1007-48BC-A80E-FDEE657EAA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buNone/>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4967EEF3-42C6-4F03-A302-69EF6E72BC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buFont typeface="Arial" panose="020B0604020202020204" pitchFamily="34" charset="0"/>
              <a:buNone/>
            </a:pPr>
            <a:endParaRPr lang="en-GB" dirty="0"/>
          </a:p>
        </p:txBody>
      </p:sp>
    </p:spTree>
    <p:extLst>
      <p:ext uri="{BB962C8B-B14F-4D97-AF65-F5344CB8AC3E}">
        <p14:creationId xmlns:p14="http://schemas.microsoft.com/office/powerpoint/2010/main" val="24933902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8" r:id="rId6"/>
    <p:sldLayoutId id="2147483666" r:id="rId7"/>
    <p:sldLayoutId id="2147483667" r:id="rId8"/>
  </p:sldLayoutIdLst>
  <p:txStyles>
    <p:titleStyle>
      <a:lvl1pPr algn="l" defTabSz="914400" rtl="0" eaLnBrk="1" latinLnBrk="0" hangingPunct="1">
        <a:lnSpc>
          <a:spcPct val="90000"/>
        </a:lnSpc>
        <a:spcBef>
          <a:spcPct val="0"/>
        </a:spcBef>
        <a:buNone/>
        <a:defRPr sz="2700" b="1" kern="1200">
          <a:solidFill>
            <a:srgbClr val="585858"/>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585858"/>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585858"/>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585858"/>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585858"/>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rgbClr val="585858"/>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3.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4.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5.xml"/><Relationship Id="rId5" Type="http://schemas.openxmlformats.org/officeDocument/2006/relationships/image" Target="../media/image10.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tags" Target="../tags/tag6.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7.xml"/><Relationship Id="rId5" Type="http://schemas.openxmlformats.org/officeDocument/2006/relationships/image" Target="../media/image10.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playlist?list=PL6gGtLyXoeq-FMWk00AlcIPo3fhGmi03D" TargetMode="External"/><Relationship Id="rId2" Type="http://schemas.openxmlformats.org/officeDocument/2006/relationships/hyperlink" Target="https://www.gov.uk/government/publications/teaching-mathematics-in-primary-school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ncetm.org.uk/classroom-resources/primm-2-10-connecting-multiplication-and-division-and-the-distributive-law/"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a:extLst>
              <a:ext uri="{FF2B5EF4-FFF2-40B4-BE49-F238E27FC236}">
                <a16:creationId xmlns:a16="http://schemas.microsoft.com/office/drawing/2014/main" id="{F74FBDFE-5B30-4618-A02E-23001F05B5E9}"/>
              </a:ext>
            </a:extLst>
          </p:cNvPr>
          <p:cNvSpPr>
            <a:spLocks noGrp="1"/>
          </p:cNvSpPr>
          <p:nvPr>
            <p:ph type="subTitle" idx="1"/>
          </p:nvPr>
        </p:nvSpPr>
        <p:spPr/>
        <p:txBody>
          <a:bodyPr>
            <a:normAutofit/>
          </a:bodyPr>
          <a:lstStyle/>
          <a:p>
            <a:r>
              <a:rPr lang="en-GB" b="0" dirty="0"/>
              <a:t>Manipulating the multiplicative relationship</a:t>
            </a:r>
          </a:p>
        </p:txBody>
      </p:sp>
      <p:sp>
        <p:nvSpPr>
          <p:cNvPr id="7" name="Text Placeholder 6">
            <a:extLst>
              <a:ext uri="{FF2B5EF4-FFF2-40B4-BE49-F238E27FC236}">
                <a16:creationId xmlns:a16="http://schemas.microsoft.com/office/drawing/2014/main" id="{DD63683B-151B-4390-A922-277AFEC04473}"/>
              </a:ext>
            </a:extLst>
          </p:cNvPr>
          <p:cNvSpPr>
            <a:spLocks noGrp="1"/>
          </p:cNvSpPr>
          <p:nvPr>
            <p:ph type="body" sz="quarter" idx="12"/>
          </p:nvPr>
        </p:nvSpPr>
        <p:spPr/>
        <p:txBody>
          <a:bodyPr/>
          <a:lstStyle/>
          <a:p>
            <a:r>
              <a:rPr lang="en-GB" dirty="0"/>
              <a:t>4MD-2</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A5C01-423B-44C6-834A-8C7DA8161FF1}"/>
              </a:ext>
            </a:extLst>
          </p:cNvPr>
          <p:cNvSpPr>
            <a:spLocks noGrp="1"/>
          </p:cNvSpPr>
          <p:nvPr>
            <p:ph type="title"/>
          </p:nvPr>
        </p:nvSpPr>
        <p:spPr/>
        <p:txBody>
          <a:bodyPr/>
          <a:lstStyle/>
          <a:p>
            <a:r>
              <a:rPr lang="en-GB" dirty="0"/>
              <a:t>4MD-2 Manipulating the multiplicative relationship</a:t>
            </a:r>
          </a:p>
        </p:txBody>
      </p:sp>
      <p:sp>
        <p:nvSpPr>
          <p:cNvPr id="9" name="Rectangle 8">
            <a:extLst>
              <a:ext uri="{FF2B5EF4-FFF2-40B4-BE49-F238E27FC236}">
                <a16:creationId xmlns:a16="http://schemas.microsoft.com/office/drawing/2014/main" id="{A2A36628-FFEF-4276-B624-ED9B3FE3987A}"/>
              </a:ext>
            </a:extLst>
          </p:cNvPr>
          <p:cNvSpPr/>
          <p:nvPr/>
        </p:nvSpPr>
        <p:spPr>
          <a:xfrm>
            <a:off x="2293876" y="4307498"/>
            <a:ext cx="2031325" cy="1266693"/>
          </a:xfrm>
          <a:prstGeom prst="rect">
            <a:avLst/>
          </a:prstGeom>
        </p:spPr>
        <p:txBody>
          <a:bodyPr wrap="none">
            <a:spAutoFit/>
          </a:bodyPr>
          <a:lstStyle/>
          <a:p>
            <a:pPr marL="0" marR="0" lvl="0" indent="0" algn="l" defTabSz="914400" rtl="0" eaLnBrk="1" fontAlgn="auto" latinLnBrk="0" hangingPunct="1">
              <a:lnSpc>
                <a:spcPct val="114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85858"/>
                </a:solidFill>
                <a:effectLst/>
                <a:uLnTx/>
                <a:uFillTx/>
                <a:latin typeface="Calibri" panose="020F0502020204030204"/>
                <a:ea typeface="+mn-ea"/>
                <a:cs typeface="+mn-cs"/>
              </a:rPr>
              <a:t>2 × 7 = 14</a:t>
            </a:r>
          </a:p>
          <a:p>
            <a:pPr marL="0" marR="0" lvl="0" indent="0" algn="l" defTabSz="914400" rtl="0" eaLnBrk="1" fontAlgn="auto" latinLnBrk="0" hangingPunct="1">
              <a:lnSpc>
                <a:spcPct val="114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85858"/>
                </a:solidFill>
                <a:effectLst/>
                <a:uLnTx/>
                <a:uFillTx/>
                <a:latin typeface="Calibri" panose="020F0502020204030204"/>
                <a:ea typeface="+mn-ea"/>
                <a:cs typeface="+mn-cs"/>
              </a:rPr>
              <a:t>7 × 2 = 14</a:t>
            </a:r>
          </a:p>
        </p:txBody>
      </p:sp>
      <p:pic>
        <p:nvPicPr>
          <p:cNvPr id="6" name="Picture 5" descr="A picture containing clock, window&#10;&#10;Description automatically generated">
            <a:extLst>
              <a:ext uri="{FF2B5EF4-FFF2-40B4-BE49-F238E27FC236}">
                <a16:creationId xmlns:a16="http://schemas.microsoft.com/office/drawing/2014/main" id="{F307BC7B-E85D-481F-A5DE-E4117B227F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685" y="2075938"/>
            <a:ext cx="5921589" cy="1152355"/>
          </a:xfrm>
          <a:prstGeom prst="rect">
            <a:avLst/>
          </a:prstGeom>
        </p:spPr>
      </p:pic>
      <p:sp>
        <p:nvSpPr>
          <p:cNvPr id="12" name="Content Placeholder 2">
            <a:extLst>
              <a:ext uri="{FF2B5EF4-FFF2-40B4-BE49-F238E27FC236}">
                <a16:creationId xmlns:a16="http://schemas.microsoft.com/office/drawing/2014/main" id="{F348A30C-4962-4252-9E5D-4432FF6B6928}"/>
              </a:ext>
            </a:extLst>
          </p:cNvPr>
          <p:cNvSpPr txBox="1">
            <a:spLocks/>
          </p:cNvSpPr>
          <p:nvPr/>
        </p:nvSpPr>
        <p:spPr>
          <a:xfrm>
            <a:off x="5414963" y="1177312"/>
            <a:ext cx="6153151" cy="4101962"/>
          </a:xfrm>
          <a:prstGeom prst="rect">
            <a:avLst/>
          </a:prstGeom>
        </p:spPr>
        <p:txBody>
          <a:bodyPr/>
          <a:lstStyle>
            <a:lvl1pPr marL="257168" indent="-257168" algn="l" rtl="0" eaLnBrk="0" fontAlgn="base" hangingPunct="0">
              <a:spcBef>
                <a:spcPct val="20000"/>
              </a:spcBef>
              <a:spcAft>
                <a:spcPct val="0"/>
              </a:spcAft>
              <a:buClr>
                <a:schemeClr val="tx2"/>
              </a:buClr>
              <a:buFont typeface="Arial" panose="020B0604020202020204" pitchFamily="34" charset="0"/>
              <a:defRPr sz="2400">
                <a:solidFill>
                  <a:srgbClr val="585858"/>
                </a:solidFill>
                <a:latin typeface="+mn-lt"/>
                <a:ea typeface="+mn-ea"/>
                <a:cs typeface="+mn-cs"/>
              </a:defRPr>
            </a:lvl1pPr>
            <a:lvl2pPr marL="557199" indent="-214308" algn="l" rtl="0" eaLnBrk="0" fontAlgn="base" hangingPunct="0">
              <a:spcBef>
                <a:spcPct val="20000"/>
              </a:spcBef>
              <a:spcAft>
                <a:spcPct val="0"/>
              </a:spcAft>
              <a:buClr>
                <a:srgbClr val="00628C"/>
              </a:buClr>
              <a:buFont typeface="Arial" panose="020B0604020202020204" pitchFamily="34" charset="0"/>
              <a:buChar char="●"/>
              <a:defRPr sz="2100">
                <a:solidFill>
                  <a:srgbClr val="585858"/>
                </a:solidFill>
                <a:latin typeface="+mn-lt"/>
              </a:defRPr>
            </a:lvl2pPr>
            <a:lvl3pPr marL="857228" indent="-171446" algn="l" rtl="0" eaLnBrk="0" fontAlgn="base" hangingPunct="0">
              <a:spcBef>
                <a:spcPct val="20000"/>
              </a:spcBef>
              <a:spcAft>
                <a:spcPct val="0"/>
              </a:spcAft>
              <a:buClr>
                <a:srgbClr val="00628C"/>
              </a:buClr>
              <a:buFont typeface="Arial" panose="020B0604020202020204" pitchFamily="34" charset="0"/>
              <a:buChar char="–"/>
              <a:defRPr sz="1800">
                <a:solidFill>
                  <a:srgbClr val="585858"/>
                </a:solidFill>
                <a:latin typeface="+mn-lt"/>
              </a:defRPr>
            </a:lvl3pPr>
            <a:lvl4pPr marL="1200120" indent="-171446" algn="l" rtl="0" eaLnBrk="0" fontAlgn="base" hangingPunct="0">
              <a:spcBef>
                <a:spcPct val="20000"/>
              </a:spcBef>
              <a:spcAft>
                <a:spcPct val="0"/>
              </a:spcAft>
              <a:buClr>
                <a:schemeClr val="accent2"/>
              </a:buClr>
              <a:buFont typeface="Arial" panose="020B0604020202020204" pitchFamily="34" charset="0"/>
              <a:buChar char="●"/>
              <a:defRPr sz="1425">
                <a:solidFill>
                  <a:schemeClr val="tx1"/>
                </a:solidFill>
                <a:latin typeface="+mn-lt"/>
              </a:defRPr>
            </a:lvl4pPr>
            <a:lvl5pPr marL="1543012" indent="-171446" algn="l" rtl="0" eaLnBrk="0" fontAlgn="base" hangingPunct="0">
              <a:spcBef>
                <a:spcPct val="20000"/>
              </a:spcBef>
              <a:spcAft>
                <a:spcPct val="0"/>
              </a:spcAft>
              <a:buClr>
                <a:schemeClr val="tx2"/>
              </a:buClr>
              <a:buFont typeface="Arial" panose="020B0604020202020204" pitchFamily="34" charset="0"/>
              <a:buChar char="●"/>
              <a:defRPr sz="1425">
                <a:solidFill>
                  <a:schemeClr val="tx1"/>
                </a:solidFill>
                <a:latin typeface="+mn-lt"/>
              </a:defRPr>
            </a:lvl5pPr>
            <a:lvl6pPr marL="1885903" indent="-171446" algn="l" rtl="0" fontAlgn="base">
              <a:spcBef>
                <a:spcPct val="20000"/>
              </a:spcBef>
              <a:spcAft>
                <a:spcPct val="0"/>
              </a:spcAft>
              <a:buClr>
                <a:schemeClr val="tx2"/>
              </a:buClr>
              <a:buFont typeface="Arial" charset="0"/>
              <a:buChar char="●"/>
              <a:defRPr sz="1425">
                <a:solidFill>
                  <a:schemeClr val="tx1"/>
                </a:solidFill>
                <a:latin typeface="+mn-lt"/>
              </a:defRPr>
            </a:lvl6pPr>
            <a:lvl7pPr marL="2228795" indent="-171446" algn="l" rtl="0" fontAlgn="base">
              <a:spcBef>
                <a:spcPct val="20000"/>
              </a:spcBef>
              <a:spcAft>
                <a:spcPct val="0"/>
              </a:spcAft>
              <a:buClr>
                <a:schemeClr val="tx2"/>
              </a:buClr>
              <a:buFont typeface="Arial" charset="0"/>
              <a:buChar char="●"/>
              <a:defRPr sz="1425">
                <a:solidFill>
                  <a:schemeClr val="tx1"/>
                </a:solidFill>
                <a:latin typeface="+mn-lt"/>
              </a:defRPr>
            </a:lvl7pPr>
            <a:lvl8pPr marL="2571686" indent="-171446" algn="l" rtl="0" fontAlgn="base">
              <a:spcBef>
                <a:spcPct val="20000"/>
              </a:spcBef>
              <a:spcAft>
                <a:spcPct val="0"/>
              </a:spcAft>
              <a:buClr>
                <a:schemeClr val="tx2"/>
              </a:buClr>
              <a:buFont typeface="Arial" charset="0"/>
              <a:buChar char="●"/>
              <a:defRPr sz="1425">
                <a:solidFill>
                  <a:schemeClr val="tx1"/>
                </a:solidFill>
                <a:latin typeface="+mn-lt"/>
              </a:defRPr>
            </a:lvl8pPr>
            <a:lvl9pPr marL="2914577" indent="-171446" algn="l" rtl="0" fontAlgn="base">
              <a:spcBef>
                <a:spcPct val="20000"/>
              </a:spcBef>
              <a:spcAft>
                <a:spcPct val="0"/>
              </a:spcAft>
              <a:buClr>
                <a:schemeClr val="tx2"/>
              </a:buClr>
              <a:buFont typeface="Arial" charset="0"/>
              <a:buChar char="●"/>
              <a:defRPr sz="1425">
                <a:solidFill>
                  <a:schemeClr val="tx1"/>
                </a:solidFill>
                <a:latin typeface="+mn-lt"/>
              </a:defRPr>
            </a:lvl9pPr>
          </a:lstStyle>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Can you write two multiplication equations to represent this picture? What does the 2 represent? The 7? The 14?</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What is the same/different?</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Which are the factors in your equation? What is the product? Does the order of the factors affect the product?</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Repeat using other images and real-life contexts.</a:t>
            </a:r>
          </a:p>
          <a:p>
            <a:pPr marL="0" marR="0" lvl="0" indent="0"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None/>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p:txBody>
      </p:sp>
      <p:sp>
        <p:nvSpPr>
          <p:cNvPr id="8" name="TextBox 19">
            <a:extLst>
              <a:ext uri="{FF2B5EF4-FFF2-40B4-BE49-F238E27FC236}">
                <a16:creationId xmlns:a16="http://schemas.microsoft.com/office/drawing/2014/main" id="{7B2A2867-9E35-4ED4-99CF-C75C223C47FE}"/>
              </a:ext>
            </a:extLst>
          </p:cNvPr>
          <p:cNvSpPr txBox="1"/>
          <p:nvPr/>
        </p:nvSpPr>
        <p:spPr>
          <a:xfrm>
            <a:off x="5748337" y="4740665"/>
            <a:ext cx="5486401" cy="1077218"/>
          </a:xfrm>
          <a:prstGeom prst="rect">
            <a:avLst/>
          </a:prstGeom>
          <a:solidFill>
            <a:schemeClr val="accent2"/>
          </a:solidFill>
          <a:ln w="12700">
            <a:noFill/>
          </a:ln>
        </p:spPr>
        <p:txBody>
          <a:bodyPr wrap="square" rtlCol="0">
            <a:spAutoFit/>
          </a:bodyPr>
          <a:lstStyle>
            <a:defPPr>
              <a:defRPr lang="en-GB"/>
            </a:defPPr>
            <a:lvl1pPr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4572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2pPr>
            <a:lvl3pPr marL="9144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3pPr>
            <a:lvl4pPr marL="13716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4pPr>
            <a:lvl5pPr marL="18288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5pPr>
            <a:lvl6pPr marL="2286000" algn="l" defTabSz="914400" rtl="0" eaLnBrk="1" latinLnBrk="0" hangingPunct="1">
              <a:defRPr sz="2800" kern="1200">
                <a:solidFill>
                  <a:schemeClr val="tx1"/>
                </a:solidFill>
                <a:latin typeface="Arial" panose="020B0604020202020204" pitchFamily="34" charset="0"/>
                <a:ea typeface="+mn-ea"/>
                <a:cs typeface="+mn-cs"/>
              </a:defRPr>
            </a:lvl6pPr>
            <a:lvl7pPr marL="2743200" algn="l" defTabSz="914400" rtl="0" eaLnBrk="1" latinLnBrk="0" hangingPunct="1">
              <a:defRPr sz="2800" kern="1200">
                <a:solidFill>
                  <a:schemeClr val="tx1"/>
                </a:solidFill>
                <a:latin typeface="Arial" panose="020B0604020202020204" pitchFamily="34" charset="0"/>
                <a:ea typeface="+mn-ea"/>
                <a:cs typeface="+mn-cs"/>
              </a:defRPr>
            </a:lvl7pPr>
            <a:lvl8pPr marL="3200400" algn="l" defTabSz="914400" rtl="0" eaLnBrk="1" latinLnBrk="0" hangingPunct="1">
              <a:defRPr sz="2800" kern="1200">
                <a:solidFill>
                  <a:schemeClr val="tx1"/>
                </a:solidFill>
                <a:latin typeface="Arial" panose="020B0604020202020204" pitchFamily="34" charset="0"/>
                <a:ea typeface="+mn-ea"/>
                <a:cs typeface="+mn-cs"/>
              </a:defRPr>
            </a:lvl8pPr>
            <a:lvl9pPr marL="3657600" algn="l" defTabSz="914400" rtl="0" eaLnBrk="1" latinLnBrk="0" hangingPunct="1">
              <a:defRPr sz="2800" kern="1200">
                <a:solidFill>
                  <a:schemeClr val="tx1"/>
                </a:solidFill>
                <a:latin typeface="Arial" panose="020B0604020202020204" pitchFamily="34" charset="0"/>
                <a:ea typeface="+mn-ea"/>
                <a:cs typeface="+mn-cs"/>
              </a:defRPr>
            </a:lvl9pPr>
          </a:lstStyle>
          <a:p>
            <a:pPr marL="0" marR="0" lvl="0" indent="0" algn="ct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None/>
              <a:tabLst/>
              <a:defRPr/>
            </a:pPr>
            <a:r>
              <a:rPr kumimoji="0" lang="en-GB" sz="2000" b="0" i="1" u="none" strike="noStrike" kern="1200" cap="none" spc="0" normalizeH="0" baseline="0" noProof="0" dirty="0">
                <a:ln>
                  <a:noFill/>
                </a:ln>
                <a:solidFill>
                  <a:srgbClr val="585858"/>
                </a:solidFill>
                <a:effectLst/>
                <a:uLnTx/>
                <a:uFillTx/>
                <a:latin typeface="Arial" panose="020B0604020202020204" pitchFamily="34" charset="0"/>
                <a:ea typeface="+mn-ea"/>
                <a:cs typeface="+mn-cs"/>
              </a:rPr>
              <a:t>The product of __ and __ is equal to the product of __ and __.</a:t>
            </a:r>
          </a:p>
          <a:p>
            <a:pPr marL="0" marR="0" lvl="0" indent="0" algn="ct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None/>
              <a:tabLst/>
              <a:defRPr/>
            </a:pPr>
            <a:r>
              <a:rPr kumimoji="0" lang="en-GB" sz="2000" b="0" i="1" u="none" strike="noStrike" kern="1200" cap="none" spc="0" normalizeH="0" baseline="0" noProof="0" dirty="0">
                <a:ln>
                  <a:noFill/>
                </a:ln>
                <a:solidFill>
                  <a:srgbClr val="585858"/>
                </a:solidFill>
                <a:effectLst/>
                <a:uLnTx/>
                <a:uFillTx/>
                <a:latin typeface="Arial" panose="020B0604020202020204" pitchFamily="34" charset="0"/>
                <a:ea typeface="+mn-ea"/>
                <a:cs typeface="+mn-cs"/>
              </a:rPr>
              <a:t>__ times __ is equal to __ times __.</a:t>
            </a:r>
          </a:p>
        </p:txBody>
      </p:sp>
    </p:spTree>
    <p:custDataLst>
      <p:tags r:id="rId1"/>
    </p:custDataLst>
    <p:extLst>
      <p:ext uri="{BB962C8B-B14F-4D97-AF65-F5344CB8AC3E}">
        <p14:creationId xmlns:p14="http://schemas.microsoft.com/office/powerpoint/2010/main" val="36657568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A5C01-423B-44C6-834A-8C7DA8161FF1}"/>
              </a:ext>
            </a:extLst>
          </p:cNvPr>
          <p:cNvSpPr>
            <a:spLocks noGrp="1"/>
          </p:cNvSpPr>
          <p:nvPr>
            <p:ph type="title"/>
          </p:nvPr>
        </p:nvSpPr>
        <p:spPr/>
        <p:txBody>
          <a:bodyPr/>
          <a:lstStyle/>
          <a:p>
            <a:r>
              <a:rPr lang="en-GB" dirty="0"/>
              <a:t>4MD-2 Manipulating the multiplicative relationship</a:t>
            </a:r>
          </a:p>
        </p:txBody>
      </p:sp>
      <p:pic>
        <p:nvPicPr>
          <p:cNvPr id="4" name="Picture 3">
            <a:extLst>
              <a:ext uri="{FF2B5EF4-FFF2-40B4-BE49-F238E27FC236}">
                <a16:creationId xmlns:a16="http://schemas.microsoft.com/office/drawing/2014/main" id="{4A1E434B-729B-4F23-8A37-D2B5E0C541DC}"/>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03011" y="2084754"/>
            <a:ext cx="5921589" cy="1152353"/>
          </a:xfrm>
          <a:prstGeom prst="rect">
            <a:avLst/>
          </a:prstGeom>
        </p:spPr>
      </p:pic>
      <p:sp>
        <p:nvSpPr>
          <p:cNvPr id="6" name="Rectangle 5">
            <a:extLst>
              <a:ext uri="{FF2B5EF4-FFF2-40B4-BE49-F238E27FC236}">
                <a16:creationId xmlns:a16="http://schemas.microsoft.com/office/drawing/2014/main" id="{D89EEAB0-AE8B-45D1-AC7F-9177F61C9D2B}"/>
              </a:ext>
            </a:extLst>
          </p:cNvPr>
          <p:cNvSpPr/>
          <p:nvPr/>
        </p:nvSpPr>
        <p:spPr>
          <a:xfrm>
            <a:off x="2276943" y="4307498"/>
            <a:ext cx="2031325" cy="1266693"/>
          </a:xfrm>
          <a:prstGeom prst="rect">
            <a:avLst/>
          </a:prstGeom>
        </p:spPr>
        <p:txBody>
          <a:bodyPr wrap="none">
            <a:spAutoFit/>
          </a:bodyPr>
          <a:lstStyle/>
          <a:p>
            <a:pPr marL="0" marR="0" lvl="0" indent="0" algn="l" defTabSz="914400" rtl="0" eaLnBrk="1" fontAlgn="auto" latinLnBrk="0" hangingPunct="1">
              <a:lnSpc>
                <a:spcPct val="114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85858"/>
                </a:solidFill>
                <a:effectLst/>
                <a:uLnTx/>
                <a:uFillTx/>
                <a:latin typeface="Calibri" panose="020F0502020204030204"/>
                <a:ea typeface="+mn-ea"/>
                <a:cs typeface="+mn-cs"/>
              </a:rPr>
              <a:t>2 × 7 = 14</a:t>
            </a:r>
          </a:p>
          <a:p>
            <a:pPr marL="0" marR="0" lvl="0" indent="0" algn="l" defTabSz="914400" rtl="0" eaLnBrk="1" fontAlgn="auto" latinLnBrk="0" hangingPunct="1">
              <a:lnSpc>
                <a:spcPct val="114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85858"/>
                </a:solidFill>
                <a:effectLst/>
                <a:uLnTx/>
                <a:uFillTx/>
                <a:latin typeface="Calibri" panose="020F0502020204030204"/>
                <a:ea typeface="+mn-ea"/>
                <a:cs typeface="+mn-cs"/>
              </a:rPr>
              <a:t>7 × 2 = 14</a:t>
            </a:r>
          </a:p>
        </p:txBody>
      </p:sp>
      <p:sp>
        <p:nvSpPr>
          <p:cNvPr id="10" name="Content Placeholder 2">
            <a:extLst>
              <a:ext uri="{FF2B5EF4-FFF2-40B4-BE49-F238E27FC236}">
                <a16:creationId xmlns:a16="http://schemas.microsoft.com/office/drawing/2014/main" id="{199DB107-A76E-4384-9711-7197738630F9}"/>
              </a:ext>
            </a:extLst>
          </p:cNvPr>
          <p:cNvSpPr txBox="1">
            <a:spLocks/>
          </p:cNvSpPr>
          <p:nvPr/>
        </p:nvSpPr>
        <p:spPr>
          <a:xfrm>
            <a:off x="6350209" y="1569913"/>
            <a:ext cx="5223701" cy="4101962"/>
          </a:xfrm>
          <a:prstGeom prst="rect">
            <a:avLst/>
          </a:prstGeom>
        </p:spPr>
        <p:txBody>
          <a:bodyPr/>
          <a:lstStyle>
            <a:lvl1pPr marL="257168" indent="-257168" algn="l" rtl="0" eaLnBrk="0" fontAlgn="base" hangingPunct="0">
              <a:spcBef>
                <a:spcPct val="20000"/>
              </a:spcBef>
              <a:spcAft>
                <a:spcPct val="0"/>
              </a:spcAft>
              <a:buClr>
                <a:schemeClr val="tx2"/>
              </a:buClr>
              <a:buFont typeface="Arial" panose="020B0604020202020204" pitchFamily="34" charset="0"/>
              <a:defRPr sz="2400">
                <a:solidFill>
                  <a:srgbClr val="585858"/>
                </a:solidFill>
                <a:latin typeface="+mn-lt"/>
                <a:ea typeface="+mn-ea"/>
                <a:cs typeface="+mn-cs"/>
              </a:defRPr>
            </a:lvl1pPr>
            <a:lvl2pPr marL="557199" indent="-214308" algn="l" rtl="0" eaLnBrk="0" fontAlgn="base" hangingPunct="0">
              <a:spcBef>
                <a:spcPct val="20000"/>
              </a:spcBef>
              <a:spcAft>
                <a:spcPct val="0"/>
              </a:spcAft>
              <a:buClr>
                <a:srgbClr val="00628C"/>
              </a:buClr>
              <a:buFont typeface="Arial" panose="020B0604020202020204" pitchFamily="34" charset="0"/>
              <a:buChar char="●"/>
              <a:defRPr sz="2100">
                <a:solidFill>
                  <a:srgbClr val="585858"/>
                </a:solidFill>
                <a:latin typeface="+mn-lt"/>
              </a:defRPr>
            </a:lvl2pPr>
            <a:lvl3pPr marL="857228" indent="-171446" algn="l" rtl="0" eaLnBrk="0" fontAlgn="base" hangingPunct="0">
              <a:spcBef>
                <a:spcPct val="20000"/>
              </a:spcBef>
              <a:spcAft>
                <a:spcPct val="0"/>
              </a:spcAft>
              <a:buClr>
                <a:srgbClr val="00628C"/>
              </a:buClr>
              <a:buFont typeface="Arial" panose="020B0604020202020204" pitchFamily="34" charset="0"/>
              <a:buChar char="–"/>
              <a:defRPr sz="1800">
                <a:solidFill>
                  <a:srgbClr val="585858"/>
                </a:solidFill>
                <a:latin typeface="+mn-lt"/>
              </a:defRPr>
            </a:lvl3pPr>
            <a:lvl4pPr marL="1200120" indent="-171446" algn="l" rtl="0" eaLnBrk="0" fontAlgn="base" hangingPunct="0">
              <a:spcBef>
                <a:spcPct val="20000"/>
              </a:spcBef>
              <a:spcAft>
                <a:spcPct val="0"/>
              </a:spcAft>
              <a:buClr>
                <a:schemeClr val="accent2"/>
              </a:buClr>
              <a:buFont typeface="Arial" panose="020B0604020202020204" pitchFamily="34" charset="0"/>
              <a:buChar char="●"/>
              <a:defRPr sz="1425">
                <a:solidFill>
                  <a:schemeClr val="tx1"/>
                </a:solidFill>
                <a:latin typeface="+mn-lt"/>
              </a:defRPr>
            </a:lvl4pPr>
            <a:lvl5pPr marL="1543012" indent="-171446" algn="l" rtl="0" eaLnBrk="0" fontAlgn="base" hangingPunct="0">
              <a:spcBef>
                <a:spcPct val="20000"/>
              </a:spcBef>
              <a:spcAft>
                <a:spcPct val="0"/>
              </a:spcAft>
              <a:buClr>
                <a:schemeClr val="tx2"/>
              </a:buClr>
              <a:buFont typeface="Arial" panose="020B0604020202020204" pitchFamily="34" charset="0"/>
              <a:buChar char="●"/>
              <a:defRPr sz="1425">
                <a:solidFill>
                  <a:schemeClr val="tx1"/>
                </a:solidFill>
                <a:latin typeface="+mn-lt"/>
              </a:defRPr>
            </a:lvl5pPr>
            <a:lvl6pPr marL="1885903" indent="-171446" algn="l" rtl="0" fontAlgn="base">
              <a:spcBef>
                <a:spcPct val="20000"/>
              </a:spcBef>
              <a:spcAft>
                <a:spcPct val="0"/>
              </a:spcAft>
              <a:buClr>
                <a:schemeClr val="tx2"/>
              </a:buClr>
              <a:buFont typeface="Arial" charset="0"/>
              <a:buChar char="●"/>
              <a:defRPr sz="1425">
                <a:solidFill>
                  <a:schemeClr val="tx1"/>
                </a:solidFill>
                <a:latin typeface="+mn-lt"/>
              </a:defRPr>
            </a:lvl6pPr>
            <a:lvl7pPr marL="2228795" indent="-171446" algn="l" rtl="0" fontAlgn="base">
              <a:spcBef>
                <a:spcPct val="20000"/>
              </a:spcBef>
              <a:spcAft>
                <a:spcPct val="0"/>
              </a:spcAft>
              <a:buClr>
                <a:schemeClr val="tx2"/>
              </a:buClr>
              <a:buFont typeface="Arial" charset="0"/>
              <a:buChar char="●"/>
              <a:defRPr sz="1425">
                <a:solidFill>
                  <a:schemeClr val="tx1"/>
                </a:solidFill>
                <a:latin typeface="+mn-lt"/>
              </a:defRPr>
            </a:lvl7pPr>
            <a:lvl8pPr marL="2571686" indent="-171446" algn="l" rtl="0" fontAlgn="base">
              <a:spcBef>
                <a:spcPct val="20000"/>
              </a:spcBef>
              <a:spcAft>
                <a:spcPct val="0"/>
              </a:spcAft>
              <a:buClr>
                <a:schemeClr val="tx2"/>
              </a:buClr>
              <a:buFont typeface="Arial" charset="0"/>
              <a:buChar char="●"/>
              <a:defRPr sz="1425">
                <a:solidFill>
                  <a:schemeClr val="tx1"/>
                </a:solidFill>
                <a:latin typeface="+mn-lt"/>
              </a:defRPr>
            </a:lvl8pPr>
            <a:lvl9pPr marL="2914577" indent="-171446" algn="l" rtl="0" fontAlgn="base">
              <a:spcBef>
                <a:spcPct val="20000"/>
              </a:spcBef>
              <a:spcAft>
                <a:spcPct val="0"/>
              </a:spcAft>
              <a:buClr>
                <a:schemeClr val="tx2"/>
              </a:buClr>
              <a:buFont typeface="Arial" charset="0"/>
              <a:buChar char="●"/>
              <a:defRPr sz="1425">
                <a:solidFill>
                  <a:schemeClr val="tx1"/>
                </a:solidFill>
                <a:latin typeface="+mn-lt"/>
              </a:defRPr>
            </a:lvl9pPr>
          </a:lstStyle>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What do you see? Can you write two multiplication equations to represent this picture? What does each number in your equation represent?</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How does this compare with the last slide? What do you notice about the equations you have written?</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Provide children with similar equations and ask them to draw two pictures to represent them.</a:t>
            </a:r>
          </a:p>
          <a:p>
            <a:pPr marL="0" marR="0" lvl="0" indent="0"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None/>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5375739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F45F7-3751-40D3-9748-8A09B9A5CAAD}"/>
              </a:ext>
            </a:extLst>
          </p:cNvPr>
          <p:cNvSpPr>
            <a:spLocks noGrp="1"/>
          </p:cNvSpPr>
          <p:nvPr>
            <p:ph type="title"/>
          </p:nvPr>
        </p:nvSpPr>
        <p:spPr/>
        <p:txBody>
          <a:bodyPr/>
          <a:lstStyle/>
          <a:p>
            <a:r>
              <a:rPr lang="en-GB" dirty="0"/>
              <a:t>4MD-2 Manipulating the multiplicative relationship</a:t>
            </a:r>
          </a:p>
        </p:txBody>
      </p:sp>
      <p:sp>
        <p:nvSpPr>
          <p:cNvPr id="3" name="TextBox 2">
            <a:extLst>
              <a:ext uri="{FF2B5EF4-FFF2-40B4-BE49-F238E27FC236}">
                <a16:creationId xmlns:a16="http://schemas.microsoft.com/office/drawing/2014/main" id="{D5C9FA29-B393-4322-A55D-2E5618493A1A}"/>
              </a:ext>
            </a:extLst>
          </p:cNvPr>
          <p:cNvSpPr txBox="1"/>
          <p:nvPr/>
        </p:nvSpPr>
        <p:spPr>
          <a:xfrm>
            <a:off x="708602" y="2405549"/>
            <a:ext cx="169086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585858"/>
                </a:solidFill>
                <a:effectLst/>
                <a:uLnTx/>
                <a:uFillTx/>
                <a:latin typeface="Calibri" panose="020F0502020204030204"/>
                <a:ea typeface="+mn-ea"/>
                <a:cs typeface="+mn-cs"/>
              </a:rPr>
              <a:t>2 × 7 = 14</a:t>
            </a:r>
          </a:p>
        </p:txBody>
      </p:sp>
      <p:sp>
        <p:nvSpPr>
          <p:cNvPr id="4" name="Rectangle 3">
            <a:extLst>
              <a:ext uri="{FF2B5EF4-FFF2-40B4-BE49-F238E27FC236}">
                <a16:creationId xmlns:a16="http://schemas.microsoft.com/office/drawing/2014/main" id="{1371BC03-BCD1-4AB8-BD27-3ED0DDCAE7AF}"/>
              </a:ext>
            </a:extLst>
          </p:cNvPr>
          <p:cNvSpPr/>
          <p:nvPr/>
        </p:nvSpPr>
        <p:spPr>
          <a:xfrm>
            <a:off x="736886" y="2251351"/>
            <a:ext cx="1626447" cy="790009"/>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00FD618-C56F-4E3C-92AA-4B7FDE053DA6}"/>
              </a:ext>
            </a:extLst>
          </p:cNvPr>
          <p:cNvSpPr txBox="1"/>
          <p:nvPr/>
        </p:nvSpPr>
        <p:spPr>
          <a:xfrm>
            <a:off x="704075" y="4715969"/>
            <a:ext cx="169086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585858"/>
                </a:solidFill>
                <a:effectLst/>
                <a:uLnTx/>
                <a:uFillTx/>
                <a:latin typeface="Calibri" panose="020F0502020204030204"/>
                <a:ea typeface="+mn-ea"/>
                <a:cs typeface="+mn-cs"/>
              </a:rPr>
              <a:t>7 × 2 = 14</a:t>
            </a:r>
          </a:p>
        </p:txBody>
      </p:sp>
      <p:sp>
        <p:nvSpPr>
          <p:cNvPr id="6" name="Rectangle 5">
            <a:extLst>
              <a:ext uri="{FF2B5EF4-FFF2-40B4-BE49-F238E27FC236}">
                <a16:creationId xmlns:a16="http://schemas.microsoft.com/office/drawing/2014/main" id="{38073DDF-6818-4898-BE97-9AA541DFF988}"/>
              </a:ext>
            </a:extLst>
          </p:cNvPr>
          <p:cNvSpPr/>
          <p:nvPr/>
        </p:nvSpPr>
        <p:spPr>
          <a:xfrm>
            <a:off x="736886" y="4536409"/>
            <a:ext cx="1626447" cy="790009"/>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2A813553-18CE-42DE-A94B-769874F07B40}"/>
              </a:ext>
            </a:extLst>
          </p:cNvPr>
          <p:cNvSpPr txBox="1"/>
          <p:nvPr/>
        </p:nvSpPr>
        <p:spPr>
          <a:xfrm>
            <a:off x="2881280" y="4377495"/>
            <a:ext cx="316156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585858"/>
                </a:solidFill>
                <a:effectLst/>
                <a:uLnTx/>
                <a:uFillTx/>
                <a:latin typeface="Calibri" panose="020F0502020204030204"/>
                <a:ea typeface="+mn-ea"/>
                <a:cs typeface="+mn-cs"/>
              </a:rPr>
              <a:t>7 groups of 2</a:t>
            </a:r>
          </a:p>
        </p:txBody>
      </p:sp>
      <p:sp>
        <p:nvSpPr>
          <p:cNvPr id="8" name="Rectangle 7">
            <a:extLst>
              <a:ext uri="{FF2B5EF4-FFF2-40B4-BE49-F238E27FC236}">
                <a16:creationId xmlns:a16="http://schemas.microsoft.com/office/drawing/2014/main" id="{0E1BD011-191A-427C-89EE-24A9A3F51476}"/>
              </a:ext>
            </a:extLst>
          </p:cNvPr>
          <p:cNvSpPr/>
          <p:nvPr/>
        </p:nvSpPr>
        <p:spPr>
          <a:xfrm>
            <a:off x="2874721" y="4172370"/>
            <a:ext cx="3084263" cy="1470890"/>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9" name="Straight Connector 8">
            <a:extLst>
              <a:ext uri="{FF2B5EF4-FFF2-40B4-BE49-F238E27FC236}">
                <a16:creationId xmlns:a16="http://schemas.microsoft.com/office/drawing/2014/main" id="{18C2F4C3-6A33-4789-A130-90BB3765B88B}"/>
              </a:ext>
            </a:extLst>
          </p:cNvPr>
          <p:cNvCxnSpPr>
            <a:cxnSpLocks/>
          </p:cNvCxnSpPr>
          <p:nvPr/>
        </p:nvCxnSpPr>
        <p:spPr>
          <a:xfrm>
            <a:off x="2363335" y="4940065"/>
            <a:ext cx="511386" cy="0"/>
          </a:xfrm>
          <a:prstGeom prst="line">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cxnSp>
      <p:cxnSp>
        <p:nvCxnSpPr>
          <p:cNvPr id="10" name="Straight Connector 9">
            <a:extLst>
              <a:ext uri="{FF2B5EF4-FFF2-40B4-BE49-F238E27FC236}">
                <a16:creationId xmlns:a16="http://schemas.microsoft.com/office/drawing/2014/main" id="{149ACC91-1247-44F8-BC4C-BB6EA44B3553}"/>
              </a:ext>
            </a:extLst>
          </p:cNvPr>
          <p:cNvCxnSpPr>
            <a:cxnSpLocks/>
            <a:stCxn id="4" idx="3"/>
            <a:endCxn id="36" idx="1"/>
          </p:cNvCxnSpPr>
          <p:nvPr/>
        </p:nvCxnSpPr>
        <p:spPr>
          <a:xfrm flipV="1">
            <a:off x="2363333" y="2643140"/>
            <a:ext cx="554076" cy="3216"/>
          </a:xfrm>
          <a:prstGeom prst="line">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a:extLst>
              <a:ext uri="{FF2B5EF4-FFF2-40B4-BE49-F238E27FC236}">
                <a16:creationId xmlns:a16="http://schemas.microsoft.com/office/drawing/2014/main" id="{D7F91DBC-57FB-4D4A-BD0C-1A97B51B9915}"/>
              </a:ext>
            </a:extLst>
          </p:cNvPr>
          <p:cNvCxnSpPr>
            <a:cxnSpLocks/>
          </p:cNvCxnSpPr>
          <p:nvPr/>
        </p:nvCxnSpPr>
        <p:spPr>
          <a:xfrm>
            <a:off x="2363334" y="3036607"/>
            <a:ext cx="511387" cy="1135763"/>
          </a:xfrm>
          <a:prstGeom prst="line">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cxnSp>
      <p:cxnSp>
        <p:nvCxnSpPr>
          <p:cNvPr id="12" name="Straight Connector 11">
            <a:extLst>
              <a:ext uri="{FF2B5EF4-FFF2-40B4-BE49-F238E27FC236}">
                <a16:creationId xmlns:a16="http://schemas.microsoft.com/office/drawing/2014/main" id="{06D7FCD6-2DD9-4E85-B2ED-2175652741ED}"/>
              </a:ext>
            </a:extLst>
          </p:cNvPr>
          <p:cNvCxnSpPr>
            <a:cxnSpLocks/>
          </p:cNvCxnSpPr>
          <p:nvPr/>
        </p:nvCxnSpPr>
        <p:spPr>
          <a:xfrm flipV="1">
            <a:off x="2363335" y="3378585"/>
            <a:ext cx="554074" cy="1171229"/>
          </a:xfrm>
          <a:prstGeom prst="line">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cxnSp>
      <p:sp>
        <p:nvSpPr>
          <p:cNvPr id="35" name="TextBox 34">
            <a:extLst>
              <a:ext uri="{FF2B5EF4-FFF2-40B4-BE49-F238E27FC236}">
                <a16:creationId xmlns:a16="http://schemas.microsoft.com/office/drawing/2014/main" id="{168EA4A3-2E2A-4901-AD28-F103CCD42916}"/>
              </a:ext>
            </a:extLst>
          </p:cNvPr>
          <p:cNvSpPr txBox="1"/>
          <p:nvPr/>
        </p:nvSpPr>
        <p:spPr>
          <a:xfrm>
            <a:off x="3028520" y="2098043"/>
            <a:ext cx="2930464"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585858"/>
                </a:solidFill>
                <a:effectLst/>
                <a:uLnTx/>
                <a:uFillTx/>
                <a:latin typeface="Calibri" panose="020F0502020204030204"/>
                <a:ea typeface="+mn-ea"/>
                <a:cs typeface="+mn-cs"/>
              </a:rPr>
              <a:t>2 groups of 7</a:t>
            </a:r>
          </a:p>
        </p:txBody>
      </p:sp>
      <p:sp>
        <p:nvSpPr>
          <p:cNvPr id="36" name="Rectangle 35">
            <a:extLst>
              <a:ext uri="{FF2B5EF4-FFF2-40B4-BE49-F238E27FC236}">
                <a16:creationId xmlns:a16="http://schemas.microsoft.com/office/drawing/2014/main" id="{1908262D-F685-44F1-88FB-2A7B85AA1812}"/>
              </a:ext>
            </a:extLst>
          </p:cNvPr>
          <p:cNvSpPr/>
          <p:nvPr/>
        </p:nvSpPr>
        <p:spPr>
          <a:xfrm>
            <a:off x="2917409" y="1907695"/>
            <a:ext cx="3049433" cy="1470890"/>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pSp>
        <p:nvGrpSpPr>
          <p:cNvPr id="50" name="Group 49">
            <a:extLst>
              <a:ext uri="{FF2B5EF4-FFF2-40B4-BE49-F238E27FC236}">
                <a16:creationId xmlns:a16="http://schemas.microsoft.com/office/drawing/2014/main" id="{808B3893-3F25-4D79-82DD-5B0952D76743}"/>
              </a:ext>
            </a:extLst>
          </p:cNvPr>
          <p:cNvGrpSpPr/>
          <p:nvPr/>
        </p:nvGrpSpPr>
        <p:grpSpPr>
          <a:xfrm>
            <a:off x="4006245" y="2732526"/>
            <a:ext cx="889416" cy="346612"/>
            <a:chOff x="5614804" y="2381827"/>
            <a:chExt cx="1108522" cy="432000"/>
          </a:xfrm>
        </p:grpSpPr>
        <p:pic>
          <p:nvPicPr>
            <p:cNvPr id="47" name="Picture 46" descr="A picture containing object, clock&#10;&#10;Description automatically generated">
              <a:extLst>
                <a:ext uri="{FF2B5EF4-FFF2-40B4-BE49-F238E27FC236}">
                  <a16:creationId xmlns:a16="http://schemas.microsoft.com/office/drawing/2014/main" id="{0C019599-6551-4048-B3CF-FB9962380C5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14804" y="2381827"/>
              <a:ext cx="432000" cy="432000"/>
            </a:xfrm>
            <a:prstGeom prst="rect">
              <a:avLst/>
            </a:prstGeom>
          </p:spPr>
        </p:pic>
        <p:pic>
          <p:nvPicPr>
            <p:cNvPr id="48" name="Picture 47" descr="A picture containing object, clock&#10;&#10;Description automatically generated">
              <a:extLst>
                <a:ext uri="{FF2B5EF4-FFF2-40B4-BE49-F238E27FC236}">
                  <a16:creationId xmlns:a16="http://schemas.microsoft.com/office/drawing/2014/main" id="{802D301F-31C5-4136-8A22-5BA1BEF0C1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91326" y="2381827"/>
              <a:ext cx="432000" cy="432000"/>
            </a:xfrm>
            <a:prstGeom prst="rect">
              <a:avLst/>
            </a:prstGeom>
          </p:spPr>
        </p:pic>
      </p:grpSp>
      <p:grpSp>
        <p:nvGrpSpPr>
          <p:cNvPr id="24" name="Group 23">
            <a:extLst>
              <a:ext uri="{FF2B5EF4-FFF2-40B4-BE49-F238E27FC236}">
                <a16:creationId xmlns:a16="http://schemas.microsoft.com/office/drawing/2014/main" id="{12B7A15A-5EFE-44C5-A963-42BDE1C75777}"/>
              </a:ext>
            </a:extLst>
          </p:cNvPr>
          <p:cNvGrpSpPr/>
          <p:nvPr/>
        </p:nvGrpSpPr>
        <p:grpSpPr>
          <a:xfrm>
            <a:off x="3057675" y="5013506"/>
            <a:ext cx="2730548" cy="346612"/>
            <a:chOff x="2974086" y="5010299"/>
            <a:chExt cx="3403215" cy="432000"/>
          </a:xfrm>
        </p:grpSpPr>
        <p:pic>
          <p:nvPicPr>
            <p:cNvPr id="45" name="Picture 44" descr="A close up of a logo&#10;&#10;Description automatically generated">
              <a:extLst>
                <a:ext uri="{FF2B5EF4-FFF2-40B4-BE49-F238E27FC236}">
                  <a16:creationId xmlns:a16="http://schemas.microsoft.com/office/drawing/2014/main" id="{F40A9E63-8D1C-40E8-8FCA-8B21841EC38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64491" y="5010299"/>
              <a:ext cx="432000" cy="432000"/>
            </a:xfrm>
            <a:prstGeom prst="rect">
              <a:avLst/>
            </a:prstGeom>
          </p:spPr>
        </p:pic>
        <p:pic>
          <p:nvPicPr>
            <p:cNvPr id="51" name="Picture 50" descr="A close up of a logo&#10;&#10;Description automatically generated">
              <a:extLst>
                <a:ext uri="{FF2B5EF4-FFF2-40B4-BE49-F238E27FC236}">
                  <a16:creationId xmlns:a16="http://schemas.microsoft.com/office/drawing/2014/main" id="{277C86F2-6777-40D9-812A-26E5A734A8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59693" y="5010299"/>
              <a:ext cx="432000" cy="432000"/>
            </a:xfrm>
            <a:prstGeom prst="rect">
              <a:avLst/>
            </a:prstGeom>
          </p:spPr>
        </p:pic>
        <p:pic>
          <p:nvPicPr>
            <p:cNvPr id="52" name="Picture 51" descr="A close up of a logo&#10;&#10;Description automatically generated">
              <a:extLst>
                <a:ext uri="{FF2B5EF4-FFF2-40B4-BE49-F238E27FC236}">
                  <a16:creationId xmlns:a16="http://schemas.microsoft.com/office/drawing/2014/main" id="{C2C12423-4201-4D7D-B1AF-9B730A7195A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69289" y="5010299"/>
              <a:ext cx="432000" cy="432000"/>
            </a:xfrm>
            <a:prstGeom prst="rect">
              <a:avLst/>
            </a:prstGeom>
          </p:spPr>
        </p:pic>
        <p:pic>
          <p:nvPicPr>
            <p:cNvPr id="53" name="Picture 52" descr="A close up of a logo&#10;&#10;Description automatically generated">
              <a:extLst>
                <a:ext uri="{FF2B5EF4-FFF2-40B4-BE49-F238E27FC236}">
                  <a16:creationId xmlns:a16="http://schemas.microsoft.com/office/drawing/2014/main" id="{90038E49-28B3-4FAD-AD99-73E2FAB7A53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74086" y="5010299"/>
              <a:ext cx="432000" cy="432000"/>
            </a:xfrm>
            <a:prstGeom prst="rect">
              <a:avLst/>
            </a:prstGeom>
          </p:spPr>
        </p:pic>
        <p:pic>
          <p:nvPicPr>
            <p:cNvPr id="54" name="Picture 53" descr="A close up of a logo&#10;&#10;Description automatically generated">
              <a:extLst>
                <a:ext uri="{FF2B5EF4-FFF2-40B4-BE49-F238E27FC236}">
                  <a16:creationId xmlns:a16="http://schemas.microsoft.com/office/drawing/2014/main" id="{048D31E4-BB93-4371-8FD3-04CE29B5560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50097" y="5010299"/>
              <a:ext cx="432000" cy="432000"/>
            </a:xfrm>
            <a:prstGeom prst="rect">
              <a:avLst/>
            </a:prstGeom>
          </p:spPr>
        </p:pic>
        <p:pic>
          <p:nvPicPr>
            <p:cNvPr id="55" name="Picture 54" descr="A close up of a logo&#10;&#10;Description automatically generated">
              <a:extLst>
                <a:ext uri="{FF2B5EF4-FFF2-40B4-BE49-F238E27FC236}">
                  <a16:creationId xmlns:a16="http://schemas.microsoft.com/office/drawing/2014/main" id="{A885CAF5-D6AB-471B-8B8B-F83C92EBBD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54895" y="5010299"/>
              <a:ext cx="432000" cy="432000"/>
            </a:xfrm>
            <a:prstGeom prst="rect">
              <a:avLst/>
            </a:prstGeom>
          </p:spPr>
        </p:pic>
        <p:pic>
          <p:nvPicPr>
            <p:cNvPr id="56" name="Picture 55" descr="A close up of a logo&#10;&#10;Description automatically generated">
              <a:extLst>
                <a:ext uri="{FF2B5EF4-FFF2-40B4-BE49-F238E27FC236}">
                  <a16:creationId xmlns:a16="http://schemas.microsoft.com/office/drawing/2014/main" id="{69F6749E-DBF0-4EF9-8518-08AB5A9A875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45301" y="5010299"/>
              <a:ext cx="432000" cy="432000"/>
            </a:xfrm>
            <a:prstGeom prst="rect">
              <a:avLst/>
            </a:prstGeom>
          </p:spPr>
        </p:pic>
      </p:grpSp>
      <p:sp>
        <p:nvSpPr>
          <p:cNvPr id="30" name="Content Placeholder 2">
            <a:extLst>
              <a:ext uri="{FF2B5EF4-FFF2-40B4-BE49-F238E27FC236}">
                <a16:creationId xmlns:a16="http://schemas.microsoft.com/office/drawing/2014/main" id="{95BB9AA6-8EF6-4216-A1C0-ED61F00C28A6}"/>
              </a:ext>
            </a:extLst>
          </p:cNvPr>
          <p:cNvSpPr txBox="1">
            <a:spLocks/>
          </p:cNvSpPr>
          <p:nvPr/>
        </p:nvSpPr>
        <p:spPr>
          <a:xfrm>
            <a:off x="6207860" y="1723493"/>
            <a:ext cx="5390389" cy="2992476"/>
          </a:xfrm>
          <a:prstGeom prst="rect">
            <a:avLst/>
          </a:prstGeom>
        </p:spPr>
        <p:txBody>
          <a:bodyPr/>
          <a:lstStyle>
            <a:lvl1pPr marL="257168" indent="-257168" algn="l" rtl="0" eaLnBrk="0" fontAlgn="base" hangingPunct="0">
              <a:spcBef>
                <a:spcPct val="20000"/>
              </a:spcBef>
              <a:spcAft>
                <a:spcPct val="0"/>
              </a:spcAft>
              <a:buClr>
                <a:schemeClr val="tx2"/>
              </a:buClr>
              <a:buFont typeface="Arial" panose="020B0604020202020204" pitchFamily="34" charset="0"/>
              <a:defRPr sz="2400">
                <a:solidFill>
                  <a:srgbClr val="585858"/>
                </a:solidFill>
                <a:latin typeface="+mn-lt"/>
                <a:ea typeface="+mn-ea"/>
                <a:cs typeface="+mn-cs"/>
              </a:defRPr>
            </a:lvl1pPr>
            <a:lvl2pPr marL="557199" indent="-214308" algn="l" rtl="0" eaLnBrk="0" fontAlgn="base" hangingPunct="0">
              <a:spcBef>
                <a:spcPct val="20000"/>
              </a:spcBef>
              <a:spcAft>
                <a:spcPct val="0"/>
              </a:spcAft>
              <a:buClr>
                <a:srgbClr val="00628C"/>
              </a:buClr>
              <a:buFont typeface="Arial" panose="020B0604020202020204" pitchFamily="34" charset="0"/>
              <a:buChar char="●"/>
              <a:defRPr sz="2100">
                <a:solidFill>
                  <a:srgbClr val="585858"/>
                </a:solidFill>
                <a:latin typeface="+mn-lt"/>
              </a:defRPr>
            </a:lvl2pPr>
            <a:lvl3pPr marL="857228" indent="-171446" algn="l" rtl="0" eaLnBrk="0" fontAlgn="base" hangingPunct="0">
              <a:spcBef>
                <a:spcPct val="20000"/>
              </a:spcBef>
              <a:spcAft>
                <a:spcPct val="0"/>
              </a:spcAft>
              <a:buClr>
                <a:srgbClr val="00628C"/>
              </a:buClr>
              <a:buFont typeface="Arial" panose="020B0604020202020204" pitchFamily="34" charset="0"/>
              <a:buChar char="–"/>
              <a:defRPr sz="1800">
                <a:solidFill>
                  <a:srgbClr val="585858"/>
                </a:solidFill>
                <a:latin typeface="+mn-lt"/>
              </a:defRPr>
            </a:lvl3pPr>
            <a:lvl4pPr marL="1200120" indent="-171446" algn="l" rtl="0" eaLnBrk="0" fontAlgn="base" hangingPunct="0">
              <a:spcBef>
                <a:spcPct val="20000"/>
              </a:spcBef>
              <a:spcAft>
                <a:spcPct val="0"/>
              </a:spcAft>
              <a:buClr>
                <a:schemeClr val="accent2"/>
              </a:buClr>
              <a:buFont typeface="Arial" panose="020B0604020202020204" pitchFamily="34" charset="0"/>
              <a:buChar char="●"/>
              <a:defRPr sz="1425">
                <a:solidFill>
                  <a:schemeClr val="tx1"/>
                </a:solidFill>
                <a:latin typeface="+mn-lt"/>
              </a:defRPr>
            </a:lvl4pPr>
            <a:lvl5pPr marL="1543012" indent="-171446" algn="l" rtl="0" eaLnBrk="0" fontAlgn="base" hangingPunct="0">
              <a:spcBef>
                <a:spcPct val="20000"/>
              </a:spcBef>
              <a:spcAft>
                <a:spcPct val="0"/>
              </a:spcAft>
              <a:buClr>
                <a:schemeClr val="tx2"/>
              </a:buClr>
              <a:buFont typeface="Arial" panose="020B0604020202020204" pitchFamily="34" charset="0"/>
              <a:buChar char="●"/>
              <a:defRPr sz="1425">
                <a:solidFill>
                  <a:schemeClr val="tx1"/>
                </a:solidFill>
                <a:latin typeface="+mn-lt"/>
              </a:defRPr>
            </a:lvl5pPr>
            <a:lvl6pPr marL="1885903" indent="-171446" algn="l" rtl="0" fontAlgn="base">
              <a:spcBef>
                <a:spcPct val="20000"/>
              </a:spcBef>
              <a:spcAft>
                <a:spcPct val="0"/>
              </a:spcAft>
              <a:buClr>
                <a:schemeClr val="tx2"/>
              </a:buClr>
              <a:buFont typeface="Arial" charset="0"/>
              <a:buChar char="●"/>
              <a:defRPr sz="1425">
                <a:solidFill>
                  <a:schemeClr val="tx1"/>
                </a:solidFill>
                <a:latin typeface="+mn-lt"/>
              </a:defRPr>
            </a:lvl6pPr>
            <a:lvl7pPr marL="2228795" indent="-171446" algn="l" rtl="0" fontAlgn="base">
              <a:spcBef>
                <a:spcPct val="20000"/>
              </a:spcBef>
              <a:spcAft>
                <a:spcPct val="0"/>
              </a:spcAft>
              <a:buClr>
                <a:schemeClr val="tx2"/>
              </a:buClr>
              <a:buFont typeface="Arial" charset="0"/>
              <a:buChar char="●"/>
              <a:defRPr sz="1425">
                <a:solidFill>
                  <a:schemeClr val="tx1"/>
                </a:solidFill>
                <a:latin typeface="+mn-lt"/>
              </a:defRPr>
            </a:lvl7pPr>
            <a:lvl8pPr marL="2571686" indent="-171446" algn="l" rtl="0" fontAlgn="base">
              <a:spcBef>
                <a:spcPct val="20000"/>
              </a:spcBef>
              <a:spcAft>
                <a:spcPct val="0"/>
              </a:spcAft>
              <a:buClr>
                <a:schemeClr val="tx2"/>
              </a:buClr>
              <a:buFont typeface="Arial" charset="0"/>
              <a:buChar char="●"/>
              <a:defRPr sz="1425">
                <a:solidFill>
                  <a:schemeClr val="tx1"/>
                </a:solidFill>
                <a:latin typeface="+mn-lt"/>
              </a:defRPr>
            </a:lvl8pPr>
            <a:lvl9pPr marL="2914577" indent="-171446" algn="l" rtl="0" fontAlgn="base">
              <a:spcBef>
                <a:spcPct val="20000"/>
              </a:spcBef>
              <a:spcAft>
                <a:spcPct val="0"/>
              </a:spcAft>
              <a:buClr>
                <a:schemeClr val="tx2"/>
              </a:buClr>
              <a:buFont typeface="Arial" charset="0"/>
              <a:buChar char="●"/>
              <a:defRPr sz="1425">
                <a:solidFill>
                  <a:schemeClr val="tx1"/>
                </a:solidFill>
                <a:latin typeface="+mn-lt"/>
              </a:defRPr>
            </a:lvl9pPr>
          </a:lstStyle>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What is the same/different?</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Provide similar cards with different equations and ask children to match these.</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Can you write another equation that is equal to 3 x 6? Now can you draw or use counters to represent each of your equations? Repeat for other equations.</a:t>
            </a:r>
          </a:p>
          <a:p>
            <a:pPr marL="0" marR="0" lvl="0" indent="0"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None/>
              <a:tabLst/>
              <a:defRPr/>
            </a:pPr>
            <a:endParaRPr kumimoji="0" lang="en-GB" sz="2000" b="0" i="0" u="none" strike="noStrike" kern="1200" cap="none" spc="0" normalizeH="0" baseline="0" noProof="0" dirty="0">
              <a:ln>
                <a:noFill/>
              </a:ln>
              <a:solidFill>
                <a:srgbClr val="585858"/>
              </a:solidFill>
              <a:effectLst/>
              <a:uLnTx/>
              <a:uFillTx/>
              <a:latin typeface="Calibri" panose="020F0502020204030204"/>
              <a:ea typeface="+mn-ea"/>
              <a:cs typeface="+mn-cs"/>
            </a:endParaRPr>
          </a:p>
          <a:p>
            <a:pPr marL="0" marR="0" lvl="0" indent="0"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None/>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p:txBody>
      </p:sp>
      <p:sp>
        <p:nvSpPr>
          <p:cNvPr id="28" name="TextBox 19">
            <a:extLst>
              <a:ext uri="{FF2B5EF4-FFF2-40B4-BE49-F238E27FC236}">
                <a16:creationId xmlns:a16="http://schemas.microsoft.com/office/drawing/2014/main" id="{0921A147-1F95-4E8D-B4FD-06FB31BF8F7F}"/>
              </a:ext>
            </a:extLst>
          </p:cNvPr>
          <p:cNvSpPr txBox="1"/>
          <p:nvPr/>
        </p:nvSpPr>
        <p:spPr>
          <a:xfrm>
            <a:off x="6318185" y="5100607"/>
            <a:ext cx="5169740" cy="400110"/>
          </a:xfrm>
          <a:prstGeom prst="rect">
            <a:avLst/>
          </a:prstGeom>
          <a:solidFill>
            <a:schemeClr val="accent2"/>
          </a:solidFill>
          <a:ln w="12700">
            <a:noFill/>
          </a:ln>
        </p:spPr>
        <p:txBody>
          <a:bodyPr wrap="square" rtlCol="0">
            <a:spAutoFit/>
          </a:bodyPr>
          <a:lstStyle>
            <a:defPPr>
              <a:defRPr lang="en-GB"/>
            </a:defPPr>
            <a:lvl1pPr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4572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2pPr>
            <a:lvl3pPr marL="9144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3pPr>
            <a:lvl4pPr marL="13716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4pPr>
            <a:lvl5pPr marL="18288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5pPr>
            <a:lvl6pPr marL="2286000" algn="l" defTabSz="914400" rtl="0" eaLnBrk="1" latinLnBrk="0" hangingPunct="1">
              <a:defRPr sz="2800" kern="1200">
                <a:solidFill>
                  <a:schemeClr val="tx1"/>
                </a:solidFill>
                <a:latin typeface="Arial" panose="020B0604020202020204" pitchFamily="34" charset="0"/>
                <a:ea typeface="+mn-ea"/>
                <a:cs typeface="+mn-cs"/>
              </a:defRPr>
            </a:lvl6pPr>
            <a:lvl7pPr marL="2743200" algn="l" defTabSz="914400" rtl="0" eaLnBrk="1" latinLnBrk="0" hangingPunct="1">
              <a:defRPr sz="2800" kern="1200">
                <a:solidFill>
                  <a:schemeClr val="tx1"/>
                </a:solidFill>
                <a:latin typeface="Arial" panose="020B0604020202020204" pitchFamily="34" charset="0"/>
                <a:ea typeface="+mn-ea"/>
                <a:cs typeface="+mn-cs"/>
              </a:defRPr>
            </a:lvl7pPr>
            <a:lvl8pPr marL="3200400" algn="l" defTabSz="914400" rtl="0" eaLnBrk="1" latinLnBrk="0" hangingPunct="1">
              <a:defRPr sz="2800" kern="1200">
                <a:solidFill>
                  <a:schemeClr val="tx1"/>
                </a:solidFill>
                <a:latin typeface="Arial" panose="020B0604020202020204" pitchFamily="34" charset="0"/>
                <a:ea typeface="+mn-ea"/>
                <a:cs typeface="+mn-cs"/>
              </a:defRPr>
            </a:lvl8pPr>
            <a:lvl9pPr marL="3657600" algn="l" defTabSz="914400" rtl="0" eaLnBrk="1" latinLnBrk="0" hangingPunct="1">
              <a:defRPr sz="2800" kern="1200">
                <a:solidFill>
                  <a:schemeClr val="tx1"/>
                </a:solidFill>
                <a:latin typeface="Arial" panose="020B0604020202020204" pitchFamily="34" charset="0"/>
                <a:ea typeface="+mn-ea"/>
                <a:cs typeface="+mn-cs"/>
              </a:defRPr>
            </a:lvl9pPr>
          </a:lstStyle>
          <a:p>
            <a:pPr marL="0" marR="0" lvl="0" indent="0" algn="ct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None/>
              <a:tabLst/>
              <a:defRPr/>
            </a:pPr>
            <a:r>
              <a:rPr kumimoji="0" lang="en-GB" sz="2000" b="0" i="1" u="none" strike="noStrike" kern="1200" cap="none" spc="0" normalizeH="0" baseline="0" noProof="0" dirty="0">
                <a:ln>
                  <a:noFill/>
                </a:ln>
                <a:solidFill>
                  <a:srgbClr val="585858"/>
                </a:solidFill>
                <a:effectLst/>
                <a:uLnTx/>
                <a:uFillTx/>
                <a:latin typeface="Arial" panose="020B0604020202020204" pitchFamily="34" charset="0"/>
                <a:ea typeface="+mn-ea"/>
                <a:cs typeface="+mn-cs"/>
              </a:rPr>
              <a:t>2 groups of 7 is equal to 7 groups of 2.</a:t>
            </a:r>
          </a:p>
        </p:txBody>
      </p:sp>
    </p:spTree>
    <p:custDataLst>
      <p:tags r:id="rId1"/>
    </p:custDataLst>
    <p:extLst>
      <p:ext uri="{BB962C8B-B14F-4D97-AF65-F5344CB8AC3E}">
        <p14:creationId xmlns:p14="http://schemas.microsoft.com/office/powerpoint/2010/main" val="21919434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animBg="1"/>
      <p:bldP spid="35" grpId="0"/>
      <p:bldP spid="3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Group 40">
            <a:extLst>
              <a:ext uri="{FF2B5EF4-FFF2-40B4-BE49-F238E27FC236}">
                <a16:creationId xmlns:a16="http://schemas.microsoft.com/office/drawing/2014/main" id="{F4756490-CC9B-49BE-831B-4F1CF444DA8C}"/>
              </a:ext>
            </a:extLst>
          </p:cNvPr>
          <p:cNvGrpSpPr/>
          <p:nvPr/>
        </p:nvGrpSpPr>
        <p:grpSpPr>
          <a:xfrm>
            <a:off x="952862" y="1858523"/>
            <a:ext cx="4957241" cy="1207973"/>
            <a:chOff x="2091627" y="2439291"/>
            <a:chExt cx="4957241" cy="1207973"/>
          </a:xfrm>
        </p:grpSpPr>
        <p:sp>
          <p:nvSpPr>
            <p:cNvPr id="31" name="Rectangle: Rounded Corners 30">
              <a:extLst>
                <a:ext uri="{FF2B5EF4-FFF2-40B4-BE49-F238E27FC236}">
                  <a16:creationId xmlns:a16="http://schemas.microsoft.com/office/drawing/2014/main" id="{8F347171-1242-4829-8588-E83EF556CF0C}"/>
                </a:ext>
              </a:extLst>
            </p:cNvPr>
            <p:cNvSpPr/>
            <p:nvPr/>
          </p:nvSpPr>
          <p:spPr>
            <a:xfrm>
              <a:off x="2091627" y="3094782"/>
              <a:ext cx="4957241" cy="552482"/>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0" name="Rectangle: Rounded Corners 29">
              <a:extLst>
                <a:ext uri="{FF2B5EF4-FFF2-40B4-BE49-F238E27FC236}">
                  <a16:creationId xmlns:a16="http://schemas.microsoft.com/office/drawing/2014/main" id="{D2ED23A8-2A42-42B4-9967-011461F146EE}"/>
                </a:ext>
              </a:extLst>
            </p:cNvPr>
            <p:cNvSpPr/>
            <p:nvPr/>
          </p:nvSpPr>
          <p:spPr>
            <a:xfrm>
              <a:off x="2091627" y="2439291"/>
              <a:ext cx="4957241" cy="552482"/>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grpSp>
        <p:nvGrpSpPr>
          <p:cNvPr id="40" name="Group 39">
            <a:extLst>
              <a:ext uri="{FF2B5EF4-FFF2-40B4-BE49-F238E27FC236}">
                <a16:creationId xmlns:a16="http://schemas.microsoft.com/office/drawing/2014/main" id="{5F3907C7-8635-4C4D-91E4-3D9966F1970F}"/>
              </a:ext>
            </a:extLst>
          </p:cNvPr>
          <p:cNvGrpSpPr/>
          <p:nvPr/>
        </p:nvGrpSpPr>
        <p:grpSpPr>
          <a:xfrm>
            <a:off x="952862" y="1858522"/>
            <a:ext cx="4957241" cy="1207973"/>
            <a:chOff x="2091627" y="2439290"/>
            <a:chExt cx="4957241" cy="1207973"/>
          </a:xfrm>
        </p:grpSpPr>
        <p:sp>
          <p:nvSpPr>
            <p:cNvPr id="33" name="Rectangle: Rounded Corners 32">
              <a:extLst>
                <a:ext uri="{FF2B5EF4-FFF2-40B4-BE49-F238E27FC236}">
                  <a16:creationId xmlns:a16="http://schemas.microsoft.com/office/drawing/2014/main" id="{E1A1786E-65C5-4FB9-922E-F4DA37098EB1}"/>
                </a:ext>
              </a:extLst>
            </p:cNvPr>
            <p:cNvSpPr/>
            <p:nvPr/>
          </p:nvSpPr>
          <p:spPr>
            <a:xfrm>
              <a:off x="2091627"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4" name="Rectangle: Rounded Corners 33">
              <a:extLst>
                <a:ext uri="{FF2B5EF4-FFF2-40B4-BE49-F238E27FC236}">
                  <a16:creationId xmlns:a16="http://schemas.microsoft.com/office/drawing/2014/main" id="{E85E79D6-0308-419D-84F7-7EB4289E73F9}"/>
                </a:ext>
              </a:extLst>
            </p:cNvPr>
            <p:cNvSpPr/>
            <p:nvPr/>
          </p:nvSpPr>
          <p:spPr>
            <a:xfrm>
              <a:off x="2819596"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5" name="Rectangle: Rounded Corners 34">
              <a:extLst>
                <a:ext uri="{FF2B5EF4-FFF2-40B4-BE49-F238E27FC236}">
                  <a16:creationId xmlns:a16="http://schemas.microsoft.com/office/drawing/2014/main" id="{E94D8E03-E2D8-439C-A578-57ADBC533127}"/>
                </a:ext>
              </a:extLst>
            </p:cNvPr>
            <p:cNvSpPr/>
            <p:nvPr/>
          </p:nvSpPr>
          <p:spPr>
            <a:xfrm>
              <a:off x="3547565"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6" name="Rectangle: Rounded Corners 35">
              <a:extLst>
                <a:ext uri="{FF2B5EF4-FFF2-40B4-BE49-F238E27FC236}">
                  <a16:creationId xmlns:a16="http://schemas.microsoft.com/office/drawing/2014/main" id="{7E74E965-5E6E-439F-BA1D-1B2FDE47A1AA}"/>
                </a:ext>
              </a:extLst>
            </p:cNvPr>
            <p:cNvSpPr/>
            <p:nvPr/>
          </p:nvSpPr>
          <p:spPr>
            <a:xfrm>
              <a:off x="4275534"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7" name="Rectangle: Rounded Corners 36">
              <a:extLst>
                <a:ext uri="{FF2B5EF4-FFF2-40B4-BE49-F238E27FC236}">
                  <a16:creationId xmlns:a16="http://schemas.microsoft.com/office/drawing/2014/main" id="{3AD12C13-B792-4120-A5A6-E64AE7806018}"/>
                </a:ext>
              </a:extLst>
            </p:cNvPr>
            <p:cNvSpPr/>
            <p:nvPr/>
          </p:nvSpPr>
          <p:spPr>
            <a:xfrm>
              <a:off x="5003502"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8" name="Rectangle: Rounded Corners 37">
              <a:extLst>
                <a:ext uri="{FF2B5EF4-FFF2-40B4-BE49-F238E27FC236}">
                  <a16:creationId xmlns:a16="http://schemas.microsoft.com/office/drawing/2014/main" id="{7EC157CC-95B5-4B57-A571-4B4C7FD1BAC3}"/>
                </a:ext>
              </a:extLst>
            </p:cNvPr>
            <p:cNvSpPr/>
            <p:nvPr/>
          </p:nvSpPr>
          <p:spPr>
            <a:xfrm>
              <a:off x="5731470"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9" name="Rectangle: Rounded Corners 38">
              <a:extLst>
                <a:ext uri="{FF2B5EF4-FFF2-40B4-BE49-F238E27FC236}">
                  <a16:creationId xmlns:a16="http://schemas.microsoft.com/office/drawing/2014/main" id="{12C7163E-9736-4041-ABCC-A007599790EC}"/>
                </a:ext>
              </a:extLst>
            </p:cNvPr>
            <p:cNvSpPr/>
            <p:nvPr/>
          </p:nvSpPr>
          <p:spPr>
            <a:xfrm>
              <a:off x="6459438"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D2F40416-DBC8-457B-8E23-B798723AF847}"/>
              </a:ext>
            </a:extLst>
          </p:cNvPr>
          <p:cNvSpPr>
            <a:spLocks noGrp="1"/>
          </p:cNvSpPr>
          <p:nvPr>
            <p:ph type="title"/>
          </p:nvPr>
        </p:nvSpPr>
        <p:spPr/>
        <p:txBody>
          <a:bodyPr/>
          <a:lstStyle/>
          <a:p>
            <a:r>
              <a:rPr lang="en-GB" dirty="0"/>
              <a:t>4MD-2 Manipulating the multiplicative relationship</a:t>
            </a:r>
          </a:p>
        </p:txBody>
      </p:sp>
      <p:grpSp>
        <p:nvGrpSpPr>
          <p:cNvPr id="9" name="Group 8">
            <a:extLst>
              <a:ext uri="{FF2B5EF4-FFF2-40B4-BE49-F238E27FC236}">
                <a16:creationId xmlns:a16="http://schemas.microsoft.com/office/drawing/2014/main" id="{2DE2665F-8735-4341-B052-7409426602A3}"/>
              </a:ext>
            </a:extLst>
          </p:cNvPr>
          <p:cNvGrpSpPr/>
          <p:nvPr/>
        </p:nvGrpSpPr>
        <p:grpSpPr>
          <a:xfrm>
            <a:off x="1017068" y="1911790"/>
            <a:ext cx="4832335" cy="1105116"/>
            <a:chOff x="647700" y="2621160"/>
            <a:chExt cx="4392606" cy="1004554"/>
          </a:xfrm>
        </p:grpSpPr>
        <p:pic>
          <p:nvPicPr>
            <p:cNvPr id="10" name="Picture 9" descr="A picture containing mirror&#10;&#10;Description automatically generated">
              <a:extLst>
                <a:ext uri="{FF2B5EF4-FFF2-40B4-BE49-F238E27FC236}">
                  <a16:creationId xmlns:a16="http://schemas.microsoft.com/office/drawing/2014/main" id="{882C0693-01C6-48EF-AA56-F016955157E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700" y="2621160"/>
              <a:ext cx="396000" cy="393429"/>
            </a:xfrm>
            <a:prstGeom prst="rect">
              <a:avLst/>
            </a:prstGeom>
          </p:spPr>
        </p:pic>
        <p:pic>
          <p:nvPicPr>
            <p:cNvPr id="11" name="Picture 10" descr="A picture containing mirror&#10;&#10;Description automatically generated">
              <a:extLst>
                <a:ext uri="{FF2B5EF4-FFF2-40B4-BE49-F238E27FC236}">
                  <a16:creationId xmlns:a16="http://schemas.microsoft.com/office/drawing/2014/main" id="{1BF8262B-08AB-4D94-9743-2C2C86F6E6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3801" y="2621160"/>
              <a:ext cx="396000" cy="393429"/>
            </a:xfrm>
            <a:prstGeom prst="rect">
              <a:avLst/>
            </a:prstGeom>
          </p:spPr>
        </p:pic>
        <p:pic>
          <p:nvPicPr>
            <p:cNvPr id="12" name="Picture 11" descr="A picture containing mirror&#10;&#10;Description automatically generated">
              <a:extLst>
                <a:ext uri="{FF2B5EF4-FFF2-40B4-BE49-F238E27FC236}">
                  <a16:creationId xmlns:a16="http://schemas.microsoft.com/office/drawing/2014/main" id="{DF541C43-7804-4455-B2A9-6C83BBA250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79902" y="2621160"/>
              <a:ext cx="396000" cy="393429"/>
            </a:xfrm>
            <a:prstGeom prst="rect">
              <a:avLst/>
            </a:prstGeom>
          </p:spPr>
        </p:pic>
        <p:pic>
          <p:nvPicPr>
            <p:cNvPr id="13" name="Picture 12" descr="A picture containing mirror&#10;&#10;Description automatically generated">
              <a:extLst>
                <a:ext uri="{FF2B5EF4-FFF2-40B4-BE49-F238E27FC236}">
                  <a16:creationId xmlns:a16="http://schemas.microsoft.com/office/drawing/2014/main" id="{0B3FE756-2EEC-4FBC-8446-D4BCC13BD6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46003" y="2621160"/>
              <a:ext cx="396000" cy="393429"/>
            </a:xfrm>
            <a:prstGeom prst="rect">
              <a:avLst/>
            </a:prstGeom>
          </p:spPr>
        </p:pic>
        <p:pic>
          <p:nvPicPr>
            <p:cNvPr id="14" name="Picture 13" descr="A picture containing mirror&#10;&#10;Description automatically generated">
              <a:extLst>
                <a:ext uri="{FF2B5EF4-FFF2-40B4-BE49-F238E27FC236}">
                  <a16:creationId xmlns:a16="http://schemas.microsoft.com/office/drawing/2014/main" id="{B658D90D-5C47-4FB8-969B-0D71C32A7D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2104" y="2621160"/>
              <a:ext cx="396000" cy="393429"/>
            </a:xfrm>
            <a:prstGeom prst="rect">
              <a:avLst/>
            </a:prstGeom>
          </p:spPr>
        </p:pic>
        <p:pic>
          <p:nvPicPr>
            <p:cNvPr id="15" name="Picture 14" descr="A picture containing mirror&#10;&#10;Description automatically generated">
              <a:extLst>
                <a:ext uri="{FF2B5EF4-FFF2-40B4-BE49-F238E27FC236}">
                  <a16:creationId xmlns:a16="http://schemas.microsoft.com/office/drawing/2014/main" id="{5084FD1A-C2E9-4E58-AD4A-6AC064B55A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78205" y="2621160"/>
              <a:ext cx="396000" cy="393429"/>
            </a:xfrm>
            <a:prstGeom prst="rect">
              <a:avLst/>
            </a:prstGeom>
          </p:spPr>
        </p:pic>
        <p:pic>
          <p:nvPicPr>
            <p:cNvPr id="16" name="Picture 15" descr="A picture containing mirror&#10;&#10;Description automatically generated">
              <a:extLst>
                <a:ext uri="{FF2B5EF4-FFF2-40B4-BE49-F238E27FC236}">
                  <a16:creationId xmlns:a16="http://schemas.microsoft.com/office/drawing/2014/main" id="{EDEB5AE0-5AB7-42DF-AF3A-1D6797E256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44306" y="2621160"/>
              <a:ext cx="396000" cy="393429"/>
            </a:xfrm>
            <a:prstGeom prst="rect">
              <a:avLst/>
            </a:prstGeom>
          </p:spPr>
        </p:pic>
        <p:pic>
          <p:nvPicPr>
            <p:cNvPr id="21" name="Picture 20" descr="A picture containing mirror&#10;&#10;Description automatically generated">
              <a:extLst>
                <a:ext uri="{FF2B5EF4-FFF2-40B4-BE49-F238E27FC236}">
                  <a16:creationId xmlns:a16="http://schemas.microsoft.com/office/drawing/2014/main" id="{C7222AAA-ECF5-4431-9981-B228BBAB8C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700" y="3232285"/>
              <a:ext cx="396000" cy="393429"/>
            </a:xfrm>
            <a:prstGeom prst="rect">
              <a:avLst/>
            </a:prstGeom>
          </p:spPr>
        </p:pic>
        <p:pic>
          <p:nvPicPr>
            <p:cNvPr id="22" name="Picture 21" descr="A picture containing mirror&#10;&#10;Description automatically generated">
              <a:extLst>
                <a:ext uri="{FF2B5EF4-FFF2-40B4-BE49-F238E27FC236}">
                  <a16:creationId xmlns:a16="http://schemas.microsoft.com/office/drawing/2014/main" id="{9B95037D-B3A8-4959-B53A-64D2F4E7A5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3801" y="3232285"/>
              <a:ext cx="396000" cy="393429"/>
            </a:xfrm>
            <a:prstGeom prst="rect">
              <a:avLst/>
            </a:prstGeom>
          </p:spPr>
        </p:pic>
        <p:pic>
          <p:nvPicPr>
            <p:cNvPr id="23" name="Picture 22" descr="A picture containing mirror&#10;&#10;Description automatically generated">
              <a:extLst>
                <a:ext uri="{FF2B5EF4-FFF2-40B4-BE49-F238E27FC236}">
                  <a16:creationId xmlns:a16="http://schemas.microsoft.com/office/drawing/2014/main" id="{C60883B4-8016-4FBA-86D7-4720EFED7EB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79902" y="3232285"/>
              <a:ext cx="396000" cy="393429"/>
            </a:xfrm>
            <a:prstGeom prst="rect">
              <a:avLst/>
            </a:prstGeom>
          </p:spPr>
        </p:pic>
        <p:pic>
          <p:nvPicPr>
            <p:cNvPr id="24" name="Picture 23" descr="A picture containing mirror&#10;&#10;Description automatically generated">
              <a:extLst>
                <a:ext uri="{FF2B5EF4-FFF2-40B4-BE49-F238E27FC236}">
                  <a16:creationId xmlns:a16="http://schemas.microsoft.com/office/drawing/2014/main" id="{13C9EF0C-A901-464C-82BD-9860437287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46003" y="3232285"/>
              <a:ext cx="396000" cy="393429"/>
            </a:xfrm>
            <a:prstGeom prst="rect">
              <a:avLst/>
            </a:prstGeom>
          </p:spPr>
        </p:pic>
        <p:pic>
          <p:nvPicPr>
            <p:cNvPr id="25" name="Picture 24" descr="A picture containing mirror&#10;&#10;Description automatically generated">
              <a:extLst>
                <a:ext uri="{FF2B5EF4-FFF2-40B4-BE49-F238E27FC236}">
                  <a16:creationId xmlns:a16="http://schemas.microsoft.com/office/drawing/2014/main" id="{86F797B0-D540-4658-BDAB-4FC4282AEA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2104" y="3232285"/>
              <a:ext cx="396000" cy="393429"/>
            </a:xfrm>
            <a:prstGeom prst="rect">
              <a:avLst/>
            </a:prstGeom>
          </p:spPr>
        </p:pic>
        <p:pic>
          <p:nvPicPr>
            <p:cNvPr id="26" name="Picture 25" descr="A picture containing mirror&#10;&#10;Description automatically generated">
              <a:extLst>
                <a:ext uri="{FF2B5EF4-FFF2-40B4-BE49-F238E27FC236}">
                  <a16:creationId xmlns:a16="http://schemas.microsoft.com/office/drawing/2014/main" id="{55250D21-EB45-41E0-9EE6-1A9F5F4FC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78205" y="3232285"/>
              <a:ext cx="396000" cy="393429"/>
            </a:xfrm>
            <a:prstGeom prst="rect">
              <a:avLst/>
            </a:prstGeom>
          </p:spPr>
        </p:pic>
        <p:pic>
          <p:nvPicPr>
            <p:cNvPr id="27" name="Picture 26" descr="A picture containing mirror&#10;&#10;Description automatically generated">
              <a:extLst>
                <a:ext uri="{FF2B5EF4-FFF2-40B4-BE49-F238E27FC236}">
                  <a16:creationId xmlns:a16="http://schemas.microsoft.com/office/drawing/2014/main" id="{7628BBFD-5182-44B6-8250-DB49F0F54E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44306" y="3232285"/>
              <a:ext cx="396000" cy="393429"/>
            </a:xfrm>
            <a:prstGeom prst="rect">
              <a:avLst/>
            </a:prstGeom>
          </p:spPr>
        </p:pic>
      </p:grpSp>
      <p:sp>
        <p:nvSpPr>
          <p:cNvPr id="42" name="Rectangle 41">
            <a:extLst>
              <a:ext uri="{FF2B5EF4-FFF2-40B4-BE49-F238E27FC236}">
                <a16:creationId xmlns:a16="http://schemas.microsoft.com/office/drawing/2014/main" id="{F2239732-2BDA-41E8-8694-A24E3AA7FC6F}"/>
              </a:ext>
            </a:extLst>
          </p:cNvPr>
          <p:cNvSpPr/>
          <p:nvPr/>
        </p:nvSpPr>
        <p:spPr>
          <a:xfrm>
            <a:off x="952862" y="3996348"/>
            <a:ext cx="2031325" cy="1266693"/>
          </a:xfrm>
          <a:prstGeom prst="rect">
            <a:avLst/>
          </a:prstGeom>
        </p:spPr>
        <p:txBody>
          <a:bodyPr wrap="none">
            <a:spAutoFit/>
          </a:bodyPr>
          <a:lstStyle/>
          <a:p>
            <a:pPr marL="0" marR="0" lvl="0" indent="0" algn="l" defTabSz="914400" rtl="0" eaLnBrk="1" fontAlgn="auto" latinLnBrk="0" hangingPunct="1">
              <a:lnSpc>
                <a:spcPct val="114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85858"/>
                </a:solidFill>
                <a:effectLst/>
                <a:uLnTx/>
                <a:uFillTx/>
                <a:latin typeface="Calibri" panose="020F0502020204030204"/>
                <a:ea typeface="+mn-ea"/>
                <a:cs typeface="+mn-cs"/>
              </a:rPr>
              <a:t>2 × 7 = 14</a:t>
            </a:r>
          </a:p>
          <a:p>
            <a:pPr marL="0" marR="0" lvl="0" indent="0" algn="l" defTabSz="914400" rtl="0" eaLnBrk="1" fontAlgn="auto" latinLnBrk="0" hangingPunct="1">
              <a:lnSpc>
                <a:spcPct val="114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85858"/>
                </a:solidFill>
                <a:effectLst/>
                <a:uLnTx/>
                <a:uFillTx/>
                <a:latin typeface="Calibri" panose="020F0502020204030204"/>
                <a:ea typeface="+mn-ea"/>
                <a:cs typeface="+mn-cs"/>
              </a:rPr>
              <a:t>7 × 2 = 14</a:t>
            </a:r>
          </a:p>
        </p:txBody>
      </p:sp>
      <p:sp>
        <p:nvSpPr>
          <p:cNvPr id="43" name="Rectangle 42">
            <a:extLst>
              <a:ext uri="{FF2B5EF4-FFF2-40B4-BE49-F238E27FC236}">
                <a16:creationId xmlns:a16="http://schemas.microsoft.com/office/drawing/2014/main" id="{BA741376-B6D7-4B7E-A5B8-C727B98927B2}"/>
              </a:ext>
            </a:extLst>
          </p:cNvPr>
          <p:cNvSpPr/>
          <p:nvPr/>
        </p:nvSpPr>
        <p:spPr>
          <a:xfrm>
            <a:off x="4009665" y="3996348"/>
            <a:ext cx="2016899" cy="1266693"/>
          </a:xfrm>
          <a:prstGeom prst="rect">
            <a:avLst/>
          </a:prstGeom>
        </p:spPr>
        <p:txBody>
          <a:bodyPr wrap="none">
            <a:spAutoFit/>
          </a:bodyPr>
          <a:lstStyle/>
          <a:p>
            <a:pPr marL="0" marR="0" lvl="0" indent="0" algn="l" defTabSz="914400" rtl="0" eaLnBrk="1" fontAlgn="auto" latinLnBrk="0" hangingPunct="1">
              <a:lnSpc>
                <a:spcPct val="114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85858"/>
                </a:solidFill>
                <a:effectLst/>
                <a:uLnTx/>
                <a:uFillTx/>
                <a:latin typeface="Calibri" panose="020F0502020204030204"/>
                <a:ea typeface="+mn-ea"/>
                <a:cs typeface="+mn-cs"/>
              </a:rPr>
              <a:t>14 ÷ 7 = 2</a:t>
            </a:r>
          </a:p>
          <a:p>
            <a:pPr marL="0" marR="0" lvl="0" indent="0" algn="l" defTabSz="914400" rtl="0" eaLnBrk="1" fontAlgn="auto" latinLnBrk="0" hangingPunct="1">
              <a:lnSpc>
                <a:spcPct val="114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85858"/>
                </a:solidFill>
                <a:effectLst/>
                <a:uLnTx/>
                <a:uFillTx/>
                <a:latin typeface="Calibri" panose="020F0502020204030204"/>
                <a:ea typeface="+mn-ea"/>
                <a:cs typeface="+mn-cs"/>
              </a:rPr>
              <a:t>14 ÷ 2 = 7</a:t>
            </a:r>
          </a:p>
        </p:txBody>
      </p:sp>
      <p:sp>
        <p:nvSpPr>
          <p:cNvPr id="3" name="TextBox 19">
            <a:extLst>
              <a:ext uri="{FF2B5EF4-FFF2-40B4-BE49-F238E27FC236}">
                <a16:creationId xmlns:a16="http://schemas.microsoft.com/office/drawing/2014/main" id="{07AD04AC-0B01-485B-A93A-BE9A36008E18}"/>
              </a:ext>
            </a:extLst>
          </p:cNvPr>
          <p:cNvSpPr txBox="1"/>
          <p:nvPr/>
        </p:nvSpPr>
        <p:spPr>
          <a:xfrm>
            <a:off x="6510337" y="4275751"/>
            <a:ext cx="4905375" cy="707886"/>
          </a:xfrm>
          <a:prstGeom prst="rect">
            <a:avLst/>
          </a:prstGeom>
          <a:solidFill>
            <a:schemeClr val="accent2"/>
          </a:solidFill>
          <a:ln w="12700">
            <a:noFill/>
          </a:ln>
        </p:spPr>
        <p:txBody>
          <a:bodyPr wrap="square" rtlCol="0">
            <a:spAutoFit/>
          </a:bodyPr>
          <a:lstStyle>
            <a:defPPr>
              <a:defRPr lang="en-GB"/>
            </a:defPPr>
            <a:lvl1pPr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4572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2pPr>
            <a:lvl3pPr marL="9144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3pPr>
            <a:lvl4pPr marL="13716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4pPr>
            <a:lvl5pPr marL="18288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5pPr>
            <a:lvl6pPr marL="2286000" algn="l" defTabSz="914400" rtl="0" eaLnBrk="1" latinLnBrk="0" hangingPunct="1">
              <a:defRPr sz="2800" kern="1200">
                <a:solidFill>
                  <a:schemeClr val="tx1"/>
                </a:solidFill>
                <a:latin typeface="Arial" panose="020B0604020202020204" pitchFamily="34" charset="0"/>
                <a:ea typeface="+mn-ea"/>
                <a:cs typeface="+mn-cs"/>
              </a:defRPr>
            </a:lvl6pPr>
            <a:lvl7pPr marL="2743200" algn="l" defTabSz="914400" rtl="0" eaLnBrk="1" latinLnBrk="0" hangingPunct="1">
              <a:defRPr sz="2800" kern="1200">
                <a:solidFill>
                  <a:schemeClr val="tx1"/>
                </a:solidFill>
                <a:latin typeface="Arial" panose="020B0604020202020204" pitchFamily="34" charset="0"/>
                <a:ea typeface="+mn-ea"/>
                <a:cs typeface="+mn-cs"/>
              </a:defRPr>
            </a:lvl7pPr>
            <a:lvl8pPr marL="3200400" algn="l" defTabSz="914400" rtl="0" eaLnBrk="1" latinLnBrk="0" hangingPunct="1">
              <a:defRPr sz="2800" kern="1200">
                <a:solidFill>
                  <a:schemeClr val="tx1"/>
                </a:solidFill>
                <a:latin typeface="Arial" panose="020B0604020202020204" pitchFamily="34" charset="0"/>
                <a:ea typeface="+mn-ea"/>
                <a:cs typeface="+mn-cs"/>
              </a:defRPr>
            </a:lvl8pPr>
            <a:lvl9pPr marL="3657600" algn="l" defTabSz="914400" rtl="0" eaLnBrk="1" latinLnBrk="0" hangingPunct="1">
              <a:defRPr sz="2800" kern="1200">
                <a:solidFill>
                  <a:schemeClr val="tx1"/>
                </a:solidFill>
                <a:latin typeface="Arial" panose="020B0604020202020204" pitchFamily="34" charset="0"/>
                <a:ea typeface="+mn-ea"/>
                <a:cs typeface="+mn-cs"/>
              </a:defRPr>
            </a:lvl9pPr>
          </a:lstStyle>
          <a:p>
            <a:pPr marL="0" marR="0" lvl="0" indent="0" algn="ct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None/>
              <a:tabLst/>
              <a:defRPr/>
            </a:pPr>
            <a:r>
              <a:rPr kumimoji="0" lang="en-GB" sz="2000" b="0" i="1" u="none" strike="noStrike" kern="1200" cap="none" spc="0" normalizeH="0" baseline="0" noProof="0" dirty="0">
                <a:ln>
                  <a:noFill/>
                </a:ln>
                <a:solidFill>
                  <a:srgbClr val="585858"/>
                </a:solidFill>
                <a:effectLst/>
                <a:uLnTx/>
                <a:uFillTx/>
                <a:latin typeface="Arial" panose="020B0604020202020204" pitchFamily="34" charset="0"/>
                <a:ea typeface="+mn-ea"/>
                <a:cs typeface="+mn-cs"/>
              </a:rPr>
              <a:t>Exchange the factors and the product remains the same.</a:t>
            </a:r>
          </a:p>
        </p:txBody>
      </p:sp>
      <p:sp>
        <p:nvSpPr>
          <p:cNvPr id="4" name="Content Placeholder 2">
            <a:extLst>
              <a:ext uri="{FF2B5EF4-FFF2-40B4-BE49-F238E27FC236}">
                <a16:creationId xmlns:a16="http://schemas.microsoft.com/office/drawing/2014/main" id="{AC09159D-9508-4062-86DB-D243AD7A4009}"/>
              </a:ext>
            </a:extLst>
          </p:cNvPr>
          <p:cNvSpPr txBox="1">
            <a:spLocks/>
          </p:cNvSpPr>
          <p:nvPr/>
        </p:nvSpPr>
        <p:spPr>
          <a:xfrm>
            <a:off x="6096000" y="1557338"/>
            <a:ext cx="5760640" cy="2100262"/>
          </a:xfrm>
          <a:prstGeom prst="rect">
            <a:avLst/>
          </a:prstGeom>
        </p:spPr>
        <p:txBody>
          <a:bodyPr/>
          <a:lstStyle>
            <a:lvl1pPr marL="257168" indent="-257168" algn="l" rtl="0" eaLnBrk="0" fontAlgn="base" hangingPunct="0">
              <a:spcBef>
                <a:spcPct val="20000"/>
              </a:spcBef>
              <a:spcAft>
                <a:spcPct val="0"/>
              </a:spcAft>
              <a:buClr>
                <a:schemeClr val="tx2"/>
              </a:buClr>
              <a:buFont typeface="Arial" panose="020B0604020202020204" pitchFamily="34" charset="0"/>
              <a:defRPr sz="2400">
                <a:solidFill>
                  <a:srgbClr val="585858"/>
                </a:solidFill>
                <a:latin typeface="+mn-lt"/>
                <a:ea typeface="+mn-ea"/>
                <a:cs typeface="+mn-cs"/>
              </a:defRPr>
            </a:lvl1pPr>
            <a:lvl2pPr marL="557199" indent="-214308" algn="l" rtl="0" eaLnBrk="0" fontAlgn="base" hangingPunct="0">
              <a:spcBef>
                <a:spcPct val="20000"/>
              </a:spcBef>
              <a:spcAft>
                <a:spcPct val="0"/>
              </a:spcAft>
              <a:buClr>
                <a:srgbClr val="00628C"/>
              </a:buClr>
              <a:buFont typeface="Arial" panose="020B0604020202020204" pitchFamily="34" charset="0"/>
              <a:buChar char="●"/>
              <a:defRPr sz="2100">
                <a:solidFill>
                  <a:srgbClr val="585858"/>
                </a:solidFill>
                <a:latin typeface="+mn-lt"/>
              </a:defRPr>
            </a:lvl2pPr>
            <a:lvl3pPr marL="857228" indent="-171446" algn="l" rtl="0" eaLnBrk="0" fontAlgn="base" hangingPunct="0">
              <a:spcBef>
                <a:spcPct val="20000"/>
              </a:spcBef>
              <a:spcAft>
                <a:spcPct val="0"/>
              </a:spcAft>
              <a:buClr>
                <a:srgbClr val="00628C"/>
              </a:buClr>
              <a:buFont typeface="Arial" panose="020B0604020202020204" pitchFamily="34" charset="0"/>
              <a:buChar char="–"/>
              <a:defRPr sz="1800">
                <a:solidFill>
                  <a:srgbClr val="585858"/>
                </a:solidFill>
                <a:latin typeface="+mn-lt"/>
              </a:defRPr>
            </a:lvl3pPr>
            <a:lvl4pPr marL="1200120" indent="-171446" algn="l" rtl="0" eaLnBrk="0" fontAlgn="base" hangingPunct="0">
              <a:spcBef>
                <a:spcPct val="20000"/>
              </a:spcBef>
              <a:spcAft>
                <a:spcPct val="0"/>
              </a:spcAft>
              <a:buClr>
                <a:schemeClr val="accent2"/>
              </a:buClr>
              <a:buFont typeface="Arial" panose="020B0604020202020204" pitchFamily="34" charset="0"/>
              <a:buChar char="●"/>
              <a:defRPr sz="1425">
                <a:solidFill>
                  <a:schemeClr val="tx1"/>
                </a:solidFill>
                <a:latin typeface="+mn-lt"/>
              </a:defRPr>
            </a:lvl4pPr>
            <a:lvl5pPr marL="1543012" indent="-171446" algn="l" rtl="0" eaLnBrk="0" fontAlgn="base" hangingPunct="0">
              <a:spcBef>
                <a:spcPct val="20000"/>
              </a:spcBef>
              <a:spcAft>
                <a:spcPct val="0"/>
              </a:spcAft>
              <a:buClr>
                <a:schemeClr val="tx2"/>
              </a:buClr>
              <a:buFont typeface="Arial" panose="020B0604020202020204" pitchFamily="34" charset="0"/>
              <a:buChar char="●"/>
              <a:defRPr sz="1425">
                <a:solidFill>
                  <a:schemeClr val="tx1"/>
                </a:solidFill>
                <a:latin typeface="+mn-lt"/>
              </a:defRPr>
            </a:lvl5pPr>
            <a:lvl6pPr marL="1885903" indent="-171446" algn="l" rtl="0" fontAlgn="base">
              <a:spcBef>
                <a:spcPct val="20000"/>
              </a:spcBef>
              <a:spcAft>
                <a:spcPct val="0"/>
              </a:spcAft>
              <a:buClr>
                <a:schemeClr val="tx2"/>
              </a:buClr>
              <a:buFont typeface="Arial" charset="0"/>
              <a:buChar char="●"/>
              <a:defRPr sz="1425">
                <a:solidFill>
                  <a:schemeClr val="tx1"/>
                </a:solidFill>
                <a:latin typeface="+mn-lt"/>
              </a:defRPr>
            </a:lvl6pPr>
            <a:lvl7pPr marL="2228795" indent="-171446" algn="l" rtl="0" fontAlgn="base">
              <a:spcBef>
                <a:spcPct val="20000"/>
              </a:spcBef>
              <a:spcAft>
                <a:spcPct val="0"/>
              </a:spcAft>
              <a:buClr>
                <a:schemeClr val="tx2"/>
              </a:buClr>
              <a:buFont typeface="Arial" charset="0"/>
              <a:buChar char="●"/>
              <a:defRPr sz="1425">
                <a:solidFill>
                  <a:schemeClr val="tx1"/>
                </a:solidFill>
                <a:latin typeface="+mn-lt"/>
              </a:defRPr>
            </a:lvl7pPr>
            <a:lvl8pPr marL="2571686" indent="-171446" algn="l" rtl="0" fontAlgn="base">
              <a:spcBef>
                <a:spcPct val="20000"/>
              </a:spcBef>
              <a:spcAft>
                <a:spcPct val="0"/>
              </a:spcAft>
              <a:buClr>
                <a:schemeClr val="tx2"/>
              </a:buClr>
              <a:buFont typeface="Arial" charset="0"/>
              <a:buChar char="●"/>
              <a:defRPr sz="1425">
                <a:solidFill>
                  <a:schemeClr val="tx1"/>
                </a:solidFill>
                <a:latin typeface="+mn-lt"/>
              </a:defRPr>
            </a:lvl8pPr>
            <a:lvl9pPr marL="2914577" indent="-171446" algn="l" rtl="0" fontAlgn="base">
              <a:spcBef>
                <a:spcPct val="20000"/>
              </a:spcBef>
              <a:spcAft>
                <a:spcPct val="0"/>
              </a:spcAft>
              <a:buClr>
                <a:schemeClr val="tx2"/>
              </a:buClr>
              <a:buFont typeface="Arial" charset="0"/>
              <a:buChar char="●"/>
              <a:defRPr sz="1425">
                <a:solidFill>
                  <a:schemeClr val="tx1"/>
                </a:solidFill>
                <a:latin typeface="+mn-lt"/>
              </a:defRPr>
            </a:lvl9pPr>
          </a:lstStyle>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If we know these two equations have the same product, can you write a corresponding division statement? And another? What do you notice?</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Return to arrays and ask children to write 2 multiplication and 2 division statements for each.</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1200" cap="none" spc="0" normalizeH="0" baseline="0" noProof="0" dirty="0">
              <a:ln>
                <a:noFill/>
              </a:ln>
              <a:solidFill>
                <a:srgbClr val="585858"/>
              </a:solidFill>
              <a:effectLst/>
              <a:uLnTx/>
              <a:uFillTx/>
              <a:latin typeface="Calibri" panose="020F0502020204030204"/>
              <a:ea typeface="+mn-ea"/>
              <a:cs typeface="+mn-cs"/>
            </a:endParaRPr>
          </a:p>
          <a:p>
            <a:pPr marL="0" marR="0" lvl="0" indent="0"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None/>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p:txBody>
      </p:sp>
      <p:sp>
        <p:nvSpPr>
          <p:cNvPr id="5" name="TextBox 19">
            <a:extLst>
              <a:ext uri="{FF2B5EF4-FFF2-40B4-BE49-F238E27FC236}">
                <a16:creationId xmlns:a16="http://schemas.microsoft.com/office/drawing/2014/main" id="{D6FBFBEE-2E18-4738-B085-073152371C51}"/>
              </a:ext>
            </a:extLst>
          </p:cNvPr>
          <p:cNvSpPr txBox="1"/>
          <p:nvPr/>
        </p:nvSpPr>
        <p:spPr>
          <a:xfrm>
            <a:off x="6510336" y="4983637"/>
            <a:ext cx="4905375" cy="707886"/>
          </a:xfrm>
          <a:prstGeom prst="rect">
            <a:avLst/>
          </a:prstGeom>
          <a:solidFill>
            <a:schemeClr val="accent2"/>
          </a:solidFill>
          <a:ln w="12700">
            <a:noFill/>
          </a:ln>
        </p:spPr>
        <p:txBody>
          <a:bodyPr wrap="square" rtlCol="0">
            <a:spAutoFit/>
          </a:bodyPr>
          <a:lstStyle>
            <a:defPPr>
              <a:defRPr lang="en-GB"/>
            </a:defPPr>
            <a:lvl1pPr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4572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2pPr>
            <a:lvl3pPr marL="9144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3pPr>
            <a:lvl4pPr marL="13716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4pPr>
            <a:lvl5pPr marL="18288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5pPr>
            <a:lvl6pPr marL="2286000" algn="l" defTabSz="914400" rtl="0" eaLnBrk="1" latinLnBrk="0" hangingPunct="1">
              <a:defRPr sz="2800" kern="1200">
                <a:solidFill>
                  <a:schemeClr val="tx1"/>
                </a:solidFill>
                <a:latin typeface="Arial" panose="020B0604020202020204" pitchFamily="34" charset="0"/>
                <a:ea typeface="+mn-ea"/>
                <a:cs typeface="+mn-cs"/>
              </a:defRPr>
            </a:lvl6pPr>
            <a:lvl7pPr marL="2743200" algn="l" defTabSz="914400" rtl="0" eaLnBrk="1" latinLnBrk="0" hangingPunct="1">
              <a:defRPr sz="2800" kern="1200">
                <a:solidFill>
                  <a:schemeClr val="tx1"/>
                </a:solidFill>
                <a:latin typeface="Arial" panose="020B0604020202020204" pitchFamily="34" charset="0"/>
                <a:ea typeface="+mn-ea"/>
                <a:cs typeface="+mn-cs"/>
              </a:defRPr>
            </a:lvl7pPr>
            <a:lvl8pPr marL="3200400" algn="l" defTabSz="914400" rtl="0" eaLnBrk="1" latinLnBrk="0" hangingPunct="1">
              <a:defRPr sz="2800" kern="1200">
                <a:solidFill>
                  <a:schemeClr val="tx1"/>
                </a:solidFill>
                <a:latin typeface="Arial" panose="020B0604020202020204" pitchFamily="34" charset="0"/>
                <a:ea typeface="+mn-ea"/>
                <a:cs typeface="+mn-cs"/>
              </a:defRPr>
            </a:lvl8pPr>
            <a:lvl9pPr marL="3657600" algn="l" defTabSz="914400" rtl="0" eaLnBrk="1" latinLnBrk="0" hangingPunct="1">
              <a:defRPr sz="2800" kern="1200">
                <a:solidFill>
                  <a:schemeClr val="tx1"/>
                </a:solidFill>
                <a:latin typeface="Arial" panose="020B0604020202020204" pitchFamily="34" charset="0"/>
                <a:ea typeface="+mn-ea"/>
                <a:cs typeface="+mn-cs"/>
              </a:defRPr>
            </a:lvl9pPr>
          </a:lstStyle>
          <a:p>
            <a:pPr marL="0" marR="0" lvl="0" indent="0" algn="ct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None/>
              <a:tabLst/>
              <a:defRPr/>
            </a:pPr>
            <a:r>
              <a:rPr kumimoji="0" lang="en-GB" sz="2000" b="0" i="1" u="none" strike="noStrike" kern="1200" cap="none" spc="0" normalizeH="0" baseline="0" noProof="0" dirty="0">
                <a:ln>
                  <a:noFill/>
                </a:ln>
                <a:solidFill>
                  <a:srgbClr val="585858"/>
                </a:solidFill>
                <a:effectLst/>
                <a:uLnTx/>
                <a:uFillTx/>
                <a:latin typeface="Arial" panose="020B0604020202020204" pitchFamily="34" charset="0"/>
                <a:ea typeface="+mn-ea"/>
                <a:cs typeface="+mn-cs"/>
              </a:rPr>
              <a:t>Exchange the divisor and quotient and the dividend remains the same.</a:t>
            </a:r>
          </a:p>
        </p:txBody>
      </p:sp>
    </p:spTree>
    <p:custDataLst>
      <p:tags r:id="rId1"/>
    </p:custDataLst>
    <p:extLst>
      <p:ext uri="{BB962C8B-B14F-4D97-AF65-F5344CB8AC3E}">
        <p14:creationId xmlns:p14="http://schemas.microsoft.com/office/powerpoint/2010/main" val="12024563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4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40"/>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F45F7-3751-40D3-9748-8A09B9A5CAAD}"/>
              </a:ext>
            </a:extLst>
          </p:cNvPr>
          <p:cNvSpPr>
            <a:spLocks noGrp="1"/>
          </p:cNvSpPr>
          <p:nvPr>
            <p:ph type="title"/>
          </p:nvPr>
        </p:nvSpPr>
        <p:spPr/>
        <p:txBody>
          <a:bodyPr/>
          <a:lstStyle/>
          <a:p>
            <a:r>
              <a:rPr lang="en-GB" dirty="0"/>
              <a:t>4MD-2 Manipulating the multiplicative relationship</a:t>
            </a:r>
          </a:p>
        </p:txBody>
      </p:sp>
      <p:sp>
        <p:nvSpPr>
          <p:cNvPr id="3" name="TextBox 2">
            <a:extLst>
              <a:ext uri="{FF2B5EF4-FFF2-40B4-BE49-F238E27FC236}">
                <a16:creationId xmlns:a16="http://schemas.microsoft.com/office/drawing/2014/main" id="{D5C9FA29-B393-4322-A55D-2E5618493A1A}"/>
              </a:ext>
            </a:extLst>
          </p:cNvPr>
          <p:cNvSpPr txBox="1"/>
          <p:nvPr/>
        </p:nvSpPr>
        <p:spPr>
          <a:xfrm>
            <a:off x="708602" y="2405549"/>
            <a:ext cx="169086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585858"/>
                </a:solidFill>
                <a:effectLst/>
                <a:uLnTx/>
                <a:uFillTx/>
                <a:latin typeface="Calibri" panose="020F0502020204030204"/>
                <a:ea typeface="+mn-ea"/>
                <a:cs typeface="+mn-cs"/>
              </a:rPr>
              <a:t>14 ÷ 7 = 2</a:t>
            </a:r>
          </a:p>
        </p:txBody>
      </p:sp>
      <p:sp>
        <p:nvSpPr>
          <p:cNvPr id="4" name="Rectangle 3">
            <a:extLst>
              <a:ext uri="{FF2B5EF4-FFF2-40B4-BE49-F238E27FC236}">
                <a16:creationId xmlns:a16="http://schemas.microsoft.com/office/drawing/2014/main" id="{1371BC03-BCD1-4AB8-BD27-3ED0DDCAE7AF}"/>
              </a:ext>
            </a:extLst>
          </p:cNvPr>
          <p:cNvSpPr/>
          <p:nvPr/>
        </p:nvSpPr>
        <p:spPr>
          <a:xfrm>
            <a:off x="736886" y="2251351"/>
            <a:ext cx="1626447" cy="790009"/>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00FD618-C56F-4E3C-92AA-4B7FDE053DA6}"/>
              </a:ext>
            </a:extLst>
          </p:cNvPr>
          <p:cNvSpPr txBox="1"/>
          <p:nvPr/>
        </p:nvSpPr>
        <p:spPr>
          <a:xfrm>
            <a:off x="704075" y="4715969"/>
            <a:ext cx="169086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585858"/>
                </a:solidFill>
                <a:effectLst/>
                <a:uLnTx/>
                <a:uFillTx/>
                <a:latin typeface="Calibri" panose="020F0502020204030204"/>
                <a:ea typeface="+mn-ea"/>
                <a:cs typeface="+mn-cs"/>
              </a:rPr>
              <a:t>14 ÷ 2 = 7</a:t>
            </a:r>
          </a:p>
        </p:txBody>
      </p:sp>
      <p:sp>
        <p:nvSpPr>
          <p:cNvPr id="6" name="Rectangle 5">
            <a:extLst>
              <a:ext uri="{FF2B5EF4-FFF2-40B4-BE49-F238E27FC236}">
                <a16:creationId xmlns:a16="http://schemas.microsoft.com/office/drawing/2014/main" id="{38073DDF-6818-4898-BE97-9AA541DFF988}"/>
              </a:ext>
            </a:extLst>
          </p:cNvPr>
          <p:cNvSpPr/>
          <p:nvPr/>
        </p:nvSpPr>
        <p:spPr>
          <a:xfrm>
            <a:off x="736886" y="4536409"/>
            <a:ext cx="1626447" cy="790009"/>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2A813553-18CE-42DE-A94B-769874F07B40}"/>
              </a:ext>
            </a:extLst>
          </p:cNvPr>
          <p:cNvSpPr txBox="1"/>
          <p:nvPr/>
        </p:nvSpPr>
        <p:spPr>
          <a:xfrm>
            <a:off x="2881280" y="4377495"/>
            <a:ext cx="316156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585858"/>
                </a:solidFill>
                <a:effectLst/>
                <a:uLnTx/>
                <a:uFillTx/>
                <a:latin typeface="Calibri" panose="020F0502020204030204"/>
                <a:ea typeface="+mn-ea"/>
                <a:cs typeface="+mn-cs"/>
              </a:rPr>
              <a:t>7 groups of 2</a:t>
            </a:r>
          </a:p>
        </p:txBody>
      </p:sp>
      <p:sp>
        <p:nvSpPr>
          <p:cNvPr id="8" name="Rectangle 7">
            <a:extLst>
              <a:ext uri="{FF2B5EF4-FFF2-40B4-BE49-F238E27FC236}">
                <a16:creationId xmlns:a16="http://schemas.microsoft.com/office/drawing/2014/main" id="{0E1BD011-191A-427C-89EE-24A9A3F51476}"/>
              </a:ext>
            </a:extLst>
          </p:cNvPr>
          <p:cNvSpPr/>
          <p:nvPr/>
        </p:nvSpPr>
        <p:spPr>
          <a:xfrm>
            <a:off x="2874721" y="4172370"/>
            <a:ext cx="3084263" cy="1470890"/>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9" name="Straight Connector 8">
            <a:extLst>
              <a:ext uri="{FF2B5EF4-FFF2-40B4-BE49-F238E27FC236}">
                <a16:creationId xmlns:a16="http://schemas.microsoft.com/office/drawing/2014/main" id="{18C2F4C3-6A33-4789-A130-90BB3765B88B}"/>
              </a:ext>
            </a:extLst>
          </p:cNvPr>
          <p:cNvCxnSpPr>
            <a:cxnSpLocks/>
          </p:cNvCxnSpPr>
          <p:nvPr/>
        </p:nvCxnSpPr>
        <p:spPr>
          <a:xfrm>
            <a:off x="2363335" y="4940065"/>
            <a:ext cx="511386" cy="0"/>
          </a:xfrm>
          <a:prstGeom prst="line">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cxnSp>
      <p:cxnSp>
        <p:nvCxnSpPr>
          <p:cNvPr id="10" name="Straight Connector 9">
            <a:extLst>
              <a:ext uri="{FF2B5EF4-FFF2-40B4-BE49-F238E27FC236}">
                <a16:creationId xmlns:a16="http://schemas.microsoft.com/office/drawing/2014/main" id="{149ACC91-1247-44F8-BC4C-BB6EA44B3553}"/>
              </a:ext>
            </a:extLst>
          </p:cNvPr>
          <p:cNvCxnSpPr>
            <a:cxnSpLocks/>
            <a:stCxn id="4" idx="3"/>
            <a:endCxn id="36" idx="1"/>
          </p:cNvCxnSpPr>
          <p:nvPr/>
        </p:nvCxnSpPr>
        <p:spPr>
          <a:xfrm flipV="1">
            <a:off x="2363333" y="2643140"/>
            <a:ext cx="554076" cy="3216"/>
          </a:xfrm>
          <a:prstGeom prst="line">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a:extLst>
              <a:ext uri="{FF2B5EF4-FFF2-40B4-BE49-F238E27FC236}">
                <a16:creationId xmlns:a16="http://schemas.microsoft.com/office/drawing/2014/main" id="{D7F91DBC-57FB-4D4A-BD0C-1A97B51B9915}"/>
              </a:ext>
            </a:extLst>
          </p:cNvPr>
          <p:cNvCxnSpPr>
            <a:cxnSpLocks/>
          </p:cNvCxnSpPr>
          <p:nvPr/>
        </p:nvCxnSpPr>
        <p:spPr>
          <a:xfrm>
            <a:off x="2363334" y="3036607"/>
            <a:ext cx="511387" cy="1135763"/>
          </a:xfrm>
          <a:prstGeom prst="line">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cxnSp>
      <p:cxnSp>
        <p:nvCxnSpPr>
          <p:cNvPr id="12" name="Straight Connector 11">
            <a:extLst>
              <a:ext uri="{FF2B5EF4-FFF2-40B4-BE49-F238E27FC236}">
                <a16:creationId xmlns:a16="http://schemas.microsoft.com/office/drawing/2014/main" id="{06D7FCD6-2DD9-4E85-B2ED-2175652741ED}"/>
              </a:ext>
            </a:extLst>
          </p:cNvPr>
          <p:cNvCxnSpPr>
            <a:cxnSpLocks/>
          </p:cNvCxnSpPr>
          <p:nvPr/>
        </p:nvCxnSpPr>
        <p:spPr>
          <a:xfrm flipV="1">
            <a:off x="2363335" y="3378585"/>
            <a:ext cx="554074" cy="1171229"/>
          </a:xfrm>
          <a:prstGeom prst="line">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cxnSp>
      <p:sp>
        <p:nvSpPr>
          <p:cNvPr id="35" name="TextBox 34">
            <a:extLst>
              <a:ext uri="{FF2B5EF4-FFF2-40B4-BE49-F238E27FC236}">
                <a16:creationId xmlns:a16="http://schemas.microsoft.com/office/drawing/2014/main" id="{168EA4A3-2E2A-4901-AD28-F103CCD42916}"/>
              </a:ext>
            </a:extLst>
          </p:cNvPr>
          <p:cNvSpPr txBox="1"/>
          <p:nvPr/>
        </p:nvSpPr>
        <p:spPr>
          <a:xfrm>
            <a:off x="3028520" y="2098043"/>
            <a:ext cx="2930464"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585858"/>
                </a:solidFill>
                <a:effectLst/>
                <a:uLnTx/>
                <a:uFillTx/>
                <a:latin typeface="Calibri" panose="020F0502020204030204"/>
                <a:ea typeface="+mn-ea"/>
                <a:cs typeface="+mn-cs"/>
              </a:rPr>
              <a:t>2 groups of 7</a:t>
            </a:r>
          </a:p>
        </p:txBody>
      </p:sp>
      <p:sp>
        <p:nvSpPr>
          <p:cNvPr id="36" name="Rectangle 35">
            <a:extLst>
              <a:ext uri="{FF2B5EF4-FFF2-40B4-BE49-F238E27FC236}">
                <a16:creationId xmlns:a16="http://schemas.microsoft.com/office/drawing/2014/main" id="{1908262D-F685-44F1-88FB-2A7B85AA1812}"/>
              </a:ext>
            </a:extLst>
          </p:cNvPr>
          <p:cNvSpPr/>
          <p:nvPr/>
        </p:nvSpPr>
        <p:spPr>
          <a:xfrm>
            <a:off x="2917409" y="1907695"/>
            <a:ext cx="3049433" cy="1470890"/>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pSp>
        <p:nvGrpSpPr>
          <p:cNvPr id="50" name="Group 49">
            <a:extLst>
              <a:ext uri="{FF2B5EF4-FFF2-40B4-BE49-F238E27FC236}">
                <a16:creationId xmlns:a16="http://schemas.microsoft.com/office/drawing/2014/main" id="{808B3893-3F25-4D79-82DD-5B0952D76743}"/>
              </a:ext>
            </a:extLst>
          </p:cNvPr>
          <p:cNvGrpSpPr/>
          <p:nvPr/>
        </p:nvGrpSpPr>
        <p:grpSpPr>
          <a:xfrm>
            <a:off x="4006245" y="2732526"/>
            <a:ext cx="889416" cy="346612"/>
            <a:chOff x="5614804" y="2381827"/>
            <a:chExt cx="1108522" cy="432000"/>
          </a:xfrm>
        </p:grpSpPr>
        <p:pic>
          <p:nvPicPr>
            <p:cNvPr id="47" name="Picture 46" descr="A picture containing object, clock&#10;&#10;Description automatically generated">
              <a:extLst>
                <a:ext uri="{FF2B5EF4-FFF2-40B4-BE49-F238E27FC236}">
                  <a16:creationId xmlns:a16="http://schemas.microsoft.com/office/drawing/2014/main" id="{0C019599-6551-4048-B3CF-FB9962380C5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14804" y="2381827"/>
              <a:ext cx="432000" cy="432000"/>
            </a:xfrm>
            <a:prstGeom prst="rect">
              <a:avLst/>
            </a:prstGeom>
          </p:spPr>
        </p:pic>
        <p:pic>
          <p:nvPicPr>
            <p:cNvPr id="48" name="Picture 47" descr="A picture containing object, clock&#10;&#10;Description automatically generated">
              <a:extLst>
                <a:ext uri="{FF2B5EF4-FFF2-40B4-BE49-F238E27FC236}">
                  <a16:creationId xmlns:a16="http://schemas.microsoft.com/office/drawing/2014/main" id="{802D301F-31C5-4136-8A22-5BA1BEF0C1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91326" y="2381827"/>
              <a:ext cx="432000" cy="432000"/>
            </a:xfrm>
            <a:prstGeom prst="rect">
              <a:avLst/>
            </a:prstGeom>
          </p:spPr>
        </p:pic>
      </p:grpSp>
      <p:grpSp>
        <p:nvGrpSpPr>
          <p:cNvPr id="24" name="Group 23">
            <a:extLst>
              <a:ext uri="{FF2B5EF4-FFF2-40B4-BE49-F238E27FC236}">
                <a16:creationId xmlns:a16="http://schemas.microsoft.com/office/drawing/2014/main" id="{12B7A15A-5EFE-44C5-A963-42BDE1C75777}"/>
              </a:ext>
            </a:extLst>
          </p:cNvPr>
          <p:cNvGrpSpPr/>
          <p:nvPr/>
        </p:nvGrpSpPr>
        <p:grpSpPr>
          <a:xfrm>
            <a:off x="3057675" y="5013506"/>
            <a:ext cx="2730548" cy="346612"/>
            <a:chOff x="2974086" y="5010299"/>
            <a:chExt cx="3403215" cy="432000"/>
          </a:xfrm>
        </p:grpSpPr>
        <p:pic>
          <p:nvPicPr>
            <p:cNvPr id="45" name="Picture 44" descr="A close up of a logo&#10;&#10;Description automatically generated">
              <a:extLst>
                <a:ext uri="{FF2B5EF4-FFF2-40B4-BE49-F238E27FC236}">
                  <a16:creationId xmlns:a16="http://schemas.microsoft.com/office/drawing/2014/main" id="{F40A9E63-8D1C-40E8-8FCA-8B21841EC38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64491" y="5010299"/>
              <a:ext cx="432000" cy="432000"/>
            </a:xfrm>
            <a:prstGeom prst="rect">
              <a:avLst/>
            </a:prstGeom>
          </p:spPr>
        </p:pic>
        <p:pic>
          <p:nvPicPr>
            <p:cNvPr id="51" name="Picture 50" descr="A close up of a logo&#10;&#10;Description automatically generated">
              <a:extLst>
                <a:ext uri="{FF2B5EF4-FFF2-40B4-BE49-F238E27FC236}">
                  <a16:creationId xmlns:a16="http://schemas.microsoft.com/office/drawing/2014/main" id="{277C86F2-6777-40D9-812A-26E5A734A8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59693" y="5010299"/>
              <a:ext cx="432000" cy="432000"/>
            </a:xfrm>
            <a:prstGeom prst="rect">
              <a:avLst/>
            </a:prstGeom>
          </p:spPr>
        </p:pic>
        <p:pic>
          <p:nvPicPr>
            <p:cNvPr id="52" name="Picture 51" descr="A close up of a logo&#10;&#10;Description automatically generated">
              <a:extLst>
                <a:ext uri="{FF2B5EF4-FFF2-40B4-BE49-F238E27FC236}">
                  <a16:creationId xmlns:a16="http://schemas.microsoft.com/office/drawing/2014/main" id="{C2C12423-4201-4D7D-B1AF-9B730A7195A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69289" y="5010299"/>
              <a:ext cx="432000" cy="432000"/>
            </a:xfrm>
            <a:prstGeom prst="rect">
              <a:avLst/>
            </a:prstGeom>
          </p:spPr>
        </p:pic>
        <p:pic>
          <p:nvPicPr>
            <p:cNvPr id="53" name="Picture 52" descr="A close up of a logo&#10;&#10;Description automatically generated">
              <a:extLst>
                <a:ext uri="{FF2B5EF4-FFF2-40B4-BE49-F238E27FC236}">
                  <a16:creationId xmlns:a16="http://schemas.microsoft.com/office/drawing/2014/main" id="{90038E49-28B3-4FAD-AD99-73E2FAB7A53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74086" y="5010299"/>
              <a:ext cx="432000" cy="432000"/>
            </a:xfrm>
            <a:prstGeom prst="rect">
              <a:avLst/>
            </a:prstGeom>
          </p:spPr>
        </p:pic>
        <p:pic>
          <p:nvPicPr>
            <p:cNvPr id="54" name="Picture 53" descr="A close up of a logo&#10;&#10;Description automatically generated">
              <a:extLst>
                <a:ext uri="{FF2B5EF4-FFF2-40B4-BE49-F238E27FC236}">
                  <a16:creationId xmlns:a16="http://schemas.microsoft.com/office/drawing/2014/main" id="{048D31E4-BB93-4371-8FD3-04CE29B5560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50097" y="5010299"/>
              <a:ext cx="432000" cy="432000"/>
            </a:xfrm>
            <a:prstGeom prst="rect">
              <a:avLst/>
            </a:prstGeom>
          </p:spPr>
        </p:pic>
        <p:pic>
          <p:nvPicPr>
            <p:cNvPr id="55" name="Picture 54" descr="A close up of a logo&#10;&#10;Description automatically generated">
              <a:extLst>
                <a:ext uri="{FF2B5EF4-FFF2-40B4-BE49-F238E27FC236}">
                  <a16:creationId xmlns:a16="http://schemas.microsoft.com/office/drawing/2014/main" id="{A885CAF5-D6AB-471B-8B8B-F83C92EBBD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54895" y="5010299"/>
              <a:ext cx="432000" cy="432000"/>
            </a:xfrm>
            <a:prstGeom prst="rect">
              <a:avLst/>
            </a:prstGeom>
          </p:spPr>
        </p:pic>
        <p:pic>
          <p:nvPicPr>
            <p:cNvPr id="56" name="Picture 55" descr="A close up of a logo&#10;&#10;Description automatically generated">
              <a:extLst>
                <a:ext uri="{FF2B5EF4-FFF2-40B4-BE49-F238E27FC236}">
                  <a16:creationId xmlns:a16="http://schemas.microsoft.com/office/drawing/2014/main" id="{69F6749E-DBF0-4EF9-8518-08AB5A9A875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45301" y="5010299"/>
              <a:ext cx="432000" cy="432000"/>
            </a:xfrm>
            <a:prstGeom prst="rect">
              <a:avLst/>
            </a:prstGeom>
          </p:spPr>
        </p:pic>
      </p:grpSp>
      <p:sp>
        <p:nvSpPr>
          <p:cNvPr id="14" name="Content Placeholder 2">
            <a:extLst>
              <a:ext uri="{FF2B5EF4-FFF2-40B4-BE49-F238E27FC236}">
                <a16:creationId xmlns:a16="http://schemas.microsoft.com/office/drawing/2014/main" id="{F315F153-544A-40A8-8B56-FC86CB16A05F}"/>
              </a:ext>
            </a:extLst>
          </p:cNvPr>
          <p:cNvSpPr txBox="1">
            <a:spLocks/>
          </p:cNvSpPr>
          <p:nvPr/>
        </p:nvSpPr>
        <p:spPr>
          <a:xfrm>
            <a:off x="6233018" y="1907695"/>
            <a:ext cx="5390389" cy="4101962"/>
          </a:xfrm>
          <a:prstGeom prst="rect">
            <a:avLst/>
          </a:prstGeom>
        </p:spPr>
        <p:txBody>
          <a:bodyPr/>
          <a:lstStyle>
            <a:lvl1pPr marL="257168" indent="-257168" algn="l" rtl="0" eaLnBrk="0" fontAlgn="base" hangingPunct="0">
              <a:spcBef>
                <a:spcPct val="20000"/>
              </a:spcBef>
              <a:spcAft>
                <a:spcPct val="0"/>
              </a:spcAft>
              <a:buClr>
                <a:schemeClr val="tx2"/>
              </a:buClr>
              <a:buFont typeface="Arial" panose="020B0604020202020204" pitchFamily="34" charset="0"/>
              <a:defRPr sz="2400">
                <a:solidFill>
                  <a:srgbClr val="585858"/>
                </a:solidFill>
                <a:latin typeface="+mn-lt"/>
                <a:ea typeface="+mn-ea"/>
                <a:cs typeface="+mn-cs"/>
              </a:defRPr>
            </a:lvl1pPr>
            <a:lvl2pPr marL="557199" indent="-214308" algn="l" rtl="0" eaLnBrk="0" fontAlgn="base" hangingPunct="0">
              <a:spcBef>
                <a:spcPct val="20000"/>
              </a:spcBef>
              <a:spcAft>
                <a:spcPct val="0"/>
              </a:spcAft>
              <a:buClr>
                <a:srgbClr val="00628C"/>
              </a:buClr>
              <a:buFont typeface="Arial" panose="020B0604020202020204" pitchFamily="34" charset="0"/>
              <a:buChar char="●"/>
              <a:defRPr sz="2100">
                <a:solidFill>
                  <a:srgbClr val="585858"/>
                </a:solidFill>
                <a:latin typeface="+mn-lt"/>
              </a:defRPr>
            </a:lvl2pPr>
            <a:lvl3pPr marL="857228" indent="-171446" algn="l" rtl="0" eaLnBrk="0" fontAlgn="base" hangingPunct="0">
              <a:spcBef>
                <a:spcPct val="20000"/>
              </a:spcBef>
              <a:spcAft>
                <a:spcPct val="0"/>
              </a:spcAft>
              <a:buClr>
                <a:srgbClr val="00628C"/>
              </a:buClr>
              <a:buFont typeface="Arial" panose="020B0604020202020204" pitchFamily="34" charset="0"/>
              <a:buChar char="–"/>
              <a:defRPr sz="1800">
                <a:solidFill>
                  <a:srgbClr val="585858"/>
                </a:solidFill>
                <a:latin typeface="+mn-lt"/>
              </a:defRPr>
            </a:lvl3pPr>
            <a:lvl4pPr marL="1200120" indent="-171446" algn="l" rtl="0" eaLnBrk="0" fontAlgn="base" hangingPunct="0">
              <a:spcBef>
                <a:spcPct val="20000"/>
              </a:spcBef>
              <a:spcAft>
                <a:spcPct val="0"/>
              </a:spcAft>
              <a:buClr>
                <a:schemeClr val="accent2"/>
              </a:buClr>
              <a:buFont typeface="Arial" panose="020B0604020202020204" pitchFamily="34" charset="0"/>
              <a:buChar char="●"/>
              <a:defRPr sz="1425">
                <a:solidFill>
                  <a:schemeClr val="tx1"/>
                </a:solidFill>
                <a:latin typeface="+mn-lt"/>
              </a:defRPr>
            </a:lvl4pPr>
            <a:lvl5pPr marL="1543012" indent="-171446" algn="l" rtl="0" eaLnBrk="0" fontAlgn="base" hangingPunct="0">
              <a:spcBef>
                <a:spcPct val="20000"/>
              </a:spcBef>
              <a:spcAft>
                <a:spcPct val="0"/>
              </a:spcAft>
              <a:buClr>
                <a:schemeClr val="tx2"/>
              </a:buClr>
              <a:buFont typeface="Arial" panose="020B0604020202020204" pitchFamily="34" charset="0"/>
              <a:buChar char="●"/>
              <a:defRPr sz="1425">
                <a:solidFill>
                  <a:schemeClr val="tx1"/>
                </a:solidFill>
                <a:latin typeface="+mn-lt"/>
              </a:defRPr>
            </a:lvl5pPr>
            <a:lvl6pPr marL="1885903" indent="-171446" algn="l" rtl="0" fontAlgn="base">
              <a:spcBef>
                <a:spcPct val="20000"/>
              </a:spcBef>
              <a:spcAft>
                <a:spcPct val="0"/>
              </a:spcAft>
              <a:buClr>
                <a:schemeClr val="tx2"/>
              </a:buClr>
              <a:buFont typeface="Arial" charset="0"/>
              <a:buChar char="●"/>
              <a:defRPr sz="1425">
                <a:solidFill>
                  <a:schemeClr val="tx1"/>
                </a:solidFill>
                <a:latin typeface="+mn-lt"/>
              </a:defRPr>
            </a:lvl6pPr>
            <a:lvl7pPr marL="2228795" indent="-171446" algn="l" rtl="0" fontAlgn="base">
              <a:spcBef>
                <a:spcPct val="20000"/>
              </a:spcBef>
              <a:spcAft>
                <a:spcPct val="0"/>
              </a:spcAft>
              <a:buClr>
                <a:schemeClr val="tx2"/>
              </a:buClr>
              <a:buFont typeface="Arial" charset="0"/>
              <a:buChar char="●"/>
              <a:defRPr sz="1425">
                <a:solidFill>
                  <a:schemeClr val="tx1"/>
                </a:solidFill>
                <a:latin typeface="+mn-lt"/>
              </a:defRPr>
            </a:lvl7pPr>
            <a:lvl8pPr marL="2571686" indent="-171446" algn="l" rtl="0" fontAlgn="base">
              <a:spcBef>
                <a:spcPct val="20000"/>
              </a:spcBef>
              <a:spcAft>
                <a:spcPct val="0"/>
              </a:spcAft>
              <a:buClr>
                <a:schemeClr val="tx2"/>
              </a:buClr>
              <a:buFont typeface="Arial" charset="0"/>
              <a:buChar char="●"/>
              <a:defRPr sz="1425">
                <a:solidFill>
                  <a:schemeClr val="tx1"/>
                </a:solidFill>
                <a:latin typeface="+mn-lt"/>
              </a:defRPr>
            </a:lvl8pPr>
            <a:lvl9pPr marL="2914577" indent="-171446" algn="l" rtl="0" fontAlgn="base">
              <a:spcBef>
                <a:spcPct val="20000"/>
              </a:spcBef>
              <a:spcAft>
                <a:spcPct val="0"/>
              </a:spcAft>
              <a:buClr>
                <a:schemeClr val="tx2"/>
              </a:buClr>
              <a:buFont typeface="Arial" charset="0"/>
              <a:buChar char="●"/>
              <a:defRPr sz="1425">
                <a:solidFill>
                  <a:schemeClr val="tx1"/>
                </a:solidFill>
                <a:latin typeface="+mn-lt"/>
              </a:defRPr>
            </a:lvl9pPr>
          </a:lstStyle>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What is the same/different?</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Provide similar cards with different division equations and ask children to match these.</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Can you write another equation that is equal to  15 ÷ 3? Now can you draw or use counters to represent each of your equations? Repeat for other equations.</a:t>
            </a:r>
          </a:p>
          <a:p>
            <a:pPr marL="0" marR="0" lvl="0" indent="0"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None/>
              <a:tabLst/>
              <a:defRPr/>
            </a:pPr>
            <a:endParaRPr kumimoji="0" lang="en-GB" sz="2000" b="0" i="0" u="none" strike="noStrike" kern="120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1200" cap="none" spc="0" normalizeH="0" baseline="0" noProof="0" dirty="0">
              <a:ln>
                <a:noFill/>
              </a:ln>
              <a:solidFill>
                <a:srgbClr val="585858"/>
              </a:solidFill>
              <a:effectLst/>
              <a:uLnTx/>
              <a:uFillTx/>
              <a:latin typeface="Calibri" panose="020F0502020204030204"/>
              <a:ea typeface="+mn-ea"/>
              <a:cs typeface="+mn-cs"/>
            </a:endParaRPr>
          </a:p>
          <a:p>
            <a:pPr marL="0" marR="0" lvl="0" indent="0"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None/>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0594463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animBg="1"/>
      <p:bldP spid="35" grpId="0"/>
      <p:bldP spid="3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28482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6ED8F-715F-482C-A9F6-228FC08B635A}"/>
              </a:ext>
            </a:extLst>
          </p:cNvPr>
          <p:cNvSpPr>
            <a:spLocks noGrp="1"/>
          </p:cNvSpPr>
          <p:nvPr>
            <p:ph type="title"/>
          </p:nvPr>
        </p:nvSpPr>
        <p:spPr>
          <a:xfrm>
            <a:off x="911424" y="332656"/>
            <a:ext cx="10297144" cy="1800200"/>
          </a:xfrm>
          <a:ln>
            <a:solidFill>
              <a:schemeClr val="accent1">
                <a:lumMod val="50000"/>
              </a:schemeClr>
            </a:solidFill>
          </a:ln>
        </p:spPr>
        <p:txBody>
          <a:bodyPr>
            <a:noAutofit/>
          </a:bodyPr>
          <a:lstStyle/>
          <a:p>
            <a:pPr>
              <a:lnSpc>
                <a:spcPct val="120000"/>
              </a:lnSpc>
            </a:pPr>
            <a:r>
              <a:rPr lang="en-GB" sz="2400" dirty="0"/>
              <a:t>4MD-2</a:t>
            </a:r>
            <a:br>
              <a:rPr lang="en-GB" sz="2400" dirty="0"/>
            </a:br>
            <a:r>
              <a:rPr lang="en-GB" sz="2400" i="1" dirty="0"/>
              <a:t>Manipulate multiplication and division equations, and understand and apply the commutative property of multiplication.</a:t>
            </a:r>
          </a:p>
        </p:txBody>
      </p:sp>
      <p:sp>
        <p:nvSpPr>
          <p:cNvPr id="6" name="Content Placeholder 10">
            <a:extLst>
              <a:ext uri="{FF2B5EF4-FFF2-40B4-BE49-F238E27FC236}">
                <a16:creationId xmlns:a16="http://schemas.microsoft.com/office/drawing/2014/main" id="{6B3DC813-0F66-4EE3-8EA3-390547BADAA4}"/>
              </a:ext>
            </a:extLst>
          </p:cNvPr>
          <p:cNvSpPr txBox="1">
            <a:spLocks/>
          </p:cNvSpPr>
          <p:nvPr/>
        </p:nvSpPr>
        <p:spPr>
          <a:xfrm>
            <a:off x="911424" y="2650150"/>
            <a:ext cx="10295896" cy="2268253"/>
          </a:xfrm>
          <a:prstGeom prst="rect">
            <a:avLst/>
          </a:prstGeom>
        </p:spPr>
        <p:txBody>
          <a:bodyPr/>
          <a:lstStyle>
            <a:lvl1pPr marL="257168" indent="-257168" algn="l" rtl="0" eaLnBrk="0" fontAlgn="base" hangingPunct="0">
              <a:spcBef>
                <a:spcPct val="20000"/>
              </a:spcBef>
              <a:spcAft>
                <a:spcPct val="0"/>
              </a:spcAft>
              <a:buClr>
                <a:schemeClr val="tx2"/>
              </a:buClr>
              <a:buFont typeface="Arial" panose="020B0604020202020204" pitchFamily="34" charset="0"/>
              <a:defRPr sz="2400">
                <a:solidFill>
                  <a:srgbClr val="585858"/>
                </a:solidFill>
                <a:latin typeface="+mn-lt"/>
                <a:ea typeface="+mn-ea"/>
                <a:cs typeface="+mn-cs"/>
              </a:defRPr>
            </a:lvl1pPr>
            <a:lvl2pPr marL="557199" indent="-214308" algn="l" rtl="0" eaLnBrk="0" fontAlgn="base" hangingPunct="0">
              <a:spcBef>
                <a:spcPct val="20000"/>
              </a:spcBef>
              <a:spcAft>
                <a:spcPct val="0"/>
              </a:spcAft>
              <a:buClr>
                <a:srgbClr val="00628C"/>
              </a:buClr>
              <a:buFont typeface="Arial" panose="020B0604020202020204" pitchFamily="34" charset="0"/>
              <a:buChar char="●"/>
              <a:defRPr sz="2100">
                <a:solidFill>
                  <a:srgbClr val="585858"/>
                </a:solidFill>
                <a:latin typeface="+mn-lt"/>
              </a:defRPr>
            </a:lvl2pPr>
            <a:lvl3pPr marL="857228" indent="-171446" algn="l" rtl="0" eaLnBrk="0" fontAlgn="base" hangingPunct="0">
              <a:spcBef>
                <a:spcPct val="20000"/>
              </a:spcBef>
              <a:spcAft>
                <a:spcPct val="0"/>
              </a:spcAft>
              <a:buClr>
                <a:srgbClr val="00628C"/>
              </a:buClr>
              <a:buFont typeface="Arial" panose="020B0604020202020204" pitchFamily="34" charset="0"/>
              <a:buChar char="–"/>
              <a:defRPr sz="1800">
                <a:solidFill>
                  <a:srgbClr val="585858"/>
                </a:solidFill>
                <a:latin typeface="+mn-lt"/>
              </a:defRPr>
            </a:lvl3pPr>
            <a:lvl4pPr marL="1200120" indent="-171446" algn="l" rtl="0" eaLnBrk="0" fontAlgn="base" hangingPunct="0">
              <a:spcBef>
                <a:spcPct val="20000"/>
              </a:spcBef>
              <a:spcAft>
                <a:spcPct val="0"/>
              </a:spcAft>
              <a:buClr>
                <a:schemeClr val="accent2"/>
              </a:buClr>
              <a:buFont typeface="Arial" panose="020B0604020202020204" pitchFamily="34" charset="0"/>
              <a:buChar char="●"/>
              <a:defRPr sz="1425">
                <a:solidFill>
                  <a:schemeClr val="tx1"/>
                </a:solidFill>
                <a:latin typeface="+mn-lt"/>
              </a:defRPr>
            </a:lvl4pPr>
            <a:lvl5pPr marL="1543012" indent="-171446" algn="l" rtl="0" eaLnBrk="0" fontAlgn="base" hangingPunct="0">
              <a:spcBef>
                <a:spcPct val="20000"/>
              </a:spcBef>
              <a:spcAft>
                <a:spcPct val="0"/>
              </a:spcAft>
              <a:buClr>
                <a:schemeClr val="tx2"/>
              </a:buClr>
              <a:buFont typeface="Arial" panose="020B0604020202020204" pitchFamily="34" charset="0"/>
              <a:buChar char="●"/>
              <a:defRPr sz="1425">
                <a:solidFill>
                  <a:schemeClr val="tx1"/>
                </a:solidFill>
                <a:latin typeface="+mn-lt"/>
              </a:defRPr>
            </a:lvl5pPr>
            <a:lvl6pPr marL="1885903" indent="-171446" algn="l" rtl="0" fontAlgn="base">
              <a:spcBef>
                <a:spcPct val="20000"/>
              </a:spcBef>
              <a:spcAft>
                <a:spcPct val="0"/>
              </a:spcAft>
              <a:buClr>
                <a:schemeClr val="tx2"/>
              </a:buClr>
              <a:buFont typeface="Arial" charset="0"/>
              <a:buChar char="●"/>
              <a:defRPr sz="1425">
                <a:solidFill>
                  <a:schemeClr val="tx1"/>
                </a:solidFill>
                <a:latin typeface="+mn-lt"/>
              </a:defRPr>
            </a:lvl6pPr>
            <a:lvl7pPr marL="2228795" indent="-171446" algn="l" rtl="0" fontAlgn="base">
              <a:spcBef>
                <a:spcPct val="20000"/>
              </a:spcBef>
              <a:spcAft>
                <a:spcPct val="0"/>
              </a:spcAft>
              <a:buClr>
                <a:schemeClr val="tx2"/>
              </a:buClr>
              <a:buFont typeface="Arial" charset="0"/>
              <a:buChar char="●"/>
              <a:defRPr sz="1425">
                <a:solidFill>
                  <a:schemeClr val="tx1"/>
                </a:solidFill>
                <a:latin typeface="+mn-lt"/>
              </a:defRPr>
            </a:lvl7pPr>
            <a:lvl8pPr marL="2571686" indent="-171446" algn="l" rtl="0" fontAlgn="base">
              <a:spcBef>
                <a:spcPct val="20000"/>
              </a:spcBef>
              <a:spcAft>
                <a:spcPct val="0"/>
              </a:spcAft>
              <a:buClr>
                <a:schemeClr val="tx2"/>
              </a:buClr>
              <a:buFont typeface="Arial" charset="0"/>
              <a:buChar char="●"/>
              <a:defRPr sz="1425">
                <a:solidFill>
                  <a:schemeClr val="tx1"/>
                </a:solidFill>
                <a:latin typeface="+mn-lt"/>
              </a:defRPr>
            </a:lvl8pPr>
            <a:lvl9pPr marL="2914577" indent="-171446" algn="l" rtl="0" fontAlgn="base">
              <a:spcBef>
                <a:spcPct val="20000"/>
              </a:spcBef>
              <a:spcAft>
                <a:spcPct val="0"/>
              </a:spcAft>
              <a:buClr>
                <a:schemeClr val="tx2"/>
              </a:buClr>
              <a:buFont typeface="Arial" charset="0"/>
              <a:buChar char="●"/>
              <a:defRPr sz="1425">
                <a:solidFill>
                  <a:schemeClr val="tx1"/>
                </a:solidFill>
                <a:latin typeface="+mn-lt"/>
              </a:defRPr>
            </a:lvl9pPr>
          </a:lstStyle>
          <a:p>
            <a:pPr marL="0" marR="0" lvl="0" indent="0" algn="l" defTabSz="914400" rtl="0" eaLnBrk="0" fontAlgn="base" latinLnBrk="0" hangingPunct="0">
              <a:lnSpc>
                <a:spcPct val="120000"/>
              </a:lnSpc>
              <a:spcBef>
                <a:spcPts val="450"/>
              </a:spcBef>
              <a:spcAft>
                <a:spcPts val="450"/>
              </a:spcAft>
              <a:buClr>
                <a:srgbClr val="585858"/>
              </a:buClr>
              <a:buSzTx/>
              <a:buFont typeface="Arial" panose="020B0604020202020204" pitchFamily="34" charset="0"/>
              <a:buNone/>
              <a:tabLst/>
              <a:defRPr/>
            </a:pPr>
            <a:r>
              <a:rPr kumimoji="0" lang="en-GB" sz="2400" b="0" i="0" u="none" strike="noStrike" kern="0" cap="none" spc="0" normalizeH="0" baseline="0" noProof="0" dirty="0">
                <a:ln>
                  <a:noFill/>
                </a:ln>
                <a:solidFill>
                  <a:srgbClr val="585858"/>
                </a:solidFill>
                <a:effectLst/>
                <a:uLnTx/>
                <a:uFillTx/>
                <a:latin typeface="Arial" panose="020B0604020202020204" pitchFamily="34" charset="0"/>
                <a:ea typeface="+mn-ea"/>
                <a:cs typeface="Arial" panose="020B0604020202020204" pitchFamily="34" charset="0"/>
              </a:rPr>
              <a:t>The materials in this pack have been collated and written to support the teaching of 4MD-2. Before planning and teaching the content, read the teaching guidance and example assessment questions in the non-statutory guidance itself, which can be found </a:t>
            </a:r>
            <a:r>
              <a:rPr kumimoji="0" lang="en-GB" sz="2400" b="0" i="0" u="none" strike="noStrike" kern="0" cap="none" spc="0" normalizeH="0" baseline="0" noProof="0" dirty="0">
                <a:ln>
                  <a:noFill/>
                </a:ln>
                <a:solidFill>
                  <a:srgbClr val="585858"/>
                </a:solidFill>
                <a:effectLst/>
                <a:uLnTx/>
                <a:uFillTx/>
                <a:latin typeface="Arial" panose="020B0604020202020204" pitchFamily="34" charset="0"/>
                <a:ea typeface="+mn-ea"/>
                <a:cs typeface="Arial" panose="020B0604020202020204" pitchFamily="34" charset="0"/>
                <a:hlinkClick r:id="rId2"/>
              </a:rPr>
              <a:t>here</a:t>
            </a:r>
            <a:r>
              <a:rPr kumimoji="0" lang="en-GB" sz="2400" b="0" i="0" u="none" strike="noStrike" kern="0" cap="none" spc="0" normalizeH="0" baseline="0" noProof="0" dirty="0">
                <a:ln>
                  <a:noFill/>
                </a:ln>
                <a:solidFill>
                  <a:srgbClr val="585858"/>
                </a:solidFill>
                <a:effectLst/>
                <a:uLnTx/>
                <a:uFillTx/>
                <a:latin typeface="Arial" panose="020B0604020202020204" pitchFamily="34" charset="0"/>
                <a:ea typeface="+mn-ea"/>
                <a:cs typeface="Arial" panose="020B0604020202020204" pitchFamily="34" charset="0"/>
              </a:rPr>
              <a:t>.</a:t>
            </a:r>
          </a:p>
          <a:p>
            <a:pPr marL="0" marR="0" lvl="0" indent="0" algn="l" defTabSz="914400" rtl="0" eaLnBrk="0" fontAlgn="base" latinLnBrk="0" hangingPunct="0">
              <a:lnSpc>
                <a:spcPct val="120000"/>
              </a:lnSpc>
              <a:spcBef>
                <a:spcPts val="450"/>
              </a:spcBef>
              <a:spcAft>
                <a:spcPts val="450"/>
              </a:spcAft>
              <a:buClr>
                <a:srgbClr val="585858"/>
              </a:buClr>
              <a:buSzTx/>
              <a:buFont typeface="Arial" panose="020B0604020202020204" pitchFamily="34" charset="0"/>
              <a:buNone/>
              <a:tabLst/>
              <a:defRPr/>
            </a:pPr>
            <a:r>
              <a:rPr kumimoji="0" lang="en-GB" sz="2400" b="0" i="0" u="none" strike="noStrike" kern="0" cap="none" spc="0" normalizeH="0" baseline="0" noProof="0" dirty="0">
                <a:ln>
                  <a:noFill/>
                </a:ln>
                <a:solidFill>
                  <a:srgbClr val="585858"/>
                </a:solidFill>
                <a:effectLst/>
                <a:uLnTx/>
                <a:uFillTx/>
                <a:latin typeface="Arial" panose="020B0604020202020204" pitchFamily="34" charset="0"/>
                <a:ea typeface="+mn-ea"/>
                <a:cs typeface="Arial" panose="020B0604020202020204" pitchFamily="34" charset="0"/>
              </a:rPr>
              <a:t>A video summarising all of the ready-to-progress criteria for Year 4</a:t>
            </a:r>
            <a:r>
              <a:rPr lang="en-GB" kern="0" dirty="0">
                <a:latin typeface="Arial" panose="020B0604020202020204" pitchFamily="34" charset="0"/>
                <a:cs typeface="Arial" panose="020B0604020202020204" pitchFamily="34" charset="0"/>
              </a:rPr>
              <a:t> </a:t>
            </a:r>
            <a:r>
              <a:rPr kumimoji="0" lang="en-GB" sz="2400" b="0" i="0" u="none" strike="noStrike" kern="0" cap="none" spc="0" normalizeH="0" baseline="0" noProof="0" dirty="0">
                <a:ln>
                  <a:noFill/>
                </a:ln>
                <a:solidFill>
                  <a:srgbClr val="585858"/>
                </a:solidFill>
                <a:effectLst/>
                <a:uLnTx/>
                <a:uFillTx/>
                <a:latin typeface="Arial" panose="020B0604020202020204" pitchFamily="34" charset="0"/>
                <a:ea typeface="+mn-ea"/>
                <a:cs typeface="Arial" panose="020B0604020202020204" pitchFamily="34" charset="0"/>
              </a:rPr>
              <a:t>can be found </a:t>
            </a:r>
            <a:r>
              <a:rPr kumimoji="0" lang="en-GB" sz="2400" b="0" i="0" u="none" strike="noStrike" kern="0" cap="none" spc="0" normalizeH="0" baseline="0" noProof="0" dirty="0">
                <a:ln>
                  <a:noFill/>
                </a:ln>
                <a:solidFill>
                  <a:srgbClr val="585858"/>
                </a:solidFill>
                <a:effectLst/>
                <a:uLnTx/>
                <a:uFillTx/>
                <a:latin typeface="Arial" panose="020B0604020202020204" pitchFamily="34" charset="0"/>
                <a:ea typeface="+mn-ea"/>
                <a:cs typeface="Arial" panose="020B0604020202020204" pitchFamily="34" charset="0"/>
                <a:hlinkClick r:id="rId3"/>
              </a:rPr>
              <a:t>here</a:t>
            </a:r>
            <a:r>
              <a:rPr kumimoji="0" lang="en-GB" sz="2400" b="0" i="0" u="none" strike="noStrike" kern="0" cap="none" spc="0" normalizeH="0" baseline="0" noProof="0" dirty="0">
                <a:ln>
                  <a:noFill/>
                </a:ln>
                <a:solidFill>
                  <a:srgbClr val="585858"/>
                </a:solidFill>
                <a:effectLst/>
                <a:uLnTx/>
                <a:uFillTx/>
                <a:latin typeface="Arial" panose="020B0604020202020204" pitchFamily="34" charset="0"/>
                <a:ea typeface="+mn-ea"/>
                <a:cs typeface="Arial" panose="020B0604020202020204" pitchFamily="34" charset="0"/>
              </a:rPr>
              <a:t>.</a:t>
            </a:r>
          </a:p>
        </p:txBody>
      </p:sp>
    </p:spTree>
    <p:extLst>
      <p:ext uri="{BB962C8B-B14F-4D97-AF65-F5344CB8AC3E}">
        <p14:creationId xmlns:p14="http://schemas.microsoft.com/office/powerpoint/2010/main" val="29857159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hlinkClick r:id="rId3"/>
            <a:extLst>
              <a:ext uri="{FF2B5EF4-FFF2-40B4-BE49-F238E27FC236}">
                <a16:creationId xmlns:a16="http://schemas.microsoft.com/office/drawing/2014/main" id="{54BE5616-51C8-4EE7-84B9-3D11A3740617}"/>
              </a:ext>
            </a:extLst>
          </p:cNvPr>
          <p:cNvPicPr>
            <a:picLocks noChangeAspect="1"/>
          </p:cNvPicPr>
          <p:nvPr/>
        </p:nvPicPr>
        <p:blipFill>
          <a:blip r:embed="rId4"/>
          <a:stretch>
            <a:fillRect/>
          </a:stretch>
        </p:blipFill>
        <p:spPr>
          <a:xfrm>
            <a:off x="949344" y="1192135"/>
            <a:ext cx="3833657" cy="5400020"/>
          </a:xfrm>
          <a:prstGeom prst="rect">
            <a:avLst/>
          </a:prstGeom>
        </p:spPr>
      </p:pic>
      <p:sp>
        <p:nvSpPr>
          <p:cNvPr id="11" name="Content Placeholder 10">
            <a:extLst>
              <a:ext uri="{FF2B5EF4-FFF2-40B4-BE49-F238E27FC236}">
                <a16:creationId xmlns:a16="http://schemas.microsoft.com/office/drawing/2014/main" id="{318BEF09-7019-48B2-9AD9-C840302375DF}"/>
              </a:ext>
            </a:extLst>
          </p:cNvPr>
          <p:cNvSpPr>
            <a:spLocks noGrp="1"/>
          </p:cNvSpPr>
          <p:nvPr>
            <p:ph sz="half" idx="2"/>
          </p:nvPr>
        </p:nvSpPr>
        <p:spPr/>
        <p:txBody>
          <a:bodyPr/>
          <a:lstStyle/>
          <a:p>
            <a:pPr marL="342900" indent="-342900">
              <a:lnSpc>
                <a:spcPct val="120000"/>
              </a:lnSpc>
              <a:buClr>
                <a:srgbClr val="585858"/>
              </a:buClr>
              <a:buFont typeface="Arial" panose="020B0604020202020204" pitchFamily="34" charset="0"/>
              <a:buChar char="•"/>
            </a:pPr>
            <a:r>
              <a:rPr lang="en-GB" sz="2400" dirty="0"/>
              <a:t>Additional pedagogical subject knowledge support can be found in the Mastery Professional Development </a:t>
            </a:r>
            <a:r>
              <a:rPr lang="en-GB" sz="2400" dirty="0">
                <a:solidFill>
                  <a:schemeClr val="tx1"/>
                </a:solidFill>
              </a:rPr>
              <a:t>Ma</a:t>
            </a:r>
            <a:r>
              <a:rPr lang="en-GB" sz="2400" dirty="0"/>
              <a:t>terials:</a:t>
            </a:r>
          </a:p>
          <a:p>
            <a:pPr marL="342900" indent="-342900">
              <a:lnSpc>
                <a:spcPct val="120000"/>
              </a:lnSpc>
              <a:buClr>
                <a:srgbClr val="585858"/>
              </a:buClr>
              <a:buFont typeface="Arial" panose="020B0604020202020204" pitchFamily="34" charset="0"/>
              <a:buChar char="•"/>
            </a:pPr>
            <a:r>
              <a:rPr lang="en-GB" sz="2400" dirty="0">
                <a:hlinkClick r:id="rId3"/>
              </a:rPr>
              <a:t>2.10 Connecting multiplication and division, and the distributive law </a:t>
            </a:r>
            <a:endParaRPr lang="en-GB" sz="2400" dirty="0"/>
          </a:p>
          <a:p>
            <a:pPr marL="342900" indent="-342900">
              <a:lnSpc>
                <a:spcPct val="120000"/>
              </a:lnSpc>
              <a:buClr>
                <a:srgbClr val="585858"/>
              </a:buClr>
              <a:buFont typeface="Arial" panose="020B0604020202020204" pitchFamily="34" charset="0"/>
              <a:buChar char="•"/>
            </a:pPr>
            <a:r>
              <a:rPr lang="en-GB" sz="2400" dirty="0"/>
              <a:t>Several of the activity slides have been taken from these materials.</a:t>
            </a:r>
          </a:p>
          <a:p>
            <a:pPr marL="257175" indent="-257175">
              <a:lnSpc>
                <a:spcPct val="120000"/>
              </a:lnSpc>
              <a:buFont typeface="Arial" panose="020B0604020202020204" pitchFamily="34" charset="0"/>
              <a:buChar char="•"/>
            </a:pPr>
            <a:endParaRPr lang="en-GB" sz="1200" dirty="0">
              <a:solidFill>
                <a:srgbClr val="FF0000"/>
              </a:solidFill>
            </a:endParaRPr>
          </a:p>
        </p:txBody>
      </p:sp>
      <p:sp>
        <p:nvSpPr>
          <p:cNvPr id="5" name="Title 1">
            <a:extLst>
              <a:ext uri="{FF2B5EF4-FFF2-40B4-BE49-F238E27FC236}">
                <a16:creationId xmlns:a16="http://schemas.microsoft.com/office/drawing/2014/main" id="{DEFEC091-CFB1-4B3E-9A93-3CEE3D8156AB}"/>
              </a:ext>
            </a:extLst>
          </p:cNvPr>
          <p:cNvSpPr>
            <a:spLocks noGrp="1"/>
          </p:cNvSpPr>
          <p:nvPr>
            <p:ph type="title"/>
          </p:nvPr>
        </p:nvSpPr>
        <p:spPr>
          <a:xfrm>
            <a:off x="908575" y="265845"/>
            <a:ext cx="10425325" cy="736588"/>
          </a:xfrm>
        </p:spPr>
        <p:txBody>
          <a:bodyPr/>
          <a:lstStyle/>
          <a:p>
            <a:r>
              <a:rPr lang="en-GB" sz="2400" dirty="0"/>
              <a:t>4MD-2: Linked mastery PD materials</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a:extLst>
              <a:ext uri="{FF2B5EF4-FFF2-40B4-BE49-F238E27FC236}">
                <a16:creationId xmlns:a16="http://schemas.microsoft.com/office/drawing/2014/main" id="{7084B135-39A4-4D7A-AC35-232D309A07C0}"/>
              </a:ext>
            </a:extLst>
          </p:cNvPr>
          <p:cNvSpPr>
            <a:spLocks noGrp="1"/>
          </p:cNvSpPr>
          <p:nvPr>
            <p:ph type="body" sz="quarter" idx="12"/>
          </p:nvPr>
        </p:nvSpPr>
        <p:spPr/>
        <p:txBody>
          <a:bodyPr/>
          <a:lstStyle/>
          <a:p>
            <a:r>
              <a:rPr lang="en-GB" dirty="0"/>
              <a:t>Manipulating the multiplicative relationship</a:t>
            </a:r>
          </a:p>
        </p:txBody>
      </p:sp>
      <p:sp>
        <p:nvSpPr>
          <p:cNvPr id="4" name="Text Placeholder 3">
            <a:extLst>
              <a:ext uri="{FF2B5EF4-FFF2-40B4-BE49-F238E27FC236}">
                <a16:creationId xmlns:a16="http://schemas.microsoft.com/office/drawing/2014/main" id="{7FA04951-9539-4E2B-88AC-8F57C8FE57BC}"/>
              </a:ext>
            </a:extLst>
          </p:cNvPr>
          <p:cNvSpPr>
            <a:spLocks noGrp="1"/>
          </p:cNvSpPr>
          <p:nvPr>
            <p:ph type="body" sz="quarter" idx="13"/>
          </p:nvPr>
        </p:nvSpPr>
        <p:spPr>
          <a:xfrm>
            <a:off x="2598343" y="472956"/>
            <a:ext cx="1191720" cy="301224"/>
          </a:xfrm>
        </p:spPr>
        <p:txBody>
          <a:bodyPr/>
          <a:lstStyle/>
          <a:p>
            <a:r>
              <a:rPr lang="en-GB" dirty="0"/>
              <a:t>4MD-2</a:t>
            </a:r>
          </a:p>
        </p:txBody>
      </p:sp>
    </p:spTree>
    <p:extLst>
      <p:ext uri="{BB962C8B-B14F-4D97-AF65-F5344CB8AC3E}">
        <p14:creationId xmlns:p14="http://schemas.microsoft.com/office/powerpoint/2010/main" val="34423277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EEBC35-F1A1-4969-B407-FDD63776A95B}"/>
              </a:ext>
            </a:extLst>
          </p:cNvPr>
          <p:cNvSpPr>
            <a:spLocks noGrp="1"/>
          </p:cNvSpPr>
          <p:nvPr>
            <p:ph idx="1"/>
          </p:nvPr>
        </p:nvSpPr>
        <p:spPr>
          <a:xfrm>
            <a:off x="662018" y="688985"/>
            <a:ext cx="10972800" cy="3888432"/>
          </a:xfrm>
        </p:spPr>
        <p:txBody>
          <a:bodyPr>
            <a:noAutofit/>
          </a:bodyPr>
          <a:lstStyle/>
          <a:p>
            <a:pPr marL="0" indent="0">
              <a:lnSpc>
                <a:spcPct val="120000"/>
              </a:lnSpc>
              <a:spcBef>
                <a:spcPts val="450"/>
              </a:spcBef>
              <a:spcAft>
                <a:spcPts val="450"/>
              </a:spcAft>
            </a:pPr>
            <a:r>
              <a:rPr lang="en-GB" dirty="0">
                <a:solidFill>
                  <a:schemeClr val="tx1"/>
                </a:solidFill>
              </a:rPr>
              <a:t>The following slides contain activities that can be used within the context of pre-teaching, intervention, or as supplementary material integrated into teaching. They do not represent complete lessons and should not be used as such. Also they should not be used all at once, but over the period of a teaching unit. It would be valuable to use many of the activities more than once to build fluency in understanding and application. Also many of them would benefit from the use of manipulatives to support interaction with the ideas. Ensure you engage in rich discussion with the children, asking them to reason and explain the ideas presented. Note that when working with a small group, pupils should also have access to the main teaching delivered by the class teacher and the focus should be directly linked so that the learning is connected and fluency is built.</a:t>
            </a:r>
          </a:p>
        </p:txBody>
      </p:sp>
    </p:spTree>
    <p:extLst>
      <p:ext uri="{BB962C8B-B14F-4D97-AF65-F5344CB8AC3E}">
        <p14:creationId xmlns:p14="http://schemas.microsoft.com/office/powerpoint/2010/main" val="50821822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0420E-CA16-4E4B-988F-10F467793E4E}"/>
              </a:ext>
            </a:extLst>
          </p:cNvPr>
          <p:cNvSpPr>
            <a:spLocks noGrp="1"/>
          </p:cNvSpPr>
          <p:nvPr>
            <p:ph type="title"/>
          </p:nvPr>
        </p:nvSpPr>
        <p:spPr/>
        <p:txBody>
          <a:bodyPr/>
          <a:lstStyle/>
          <a:p>
            <a:r>
              <a:rPr lang="en-GB" sz="2400" dirty="0"/>
              <a:t>Guidance for working with a small pre-teaching or intervention group</a:t>
            </a:r>
          </a:p>
        </p:txBody>
      </p:sp>
      <p:sp>
        <p:nvSpPr>
          <p:cNvPr id="3" name="Content Placeholder 2">
            <a:extLst>
              <a:ext uri="{FF2B5EF4-FFF2-40B4-BE49-F238E27FC236}">
                <a16:creationId xmlns:a16="http://schemas.microsoft.com/office/drawing/2014/main" id="{02669792-3AA6-4C9E-8A29-6AC355504564}"/>
              </a:ext>
            </a:extLst>
          </p:cNvPr>
          <p:cNvSpPr>
            <a:spLocks noGrp="1"/>
          </p:cNvSpPr>
          <p:nvPr>
            <p:ph idx="1"/>
          </p:nvPr>
        </p:nvSpPr>
        <p:spPr>
          <a:xfrm>
            <a:off x="609600" y="1484784"/>
            <a:ext cx="10828713" cy="3888432"/>
          </a:xfrm>
        </p:spPr>
        <p:txBody>
          <a:bodyPr>
            <a:normAutofit/>
          </a:bodyPr>
          <a:lstStyle/>
          <a:p>
            <a:pPr marL="342900" indent="-342900">
              <a:buClr>
                <a:srgbClr val="585858"/>
              </a:buClr>
              <a:buFont typeface="Arial" panose="020B0604020202020204" pitchFamily="34" charset="0"/>
              <a:buChar char="•"/>
            </a:pPr>
            <a:r>
              <a:rPr lang="en-GB" dirty="0"/>
              <a:t>Take time to build understanding of the key idea</a:t>
            </a:r>
            <a:r>
              <a:rPr lang="en-GB" dirty="0">
                <a:solidFill>
                  <a:schemeClr val="tx1"/>
                </a:solidFill>
              </a:rPr>
              <a:t>.</a:t>
            </a:r>
            <a:r>
              <a:rPr lang="en-GB" dirty="0"/>
              <a:t> </a:t>
            </a:r>
            <a:r>
              <a:rPr lang="en-GB" dirty="0">
                <a:solidFill>
                  <a:schemeClr val="tx1"/>
                </a:solidFill>
              </a:rPr>
              <a:t>We </a:t>
            </a:r>
            <a:r>
              <a:rPr lang="en-GB" dirty="0"/>
              <a:t>would recommend no more than </a:t>
            </a:r>
            <a:r>
              <a:rPr lang="en-GB" dirty="0">
                <a:solidFill>
                  <a:schemeClr val="tx1"/>
                </a:solidFill>
              </a:rPr>
              <a:t>four </a:t>
            </a:r>
            <a:r>
              <a:rPr lang="en-GB" dirty="0"/>
              <a:t>slides in any one session, and probably fewer. </a:t>
            </a:r>
          </a:p>
          <a:p>
            <a:pPr marL="342900" indent="-342900">
              <a:buClr>
                <a:srgbClr val="585858"/>
              </a:buClr>
              <a:buFont typeface="Arial" panose="020B0604020202020204" pitchFamily="34" charset="0"/>
              <a:buChar char="•"/>
            </a:pPr>
            <a:r>
              <a:rPr lang="en-GB" dirty="0"/>
              <a:t>In subsequent sessions</a:t>
            </a:r>
            <a:r>
              <a:rPr lang="en-GB" dirty="0">
                <a:solidFill>
                  <a:schemeClr val="tx1"/>
                </a:solidFill>
              </a:rPr>
              <a:t>, </a:t>
            </a:r>
            <a:r>
              <a:rPr lang="en-GB" dirty="0"/>
              <a:t>review and </a:t>
            </a:r>
            <a:r>
              <a:rPr lang="en-GB" dirty="0">
                <a:solidFill>
                  <a:schemeClr val="tx1"/>
                </a:solidFill>
              </a:rPr>
              <a:t>practise </a:t>
            </a:r>
            <a:r>
              <a:rPr lang="en-GB" dirty="0"/>
              <a:t>previous learning before moving on</a:t>
            </a:r>
            <a:r>
              <a:rPr lang="en-GB" dirty="0">
                <a:solidFill>
                  <a:schemeClr val="tx1"/>
                </a:solidFill>
              </a:rPr>
              <a:t>.</a:t>
            </a:r>
          </a:p>
          <a:p>
            <a:pPr marL="342900" indent="-342900">
              <a:buClr>
                <a:srgbClr val="585858"/>
              </a:buClr>
              <a:buFont typeface="Arial" panose="020B0604020202020204" pitchFamily="34" charset="0"/>
              <a:buChar char="•"/>
            </a:pPr>
            <a:r>
              <a:rPr lang="en-GB" dirty="0"/>
              <a:t>Play the </a:t>
            </a:r>
            <a:r>
              <a:rPr lang="en-GB" dirty="0">
                <a:solidFill>
                  <a:schemeClr val="tx1"/>
                </a:solidFill>
              </a:rPr>
              <a:t>animation/observe </a:t>
            </a:r>
            <a:r>
              <a:rPr lang="en-GB" dirty="0"/>
              <a:t>the image and ask pupils “What do you notice?”.</a:t>
            </a:r>
          </a:p>
          <a:p>
            <a:pPr marL="342900" indent="-342900">
              <a:buClr>
                <a:srgbClr val="585858"/>
              </a:buClr>
              <a:buFont typeface="Arial" panose="020B0604020202020204" pitchFamily="34" charset="0"/>
              <a:buChar char="•"/>
            </a:pPr>
            <a:r>
              <a:rPr lang="en-GB" dirty="0"/>
              <a:t>Encourage pupils to explain what they see, what is happening and </a:t>
            </a:r>
            <a:r>
              <a:rPr lang="en-GB" dirty="0">
                <a:solidFill>
                  <a:schemeClr val="tx1"/>
                </a:solidFill>
              </a:rPr>
              <a:t>why.</a:t>
            </a:r>
          </a:p>
          <a:p>
            <a:pPr marL="342900" indent="-342900">
              <a:buClr>
                <a:srgbClr val="585858"/>
              </a:buClr>
              <a:buFont typeface="Arial" panose="020B0604020202020204" pitchFamily="34" charset="0"/>
              <a:buChar char="•"/>
            </a:pPr>
            <a:r>
              <a:rPr lang="en-GB" dirty="0"/>
              <a:t>Where there is a highlighted sentence, draw out the meaning of this from the image and repeat together and individually.</a:t>
            </a:r>
          </a:p>
        </p:txBody>
      </p:sp>
    </p:spTree>
    <p:extLst>
      <p:ext uri="{BB962C8B-B14F-4D97-AF65-F5344CB8AC3E}">
        <p14:creationId xmlns:p14="http://schemas.microsoft.com/office/powerpoint/2010/main" val="28193744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0420E-CA16-4E4B-988F-10F467793E4E}"/>
              </a:ext>
            </a:extLst>
          </p:cNvPr>
          <p:cNvSpPr>
            <a:spLocks noGrp="1"/>
          </p:cNvSpPr>
          <p:nvPr>
            <p:ph type="title"/>
          </p:nvPr>
        </p:nvSpPr>
        <p:spPr/>
        <p:txBody>
          <a:bodyPr/>
          <a:lstStyle/>
          <a:p>
            <a:r>
              <a:rPr lang="en-GB" sz="2400" dirty="0"/>
              <a:t>Guidance for working with a small pre-teaching or intervention group</a:t>
            </a:r>
          </a:p>
        </p:txBody>
      </p:sp>
      <p:sp>
        <p:nvSpPr>
          <p:cNvPr id="3" name="Content Placeholder 2">
            <a:extLst>
              <a:ext uri="{FF2B5EF4-FFF2-40B4-BE49-F238E27FC236}">
                <a16:creationId xmlns:a16="http://schemas.microsoft.com/office/drawing/2014/main" id="{02669792-3AA6-4C9E-8A29-6AC355504564}"/>
              </a:ext>
            </a:extLst>
          </p:cNvPr>
          <p:cNvSpPr>
            <a:spLocks noGrp="1"/>
          </p:cNvSpPr>
          <p:nvPr>
            <p:ph idx="1"/>
          </p:nvPr>
        </p:nvSpPr>
        <p:spPr>
          <a:xfrm>
            <a:off x="609600" y="1484784"/>
            <a:ext cx="10972800" cy="3888432"/>
          </a:xfrm>
        </p:spPr>
        <p:txBody>
          <a:bodyPr/>
          <a:lstStyle/>
          <a:p>
            <a:pPr marL="342900" indent="-342900">
              <a:buClr>
                <a:srgbClr val="585858"/>
              </a:buClr>
              <a:buFont typeface="Arial" panose="020B0604020202020204" pitchFamily="34" charset="0"/>
              <a:buChar char="•"/>
            </a:pPr>
            <a:r>
              <a:rPr lang="en-GB" dirty="0"/>
              <a:t>Engage in the suggested activities, using manipulatives where appropriate, to enhance the interaction and stimulate discussion. </a:t>
            </a:r>
            <a:r>
              <a:rPr lang="en-GB" dirty="0">
                <a:solidFill>
                  <a:schemeClr val="tx1"/>
                </a:solidFill>
              </a:rPr>
              <a:t>However, </a:t>
            </a:r>
            <a:r>
              <a:rPr lang="en-GB" dirty="0"/>
              <a:t>note that the ultimate aim is to develop fluency in the mathematical ideas such that resources are no longer needed. </a:t>
            </a:r>
          </a:p>
          <a:p>
            <a:pPr marL="342900" indent="-342900">
              <a:buClr>
                <a:srgbClr val="585858"/>
              </a:buClr>
              <a:buFont typeface="Arial" panose="020B0604020202020204" pitchFamily="34" charset="0"/>
              <a:buChar char="•"/>
            </a:pPr>
            <a:r>
              <a:rPr lang="en-GB" dirty="0"/>
              <a:t>Repeat questions, using other numbers/examples where relevant.</a:t>
            </a:r>
          </a:p>
          <a:p>
            <a:pPr marL="342900" indent="-342900">
              <a:buClr>
                <a:srgbClr val="585858"/>
              </a:buClr>
              <a:buFont typeface="Arial" panose="020B0604020202020204" pitchFamily="34" charset="0"/>
              <a:buChar char="•"/>
            </a:pPr>
            <a:r>
              <a:rPr lang="en-GB" dirty="0"/>
              <a:t>Repeat the highlighted language structures wherever relevant to build fluency with the key idea and connect the learning. For example:</a:t>
            </a:r>
          </a:p>
          <a:p>
            <a:endParaRPr lang="en-GB" dirty="0"/>
          </a:p>
          <a:p>
            <a:pPr marL="0" indent="0"/>
            <a:endParaRPr lang="en-GB" dirty="0"/>
          </a:p>
        </p:txBody>
      </p:sp>
      <p:sp>
        <p:nvSpPr>
          <p:cNvPr id="5" name="TextBox 19">
            <a:extLst>
              <a:ext uri="{FF2B5EF4-FFF2-40B4-BE49-F238E27FC236}">
                <a16:creationId xmlns:a16="http://schemas.microsoft.com/office/drawing/2014/main" id="{9E99F201-5AC6-4933-B5C1-2B91B0DC1203}"/>
              </a:ext>
            </a:extLst>
          </p:cNvPr>
          <p:cNvSpPr txBox="1"/>
          <p:nvPr/>
        </p:nvSpPr>
        <p:spPr>
          <a:xfrm>
            <a:off x="2997523" y="4418337"/>
            <a:ext cx="5486401" cy="400110"/>
          </a:xfrm>
          <a:prstGeom prst="rect">
            <a:avLst/>
          </a:prstGeom>
          <a:solidFill>
            <a:schemeClr val="accent2"/>
          </a:solidFill>
          <a:ln w="12700">
            <a:noFill/>
          </a:ln>
        </p:spPr>
        <p:txBody>
          <a:bodyPr wrap="square" rtlCol="0" anchor="ctr" anchorCtr="0">
            <a:spAutoFit/>
          </a:bodyPr>
          <a:lstStyle>
            <a:defPPr>
              <a:defRPr lang="en-GB"/>
            </a:defPPr>
            <a:lvl1pPr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4572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2pPr>
            <a:lvl3pPr marL="9144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3pPr>
            <a:lvl4pPr marL="13716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4pPr>
            <a:lvl5pPr marL="18288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5pPr>
            <a:lvl6pPr marL="2286000" algn="l" defTabSz="914400" rtl="0" eaLnBrk="1" latinLnBrk="0" hangingPunct="1">
              <a:defRPr sz="2800" kern="1200">
                <a:solidFill>
                  <a:schemeClr val="tx1"/>
                </a:solidFill>
                <a:latin typeface="Arial" panose="020B0604020202020204" pitchFamily="34" charset="0"/>
                <a:ea typeface="+mn-ea"/>
                <a:cs typeface="+mn-cs"/>
              </a:defRPr>
            </a:lvl6pPr>
            <a:lvl7pPr marL="2743200" algn="l" defTabSz="914400" rtl="0" eaLnBrk="1" latinLnBrk="0" hangingPunct="1">
              <a:defRPr sz="2800" kern="1200">
                <a:solidFill>
                  <a:schemeClr val="tx1"/>
                </a:solidFill>
                <a:latin typeface="Arial" panose="020B0604020202020204" pitchFamily="34" charset="0"/>
                <a:ea typeface="+mn-ea"/>
                <a:cs typeface="+mn-cs"/>
              </a:defRPr>
            </a:lvl7pPr>
            <a:lvl8pPr marL="3200400" algn="l" defTabSz="914400" rtl="0" eaLnBrk="1" latinLnBrk="0" hangingPunct="1">
              <a:defRPr sz="2800" kern="1200">
                <a:solidFill>
                  <a:schemeClr val="tx1"/>
                </a:solidFill>
                <a:latin typeface="Arial" panose="020B0604020202020204" pitchFamily="34" charset="0"/>
                <a:ea typeface="+mn-ea"/>
                <a:cs typeface="+mn-cs"/>
              </a:defRPr>
            </a:lvl8pPr>
            <a:lvl9pPr marL="3657600" algn="l" defTabSz="914400" rtl="0" eaLnBrk="1" latinLnBrk="0" hangingPunct="1">
              <a:defRPr sz="2800" kern="1200">
                <a:solidFill>
                  <a:schemeClr val="tx1"/>
                </a:solidFill>
                <a:latin typeface="Arial" panose="020B0604020202020204" pitchFamily="34" charset="0"/>
                <a:ea typeface="+mn-ea"/>
                <a:cs typeface="+mn-cs"/>
              </a:defRPr>
            </a:lvl9pPr>
          </a:lstStyle>
          <a:p>
            <a:pPr marL="0" marR="0" lvl="0" indent="0" algn="ctr" defTabSz="914400" rtl="0" eaLnBrk="1" fontAlgn="base" latinLnBrk="0" hangingPunct="1">
              <a:lnSpc>
                <a:spcPct val="100000"/>
              </a:lnSpc>
              <a:spcBef>
                <a:spcPts val="1200"/>
              </a:spcBef>
              <a:spcAft>
                <a:spcPts val="1200"/>
              </a:spcAft>
              <a:buClr>
                <a:srgbClr val="00628C"/>
              </a:buClr>
              <a:buSzTx/>
              <a:buFont typeface="Arial" panose="020B0604020202020204" pitchFamily="34" charset="0"/>
              <a:buNone/>
              <a:tabLst/>
              <a:defRPr/>
            </a:pPr>
            <a:r>
              <a:rPr kumimoji="0" lang="en-GB" sz="2000" b="0" i="1" u="none" strike="noStrike" kern="1200" cap="none" spc="0" normalizeH="0" baseline="0" noProof="0" dirty="0">
                <a:ln>
                  <a:noFill/>
                </a:ln>
                <a:solidFill>
                  <a:srgbClr val="585858"/>
                </a:solidFill>
                <a:effectLst/>
                <a:uLnTx/>
                <a:uFillTx/>
                <a:latin typeface="Arial" panose="020B0604020202020204" pitchFamily="34" charset="0"/>
                <a:ea typeface="+mn-ea"/>
                <a:cs typeface="+mn-cs"/>
              </a:rPr>
              <a:t>10 hundreds are equivalent to 1,000.</a:t>
            </a:r>
          </a:p>
        </p:txBody>
      </p:sp>
    </p:spTree>
    <p:extLst>
      <p:ext uri="{BB962C8B-B14F-4D97-AF65-F5344CB8AC3E}">
        <p14:creationId xmlns:p14="http://schemas.microsoft.com/office/powerpoint/2010/main" val="17629846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D24704-EDE4-4CA5-ADAB-2B740C5F9CA2}"/>
              </a:ext>
            </a:extLst>
          </p:cNvPr>
          <p:cNvSpPr/>
          <p:nvPr/>
        </p:nvSpPr>
        <p:spPr bwMode="auto">
          <a:xfrm>
            <a:off x="0" y="3068960"/>
            <a:ext cx="12216680" cy="720080"/>
          </a:xfrm>
          <a:prstGeom prst="rect">
            <a:avLst/>
          </a:prstGeom>
          <a:solidFill>
            <a:schemeClr val="accent6">
              <a:lumMod val="50000"/>
            </a:schemeClr>
          </a:solidFill>
          <a:ln>
            <a:noFill/>
          </a:ln>
          <a:effectLst/>
        </p:spPr>
        <p:txBody>
          <a:bodyPr vert="horz" wrap="square" lIns="91440" tIns="45720" rIns="91440" bIns="45720" numCol="1" rtlCol="0" anchor="t" anchorCtr="0" compatLnSpc="1">
            <a:prstTxWarp prst="textNoShape">
              <a:avLst/>
            </a:prstTxWarp>
          </a:bodyPr>
          <a:lstStyle/>
          <a:p>
            <a:pPr marL="742950" marR="0" lvl="0" indent="-285750" algn="l" defTabSz="914400" rtl="0" eaLnBrk="1" fontAlgn="base" latinLnBrk="0" hangingPunct="1">
              <a:lnSpc>
                <a:spcPct val="100000"/>
              </a:lnSpc>
              <a:spcBef>
                <a:spcPct val="20000"/>
              </a:spcBef>
              <a:spcAft>
                <a:spcPct val="0"/>
              </a:spcAft>
              <a:buClr>
                <a:srgbClr val="00628C"/>
              </a:buClr>
              <a:buSzTx/>
              <a:buFont typeface="Arial" charset="0"/>
              <a:buChar char="●"/>
              <a:tabLst/>
              <a:defRPr/>
            </a:pPr>
            <a:endParaRPr kumimoji="0" lang="en-GB" sz="2800" b="0" i="0" u="none" strike="noStrike" kern="1200" cap="none" spc="0" normalizeH="0" baseline="0" noProof="0">
              <a:ln>
                <a:noFill/>
              </a:ln>
              <a:solidFill>
                <a:srgbClr val="585858"/>
              </a:solidFill>
              <a:effectLst/>
              <a:uLnTx/>
              <a:uFillTx/>
              <a:latin typeface="Arial" charset="0"/>
              <a:ea typeface="+mn-ea"/>
              <a:cs typeface="+mn-cs"/>
            </a:endParaRPr>
          </a:p>
        </p:txBody>
      </p:sp>
      <p:sp>
        <p:nvSpPr>
          <p:cNvPr id="42" name="Title 3">
            <a:extLst>
              <a:ext uri="{FF2B5EF4-FFF2-40B4-BE49-F238E27FC236}">
                <a16:creationId xmlns:a16="http://schemas.microsoft.com/office/drawing/2014/main" id="{9FA756B9-D3A2-4838-BAE4-37F02EFEBA50}"/>
              </a:ext>
            </a:extLst>
          </p:cNvPr>
          <p:cNvSpPr txBox="1">
            <a:spLocks/>
          </p:cNvSpPr>
          <p:nvPr/>
        </p:nvSpPr>
        <p:spPr bwMode="auto">
          <a:xfrm>
            <a:off x="594008" y="3215915"/>
            <a:ext cx="11262632" cy="426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000" b="0">
                <a:solidFill>
                  <a:schemeClr val="bg1"/>
                </a:solidFill>
                <a:latin typeface="+mn-lt"/>
                <a:ea typeface="+mj-ea"/>
                <a:cs typeface="+mj-cs"/>
              </a:defRPr>
            </a:lvl1pPr>
            <a:lvl2pPr algn="l" rtl="0" eaLnBrk="0" fontAlgn="base" hangingPunct="0">
              <a:spcBef>
                <a:spcPct val="0"/>
              </a:spcBef>
              <a:spcAft>
                <a:spcPct val="0"/>
              </a:spcAft>
              <a:defRPr sz="2700" b="1">
                <a:solidFill>
                  <a:srgbClr val="00628C"/>
                </a:solidFill>
                <a:latin typeface="Arial" charset="0"/>
              </a:defRPr>
            </a:lvl2pPr>
            <a:lvl3pPr algn="l" rtl="0" eaLnBrk="0" fontAlgn="base" hangingPunct="0">
              <a:spcBef>
                <a:spcPct val="0"/>
              </a:spcBef>
              <a:spcAft>
                <a:spcPct val="0"/>
              </a:spcAft>
              <a:defRPr sz="2700" b="1">
                <a:solidFill>
                  <a:srgbClr val="00628C"/>
                </a:solidFill>
                <a:latin typeface="Arial" charset="0"/>
              </a:defRPr>
            </a:lvl3pPr>
            <a:lvl4pPr algn="l" rtl="0" eaLnBrk="0" fontAlgn="base" hangingPunct="0">
              <a:spcBef>
                <a:spcPct val="0"/>
              </a:spcBef>
              <a:spcAft>
                <a:spcPct val="0"/>
              </a:spcAft>
              <a:defRPr sz="2700" b="1">
                <a:solidFill>
                  <a:srgbClr val="00628C"/>
                </a:solidFill>
                <a:latin typeface="Arial" charset="0"/>
              </a:defRPr>
            </a:lvl4pPr>
            <a:lvl5pPr algn="l" rtl="0" eaLnBrk="0" fontAlgn="base" hangingPunct="0">
              <a:spcBef>
                <a:spcPct val="0"/>
              </a:spcBef>
              <a:spcAft>
                <a:spcPct val="0"/>
              </a:spcAft>
              <a:defRPr sz="2700" b="1">
                <a:solidFill>
                  <a:srgbClr val="00628C"/>
                </a:solidFill>
                <a:latin typeface="Arial" charset="0"/>
              </a:defRPr>
            </a:lvl5pPr>
            <a:lvl6pPr marL="342892" algn="l" rtl="0" fontAlgn="base">
              <a:spcBef>
                <a:spcPct val="0"/>
              </a:spcBef>
              <a:spcAft>
                <a:spcPct val="0"/>
              </a:spcAft>
              <a:defRPr sz="2700" b="1">
                <a:solidFill>
                  <a:srgbClr val="00628C"/>
                </a:solidFill>
                <a:latin typeface="Arial" charset="0"/>
              </a:defRPr>
            </a:lvl6pPr>
            <a:lvl7pPr marL="685783" algn="l" rtl="0" fontAlgn="base">
              <a:spcBef>
                <a:spcPct val="0"/>
              </a:spcBef>
              <a:spcAft>
                <a:spcPct val="0"/>
              </a:spcAft>
              <a:defRPr sz="2700" b="1">
                <a:solidFill>
                  <a:srgbClr val="00628C"/>
                </a:solidFill>
                <a:latin typeface="Arial" charset="0"/>
              </a:defRPr>
            </a:lvl7pPr>
            <a:lvl8pPr marL="1028675" algn="l" rtl="0" fontAlgn="base">
              <a:spcBef>
                <a:spcPct val="0"/>
              </a:spcBef>
              <a:spcAft>
                <a:spcPct val="0"/>
              </a:spcAft>
              <a:defRPr sz="2700" b="1">
                <a:solidFill>
                  <a:srgbClr val="00628C"/>
                </a:solidFill>
                <a:latin typeface="Arial" charset="0"/>
              </a:defRPr>
            </a:lvl8pPr>
            <a:lvl9pPr marL="1371566" algn="l" rtl="0" fontAlgn="base">
              <a:spcBef>
                <a:spcPct val="0"/>
              </a:spcBef>
              <a:spcAft>
                <a:spcPct val="0"/>
              </a:spcAft>
              <a:defRPr sz="2700" b="1">
                <a:solidFill>
                  <a:srgbClr val="00628C"/>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000" b="0" i="0" u="none" strike="noStrike" kern="1200" cap="none" spc="0" normalizeH="0" baseline="0" noProof="0" dirty="0">
                <a:ln>
                  <a:noFill/>
                </a:ln>
                <a:solidFill>
                  <a:srgbClr val="FFFFFF"/>
                </a:solidFill>
                <a:effectLst/>
                <a:uLnTx/>
                <a:uFillTx/>
                <a:latin typeface="Calibri" panose="020F0502020204030204"/>
                <a:ea typeface="+mj-ea"/>
                <a:cs typeface="+mj-cs"/>
              </a:rPr>
              <a:t>4MD-2 Manipulating the multiplicative relationship</a:t>
            </a:r>
            <a:endParaRPr kumimoji="0" lang="en-GB" sz="2000" b="0" i="0" u="none" strike="noStrike" kern="0" cap="none" spc="0" normalizeH="0" baseline="0" noProof="0" dirty="0">
              <a:ln>
                <a:noFill/>
              </a:ln>
              <a:solidFill>
                <a:srgbClr val="FFFFFF"/>
              </a:solidFill>
              <a:effectLst/>
              <a:uLnTx/>
              <a:uFillTx/>
              <a:latin typeface="Calibri" panose="020F0502020204030204"/>
              <a:ea typeface="+mj-ea"/>
              <a:cs typeface="+mj-cs"/>
            </a:endParaRPr>
          </a:p>
        </p:txBody>
      </p:sp>
    </p:spTree>
    <p:custDataLst>
      <p:tags r:id="rId1"/>
    </p:custDataLst>
    <p:extLst>
      <p:ext uri="{BB962C8B-B14F-4D97-AF65-F5344CB8AC3E}">
        <p14:creationId xmlns:p14="http://schemas.microsoft.com/office/powerpoint/2010/main" val="6607747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Group 40">
            <a:extLst>
              <a:ext uri="{FF2B5EF4-FFF2-40B4-BE49-F238E27FC236}">
                <a16:creationId xmlns:a16="http://schemas.microsoft.com/office/drawing/2014/main" id="{F4756490-CC9B-49BE-831B-4F1CF444DA8C}"/>
              </a:ext>
            </a:extLst>
          </p:cNvPr>
          <p:cNvGrpSpPr/>
          <p:nvPr/>
        </p:nvGrpSpPr>
        <p:grpSpPr>
          <a:xfrm>
            <a:off x="855495" y="1862139"/>
            <a:ext cx="4957241" cy="1207973"/>
            <a:chOff x="2091627" y="2439291"/>
            <a:chExt cx="4957241" cy="1207973"/>
          </a:xfrm>
        </p:grpSpPr>
        <p:sp>
          <p:nvSpPr>
            <p:cNvPr id="31" name="Rectangle: Rounded Corners 30">
              <a:extLst>
                <a:ext uri="{FF2B5EF4-FFF2-40B4-BE49-F238E27FC236}">
                  <a16:creationId xmlns:a16="http://schemas.microsoft.com/office/drawing/2014/main" id="{8F347171-1242-4829-8588-E83EF556CF0C}"/>
                </a:ext>
              </a:extLst>
            </p:cNvPr>
            <p:cNvSpPr/>
            <p:nvPr/>
          </p:nvSpPr>
          <p:spPr>
            <a:xfrm>
              <a:off x="2091627" y="3094782"/>
              <a:ext cx="4957241" cy="552482"/>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0" name="Rectangle: Rounded Corners 29">
              <a:extLst>
                <a:ext uri="{FF2B5EF4-FFF2-40B4-BE49-F238E27FC236}">
                  <a16:creationId xmlns:a16="http://schemas.microsoft.com/office/drawing/2014/main" id="{D2ED23A8-2A42-42B4-9967-011461F146EE}"/>
                </a:ext>
              </a:extLst>
            </p:cNvPr>
            <p:cNvSpPr/>
            <p:nvPr/>
          </p:nvSpPr>
          <p:spPr>
            <a:xfrm>
              <a:off x="2091627" y="2439291"/>
              <a:ext cx="4957241" cy="552482"/>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grpSp>
        <p:nvGrpSpPr>
          <p:cNvPr id="40" name="Group 39">
            <a:extLst>
              <a:ext uri="{FF2B5EF4-FFF2-40B4-BE49-F238E27FC236}">
                <a16:creationId xmlns:a16="http://schemas.microsoft.com/office/drawing/2014/main" id="{5F3907C7-8635-4C4D-91E4-3D9966F1970F}"/>
              </a:ext>
            </a:extLst>
          </p:cNvPr>
          <p:cNvGrpSpPr/>
          <p:nvPr/>
        </p:nvGrpSpPr>
        <p:grpSpPr>
          <a:xfrm>
            <a:off x="855495" y="1862138"/>
            <a:ext cx="4957241" cy="1207973"/>
            <a:chOff x="2091627" y="2439290"/>
            <a:chExt cx="4957241" cy="1207973"/>
          </a:xfrm>
        </p:grpSpPr>
        <p:sp>
          <p:nvSpPr>
            <p:cNvPr id="33" name="Rectangle: Rounded Corners 32">
              <a:extLst>
                <a:ext uri="{FF2B5EF4-FFF2-40B4-BE49-F238E27FC236}">
                  <a16:creationId xmlns:a16="http://schemas.microsoft.com/office/drawing/2014/main" id="{E1A1786E-65C5-4FB9-922E-F4DA37098EB1}"/>
                </a:ext>
              </a:extLst>
            </p:cNvPr>
            <p:cNvSpPr/>
            <p:nvPr/>
          </p:nvSpPr>
          <p:spPr>
            <a:xfrm>
              <a:off x="2091627"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4" name="Rectangle: Rounded Corners 33">
              <a:extLst>
                <a:ext uri="{FF2B5EF4-FFF2-40B4-BE49-F238E27FC236}">
                  <a16:creationId xmlns:a16="http://schemas.microsoft.com/office/drawing/2014/main" id="{E85E79D6-0308-419D-84F7-7EB4289E73F9}"/>
                </a:ext>
              </a:extLst>
            </p:cNvPr>
            <p:cNvSpPr/>
            <p:nvPr/>
          </p:nvSpPr>
          <p:spPr>
            <a:xfrm>
              <a:off x="2819596"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5" name="Rectangle: Rounded Corners 34">
              <a:extLst>
                <a:ext uri="{FF2B5EF4-FFF2-40B4-BE49-F238E27FC236}">
                  <a16:creationId xmlns:a16="http://schemas.microsoft.com/office/drawing/2014/main" id="{E94D8E03-E2D8-439C-A578-57ADBC533127}"/>
                </a:ext>
              </a:extLst>
            </p:cNvPr>
            <p:cNvSpPr/>
            <p:nvPr/>
          </p:nvSpPr>
          <p:spPr>
            <a:xfrm>
              <a:off x="3547565"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6" name="Rectangle: Rounded Corners 35">
              <a:extLst>
                <a:ext uri="{FF2B5EF4-FFF2-40B4-BE49-F238E27FC236}">
                  <a16:creationId xmlns:a16="http://schemas.microsoft.com/office/drawing/2014/main" id="{7E74E965-5E6E-439F-BA1D-1B2FDE47A1AA}"/>
                </a:ext>
              </a:extLst>
            </p:cNvPr>
            <p:cNvSpPr/>
            <p:nvPr/>
          </p:nvSpPr>
          <p:spPr>
            <a:xfrm>
              <a:off x="4275534"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7" name="Rectangle: Rounded Corners 36">
              <a:extLst>
                <a:ext uri="{FF2B5EF4-FFF2-40B4-BE49-F238E27FC236}">
                  <a16:creationId xmlns:a16="http://schemas.microsoft.com/office/drawing/2014/main" id="{3AD12C13-B792-4120-A5A6-E64AE7806018}"/>
                </a:ext>
              </a:extLst>
            </p:cNvPr>
            <p:cNvSpPr/>
            <p:nvPr/>
          </p:nvSpPr>
          <p:spPr>
            <a:xfrm>
              <a:off x="5003502"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8" name="Rectangle: Rounded Corners 37">
              <a:extLst>
                <a:ext uri="{FF2B5EF4-FFF2-40B4-BE49-F238E27FC236}">
                  <a16:creationId xmlns:a16="http://schemas.microsoft.com/office/drawing/2014/main" id="{7EC157CC-95B5-4B57-A571-4B4C7FD1BAC3}"/>
                </a:ext>
              </a:extLst>
            </p:cNvPr>
            <p:cNvSpPr/>
            <p:nvPr/>
          </p:nvSpPr>
          <p:spPr>
            <a:xfrm>
              <a:off x="5731470"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9" name="Rectangle: Rounded Corners 38">
              <a:extLst>
                <a:ext uri="{FF2B5EF4-FFF2-40B4-BE49-F238E27FC236}">
                  <a16:creationId xmlns:a16="http://schemas.microsoft.com/office/drawing/2014/main" id="{12C7163E-9736-4041-ABCC-A007599790EC}"/>
                </a:ext>
              </a:extLst>
            </p:cNvPr>
            <p:cNvSpPr/>
            <p:nvPr/>
          </p:nvSpPr>
          <p:spPr>
            <a:xfrm>
              <a:off x="6459438" y="2439290"/>
              <a:ext cx="589430" cy="1207973"/>
            </a:xfrm>
            <a:prstGeom prst="roundRect">
              <a:avLst>
                <a:gd name="adj" fmla="val 815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D2F40416-DBC8-457B-8E23-B798723AF847}"/>
              </a:ext>
            </a:extLst>
          </p:cNvPr>
          <p:cNvSpPr>
            <a:spLocks noGrp="1"/>
          </p:cNvSpPr>
          <p:nvPr>
            <p:ph type="title"/>
          </p:nvPr>
        </p:nvSpPr>
        <p:spPr/>
        <p:txBody>
          <a:bodyPr/>
          <a:lstStyle/>
          <a:p>
            <a:r>
              <a:rPr lang="en-GB" dirty="0"/>
              <a:t>4MD-2 Manipulating the multiplicative relationship</a:t>
            </a:r>
          </a:p>
        </p:txBody>
      </p:sp>
      <p:sp>
        <p:nvSpPr>
          <p:cNvPr id="8" name="Rectangle 7">
            <a:extLst>
              <a:ext uri="{FF2B5EF4-FFF2-40B4-BE49-F238E27FC236}">
                <a16:creationId xmlns:a16="http://schemas.microsoft.com/office/drawing/2014/main" id="{3A95AFC6-342E-4850-BB7E-26412B56BD28}"/>
              </a:ext>
            </a:extLst>
          </p:cNvPr>
          <p:cNvSpPr/>
          <p:nvPr/>
        </p:nvSpPr>
        <p:spPr>
          <a:xfrm>
            <a:off x="2086168" y="4253162"/>
            <a:ext cx="2499402"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585858"/>
                </a:solidFill>
                <a:effectLst/>
                <a:uLnTx/>
                <a:uFillTx/>
                <a:latin typeface="Calibri" panose="020F0502020204030204"/>
                <a:ea typeface="+mn-ea"/>
                <a:cs typeface="+mn-cs"/>
              </a:rPr>
              <a:t>2 × 7 = 7 × 2</a:t>
            </a:r>
          </a:p>
        </p:txBody>
      </p:sp>
      <p:grpSp>
        <p:nvGrpSpPr>
          <p:cNvPr id="9" name="Group 8">
            <a:extLst>
              <a:ext uri="{FF2B5EF4-FFF2-40B4-BE49-F238E27FC236}">
                <a16:creationId xmlns:a16="http://schemas.microsoft.com/office/drawing/2014/main" id="{2DE2665F-8735-4341-B052-7409426602A3}"/>
              </a:ext>
            </a:extLst>
          </p:cNvPr>
          <p:cNvGrpSpPr/>
          <p:nvPr/>
        </p:nvGrpSpPr>
        <p:grpSpPr>
          <a:xfrm>
            <a:off x="919701" y="1915406"/>
            <a:ext cx="4832335" cy="1105116"/>
            <a:chOff x="647700" y="2621160"/>
            <a:chExt cx="4392606" cy="1004554"/>
          </a:xfrm>
        </p:grpSpPr>
        <p:pic>
          <p:nvPicPr>
            <p:cNvPr id="10" name="Picture 9" descr="A picture containing mirror&#10;&#10;Description automatically generated">
              <a:extLst>
                <a:ext uri="{FF2B5EF4-FFF2-40B4-BE49-F238E27FC236}">
                  <a16:creationId xmlns:a16="http://schemas.microsoft.com/office/drawing/2014/main" id="{882C0693-01C6-48EF-AA56-F016955157E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700" y="2621160"/>
              <a:ext cx="396000" cy="393429"/>
            </a:xfrm>
            <a:prstGeom prst="rect">
              <a:avLst/>
            </a:prstGeom>
          </p:spPr>
        </p:pic>
        <p:pic>
          <p:nvPicPr>
            <p:cNvPr id="11" name="Picture 10" descr="A picture containing mirror&#10;&#10;Description automatically generated">
              <a:extLst>
                <a:ext uri="{FF2B5EF4-FFF2-40B4-BE49-F238E27FC236}">
                  <a16:creationId xmlns:a16="http://schemas.microsoft.com/office/drawing/2014/main" id="{1BF8262B-08AB-4D94-9743-2C2C86F6E6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3801" y="2621160"/>
              <a:ext cx="396000" cy="393429"/>
            </a:xfrm>
            <a:prstGeom prst="rect">
              <a:avLst/>
            </a:prstGeom>
          </p:spPr>
        </p:pic>
        <p:pic>
          <p:nvPicPr>
            <p:cNvPr id="12" name="Picture 11" descr="A picture containing mirror&#10;&#10;Description automatically generated">
              <a:extLst>
                <a:ext uri="{FF2B5EF4-FFF2-40B4-BE49-F238E27FC236}">
                  <a16:creationId xmlns:a16="http://schemas.microsoft.com/office/drawing/2014/main" id="{DF541C43-7804-4455-B2A9-6C83BBA250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79902" y="2621160"/>
              <a:ext cx="396000" cy="393429"/>
            </a:xfrm>
            <a:prstGeom prst="rect">
              <a:avLst/>
            </a:prstGeom>
          </p:spPr>
        </p:pic>
        <p:pic>
          <p:nvPicPr>
            <p:cNvPr id="13" name="Picture 12" descr="A picture containing mirror&#10;&#10;Description automatically generated">
              <a:extLst>
                <a:ext uri="{FF2B5EF4-FFF2-40B4-BE49-F238E27FC236}">
                  <a16:creationId xmlns:a16="http://schemas.microsoft.com/office/drawing/2014/main" id="{0B3FE756-2EEC-4FBC-8446-D4BCC13BD6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46003" y="2621160"/>
              <a:ext cx="396000" cy="393429"/>
            </a:xfrm>
            <a:prstGeom prst="rect">
              <a:avLst/>
            </a:prstGeom>
          </p:spPr>
        </p:pic>
        <p:pic>
          <p:nvPicPr>
            <p:cNvPr id="14" name="Picture 13" descr="A picture containing mirror&#10;&#10;Description automatically generated">
              <a:extLst>
                <a:ext uri="{FF2B5EF4-FFF2-40B4-BE49-F238E27FC236}">
                  <a16:creationId xmlns:a16="http://schemas.microsoft.com/office/drawing/2014/main" id="{B658D90D-5C47-4FB8-969B-0D71C32A7D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2104" y="2621160"/>
              <a:ext cx="396000" cy="393429"/>
            </a:xfrm>
            <a:prstGeom prst="rect">
              <a:avLst/>
            </a:prstGeom>
          </p:spPr>
        </p:pic>
        <p:pic>
          <p:nvPicPr>
            <p:cNvPr id="15" name="Picture 14" descr="A picture containing mirror&#10;&#10;Description automatically generated">
              <a:extLst>
                <a:ext uri="{FF2B5EF4-FFF2-40B4-BE49-F238E27FC236}">
                  <a16:creationId xmlns:a16="http://schemas.microsoft.com/office/drawing/2014/main" id="{5084FD1A-C2E9-4E58-AD4A-6AC064B55A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78205" y="2621160"/>
              <a:ext cx="396000" cy="393429"/>
            </a:xfrm>
            <a:prstGeom prst="rect">
              <a:avLst/>
            </a:prstGeom>
          </p:spPr>
        </p:pic>
        <p:pic>
          <p:nvPicPr>
            <p:cNvPr id="16" name="Picture 15" descr="A picture containing mirror&#10;&#10;Description automatically generated">
              <a:extLst>
                <a:ext uri="{FF2B5EF4-FFF2-40B4-BE49-F238E27FC236}">
                  <a16:creationId xmlns:a16="http://schemas.microsoft.com/office/drawing/2014/main" id="{EDEB5AE0-5AB7-42DF-AF3A-1D6797E256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44306" y="2621160"/>
              <a:ext cx="396000" cy="393429"/>
            </a:xfrm>
            <a:prstGeom prst="rect">
              <a:avLst/>
            </a:prstGeom>
          </p:spPr>
        </p:pic>
        <p:pic>
          <p:nvPicPr>
            <p:cNvPr id="21" name="Picture 20" descr="A picture containing mirror&#10;&#10;Description automatically generated">
              <a:extLst>
                <a:ext uri="{FF2B5EF4-FFF2-40B4-BE49-F238E27FC236}">
                  <a16:creationId xmlns:a16="http://schemas.microsoft.com/office/drawing/2014/main" id="{C7222AAA-ECF5-4431-9981-B228BBAB8C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700" y="3232285"/>
              <a:ext cx="396000" cy="393429"/>
            </a:xfrm>
            <a:prstGeom prst="rect">
              <a:avLst/>
            </a:prstGeom>
          </p:spPr>
        </p:pic>
        <p:pic>
          <p:nvPicPr>
            <p:cNvPr id="22" name="Picture 21" descr="A picture containing mirror&#10;&#10;Description automatically generated">
              <a:extLst>
                <a:ext uri="{FF2B5EF4-FFF2-40B4-BE49-F238E27FC236}">
                  <a16:creationId xmlns:a16="http://schemas.microsoft.com/office/drawing/2014/main" id="{9B95037D-B3A8-4959-B53A-64D2F4E7A5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3801" y="3232285"/>
              <a:ext cx="396000" cy="393429"/>
            </a:xfrm>
            <a:prstGeom prst="rect">
              <a:avLst/>
            </a:prstGeom>
          </p:spPr>
        </p:pic>
        <p:pic>
          <p:nvPicPr>
            <p:cNvPr id="23" name="Picture 22" descr="A picture containing mirror&#10;&#10;Description automatically generated">
              <a:extLst>
                <a:ext uri="{FF2B5EF4-FFF2-40B4-BE49-F238E27FC236}">
                  <a16:creationId xmlns:a16="http://schemas.microsoft.com/office/drawing/2014/main" id="{C60883B4-8016-4FBA-86D7-4720EFED7EB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79902" y="3232285"/>
              <a:ext cx="396000" cy="393429"/>
            </a:xfrm>
            <a:prstGeom prst="rect">
              <a:avLst/>
            </a:prstGeom>
          </p:spPr>
        </p:pic>
        <p:pic>
          <p:nvPicPr>
            <p:cNvPr id="24" name="Picture 23" descr="A picture containing mirror&#10;&#10;Description automatically generated">
              <a:extLst>
                <a:ext uri="{FF2B5EF4-FFF2-40B4-BE49-F238E27FC236}">
                  <a16:creationId xmlns:a16="http://schemas.microsoft.com/office/drawing/2014/main" id="{13C9EF0C-A901-464C-82BD-9860437287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46003" y="3232285"/>
              <a:ext cx="396000" cy="393429"/>
            </a:xfrm>
            <a:prstGeom prst="rect">
              <a:avLst/>
            </a:prstGeom>
          </p:spPr>
        </p:pic>
        <p:pic>
          <p:nvPicPr>
            <p:cNvPr id="25" name="Picture 24" descr="A picture containing mirror&#10;&#10;Description automatically generated">
              <a:extLst>
                <a:ext uri="{FF2B5EF4-FFF2-40B4-BE49-F238E27FC236}">
                  <a16:creationId xmlns:a16="http://schemas.microsoft.com/office/drawing/2014/main" id="{86F797B0-D540-4658-BDAB-4FC4282AEA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2104" y="3232285"/>
              <a:ext cx="396000" cy="393429"/>
            </a:xfrm>
            <a:prstGeom prst="rect">
              <a:avLst/>
            </a:prstGeom>
          </p:spPr>
        </p:pic>
        <p:pic>
          <p:nvPicPr>
            <p:cNvPr id="26" name="Picture 25" descr="A picture containing mirror&#10;&#10;Description automatically generated">
              <a:extLst>
                <a:ext uri="{FF2B5EF4-FFF2-40B4-BE49-F238E27FC236}">
                  <a16:creationId xmlns:a16="http://schemas.microsoft.com/office/drawing/2014/main" id="{55250D21-EB45-41E0-9EE6-1A9F5F4FC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78205" y="3232285"/>
              <a:ext cx="396000" cy="393429"/>
            </a:xfrm>
            <a:prstGeom prst="rect">
              <a:avLst/>
            </a:prstGeom>
          </p:spPr>
        </p:pic>
        <p:pic>
          <p:nvPicPr>
            <p:cNvPr id="27" name="Picture 26" descr="A picture containing mirror&#10;&#10;Description automatically generated">
              <a:extLst>
                <a:ext uri="{FF2B5EF4-FFF2-40B4-BE49-F238E27FC236}">
                  <a16:creationId xmlns:a16="http://schemas.microsoft.com/office/drawing/2014/main" id="{7628BBFD-5182-44B6-8250-DB49F0F54E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44306" y="3232285"/>
              <a:ext cx="396000" cy="393429"/>
            </a:xfrm>
            <a:prstGeom prst="rect">
              <a:avLst/>
            </a:prstGeom>
          </p:spPr>
        </p:pic>
      </p:grpSp>
      <p:sp>
        <p:nvSpPr>
          <p:cNvPr id="4" name="Content Placeholder 2">
            <a:extLst>
              <a:ext uri="{FF2B5EF4-FFF2-40B4-BE49-F238E27FC236}">
                <a16:creationId xmlns:a16="http://schemas.microsoft.com/office/drawing/2014/main" id="{9EC1918C-38B9-44FF-9A9F-027E5087C78B}"/>
              </a:ext>
            </a:extLst>
          </p:cNvPr>
          <p:cNvSpPr txBox="1">
            <a:spLocks/>
          </p:cNvSpPr>
          <p:nvPr/>
        </p:nvSpPr>
        <p:spPr>
          <a:xfrm>
            <a:off x="6225324" y="1378019"/>
            <a:ext cx="5390389" cy="4101962"/>
          </a:xfrm>
          <a:prstGeom prst="rect">
            <a:avLst/>
          </a:prstGeom>
        </p:spPr>
        <p:txBody>
          <a:bodyPr/>
          <a:lstStyle>
            <a:lvl1pPr marL="257168" indent="-257168" algn="l" rtl="0" eaLnBrk="0" fontAlgn="base" hangingPunct="0">
              <a:spcBef>
                <a:spcPct val="20000"/>
              </a:spcBef>
              <a:spcAft>
                <a:spcPct val="0"/>
              </a:spcAft>
              <a:buClr>
                <a:schemeClr val="tx2"/>
              </a:buClr>
              <a:buFont typeface="Arial" panose="020B0604020202020204" pitchFamily="34" charset="0"/>
              <a:defRPr sz="2400">
                <a:solidFill>
                  <a:srgbClr val="585858"/>
                </a:solidFill>
                <a:latin typeface="+mn-lt"/>
                <a:ea typeface="+mn-ea"/>
                <a:cs typeface="+mn-cs"/>
              </a:defRPr>
            </a:lvl1pPr>
            <a:lvl2pPr marL="557199" indent="-214308" algn="l" rtl="0" eaLnBrk="0" fontAlgn="base" hangingPunct="0">
              <a:spcBef>
                <a:spcPct val="20000"/>
              </a:spcBef>
              <a:spcAft>
                <a:spcPct val="0"/>
              </a:spcAft>
              <a:buClr>
                <a:srgbClr val="00628C"/>
              </a:buClr>
              <a:buFont typeface="Arial" panose="020B0604020202020204" pitchFamily="34" charset="0"/>
              <a:buChar char="●"/>
              <a:defRPr sz="2100">
                <a:solidFill>
                  <a:srgbClr val="585858"/>
                </a:solidFill>
                <a:latin typeface="+mn-lt"/>
              </a:defRPr>
            </a:lvl2pPr>
            <a:lvl3pPr marL="857228" indent="-171446" algn="l" rtl="0" eaLnBrk="0" fontAlgn="base" hangingPunct="0">
              <a:spcBef>
                <a:spcPct val="20000"/>
              </a:spcBef>
              <a:spcAft>
                <a:spcPct val="0"/>
              </a:spcAft>
              <a:buClr>
                <a:srgbClr val="00628C"/>
              </a:buClr>
              <a:buFont typeface="Arial" panose="020B0604020202020204" pitchFamily="34" charset="0"/>
              <a:buChar char="–"/>
              <a:defRPr sz="1800">
                <a:solidFill>
                  <a:srgbClr val="585858"/>
                </a:solidFill>
                <a:latin typeface="+mn-lt"/>
              </a:defRPr>
            </a:lvl3pPr>
            <a:lvl4pPr marL="1200120" indent="-171446" algn="l" rtl="0" eaLnBrk="0" fontAlgn="base" hangingPunct="0">
              <a:spcBef>
                <a:spcPct val="20000"/>
              </a:spcBef>
              <a:spcAft>
                <a:spcPct val="0"/>
              </a:spcAft>
              <a:buClr>
                <a:schemeClr val="accent2"/>
              </a:buClr>
              <a:buFont typeface="Arial" panose="020B0604020202020204" pitchFamily="34" charset="0"/>
              <a:buChar char="●"/>
              <a:defRPr sz="1425">
                <a:solidFill>
                  <a:schemeClr val="tx1"/>
                </a:solidFill>
                <a:latin typeface="+mn-lt"/>
              </a:defRPr>
            </a:lvl4pPr>
            <a:lvl5pPr marL="1543012" indent="-171446" algn="l" rtl="0" eaLnBrk="0" fontAlgn="base" hangingPunct="0">
              <a:spcBef>
                <a:spcPct val="20000"/>
              </a:spcBef>
              <a:spcAft>
                <a:spcPct val="0"/>
              </a:spcAft>
              <a:buClr>
                <a:schemeClr val="tx2"/>
              </a:buClr>
              <a:buFont typeface="Arial" panose="020B0604020202020204" pitchFamily="34" charset="0"/>
              <a:buChar char="●"/>
              <a:defRPr sz="1425">
                <a:solidFill>
                  <a:schemeClr val="tx1"/>
                </a:solidFill>
                <a:latin typeface="+mn-lt"/>
              </a:defRPr>
            </a:lvl5pPr>
            <a:lvl6pPr marL="1885903" indent="-171446" algn="l" rtl="0" fontAlgn="base">
              <a:spcBef>
                <a:spcPct val="20000"/>
              </a:spcBef>
              <a:spcAft>
                <a:spcPct val="0"/>
              </a:spcAft>
              <a:buClr>
                <a:schemeClr val="tx2"/>
              </a:buClr>
              <a:buFont typeface="Arial" charset="0"/>
              <a:buChar char="●"/>
              <a:defRPr sz="1425">
                <a:solidFill>
                  <a:schemeClr val="tx1"/>
                </a:solidFill>
                <a:latin typeface="+mn-lt"/>
              </a:defRPr>
            </a:lvl6pPr>
            <a:lvl7pPr marL="2228795" indent="-171446" algn="l" rtl="0" fontAlgn="base">
              <a:spcBef>
                <a:spcPct val="20000"/>
              </a:spcBef>
              <a:spcAft>
                <a:spcPct val="0"/>
              </a:spcAft>
              <a:buClr>
                <a:schemeClr val="tx2"/>
              </a:buClr>
              <a:buFont typeface="Arial" charset="0"/>
              <a:buChar char="●"/>
              <a:defRPr sz="1425">
                <a:solidFill>
                  <a:schemeClr val="tx1"/>
                </a:solidFill>
                <a:latin typeface="+mn-lt"/>
              </a:defRPr>
            </a:lvl7pPr>
            <a:lvl8pPr marL="2571686" indent="-171446" algn="l" rtl="0" fontAlgn="base">
              <a:spcBef>
                <a:spcPct val="20000"/>
              </a:spcBef>
              <a:spcAft>
                <a:spcPct val="0"/>
              </a:spcAft>
              <a:buClr>
                <a:schemeClr val="tx2"/>
              </a:buClr>
              <a:buFont typeface="Arial" charset="0"/>
              <a:buChar char="●"/>
              <a:defRPr sz="1425">
                <a:solidFill>
                  <a:schemeClr val="tx1"/>
                </a:solidFill>
                <a:latin typeface="+mn-lt"/>
              </a:defRPr>
            </a:lvl8pPr>
            <a:lvl9pPr marL="2914577" indent="-171446" algn="l" rtl="0" fontAlgn="base">
              <a:spcBef>
                <a:spcPct val="20000"/>
              </a:spcBef>
              <a:spcAft>
                <a:spcPct val="0"/>
              </a:spcAft>
              <a:buClr>
                <a:schemeClr val="tx2"/>
              </a:buClr>
              <a:buFont typeface="Arial" charset="0"/>
              <a:buChar char="●"/>
              <a:defRPr sz="1425">
                <a:solidFill>
                  <a:schemeClr val="tx1"/>
                </a:solidFill>
                <a:latin typeface="+mn-lt"/>
              </a:defRPr>
            </a:lvl9pPr>
          </a:lstStyle>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What do you see? Can you see 2 groups of 7? What do you see now? Can you see 7 groups of 2? </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What is the same/different? Can you write two different equations? What do you notice about this equation?</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585858"/>
                </a:solidFill>
                <a:effectLst/>
                <a:uLnTx/>
                <a:uFillTx/>
                <a:latin typeface="Arial" panose="020B0604020202020204" pitchFamily="34" charset="0"/>
                <a:cs typeface="Arial" panose="020B0604020202020204" pitchFamily="34" charset="0"/>
              </a:rPr>
              <a:t>Provide different arrays for pupils to work with and ask them to orally apply the commutative property.</a:t>
            </a: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1200" cap="none" spc="0" normalizeH="0" baseline="0" noProof="0" dirty="0">
              <a:ln>
                <a:noFill/>
              </a:ln>
              <a:solidFill>
                <a:srgbClr val="585858"/>
              </a:solidFill>
              <a:effectLst/>
              <a:uLnTx/>
              <a:uFillTx/>
              <a:latin typeface="Calibri" panose="020F0502020204030204"/>
              <a:ea typeface="+mn-ea"/>
              <a:cs typeface="+mn-cs"/>
            </a:endParaRPr>
          </a:p>
          <a:p>
            <a:pPr marL="0" marR="0" lvl="0" indent="0"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None/>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a:p>
            <a:pPr marL="257168" marR="0" lvl="0" indent="-257168" algn="l" defTabSz="914400" rtl="0" eaLnBrk="0" fontAlgn="base" latinLnBrk="0" hangingPunct="0">
              <a:lnSpc>
                <a:spcPct val="120000"/>
              </a:lnSpc>
              <a:spcBef>
                <a:spcPts val="600"/>
              </a:spcBef>
              <a:spcAft>
                <a:spcPts val="600"/>
              </a:spcAft>
              <a:buClr>
                <a:srgbClr val="585858"/>
              </a:buClr>
              <a:buSzTx/>
              <a:buFont typeface="Arial" panose="020B0604020202020204" pitchFamily="34" charset="0"/>
              <a:buChar char="•"/>
              <a:tabLst/>
              <a:defRPr/>
            </a:pPr>
            <a:endParaRPr kumimoji="0" lang="en-GB" sz="2000" b="0" i="0" u="none" strike="noStrike" kern="0" cap="none" spc="0" normalizeH="0" baseline="0" noProof="0" dirty="0">
              <a:ln>
                <a:noFill/>
              </a:ln>
              <a:solidFill>
                <a:srgbClr val="585858"/>
              </a:solidFill>
              <a:effectLst/>
              <a:uLnTx/>
              <a:uFillTx/>
              <a:latin typeface="Calibri" panose="020F0502020204030204"/>
              <a:ea typeface="+mn-ea"/>
              <a:cs typeface="+mn-cs"/>
            </a:endParaRPr>
          </a:p>
        </p:txBody>
      </p:sp>
      <p:sp>
        <p:nvSpPr>
          <p:cNvPr id="3" name="TextBox 19">
            <a:extLst>
              <a:ext uri="{FF2B5EF4-FFF2-40B4-BE49-F238E27FC236}">
                <a16:creationId xmlns:a16="http://schemas.microsoft.com/office/drawing/2014/main" id="{BAE84EA5-F98B-491E-9B40-8A1F017EE8FF}"/>
              </a:ext>
            </a:extLst>
          </p:cNvPr>
          <p:cNvSpPr txBox="1"/>
          <p:nvPr/>
        </p:nvSpPr>
        <p:spPr>
          <a:xfrm>
            <a:off x="6096000" y="5259190"/>
            <a:ext cx="4929051" cy="1138773"/>
          </a:xfrm>
          <a:prstGeom prst="rect">
            <a:avLst/>
          </a:prstGeom>
          <a:solidFill>
            <a:schemeClr val="accent2"/>
          </a:solidFill>
          <a:ln w="12700">
            <a:noFill/>
          </a:ln>
        </p:spPr>
        <p:txBody>
          <a:bodyPr wrap="square" rtlCol="0">
            <a:spAutoFit/>
          </a:bodyPr>
          <a:lstStyle>
            <a:defPPr>
              <a:defRPr lang="en-GB"/>
            </a:defPPr>
            <a:lvl1pPr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4572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2pPr>
            <a:lvl3pPr marL="9144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3pPr>
            <a:lvl4pPr marL="13716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4pPr>
            <a:lvl5pPr marL="1828800" algn="l" rtl="0" fontAlgn="base">
              <a:spcBef>
                <a:spcPct val="20000"/>
              </a:spcBef>
              <a:spcAft>
                <a:spcPct val="0"/>
              </a:spcAft>
              <a:buClr>
                <a:srgbClr val="00628C"/>
              </a:buClr>
              <a:buFont typeface="Arial" panose="020B0604020202020204" pitchFamily="34" charset="0"/>
              <a:buChar char="●"/>
              <a:defRPr sz="2800" kern="1200">
                <a:solidFill>
                  <a:schemeClr val="tx1"/>
                </a:solidFill>
                <a:latin typeface="Arial" panose="020B0604020202020204" pitchFamily="34" charset="0"/>
                <a:ea typeface="+mn-ea"/>
                <a:cs typeface="+mn-cs"/>
              </a:defRPr>
            </a:lvl5pPr>
            <a:lvl6pPr marL="2286000" algn="l" defTabSz="914400" rtl="0" eaLnBrk="1" latinLnBrk="0" hangingPunct="1">
              <a:defRPr sz="2800" kern="1200">
                <a:solidFill>
                  <a:schemeClr val="tx1"/>
                </a:solidFill>
                <a:latin typeface="Arial" panose="020B0604020202020204" pitchFamily="34" charset="0"/>
                <a:ea typeface="+mn-ea"/>
                <a:cs typeface="+mn-cs"/>
              </a:defRPr>
            </a:lvl6pPr>
            <a:lvl7pPr marL="2743200" algn="l" defTabSz="914400" rtl="0" eaLnBrk="1" latinLnBrk="0" hangingPunct="1">
              <a:defRPr sz="2800" kern="1200">
                <a:solidFill>
                  <a:schemeClr val="tx1"/>
                </a:solidFill>
                <a:latin typeface="Arial" panose="020B0604020202020204" pitchFamily="34" charset="0"/>
                <a:ea typeface="+mn-ea"/>
                <a:cs typeface="+mn-cs"/>
              </a:defRPr>
            </a:lvl7pPr>
            <a:lvl8pPr marL="3200400" algn="l" defTabSz="914400" rtl="0" eaLnBrk="1" latinLnBrk="0" hangingPunct="1">
              <a:defRPr sz="2800" kern="1200">
                <a:solidFill>
                  <a:schemeClr val="tx1"/>
                </a:solidFill>
                <a:latin typeface="Arial" panose="020B0604020202020204" pitchFamily="34" charset="0"/>
                <a:ea typeface="+mn-ea"/>
                <a:cs typeface="+mn-cs"/>
              </a:defRPr>
            </a:lvl8pPr>
            <a:lvl9pPr marL="3657600" algn="l" defTabSz="914400" rtl="0" eaLnBrk="1" latinLnBrk="0" hangingPunct="1">
              <a:defRPr sz="2800" kern="1200">
                <a:solidFill>
                  <a:schemeClr val="tx1"/>
                </a:solidFill>
                <a:latin typeface="Arial" panose="020B0604020202020204" pitchFamily="34" charset="0"/>
                <a:ea typeface="+mn-ea"/>
                <a:cs typeface="+mn-cs"/>
              </a:defRPr>
            </a:lvl9pPr>
          </a:lstStyle>
          <a:p>
            <a:pPr marL="0" marR="0" lvl="0" indent="0" algn="ct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None/>
              <a:tabLst/>
              <a:defRPr/>
            </a:pPr>
            <a:r>
              <a:rPr kumimoji="0" lang="en-GB" sz="2000" b="0" i="1" u="none" strike="noStrike" kern="1200" cap="none" spc="0" normalizeH="0" baseline="0" noProof="0" dirty="0">
                <a:ln>
                  <a:noFill/>
                </a:ln>
                <a:solidFill>
                  <a:srgbClr val="585858"/>
                </a:solidFill>
                <a:effectLst/>
                <a:uLnTx/>
                <a:uFillTx/>
                <a:latin typeface="Arial" panose="020B0604020202020204" pitchFamily="34" charset="0"/>
                <a:ea typeface="+mn-ea"/>
                <a:cs typeface="+mn-cs"/>
              </a:rPr>
              <a:t>2 groups of 7 is equal to 14.</a:t>
            </a:r>
          </a:p>
          <a:p>
            <a:pPr marL="0" marR="0" lvl="0" indent="0" algn="ct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None/>
              <a:tabLst/>
              <a:defRPr/>
            </a:pPr>
            <a:r>
              <a:rPr kumimoji="0" lang="en-GB" sz="2000" b="0" i="1" u="none" strike="noStrike" kern="1200" cap="none" spc="0" normalizeH="0" baseline="0" noProof="0" dirty="0">
                <a:ln>
                  <a:noFill/>
                </a:ln>
                <a:solidFill>
                  <a:srgbClr val="585858"/>
                </a:solidFill>
                <a:effectLst/>
                <a:uLnTx/>
                <a:uFillTx/>
                <a:latin typeface="Arial" panose="020B0604020202020204" pitchFamily="34" charset="0"/>
                <a:ea typeface="+mn-ea"/>
                <a:cs typeface="+mn-cs"/>
              </a:rPr>
              <a:t>2, 7 times is equal to 14.</a:t>
            </a:r>
          </a:p>
          <a:p>
            <a:pPr marL="0" marR="0" lvl="0" indent="0" algn="ctr" defTabSz="914400" rtl="0" eaLnBrk="1" fontAlgn="base" latinLnBrk="0" hangingPunct="1">
              <a:lnSpc>
                <a:spcPct val="100000"/>
              </a:lnSpc>
              <a:spcBef>
                <a:spcPct val="20000"/>
              </a:spcBef>
              <a:spcAft>
                <a:spcPct val="0"/>
              </a:spcAft>
              <a:buClr>
                <a:srgbClr val="00628C"/>
              </a:buClr>
              <a:buSzTx/>
              <a:buFont typeface="Arial" panose="020B0604020202020204" pitchFamily="34" charset="0"/>
              <a:buNone/>
              <a:tabLst/>
              <a:defRPr/>
            </a:pPr>
            <a:r>
              <a:rPr kumimoji="0" lang="en-GB" sz="2000" b="0" i="1" u="none" strike="noStrike" kern="1200" cap="none" spc="0" normalizeH="0" baseline="0" noProof="0" dirty="0">
                <a:ln>
                  <a:noFill/>
                </a:ln>
                <a:solidFill>
                  <a:srgbClr val="585858"/>
                </a:solidFill>
                <a:effectLst/>
                <a:uLnTx/>
                <a:uFillTx/>
                <a:latin typeface="Arial" panose="020B0604020202020204" pitchFamily="34" charset="0"/>
                <a:ea typeface="+mn-ea"/>
                <a:cs typeface="+mn-cs"/>
              </a:rPr>
              <a:t>2 groups of 7 is equal to 7, two times.</a:t>
            </a:r>
          </a:p>
        </p:txBody>
      </p:sp>
    </p:spTree>
    <p:custDataLst>
      <p:tags r:id="rId1"/>
    </p:custDataLst>
    <p:extLst>
      <p:ext uri="{BB962C8B-B14F-4D97-AF65-F5344CB8AC3E}">
        <p14:creationId xmlns:p14="http://schemas.microsoft.com/office/powerpoint/2010/main" val="16230462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4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2|1.6"/>
</p:tagLst>
</file>

<file path=ppt/tags/tag2.xml><?xml version="1.0" encoding="utf-8"?>
<p:tagLst xmlns:a="http://schemas.openxmlformats.org/drawingml/2006/main" xmlns:r="http://schemas.openxmlformats.org/officeDocument/2006/relationships" xmlns:p="http://schemas.openxmlformats.org/presentationml/2006/main">
  <p:tag name="TIMING" val="|5.4|1.3|3"/>
</p:tagLst>
</file>

<file path=ppt/tags/tag3.xml><?xml version="1.0" encoding="utf-8"?>
<p:tagLst xmlns:a="http://schemas.openxmlformats.org/drawingml/2006/main" xmlns:r="http://schemas.openxmlformats.org/officeDocument/2006/relationships" xmlns:p="http://schemas.openxmlformats.org/presentationml/2006/main">
  <p:tag name="TIMING" val="|4.3"/>
</p:tagLst>
</file>

<file path=ppt/tags/tag4.xml><?xml version="1.0" encoding="utf-8"?>
<p:tagLst xmlns:a="http://schemas.openxmlformats.org/drawingml/2006/main" xmlns:r="http://schemas.openxmlformats.org/officeDocument/2006/relationships" xmlns:p="http://schemas.openxmlformats.org/presentationml/2006/main">
  <p:tag name="TIMING" val="|6.4"/>
</p:tagLst>
</file>

<file path=ppt/tags/tag5.xml><?xml version="1.0" encoding="utf-8"?>
<p:tagLst xmlns:a="http://schemas.openxmlformats.org/drawingml/2006/main" xmlns:r="http://schemas.openxmlformats.org/officeDocument/2006/relationships" xmlns:p="http://schemas.openxmlformats.org/presentationml/2006/main">
  <p:tag name="TIMING" val="|3.1|5.7|4.1"/>
</p:tagLst>
</file>

<file path=ppt/tags/tag6.xml><?xml version="1.0" encoding="utf-8"?>
<p:tagLst xmlns:a="http://schemas.openxmlformats.org/drawingml/2006/main" xmlns:r="http://schemas.openxmlformats.org/officeDocument/2006/relationships" xmlns:p="http://schemas.openxmlformats.org/presentationml/2006/main">
  <p:tag name="TIMING" val="|5.4|2.4|3.7"/>
</p:tagLst>
</file>

<file path=ppt/tags/tag7.xml><?xml version="1.0" encoding="utf-8"?>
<p:tagLst xmlns:a="http://schemas.openxmlformats.org/drawingml/2006/main" xmlns:r="http://schemas.openxmlformats.org/officeDocument/2006/relationships" xmlns:p="http://schemas.openxmlformats.org/presentationml/2006/main">
  <p:tag name="TIMING" val="|3.1|5.7|4.1"/>
</p:tagLst>
</file>

<file path=ppt/theme/theme1.xml><?xml version="1.0" encoding="utf-8"?>
<a:theme xmlns:a="http://schemas.openxmlformats.org/drawingml/2006/main" name="Custom Design">
  <a:themeElements>
    <a:clrScheme name="Custom 8">
      <a:dk1>
        <a:srgbClr val="585858"/>
      </a:dk1>
      <a:lt1>
        <a:srgbClr val="FFFFFF"/>
      </a:lt1>
      <a:dk2>
        <a:srgbClr val="585858"/>
      </a:dk2>
      <a:lt2>
        <a:srgbClr val="5F5F5F"/>
      </a:lt2>
      <a:accent1>
        <a:srgbClr val="585858"/>
      </a:accent1>
      <a:accent2>
        <a:srgbClr val="C8E2E8"/>
      </a:accent2>
      <a:accent3>
        <a:srgbClr val="FFFFFF"/>
      </a:accent3>
      <a:accent4>
        <a:srgbClr val="000000"/>
      </a:accent4>
      <a:accent5>
        <a:srgbClr val="C1F0EB"/>
      </a:accent5>
      <a:accent6>
        <a:srgbClr val="B5CDD2"/>
      </a:accent6>
      <a:hlink>
        <a:srgbClr val="00628C"/>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66C4E9411A2B847AB3A2FDDFBD5392E" ma:contentTypeVersion="12" ma:contentTypeDescription="Create a new document." ma:contentTypeScope="" ma:versionID="434d7b626fa96a0718c1193846830b32">
  <xsd:schema xmlns:xsd="http://www.w3.org/2001/XMLSchema" xmlns:xs="http://www.w3.org/2001/XMLSchema" xmlns:p="http://schemas.microsoft.com/office/2006/metadata/properties" xmlns:ns2="dc9bd944-225f-43f1-96dc-d5ee43d55d1c" xmlns:ns3="6e8f39c4-649a-4727-b531-9584b06a2d5b" targetNamespace="http://schemas.microsoft.com/office/2006/metadata/properties" ma:root="true" ma:fieldsID="3b76194d8edd212a55ab64e907a72791" ns2:_="" ns3:_="">
    <xsd:import namespace="dc9bd944-225f-43f1-96dc-d5ee43d55d1c"/>
    <xsd:import namespace="6e8f39c4-649a-4727-b531-9584b06a2d5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9bd944-225f-43f1-96dc-d5ee43d55d1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e8f39c4-649a-4727-b531-9584b06a2d5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2F4355-41EF-4DA9-B998-C6511E367AD2}">
  <ds:schemaRefs>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e2f7c1fb-8b39-4d5b-953e-de45d1606e4d"/>
    <ds:schemaRef ds:uri="http://www.w3.org/XML/1998/namespace"/>
    <ds:schemaRef ds:uri="http://purl.org/dc/dcmitype/"/>
  </ds:schemaRefs>
</ds:datastoreItem>
</file>

<file path=customXml/itemProps2.xml><?xml version="1.0" encoding="utf-8"?>
<ds:datastoreItem xmlns:ds="http://schemas.openxmlformats.org/officeDocument/2006/customXml" ds:itemID="{382AB53F-2365-4221-B52E-1FAB7194DECD}">
  <ds:schemaRefs>
    <ds:schemaRef ds:uri="http://schemas.microsoft.com/sharepoint/v3/contenttype/forms"/>
  </ds:schemaRefs>
</ds:datastoreItem>
</file>

<file path=customXml/itemProps3.xml><?xml version="1.0" encoding="utf-8"?>
<ds:datastoreItem xmlns:ds="http://schemas.openxmlformats.org/officeDocument/2006/customXml" ds:itemID="{ACC8D661-C565-4A02-8E27-EA0A51DB74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9bd944-225f-43f1-96dc-d5ee43d55d1c"/>
    <ds:schemaRef ds:uri="6e8f39c4-649a-4727-b531-9584b06a2d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1031</Words>
  <Application>Microsoft Office PowerPoint</Application>
  <PresentationFormat>Widescreen</PresentationFormat>
  <Paragraphs>88</Paragraphs>
  <Slides>15</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Custom Design</vt:lpstr>
      <vt:lpstr>PowerPoint Presentation</vt:lpstr>
      <vt:lpstr>4MD-2 Manipulate multiplication and division equations, and understand and apply the commutative property of multiplication.</vt:lpstr>
      <vt:lpstr>4MD-2: Linked mastery PD materials</vt:lpstr>
      <vt:lpstr>PowerPoint Presentation</vt:lpstr>
      <vt:lpstr>PowerPoint Presentation</vt:lpstr>
      <vt:lpstr>Guidance for working with a small pre-teaching or intervention group</vt:lpstr>
      <vt:lpstr>Guidance for working with a small pre-teaching or intervention group</vt:lpstr>
      <vt:lpstr>PowerPoint Presentation</vt:lpstr>
      <vt:lpstr>4MD-2 Manipulating the multiplicative relationship</vt:lpstr>
      <vt:lpstr>4MD-2 Manipulating the multiplicative relationship</vt:lpstr>
      <vt:lpstr>4MD-2 Manipulating the multiplicative relationship</vt:lpstr>
      <vt:lpstr>4MD-2 Manipulating the multiplicative relationship</vt:lpstr>
      <vt:lpstr>4MD-2 Manipulating the multiplicative relationship</vt:lpstr>
      <vt:lpstr>4MD-2 Manipulating the multiplicative relationship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Morgan</dc:creator>
  <cp:lastModifiedBy>Jayne Stevenson Headteacher</cp:lastModifiedBy>
  <cp:revision>17</cp:revision>
  <dcterms:created xsi:type="dcterms:W3CDTF">2020-08-07T06:29:50Z</dcterms:created>
  <dcterms:modified xsi:type="dcterms:W3CDTF">2022-11-10T14:45:12Z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0x010100E66C4E9411A2B847AB3A2FDDFBD5392E</vt:lpwstr>
  </property>
</Properties>
</file>