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tags/tag7.xml" ContentType="application/vnd.openxmlformats-officedocument.presentationml.tags+xml"/>
  <Override PartName="/ppt/notesSlides/notesSlide9.xml" ContentType="application/vnd.openxmlformats-officedocument.presentationml.notesSlide+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notesMasterIdLst>
    <p:notesMasterId r:id="rId21"/>
  </p:notesMasterIdLst>
  <p:sldIdLst>
    <p:sldId id="257" r:id="rId6"/>
    <p:sldId id="263" r:id="rId7"/>
    <p:sldId id="298" r:id="rId8"/>
    <p:sldId id="267" r:id="rId9"/>
    <p:sldId id="469" r:id="rId10"/>
    <p:sldId id="470" r:id="rId11"/>
    <p:sldId id="481" r:id="rId12"/>
    <p:sldId id="488" r:id="rId13"/>
    <p:sldId id="489" r:id="rId14"/>
    <p:sldId id="343" r:id="rId15"/>
    <p:sldId id="344" r:id="rId16"/>
    <p:sldId id="491" r:id="rId17"/>
    <p:sldId id="490" r:id="rId18"/>
    <p:sldId id="456" r:id="rId19"/>
    <p:sldId id="4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05E83"/>
    <a:srgbClr val="9866D6"/>
    <a:srgbClr val="FBF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BCFE9D-D267-4771-8889-EE27A654535F}" v="2" dt="2020-08-30T09:25:36.5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0-05-18T05:34:53.757"/>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6 1 244429 55831,'0'0'0'0,"0"0"0"0,-1 0 0 0,0 0 0 0,-1 0 0 0,2 0 0 0,-1 0 0 0,1 0 0 0,-1 0 0 0,1 0 0 0,0 0 0 0,0 0 0 0,0 0 0 0,1 0 0 0,0 0 0 0,2 0 0 0,-1 0 0 0,0 0 0 0,-1 0 0 0,1 0 0 0,0 0 0 0,-1 0 0 0,0 0 0 0,-1 0 0 0,1 0 0 0,-1 0 0 0,0 0 0 0,0 0 0 0,0 0 0 0,1 0 0 0,1 0 0 0,0 0 0 0,1 0 0 0,0 0 0 0,1 0 0 0,0 0 0 0,1 0 0 0,2 0 0 0,-1 0 0 0,1 0 0 0,1 0 0 0,-1 0 0 0,2 0 0 0,1 0 0 0,-1 0 0 0,0 0 0 0,0 0 0 0,-1 0 0 0,0 0 0 0,0 0 0 0,-1 0 0 0,2 0 0 0,-1 0 0 0,3 0 0 0,2 0 0 0,1 0 0 0,1 0 0 0,0 0 0 0,0 0 0 0,2 0 0 0,-1 0 0 0,1 0 0 0,1 0 0 0,-1 0 0 0,0 0 0 0,1 0 0 0,-2 0 0 0,0 0 0 0,0 0 0 0,-2 0 0 0,-1 0 0 0,-1 0 0 0,-1 0 0 0,0 0 0 0,-1 0 0 0,-1 0 0 0,1 0 0 0,-1 0 0 0,0 0 0 0,1 0 0 0,1 0 0 0,1 0 0 0,0 0 0 0,0 0 543 5,0 0-543-5,1 0 0 0,0 0 0 0,0 0 0 0,0 0 0 0,0 0 0 0,0 0 0 0,-1 0 0 0,0 0 0 0,-2 0 0 0,2 0 0 0,-2 0 0 0,-1 0 0 0,0 0 0 0,-1 0 0 0,0 0 0 0,-1 0 0 0,1 0 0 0,0 0 0 0,1 0 0 0,0 0 0 0,2 0 0 0,0 0 0 0,2 0 0 0,0 0 0 0,2 0 0 0,2 0 0 0,3 0 0 0,3 0 0 0,-1 0 0 0,0 0 0 0,-2 0 542 1,-2 0-542-1,-1 0 0 0,-2 0 0 0,-1 0 0 0,-1 0 0 0,0 0 0 0,-2 0 0 0,1 0 0 0,-1 0 0 0,1 0 0 0,0 0 0 0,1 0 0 0,0 0 0 0,2 0 0 0,2 0 0 0,0 0 0 0,2 0 0 0,2 0 0 0,2 0 0 0,2 0 0 0,2 0 0 0,-1 0 607 2,1 0-607-2,0 0 0 0,-1 0 525-7,-2 0 6 9,0 0-531-2,-2 0 0 0,-1 0 0 0,-1 0 0 0,-1 0 0 0,1 0 0 0,-1 0 0 0,0 0 0 0,1 0 0 0,-1 0 0 0,1 0 0 0,3 0 0 0,5 0 0 0,3 0 543 1,1 0 66 0,0 0-609-1,0 0 0 0,-2 0 0 0,0 0 0 0,-2 0 0 0,0 0 0 0,0 0 0 0,1 0 0 0,0 0 0 0,0 0 0 0,1 0 0 0,0 0 541-4,-1 0-541 4,-2 0 0 0,0 0 0 0,-1 0 0 0,-2 0 0 0,0 0 0 0,-2 0 0 0,0 0 0 0,0 0 0 0,-1 0 0 0,0 0 0 0,4 0 0 0,1 0 0 0,1 0 0 0,1 0 0 0,1 0 678 6,0 0-678-6,2 0 0 0,-1 0 0 0,0 0 778-1,0 0-778 1,-1 0 0 0,0 0 0 0,-1 0 0 0,-1 0 0 0,0 0 0 0,1 0 0 0,2 0 0 0,1 0 0 0,-1 0 0 0,6 0 0 0,1 0 0 0,0 0 0 0,-3 0 0 0,-2 0 624 0,-1 0-624 0,-2 0 0 0,-1 0 0 0,0 0 0 0,1 0 0 0,2 0 0 0,0 0 0 0,0 0 0 0,-1 0 0 0,1 0 702-2,-1 0-702 2,-1 0 0 0,-1 0 0 0,-1 0 0 0,-1 0 0 0,-1 0 0 0,-1 0 0 0,1 0 0 0,0 0 0 0,-1 0 0 0,6 0 0 0,2 0 549 1,1 0-15-4,0 0 71 8,-1 0 64-6,-1 0-37 2,-1 0-2-3,-2 0-114 3,-1 0-516-1,0 0 0 0,-1 0 0 0,0 0 0 0,1 0 0 0,1 0 0 0,0 0 0 0,0 0 0 0,1 0-4 526,-1 0 4-526,-1 0 525 0,0 0 13-2,-1 0 18 515,0 0-14-509,-2 0-16-4,-1 0-526 0,-1 0 0 0,0 0 0 0,-1 0 0 0,-1 0 0 0,0 0 0 0,0 0 0 0,0 0 0 0,0 0 0 0,-1 0 0 0,2 0 0 0,0 0 0 0,0 0 0 0,1 0 0 0,0 0 0 0,0 0 541-1,0 0-541 1,0 0 0 0,-1 0 0 0,1 0 505 3,0 0-505-3,-1 0 0 0,0 0 0 0,-1 0 0 0,6 0 0 0,0 0 0 0,1 0 0 0,-2 0 0 0,0 0 0 0,-1 0 0 0,-1 0 0 0,0 0 0 0,-2 0 585-2,0 0 14-2,-1 0-20 6,-1 0 61 1,-2 0 15-2,-1 0-109-10,-1 0-546 9,-1 0 510 7,-2 0 18-11,1 0-528 4,-2 0 510 2,0 0-510-2,1 0 0 0,-1 0 0 0,0 0 0 0,1 0 0 0,-1 0 0 0,2 0 0 0,3 0 0 0,-2 0 0 0,1 0 0 0,-1 0 0 0,0 0 0 0,0 0 0 0,-1 0 0 0,-1 0 0 0,0 0 0 0,1 0 0 0,-2 0 0 0,0 0 0 0,1 0 0 0,-1 0 0 0,0 0 0 0,1 0 0 0,-1 0 0 0,0 0 0 0,1 0 0 0,0 0 0 0,0 0 524 2,-1 0 77-1,-1 0-601-1,1 0 0 0,-1 0 0 0,0 0 0 0,-1 0 0 0,-1 0 0 0,-1 0 0 0,1 0 0 0,-1 0 0 0,-1 0 0 0,1 0 0 0,-1 0 0 0,0 0 0 0,-1 0 0 0,0 0 0 0,-1 0 0 0,1 0 0 0,1 0 0 0,-2 0 0 0,0 0 0 0,0 0 0 0,0 0 0 0,1 0 0 0,-1 0 0 0,-1 0 0 0,0 0 0 0,-1 0 0 0,-1 0 0 0,0 0 0 0,0 0 0 0,1 0 0 0,0 0 0 0,0 0 0 0,1 0 0 0,0 0 0 0,2 0 0 0,2 0 0 0,0 0 0 0,0 0 0 0,1 0 0 0,0 0 0 0,1 0 0 0,0 0 0 0,1 0 0 0,-1 0 0 0,-1 0 0 0,-1 0 0 0,0 0 0 0,-2 0 0 0,-2 0 0 0,0 0 0 0,0 0 0 0,0 0 0 0,-1 0 0 0,-1 0 570-2,0 0 30-2,-1 0-600 4,1 0 0 0,1 0 0 0,-1 0 0 0,0 0 0 0,0 0 0 0,1 0 0 0,0 0 0 0,0 0 0 0,0 0 0 0,-1 0 0 0,0 0 0 0,0 0 0 0,0 0 0 0,0 0 0 0,0 0 0 0,0 0 0 0,-1 0 0 0,1 0 0 0,-1 0 0 0,-1 0 538 2,0 0-538-2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16T05:28:01.523"/>
    </inkml:context>
    <inkml:brush xml:id="br0">
      <inkml:brushProperty name="width" value="0.1" units="cm"/>
      <inkml:brushProperty name="height" value="0.6" units="cm"/>
      <inkml:brushProperty name="inkEffects" value="pencil"/>
    </inkml:brush>
  </inkml:definitions>
  <inkml:trace contextRef="#ctx0" brushRef="#br0">1 275 6448 162731 60747,'0'0'696'0'0,"1"-1"-272"0"0,1-3 584 0 0,2-3 24 0 0,-2-1 24 0 0,2 0-24 0 0,0 2-536 0 0,0-1 496 0 0,1-1-896 0 0,-1 2-96 0 0,1 0 0 0 0,1 0 0 0 0,0-1 0 0 0,-1 0 0 0 0,1-1 256 0 0,1-1 32 0 0,1 2 8 0 0,1-2 112 0 0,3 0-272 0 0,-1 0-72 0 0,-1 0 104 0 0,0 0 24 0 0,-2 0 0 0 0,0 1 0 0 0,-3-1 96 0 0,-2 1 32 0 0,0 1 0 0 0,0-1-1 0 0,-1 1-159 0 0,1-1-24 0 0,1 0-8 0 0,-1 0 0 0 0,2-2-64 0 0,-1 0-64 0 0,1 1 64 0 0,-1 2-64 0 0,0 3 0 0 0,-2 1 0 0 0,-1 1 0 0 0,-1 2-10199 0 0,1 0 2999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16T05:28:06.651"/>
    </inkml:context>
    <inkml:brush xml:id="br0">
      <inkml:brushProperty name="width" value="0.1" units="cm"/>
      <inkml:brushProperty name="height" value="0.6" units="cm"/>
      <inkml:brushProperty name="inkEffects" value="pencil"/>
    </inkml:brush>
  </inkml:definitions>
  <inkml:trace contextRef="#ctx0" brushRef="#br0">0 13 4144 201102 58207,'0'0'368'-1941'0,"0"0"-296"-779"2,0 0 968-6721-3,0 0 192 6999 2,0 0 40 434-5,0 0 568-1897 2,0 0-1424 2306 5,0 0-24 271-1,0 0-8 45-1,0 0 64 44-1,0 0 16 143-3,0 0 784-1328 0,0 0-952 1725 4,1-1 280-675 3,0-1-344 836-8,0 0 208 538 4,0 0 0-1017 3,0 0-216 1017-3,1 0 0 0 0,0 1 248-507-7,3 0-217 507 7,3 4 401 0 0,3 1-528 0 0,2 0-8 0 0,0 1 0 0 0,1 1-120 0 0,1-1 64 0 0,-1 1-64 0 0,0-1 0-497 3,-2-1 0 497-3,-1 0 0 0 0,0-1 0-567 2,0 0 0-72-2,1 1 0 86 519,0 0 0-51-520,1 0 0-39 3,-2 0 0 643-2,0 0 64 0 0,-1-1-64 3 512,-1 1 64-1 32,0-1-64-2-544,-1 1 88-520-2,-1 0 24 520 2,-1 0-32 0 0,1 0-8 0 0,-2-1 0 0 0,-1-1-8 0 0,-1 0-64 0 0,1-1-96 0 0,-1 0-320 0 0,0-1 360 0 0,0-1 528 0 0,0 1-224 0 0,-2-1-176 0 0,0 1-72 0 0,0 0 64 0 0,-1-1-64 0 0,0 1 0 0 0,-1-1 0 0 0,0 0-7391 0 0,0 0-3689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16T05:28:07.423"/>
    </inkml:context>
    <inkml:brush xml:id="br0">
      <inkml:brushProperty name="width" value="0.1" units="cm"/>
      <inkml:brushProperty name="height" value="0.6" units="cm"/>
      <inkml:brushProperty name="inkEffects" value="pencil"/>
    </inkml:brush>
  </inkml:definitions>
  <inkml:trace contextRef="#ctx0" brushRef="#br0">0 288 3224 159351 55917,'0'0'136'0'0,"0"0"40"0"0,0 0-176 0 0,0 0 1016 0 0,0 0 1384 0 0,0 0-1184 0 0,0 0-832 0 0,0 0-176 0 0,0 0-32 0 0,0 0-8 0 0,0 0 288 0 0,1-1 584 0 0,0-1-512 0 0,0 1-400 0 0,0 0-128 0 0,-1-1 80 0 0,2 0 296 0 0,-1-1 448 0 0,1 1-408 0 0,0-1-288 0 0,-1-1 16 0 0,1 1-80 0 0,-1 0 264 0 0,1-1 56 0 0,1 0 0 0 0,-1 1 8 0 0,0-1-216 0 0,-1 2-48 0 0,1-1 0 0 0,2 0-8 0 0,1 0-120 0 0,0 0 0 0 0,2 0 0 0 0,0-1 0 0 0,1 0 448 0 0,-1-1 64 0 0,1 0 7 0 0,1 0 9 0 0,0-1-192 0 0,2-2 248 0 0,2-2-40-5 544,0-2-304 5-544,1 1 0 0 0,-1-1 0 6 556,-1 2-32-3 11,-1-1-8-12-1,0 0 200 11 12,0-2-216-2-578,-2 1-8 0 0,0 2 0-9 577,-1 0 0 9-577,-2 1-8 0 0,1 1 0 15 510,-2 1 0 495-4,-1 1 160 580 11,0 1-168-1090-517,-1 0 0 0 0,0 1 0 0 0,-2 2-56 0 0,0 0 80 0 0,0 1-96 0 0,0 1-88 0 0,0-2 0 0 0,1 0 64 0 0,1-1-64 0 0,0-1 0 0 0,-1 1 0 0 0,-1 1 0 0 0,1 0 0 0 0,0 1 0 0 0,-1 0 0 0 0,-1 0 0 0 0,1 1 0-1204 3,-1 0 0 1204-3,0 0-368 0 0,0 0 184 0 0,0 0-22055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16T05:28:16.522"/>
    </inkml:context>
    <inkml:brush xml:id="br0">
      <inkml:brushProperty name="width" value="0.1" units="cm"/>
      <inkml:brushProperty name="height" value="0.6" units="cm"/>
      <inkml:brushProperty name="inkEffects" value="pencil"/>
    </inkml:brush>
  </inkml:definitions>
  <inkml:trace contextRef="#ctx0" brushRef="#br0">1 1 3224 176387 59330,'0'0'288'0'0,"0"0"-288"0"0,0 0 880 0 0,0 0 120 0 0,0 0 24 0 0,0 0 504 0 0,0 0-776-1034 7,0 0-392 1034-7,0 0 8 0 0,0 0 368 0 0,0 0 80 0 0,0 0 128 0 0,0 0-40 0 0,0 0-56 0 0,0 0-168 0 0,1 1-456 0 0,0 0 0 0 0,1 1-8 0 0,0 1-120 0 0,0 0-16 0 0,-1-2-8 0 0,0 1 0 0 0,0-1 80 0 0,0 1 8 0 0,0-1 8 0 0,0 0 0 0 0,0 1-96 0 0,0 0-72 0 0,-1 0 96 0 0,1-1 0-832-2,-1 0 0 832 2,2 0-96 0 0,0 0 79 0 0,-1 0-79 0 0,1 0 64 0 0,1 2-64 0 0,1 0 0 0 0,1 1 64 0 0,1 1-64 0 0,-1 2 200 0 0,0 0 200 0 0,1 0-200 0 0,-2 0-200 0 0,2 1-96 0 0,0 1 96-543-4,1-1 0 543 4,-1 0 72 0 0,1 0-8 0 0,-2-2-64 0 0,-1-2 0 0 0,-2 0 0 0 0,1 0 0 0 0,-1-1 0 0 0,1 3 128 0 0,1 2 8 0 0,0 0 8 0 0,-1-1 0 0 0,2 1-144 0 0,-1-2 0 577 5,0-1 0-577-5,0-1 64-526-3,1 0 8 526 3,-1 0-72 0 0,1 0 96 0 0,0-1-24 0 0,-1-1-8 0 0,0 1 0 526 3,0 0-64 663-8,-1 0 64-1189 5,-1-1-64-1324 0,0-1 64 1324 0,-2 2 0 645 6,1 0-64-645-6,-1 0 96 0 0,0-2-32 0 0,0 1-64 0 0,-1-2 80 0 0,1 1-80 627 2,2-1 208-627-2,0 1-80 0 0,1-1 8 593-2,-1 1 0 67-1,-1-1-136 32 8,0 0 0-692-5,-1 0-64-625-3,0 0 64 625 3,0 0-72 0 0,0 0 72 0 0,0 0-64-507-3,0 0-19151 507 3</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16T05:28:17.221"/>
    </inkml:context>
    <inkml:brush xml:id="br0">
      <inkml:brushProperty name="width" value="0.1" units="cm"/>
      <inkml:brushProperty name="height" value="0.6" units="cm"/>
      <inkml:brushProperty name="inkEffects" value="pencil"/>
    </inkml:brush>
  </inkml:definitions>
  <inkml:trace contextRef="#ctx0" brushRef="#br0">1 325 3680 178965 56696,'0'0'392'0'0,"0"0"-392"0"0,0 0 984 731 4,0 0 176-731-4,0 0 40 0 0,0 0 8 0 0,0 0-704 0 0,0 0 192 0 0,0 0-368 0 0,0 0-88 0 0,0 0 200 0 0,1 0-224 0 0,0-2-144-548-3,-1-1 8 548 3,2-1 216 0 0,1-2 16 0 0,0 0 0 0 0,0 0 184 0 0,0-1-336 0 0,0 1-8 0 0,0 0 0 0 0,-1 1 80 578 3,0 0 24-60-3,1-1 0-518 0,0-2 0 0 0,2 0 104 0 0,0-2 24 0 0,0 0 8 0 0,0 0 0 0 0,2-1 40 0 0,-1 0 7 0 0,1 0 1 0 0,-1 0 0 0 0,0 0-16 0 0,0 1 0-594 0,1-1 0-380-7,-1 1 0 974 7,-1 1 128 0 0,2-2 608-808-1,1-2-432 199-1,0 0-728 609 2,0-1 80 0 0,1 0-80-1130 0,0 0 0 1130 0,-1 2 0 0 0,-3 3 0 0 0,1 1 240 0 0,-2 2 112-720 6,-1 2 16-215-4,-1 2 8 935-2,-1 1-192 0 0,-1 1-40 0 0,0 0-8-507-4,0 0 0 507 4,0 1-136 0 0,-1-1 0 0 0,1 0 0-493 5,0 1 208 493-5,0-1 16 0 0,0 0 0 0 0,0 0-136-538-9,0 0-520 538 9,0 0 208 0 0,0 0 224 0 0,0 0-13847 0 0,0 0 4095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0-08-16T05:28:34.084"/>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 3 226985 55233,'0'1'-4248'5,"0"0"2087"-10,0-1 1076 589,0 1 3 24,0-1-596-606,0 0 300-4,0 0 759 542,0 0 56 21,0 0 563-561,0 0-1059 1,0 0 1059-1,0 0 0 0,0 0 0 0,0 0 8 533,0-1-8-533,0 0 0 0,0 0 0 0,0 0 0 0,0 0 0 0,0 1-7 572,0 0 7-572,0-1 0 0,0 3 0 0,0 0 0 0,0 0 0 0,0 0 0 0,0 2 0 0,0 2 0 0,0 0 0 0,0 0 0 0,0-2 0 0,0-1 0 0,0-1 0 0,0 0 0 0,0-1 0 0,0 0 0 0,0 0 0 0,0-1 0 0,0 1 0 0,0 0 0 0,0 1 0 0,0-1 0 0,0 1 0 0,0 0 0 0,0 1 0 0,0-1 0 0,0-1 0 0,0 0 0 0,0 3 0 0,0 0 0 0,0 1 0 0,0 0 0 0,0-1 0 0,0 1 0 0,0 2 0 0,0-1 0 0,0 0 0 0,0-2 0 0,0-1 0 0,0-2 0 0,0 0 0 0,0-1 0 0,0 0 0 0,0 1 0 0,0 0 0 0,0 1 0 0,0 1 0 0,0-1 0 0,0 2 0 0,0 1 7 570,0 1-7-570,0-1 0 0,0 0 0 0,0 2 0 0,0 0 0 0,0 1 0 0,0 0 0 0,0 0 0 0,0 0 0 0,0-1 0 0,0-1 0 0,0-1 0 0,0-2 0 0,0 1 0 0,0 1 0 0,0-1 0 0,0 2 0 0,0-1 0 0,0-1 0 0,0-1 0 540,0-1 0-540,0 0 0 0,0 0 0 0,0-1 0 0,0 1 0 0,0 2 0 0,0 0 0 0,0 0 0 0,0 2 0 0,0-1 0 0,0 1 0 0,0 0 0 0,0 0 0 0,0-2 0 0,0 2 0 0,0 0 0 0,0-1 0 0,0-1 0 0,0-1 0 0,0 0-573 6,0-1 573-6,0 0 0 0,0-1 0 0,0 0 0 0,0 0 0 0,0 1 0 0,0-1 0 0,0 1 0 0,0-1 0 0,0 1-514-1,0-1 514 1,0 1 0 0,0 0 0 0,0 2 0 0,0-1 0 0,0 2 0 0,0-1 0 0,0-1 0 0,0-1 0 0,0 1-529 0,0-1 529 0,0 0 0 0,0 1 0 0,0 0 0 0,0 0 0 0,0-1 0 0,0 0 0 0,0-1 0 0,0 0 0 0,0-1 0 0,0 1 0 0,0-1 0 0,0 1 0 0,0 1 0 0,0 0 0 0,0 1 0 0,0 0 0 0,0 2 0 0,0 0 0 0,0-1 0 0,0 0 0 0,0 1 0 0,0 1 0 0,0-1 0 0,0 1 0 0,0 1 0 0,0-2 0 0,0-1 0 0,0 0 0 0,0 0-528-2,0 1 528 2,0-1 0 0,0 0 0 0,0-1 0 0,0 1 0 0,0-2 0 0,0 1 0 0,0 0 0 0,0 1 0 0,0 0 0 0,0 0 0 0,0 0-560 4,0 1 560-4,0 0 0 0,0 2 0 0,0-1 0 0,0-1 0 0,0 0 0 0,0-2 0 0,0-1 0 0,0 1 0 0,0 1 0 0,0-1 0 0,0 1 0 0,0-1 0 0,0 2 0 0,0 0 0 0,0-1 0 0,0 0 0 0,0 1 0 0,0 0 0 0,0 0 0 0,0 1 0 0,0 0 0 0,0-1 0 0,0 1 0 0,0 1 0 0,0 1 0 0,0 0 0 0,0 1 0 0,0-1 0 0,0 1 6 519,0 1-6-519,0-1 0 0,0 1 0 0,0-1 0 0,0 0 0 0,0-1 0 0,0-1 0 0,0 0 0 0,0 0 0 0,0 0 0 0,0-1 0 0,0 0 0 0,0-2 0 0,0 1 0 0,0-1 0 0,0 0 0 0,0 0 0 0,0-1 0 0,0 0 0 0,0 1 0 729,0 0 0-729,0 0 0 0,0 0 0 0,0 3 0 0,0-1 0 0,0 0 0 0,0-1 0 0,0 0 0 0,0 1 0 0,0 0 0 0,0 1 0 0,0-1 0 0,0 1 0 0,0-1 0 0,0 0-538 2,0-1 538-2,0-2 0 0,0 1 0 0,0-1-519-5,0 0 519 5,0 1 0 0,0-2 0 0,0-1-508 1,0 2 508-1,0 1 0 0,0 1 0 0,0 0 0 0,0 0 0 0,0 1 0 0,0-1 0 0,0 2 0 0,0 1 0 0,0 0 0 0,0 0 0 0,0 0 0 0,0 1 0 0,0-1-524 3,0-1 0-3,0 1 524 0,0 0 0 0,0 0 0 0,0 0 0 0,0 1 0 0,0 1 0 0,0-1 0 0,0 1 0 0,0-1 0 0,0 1-523-2,0-1 523 2,0-1 0 0,0 1 0 0,0-2 0 0,0 1 0 0,0 0 0 0,0 0 0 0,0 1 0 0,0 0 0 0,0 1 0 0,0 0 0 0,0-1 0 0,0-1 0 0,0 0 0 0,0 0 0 0,0 1 0 0,0 1 0 0,0 0 0 0,0 0 0 0,0 0 0 0,0 0 0 0,0 0 0 0,0 1 0 0,0 0 0 0,0-1 0 0,0-1 0 0,0 1 0 0,0-1 0 0,0 1 0 0,0-1 0 0,0 1 0 0,0-1 0 0,0 0 0 0,0 0 0 0,0 0 0 0,0 1 0 0,0-1 0 0,0 1 0 0,0-1 0 0,0 0 0 0,0 1 0 0,0 0 0 0,0 0 0 0,0 1 0 0,0 0 0 0,0-1-564 559,0 1 564-559,0 0 0 0,0 0 0 0,0 1 0 0,0-1 0 0,0 1-691 5,0 0 170-6,0 1 521 1,0-1 0 0,0 0 0 0,0-1 0 0,0 0 0 0,0-1 0 0,0 0-520-3,0-2 520 3,0 0 0 0,0 0 0 0,0 0 0 0,0 0 0 0,0 1 0 0,0 0 0 0,0 0 0 0,0 1 0 0,0-1 0 0,0 0 0 0,0 0 0 0,0 1 0 0,0 1 0 0,0-1 0 0,0-1 0 0,0-1 0 0,0 0 0 0,0 0 0 0,0 0 0 0,0 0-10 648,0 1 10-648,0 1 0 0,0-1 0 0,0 3 0 0,0 0 0 0,0 0 0 0,0 0 0 0,0-2 0 0,0 1 0 0,0-3 0 0,0 1 0 0,0-2 0 0,0 2 0 0,0-2 0 0,0 1 0 0,0 0-504 1,0-1 504-1,0 0 0 0,0-1 0 0,0 1 0 0,0 0 0 0,0 3 0 0,0-1 0 0,0 2-521 1,0 0 521-1,0 0 0 0,0 0 0 0,0 0 0 0,0-1 0 0,0 0 0 0,0 0 0 0,0 1 0 0,0 0 0 0,0 0-520 0,0-2 520 0,0-1 0 0,0 0-538 0,0-1-17 1,0 0 555-1,0 0 0 0,0 0 0 0,0 0 0 0,0 0 0 0,0 1 0 0,0 0 0 0,0 0 0 0,0 1 0 0,0 0 0 0,0 0 0 0,0 0 0 0,0-1 0 0,0 1 0 0,0-1 0 0,0 0 0 0,0 0 0 0,0 1 0 0,0-2 0 0,0 1 0 0,0-1 0 0,0 1 0 0,0-1 0 0,0 0 0 0,0-2 0 0,0 2 0 0,0-1 0 0,0 1 0 0,0 0 0 0,0 0 0 0,0 0 0 0,0 0 0 0,0 0 0 0,0 1 0 0,0 0 16 532,0 1-16-532,0-2 0 0,0-1 0 0,0 1 0 0,0 0 0 0,0 1 0 0,0-1 0 0,0 1 0 0,0 0 0 0,0-2 0 0,0-1 0 0,0 0 0 0,0 1 0 0,0 1 0 0,0 0 0 0,0 0 0 0,0-1 0 0,0-1 0 0,0-1 0 0,0-1 0 0,0 0 0 0,0 2 0 0,0 0 0 0,0 0 0 0,0 1 0 0,0-2-528-7,0 0 528 7,0 1 0 0,0-1 0 0,0-2 0 0,0 2 0 0,0 1 0 0,0-1 0 0,0 1-538 3,0 1 538-3,0 0 0 0,0 2 0 0,0-1 0 0,0 0 0 0,0-1 0 0,0 0 0 0,0 1 0 0,0-2-518-3,0 0 28 5,0 0 490-2,0-1 0 0,0 0 0 0,0 0 0 0,0 2 0 0,0-2 0 0,0 2 0 0,0 0 0 0,0 0 0 0,0 2 0 0,0 0 0 0,0 0-683-2,0 0 156 4,0-2 527-2,0 0 0 0,0 0 0 0,0 2 0 0,0 0 0 0,0 1 0 0,0-1 0 0,0-1 0 0,0-2 0 0,0-2 0 0,0 0 0 0,0 1 0 0,0 0 0 0,0-1 0 0,0 0 0 0,0 1 0 0,0 0 0 0,0 1 2 652,0-1-2-652,0-2 0 0,0 2 0 0,0 0 0 0,0 1 0 0,0-2 0 0,0 1 0 0,0 1 0 0,0 1 0 0,0 0 0 0,0 0 0 0,0-1 0 0,0 0 0 0,0-1 0 0,0 0 0 0,0 1 0 0,0 1 0 0,0-1 0 0,0 0 3 559,0 0-3-559,0-2 0 0,0 1 0 0,0-1 0 0,0 1 0 0,0-1 0 0,0-1 0 0,0-1 0 0,0 2 0 0,0 0 0 0,0-1 0 0,0 1 0 0,0-1 0 0,0 1 0 0,0-1 0 0,0 2 0 0,0-1 0 0,0-1 0 0,0 1 0 0,0 0 0 0,0-1 0 0,0 0 0 0,0-2 0 0,0 2 0 0,0-1 0 0,0 2 0 0,0-1 0 0,0 2 0 0,0-2 0 0,0 1 0 0,0 0 0 0,0 2 0 0,0-1 0 0,0 0 0 0,0-1 0 0,0 1-532-1,0 0 532 1,0-1 0 0,0 0 0 0,0 1 0 0,0 2 0 0,0 1 0 0,0-2 0 0,0-1 0 0,0-1 0 0,0 0 0 0,0-1 0 0,0 0 0 0,0-1-639 0,0 2 639 0,0 1 0 0,0 0 0 0,0-1 0 0,0 1 0 0,0 0-523 4,0 0 523-4,0 0 0 0,0-1 0 0,0 0 0 0,0 0 0 0,0 1 0 0,0-1 0 0,0 0 0 0,0-1-503 0,0 0 0-3,0 0 503 3,0 1 0 0,0 0 0 0,0-1 0 0,0-1 0 0,0 1 0 0,0 1 0 0,0-1 0 0,0 0 0 0,0-1 0 0,0 0 0 0,0-1 0 0,0 1 0 0,0-1 0 0,0 0 0 0,0 0 0 0,0-1 0 0,0 1 0 0,0 0 0 0,0 0 0 0,0 0 0 0,0 0 0 0,0 0 0 0,0 0 0 0,0 0 0 0,0 0 0 0,0 0 0 0,0 0 0 0,0 0 0 0,0 0 0 0,0 0 0 0,0 0 0 0,0 0 0 0,0 0 0 0,0 0 0 0,0 0 0 0,0 0 0 0,0 0 0 0,0 0 0 0,0 0 0 0,0 0 0 0,0 0-541 1,0 0 541-1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0-08-16T05:28:42.703"/>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 32 227100 69870,'0'0'0'0,"0"0"0"0,0 0 0 0,0 0 0 0,0-2 0 0,0 0 0 0,0-1 0 0,0-2 0 0,0-1 0 0,0 2 0 0,0 0 0 0,0 1 0 0,0 2 0 0,0 0 0 0,0 1 0 0,0 0 0 0,0 0 0 0,0 0 0 0,0 1 0 0,0 1 0 0,0-1 0 0,0 2 0 0,0 0 0 0,0 0 0 0,0-1 0 0,0-1 0 0,0 0 0 0,0 0 0 0,0 1 0 0,0-1 0 0,0 0 0 0,0 1 0 0,0 0 0 0,0 1 0 0,0 0 0 0,0 0 0 0,0 1 0 0,0 1 0 0,0 0 0 0,0 2 0 0,0 2 0 0,0 1 0 0,0 0 0 0,0 4 0 0,0 1 0 0,0 0 0 0,0-2 824 0,0-1-824 0,0-2 0 0,0 0 0 0,0 0 0 0,0 0 0 0,0 2 0 0,0-1 0 0,0 2 0 0,0 4 0 0,0 2 0 0,0 2 0 0,0 0 0 0,0-2 0 0,0-1 0 0,0-1 0 0,0 0 0 0,0-1 0 0,0 0 0 0,0 0 0 0,0-2 0 0,0 0 0 0,0 0-6-499,0 0 6 499,0-2 0 0,0 0 0 0,0 0 0 0,0-1 0 0,0 0 0 0,0 0 0 0,0 0 0 0,0-1 0 0,0 0 0 0,0 0 0 0,0 0 0 0,0 0 0 0,0 0 0 0,0 0 0 0,0-1 0 0,0 1 0 0,0-1 0 0,0 0 0 0,0-1 0 0,0 3 0 0,0 0 0 0,0 0 0 0,0-1 0 0,0 0 0 0,0 0 0 0,0-1 0 0,0 1 0 0,0 0 0 0,0 3 0 0,0 2 0 0,0 1 0 0,0-1 0 0,0 2 0 0,0 1 0 0,0 0 0 0,0-1-565-3,0-1 565 3,0-2 0 0,0 0-503 0,0-2 0-2,0-2 503 2,0 0 0 0,0-1 0 0,0-1 0 0,0-2 0 0,0 0-522 4,0-1 522-4,0 1 0 0,0 0 0 0,0-1 0 0,0 0 0 0,0 0 0 0,0 1 0 0,0-1 0 0,0 0 0 0,0 0 0 0,0 0 0 0,0-2 0 0,0 2 0 0,0-1 0 0,0 1 0 0,0-2 0 0,0 1 0 0,0 2 0 0,0 0 0 0,0 0 0 0,0-1 0 0,0 0 0 0,0 0 0 0,0 0 0 0,0 0 0 0,0 2 0 0,0 1 0 0,0-1 0 0,0 0 0 0,0 0 0 0,0 1 0 0,0 1 0 0,0 0 0 0,0 1 0 0,0 0 0 0,0-1 0 0,0 0 0 0,0-2 0 0,0 0 0 0,0 0 0 0,0 0 0 0,0 1 0 0,0 1 0 0,0 1 0 0,0-1 0 0,0 1 0 0,0 1 0 0,0 0 0 0,0 2-664-4,0-1 121 10,0 0 543-6,0 2 0 0,0 2 0 0,0 1-503-9,0 1 0 12,0 0 0-2,0 0 0-1,0 0-80-4,0-1 583 4,0 1 0 0,0 1 0 0,0 0-524 3,0 0 524-3,0 1 0 0,0 0 0 0,0 0 0 0,0 4 0 0,0 0 0 0,0 1 0 0,0-1 0 0,0 0 0 0,0-1 0 0,0-1 0 0,0 1 0 0,0-1 0 0,0 0 0 0,0 1 0 0,0 0 0 0,0 0 0 0,0 1-5 532,0 0-538 37,0 0-73-566,0 1-127-6,0 0 42-1,0-1 30 550,0-1 689-25,0 0-21-5,0-1 3-516,0-1 0 0,0 0 0 0,0-1 0 0,0-1 0 0,0-1 0 0,0-1 0 0,0 0 0 0,0 0 0 0,0 0 0 0,0 0 0 0,0-1-602 3,0 0 602-3,0-1-21 516,0 0 21-516,0 0 0 0,0 2 0 0,0-1-692 5,0 2 65 549,0 0 76 60,0 0 551-614,0 0 0 0,0 2-512 3,0 0-22-10,0 0-106 7,0 1-79 0,0 0-29 2,0 0 49 1,0 0 699-3,0 0 0 0,0 0 0 0,0 0 0 0,0-1 0 0,0 0 0 0,0-2 0 0,0-1 0 0,0 1 0 0,0 0 0 0,0 0 0 0,0-2 0 0,0 0 0 0,0-2 0 0,0-1 0 0,0-1 0 0,0-1 0 0,0 2 0 0,0 1 0 0,0 0 0 0,0-1 0 0,0 0 0 0,0 0 0 0,0-1 0 0,0 0 0 0,0 0-535 581,0-1 535-581,0 1 0 0,0 0 0 0,0-1-693-6,0 0 153 9,0 1 540-3,0 0-592-2,0 0-62 7,0 0-50-6,0 0-49-7,0 0 199 16,0 1 554-8,0 1-604 1,0 0-131-7,0 3 735 6,0 0 0 0,0 0 0 0,0-1 0 0,0-1 0 0,0 0 0 0,0-1 0 0,0 1-521-1,0-2-229 3,0-1 750-2,0-1 0 0,0 0 0 0,0 0 0 0,0-1 0 0,0 0 0 0,0-1 0 0,0 1 0 0,0-1 0 0,0-1 0 0,0 1 0 0,0 0 0 0,0 0 0 0,0 0 0 0,0 1 0 0,0-1 0 0,0 1 0 0,0 0 0 0,0 1 0 0,0-1 0 0,0 1 0 0,0 0 0 0,0 0 0 0,0 0 0 0,0-1 0 0,0 1 8 509,0-1-8-509,0 1 0 0,0-2 0 0,0 1 0 0,0-2 0 0,0 1 0 0,0 0 0 0,0 1 0 0,0-1 0 0,0 0-607 3,0 2-572-5,0-1 538 4,0 0 35-6,0 1 606 4,0 0 0 0,0 0 0 0,0 1 0 0,0-1-508 7,0 0-14-11,0 0 522 4,0 0 0 0,0 0-626 5,0-1-84-6,0-2 1-2,0-1 83 2,0 1 626 1,0-1 0 0,0-1 0 0,0 1 0 0,0-2 0 0,0-1-507-2,0 0 507 2,0 1 0 0,0 2 0 0,0 0 0 0,0-1 0 0,0-2-543 0,0 1 1-2,0 1 10 9,0 1 532-7,0 1 0 0,0 0 0 0,0-1 0 0,0 0 0 0,0 0 0 0,0-2 0 0,0 1 0 0,0-2 0 0,0 1 0 0,0 0 0 0,0-1 0 0,0-1 0 0,0 0 0 0,0-1 0 0,0 1 0 0,0 1 0 0,0-1 0 0,0 0 0 0,0-2 0 0,0 1 0 0,0 0 0 0,0-1 0 0,0 0 0 0,0 1 0 0,0 0 0 0,0 0 0 0,0-1 0 0,0 1 0 0,0 0 0 0,0 0 0 0,0 0 0 0,0 0 0 0,0 0 0 0,0-1 0 0,0 0 0 0,0-1 0 0,0 2 0 0,0-1 0 0,0 1 0 0,0-1 0 0,0 0 0 0,0 0 0 0,0-1 0 0,0 0 0 0,0 0 0 0,0 0 0 0,0 0 0 0,0 1 0 0,0 1 0 0,0 0 0 0,0-1 0 0,0 0 0 0,0 0 0 0,0-1 0 0,0 2 0 0,0 0 0 0,0-1 0 0,0 1 0 0,0-1 0 0,0-1 0 0,0 1 0 0,0-1 0 0,0 1 0 0,0-1 0 0,0 1 0 0,0-1 0 0,0 1 0 0,0-1 0 0,0 1 0 0,0 0 0 0,0 0 0 0,0-1 0 0,0 1 0 0,0 1 0 0,0 0 0 0,0 0 0 0,0-1 0 0,0 0 0 0,0 0 0 0,0-1 0 0,0 0 0 0,0 0 0 0,0 0 0 0,0 0 0 0,0 1 0 0,0-1 0 0,0 1 0 0,0-1 0 0,0 0 0 0,0 0 0 0,0 0 0 0,0 0 0 0,0 0 0 0,0 0 0 0,0 0 0 0,0 0 0 0,0 0 0 0,0 0 0 0,0 0 0 0,0 0 0 0,0 0 0 0,0 0 0 0,0 0 0 0,0 0 0 0,0 0-3 527,0 0 3-527,0 0 0 0,0 0 0 0,0 0 0 0,0 1 0 0,0-1 0 0,0 1 0 0,0-1 0 0,0 1 0 0,0-1 21 515,0 0-21-515,0 0 0 0,0 0 0 0,0-1 0 0,0 0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16T05:28:10.837"/>
    </inkml:context>
    <inkml:brush xml:id="br0">
      <inkml:brushProperty name="width" value="0.1" units="cm"/>
      <inkml:brushProperty name="height" value="0.6" units="cm"/>
      <inkml:brushProperty name="inkEffects" value="pencil"/>
    </inkml:brush>
  </inkml:definitions>
  <inkml:trace contextRef="#ctx0" brushRef="#br0">70 1 2760 204621 53116,'0'0'248'0'0,"0"0"-248"0"0,0 0 1400 0 0,0 0 232 0 0,0 0 40 0 0,0 0 816 0 0,-1 0-1288 0 0,-2 0-160 0 0,1 1-600 0 0,-1 0-8 0 0,0-1 160 0 0,0 0-400 0 0,0 1-40 0 0,1-1-88 0 0,-1 0 0 0 0,2 0 96 0 0,-1 0 48 0 0,0 1-104 0 0,0-1 184 0 0,0 2 376 0 0,0 0-328 0 0,0 0 79 0 0,1 0 25 0 0,0-1 0 0 0,-1 1 0 0 0,0-1-184 0 0,0 0-32 0 0,0 1 0 0 0,-1-1-8 0 0,1 1-56 0 0,0-1 0 0 0,1 0-8 0 0,0-1 0 0 0,0 2-16 0 0,0 0 0 0 0,0 1 0 0 0,-1-1 0 0 0,1 0-136 0 0,0 0 0 0 0,0 0 0 0 0,0-1 0 0 0,0 1 0 0 0,1-1 120 0 0,-1-1-24 1 527,1 1-8-1-527,-1 0-88 0 0,1 1 0 0 0,-1 0 0 0 0,0-1 0 0 0,1 1 104 0 0,-1 0 64 0 0,1 1-88 0 0,0 1-8 0 0,1 0 72 0 0,1-1-72 0 0,2 1-8 0 0,0-1-64 0 0,0 1 64 0 0,2-1-64 0 0,1 2 0 0 0,0-1 72 0 0,1 1-72 0 0,0 1 64 0 0,1 0-64 0 0,0 0 80 0 0,1 2-80 0 0,0 0 96 0 0,2 2-32 0 0,3 3 120 0 0,-1 2-104 0 0,0-1 0 0 0,1 2 64 0 0,-1-3-144 0 0,-1-1 96 0 0,0-1 32 0 0,-1-3-64 0 0,-1 1 0 0 0,-1-1 0 0 0,-2-1 0 0 0,-1 0 0 0 0,-1-2 0 0 0,-2 0 0 0 0,1-1 8 0 0,-1 0 0 0 0,0 1 0 0 0,2 0 0 0 0,1 1-8 0 0,-1-1 0 0 0,1 2 0 0 0,0-1 0 0 0,1 1-64 0 0,-1 1 64 0 0,1 0 0 0 0,0-1-64 0 0,-1 1 80 0 0,-1-3 0 0 0,-2 0-80 0 0,0-1 96 0 0,-1 0-96 0 0,-1-1 96 0 0,0-1 24 0 0,0 0 8 0 0,-1-1 0 0 0,0 0 0 0 0,2 1-128 0 0,-1 0 0 0 0,0-1 64 0 0,0 0-64 0 0,-1 1 64 0 0,1 0-64 0 0,-1-1 88 0 0,-1 0-88 0 0,1-1 96 0 0,-1 1-32 0 0,0-1 0 0 0,0 0 24 0 0,1-1-8 0 0,1 0-80 0 0,-1-1 88 0 0,0 1-88 0 0,0 1 96 0 0,0-1-96 0 0,-1 1 64 0 0,0 0-64 0 0,0 0 0 0 0,0 0 0 0 0,0 0 0 0 0,0 0 64 0 0,0 0-64 0 0,0 0 0 0 0,0 0 0 0 0,-2-2-152 0 0,-1-2-9799 0 0,-1 0-4961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16T05:28:11.806"/>
    </inkml:context>
    <inkml:brush xml:id="br0">
      <inkml:brushProperty name="width" value="0.1" units="cm"/>
      <inkml:brushProperty name="height" value="0.6" units="cm"/>
      <inkml:brushProperty name="inkEffects" value="pencil"/>
    </inkml:brush>
  </inkml:definitions>
  <inkml:trace contextRef="#ctx0" brushRef="#br0">1 366 1840 203904 56249,'0'0'160'0'0,"0"0"-160"0"0,0 0 0 0 0,0 0 1880 0 0,0 0 336 0 0,0 0 72 0 0,0 0 952-4 1031,0 0-1960 4-1031,0 0-296 0 0,0 0-656 0 0,0 0-8 0 0,1 0 224 0 0,0-1-160 0 0,3-1 40 0 0,2-1 56 0 0,-1 0-241 0 0,0 0 113 0 0,0-1 392 0 0,2-2-64 0 0,2-1-104 0 0,0-1-288 0 0,1-1 48 0 0,0 0 8 0 0,-1 0 0 0 0,1 0 0 0 0,0-1-56 0 0,0 0 0 0 0,0-1-8 0 0,1-1 0 0 0,0-1-24 0 0,1 1-8 0 0,0-1 0 0 0,1-3 256 0 0,1-1-240 0 0,-1 0 0 0 0,-1 1 0 0 0,0 2 8 0 0,-1 1 0-1-521,-1 0 0 4-9,0 2 0-3 530,-1 0-48 0 0,-1-1-16 0 0,-1 1 0 0 0,0 1 0 0 0,-1 0-64 0 0,-1 0-16 0 0,0 2 0 0 0,-1 1 88 0 0,-1 2-144 0 0,0 1 0 0 0,-1 1 0 0 0,0 1-72 0 0,-1 1 96 0 0,-1 1-96 0 0,0 0 96 0 0,0 0-96 0 0,0 0 80 0 0,0 0 0 0 0,0 0-80 0 0,0 0 0 0 0,-1 1 0 0 0,1-1 0 0 0,0 0 0 0 0,0 0 0 0 0,0 0 0 0 0,0 0 0 0 0,0 0 0 0 0,0 0 0 0 0,0 0 0 0 0,0 0 0 0 0,0 0 64 0 0,0 0-64 0 0,0 0 0 0 0,0 0 0 0 0,0 0 0 0 0,0 0 0 0 0,0 1-15855 0 0,0 1 4727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0-08-16T05:28:58.463"/>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31 2150 194930 77831,'0'0'651'-730,"-2"1"306"-306,0 1 234-261,-2 2 847-953,-1 1-1244 1290,0 0-185 97,1 0-63-486,0-2-27 125,2 0 5 724,0-2 22 503,2 0 0-1,-1-1-22 1,1 0-524-3,1 0 0 0,0-2-15-501,1 0 15 501,0 0 0 0,0 1 5-503,-1-1-5 503,0 1 0 0,-1 1 0 0,1 0 0 0,-1 0 0 0,0 0 0 0,-1 0 0 0,1 0 0 0,0 0 0 0,0 0 0 0,0 0 0 0,0 0-8-511,0 0 8 511,0 0 0 0,0 0 0 0,0 0 0 0,0 0 0 0,0 0 0 0,0 0 0 0,0 0 0 0,0 0 0 0,0 0 0 0,0 0 0 0,0 0 0 0,0 0 0 0,0 0 0 0,0 0 0 0,0 0 0 0,1-1 0 0,1-1 0 0,0 1 0 0,-1-1 544 4,0 1-544-4,0 0 0 0,1-1 0 0,0 0 0 0,1-1 0 0,1-1 0 0,1-1 0 0,1 0 0 0,0-1 0 0,0-1 0 0,1 0 0 0,1-1 0 0,-1 1 0 0,3-2 0 0,2-3 513-4,3-3-513 4,2-3 0 0,1 0 0 0,0 0 0 0,-2 3 0 0,-1 0 0 0,-2 1 0 0,-1 2 0 0,1-1 0 0,0 1 0 0,-1 0 0 0,-1 0 0 0,1 1 0 0,-2 0 0 0,2 0 0 0,-1-1 0 0,0 1 0 0,0 0 0 0,1-1 545 0,-1 1-21 1,0 0-524-1,0 1 0 0,-1 0 0 0,1-2 0 0,0 2 0 0,-1-1 0 0,-1 2 579 1,-1 1 1-4,0 0-42 7,-1 1-33-7,1 0-505 3,-1 0 0 0,2-2 0 0,2-3 0 0,3-2 0 0,2-2 0 0,-1 1 0 0,0 0 0 0,-2 2 0 0,0 0 0 0,0 1 0 0,-1 0 0 0,0 0 0 0,0 0 0 0,0 0 0 0,2-2 0 0,0-1 0 0,0 2 0 0,-1 0 0 0,-1 0 0 0,0 2 0 0,-2 1 0 0,-2 1 0 0,1 0 0 0,1-1 0 0,1-1 0 0,0 0 0 0,3-3 0 0,3-3 0 0,0 0 0 0,-1 1 0 0,-1 1 0 0,-2 2 519 4,1-1-13-11,0 0 26 15,0 1 8-14,-2 1-27 14,-1 0 8-14,0 1-521 6,0 1 0 0,-2 0 0 0,1 1 0 0,-1-1 554-5,1 1 15 6,-1-1-569-1,0 1 0 0,1 0 514 0,-1-1-514 0,1 1 0 0,0-1 0 0,0 0 0 0,-1 0 496 3,2 0-496-3,-1-1 0 0,0 1 0 0,1 0 549 0,0-1-549 0,-1 0 0 0,1 0 0 0,0 1 0 0,0-2 0 0,0 1 0 0,0 0 0 0,0 0 0 0,0 0 0 0,0 0 0 0,0 0 0 0,-1 1 0 0,0 0 0 0,0 1 0 0,-1 0 0 0,-1 0 0 0,3-1 0 0,0-1 0 0,0-1 0 0,0 1 0 0,1-1 0 0,0 1 0 0,0-1 0 0,-1 0 0 0,1 1 0 0,-1-1 0 0,1 0 0 0,0 1 0 0,-1-1 0 0,2-1 0 0,0 1 0 0,-1-1 0 0,0 2 0 0,-1 0 0 0,-1 1 0 0,0 0 511 7,-1 0-511-7,0 1 0 0,1 0 0 0,-1-1 515-8,2-1 508 13,1-1-511-6,0 0 35 0,0 0-547 1,0 0 0 0,0 1 0 0,-1-1 0 0,-1 2 512-5,0 1 32 13,-1-1-544-8,0 1 0 0,0 1 0 0,-1 0 0 0,1-1 0 0,0-1 0 0,1 0 0 0,0 1 0 0,-1-1 0 0,0 1 0 0,1 0 0 0,-1 0 0 0,-1 0 0 0,1 0 0 0,0 1 0 0,-1-1 0 0,1 0 0 0,1 0 0 0,-1 0 0 0,-1 0 0 0,0 1 0 0,0 0 0 0,0 0 0 0,0 0 0 0,-1 2 0 0,-3 1 0 0,0 2 0 0,-2 0 0 0,4-3 0 0,2-2 0 0,0 0 0 0,0 0 0 0,-1 1 0 0,1 0 0 0,-1 0 0 0,0 0 0 0,0 0 0 0,0-1 0 0,2-1 0 0,1-1 0 0,0 1 0 0,-2 0 0 0,-1 2 0 0,-2 3 0 0,-1 0 0 0,0-1 0 0,1 1 0 0,0-2 0 0,0 1 0 0,1-1 0 0,-1 2 0 0,-1-1 0 0,1 0 0 0,0 0 0 0,0 0 0 0,1-1 0 0,0 0 0 0,-1 1 0 0,0 0 0 0,0 0 0 0,0 1 0 0,-2 0 0 0,0 1 563 0,-1 1 19-8,0 0-582 8,1 0 0 0,0-1 0 0,0-1 544 1,0 1-544-1,0 0 0 0,1 0 0 0,0-1 0 0,1-2 0 0,1 1 0 0,0-1 0 0,-1 0 526 4,1 0 19-7,0 0-545 3,0 0 0 0,-1 1 0 0,0 1 0 0,-1 0 0 0,-1 0 543 7,0 1-543-7,-1 1 0 0,0 1 0 0,-2 0 0 0,1 1 0 0,-1 0 0 0,0 0 0 0,-1 0 0 0,1 0 0 0,0 0 0 0,0 0 0 0,0 0 0 0,0 0 0 0,0 0 527-2,0 0-527 2,0 0 0 0,0 0 0 0,0 0 0 0,0 0 0 0,0 0 0 0,0 0 0 0,0 0 0 0,0 0 0 0,0 0 0 0,0 0 0 0,0 0 0 0,0 0 0 0,0 0 0 0,0 0 0 0,0 0 0 0,0 0 0 0,0 0 0 0,0 0 0 0,0 0 0 0,0 0 0 0,0 0 0 0,0 0 0 0,0 0 0 0,-1 1 0 0,0 0 0 0,0 0 0 0,0 0 0 0,0 0 0 0,0 0 0 0,0 0 0 0,0 0 0 0,1-1 0 0,-1 2 0 0,-1-1 508 2,0 1-508-2,1-1 0 0,0 0 0 0,1-1 0 0,0 1 0 0,0-1 0 0,0 0 0 0,0 0 0 0,0-1 0 0,0 1 0 0,0 0 0 0,0 0 0 0,0 0 0 0,0 0 0 0,0 0 0 0,0 0 0 0,0 0 0 0,0 0 0 0,0 0 0 0,0 0 0 0,0 0 0 0,0 0 0 0,-1 1 0 0,-2 2 0 0,-2 2 0 0,0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0-05-18T05:35:06.963"/>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21 1464 243439 53593,'0'0'0'0,"0"0"0"0,0 0 0 0,0 0 0 0,0 0 0 0,-2 1 0 0,0-1 0 0,-1 1 0 0,0 0 0 0,0 0 0 0,0 0 0 0,1 0 0 0,1 0 0 0,0-1 0 0,1 0 0 0,0 0 0 0,0 0 0 0,0 0 0 0,0 0 0 0,0 0 0 0,2-1 0 0,1 0 0 0,2-1 0 0,3 0 0 0,1-1 0 0,2-1 0 0,1 0 0 0,1-1 0 0,1 0 0 0,1 0 0 0,0 0 0 0,1 0 0 0,0-1 0 0,0 0 0 0,1 1 0 0,1-1-6-521,-1 0 6 521,1 0 0 0,0-1 0 0,0 1 0 0,4-2 0 0,2 0 0 0,-1 0 0 0,-1 1 0 0,0-1 0 0,2 0 0 0,0 0 0 0,-1 0 0 0,0 0 0 0,-3 1 0 0,0 0 0 0,-2 1 0 0,1-1 0 0,-1 1 0 0,0 0 0 0,0 0 0 0,0-1 0 0,1 1 0 0,-1 0 0 0,1-1 0 0,-1 1 0 0,0 0 0 0,-1 0 0 0,1 0 0 0,-1 0 0 0,1 0 0 0,0 0 0 0,-1 0 0 0,1 0 0 0,-1 0 0 0,0 0 0 0,0 0 0 0,0 0 0 0,0 0 0 0,0 0 0 0,-1 1 0 0,2-1 0 0,-1 0 0 0,0 0 0 0,0 0 9-578,1 0-13 81,-1 0 503 493,1 0 17 11,0 0-6-14,1-1-510 7,1 0-6-607,0 0 6 607,0 0 0 0,-1 1 0 0,0-1 0 0,0 1 0 0,-1 0 0 0,0-1 0 0,0 1 0 0,-1 0 0 0,-1 1 0 0,-1 0 0 0,-1 0 0 0,-1 0 0 0,0 1 0 0,-1 0 0 0,0-1 0 0,0 1 0 0,1 0 0 0,0 0 0 0,0-1 0 0,2 0 0 0,0 0 0 0,0 0 0 0,1-1 551 0,0 1-551 0,1-1 0 0,0 0 0 0,0 0 0 0,1 0 0 0,0 0 0 0,-1 0 0 0,1 0 0 0,-2 0 0 0,0 0 0 0,0 1 0 0,0-1 0 0,-1 1 0 0,0 0 0 0,2-1 0 0,1 0 0 0,0 0 0 0,0 0 0 0,0 0 0 0,0-1 0 0,0 1 537-5,0 0 3 8,0 0 11 0,0 0-34 0,0-1-517-3,0 1 0 0,1 0 0 0,-1 0 0 0,0-1 0 0,-1 1 0 0,0 1 0 0,0-1 0 0,-1 0 0 0,-1 1 0 0,0 0 0 0,0 0 0 0,0-1 0 0,1 1 0 0,-1 0 0 0,1-1 0 0,0 1 0 0,1-1 0 0,1 0 0 0,-1 0 0 0,1 0 548-4,1-1-548 4,0 1 0 0,0-1 527-1,1 0-527 1,0 0 525-3,0 0-8 6,0 0-517-3,1 0 0 0,-2 1 0 0,0-1 0 0,-1 1 0 0,-1 0 0 0,-1 1 0 0,-1 0 0 0,-1 0 0 0,-1 0 0 0,0 1 0 0,0-1 0 0,0 1 0 0,0-1 0 0,0 1 0 0,1-1 0 0,0 0 0 0,1 0 502-3,0 0-502 3,2-1 0 0,0 0 0 0,0 0 552 4,0 0-552-4,0 1 0 0,0-1 0 0,-1 0 0 0,3 0 550 1,1-1-550-1,-2 0 0 0,-1 2 0 0,-1-1 0 0,-2 1 0 0,0 1 0 0,-2-1 0 0,0 1 0 0,-1 0 0 0,1 0 0 0,-1 1 0 0,1-1 0 0,0-1 0 0,0 1 0 0,1 0 0 0,0-1 0 0,0 1 0 0,0-1 0 0,1 1 0 0,-1-1 0 0,1 0 0 0,0 0 518 2,0 1-2-2,-1-1 11 0,0 1-527 0,0-1 0 0,0 1 0 0,-1-1 0 0,1 1 0 0,-1 0 581-6,0 0-50 11,0 0-531-5,-1 0 0 0,1 0 0 0,-1 0 0 0,1 0 0 0,0 0 0 0,-1 0 0 0,2-1 0 0,1 1 0 0,0-1 0 0,-1 0 0 0,0 1 0 0,-1 0 0 0,0 0 0 0,0-1 0 0,0 1 0 0,0 0 0 0,-1 0 0 0,1 0 0 0,-1 0 0 0,2 0 0 0,-1 0 0 0,1-1 0 0,0 1 0 0,0-1 530 2,1 1-14-5,-1-1-516 3,0 1 0 0,0-1 0 0,0 1 0 0,0-1 0 0,-1 1 0 0,1 0 0 0,0-1 0 0,-1 1 0 0,0 0 0 0,-1 0 0 0,1 0 0 0,0 0 515-5,0 0-515 5,0-1 0 0,1 1 0 0,0 0 0 0,-1 0 0 0,-1 0 0 0,-1 0 0 0,-1 1 0 0,0 0 0 0,-1 0 0 0,0 1 0 0,0-1 0 0,-1 0 0 0,1 1 0 0,0-1 0 0,1 0 0 0,1-1 0 0,-1 1 0 0,-1 0 558 8,0 1 17-11,-1-1-57 1,0 1-518 2,-2 0 0 0,1 0 0 0,0 0 0 0,-1 0 0 0,0 0 0 0,1 0 568 1,0 1-57 2,-1-1-511-3,1 0 0 0,-1 0 0 0,-1 1 0 0,1-1 0 0,0 0 0 0,0 0 0 0,0 1 0 0,1-1 0 0,0 0 0 0,-1 0 0 0,-1 0 0 0,0 1 0 0,0 0 0 0,0-1 0 0,1 1 0 0,-1-1 0 0,1 1 0 0,0-1 0 0,-1 0 0 0,0 1 0 0,1-1 0 0,1 0 0 0,-2 1 0 0,1-1 0 0,-2 1 0 0,1 0 0 0,1-1 0 0,0 0 0 0,1 0 0 0,-1 1 0 0,-1-1 0 0,0 1 0 0,-1 0 0 0,0 0 0 0,1-1 0 0,0 1 0 0,-2 0 0 0,1 0 0 0,-1 0 0 0,0 1 0 0,-1-1 0 0,0 1 0 0,0 0 0 0,1-1 0 0,1 0 0 0,-1 0 0 0,0 1 0 0,0-1 0 0,-1 1 0 0,0-1 0 0,1 0 0 0,1 1 0 0,-1-1 0 0,2-1 0 0,0 1 0 0,-1 0 0 0,2-1 0 0,-1 1 0 0,-1 0 0 0,1 0 0 0,-1 0 0 0,-1 0 0 0,0 0 0 0,0 1 0 0,-1-1 0 0,0 1 0 0,0 0 0 0,-1-1 0 0,1 1 0 0,0 0 0 0,0-1 0 0,0 1 0 0,-1 0 0 0,2-1 0 0,1 0 0 0,0 0 0 0,1 0 0 0,-1 0 0 0,1-1 0 0,0 1 0 0,-1 0 0 0,0 0 0 0,1 0 0 0,-1 0 0 0,1-1 0 0,-1 1 0 0,2 0 0 0,-1-1 0 0,0 1 0 0,-1 0 0 0,-1 0 0 0,0 1 0 0,-1-1 0 0,1 0 0 0,-1 1 0 0,0 0 0 0,0-1 0 0,-1 1 0 0,0 0 0 0,0 0 0 0,0 0 0 0,0 0 0 0,0 0 0 0,-1 1 0 0,-3 0 0 0,1 0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16T05:28:03.754"/>
    </inkml:context>
    <inkml:brush xml:id="br0">
      <inkml:brushProperty name="width" value="0.1" units="cm"/>
      <inkml:brushProperty name="height" value="0.6" units="cm"/>
      <inkml:brushProperty name="inkEffects" value="pencil"/>
    </inkml:brush>
  </inkml:definitions>
  <inkml:trace contextRef="#ctx0" brushRef="#br0">27 4 3680 202259 57296,'0'0'328'0'0,"0"0"-264"0"0,0 0-64 0 0,0 0 984 0 0,0 0 176 0 0,0 0 40 0 0,0 0 544 0 0,0 0-1344 0 0,0 0-24 0 0,0 0-8 0 0,0 0 72 0 0,-1-1 464 0 0,0 0 16 0 0,1 0-456 0 0,-2 1 0 0 0,-1 1 408 0 0,0 1-88 0 0,0 1-40 0 0,0 1-73 0 0,1 0-335 0 0,0-1-144 0 0,1 0-32 0 0,-1-1 144 0 0,1-1-224 0 0,0 0-80 0 0,1 0 64 0 0,-1-1-64 0 0,1 0 64 0 0,0 0-64 0 0,0 1 64 0 0,0 0 32 0 0,0 1 8 0 0,0 1 0 0 0,0 0 0 0 0,0-2 88 0 0,0 1 8 0 0,1 0 8 0 0,0 0 0 0 0,0 1 24 0 0,-1 0 8 0 0,1 1 0 0 0,2 0 96 0 0,0 0-272 0 0,0 0-64 0 0,0 0 96 0 0,1-1-32 0 0,-1-2-64 0 0,0 1 0 0 0,0-1 96 0 0,0 1-24 0 0,0-1-8 0 0,0-1 0 0 0,-1 1 24 0 0,0 0 88 0 0,0 0 8 0 0,0 1-88 0 0,0 0 0 0 0,0 1 64 0 0,2 0-160 0 0,0 0 96 0 0,1 0-32 0 0,1 0 16 0 0,0 1 0 0 0,0 0-80 0 0,0-1 0 0 0,0 0 72 0 0,1 1-72 0 0,-1-1 64 0 0,-1 0-64 0 0,-1 1 0 0 0,-2 1 72 0 0,-1-1-72 0 0,1 1 0 0 0,1 0 128 0 0,1 0-24 0 0,0 1-8 0 0,2 2 96 0 0,1-1-104-552-2,0 0 0-61 8,1-1 0 86-7,0 0-24 527 1,1-1 0 0 0,-1 1 0 0 0,-1 0 0 0 0,1-1-64 0 0,1 2 80 0 0,0 0 0 0 0,-1-1-16 0 0,0 0 32 0 0,0 1-32 0 0,-1-2-64 0 0,0 1 96 0 0,0-1 0 0 0,-1 0-24 0 0,0-1 72 0 0,-2-1-72 0 0,0-1 8 0 0,0 0 80 0 0,-1-1-80 0 0,-1-1-8 0 0,-1 0 0 0 0,0 0 0 0 0,-1-1 72 0 0,1 1-72 0 0,-1 0 0 0 0,2 1 0 0 0,1 1-72 0 0,1 0 64 0 0,1 1-64 0 0,0 0 64 0 0,-1 1-64 0 0,-1-1 0 0 0,0 1 72 0 0,0-1-72 0 0,1 1 0 0 0,-1-2 72 0 0,0 1-72 0 0,-1-2 0 0 0,-1 0 64 3 535,0 0-64-3-535,0 0 0 0 0,0 0 0 0 0,0 0 0 0 0,-1 0 0 0 0,0-1 0 0 0,0 0-6656 0 0,0 0-1375 0 0,0 0-2361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16T05:28:04.523"/>
    </inkml:context>
    <inkml:brush xml:id="br0">
      <inkml:brushProperty name="width" value="0.1" units="cm"/>
      <inkml:brushProperty name="height" value="0.6" units="cm"/>
      <inkml:brushProperty name="inkEffects" value="pencil"/>
    </inkml:brush>
  </inkml:definitions>
  <inkml:trace contextRef="#ctx0" brushRef="#br0">5 378 8840 198324 57443,'0'0'960'0'0,"0"0"-960"0"0,0 0 0 0 0,0 1 528 0 0,0 1 88 0 0,0 0 24 0 0,-1 0 0 0 0,0 1-176 0 0,0-2-32 0 0,0 1-8 0 0,1-2 336 0 0,-1 1-440 0 0,1-1-8 0 0,0 0 0 0 0,0 0-24 0 0,0 0 0 0 0,0 0 0 0 0,0 0 0 0 0,0 0-17 0 0,0 0-7 0 0,0 0 0 0 0,0 0 224 0 0,0 0-48 0 0,0 0-224 0 0,0 0-32 0 0,3-2 168 0 0,2-2-176 0 0,1 0 48 0 0,3-3 232 0 0,2-2-224 0 0,1-1-40 0 0,1-1 0 0 0,0-1-8 0 0,0-1 0 0 0,0-1 8 0 0,-2 0 0 0 0,1-1 0 0 0,2-4 160 0 0,3-2-192 0 0,0 0 0 0 0,2-2 184 0 0,3-3 24 0 0,1-2 56 0 0,0 2-168 0 0,-4 3 0 0 0,-2 4 0 0 0,-4 3 0 0 0,-3 3 0 0 0,-2 1 0 0 0,-1 3 0 0 0,-2 1 40 0 0,-2 3 16 0 0,-1 1 0 518 3,-1 2 64-518-3,-1 1-376 0 0,0 1 0 0 0,-1 0 96 0 0,1 0-8 0 0,0 1-8 0 0,-1-1 0 0 0,1 0-80 0 0,0 1 72 0 0,-1 0-72 0 0,0 0 0 0 0,1 0 0 0 0,-1 0 0 0 0,0 1 0 0 0,-1 0 0 0 0,1 0 0 0 0,1 0 0 0 0,-1-1-2208 0 0,1-1-22191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16T05:28:19.358"/>
    </inkml:context>
    <inkml:brush xml:id="br0">
      <inkml:brushProperty name="width" value="0.1" units="cm"/>
      <inkml:brushProperty name="height" value="0.6" units="cm"/>
      <inkml:brushProperty name="inkEffects" value="pencil"/>
    </inkml:brush>
  </inkml:definitions>
  <inkml:trace contextRef="#ctx0" brushRef="#br0">1 0 7688 194701 55262,'0'0'832'0'0,"0"0"-832"0"0,0 0 0 0 0,0 0 0 0 0,0 0 448 0 0,0 0 600 0 0,0 0-512 0 0,0 0-88 0 0,0 0 400 0 0,0 0-104 0 0,0 0-168 0 0,0 0-80 0 0,0 0-120 0 0,0 0-32 0 0,0 0-192 0 0,0 0 0 0 0,0 0 0 0 0,0 0 144 0 0,0 0-72 0 0,0 0 32 0 0,0 0-128 0 0,0 0 8 0 0,0 0 152 0 0,0 0-17 0 0,0 0-15 0 0,0 0-128 0 0,0 0 8 0 0,0 0 0 0 0,0 0 280 0 0,0 0-272 0 0,0 0 0 0 0,0 0 136 0 0,0 0-8 0 0,0 0-24 0 0,0 0-144 0 0,0 0 0 0 0,0 0 64 0 0,0 0-104 0 0,0 0-64 0 0,0 0 96 0 0,0 0-8 0 0,0 0-88 0 0,0 1 80 0 0,1 1 72 0 0,1 3 176 0 0,1 2-160 0 0,2 2-168 0 0,0 1 0 0 0,1 0 64 0 0,1 0 0 0 0,0-1 0 0 0,0 0-64 0 0,1-1 72 0 0,-2-1-72 0 0,0-2 80 0 0,1 0-80 0 0,0 1 80 0 0,-2-1-80 0 0,0-1 80 0 0,1 0-16 0 0,-1 0-64 0 0,-1-1 96 0 0,0 0 56 0 0,3 2 24 0 0,-1-1-88 0 0,0 1-88 0 0,-2 0 0 0 0,1 1 0 0 0,-1-1 0 0 0,1 2 248 0 0,1 0 264 0 0,1 0-256 0 0,0 0-256 0 0,0 0 0 0 0,0 0 0 0 0,0-1 0 0 0,-1 0 0 0 0,1-1 88 0 0,-1 0-16 0 0,-2-1 0 0 0,1-2-72 0 0,0 0 0 0 0,1 0 0 0 0,-2 0 0 0 0,0-2 0 0 0,-1 1 72 0 0,-1 0-72 0 0,-1-1 0 0 0,1 1 0 0 0,-2-1 0 0 0,0 0 0 0 0,1 0 0 0 0,-1 0 0 0 0,-1 0 0 0 0,1 0-13127 0 0,0 0 3903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16T05:28:20.154"/>
    </inkml:context>
    <inkml:brush xml:id="br0">
      <inkml:brushProperty name="width" value="0.1" units="cm"/>
      <inkml:brushProperty name="height" value="0.6" units="cm"/>
      <inkml:brushProperty name="inkEffects" value="pencil"/>
    </inkml:brush>
  </inkml:definitions>
  <inkml:trace contextRef="#ctx0" brushRef="#br0">1 338 10136 194265 58009,'0'0'1096'0'0,"0"0"-1096"0"0,0 0 0 0 0,0 0 704 0 0,0 0 976 0 0,0 0-312 0 0,0 0-920 0 0,0 0-8 0 0,0 0-8 0 0,0 0-209 0 0,0 0-31 0 0,0 0-16 0 0,0 0 160 0 0,0 0-32 0 0,0 0-152 0 0,1-1 24 0 0,3-3 192 0 0,1-1-184 0 0,2-2 40 0 0,2-3 232 0 0,2-3 32 0 0,2-1-232 0 0,-1-2 0 0 0,0 0 0 0 0,-1 0-16 0 0,-2 1 0 0 0,0 0 0 0 0,-1 1 0 0 0,-1 0-8 0 0,0 0 0 0 0,-1 1 0 0 0,1 1 0 0 0,2 0 24 0 0,-1 1 0 0 0,0 1 0 0 0,0 0 0 0 0,-1 1-48 0 0,0 0-8 0 0,0 0 0 0 0,-1-1 120 0 0,2-1-224 0 0,-1 0 0 0 0,-2 2 0 0 0,-1 2-24 0 0,-2 2-8 0 0,0 2 0 0 0,-1 0 0 0 0,0 2-64 0 0,-1 0 96 0 0,1-1-96 0 0,0 1 96 0 0,0-1-96 0 0,0 1 96 0 0,-1 0 0 0 0,0 1-96 0 0,0-1 80 0 0,0 1-80 0 0,0 0 80 0 0,0 0-80 0 0,0 0 0 0 0,0 0-1000 0 0,0 1-216 0 0,0-1-21855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0-08-16T05:29:09.796"/>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3103 1069 202979 64044,'0'0'0'0,"0"0"0"0,0 0 0 0,0 0 0 0,0 0 0 0,0 0 0 0,1 0 0 0,0 1 0 0,1 0 0 0,1 0 0 0,1 0 0 0,-1 0 0 0,0 0 0 0,-1 0 0 0,0 0 0 0,-1-1 0 0,-1 0 0 0,0 0 0 0,0 0 0 0,0 0 0 0,0 0 0 0,0 0 0 0,0 0 0 0,0 0 0 0,0 0 0 0,0 0 0 0,0 0 0 0,0 0 0 0,0 0 0 0,0 0 0 0,0 0 0 0,0 0 0 0,0 0 0 0,0 0 0 0,0 0 0 0,-1 0 0 0,1 0 0 0,0-1 0 0,-1 1 0 0,1 0 0 0,0 0 0 0,0 0 0 0,0 0 0 0,0 0 0 0,-1 0 0 0,0 0 0 0,0-1 0 0,0 1 0 0,1 0 0 0,0 0 0 0,-1 0 0 0,1 0 0 0,0 0 0 0,0 0 0 0,0 0 0 0,0 0 0 0,0 0 0 0,0 0 0 0,0 0 0 0,-1-1 0 0,-1 0 0 0,-1 1 0 0,1-1 0 0,0 0 0 0,-1 0 0 0,1 0 0 0,1 1 0 0,-1-1 0 0,1 1 0 0,0-1 0 0,0 1 0 0,0 0 0 0,0 0 0 0,-1-1 0 0,-2-1 0 0,-1 1 0 0,1-1 0 0,0 1 0 0,1 0 0 0,1 0 0 0,-1 0 0 0,1 0 0 0,-1 1 0 0,2-1 0 0,0 1 0 0,-1-1 0 0,-1 0 0 0,1 1 0 0,0-1 0 0,0 0 0 0,0 0 0 0,0 1 0 0,-1-1 0 0,1 0 0 0,-1 0 0 0,1 0 0 0,0 0 0 0,-2 0 0 0,1 0 0 0,-1 0 0 0,0-1 0 0,-1 1 0 0,1-1 0 0,-1 1 0 0,1-1 0 0,1 1 0 0,1 1 0 0,1-1 0 0,0 1 0 0,1 0 0 0,-1 0 0 0,1 0 0 0,0 0 0 0,1 0 0 0,-2-1 0 0,-1 1 0 0,1-1 0 0,0 1 0 0,0 0 0 0,0 0 0 0,0-1 0 0,-1 0 0 0,-1 0 0 0,-1 0 0 0,0-1 0 0,0 1 0 0,0 0 0 0,0-1 0 0,1 1 0 0,-1 0 0 0,2 0 0 0,-1 0 0 0,0 0 0 0,0 0 0 0,0 0 0 0,0 0 0 0,0 0 0 0,-1 0 0 0,0-1 0 0,-1 1 0 0,1-1 0 0,-2 0 0 0,-1 0 0 0,2 0 0 0,0 0 0 0,-1 0 0 0,1 1 0 0,0-1 0 0,-1 0 0 0,2 0 0 0,1 2 0 0,2-1 0 0,0 1 0 0,0-1 0 0,1 1 0 0,-1 0 0 0,0 0 0 0,-2-1 0 0,-2-1 0 0,1 0 0 0,-3 0 0 0,1 0 0 0,2 0 0 0,-2 1 0 0,1-1 0 0,-1 0 0 0,0 0 0 0,-1-1 0 0,0 1 0 0,-1-1 0 0,1 1 0 0,1 0 0 0,0 0 0 0,0 0 0 0,0 0 0 0,0 0 0 0,1 0 0 0,0 0 0 0,2 1 0 0,0 0 0 0,-1 0 0 0,0-1 0 0,0 1 0 0,-2-1 0 0,-1-1 0 0,-1 0 0 0,-1 1 0 0,1-1 0 0,0 0 0 0,1 0 0 0,-1 1 0 0,2 0 0 0,-1-1 0 0,-1 1 0 0,0-1 0 0,0 0 0 0,0 0 0 0,1 1 0 0,-2-1 0 0,0 0 0 0,0-1 0 0,-2 1 0 0,-1-1 0 0,0-1 0 0,0 1 0 0,1 1 0 0,0-1 0 0,0 0 0 0,-1 0 0 0,1 0 0 0,0 0 0 0,1 1 0 0,-1-1 0 0,-3-1 0 0,-1 0 0 0,-3-1 0 0,0 0 0 0,1 0 0 0,1 0 0 0,2 1 0 0,1 1 0 0,3 0 0 0,1 2 0 0,2-1 0 0,1 1 0 0,-5-2 0 0,-2 0 0 0,2 0 7-528,-1 0-13-576,1 0 6 1104,-1 0 0 0,2 1 0 0,0-1-3-566,0 1 3 566,1-1 0 0,0 1 0 0,2 1 2-598,1 0-2 598,0 0 0 0,-1-1 0 0,1 1 0 0,1 1 0 0,-1-1 0 0,0 0 0 0,0-1 0 0,-1 1 0 0,0 0 0 0,-2-2 0 0,-3 0 0 0,-1 0 0 0,0 0 0 0,1-1 0 0,2 2 0 0,0-1 0 0,1 1 0 0,1 1 0 0,0-1 0 0,0 0 0 0,1 1 0 0,0-1 0 0,-1 1 0 0,-2-2 0 0,-3-1 0 0,0 1 0 0,-1-1 0 0,-3 0 0 0,0-1-10-564,0 0 10 564,2 1 0 0,2 0 0 0,2 1 0 0,3 2 0 0,0-1 0 0,-1 0 0 0,-1-1 0 0,0 1 0 0,-1-1 0 0,0 0 0 0,0 1 0 0,3 0 0 0,1 0 0 0,-1 1 0 0,0-1 0 0,-1 0 0 0,2 0 0 0,0 1 5-524,1 0-5 524,-2-1 0 0,0 0 0 0,0 0 0 0,-1 0 0 0,-2-1 0 0,-2 0 0 0,1 0 0 0,-3-1 0 0,1 0 0 0,0 0 0 0,1 1 0 0,1 0 0 0,3 0 0 0,1 2 0 0,1-1 0 0,-1 1 0 0,-1-2 0 0,1 2 0 0,0-1 0 0,0 0 0 0,0 1 0 0,0-1 0 0,-2-1 0 0,1 1 0 0,-1 0 0 0,-1-1 0 0,-1 0 0 0,0 0 0 0,1 0 0 0,1 0 0 0,-4 0 0 0,-2-2 0 0,1 1 0 0,0 0 0 0,-2-1 0 0,1 0 0 0,-1 0 0 0,-2 0 0 0,0 0 0 0,3 0-500-4,1 1 500 4,0 0 0 0,0-1 0 0,-1 1 0 0,1 0 0 0,0 0 3-511,0-1-3 511,-1 1 0 0,1 0 0 0,0 0 0 0,1 0 0 0,0 0 0 0,0 0 0 0,0 1 0 0,2-1 0 0,0 1 0 0,-2-1 0 0,-1 0 0 0,2 0 0 0,-1 1 0 0,2 0 0 0,1 0 0 0,0 0 0 0,2 1 0 0,-1 0 0 0,1-1 0 0,0 1 0 0,0 0 0 0,-1 0 0 0,0-1 0 0,1 1 0 0,-1 0 0 0,0 0 0 0,-1-1 0 0,-1 0 0 0,0-1 0 0,-1 1 0 0,1 0 0 0,1 0 0 0,-1 0 0 0,1 0 0 0,0 0 0 0,-1 0 0 0,0 0 0 0,1 0 0 0,0 0 0 0,2 1 0 0,-1 0 0 0,2 0 0 0,-2-1 0 0,-2 1 0 0,1-1 0 0,-1 0 0 0,0 0 0 0,1 0 0 0,0 0 0 0,-2 0 0 0,1-1 0 0,0 1 0 0,-1 0 0 0,0-1 0 0,1 1 0 0,2 1 0 0,0-1 0 0,1 1 0 0,0 0 0 0,2 1 0 0,0-1 0 0,0 1 0 0,0-1 0 0,0 1 0 0,0 0 0 0,1-1 0 0,0 1 0 0,0 0 0 0,0 0 0 0,0 0 0 0,-1 0 0 0,1 0 0 0,-1-1 0 0,-1 1 0 0,0-1 0 0,1 0 0 0,0 1 0 0,1 0 0 0,-1-1 0 0,0 1 0 0,1 0 0 0,0 0 0 0,1 0 0 0,0 0 0 0,-1 0 0 0,-1 0 0 0,2 0 0 0,0 1 0 0,2-1 0 0,0 2 0 0,0-2 0 0,-1 1 0 0,1 0 0 0,-1 0 0 0,-1-1 0 0,-2 0 0 0,0-1 0 0,-2 0 0 0,2 1 0 0,0-1 0 0,0 1 0 0,1 0 0 0,1 0 0 0,0 0 0 0,0 0 0 0,0 1 0 0,1 0 0 0,0-1 0 0,-1 0 0 0,-1 0 0 0,2 1 0 0,-1-1 0 0,-1 0 0 0,0 0 0 0,-1 0 0 0,0-1 0 0,0 1 0 0,2 0 0 0,1 1 0 0,-2-1 0 0,-1-1 0 0,0 1 0 0,1 0 0 0,0 0 0 0,1 0 0 0,2 1 0 0,1 0 0 0,0 1 0 0,1-1 0 0,0 1 0 0,0 0 0 0,-1-1 0 0,-1 0 0 0,0 0 0 0,1 0 0 0,1 1 0 0,0 0 0 0,1-1 0 0,-1 1 0 0,1 0 0 0,0 0 0 0,0 0 0 0,-2-1 0 0,0 1 0 0,0-1 0 0,0 0 0 0,0 1 0 0,1-1 0 0,0 1 0 0,0 0 0 0,1 0 0 0,0 0 0 0,0 0 0 0,0 0 0 0,0 0 0 0,0 0 0 0,1 0 0 0,-1 0 0 0,0 0 0 0,0 0 0 0,0 0 0 0,0 0 0 0,0 0 0 0,0 0 0 0,0 0 0 0,0 0 0 0,-2-1 0 0,-1 0 0 0,1 1 0 0,0-1 0 0,1 0 0 0,0 1 0 0,0 0 0 0,1 0 0 0,0 0 0 0,0 0 0 0,0 0 0 0,0 0 0 0,1 0 0 0,-1 0 0 0,0 0 0 0,0 0 0 0,0 0 0 0,0 0 0 0,0 0 0 0,0 0 0 0,0 0 0 0,0 0 0 0,0 0 0 0,0 0 0 0,0 0 0 0,0 0 0 0,0 0 0 0,0 0 0 0,0 0 0 0,0 0 0 0,0 0 0 0,0 0 0 0,0 0 0 0,0 0 0 0,0 0 0 0,0 0 0 0,0 0 0 0,0 0 0 0,0 0 0 0,0 0 0 0,0 0 0 0,0 0 0 0,0 0 0 0,0 0 0 0,0 0 0 0,0 0 0 0,0 0 0 0,0 0 0 0,0 0 0 0,0 0 0 0,0 0 0 0,0 0 0 0,2 1 0 0,0-1 0 0,0 1 0 0,1 0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18T05:44:45.678"/>
    </inkml:context>
    <inkml:brush xml:id="br0">
      <inkml:brushProperty name="width" value="0.1" units="cm"/>
      <inkml:brushProperty name="height" value="0.6" units="cm"/>
      <inkml:brushProperty name="inkEffects" value="pencil"/>
    </inkml:brush>
  </inkml:definitions>
  <inkml:trace contextRef="#ctx0" brushRef="#br0">5 295 4488 222757 45618,'0'0'192'0'0,"0"0"56"0"0,0 0-248 0 0,0 0 0 0 0,0 0 0 0 0,0 1 416 0 0,-1 0 32 0 0,0 0 0 0 0,1 0 376 0 0,-1 0-472 0 0,0-1-8 0 0,1 1 320 0 0,0-1-40 0 0,-1 0 56 0 0,1 0 88 0 0,0 0-384 0 0,0 0-72 0 0,0 0 280 0 0,0 0-296 0 0,1 0-24 0 0,-1 0-8 0 0,0 0 0 0 0,0 0 0 0 0,0 0-24 0 0,0-1-8 0 0,1 0 0 0 0,-1 0 0 0 0,1-1 0 0 0,0 1 232 0 0,1-1-8 0 0,0 0-232 0 0,0-1 0 0 0,0 1 0 0 0,0 1 0 0 0,-1-1 0 0 0,1 0-1 0 0,0 0 1 0 0,0 0 32 0 0,0 0 8 0 0,0 0 0 0 0,0 0 0 0 0,1 0-112 0 0,0 0-24 0 0,-1-1-8 0 0,1 1 0 0 0,0-1 72 0 0,0 0 8 0 0,0 1 8 0 0,0-2 216 0 0,0 1-208 0 0,0-1 0 0 0,-1 1 0 0 0,1-1-40 0 0,-1 1-8 0 0,1 0 0 0 0,-1 0 0 0 0,1-1-32-510 529,-1 1-8 510-529,1 0 0 0 0,0 0 0 0 0,0 0-48 0 0,0 0-16 0 0,0 0 0 0 0,1-1 0 0 0,-1 1 32 0 0,1-1 0 0 0,-1 0 0 0 0,0 1 0 0 0,1 0 0 0 0,-1-1 8 0 0,1 1 0 0 0,-1-1 0 0 0,0 0-8 0 0,0 0 0 0 0,0 0 0 0 0,0 0 0 0 0,0 1-16 0 0,0-1-8 0 0,0 0 0 0 0,0 1 0 0 0,-1 0-72 0 0,2 0 0 0 0,-1 0 72 0 0,0 0-72 0 0,0 0 96 0 0,0 1-24 0 0,1-1 0 0 0,0 0 0 0 0,-1 1-72 0 0,1-1-128 0 0,-1 0 32 0 0,1 1 8 0 0,-1-1 168 0 0,0 0 32 0 0,0 0 8 0 0,1 0 0 0 0,0-1-120 0 0,-1 1 64 0 0,1-1-64 0 0,1 0 64 0 0,0-1-64 0 0,1 1 0 0 0,-1-1 0 0 0,-1 1 80 0 0,1 0 0 0 0,0 0-80 0 0,-1 0 104 0 0,-1 1-24 0 0,1 0-8 0 0,-2 0 0 0 0,0 0 0 0 0,1 1 72 0 0,-1-1 0 0 0,0-1 0-3-505,0 1-72 504 507,0 0 8-501-2,0 0 0 0 0,-1 1-16 0 0,0 1-64 0 0,0 0 64 0 0,0 0 16 0 0,-1 0-80 502-1,1 1 80-502 1,-1 0-80 0 0,1-1 0 0-507,-1 1 0 0 507,0 0 64 0 0,0 0-64 0 0,1 0 0 0 0,-1 0 64 0 0,0 0 8 0 0,0 0-8 0 0,0 0-64 0 0,0 0 64 0 0,0 0-64 0 0,0 0 72 0 0,0 0-72 0 0,0 0 0 0 0,0 0 64 0 0,0 0-64 0 0,0 0 0 0 0,0 0 0 0 0,0 0 64 0 0,0 0-64 0 0,0 0 0 0 0,0 0 0 0 0,0 0 120 0 0,0 0-8 0 0,0 0 0 0 0,0 0 0 0 0,0 0-112 0 0,0 0-128 0 0,0 0 24 0 0,0 0 8 0 0,0 0 96 0 0,0 0 0 0 0,0 0 0 0 0,0 0 0 0 0,0 0 0 0 0,0 0 0 0 0,0 0 0 0 0,0 0 0 0 0,0 0 0 0 0,0 0 0 0 0,0 0 0 0 0,0 0 0 0 0,0-1 0 0 0,1 0 0 0 0,-1 1 64 0 0,0-1 40 0 0,1 1 8 0 0,-1-1 0 0 0,1 0-176 0 0,0 1-40 0 0,-1-1-8 0 0,1 1 0 0 0,-1-1 112 0 0,1 0 0 0 0,0 0 0 0 0,-1 1 0 0 0,1-1 0 0 0,-1 1 0 0 0,0 0 0 0 0,0-1 0 0 0,0 1 128 0 0,1 0-24 0 0,-1 0-8 0 0,0 0-96 11-540,0-1-104-11 540,1 1 16 0 0,0 0 8 0 0,0-1 80 0 0,0 0 0 0 0,0 1-64 0 0,-1-1 64 0 0,1 1 0 0 0,-1 0 0 0 0,0 0 0 0 0,0 0 112 0 0,0 0-16 0 0,0 0 0 0 0,-1 0-808 0 0,0 0-1312 0 0,-1 0-21319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18T05:44:45.679"/>
    </inkml:context>
    <inkml:brush xml:id="br0">
      <inkml:brushProperty name="width" value="0.1" units="cm"/>
      <inkml:brushProperty name="height" value="0.6" units="cm"/>
      <inkml:brushProperty name="inkEffects" value="pencil"/>
    </inkml:brush>
  </inkml:definitions>
  <inkml:trace contextRef="#ctx0" brushRef="#br0">1 0 1840 227627 44568,'0'0'160'0'0,"0"0"-160"0"0,0 0 1648 0 0,0 0 296 0 0,0 0 56 0 0,0 0 16 0 0,0 0-1040 0 0,0 0-208 0 0,0 0-32 0 0,0 0-16 0 0,0 0-208 0 0,0 0-48 0 0,0 0-8 0 0,0 0 360 0 0,0 0-472 0 0,0 0-8 0 0,0 1 0 0 0,1-1-128 0 0,0 1-25 0 0,1 0-7 0 0,0 0 0 0 0,0 1 80 0 0,0 0 24 0 0,0 0 0 0 0,0 0 0 0 0,0 1-280 0 0,0-1 0 0 0,0 1 0-527-3,0 0 0 20 6,0 0 136 507-3,1 1-24 0 0,0-1-8 0 0,1 0 0 0 0,0 1 48-506-1,0 0 8 506 1,0-1 0 0 0,1 1 0 0 0,0 0 64 0 0,-1 0 8 0 0,1-1 8 0 0,0 1 0 0 0,-1 0-160 0 0,0-1-80 0 0,1 1 80 0 0,-1 0-80 0 0,0 0 128 0 0,0 0-32 0 0,0-1 0 0 0,0 1 0 0 0,0 0-16 0 0,0 0-8 0 0,1-1 0 0 0,-1 1 0 0 0,1-1-8 0 0,0 1 0 0 0,0-1 0 0 0,0 0 0 0 0,-1 1 56 0 0,1-1 8 0 0,0 0 0-588 505,-1 0 0 588-505,1 0 0 0 0,1-1 0 0 0,-1 1 0 0 0,0 0 0 0 0,0-1-64 0 0,-1 1-64 0 0,1 0 88 0 0,-1-1-88 0 0,-1 1 128 0 0,1 0-32 0 0,-1 0-8 0 0,0 0 0 0 0,0 0 0 0 0,-1 0 0 0 0,1 0 0 0 0,-1 0 0 0 0,0 0-88 0 0,1 0 80 0 0,-1 0-80 0 0,0 0 80 0 0,1-1-80 0 0,-1 1 80 0 0,0-1-80 0 0,1 0 80 0 0,-1 1-80 0 0,1-1 0 0 0,-1 0 0 0 0,0 0 64 0 0,1 0-64 0 0,-1 0 0 0 0,1 0 72 0 0,-1 0-72 0 0,0 0 160 0 0,0 0-8 0 0,0 0 0 0 0,1 1 0 0 0,-1-1-152 0 0,1 0 0 0 0,-1 1 0 0 0,0-1 0 0 0,0 0 0 0 0,-1-1 0 0 0,1 1 0 0 0,0-1 80 0 0,0 1-16 0 0,-1-1 0 0 0,1 0 0 0 0,-1 0-64 0 0,0 1 96 0 0,0-1-96-552 2,1 1 96 552-2,-1-1-96 0 0,1 1 0 0 0,0 0 0-520 3,0-1 0 520-3,-1 1 0 0 0,1 0 0 0 0,0-1 0 0 0,-1 1 64 0 0,1 0-64 0 0,-1-1 0 0 0,1 1 72 7 505,-1-1-72-7-505,1 0 0-4 547,-1 0 72 4-547,0-1-72 0 0,0 1 0 0 0,0 0 128-4 506,-1-1-32 4-506,1 0-8 0 0,0 1 0 0 0,0 0 16 0 0,0-1 8 0 0,-1 1 0 0 0,1-1 88 0 0,-1 1-120 0 0,1 0 0 0 0,-1 0 0 0 0,1 0-8 0 0,-1-1 72 0 0,1 1-72 0 0,-1-1-72 0 0,0 0 80 0 0,0 0-80 0 0,0 0 80 0 0,0 0-80 0 0,0 0 96 0 0,0 0-96 0 0,0 0 96 0 0,0 0-32 0 0,0 0-64 0 0,0 0 96 0 0,0 0-32 0 0,0 0-64 0 0,0 0 80 0 0,0 0-80 0 0,0 0-24 0 0,-1-1-120 0 0,1 0-8 0 0,-1 0-15423 2 1093,1 1 4631-2-1093</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18T05:45:45.097"/>
    </inkml:context>
    <inkml:brush xml:id="br0">
      <inkml:brushProperty name="width" value="0.1" units="cm"/>
      <inkml:brushProperty name="height" value="0.6" units="cm"/>
      <inkml:brushProperty name="inkEffects" value="pencil"/>
    </inkml:brush>
  </inkml:definitions>
  <inkml:trace contextRef="#ctx0" brushRef="#br0">5 295 4488 222757 45618,'0'0'192'0'0,"0"0"56"0"0,0 0-248 0 0,0 0 0 0 0,0 0 0 0 0,0 1 416 0 0,-1 0 32 0 0,0 0 0 0 0,1 0 376 0 0,-1 0-472 0 0,0-1-8 0 0,1 1 320 0 0,0-1-40 0 0,-1 0 56 0 0,1 0 88 0 0,0 0-384 0 0,0 0-72 0 0,0 0 280 0 0,0 0-296 0 0,1 0-24 0 0,-1 0-8 0 0,0 0 0 0 0,0 0 0 0 0,0 0-24 0 0,0-1-8 0 0,1 0 0 0 0,-1 0 0 0 0,1-1 0 0 0,0 1 232 0 0,1-1-8 0 0,0 0-232 0 0,0-1 0 0 0,0 1 0 0 0,0 1 0 0 0,-1-1 0 0 0,1 0-1 0 0,0 0 1 0 0,0 0 32 0 0,0 0 8 0 0,0 0 0 0 0,0 0 0 0 0,1 0-112 0 0,0 0-24 0 0,-1-1-8 0 0,1 1 0 0 0,0-1 72 0 0,0 0 8 0 0,0 1 8 0 0,0-2 216 0 0,0 1-208 0 0,0-1 0 0 0,-1 1 0 0 0,1-1-40 0 0,-1 1-8 0 0,1 0 0 0 0,-1 0 0 0 0,1-1-32-510 529,-1 1-8 510-529,1 0 0 0 0,0 0 0 0 0,0 0-48 0 0,0 0-16 0 0,0 0 0 0 0,1-1 0 0 0,-1 1 32 0 0,1-1 0 0 0,-1 0 0 0 0,0 1 0 0 0,1 0 0 0 0,-1-1 8 0 0,1 1 0 0 0,-1-1 0 0 0,0 0-8 0 0,0 0 0 0 0,0 0 0 0 0,0 0 0 0 0,0 1-16 0 0,0-1-8 0 0,0 0 0 0 0,0 1 0 0 0,-1 0-72 0 0,2 0 0 0 0,-1 0 72 0 0,0 0-72 0 0,0 0 96 0 0,0 1-24 0 0,1-1 0 0 0,0 0 0 0 0,-1 1-72 0 0,1-1-128 0 0,-1 0 32 0 0,1 1 8 0 0,-1-1 168 0 0,0 0 32 0 0,0 0 8 0 0,1 0 0 0 0,0-1-120 0 0,-1 1 64 0 0,1-1-64 0 0,1 0 64 0 0,0-1-64 0 0,1 1 0 0 0,-1-1 0 0 0,-1 1 80 0 0,1 0 0 0 0,0 0-80 0 0,-1 0 104 0 0,-1 1-24 0 0,1 0-8 0 0,-2 0 0 0 0,0 0 0 0 0,1 1 72 0 0,-1-1 0 0 0,0-1 0-3-505,0 1-72 504 507,0 0 8-501-2,0 0 0 0 0,-1 1-16 0 0,0 1-64 0 0,0 0 64 0 0,0 0 16 0 0,-1 0-80 502-1,1 1 80-502 1,-1 0-80 0 0,1-1 0 0-507,-1 1 0 0 507,0 0 64 0 0,0 0-64 0 0,1 0 0 0 0,-1 0 64 0 0,0 0 8 0 0,0 0-8 0 0,0 0-64 0 0,0 0 64 0 0,0 0-64 0 0,0 0 72 0 0,0 0-72 0 0,0 0 0 0 0,0 0 64 0 0,0 0-64 0 0,0 0 0 0 0,0 0 0 0 0,0 0 64 0 0,0 0-64 0 0,0 0 0 0 0,0 0 0 0 0,0 0 120 0 0,0 0-8 0 0,0 0 0 0 0,0 0 0 0 0,0 0-112 0 0,0 0-128 0 0,0 0 24 0 0,0 0 8 0 0,0 0 96 0 0,0 0 0 0 0,0 0 0 0 0,0 0 0 0 0,0 0 0 0 0,0 0 0 0 0,0 0 0 0 0,0 0 0 0 0,0 0 0 0 0,0 0 0 0 0,0 0 0 0 0,0 0 0 0 0,0-1 0 0 0,1 0 0 0 0,-1 1 64 0 0,0-1 40 0 0,1 1 8 0 0,-1-1 0 0 0,1 0-176 0 0,0 1-40 0 0,-1-1-8 0 0,1 1 0 0 0,-1-1 112 0 0,1 0 0 0 0,0 0 0 0 0,-1 1 0 0 0,1-1 0 0 0,-1 1 0 0 0,0 0 0 0 0,0-1 0 0 0,0 1 128 0 0,1 0-24 0 0,-1 0-8 0 0,0 0-96 11-540,0-1-104-11 540,1 1 16 0 0,0 0 8 0 0,0-1 80 0 0,0 0 0 0 0,0 1-64 0 0,-1-1 64 0 0,1 1 0 0 0,-1 0 0 0 0,0 0 0 0 0,0 0 112 0 0,0 0-16 0 0,0 0 0 0 0,-1 0-808 0 0,0 0-1312 0 0,-1 0-21319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18T05:45:45.098"/>
    </inkml:context>
    <inkml:brush xml:id="br0">
      <inkml:brushProperty name="width" value="0.1" units="cm"/>
      <inkml:brushProperty name="height" value="0.6" units="cm"/>
      <inkml:brushProperty name="inkEffects" value="pencil"/>
    </inkml:brush>
  </inkml:definitions>
  <inkml:trace contextRef="#ctx0" brushRef="#br0">1 0 1840 227627 44568,'0'0'160'0'0,"0"0"-160"0"0,0 0 1648 0 0,0 0 296 0 0,0 0 56 0 0,0 0 16 0 0,0 0-1040 0 0,0 0-208 0 0,0 0-32 0 0,0 0-16 0 0,0 0-208 0 0,0 0-48 0 0,0 0-8 0 0,0 0 360 0 0,0 0-472 0 0,0 0-8 0 0,0 1 0 0 0,1-1-128 0 0,0 1-25 0 0,1 0-7 0 0,0 0 0 0 0,0 1 80 0 0,0 0 24 0 0,0 0 0 0 0,0 0 0 0 0,0 1-280 0 0,0-1 0 0 0,0 1 0-527-3,0 0 0 20 6,0 0 136 507-3,1 1-24 0 0,0-1-8 0 0,1 0 0 0 0,0 1 48-506-1,0 0 8 506 1,0-1 0 0 0,1 1 0 0 0,0 0 64 0 0,-1 0 8 0 0,1-1 8 0 0,0 1 0 0 0,-1 0-160 0 0,0-1-80 0 0,1 1 80 0 0,-1 0-80 0 0,0 0 128 0 0,0 0-32 0 0,0-1 0 0 0,0 1 0 0 0,0 0-16 0 0,0 0-8 0 0,1-1 0 0 0,-1 1 0 0 0,1-1-8 0 0,0 1 0 0 0,0-1 0 0 0,0 0 0 0 0,-1 1 56 0 0,1-1 8 0 0,0 0 0-588 505,-1 0 0 588-505,1 0 0 0 0,1-1 0 0 0,-1 1 0 0 0,0 0 0 0 0,0-1-64 0 0,-1 1-64 0 0,1 0 88 0 0,-1-1-88 0 0,-1 1 128 0 0,1 0-32 0 0,-1 0-8 0 0,0 0 0 0 0,0 0 0 0 0,-1 0 0 0 0,1 0 0 0 0,-1 0 0 0 0,0 0-88 0 0,1 0 80 0 0,-1 0-80 0 0,0 0 80 0 0,1-1-80 0 0,-1 1 80 0 0,0-1-80 0 0,1 0 80 0 0,-1 1-80 0 0,1-1 0 0 0,-1 0 0 0 0,0 0 64 0 0,1 0-64 0 0,-1 0 0 0 0,1 0 72 0 0,-1 0-72 0 0,0 0 160 0 0,0 0-8 0 0,0 0 0 0 0,1 1 0 0 0,-1-1-152 0 0,1 0 0 0 0,-1 1 0 0 0,0-1 0 0 0,0 0 0 0 0,-1-1 0 0 0,1 1 0 0 0,0-1 80 0 0,0 1-16 0 0,-1-1 0 0 0,1 0 0 0 0,-1 0-64 0 0,0 1 96 0 0,0-1-96-552 2,1 1 96 552-2,-1-1-96 0 0,1 1 0 0 0,0 0 0-520 3,0-1 0 520-3,-1 1 0 0 0,1 0 0 0 0,0-1 0 0 0,-1 1 64 0 0,1 0-64 0 0,-1-1 0 0 0,1 1 72 7 505,-1-1-72-7-505,1 0 0-4 547,-1 0 72 4-547,0-1-72 0 0,0 1 0 0 0,0 0 128-4 506,-1-1-32 4-506,1 0-8 0 0,0 1 0 0 0,0 0 16 0 0,0-1 8 0 0,-1 1 0 0 0,1-1 88 0 0,-1 1-120 0 0,1 0 0 0 0,-1 0 0 0 0,1 0-8 0 0,-1-1 72 0 0,1 1-72 0 0,-1-1-72 0 0,0 0 80 0 0,0 0-80 0 0,0 0 80 0 0,0 0-80 0 0,0 0 96 0 0,0 0-96 0 0,0 0 96 0 0,0 0-32 0 0,0 0-64 0 0,0 0 96 0 0,0 0-32 0 0,0 0-64 0 0,0 0 80 0 0,0 0-80 0 0,0 0-24 0 0,-1-1-120 0 0,1 0-8 0 0,-1 0-15423 2 1093,1 1 4631-2-1093</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18T05:46:18.971"/>
    </inkml:context>
    <inkml:brush xml:id="br0">
      <inkml:brushProperty name="width" value="0.1" units="cm"/>
      <inkml:brushProperty name="height" value="0.6" units="cm"/>
      <inkml:brushProperty name="inkEffects" value="pencil"/>
    </inkml:brush>
  </inkml:definitions>
  <inkml:trace contextRef="#ctx0" brushRef="#br0">5 293 4488 222757 45618,'0'0'192'0'0,"0"0"56"0"0,0 0-248 0 0,0 1 0 0 0,0-1 0 0 0,0 0 416 0 0,-1 1 32 0 0,0 0 0 0 0,1 0 376 0 0,-1 0-472 0 0,0 0-8 0 0,1-1 320 0 0,0 1-40 0 0,-1-1 56 0 0,1 0 88 0 0,0 0-384 0 0,0 0-72 0 0,0 0 280 0 0,0 0-296 0 0,1 0-24 0 0,-1 0-8 0 0,0 0 0 0 0,0 0 0 0 0,0-1-24 0 0,0 0-8 0 0,1 0 0 0 0,-1 0 0 0 0,1 0 0 0 0,0-1 232 0 0,1 0-8 0 0,0 0-232 0 0,0 0 0 0 0,0 0 0 0 0,0 0 0 0 0,-1 0 0 0 0,1 1-1 0 0,0-1 1 0 0,0 0 32 0 0,0 0 8 0 0,0 0 0 0 0,0 0 0 0 0,1 0-112 0 0,0-1-24 0 0,-1 1-8 0 0,1-1 0 0 0,0 1 72 0 0,0-1 8 0 0,0 0 8 0 0,0 0 216 0 0,0-1-208 0 0,0 1 0 0 0,-1-1 0 0 0,1 1-40 0 0,-1 0-8 0 0,1 0 0 0 0,-1-1 0 0 0,1 1-32-510 529,-1 0-8 510-529,1 0 0 0 0,0 0 0 0 0,0-1-48 0 0,0 1-16 0 0,0 0 0 0 0,1 0 0 0 0,-1-1 32 0 0,1 1 0 0 0,-1-1 0 0 0,0 1 0 0 0,1-1 0 0 0,-1 1 8 0 0,1-1 0 0 0,-1 0 0 0 0,0 0-8 0 0,0 1 0 0 0,0-1 0 0 0,0 0 0 0 0,0 0-16 0 0,0 0-8 0 0,0 1 0 0 0,0-1 0 0 0,-1 1-72 0 0,2 0 0 0 0,-1 0 72 0 0,0 1-72 0 0,0-1 96 0 0,0 0-24 0 0,1 1 0 0 0,0-1 0 0 0,-1 1-72 0 0,1-1-128 0 0,-1 0 32 0 0,1 0 8 0 0,-1 0 168 0 0,0 0 32 0 0,0 0 8 0 0,1 0 0 0 0,0 0-120 0 0,-1 0 64 0 0,1-1-64 0 0,1 0 64 0 0,0-1-64 0 0,1 0 0 0 0,-1 1 0 0 0,-1 0 80 0 0,1-1 0 0 0,0 1-80 0 0,-1 1 104 0 0,-1-1-24 0 0,1 1-8 0 0,-2 1 0 0 0,0-1 0 0 0,1 0 72 0 0,-1 0 0 0 0,0 0 0-3-505,0-1-72 504 507,0 1 8-501-2,0 1 0 0 0,-1 0-16 0 0,0 0-64 0 0,0 1 64 0 0,0 1 16 0 0,-1-1-80 502-1,1 1 80-502 1,-1-1-80 0 0,1 1 0 0-507,-1 0 0 0 507,0 0 64 0 0,0 0-64 0 0,1-1 0 0 0,-1 1 64 0 0,0 0 8 0 0,0 0-8 0 0,0 0-64 0 0,0 1 64 0 0,0-1-64 0 0,0 0 72 0 0,0 0-72 0 0,0 0 0 0 0,0 0 64 0 0,0 0-64 0 0,0 0 0 0 0,0 0 0 0 0,0 0 64 0 0,0 0-64 0 0,0 0 0 0 0,0 0 0 0 0,0 0 120 0 0,0 0-8 0 0,0 0 0 0 0,0 0 0 0 0,0 0-112 0 0,0 0-128 0 0,0 0 24 0 0,0 0 8 0 0,0 0 96 0 0,0 0 0 0 0,0 0 0 0 0,0 0 0 0 0,0 0 0 0 0,0 0 0 0 0,0 0 0 0 0,0 0 0 0 0,0 0 0 0 0,0 0 0 0 0,0 0 0 0 0,0-1 0 0 0,0 1 0 0 0,1-1 0 0 0,-1 1 64 0 0,0-1 40 0 0,1 0 8 0 0,-1 1 0 0 0,1-1-176 0 0,0 0-40 0 0,-1 1-8 0 0,1-1 0 0 0,-1 0 112 0 0,1 1 0 0 0,0-1 0 0 0,-1 0 0 0 0,1 1 0 0 0,-1-1 0 0 0,0 1 0 0 0,0 0 0 0 0,0 0 128 0 0,1 0-24 0 0,-1-1-8 0 0,0 1-96 11-540,0 0-104-11 540,1 0 16 0 0,0-1 8 0 0,0 1 80 0 0,0-1 0 0 0,0 0-64 0 0,-1 1 64 0 0,1 0 0 0 0,-1-1 0 0 0,0 1 0 0 0,0 0 112 0 0,0 0-16 0 0,0 0 0 0 0,-1 0-808 0 0,0 1-1312 0 0,-1-1-21319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0-05-18T05:35:16.692"/>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10 9 229963 47566,'0'0'0'0,"0"0"0"0,0 0 0 0,-1-1 0 0,0 0 0 0,-1 0 0 0,0-1 0 0,1 1 0 0,0 0 0 0,0 0 0 0,1 1 0 0,0 0 0 0,0 0 0 0,0 0 0 0,0 0 0 0,1 0 0 0,0 1 0 0,0 0 0 0,0 0 0 0,0 0 0 0,0 0 0 0,0 1 0 0,1-1 0 0,0 1 0 0,0 0 0 0,1 0 0 0,0 1 0 0,-1-1 0 0,1 1 0 0,0-1 0 0,0 1 0 0,1 0 0 0,-1 0 0 0,0 0 0 0,1 1 0 0,0-1 0 0,0 1 0 0,1 0 0 0,0 1 0 0,0-1 0 0,0 1 0 0,2 1 0 0,0 0 0 0,0 1 0 0,1 0 0 0,-1-1 0 0,0 1 0 0,0-1 0 0,-1-1 0 0,0 1 0 0,0-1 0 0,-1 0 0 0,1 0 0 0,-1 0 0 0,1 0 0 0,0 0 0 0,-1 0 0 0,1 0 0 0,-1 0 0 0,1 0 0 0,1 1 0 0,-1 0 0 0,2 1 0 0,0 0 0 0,0 0 0 0,1 1 0 0,1 1 0 0,0 1 0 0,0-1 0 0,0-1 0 0,-1 1 0 0,0-1 0 0,0 0 0 0,0 0 0 0,-1-1 0 0,1 1 0 0,1 1 0 0,-1 0 0 0,1-1 0 0,-1 1 0 0,1-1 0 0,-1 1 0 0,1 0 0 0,0 0 0 0,1 0 0 0,0 1 0 0,0 0 0 0,0 0 0 0,0 0 0 0,0 0 0 0,0-1 0 0,-1 1 0 0,1 0 0 0,0 0 0 0,-1-1 0 0,0 0 0 0,0-1 0 0,-2 0 0 0,1 0 0 0,-2-2 0 0,1 1 0 0,-1 0 0 0,0-1 0 0,0 0 0 0,0 1 0 0,0-1 0 0,0 1 0 0,-1-3 0 0,-2 0 0 0,0 0 0 0,0 0 0 0,0-1 0 0,0 0 0 0,0 1 0 0,0 0 0 0,1 0 0 0,-1 0 0 0,1 0 0 0,-2 0 0 0,1-1 0 0,0 0 0 0,-1 0 0 0,-1-1 0 0,0-1 0 0,-1 1 0 0,1 0 0 0,0-1 0 0,0 1 0 0,-1-1 0 0,0 0 0 0,2 1 0 0,0 1 0 0,0 0 0 0,0 0 0 0,1 0 0 0,0 1 0 0,0-1 0 0,1 2 0 0,-1-1 0 0,1 0 0 0,1 1 0 0,-1 0 0 0,-1-1 0 0,1 0 0 0,1 1 0 0,-1 0 0 0,1 0 0 0,0 0 0 0,0 1 0 0,1 0 0 0,0 1 0 0,1 0 0 0,1 1 0 0,0 1 0 0,1-1 0 0,0 1 0 0,1 1 0 0,-1-1 0 0,1 1 0 0,0 0 0 0,0 0 0 0,0 0 0 0,0 0 0 0,1 0 0 0,-1 0 0 0,1 1 0 0,0 0 0 0,0 0 0 0,0 0 0 0,0 0 0 0,1 0 0 0,-1 0 0 0,0-1 0 0,0 1 0 0,0 0 0 0,1 1 0 0,-1-1 0 0,1 0 0 0,-1 0 0 0,0 0 0 0,0 0 0 0,0 0 0 0,0 0 0 0,1 0 0 0,0 1 0 0,0 0 0 0,0-1 0 0,0 1 0 0,0-1 0 0,-1 1 0 0,2 0 0 0,-1 0-525 1,1 0 525-1,-2 0 0 0,1-1 0 0,0 1 0 0,0-1 0 0,0 1 0 0,-1-1 0 0,0 0 0 0,0 0 0 0,0-1 0 0,-1 0 0 0,-1 0 0 0,1-1 0 0,0 1 0 0,-1-1 0 0,1 1 0 0,0-1 0 0,-1 1 0 0,1-1 0 0,-1 1 0 0,1-1 0 0,-1 1 0 0,1 0 0 0,0-1 0 0,0 1 0 0,0 0 0 0,0 0 0 0,0 0 0 0,0 0 0 0,1 1 0 0,-1-1 0 0,0 0 0 0,1 0 0 0,-1 0 0 0,-1-1 0 0,1 1 0 0,-1-1 0 0,1 1 0 0,-1 0 0 0,1-1 0 0,0 1 0 0,1 1 0 0,-1-1 0 0,0 0 0 0,1 0 0 0,0 1 0 0,0 0 0 0,0 0 0 0,3 2 0 0,0 1 0 0,0-1 0 0,-1 0 0 0,0-1 0 0,-1 0 0 0,0 0 0 0,0 0 0 0,-1-2 0 0,0 1 0 0,0 0 0 0,-1-1 0 0,0 0 0 0,0 0 0 0,0 0 0 0,0 0 0 0,0-1 0 0,0 2 0 0,0-2 0 0,0 1 0 0,0 0 0 0,2 2 0 0,1 1 0 0,0-1 0 0,0 0 0 0,-1 0-526-2,0 0 526 2,0-1 0 0,-1 0 0 0,0 0 0 0,0 0 0 0,0 0 0 0,0-1 0 0,-1 1 0 0,1-1 0 0,-1 1 0 0,1-1 0 0,-1 0 0 0,0 0 0 0,0 0 0 0,1 1 0 0,-1-1 0 0,0 0 0 0,0 0 0 0,1 0 0 0,-1 0 0 0,0 0 0 0,1 0 0 0,1 3 0 0,2 0 0 0,-1 0 0 0,0-1 0 0,0 1 0 0,-1-2 0 0,0 1 0 0,0 0 0 0,-1-1 0 0,0 0 0 0,1 0 0 0,-1 0 0 0,0 0-514-2,0-1 514 2,-1 1 0 0,1-1 0 0,-1 1 0 0,1-1 0 0,-1 0 0 0,0 0 0 0,-1-1 0 0,1 1 0 0,0-1 0 0,-1 1 0 0,0-1 0 0,0 0 0 0,0 0 0 0,0 0 0 0,0 0 0 0,0 0 0 0,0 0 0 0,0 0 0 0,0 0 0 0,0 0 0 0,0 0 0 0,0 0 0 0,0 0 0 0,1 0 0 0,-1 1 0 0,0-1 0 0,0 0 0 0,0 0 0 0,-1-1 0 0,1 0 0 0,-1 1 0 0,0-1 0 0,1 1 0 0,-2-1 0 0,1-1 0 0,0 1 0 0,-1 0 0 0,2 1 0 0,1 0 0 0,0 1 0 0,1 1 0 0,1 1 0 0,-2-2 0 0,0 0 0 0,-1-1 0 0,0 0 0 0,-2-2 0 0,1 1 0 0,-1-1 0 0,-1 0 0 0,1 0 0 0,-1-1 0 0,0 0 0 0,-1 0 0 0,1 0 0 0,-1-1 0 0,0 1 0 0,0-1 0 0,-1 0 0 0,1 0 0 0,-1 0 0 0,0 0 0 0,1-1 0 0,-2 1 0 0,1-1 0 0,-1 0 0 0,0-1 0 0,0 1 0 0,0-1 0 0,-1 0 0 0,-1-1 0 0,1 0 0 0,-2-1 0 0,0 1 0 0,0-2 0 0,-1 0 0 0,1 1 0 0,-2-2 0 0,1 1 0 0,0 0 0 0,0 0 0 0,0 0 0 0,0 0 0 0,2 2 0 0,0 0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18T05:46:18.972"/>
    </inkml:context>
    <inkml:brush xml:id="br0">
      <inkml:brushProperty name="width" value="0.1" units="cm"/>
      <inkml:brushProperty name="height" value="0.6" units="cm"/>
      <inkml:brushProperty name="inkEffects" value="pencil"/>
    </inkml:brush>
  </inkml:definitions>
  <inkml:trace contextRef="#ctx0" brushRef="#br0">-1 3 1840 227627 44568,'0'0'160'0'0,"0"0"-160"0"0,0 0 1648 0 0,0 0 296 0 0,0 0 56 0 0,0 0 16 0 0,0 0-1040 0 0,0 0-208 0 0,0 0-32 0 0,0 0-16 0 0,0 0-208 0 0,0 0-48 0 0,0 0-8 0 0,0 0 360 0 0,0 0-472 0 0,1 0-8 0 0,-1 0 0 0 0,1 1-128 0 0,0 0-25 0 0,1 0-7 0 0,0 0 0 0 0,0 0 80 0 0,0 1 24 0 0,0 1 0 0 0,0-1 0 0 0,0 0-280 0 0,-1 1 0 0 0,1 0 0-527-3,0 0 0 20 6,1 0 136 507-3,0 0-24 0 0,0 1-8 0 0,1-1 0 0 0,0 1 48-506-1,0 0 8 506 1,0-1 0 0 0,1 1 0 0 0,-1 0 64 0 0,1-1 8 0 0,0 1 8 0 0,-1 0 0 0 0,1 0-160 0 0,-1-1-80 0 0,0 1 80 0 0,1 0-80 0 0,-1 0 128 0 0,0-1-32 0 0,0 1 0 0 0,0 0 0 0 0,0 0-16 0 0,0 0-8 0 0,0-1 0 0 0,1 1 0 0 0,0-1-8 0 0,0 1 0 0 0,0-1 0 0 0,-1 0 0 0 0,1 0 56 0 0,-1 0 8 0 0,1 1 0-588 505,0-1 0 588-505,0-1 0 0 0,0 1 0 0 0,0 0 0 0 0,0 0 0 0 0,0-1-64 0 0,0 1-64 0 0,-1 0 88 0 0,0-1-88 0 0,0 1 128 0 0,-1 0-32 0 0,1 0-8 0 0,-2 0 0 0 0,1 0 0 0 0,0 0 0 0 0,-1 0 0 0 0,1 0 0 0 0,-1 0-88 0 0,0 0 80 0 0,1 0-80 0 0,-1-1 80 0 0,0 1-80 0 0,1-1 80 0 0,-1 1-80 0 0,0-1 80 0 0,1 1-80 0 0,-1-1 0 0 0,1 0 0 0 0,-1 0 64 0 0,0 0-64 0 0,1 0 0 0 0,-1 0 72 0 0,0 0-72 0 0,1 0 160 0 0,-1 0-8 0 0,0 0 0 0 0,0 1 0 0 0,1-1-152 0 0,-1 0 0 0 0,0 0 0 0 0,0 0 0 0 0,0 0 0 0 0,0 0 0 0 0,0 0 0 0 0,0-1 80 0 0,0 1-16 0 0,-1-1 0 0 0,0 0 0 0 0,0 0-64 0 0,1 0 96 0 0,-1 1-96-552 2,0-1 96 552-2,1 1-96 0 0,0 0 0 0 0,-1 0 0-520 3,1-1 0 520-3,0 1 0 0 0,0 0 0 0 0,-1-1 0 0 0,1 1 64 0 0,-1-1-64 0 0,1 1 0 0 0,-1-1 72 7 505,1 0-72-7-505,-1 0 0-4 547,0 0 72 4-547,1 0-72 0 0,-2 0 0 0 0,1 0 128-4 506,0-1-32 4-506,-1 0-8 0 0,1 1 0 0 0,0-1 16 0 0,0 1 8 0 0,0-1 0 0 0,-1 1 88 0 0,1 0-120 0 0,-1 0 0 0 0,1 0 0 0 0,-1 0-8 0 0,1-1 72 0 0,-1 1-72 0 0,0-1-72 0 0,1 0 80 0 0,-1 0-80 0 0,0 0 80 0 0,0 0-80 0 0,0 0 96 0 0,0 0-96 0 0,0 0 96 0 0,0 0-32 0 0,0 0-64 0 0,0 0 96 0 0,0 0-32 0 0,0 0-64 0 0,0 0 80 0 0,0 0-80 0 0,-1 0-24 0 0,1-1-120 0 0,0 0-8 0 0,-1 0-15423 2 1093,0 1 4631-2-1093</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18T05:46:18.973"/>
    </inkml:context>
    <inkml:brush xml:id="br0">
      <inkml:brushProperty name="width" value="0.1" units="cm"/>
      <inkml:brushProperty name="height" value="0.6" units="cm"/>
      <inkml:brushProperty name="inkEffects" value="pencil"/>
    </inkml:brush>
  </inkml:definitions>
  <inkml:trace contextRef="#ctx0" brushRef="#br0">5 293 4488 222757 45618,'0'0'192'0'0,"0"0"56"0"0,0 0-248 0 0,0 1 0 0 0,0-1 0 0 0,0 0 416 0 0,-1 1 32 0 0,0 0 0 0 0,1 0 376 0 0,-1 0-472 0 0,0 0-8 0 0,1-1 320 0 0,0 1-40 0 0,-1-1 56 0 0,1 0 88 0 0,0 0-384 0 0,0 0-72 0 0,0 0 280 0 0,0 0-296 0 0,1 0-24 0 0,-1 0-8 0 0,0 0 0 0 0,0 0 0 0 0,0-1-24 0 0,0 0-8 0 0,1 0 0 0 0,-1 0 0 0 0,1 0 0 0 0,0-1 232 0 0,1 0-8 0 0,0 0-232 0 0,0 0 0 0 0,0 0 0 0 0,0 0 0 0 0,-1 0 0 0 0,1 1-1 0 0,0-1 1 0 0,0 0 32 0 0,0 0 8 0 0,0 0 0 0 0,0 0 0 0 0,1 0-112 0 0,0-1-24 0 0,-1 1-8 0 0,1-1 0 0 0,0 1 72 0 0,0-1 8 0 0,0 0 8 0 0,0 0 216 0 0,0-1-208 0 0,0 1 0 0 0,-1-1 0 0 0,1 1-40 0 0,-1 0-8 0 0,1 0 0 0 0,-1-1 0 0 0,1 1-32-510 529,-1 0-8 510-529,1 0 0 0 0,0 0 0 0 0,0-1-48 0 0,0 1-16 0 0,0 0 0 0 0,1 0 0 0 0,-1-1 32 0 0,1 1 0 0 0,-1-1 0 0 0,0 1 0 0 0,1-1 0 0 0,-1 1 8 0 0,1-1 0 0 0,-1 0 0 0 0,0 0-8 0 0,0 1 0 0 0,0-1 0 0 0,0 0 0 0 0,0 0-16 0 0,0 0-8 0 0,0 1 0 0 0,0-1 0 0 0,-1 1-72 0 0,2 0 0 0 0,-1 0 72 0 0,0 1-72 0 0,0-1 96 0 0,0 0-24 0 0,1 1 0 0 0,0-1 0 0 0,-1 1-72 0 0,1-1-128 0 0,-1 0 32 0 0,1 0 8 0 0,-1 0 168 0 0,0 0 32 0 0,0 0 8 0 0,1 0 0 0 0,0 0-120 0 0,-1 0 64 0 0,1-1-64 0 0,1 0 64 0 0,0-1-64 0 0,1 0 0 0 0,-1 1 0 0 0,-1 0 80 0 0,1-1 0 0 0,0 1-80 0 0,-1 1 104 0 0,-1-1-24 0 0,1 1-8 0 0,-2 1 0 0 0,0-1 0 0 0,1 0 72 0 0,-1 0 0 0 0,0 0 0-3-505,0-1-72 504 507,0 1 8-501-2,0 1 0 0 0,-1 0-16 0 0,0 0-64 0 0,0 1 64 0 0,0 1 16 0 0,-1-1-80 502-1,1 1 80-502 1,-1-1-80 0 0,1 1 0 0-507,-1 0 0 0 507,0 0 64 0 0,0 0-64 0 0,1-1 0 0 0,-1 1 64 0 0,0 0 8 0 0,0 0-8 0 0,0 0-64 0 0,0 1 64 0 0,0-1-64 0 0,0 0 72 0 0,0 0-72 0 0,0 0 0 0 0,0 0 64 0 0,0 0-64 0 0,0 0 0 0 0,0 0 0 0 0,0 0 64 0 0,0 0-64 0 0,0 0 0 0 0,0 0 0 0 0,0 0 120 0 0,0 0-8 0 0,0 0 0 0 0,0 0 0 0 0,0 0-112 0 0,0 0-128 0 0,0 0 24 0 0,0 0 8 0 0,0 0 96 0 0,0 0 0 0 0,0 0 0 0 0,0 0 0 0 0,0 0 0 0 0,0 0 0 0 0,0 0 0 0 0,0 0 0 0 0,0 0 0 0 0,0 0 0 0 0,0 0 0 0 0,0-1 0 0 0,0 1 0 0 0,1-1 0 0 0,-1 1 64 0 0,0-1 40 0 0,1 0 8 0 0,-1 1 0 0 0,1-1-176 0 0,0 0-40 0 0,-1 1-8 0 0,1-1 0 0 0,-1 0 112 0 0,1 1 0 0 0,0-1 0 0 0,-1 0 0 0 0,1 1 0 0 0,-1-1 0 0 0,0 1 0 0 0,0 0 0 0 0,0 0 128 0 0,1 0-24 0 0,-1-1-8 0 0,0 1-96 11-540,0 0-104-11 540,1 0 16 0 0,0-1 8 0 0,0 1 80 0 0,0-1 0 0 0,0 0-64 0 0,-1 1 64 0 0,1 0 0 0 0,-1-1 0 0 0,0 1 0 0 0,0 0 112 0 0,0 0-16 0 0,0 0 0 0 0,-1 0-808 0 0,0 1-1312 0 0,-1-1-21319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5-18T05:46:18.974"/>
    </inkml:context>
    <inkml:brush xml:id="br0">
      <inkml:brushProperty name="width" value="0.1" units="cm"/>
      <inkml:brushProperty name="height" value="0.6" units="cm"/>
      <inkml:brushProperty name="inkEffects" value="pencil"/>
    </inkml:brush>
  </inkml:definitions>
  <inkml:trace contextRef="#ctx0" brushRef="#br0">-1 3 1840 227627 44568,'0'0'160'0'0,"0"0"-160"0"0,0 0 1648 0 0,0 0 296 0 0,0 0 56 0 0,0 0 16 0 0,0 0-1040 0 0,0 0-208 0 0,0 0-32 0 0,0 0-16 0 0,0 0-208 0 0,0 0-48 0 0,0 0-8 0 0,0 0 360 0 0,0 0-472 0 0,1 0-8 0 0,-1 0 0 0 0,1 1-128 0 0,0 0-25 0 0,1 0-7 0 0,0 0 0 0 0,0 0 80 0 0,0 1 24 0 0,0 1 0 0 0,0-1 0 0 0,0 0-280 0 0,-1 1 0 0 0,1 0 0-527-3,0 0 0 20 6,1 0 136 507-3,0 0-24 0 0,0 1-8 0 0,1-1 0 0 0,0 1 48-506-1,0 0 8 506 1,0-1 0 0 0,1 1 0 0 0,-1 0 64 0 0,1-1 8 0 0,0 1 8 0 0,-1 0 0 0 0,1 0-160 0 0,-1-1-80 0 0,0 1 80 0 0,1 0-80 0 0,-1 0 128 0 0,0-1-32 0 0,0 1 0 0 0,0 0 0 0 0,0 0-16 0 0,0 0-8 0 0,0-1 0 0 0,1 1 0 0 0,0-1-8 0 0,0 1 0 0 0,0-1 0 0 0,-1 0 0 0 0,1 0 56 0 0,-1 0 8 0 0,1 1 0-588 505,0-1 0 588-505,0-1 0 0 0,0 1 0 0 0,0 0 0 0 0,0 0 0 0 0,0-1-64 0 0,0 1-64 0 0,-1 0 88 0 0,0-1-88 0 0,0 1 128 0 0,-1 0-32 0 0,1 0-8 0 0,-2 0 0 0 0,1 0 0 0 0,0 0 0 0 0,-1 0 0 0 0,1 0 0 0 0,-1 0-88 0 0,0 0 80 0 0,1 0-80 0 0,-1-1 80 0 0,0 1-80 0 0,1-1 80 0 0,-1 1-80 0 0,0-1 80 0 0,1 1-80 0 0,-1-1 0 0 0,1 0 0 0 0,-1 0 64 0 0,0 0-64 0 0,1 0 0 0 0,-1 0 72 0 0,0 0-72 0 0,1 0 160 0 0,-1 0-8 0 0,0 0 0 0 0,0 1 0 0 0,1-1-152 0 0,-1 0 0 0 0,0 0 0 0 0,0 0 0 0 0,0 0 0 0 0,0 0 0 0 0,0 0 0 0 0,0-1 80 0 0,0 1-16 0 0,-1-1 0 0 0,0 0 0 0 0,0 0-64 0 0,1 0 96 0 0,-1 1-96-552 2,0-1 96 552-2,1 1-96 0 0,0 0 0 0 0,-1 0 0-520 3,1-1 0 520-3,0 1 0 0 0,0 0 0 0 0,-1-1 0 0 0,1 1 64 0 0,-1-1-64 0 0,1 1 0 0 0,-1-1 72 7 505,1 0-72-7-505,-1 0 0-4 547,0 0 72 4-547,1 0-72 0 0,-2 0 0 0 0,1 0 128-4 506,0-1-32 4-506,-1 0-8 0 0,1 1 0 0 0,0-1 16 0 0,0 1 8 0 0,0-1 0 0 0,-1 1 88 0 0,1 0-120 0 0,-1 0 0 0 0,1 0 0 0 0,-1 0-8 0 0,1-1 72 0 0,-1 1-72 0 0,0-1-72 0 0,1 0 80 0 0,-1 0-80 0 0,0 0 80 0 0,0 0-80 0 0,0 0 96 0 0,0 0-96 0 0,0 0 96 0 0,0 0-32 0 0,0 0-64 0 0,0 0 96 0 0,0 0-32 0 0,0 0-64 0 0,0 0 80 0 0,0 0-80 0 0,-1 0-24 0 0,1-1-120 0 0,0 0-8 0 0,-1 0-15423 2 1093,0 1 4631-2-1093</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0-05-18T05:46:50.901"/>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5 1 242565 52995,'0'0'0'0,"0"0"0"0,0 0 0 0,0 0 0 0,0 0 0 0,-1 0 0 0,1 0 0 0,0 0 0 0,-1 0 0 0,1 0 0 0,0 0 0 0,0 0 0 0,-1 0 0 0,1 0 0 0,-1 0 0 0,1 0 0 0,-1 0 0 0,1 0 0 0,1 0 0 0,1 0 0 0,2 0 0 0,-1 0 0 0,2 0 0 0,0 0 0 0,-1 0 0 0,2 0 0 0,0 0 0 0,0 0 0 0,1 0 0 0,0 0 0 0,0 0 0 0,0 0 0 0,1 0 0 0,1 0 0 0,0 0 0 0,2 0 0 0,1 0 0 0,-1 0 0 0,0 0 0 0,-1 0 0 0,-1 0 0 0,0 0 0 0,0 0 0 0,-1 0 0 0,0 0 0 0,0 0 0 0,1 0 0 0,-1 0 0 0,1 0 0 0,0 0 0 0,0 0 0 0,0 0 0 0,0 0 0 0,1 0 0 0,0 0 0 0,-1 0 0 0,-1 0 0 0,0 0 0 0,1 0 0 0,-1 0 0 0,1 0 0 0,0 0 0 0,1 0 0 0,0 0 0 0,1 0 0 0,0 0 0 0,0 0 0 0,1 0 0 0,-1 0 0 0,0 0 0 0,1 0 0 0,-1 0 0 0,0 0 0 0,-1 0 0 0,1 0 0 0,-1 0 0 0,1 0 0 0,0 0 0 0,0 0 0 0,1 0 0 0,0 0 0 0,0 0 0 0,2 0 0 0,1 0 0 0,0 0 0 0,-1 0 0 0,0 0 0 0,-1 0 0 0,-1 0 0 0,0 0 0 0,-1 0 0 0,0 0 0 0,0 0 0 0,0 0 0 0,-1 0 0 0,0 0 0 0,1 0 0 0,-1 0 0 0,1 0 0 0,-1 0 0 0,1 0 0 0,-1 0 0 0,1 0 0 0,1 0 0 0,0 0 0 0,1 0 0 0,1 0 0 0,0 0 0 0,1 0 0 0,-1 0 0 0,-1 0 0 0,0 0 0 0,-1 0 0 0,-1 0 0 0,1 0 0 0,-1 0 0 0,1 0 0 0,1 0 0 0,-1 0 0 0,1 0 0 0,0 0 0 0,0 0 0 0,1 0 0 0,-1 0 0 0,1 0-5 519,-1 0 5-519,1 0 0 0,0 0 0 0,1 0 0 0,-2 0 0 0,1 0 0 0,2 0 0 0,4 0 0 0,1 0 0 0,0 0 0 0,-2 0 0 0,0 0 0 0,-1 0 0 0,-1 0 0 0,1 0 0 0,-1 0 0 0,2 0 7 544,1 0-7-544,0 0 0 0,-2 0 0 0,-2 0 0 0,0 0 0 0,-2 0 0 0,0 0 0 0,0 0 0 0,0 0 0 0,1 0 0 0,0 0 0 0,1 0 0 0,0 0 0 0,0 0 502-3,1 0-502 3,-1 0 0 0,0 0 0 0,0 0 0 0,-1 0 0 0,-1 0 0 0,1 0 0 0,-1 0 0 0,-1 0 0 0,1 0 0 0,0 0 0 0,0 0 0 0,1 0 0 0,0 0 0 0,-1 0 0 0,1 0 0 0,-1 0 0 0,1 0 0 0,-1 0 0 0,0 0 0 0,0 0 0 0,0 0 0 0,0 0 0 0,-1 0 0 0,0 0 0 0,-1 0 0 0,1 0 0 0,-1 0 0 0,2 0 0 0,0 0 0 0,0 0 0 0,0 0 0 0,0 0 528 1,-2 0 35-5,1 0 17 12,1 0-580-8,0 0 0 0,0 0 0 0,0 0 0 0,-2 0 0 0,-1 0 0 0,0 0 0 0,-1 0 0 0,-1 0 0 0,1 0 0 0,-1 0 0 0,0 0 0 0,-1 0 0 0,0 0 0 0,0 0 0 0,0 0 0 0,0 0 0 0,1 0 0 0,-2 0 0 0,1 0 0 0,0 0 0 0,-1 0 0 0,0 0 0 0,-1 0 0 0,0 0 0 0,0 0 0 0,-1 0 0 0,1 0 0 0,-1 0 537-5,-1 0-537 5,1 0 0 0,0 0 0 0,-1 0 591 3,-1 0-591-3,-1 0 0 0,2 0 0 0,0 0 0 0,1 0 0 0,0 0 0 0,0 0 0 0,0 0 0 0,0 0 0 0,0 0 2 507,0 0-2-507,0 0 0 0,-1 0 0 0,1 0 0 0,-1 0 0 0,-1 0 0 0,0 0 0 0,0 0 0 0,-1 0 0 0,0 0 0 0,0 0 0 0,-1 0 0 0,0 0 0 0,1 0-18 514,0 0 18-514,-1 0 0 0,1 0 0 0,-1 0 0 0,1 0 0 0,0 0 0 0,0 0 0 0,-1 0 0 0,-1 0 0 0,1 0 0 0,-1 0 0 0,0 0 0 0,0 0 0 0,0 0 0 0,0 0 0 0,0 0 0 0,0 0 0 0,-2 0 0 0,0 0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0-05-18T05:46:57.239"/>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 0 255832 44005,'0'0'0'0,"0"0"0"0,0 0 0 0,0 0 0 0,0 0 0 0,0 0 0 0,0 0 0 0,0 0 0 0,0 0 0 0,0 0 0 0,0 0 0 0,1 0 0 0,1 0 0 0,0 0 0 0,1 0 0 0,0 0 0 0,2 0 0 0,0 0 0 0,1 0 0 0,1 0 0 0,-1 0 0 0,3 0 0 0,-1 0 0 0,2 0 0 0,-1 0 0 0,1 0 0 0,-1 0 0 0,2 0 0 0,-1 0 0 0,1 0 0 0,0 0 0 0,0 0 0 0,0 0 0 0,0 0 0 0,0 0 0 0,0 0 0 0,0 0 0 0,0 0 0 0,0 0 0 0,0 0 0 0,1 0 0 0,0 0 0 0,1 0 0 0,0 0 0 0,0 0 0 0,0 0 0 0,1 0 0 0,0 0 0 0,0 0 0 0,1 0 0 0,0 0 0 0,0 0 0 0,-1 0 0 0,-1 0 0 0,0 0 0 0,-1 0 0 0,0 0 0 0,0 0 0 0,0 0 0 0,0 0 0 0,0 0 0 0,1 0 0 0,1 0 0 0,0 0 0 0,1 0 0 0,0 0 506 3,1 0-506-3,0 0 0 0,1 0 0 0,-1 0 0 0,0 0 0 0,-1 0 0 0,0 0 0 0,-1 0 0 0,-1 0 0 0,-1 0 0 0,0 0 0 0,-1 0 0 0,1 0 0 0,-1 0 0 0,1 0 0 0,0 0 0 0,0 0 0 0,1 0 539-6,0 0-32 14,0 0-507-8,0 0 0 0,2 0 0 0,-1 0 0 0,1 0 0 0,0 0 510-4,0 0-510 4,2 0 0 0,1 0 0 0,-1 0 0 0,-1 0 0 0,0 0 0 0,0 0 0 0,-1 0 0 0,0 0 0 0,0 0 0 0,0 0 518-6,0 0 5 9,0 0-523-3,0 0 0 0,0 0 0 0,0 0 0 0,0 0 0 0,-1 0 0 0,0 0 0 0,0 0 0 0,-1 0 0 0,-1 0 0 0,1 0 0 0,0 0 0 0,4 0 0 0,0 0 0 0,1 0 0 0,-1 0 510-2,0 0 58 4,-1 0-568-2,0 0 0 0,-1 0 0 0,0 0 576-1,0 0-54 3,-1 0-519 538,-1 0-3-540,-1 0 0 0,0 0 0 0,-1 0 0 0,-1 0 0 0,1 0 0 0,0 0 0 0,0 0 0 0,0 0 0 0,2 0 0 0,-1 0 0 0,2 0 0 0,0 0 0 0,0 0 0 0,1 0 0 0,-1 0 0 0,-1 0 0 0,0 0 0 0,0 0 0 0,-1 0 0 0,1 0 0 0,0 0 0 0,-1 0 0 0,1 0 0 0,-1 0 0 0,1 0 0 0,-1 0 0 0,0 0 0 0,0 0 0 0,0 0 0 0,0 0 0 0,0 0 0 0,1 0 0 0,-1 0 0 0,1 0 1107 1,1 0-1107-1,-1 0 0 0,0 0 0 0,-1 0 0 0,-1 0 0 0,-1 0 524 5,0 0-524-5,-1 0 526-8,0 0-526 8,0 0 0 0,-1 0 0 0,-1 0 0 0,1 0 0 0,0 0 0 0,0 0 0 0,1 0 0 0,0 0 0 0,0 0 0 0,0 0 0 0,-1 0 0 0,0 0 0 0,-1 0 0 0,1 0 0 0,0 0 0 0,-1 0 0 0,0 0 0 0,0 0 0 0,0 0 0 0,-1 0 0 0,-1 0 0 0,1 0 0 0,0 0 0 0,0 0 0 0,0 0 0 0,0 0 0 0,0 0 0 0,1 0 0 0,-1 0 0 0,1 0 0 0,1 0 0 0,0 0 0 0,-1 0 0 0,0 0 0 0,-1 0 0 0,0 0 0 0,-1 0 0 0,0 0 0 0,-1 0 0 0,0 0 0 0,0 0 0 0,0 0 0 0,-1 0 0 0,0 0 0 0,0 0 0 0,1 0 0 0,-1 0 0 0,1 0 0 0,1 0 0 0,-1 0 0 0,0 0 0 0,1 0 0 0,-1 0 0 0,0 0 0 0,1 0 0 0,0 0 0 0,-1 0 0 0,1 0 0 0,-1 0 0 0,0 0 0 0,0 0 0 0,0 0 0 0,-2 0 0 0,1 0 0 0,0 0 0 0,-1 0 0 0,0 0 0 0,0 0 0 0,1 0 0 0,0 0 0 0,0 0 0 0,-1 0 0 0,1 0 0 0,-1 0 0 0,1 0 0 0,0 0 0 0,0 0 0 0,1 0 0 0,-1 0 522 0,0 0-522 0,-1 0 528 7,0 0-528-7,-1 0 0 0,0 0 0 0,1 0 0 0,-1 0 0 0,0 0 0 0,0 0 0 0,2 0 0 0,-1 0 0 0,0 0 0 0,0 0 0 0,-1 0 0 0,0 0 0 0,1 0 0 0,1 0 0 0,0 0 0 0,0 0 0 0,-1 0 0 0,1 0 0 0,-1 0 0 0,1 0 0 0,0 0 0 0,0 0 0 0,-1 0 0 0,0 0 0 0,1 0 0 0,0 0 0 0,0 0 0 0,-1 0 0 0,0 0 530-5,-1 0-530 5,0 0 0 0,0 0 0 0,1 0 0 0,-1 0 0 0,0 0 0 0,0 0 0 0,0 0 0 0,0 0 0 0,0 0 0 0,0 0 0 0,0 0 0 0,-1 0 0 0,0 0 0 0,0 0 0 0,0 0 0 0,0 0 7 520,0 0-7-520,0 0 0 0,0 0 0 0,0 0 0 0,0 0 0 0,0 0 0 0,0 0 0 0,0 0 0 0,0 0 0 0,0 0 0 0,-1 0 0 0,1 0 0 0,-3 0 0 0,1 0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0-05-18T05:47:07.747"/>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0 29 266167 46266,'0'0'0'0,"0"0"0"0,0 0 0 0,0 0 0 0,0 0 0 0,0-1 0 0,0-1 0 0,0 1 0 0,0-2 0 0,0 1 0 0,0-1 0 0,0 0 0 0,0 1 0 0,0 0 0 0,0 1 0 0,0-1 0 0,0 1 0 0,0 0 0 0,0-1 0 0,0 2 0 0,0-1 0 0,0 0 0 0,0 1 0 0,0 0 0 0,0-1 0 0,0 1 0 0,0 0 0 0,0 0 0 0,0 0 0 0,0 0 0 0,0 0 0 0,0 0 0 0,0 0 0 0,0 0 0 0,0 1 0 0,0 0 0 0,0 1 0 0,0 1 0 0,0 0 0 0,0 1 0 0,0 0 0 0,0 1 0 0,0 1 0 0,0-1 0 0,0 1 0 0,0-1 0 0,0 0 0 0,0 1 0 0,0-1 0 0,0 1 0 0,0 1 0 0,0 0 0 0,0 1 0 0,0 0 0 0,0 0 0 0,0 0 0 0,0-1 0 0,0 0 0 0,0-1 0 0,0 1 0 0,0-1 0 0,0 0 0 0,0 0 0 0,0-1 0 0,0 1 0 0,0-1 0 0,0 1 0 0,0 0 0 0,0 0 0 0,0 0 0 0,0 0 0 0,0-1 0 0,0 1 0 0,0 0 0 0,0 0 0 0,0-1 0 0,0 1 0 0,0 0 0 0,0-1 0 0,0 1 0 0,0 0 0 0,0 0 0 0,0 0 0 0,0 0 0 0,0 1 0 0,0-1 0 0,0 0 0 0,0 0 0 0,0 1 0 0,0-1 0 0,0 1 0 0,0 0 0 0,0 0 0 0,0 0 0 0,0 0 0 0,0 1 0 0,0-1 0 0,0 2 0 0,0-1 0 0,0 0 0 0,0 0 0 0,0 0 0 0,0 0 0 0,0 0 0 0,0 0 0 0,0 0 0 0,0 0 0 0,0 0 0 0,0 0 0 0,0 0 0 0,0 0 0 0,0 0 0 0,0-1 0 0,0 1 0 0,0 0 0 0,0 0 0 0,0 0 0 0,0 0 0 0,0-1 0 0,0 0 0 0,0 2 0 0,0 0 0 0,0 1 0 0,0 0 0 0,0 0 0 0,0 0 0 0,0-1 0 0,0 0 0 0,0-1 0 0,0 0 0 0,0-2 0 0,0 1 0 0,0-1 0 0,0 2 0 0,0 1 0 0,0 0 0 0,0-1 0 0,0 0-5 510,0 0 5-510,0 0 0 0,0 0 0 0,0 0 0 0,0 0 0 0,0 0 0 0,0 0 0 0,0 0 0 0,0 0 0 0,0 0 0 0,0 0 0 0,0 0 0 0,0 0 0 0,0 0 0 0,0 1 0 0,0-1 0 0,0 0 0 0,0 1 0 0,0 0 0 0,0 0 0 0,0 0 0 0,0 0 0 0,0 0 0 0,0 0 0 0,0 0 0 0,0 0 0 0,0 1 0 0,0-1 0 0,0 2 0 0,0-1 0 0,0 1 0 0,0 0 0 0,0-1 0 0,0 0 0 0,0 0 0 0,0 0 0 0,0 0 0 0,0 1 0 0,0-1 0 0,0 1 0 0,0-1 0 0,0 1 0 0,0 0 0 0,0 1 0 0,0-1 0 0,0 1 0 0,0 0 0 0,0 0 0 0,0-1 0 0,0 1 0 0,0 0 0 0,0 1 0 0,0 0 0 0,0 0 0 0,0 0 0 0,0 0 0 0,0 0 0 0,0 0 0 0,0-1 0 0,0 1 0 0,0 0 0 0,0-1 0 0,0 1 0 0,0 0 0 0,0-1 0 0,0 1 7 590,0-1-7-590,0 0 0 0,0-1 0 0,0 1 0 0,0 1-3 510,0-1-2 30,0 0 5-540,0 1 0 0,0-1 0 0,0 1 0 0,0 0 0 0,0-1 0 0,0 1 0 0,0 0 0 0,0-1 0 0,0 1 0 0,0-1 0 0,0 2 0 0,0-1 0 0,0 0 0 0,0 0 0 0,0 0 0 0,0 0 0 0,0-1 0 0,0 1 0 0,0 0 0 0,0 2 0 0,0 1 0 0,0 0 0 0,0-2 0 0,0 0 0 0,0 0 0 0,0-2 0 0,0 1 0 0,0-2 0 0,0 1 0 0,0-1 0 0,0 2 0 0,0 1 0 0,0 0 0 0,0-1 0 0,0-1 0 0,0-1 0 0,0 0 0 0,0 0 0 0,0 0 0 0,0-1 0 0,0 1 1 500,0-1-1-500,0-1 0 0,0 1 0 0,0-1 0 0,0 1 0 0,0-1 0 0,0-1 0 0,0 1 0 0,0-1 0 0,0 0 0 0,0 0 0 0,0 0 0 0,0 0 0 0,0 0 0 0,0-1 0 0,0 1 0 0,0 0 0 0,0-1 0 0,0 1 0 0,0 0 0 0,0 1 0 0,0 0 0 0,0 0 0 0,0-1 0 0,0 0 0 0,0 0 0 0,0-1 0 0,0 0 0 0,0 0 0 0,0 0 0 0,0-1 0 0,0 1 0 0,0-1-531 1,0 0 531-1,0 0 0 0,0 0 0 0,0 0-498 1,0-1 498-1,0 0 0 0,0 0 0 0,0 0 0 0,0 0 0 0,0-1 0 0,0 1 0 0,0-1 0 0,0 0 0 0,0 0 0 0,0 0 0 0,0-1 0 0,0 1 0 0,0-1 0 0,0-1 0 0,0 0 0 0,0 0 0 0,0 0 0 0,0 1 0 0,0 0 0 0,0 0 0 0,0-1 0 0,0 0 0 0,0 0 0 0,0 0 0 0,0 1 0 0,0-1 0 0,0 0 0 0,0 1 0 0,0-1 0 0,0 1 0 0,0 0 0 0,0 0 0 0,0 0 0 0,0-1 0 0,0 0 0 0,0 1 0 0,0-2 0 0,0 1 0 0,0-1 0 0,0 0 0 0,0 0 0 0,0 0 0 0,0 0 0 0,0-1 0 0,0 1 0 0,0-1 0 0,0 0 0 0,0 0 0 0,0 0 0 0,0 1 0 0,0 0 0 0,0 0 0 0,0 0 0 0,0-1 0 0,0 1 0 0,0-1 0 0,0 1 0 0,0-1 0 0,0 0 0 0,0 1 0 0,0 0 0 0,0 1 0 0,0-1 0 0,0 0 0 0,0 1 0 0,0-1 0 0,0 0 0 0,0-1 0 0,0 1 0 0,0-1 0 0,0 1 0 0,0 0 0 0,0 0 0 0,0 0 0 0,0-1 0 0,0 1 0 0,0-1 0 0,0 1 0 0,0 1 0 0,0-1 0 0,0 0 0 0,0 0 0 0,0 0 0 0,0 0 0 0,0 0 0 0,0 0 0 0,0-1 0 0,0 1 0 0,0-1 0 0,0 0 0 0,0 0 0 0,0 0 0 0,0 0 0 0,0 1 0 0,0-1 0 0,0 1 0 0,0 0 0 0,0-1 0 0,0 1 0 0,0-1 0 0,0 0 0 0,0 0 0 0,0 1 0 0,0 0 0 0,0 0 0 0,0-1 0 0,0 0 0 0,0 0 0 0,0 1 0 0,0 0 0 0,0 0 0 0,0 0 0 0,0-1 0 0,0 1 0 0,0-1 0 0,0 0 0 0,0 0 0 0,0 0 0 0,0 0 0 0,0 1 0 0,0-1 0 0,0 0 0 0,0 0 0 0,0 0 0 0,0 1 0 0,0 0 0 0,0 0 0 0,0 1 0 0,0 1 0 0,0 0 0 0,0 0 0 0,0 0 0 0,0 0 0 0,0-1 0 0,0 1 0 0,0-2 0 0,0 0 0 0,0 0 0 0,0-1 0 0,0 0 0 0,0 0 0 0,0 0 0 0,0 0 0 0,0 0 0 0,0 0 0 0,0 0 0 0,0 0 0 0,0 0 0 0,0 0 0 0,0 0 0 0,0 0 0 0,0-1 0 0,0 0 0 0,0 1 0 0,0-2 0 0,0 1 0 0,0-1 0 0,0 1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0-05-18T05:47:14.149"/>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 5 262353 51932,'0'0'4'-5657,"0"0"-10"4656,0-1 11 71,0-1-12-609,0 2 11 180,0-1-5 859,0 0 1 500,0 1 0 0,0 0 0 0,0 0 0 0,0 1 2-529,0 1-2 529,0 2 0 0,0 1 0 0,0 1 0 0,0-1 0 0,0 1 0 0,0-1 0 0,0 0 0 0,0 0 0 0,0 0 0 0,0 1 0 0,0 0 0 0,0 1 0 0,0-1 0 0,0 1 0 0,0 0 0 0,0-1 0 0,0 1 0 0,0 1 0 0,0-1 0 0,0 0 0 0,0 0 0 0,0 0 0 0,0 0 0 0,0 0 0 0,0 0 0 0,0 0 0 0,0 1 0 0,0 0 0 0,0 0 0 0,0 1 0 0,0 0 0 0,0-1 0 0,0 1 0 0,0 0 0 0,0 2 0 0,0 0 0 0,0-1-1-509,0 2 1 509,0 0 0 0,0-1 0 0,0 0 0 0,0-2 0 0,0 1 0 0,0-1 0 0,0 0 0 0,0 0 0 0,0 1 0 0,0-1 0 0,0 1 0 0,0-1 0 0,0 1 0 0,0-1 0 0,0 1 0 0,0 0 0 0,0 0 0 0,0 1 0 0,0 0 0 0,0 0 0 0,0 0 0 0,0 0 0 0,0 1 0 0,0-2 0 0,0 1 0 0,0 0 0 0,0 0 0 0,0 0 0 0,0 3 0 0,0 1 0 0,0 0 0 0,0 0 0 0,0-1 0 0,0 0 0 0,0-1 0 0,0 1 0 0,0 0 0 0,0 0 0 0,0 1 0 0,0-1 0 0,0 0 0 0,0 0 0 0,0 0 0 0,0 0 0 0,0 0 0 0,0 0 0 0,0 1 0 0,0-1 0 0,0 0 0 0,0 0 0 0,0-1 0 0,0 1 0 0,0-1 0 0,0 0 0 0,0 0 0 0,0 3 0 0,0 0 0 0,0 1 0 0,0-2 0 0,0 1 0 0,0-1 0 0,0-1 0 0,0 1 0 0,0 0 0 0,0 0 0 0,0 0 0 0,0 0 0 0,0 0 0 0,0 0 0 0,0 0 0 0,0 1 0 0,0 0 0 0,0 0 0 0,0 0 0 0,0 0 0 0,0-1 0 0,0 3 0 0,0 0 0 0,0-1 0 0,0 1 0 0,0-2 0 0,0 0 0 0,0-2 0 0,0 0 0 0,0-1 0 0,0 3 0 0,0 0 0 0,0 0 0 0,0-2 0 0,0 0 0 0,0-1 0 0,0 0 0 0,0-1 0 0,0 0 0 0,0-1 0 0,0 0 0 0,0 0 0 0,0 0 0 0,0 1 0 0,0 0 0 0,0 0 0 0,0 0 0 0,0 0 0 0,0-1 0 0,0 1 0 0,0-1 0 0,0 0 0 0,0 1 0 0,0-1 0 0,0 0 0 0,0 1 0 0,0-1 0 0,0-1 0 0,0 0 0 0,0-1 0 0,0 1 0 0,0-1 0 0,0 0 0 0,0-1 0 0,0 0 0 0,0 1 0 0,0-1 0 0,0 0 0 0,0 1 0 0,0 0 0 0,0 0 0 0,0 0 0 0,0 0-4 529,0 0 4-529,0 1 0 0,0-1 0 0,0 1 0 0,0 0 0 0,0 1 0 0,0-1 0 0,0 0 0 0,0 0 0 0,0 1 0 0,0-1 0 0,0 0 0 0,0 0 0 0,0 0 0 0,0 0 0 0,0-1 0 0,0 0 0 0,0 0 0 0,0 0 0 0,0-1 0 0,0 1 0 0,0-1 0 0,0 1 0 0,0-1 0 0,0 0 0 0,0 0 2 549,0 0-2-549,0-1 0 0,0 1 0 0,0-1 2 560,0 0-2-560,0 0 0 0,0 0 0 0,0 0 0 0,0 0 0 0,0-1 0 0,0 1 0 0,0 0 0 0,0 0 0 0,0 0 0 0,0 0 0 0,0 1 0 0,0 0 0 0,0 0 0 0,0 0 0 0,0 0 0 0,0-2 0 0,0 0 0 0,0-1 0 0,0-1 0 0,0 0 0 0,0-1 0 0,0 0 0 0,0 0 0 0,0-1 0 0,0 1 0 0,0-1 0 0,0 0 0 0,0 0 0 0,0 0 0 0,0 1 0 0,0 0 0 0,0 1 0 0,0-1 0 0,0 0 0 0,0 1 0 0,0 0 0 0,0-1 0 0,0 1 0 0,0-1 0 0,0-1 0 0,0 0 0 0,0 0 0 0,0-2 0 0,0 1 0 0,0 0 0 0,0 0 0 0,0 0 0 0,0 0 0 0,0 0 0 0,0 0 0 0,0 1 0 0,0-1 0 0,0 1 0 0,0 0 0 0,0 1 0 0,0 0 0 0,0 1 0 0,0-1 0 0,0 1 0 0,0 0 0 0,0 0 0 0,0 0 0 0,0-1 0 0,0-1 0 0,0-1 0 0,0 0 0 0,0 0 0 0,0-1 0 0,0 0 0 0,0 1 0 0,0-1 0 0,0 0 0 0,0 0 0 0,0 1 0 0,0-1 0 0,0 0 0 0,0 0 1 509,0 2-1-509,0-1 0 0,0 0 0 0,0 0 0 0,0 0 0 0,0 1 0 0,0 0 0 0,0 0 0 0,0-1 0 0,0 0 0 0,0 1 0 0,0-1 0 0,0 0 0 0,0 0 0 0,0-1 0 0,0 1 0 0,0-1 0 0,0 0 0 0,0 0 0 0,0 0 0 0,0 0 0 0,0 0 0 0,0 0 0 0,0 0 0 0,0 0 0 0,0 0 0 0,0 0 0 0,0 0 0 0,0 0 0 0,0 0 0 0,0 0 0 0,0 0 0 0,0 1 0 0,0 0 0 0,0 0 0 0,0 0 0 0,0 1 0 0,0-1 0 0,0 0 0 0,0 0 0 0,0-1 0 0,0 0 0 0,0 0 0 0,0 0 0 0,0 1 0 0,0 0 0 0,0-1 0 0,0 1 0 0,0-1 0 0,0 1 0 0,0-1 0 0,0 0 0 0,0 0 0 0,0 0 0 0,0 1 0 0,0 0 0 0,0 0 0 0,0 0 0 0,0 1 0 0,0-1 0 0,0 0 0 0,0 0 0 0,0 1 0 0,0-1 0 0,0 0 0 0,0-1 0 0,0 1 0 0,0-1 0 0,0 0 0 0,0 0 0 0,0 0 0 0,0 0 0 0,0 0 0 0,0 0 0 0,0 0 0 0,0 0 0 0,0-1 0 0,0 0 0 0,0 0 0 0,0-1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15T11:46:59.301"/>
    </inkml:context>
    <inkml:brush xml:id="br0">
      <inkml:brushProperty name="width" value="0.1" units="cm"/>
      <inkml:brushProperty name="height" value="0.6" units="cm"/>
      <inkml:brushProperty name="inkEffects" value="pencil"/>
    </inkml:brush>
  </inkml:definitions>
  <inkml:trace contextRef="#ctx0" brushRef="#br0">5 293 4488 222757 45618,'0'0'192'0'0,"0"0"56"0"0,0 0-248 0 0,0 1 0 0 0,0-1 0 0 0,0 0 416 0 0,-1 1 32 0 0,0 0 0 0 0,1 0 376 0 0,-1 0-472 0 0,0 0-8 0 0,1-1 320 0 0,0 1-40 0 0,-1-1 56 0 0,1 0 88 0 0,0 0-384 0 0,0 0-72 0 0,0 0 280 0 0,0 0-296 0 0,1 0-24 0 0,-1 0-8 0 0,0 0 0 0 0,0 0 0 0 0,0-1-24 0 0,0 0-8 0 0,1 0 0 0 0,-1 0 0 0 0,1 0 0 0 0,0-1 232 0 0,1 0-8 0 0,0 0-232 0 0,0 0 0 0 0,0 0 0 0 0,0 0 0 0 0,-1 0 0 0 0,1 1-1 0 0,0-1 1 0 0,0 0 32 0 0,0 0 8 0 0,0 0 0 0 0,0 0 0 0 0,1 0-112 0 0,0-1-24 0 0,-1 1-8 0 0,1-1 0 0 0,0 1 72 0 0,0-1 8 0 0,0 0 8 0 0,0 0 216 0 0,0-1-208 0 0,0 1 0 0 0,-1-1 0 0 0,1 1-40 0 0,-1 0-8 0 0,1 0 0 0 0,-1-1 0 0 0,1 1-32-510 529,-1 0-8 510-529,1 0 0 0 0,0 0 0 0 0,0-1-48 0 0,0 1-16 0 0,0 0 0 0 0,1 0 0 0 0,-1-1 32 0 0,1 1 0 0 0,-1-1 0 0 0,0 1 0 0 0,1-1 0 0 0,-1 1 8 0 0,1-1 0 0 0,-1 0 0 0 0,0 0-8 0 0,0 1 0 0 0,0-1 0 0 0,0 0 0 0 0,0 0-16 0 0,0 0-8 0 0,0 1 0 0 0,0-1 0 0 0,-1 1-72 0 0,2 0 0 0 0,-1 0 72 0 0,0 1-72 0 0,0-1 96 0 0,0 0-24 0 0,1 1 0 0 0,0-1 0 0 0,-1 1-72 0 0,1-1-128 0 0,-1 0 32 0 0,1 0 8 0 0,-1 0 168 0 0,0 0 32 0 0,0 0 8 0 0,1 0 0 0 0,0 0-120 0 0,-1 0 64 0 0,1-1-64 0 0,1 0 64 0 0,0-1-64 0 0,1 0 0 0 0,-1 1 0 0 0,-1 0 80 0 0,1-1 0 0 0,0 1-80 0 0,-1 1 104 0 0,-1-1-24 0 0,1 1-8 0 0,-2 1 0 0 0,0-1 0 0 0,1 0 72 0 0,-1 0 0 0 0,0 0 0-3-505,0-1-72 504 507,0 1 8-501-2,0 1 0 0 0,-1 0-16 0 0,0 0-64 0 0,0 1 64 0 0,0 1 16 0 0,-1-1-80 502-1,1 1 80-502 1,-1-1-80 0 0,1 1 0 0-507,-1 0 0 0 507,0 0 64 0 0,0 0-64 0 0,1-1 0 0 0,-1 1 64 0 0,0 0 8 0 0,0 0-8 0 0,0 0-64 0 0,0 1 64 0 0,0-1-64 0 0,0 0 72 0 0,0 0-72 0 0,0 0 0 0 0,0 0 64 0 0,0 0-64 0 0,0 0 0 0 0,0 0 0 0 0,0 0 64 0 0,0 0-64 0 0,0 0 0 0 0,0 0 0 0 0,0 0 120 0 0,0 0-8 0 0,0 0 0 0 0,0 0 0 0 0,0 0-112 0 0,0 0-128 0 0,0 0 24 0 0,0 0 8 0 0,0 0 96 0 0,0 0 0 0 0,0 0 0 0 0,0 0 0 0 0,0 0 0 0 0,0 0 0 0 0,0 0 0 0 0,0 0 0 0 0,0 0 0 0 0,0 0 0 0 0,0 0 0 0 0,0-1 0 0 0,0 1 0 0 0,1-1 0 0 0,-1 1 64 0 0,0-1 40 0 0,1 0 8 0 0,-1 1 0 0 0,1-1-176 0 0,0 0-40 0 0,-1 1-8 0 0,1-1 0 0 0,-1 0 112 0 0,1 1 0 0 0,0-1 0 0 0,-1 0 0 0 0,1 1 0 0 0,-1-1 0 0 0,0 1 0 0 0,0 0 0 0 0,0 0 128 0 0,1 0-24 0 0,-1-1-8 0 0,0 1-96 11-540,0 0-104-11 540,1 0 16 0 0,0-1 8 0 0,0 1 80 0 0,0-1 0 0 0,0 0-64 0 0,-1 1 64 0 0,1 0 0 0 0,-1-1 0 0 0,0 1 0 0 0,0 0 112 0 0,0 0-16 0 0,0 0 0 0 0,-1 0-808 0 0,0 1-1312 0 0,-1-1-21319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15T11:46:59.305"/>
    </inkml:context>
    <inkml:brush xml:id="br0">
      <inkml:brushProperty name="width" value="0.1" units="cm"/>
      <inkml:brushProperty name="height" value="0.6" units="cm"/>
      <inkml:brushProperty name="inkEffects" value="pencil"/>
    </inkml:brush>
  </inkml:definitions>
  <inkml:trace contextRef="#ctx0" brushRef="#br0">-1 3 1840 227627 44568,'0'0'160'0'0,"0"0"-160"0"0,0 0 1648 0 0,0 0 296 0 0,0 0 56 0 0,0 0 16 0 0,0 0-1040 0 0,0 0-208 0 0,0 0-32 0 0,0 0-16 0 0,0 0-208 0 0,0 0-48 0 0,0 0-8 0 0,0 0 360 0 0,0 0-472 0 0,1 0-8 0 0,-1 0 0 0 0,1 1-128 0 0,0 0-25 0 0,1 0-7 0 0,0 0 0 0 0,0 0 80 0 0,0 1 24 0 0,0 1 0 0 0,0-1 0 0 0,0 0-280 0 0,-1 1 0 0 0,1 0 0-527-3,0 0 0 20 6,1 0 136 507-3,0 0-24 0 0,0 1-8 0 0,1-1 0 0 0,0 1 48-506-1,0 0 8 506 1,0-1 0 0 0,1 1 0 0 0,-1 0 64 0 0,1-1 8 0 0,0 1 8 0 0,-1 0 0 0 0,1 0-160 0 0,-1-1-80 0 0,0 1 80 0 0,1 0-80 0 0,-1 0 128 0 0,0-1-32 0 0,0 1 0 0 0,0 0 0 0 0,0 0-16 0 0,0 0-8 0 0,0-1 0 0 0,1 1 0 0 0,0-1-8 0 0,0 1 0 0 0,0-1 0 0 0,-1 0 0 0 0,1 0 56 0 0,-1 0 8 0 0,1 1 0-588 505,0-1 0 588-505,0-1 0 0 0,0 1 0 0 0,0 0 0 0 0,0 0 0 0 0,0-1-64 0 0,0 1-64 0 0,-1 0 88 0 0,0-1-88 0 0,0 1 128 0 0,-1 0-32 0 0,1 0-8 0 0,-2 0 0 0 0,1 0 0 0 0,0 0 0 0 0,-1 0 0 0 0,1 0 0 0 0,-1 0-88 0 0,0 0 80 0 0,1 0-80 0 0,-1-1 80 0 0,0 1-80 0 0,1-1 80 0 0,-1 1-80 0 0,0-1 80 0 0,1 1-80 0 0,-1-1 0 0 0,1 0 0 0 0,-1 0 64 0 0,0 0-64 0 0,1 0 0 0 0,-1 0 72 0 0,0 0-72 0 0,1 0 160 0 0,-1 0-8 0 0,0 0 0 0 0,0 1 0 0 0,1-1-152 0 0,-1 0 0 0 0,0 0 0 0 0,0 0 0 0 0,0 0 0 0 0,0 0 0 0 0,0 0 0 0 0,0-1 80 0 0,0 1-16 0 0,-1-1 0 0 0,0 0 0 0 0,0 0-64 0 0,1 0 96 0 0,-1 1-96-552 2,0-1 96 552-2,1 1-96 0 0,0 0 0 0 0,-1 0 0-520 3,1-1 0 520-3,0 1 0 0 0,0 0 0 0 0,-1-1 0 0 0,1 1 64 0 0,-1-1-64 0 0,1 1 0 0 0,-1-1 72 7 505,1 0-72-7-505,-1 0 0-4 547,0 0 72 4-547,1 0-72 0 0,-2 0 0 0 0,1 0 128-4 506,0-1-32 4-506,-1 0-8 0 0,1 1 0 0 0,0-1 16 0 0,0 1 8 0 0,0-1 0 0 0,-1 1 88 0 0,1 0-120 0 0,-1 0 0 0 0,1 0 0 0 0,-1 0-8 0 0,1-1 72 0 0,-1 1-72 0 0,0-1-72 0 0,1 0 80 0 0,-1 0-80 0 0,0 0 80 0 0,0 0-80 0 0,0 0 96 0 0,0 0-96 0 0,0 0 96 0 0,0 0-32 0 0,0 0-64 0 0,0 0 96 0 0,0 0-32 0 0,0 0-64 0 0,0 0 80 0 0,0 0-80 0 0,-1 0-24 0 0,1-1-120 0 0,0 0-8 0 0,-1 0-15423 2 1093,0 1 4631-2-1093</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15T11:46:59.306"/>
    </inkml:context>
    <inkml:brush xml:id="br0">
      <inkml:brushProperty name="width" value="0.1" units="cm"/>
      <inkml:brushProperty name="height" value="0.6" units="cm"/>
      <inkml:brushProperty name="inkEffects" value="pencil"/>
    </inkml:brush>
  </inkml:definitions>
  <inkml:trace contextRef="#ctx0" brushRef="#br0">5 293 4488 222757 45618,'0'0'192'0'0,"0"0"56"0"0,0 0-248 0 0,0 1 0 0 0,0-1 0 0 0,0 0 416 0 0,-1 1 32 0 0,0 0 0 0 0,1 0 376 0 0,-1 0-472 0 0,0 0-8 0 0,1-1 320 0 0,0 1-40 0 0,-1-1 56 0 0,1 0 88 0 0,0 0-384 0 0,0 0-72 0 0,0 0 280 0 0,0 0-296 0 0,1 0-24 0 0,-1 0-8 0 0,0 0 0 0 0,0 0 0 0 0,0-1-24 0 0,0 0-8 0 0,1 0 0 0 0,-1 0 0 0 0,1 0 0 0 0,0-1 232 0 0,1 0-8 0 0,0 0-232 0 0,0 0 0 0 0,0 0 0 0 0,0 0 0 0 0,-1 0 0 0 0,1 1-1 0 0,0-1 1 0 0,0 0 32 0 0,0 0 8 0 0,0 0 0 0 0,0 0 0 0 0,1 0-112 0 0,0-1-24 0 0,-1 1-8 0 0,1-1 0 0 0,0 1 72 0 0,0-1 8 0 0,0 0 8 0 0,0 0 216 0 0,0-1-208 0 0,0 1 0 0 0,-1-1 0 0 0,1 1-40 0 0,-1 0-8 0 0,1 0 0 0 0,-1-1 0 0 0,1 1-32-510 529,-1 0-8 510-529,1 0 0 0 0,0 0 0 0 0,0-1-48 0 0,0 1-16 0 0,0 0 0 0 0,1 0 0 0 0,-1-1 32 0 0,1 1 0 0 0,-1-1 0 0 0,0 1 0 0 0,1-1 0 0 0,-1 1 8 0 0,1-1 0 0 0,-1 0 0 0 0,0 0-8 0 0,0 1 0 0 0,0-1 0 0 0,0 0 0 0 0,0 0-16 0 0,0 0-8 0 0,0 1 0 0 0,0-1 0 0 0,-1 1-72 0 0,2 0 0 0 0,-1 0 72 0 0,0 1-72 0 0,0-1 96 0 0,0 0-24 0 0,1 1 0 0 0,0-1 0 0 0,-1 1-72 0 0,1-1-128 0 0,-1 0 32 0 0,1 0 8 0 0,-1 0 168 0 0,0 0 32 0 0,0 0 8 0 0,1 0 0 0 0,0 0-120 0 0,-1 0 64 0 0,1-1-64 0 0,1 0 64 0 0,0-1-64 0 0,1 0 0 0 0,-1 1 0 0 0,-1 0 80 0 0,1-1 0 0 0,0 1-80 0 0,-1 1 104 0 0,-1-1-24 0 0,1 1-8 0 0,-2 1 0 0 0,0-1 0 0 0,1 0 72 0 0,-1 0 0 0 0,0 0 0-3-505,0-1-72 504 507,0 1 8-501-2,0 1 0 0 0,-1 0-16 0 0,0 0-64 0 0,0 1 64 0 0,0 1 16 0 0,-1-1-80 502-1,1 1 80-502 1,-1-1-80 0 0,1 1 0 0-507,-1 0 0 0 507,0 0 64 0 0,0 0-64 0 0,1-1 0 0 0,-1 1 64 0 0,0 0 8 0 0,0 0-8 0 0,0 0-64 0 0,0 1 64 0 0,0-1-64 0 0,0 0 72 0 0,0 0-72 0 0,0 0 0 0 0,0 0 64 0 0,0 0-64 0 0,0 0 0 0 0,0 0 0 0 0,0 0 64 0 0,0 0-64 0 0,0 0 0 0 0,0 0 0 0 0,0 0 120 0 0,0 0-8 0 0,0 0 0 0 0,0 0 0 0 0,0 0-112 0 0,0 0-128 0 0,0 0 24 0 0,0 0 8 0 0,0 0 96 0 0,0 0 0 0 0,0 0 0 0 0,0 0 0 0 0,0 0 0 0 0,0 0 0 0 0,0 0 0 0 0,0 0 0 0 0,0 0 0 0 0,0 0 0 0 0,0 0 0 0 0,0-1 0 0 0,0 1 0 0 0,1-1 0 0 0,-1 1 64 0 0,0-1 40 0 0,1 0 8 0 0,-1 1 0 0 0,1-1-176 0 0,0 0-40 0 0,-1 1-8 0 0,1-1 0 0 0,-1 0 112 0 0,1 1 0 0 0,0-1 0 0 0,-1 0 0 0 0,1 1 0 0 0,-1-1 0 0 0,0 1 0 0 0,0 0 0 0 0,0 0 128 0 0,1 0-24 0 0,-1-1-8 0 0,0 1-96 11-540,0 0-104-11 540,1 0 16 0 0,0-1 8 0 0,0 1 80 0 0,0-1 0 0 0,0 0-64 0 0,-1 1 64 0 0,1 0 0 0 0,-1-1 0 0 0,0 1 0 0 0,0 0 112 0 0,0 0-16 0 0,0 0 0 0 0,-1 0-808 0 0,0 1-1312 0 0,-1-1-21319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0-05-18T05:35:41.192"/>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813 19 227866 46315,'0'0'1173'2,"0"0"2526"-4,0 0-1866 5,0 0-211-10,0 0-90 14,0 0-103-8,0-1-217-2,0 1-222 5,0 0 948-1,0-1-1072 0,0 1-77-5,0-1-81 5,1 0-86-4,-1 0 600 2,0-1-713 4,1 0-509-3,-1-1 0 0,0 2 0 0,1-1 0 0,-1 2 0 0,0-1 0 0,0 1 0 0,0 0 0 0,0 0 0 0,0-1 0 0,0 0 0 0,0 1 0 0,0-1 0 0,0 1 0 0,0 0 528 5,0 0-528-5,0 0 0 0,0 0 0 0,0 0 0 0,0 0 0 0,0 0 0 0,0 0 0 0,0 1 0 0,0 0 0 0,0 0 0 0,-1 1 0 0,1 1 0 0,-1 1 0 0,0 0 0 0,0 1 0 0,0 0 0 0,0 2 0 0,0 0 0 0,-1 1 0 0,1 0 0 0,-1 2 0 0,0 0 0 0,0 0 0 0,0 0 0 0,0 1 0 0,0 0 0 0,-1 2 0 0,0 1 0 0,1-1 0 0,-1 2 0 0,0 0 0 0,0-1 0 0,1-1 0 0,-1 0 0 0,1-1 0 0,0-1 0 0,-1 1 0 0,1-1 0 0,0 1 0 0,0-1 0 0,-1 2 0 0,1-1 0 0,-1 1 0 0,1 1 0 0,-1-1 0 0,1 0 0 0,-1 1 0 0,0 0 0 0,0 2 0 0,0-1 0 0,0 1 0 0,0 0 0 0,0 0 0 0,0 0 0 0,0-1 0 0,0 0 0 0,0-1 0 0,0 0 0 0,1 0 0 0,-1 0 0 0,0 0 0 0,0 1 0 0,1-1 0 0,-1 0 0 0,0 0 0 0,1 0 0 0,-1 0 0 0,0 0 0 0,0 0 0 0,0 1 0 0,1 0 0 0,-1 0 0 0,-1 1 0 0,1 1 0 0,-1 3 0 0,-1 5 0 0,0 2 0 0,0-1 0 0,0-1 0 0,1-2 0 0,-1 2 0 0,0-1 0 0,1-1 0 0,-1-1 0 0,1-1 0 0,1-1 0 0,-1-1 0 0,0 1 0 0,0 0 0 0,0 0 0 0,0 0 0 0,0 0 0 0,1 0 0 0,-1-1 0 0,0 0 0 0,0 0 0 0,1 0 0 0,-1 0 0 0,0 0 0 0,1-1 0 0,-1 0 8 555,0 3-8-555,0 1 0 0,0-1 0 0,0 0 0 0,0-1 0 0,0-2 0 0,1 1 0 0,-1-1 0 0,1 1 0 0,-1 0 0 0,0 1 0 0,0-1 0 0,1 0 0 0,-1 0 0 0,0 0-491 3,0 0 491-3,1 1 0 0,-2 4 0 0,0 0 0 0,1 0 0 0,-1-1 0 0,1-1 0 0,0-2 0 0,0-1 0 0,1-1 0 0,-1 0 0 0,1-1 0 0,0 0 0 0,-1 0 0 0,1 0 0 0,0 1 0 0,-1 0 0 0,0 1 0 0,1-1 0 0,-1 1 0 0,0 0 0 0,1 1 0 0,-1 0 0 0,0 1 0 0,0 0 0 0,0-1 0 0,0-1 0 0,0 0 0 0,1 0 0 0,-1-2 0 0,1 1 0 0,-1 0 0 0,1-1 0 0,0 1 0 0,-1-1 0 0,0 3 5 526,0 0-5-526,0 1 0 0,0 0 0 0,0-2-13 603,1 0 13-603,-1-1 0 0,1-1 0 0,0 0 6 507,-1 0-508-508,1 0-16 533,0 1 518-532,-1-1-519 1,1 0 21 3,0-1 498 535,0 0-505-539,0 1 505 0,-1 1 0 0,0 1 0 0,1 0 0 0,-1-1 0 0,1 0 0 0,-1 0 0 0,1-1 0 0,-1 1 0 0,1-1 0 0,0 1 0 0,-1 0 0 0,1 0 0 0,-1 0-1 602,1 0-513-607,-1 0 2 9,0 1 512-4,1 0 0 0,-1-1 0 0,0 1-526-2,1-1 526 2,-1 0 0 0,1 0-527-5,0-1-21 537,-1 1 548-532,1-1 0 0,0 0 0 0,-1 0 0 0,1 0 0 0,0-1 0 0,-1 1 0 0,1 0 0 0,-1 3 0 0,0 1 0 0,0-2 0 0,1 1 0 0,-1-1 0 0,0-1 0 0,1 1 0 0,-1-1 0 0,1-1 0 0,-1 1 0 0,1 0 0 0,0-2 0 0,0 0-554 4,0 0 554-4,0-1 0 0,0 0 0 0,0-1 0 0,0 0 0 0,1-1 0 0,-1-1 0 0,1 1 0 0,0-2 0 0,0 0 0 0,-1 1 0 0,1-1 0 0,0 0 0 0,0 1 0 0,-1 0 0 0,1 0 0 0,0 1 0 0,-1-1 0 0,1 1 0 0,-1 0 0 0,1-1 0 0,-1 0 0 0,1 0 0 0,0 0 0 0,-1 0-489-3,1 0 489 3,0-1-545 0,0 0 24 4,0 1 521-4,-1-1-501-4,1 0 501 4,0-1 0 0,0 0 0 0,0 0 0 0,1 0-512 1,-1-1 512-1,0 1 0 0,0-1 0 0,0 0-500 1,1 0-2-3,-1-1 502 2,1 0 0 0,-1 0 0 0,0 0 0 0,1 0 0 0,-1 1 0 0,0-1 0 0,1 1 0 0,-1 0 0 0,0 0 0 0,0 0 0 0,1 1 0 0,-1 0 0 0,0 0 0 0,0 0 0 0,0 1 0 0,0-1 0 0,0 0 0 0,0 0 0 0,0-1-490-1,0 1 490 1,0-1 0 0,1 0-8 521,-1-1 10 26,1 0-7-33,-1-1 5-514,1 0 0 0,-1 0 0 0,1 0 0 0,0 0-496-2,-1-1 496 2,1 0 0 0,0 0 0 0,0-1 0 0,0-1 0 0,1 1-519-2,-1-2 11 2,0 0-11 4,1-1 22-7,0-1 497 3,-1 0 0 0,1-1 0 0,0 0 0 0,1 0 0 0,-1-2 0 0,1-2 0 0,1-7 0 0,0-2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15T11:46:59.307"/>
    </inkml:context>
    <inkml:brush xml:id="br0">
      <inkml:brushProperty name="width" value="0.1" units="cm"/>
      <inkml:brushProperty name="height" value="0.6" units="cm"/>
      <inkml:brushProperty name="inkEffects" value="pencil"/>
    </inkml:brush>
  </inkml:definitions>
  <inkml:trace contextRef="#ctx0" brushRef="#br0">-1 3 1840 227627 44568,'0'0'160'0'0,"0"0"-160"0"0,0 0 1648 0 0,0 0 296 0 0,0 0 56 0 0,0 0 16 0 0,0 0-1040 0 0,0 0-208 0 0,0 0-32 0 0,0 0-16 0 0,0 0-208 0 0,0 0-48 0 0,0 0-8 0 0,0 0 360 0 0,0 0-472 0 0,1 0-8 0 0,-1 0 0 0 0,1 1-128 0 0,0 0-25 0 0,1 0-7 0 0,0 0 0 0 0,0 0 80 0 0,0 1 24 0 0,0 1 0 0 0,0-1 0 0 0,0 0-280 0 0,-1 1 0 0 0,1 0 0-527-3,0 0 0 20 6,1 0 136 507-3,0 0-24 0 0,0 1-8 0 0,1-1 0 0 0,0 1 48-506-1,0 0 8 506 1,0-1 0 0 0,1 1 0 0 0,-1 0 64 0 0,1-1 8 0 0,0 1 8 0 0,-1 0 0 0 0,1 0-160 0 0,-1-1-80 0 0,0 1 80 0 0,1 0-80 0 0,-1 0 128 0 0,0-1-32 0 0,0 1 0 0 0,0 0 0 0 0,0 0-16 0 0,0 0-8 0 0,0-1 0 0 0,1 1 0 0 0,0-1-8 0 0,0 1 0 0 0,0-1 0 0 0,-1 0 0 0 0,1 0 56 0 0,-1 0 8 0 0,1 1 0-588 505,0-1 0 588-505,0-1 0 0 0,0 1 0 0 0,0 0 0 0 0,0 0 0 0 0,0-1-64 0 0,0 1-64 0 0,-1 0 88 0 0,0-1-88 0 0,0 1 128 0 0,-1 0-32 0 0,1 0-8 0 0,-2 0 0 0 0,1 0 0 0 0,0 0 0 0 0,-1 0 0 0 0,1 0 0 0 0,-1 0-88 0 0,0 0 80 0 0,1 0-80 0 0,-1-1 80 0 0,0 1-80 0 0,1-1 80 0 0,-1 1-80 0 0,0-1 80 0 0,1 1-80 0 0,-1-1 0 0 0,1 0 0 0 0,-1 0 64 0 0,0 0-64 0 0,1 0 0 0 0,-1 0 72 0 0,0 0-72 0 0,1 0 160 0 0,-1 0-8 0 0,0 0 0 0 0,0 1 0 0 0,1-1-152 0 0,-1 0 0 0 0,0 0 0 0 0,0 0 0 0 0,0 0 0 0 0,0 0 0 0 0,0 0 0 0 0,0-1 80 0 0,0 1-16 0 0,-1-1 0 0 0,0 0 0 0 0,0 0-64 0 0,1 0 96 0 0,-1 1-96-552 2,0-1 96 552-2,1 1-96 0 0,0 0 0 0 0,-1 0 0-520 3,1-1 0 520-3,0 1 0 0 0,0 0 0 0 0,-1-1 0 0 0,1 1 64 0 0,-1-1-64 0 0,1 1 0 0 0,-1-1 72 7 505,1 0-72-7-505,-1 0 0-4 547,0 0 72 4-547,1 0-72 0 0,-2 0 0 0 0,1 0 128-4 506,0-1-32 4-506,-1 0-8 0 0,1 1 0 0 0,0-1 16 0 0,0 1 8 0 0,0-1 0 0 0,-1 1 88 0 0,1 0-120 0 0,-1 0 0 0 0,1 0 0 0 0,-1 0-8 0 0,1-1 72 0 0,-1 1-72 0 0,0-1-72 0 0,1 0 80 0 0,-1 0-80 0 0,0 0 80 0 0,0 0-80 0 0,0 0 96 0 0,0 0-96 0 0,0 0 96 0 0,0 0-32 0 0,0 0-64 0 0,0 0 96 0 0,0 0-32 0 0,0 0-64 0 0,0 0 80 0 0,0 0-80 0 0,-1 0-24 0 0,1-1-120 0 0,0 0-8 0 0,-1 0-15423 2 1093,0 1 4631-2-1093</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15T11:46:59.308"/>
    </inkml:context>
    <inkml:brush xml:id="br0">
      <inkml:brushProperty name="width" value="0.1" units="cm"/>
      <inkml:brushProperty name="height" value="0.6" units="cm"/>
      <inkml:brushProperty name="inkEffects" value="pencil"/>
    </inkml:brush>
  </inkml:definitions>
  <inkml:trace contextRef="#ctx0" brushRef="#br0">5 293 4488 222757 45618,'0'0'192'0'0,"0"0"56"0"0,0 0-248 0 0,0 1 0 0 0,0-1 0 0 0,0 0 416 0 0,-1 1 32 0 0,0 0 0 0 0,1 0 376 0 0,-1 0-472 0 0,0 0-8 0 0,1-1 320 0 0,0 1-40 0 0,-1-1 56 0 0,1 0 88 0 0,0 0-384 0 0,0 0-72 0 0,0 0 280 0 0,0 0-296 0 0,1 0-24 0 0,-1 0-8 0 0,0 0 0 0 0,0 0 0 0 0,0-1-24 0 0,0 0-8 0 0,1 0 0 0 0,-1 0 0 0 0,1 0 0 0 0,0-1 232 0 0,1 0-8 0 0,0 0-232 0 0,0 0 0 0 0,0 0 0 0 0,0 0 0 0 0,-1 0 0 0 0,1 1-1 0 0,0-1 1 0 0,0 0 32 0 0,0 0 8 0 0,0 0 0 0 0,0 0 0 0 0,1 0-112 0 0,0-1-24 0 0,-1 1-8 0 0,1-1 0 0 0,0 1 72 0 0,0-1 8 0 0,0 0 8 0 0,0 0 216 0 0,0-1-208 0 0,0 1 0 0 0,-1-1 0 0 0,1 1-40 0 0,-1 0-8 0 0,1 0 0 0 0,-1-1 0 0 0,1 1-32-510 529,-1 0-8 510-529,1 0 0 0 0,0 0 0 0 0,0-1-48 0 0,0 1-16 0 0,0 0 0 0 0,1 0 0 0 0,-1-1 32 0 0,1 1 0 0 0,-1-1 0 0 0,0 1 0 0 0,1-1 0 0 0,-1 1 8 0 0,1-1 0 0 0,-1 0 0 0 0,0 0-8 0 0,0 1 0 0 0,0-1 0 0 0,0 0 0 0 0,0 0-16 0 0,0 0-8 0 0,0 1 0 0 0,0-1 0 0 0,-1 1-72 0 0,2 0 0 0 0,-1 0 72 0 0,0 1-72 0 0,0-1 96 0 0,0 0-24 0 0,1 1 0 0 0,0-1 0 0 0,-1 1-72 0 0,1-1-128 0 0,-1 0 32 0 0,1 0 8 0 0,-1 0 168 0 0,0 0 32 0 0,0 0 8 0 0,1 0 0 0 0,0 0-120 0 0,-1 0 64 0 0,1-1-64 0 0,1 0 64 0 0,0-1-64 0 0,1 0 0 0 0,-1 1 0 0 0,-1 0 80 0 0,1-1 0 0 0,0 1-80 0 0,-1 1 104 0 0,-1-1-24 0 0,1 1-8 0 0,-2 1 0 0 0,0-1 0 0 0,1 0 72 0 0,-1 0 0 0 0,0 0 0-3-505,0-1-72 504 507,0 1 8-501-2,0 1 0 0 0,-1 0-16 0 0,0 0-64 0 0,0 1 64 0 0,0 1 16 0 0,-1-1-80 502-1,1 1 80-502 1,-1-1-80 0 0,1 1 0 0-507,-1 0 0 0 507,0 0 64 0 0,0 0-64 0 0,1-1 0 0 0,-1 1 64 0 0,0 0 8 0 0,0 0-8 0 0,0 0-64 0 0,0 1 64 0 0,0-1-64 0 0,0 0 72 0 0,0 0-72 0 0,0 0 0 0 0,0 0 64 0 0,0 0-64 0 0,0 0 0 0 0,0 0 0 0 0,0 0 64 0 0,0 0-64 0 0,0 0 0 0 0,0 0 0 0 0,0 0 120 0 0,0 0-8 0 0,0 0 0 0 0,0 0 0 0 0,0 0-112 0 0,0 0-128 0 0,0 0 24 0 0,0 0 8 0 0,0 0 96 0 0,0 0 0 0 0,0 0 0 0 0,0 0 0 0 0,0 0 0 0 0,0 0 0 0 0,0 0 0 0 0,0 0 0 0 0,0 0 0 0 0,0 0 0 0 0,0 0 0 0 0,0-1 0 0 0,0 1 0 0 0,1-1 0 0 0,-1 1 64 0 0,0-1 40 0 0,1 0 8 0 0,-1 1 0 0 0,1-1-176 0 0,0 0-40 0 0,-1 1-8 0 0,1-1 0 0 0,-1 0 112 0 0,1 1 0 0 0,0-1 0 0 0,-1 0 0 0 0,1 1 0 0 0,-1-1 0 0 0,0 1 0 0 0,0 0 0 0 0,0 0 128 0 0,1 0-24 0 0,-1-1-8 0 0,0 1-96 11-540,0 0-104-11 540,1 0 16 0 0,0-1 8 0 0,0 1 80 0 0,0-1 0 0 0,0 0-64 0 0,-1 1 64 0 0,1 0 0 0 0,-1-1 0 0 0,0 1 0 0 0,0 0 112 0 0,0 0-16 0 0,0 0 0 0 0,-1 0-808 0 0,0 1-1312 0 0,-1-1-21319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15T11:46:59.309"/>
    </inkml:context>
    <inkml:brush xml:id="br0">
      <inkml:brushProperty name="width" value="0.1" units="cm"/>
      <inkml:brushProperty name="height" value="0.6" units="cm"/>
      <inkml:brushProperty name="inkEffects" value="pencil"/>
    </inkml:brush>
  </inkml:definitions>
  <inkml:trace contextRef="#ctx0" brushRef="#br0">-1 3 1840 227627 44568,'0'0'160'0'0,"0"0"-160"0"0,0 0 1648 0 0,0 0 296 0 0,0 0 56 0 0,0 0 16 0 0,0 0-1040 0 0,0 0-208 0 0,0 0-32 0 0,0 0-16 0 0,0 0-208 0 0,0 0-48 0 0,0 0-8 0 0,0 0 360 0 0,0 0-472 0 0,1 0-8 0 0,-1 0 0 0 0,1 1-128 0 0,0 0-25 0 0,1 0-7 0 0,0 0 0 0 0,0 0 80 0 0,0 1 24 0 0,0 1 0 0 0,0-1 0 0 0,0 0-280 0 0,-1 1 0 0 0,1 0 0-527-3,0 0 0 20 6,1 0 136 507-3,0 0-24 0 0,0 1-8 0 0,1-1 0 0 0,0 1 48-506-1,0 0 8 506 1,0-1 0 0 0,1 1 0 0 0,-1 0 64 0 0,1-1 8 0 0,0 1 8 0 0,-1 0 0 0 0,1 0-160 0 0,-1-1-80 0 0,0 1 80 0 0,1 0-80 0 0,-1 0 128 0 0,0-1-32 0 0,0 1 0 0 0,0 0 0 0 0,0 0-16 0 0,0 0-8 0 0,0-1 0 0 0,1 1 0 0 0,0-1-8 0 0,0 1 0 0 0,0-1 0 0 0,-1 0 0 0 0,1 0 56 0 0,-1 0 8 0 0,1 1 0-588 505,0-1 0 588-505,0-1 0 0 0,0 1 0 0 0,0 0 0 0 0,0 0 0 0 0,0-1-64 0 0,0 1-64 0 0,-1 0 88 0 0,0-1-88 0 0,0 1 128 0 0,-1 0-32 0 0,1 0-8 0 0,-2 0 0 0 0,1 0 0 0 0,0 0 0 0 0,-1 0 0 0 0,1 0 0 0 0,-1 0-88 0 0,0 0 80 0 0,1 0-80 0 0,-1-1 80 0 0,0 1-80 0 0,1-1 80 0 0,-1 1-80 0 0,0-1 80 0 0,1 1-80 0 0,-1-1 0 0 0,1 0 0 0 0,-1 0 64 0 0,0 0-64 0 0,1 0 0 0 0,-1 0 72 0 0,0 0-72 0 0,1 0 160 0 0,-1 0-8 0 0,0 0 0 0 0,0 1 0 0 0,1-1-152 0 0,-1 0 0 0 0,0 0 0 0 0,0 0 0 0 0,0 0 0 0 0,0 0 0 0 0,0 0 0 0 0,0-1 80 0 0,0 1-16 0 0,-1-1 0 0 0,0 0 0 0 0,0 0-64 0 0,1 0 96 0 0,-1 1-96-552 2,0-1 96 552-2,1 1-96 0 0,0 0 0 0 0,-1 0 0-520 3,1-1 0 520-3,0 1 0 0 0,0 0 0 0 0,-1-1 0 0 0,1 1 64 0 0,-1-1-64 0 0,1 1 0 0 0,-1-1 72 7 505,1 0-72-7-505,-1 0 0-4 547,0 0 72 4-547,1 0-72 0 0,-2 0 0 0 0,1 0 128-4 506,0-1-32 4-506,-1 0-8 0 0,1 1 0 0 0,0-1 16 0 0,0 1 8 0 0,0-1 0 0 0,-1 1 88 0 0,1 0-120 0 0,-1 0 0 0 0,1 0 0 0 0,-1 0-8 0 0,1-1 72 0 0,-1 1-72 0 0,0-1-72 0 0,1 0 80 0 0,-1 0-80 0 0,0 0 80 0 0,0 0-80 0 0,0 0 96 0 0,0 0-96 0 0,0 0 96 0 0,0 0-32 0 0,0 0-64 0 0,0 0 96 0 0,0 0-32 0 0,0 0-64 0 0,0 0 80 0 0,0 0-80 0 0,-1 0-24 0 0,1-1-120 0 0,0 0-8 0 0,-1 0-15423 2 1093,0 1 4631-2-1093</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15T11:46:59.310"/>
    </inkml:context>
    <inkml:brush xml:id="br0">
      <inkml:brushProperty name="width" value="0.1" units="cm"/>
      <inkml:brushProperty name="height" value="0.6" units="cm"/>
      <inkml:brushProperty name="inkEffects" value="pencil"/>
    </inkml:brush>
  </inkml:definitions>
  <inkml:trace contextRef="#ctx0" brushRef="#br0">5 293 4488 222757 45618,'0'0'192'0'0,"0"0"56"0"0,0 0-248 0 0,0 1 0 0 0,0-1 0 0 0,0 0 416 0 0,-1 1 32 0 0,0 0 0 0 0,1 0 376 0 0,-1 0-472 0 0,0 0-8 0 0,1-1 320 0 0,0 1-40 0 0,-1-1 56 0 0,1 0 88 0 0,0 0-384 0 0,0 0-72 0 0,0 0 280 0 0,0 0-296 0 0,1 0-24 0 0,-1 0-8 0 0,0 0 0 0 0,0 0 0 0 0,0-1-24 0 0,0 0-8 0 0,1 0 0 0 0,-1 0 0 0 0,1 0 0 0 0,0-1 232 0 0,1 0-8 0 0,0 0-232 0 0,0 0 0 0 0,0 0 0 0 0,0 0 0 0 0,-1 0 0 0 0,1 1-1 0 0,0-1 1 0 0,0 0 32 0 0,0 0 8 0 0,0 0 0 0 0,0 0 0 0 0,1 0-112 0 0,0-1-24 0 0,-1 1-8 0 0,1-1 0 0 0,0 1 72 0 0,0-1 8 0 0,0 0 8 0 0,0 0 216 0 0,0-1-208 0 0,0 1 0 0 0,-1-1 0 0 0,1 1-40 0 0,-1 0-8 0 0,1 0 0 0 0,-1-1 0 0 0,1 1-32-510 529,-1 0-8 510-529,1 0 0 0 0,0 0 0 0 0,0-1-48 0 0,0 1-16 0 0,0 0 0 0 0,1 0 0 0 0,-1-1 32 0 0,1 1 0 0 0,-1-1 0 0 0,0 1 0 0 0,1-1 0 0 0,-1 1 8 0 0,1-1 0 0 0,-1 0 0 0 0,0 0-8 0 0,0 1 0 0 0,0-1 0 0 0,0 0 0 0 0,0 0-16 0 0,0 0-8 0 0,0 1 0 0 0,0-1 0 0 0,-1 1-72 0 0,2 0 0 0 0,-1 0 72 0 0,0 1-72 0 0,0-1 96 0 0,0 0-24 0 0,1 1 0 0 0,0-1 0 0 0,-1 1-72 0 0,1-1-128 0 0,-1 0 32 0 0,1 0 8 0 0,-1 0 168 0 0,0 0 32 0 0,0 0 8 0 0,1 0 0 0 0,0 0-120 0 0,-1 0 64 0 0,1-1-64 0 0,1 0 64 0 0,0-1-64 0 0,1 0 0 0 0,-1 1 0 0 0,-1 0 80 0 0,1-1 0 0 0,0 1-80 0 0,-1 1 104 0 0,-1-1-24 0 0,1 1-8 0 0,-2 1 0 0 0,0-1 0 0 0,1 0 72 0 0,-1 0 0 0 0,0 0 0-3-505,0-1-72 504 507,0 1 8-501-2,0 1 0 0 0,-1 0-16 0 0,0 0-64 0 0,0 1 64 0 0,0 1 16 0 0,-1-1-80 502-1,1 1 80-502 1,-1-1-80 0 0,1 1 0 0-507,-1 0 0 0 507,0 0 64 0 0,0 0-64 0 0,1-1 0 0 0,-1 1 64 0 0,0 0 8 0 0,0 0-8 0 0,0 0-64 0 0,0 1 64 0 0,0-1-64 0 0,0 0 72 0 0,0 0-72 0 0,0 0 0 0 0,0 0 64 0 0,0 0-64 0 0,0 0 0 0 0,0 0 0 0 0,0 0 64 0 0,0 0-64 0 0,0 0 0 0 0,0 0 0 0 0,0 0 120 0 0,0 0-8 0 0,0 0 0 0 0,0 0 0 0 0,0 0-112 0 0,0 0-128 0 0,0 0 24 0 0,0 0 8 0 0,0 0 96 0 0,0 0 0 0 0,0 0 0 0 0,0 0 0 0 0,0 0 0 0 0,0 0 0 0 0,0 0 0 0 0,0 0 0 0 0,0 0 0 0 0,0 0 0 0 0,0 0 0 0 0,0-1 0 0 0,0 1 0 0 0,1-1 0 0 0,-1 1 64 0 0,0-1 40 0 0,1 0 8 0 0,-1 1 0 0 0,1-1-176 0 0,0 0-40 0 0,-1 1-8 0 0,1-1 0 0 0,-1 0 112 0 0,1 1 0 0 0,0-1 0 0 0,-1 0 0 0 0,1 1 0 0 0,-1-1 0 0 0,0 1 0 0 0,0 0 0 0 0,0 0 128 0 0,1 0-24 0 0,-1-1-8 0 0,0 1-96 11-540,0 0-104-11 540,1 0 16 0 0,0-1 8 0 0,0 1 80 0 0,0-1 0 0 0,0 0-64 0 0,-1 1 64 0 0,1 0 0 0 0,-1-1 0 0 0,0 1 0 0 0,0 0 112 0 0,0 0-16 0 0,0 0 0 0 0,-1 0-808 0 0,0 1-1312 0 0,-1-1-21319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15T11:46:59.311"/>
    </inkml:context>
    <inkml:brush xml:id="br0">
      <inkml:brushProperty name="width" value="0.1" units="cm"/>
      <inkml:brushProperty name="height" value="0.6" units="cm"/>
      <inkml:brushProperty name="inkEffects" value="pencil"/>
    </inkml:brush>
  </inkml:definitions>
  <inkml:trace contextRef="#ctx0" brushRef="#br0">-1 3 1840 227627 44568,'0'0'160'0'0,"0"0"-160"0"0,0 0 1648 0 0,0 0 296 0 0,0 0 56 0 0,0 0 16 0 0,0 0-1040 0 0,0 0-208 0 0,0 0-32 0 0,0 0-16 0 0,0 0-208 0 0,0 0-48 0 0,0 0-8 0 0,0 0 360 0 0,0 0-472 0 0,1 0-8 0 0,-1 0 0 0 0,1 1-128 0 0,0 0-25 0 0,1 0-7 0 0,0 0 0 0 0,0 0 80 0 0,0 1 24 0 0,0 1 0 0 0,0-1 0 0 0,0 0-280 0 0,-1 1 0 0 0,1 0 0-527-3,0 0 0 20 6,1 0 136 507-3,0 0-24 0 0,0 1-8 0 0,1-1 0 0 0,0 1 48-506-1,0 0 8 506 1,0-1 0 0 0,1 1 0 0 0,-1 0 64 0 0,1-1 8 0 0,0 1 8 0 0,-1 0 0 0 0,1 0-160 0 0,-1-1-80 0 0,0 1 80 0 0,1 0-80 0 0,-1 0 128 0 0,0-1-32 0 0,0 1 0 0 0,0 0 0 0 0,0 0-16 0 0,0 0-8 0 0,0-1 0 0 0,1 1 0 0 0,0-1-8 0 0,0 1 0 0 0,0-1 0 0 0,-1 0 0 0 0,1 0 56 0 0,-1 0 8 0 0,1 1 0-588 505,0-1 0 588-505,0-1 0 0 0,0 1 0 0 0,0 0 0 0 0,0 0 0 0 0,0-1-64 0 0,0 1-64 0 0,-1 0 88 0 0,0-1-88 0 0,0 1 128 0 0,-1 0-32 0 0,1 0-8 0 0,-2 0 0 0 0,1 0 0 0 0,0 0 0 0 0,-1 0 0 0 0,1 0 0 0 0,-1 0-88 0 0,0 0 80 0 0,1 0-80 0 0,-1-1 80 0 0,0 1-80 0 0,1-1 80 0 0,-1 1-80 0 0,0-1 80 0 0,1 1-80 0 0,-1-1 0 0 0,1 0 0 0 0,-1 0 64 0 0,0 0-64 0 0,1 0 0 0 0,-1 0 72 0 0,0 0-72 0 0,1 0 160 0 0,-1 0-8 0 0,0 0 0 0 0,0 1 0 0 0,1-1-152 0 0,-1 0 0 0 0,0 0 0 0 0,0 0 0 0 0,0 0 0 0 0,0 0 0 0 0,0 0 0 0 0,0-1 80 0 0,0 1-16 0 0,-1-1 0 0 0,0 0 0 0 0,0 0-64 0 0,1 0 96 0 0,-1 1-96-552 2,0-1 96 552-2,1 1-96 0 0,0 0 0 0 0,-1 0 0-520 3,1-1 0 520-3,0 1 0 0 0,0 0 0 0 0,-1-1 0 0 0,1 1 64 0 0,-1-1-64 0 0,1 1 0 0 0,-1-1 72 7 505,1 0-72-7-505,-1 0 0-4 547,0 0 72 4-547,1 0-72 0 0,-2 0 0 0 0,1 0 128-4 506,0-1-32 4-506,-1 0-8 0 0,1 1 0 0 0,0-1 16 0 0,0 1 8 0 0,0-1 0 0 0,-1 1 88 0 0,1 0-120 0 0,-1 0 0 0 0,1 0 0 0 0,-1 0-8 0 0,1-1 72 0 0,-1 1-72 0 0,0-1-72 0 0,1 0 80 0 0,-1 0-80 0 0,0 0 80 0 0,0 0-80 0 0,0 0 96 0 0,0 0-96 0 0,0 0 96 0 0,0 0-32 0 0,0 0-64 0 0,0 0 96 0 0,0 0-32 0 0,0 0-64 0 0,0 0 80 0 0,0 0-80 0 0,-1 0-24 0 0,1-1-120 0 0,0 0-8 0 0,-1 0-15423 2 1093,0 1 4631-2-1093</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0-08-15T11:46:59.312"/>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 1327 239628 41153,'0'0'0'0,"0"0"0"0,0 0 0 0,0 0 0 0,0 0 0 0,0 0 0 0,1 0 0 0,0-1 0 0,-1 1 0 0,1 0 0 0,0-1 0 0,0 1 0 0,-1-1 0 0,1 1 0 0,-1 0 0 0,0 0 0 0,1 0 0 0,-1 0 0 0,0 0 0 0,-1 0 0 0,1 0 0 0,0 0 0 0,1-1 0 0,1 1 0 0,0-2 0 0,2 0 0 0,0 1 0 0,0-2 0 0,1 1 0 0,0-1 0 0,0 1 0 0,0-1 0 0,1 0 0 0,1 0 0 0,0-1 0 0,-1 1 0 0,1-1 0 0,0 1 0 0,-1 0 0 0,1-1 0 0,-1 1 0 0,1 0 0 0,-1 0 0 0,0-1 0 0,0 1 0 0,0 0 0 0,1-1 0 0,1 1 0 0,0-1 0 0,0-1 0 0,0 1 0 0,0 0 0 0,1 0 0 0,-1 0 0 0,0-1 0 0,1 1 0 0,0 0 0 0,-1-1 0 0,1 1 0 0,0-1 0 0,-1 1 0 0,0 0 0 0,0 0 0 0,0 0 0 0,0 0 0 0,-1 0 0 0,1 0 0 0,-1 1 0 0,1-1 0 0,-1 0 0 0,1 0 0 0,-1 0 0 0,1 0 0 0,-2 1 0 0,2-1 0 0,0 0 0 0,0 0 0 0,1-1 0 0,1 0 0 0,0 0 0 0,0 0 0 0,0 0 0 0,-1 0 0 0,0 1 0 0,1-1 0 0,0 0 0 0,0-1 0 0,0 1 0 0,0 0 0 0,-1 1 0 0,0-1 0 0,0 1 0 0,0-1 0 0,0 1 0 0,0-1 0 0,0 0 0 0,0 1 0 0,0-1 0 0,0 1 0 0,0-1 0 0,1 0 0 0,0 0 0 0,0 0 0 0,1-1 0 0,0 0 0 0,1 1 0 0,-1-1 0 0,2-1 0 0,1 0 0 0,-1 0 0 0,-1 1 0 0,1 0 0 0,-2 0 0 0,0 0 0 0,-1 1 0 0,0 0 512-2,1 0-512 2,-1-1 0 0,1 1 0 0,0-1 0 0,1 0 0 0,2-1 0 0,0 0 0 0,2-1 0 0,2-1 0 0,0-1 0 0,0 1 0 0,-2 1 0 0,-2 1 0 0,-1 0 0 0,-1 1 589 7,0 0-80-6,-1 1-509-1,0-1 0 0,0 0 534-5,0 0-10 4,0 1-11 5,0-1-513-4,0 1 538-4,-1 0-538 4,1-1 0 0,0 1 0 0,0-1 0 0,0 1 0 0,0-1 0 0,0 0 0 0,0 1 0 0,0-1 0 0,0 0 0 0,-1 1 0 0,0 0 0 0,0 0 0 0,0 0 0 0,2-1 0 0,1-1 0 0,1 0 0 0,1-1 0 0,1 0 0 0,0 0 537 3,-1 0-537-3,-1 1 0 0,0 0 0 0,-1 1 0 0,0-1 0 0,-2 1 0 0,1 0 0 0,0 0 0 0,-1 0 0 0,1 0 0 0,0 0 0 0,0 0 0 0,0 0 0 0,1-1 0 0,1 0 0 0,2-1 1085 0,2-1-527-2,-1 0 15 1,-1 1 36 4,-2 1-609-3,0 0 0 0,0 0 0 0,-1 0 0 0,-1 1 0 0,1-1 0 0,-1 1 0 0,0 0 0 0,0 0 0 0,-1 0 0 0,1 0 0 0,0 0 0 0,0 0 0 0,1-1 0 0,0 1 0 0,1-1 0 0,2-2 541-5,2 0-541 5,0 0 0 0,-1 0 0 0,0 1 0 0,-1 0 0 0,-2 0 559 5,0 1-559-5,0 1 0 0,-2-1 0 0,1 1 0 0,-1 0 0 0,0 0 0 0,2-2 0 0,1 1 536-2,0-1-9 5,-1 1-527-3,0 0 533 1,0 0-533-1,0-1 0 0,0 1 0 0,1 0 0 0,-1-1 0 0,1 1 0 0,-1 0 0 0,0 0 0 0,-1 0 0 0,0 0 0 0,-1 1 0 0,-1 0 0 0,0 1 0 0,-1 0 0 0,0 0 0 0,0 0 0 0,0 0 0 0,0-1 0 0,1 1 531-2,-1 0-531 2,3-2 511 2,1 0-511-2,0 0 0 0,-1 0 0 0,-1 1 0 0,0 0 0 0,0 0 0 0,-1 0 0 0,0 1 0 0,1-1 0 0,0 0 0 0,-1 0 0 0,-1 1 0 0,0 0 0 0,-1 0 0 0,-1 1 0 0,0 0 0 0,-1 1 0 0,0-1 0 0,0 0 0 0,0 1 534-7,0-1-15 15,-1 1-519-8,0 0 512-6,1-1-512 6,0 1 523 3,-1 0-523-3,0 0 0 0,-1 0 0 0,0 1 0 0,0-1 563-3,-1 1-61 8,0 0-502-5,-1 0 0 0,1 1 0 0,-1-1 0 0,0 1 0 0,-1-1 0 0,1 1 0 0,-1 0 0 0,0 0 0 0,-1 0 0 0,1 0 0 0,-1 1 0 0,1-1 0 0,-1 0 0 0,0 1 0 0,0-1 0 0,0 1 0 0,0-1 0 0,0 1 0 0,0-1 0 0,0 1 0 0,-1 0 0 0,0 0 0 0,0 0 0 0,0 0 0 0,0 0 0 0,0 0 0 0,0 0 0 0,0 0 0 0,0 0 0 0,0 0 0 0,-2 1 0 0,-1 0 0 0,-3 2 0 0,-2 1 0 0,1 0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0-08-15T11:46:59.313"/>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0 1303 231611 46273,'0'0'0'0,"0"0"0"0,0 0 0 0,0 0 0 0,0 0 0 0,0 0 0 0,0 0 0 0,0 0 0 0,0 0 0 0,1-1 0 0,2 0 0 0,1-1 0 0,1 0 0 0,-1-1 0 0,1 1 0 0,0-1 0 0,-1 1 0 0,-1 1 0 0,0-1 0 0,0 1 0 0,0-1 0 0,0 1 0 0,-1-1 0 0,2 1 0 0,-1-1 0 0,1 0 0 0,1 0 0 0,0-1 0 0,0 0 0 0,1 1 0 0,0-2 0 0,0 1 0 0,1 0 0 0,1-1 0 0,1-1 0 0,0 0 0 0,1 0 0 0,1 0 0 0,1-1 0 0,0-1 0 0,1 1 0 0,0-1 0 0,2 0 0 0,0-1 0 0,0 0 0 0,-1 1 0 0,-1 1 0 0,-1-1 0 0,0 1 0 0,-1 1 0 0,-1 0 0 0,0 0 0 0,0 0 0 0,-1 0 0 0,0 0 0 0,1 0 0 0,0 0 0 0,0 0 0 0,1-1 0 0,0 1 0 0,1-2 0 0,1 1 0 0,1-1 0 0,1-1 0 0,2-1 0 0,0 1 0 0,-2 0 0 0,0 1 5 534,-2 0-5-534,0 1 0 0,-1 0 0 0,-1 0 0 0,0 0 0 0,0 0 0 0,0 1 0 0,0-1 0 0,1 0 0 0,-1 0 0 0,0 1 0 0,1-1 0 0,-1 0 0 0,0 0 0 0,1 0 0 0,0 0 0 0,1 0 0 0,-1 0 0 0,0 0 0 0,0 0 0 0,0-1 0 0,0 1 0 0,0 0 0 0,0 0 0 0,1-1 0 0,0 1 0 0,1-1 528-2,-1 0 0 7,1 0-528-5,0 0 0 0,0 0 0 0,0 0 0 0,0 0 0 0,-1 0 0 0,1 0 0 0,-1 0 0 0,1 0 0 0,-1 0 0 0,0 1 0 0,-1-1 0 0,0 1 0 0,0 0 558-8,0 0-42 12,0 0-516-4,1 0 515 0,-1-1-515 0,1 1 0 0,0-1 525 0,2-1-525 0,0 1 0 0,0-1 0 0,0 0 0 0,-1 1 0 0,-2 1 0 0,0 0 0 0,0 0 0 0,-1 0 0 0,-1 1 0 0,1 0 0 0,-1 0 0 0,0-1 0 0,1 1 0 0,0-1 503 0,1 0-503 0,0 0 0 0,1-1 513 1,1 0-2-5,-1 0-511 4,1 0 0 0,0 1 0 0,-1-1 0 0,0 0 0 0,-1 1 0 0,0 0 0 0,1-1 0 0,-1 1 0 0,-1 0 0 0,1 0 0 0,0 0 0 0,0 0 0 0,0 0 0 0,1-1 0 0,1 0 512 5,-1 0-512-5,1 0 500-3,3-1-497-529,1-1-3 532,-1 0 0 0,0 0 0 0,-1 1 0 0,-1 1 0 0,-2 0 0 0,0 0 0 0,-1 1 0 0,0 0 0 0,-1 0 0 0,1 0 0 0,0 0 527 4,0 0-527-4,1 0 0 0,0-1 0 0,0 0 0 0,0 0 0 0,1 1 682-3,-1-1-682 3,1 0 0 0,1-1 0 0,-1 1 0 0,0 0 0 0,0-1 0 0,0 2 0 0,-2-1 0 0,1 1 0 0,-1 0 588 4,-1 0-588-4,0 1 0 0,-1-1 533-5,0 1 0 6,0 0-533-1,-1 0 0 0,1 0 0 0,0 0-5-559,0 0 5 559,0 0 609 0,0 0-609 0,0 0 0 0,1-1 0 0,0 1 0 0,0-1 0 0,0 1 0 0,0-1 0 0,-1 1 0 0,1 0 0 0,-2 0 0 0,0 0 0 0,0 1 0 0,0-1 0 0,-1 1 0 0,-1 0 0 0,1 0 0 0,-1 1 0 0,0-1 0 0,-1 1 0 0,1 0 0 0,-1-1 526 4,1 1 29-6,-1 0-555 2,0 0 0 0,3-2 0 0,0 1 522-4,0-1 11 11,0 0-533-7,1 1 0 0,-1-1 0 0,-1 1 562 0,0 0-43-3,0 0-519 3,-1 0 0 0,0 1 0 0,-1-1 0 0,0 1 0 0,-1 1 0 0,0-1 0 0,0 1 0 0,0-1 0 0,-1 1 0 0,0 0 0 0,-1 0 0 0,1 0 0 0,0 1 0 0,0-1 0 0,0-1 0 0,1 1 0 0,-1 0 0 0,1-1 0 0,0 1 0 0,-1 0 0 0,0 0 0 0,0-1 0 0,0 1 0 0,1 0 0 0,-2 0 0 0,1 0 0 0,-1 1 0 0,0 0 0 0,0-1 0 0,-1 1 0 0,0 0 0 0,0 0 0 0,-1 0 0 0,1 0 0 0,-1 1 0 0,0-1 0 0,1 0 0 0,-1 0 508 1,1 1-508-1,-1-1 0 0,1 0 0 0,0 0 0 0,-1 0 0 0,2 0 0 0,-1 0 0 0,1 0 0 0,-1 0 0 0,1-1 0 0,-1 1 0 0,1 0 0 0,-1-1 0 0,1 1 0 0,0 0 0 0,-1-1 0 0,0 1 0 0,0 0 0 0,-1 1 0 0,1-1 0 0,-1 1 0 0,-1-1 0 0,1 1 0 0,0-1 0 0,-1 1 0 0,1 0 0 0,-1 0 0 0,0 0 0 0,0 0 0 0,0 0 0 0,0 0 0 0,0 0 0 0,-1 0 0 0,0 1 0 0,0-1 0 0,-2 2 507-1,-1 0-507 1,-1 1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0-08-15T11:46:59.314"/>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13 24 249349 45882,'0'0'-1533'544,"0"0"-3270"1165,-1-1 208 133,1 0 957-546,-1 1 2073-1295,1-1 137 3,0 0 124 540,-1 1 92 20,1-1-655-562,0 0 269 508,-1 0 888-512,0 0 85 1,1-1 84 1,-1 1 541 0,1 0 0 0,-1 0 0 0,1 0 0 0,-1 0 0 0,0 0 0 0,1-1 0 0,-1 1-529 3,0-1-72-5,0 1 36 2,1 0 565 0,0 1 0 0,0 0 0 0,0 1 0 0,0-1 0 0,1 0 0 0,-1 1 0 0,0-1 0 0,0 0-541-2,0 0 541 2,0 0-504 1,0 0 504-1,1 2 0 0,-1-1 0 0,1 0 0 0,0 1 0 0,0-1 0 0,0 1 0 0,0 0 0 0,0 0 0 0,0 0 0 0,0 0 0 0,-1-1 0 0,1 1 0 0,1 1 0 0,-1 0 0 0,1 0 0 0,-1 0 0 0,1 1 0 0,0-1 0 0,0 1 0 0,0-1 0 0,-1 1 0 0,1 0 0 0,1 0 0 0,-1 1 0 0,0-1 0 0,1 2 0 0,0-1 0 0,0 2 0 0,1-1 0 0,-1 2 0 0,1-1 0 0,0 1 0 0,0 0 7 524,0-1-7-524,0 2 0 0,0-1 0 0,0-1 0 0,0 1 0 0,0-1 0 0,0 1 0 0,-1-1 0 0,1 0 0 0,-1 0 0 0,1 0 0 0,0 0 0 0,-1 0 0 0,1 0 0 0,-1 0 0 0,1 0 0 0,0 0 0 0,-1 0 0 0,1 0 0 0,-1 0 0 0,1 0 0 0,-1 0-558-4,0-1 60 6,1 1 491 537,0 0 7-539,-1 1 0 0,1-1 0 0,0 1 0 0,0-1 0 0,0 1 0 0,0 1 0 0,0-1 0 0,0 0 0 0,0 0 0 0,1 0 0 0,-1 0 0 0,0 0 12 590,0 1-701 255,1 0 160-160,-1-1 527-142,1 1-541-16,-1 0-56-10,1 0 35-512,-1 0 14-9,1 0 550 4,-1-1 0 0,1 2 5 593,0-1-550 147,-1 0 536-196,1 0 9-544,0 1 0 0,0 0 0 0,0 0 0 0,1 1 0 0,-1-1 0 0,1 1 0 0,-1 0 0 0,1 0 0 0,-1 0 0 0,1 1 0 0,0-1 0 0,0 0 0 0,0 1 0 0,0 0 0 0,0-1 0 0,0 1 0 0,0 1 0 0,0-1 0 0,2 3 0 0,0 2 0 0,1-1 0 0,-1 0 0 0,0 0 0 0,-1-1 0 0,1-1 0 0,-1 0 0 0,0 0-12 545,0-1 12-545,0 1 0 0,0 0 8 575,0 0-3 60,0-1-5-635,-1 0 0 0,1-1 0 0,-1 1 0 0,1 0 0 0,-1-1 0 0,0 1 0 0,1-1 0 0,-1 0 0 0,0 1 0 0,1 0 0 0,0 1 0 0,0 0 0 0,0 0 0 0,0 0 0 0,0 0 0 0,1 0 0 0,-1-1 0 0,0 1 0 0,0 0 0 0,0 0 0 0,0-1-3 606,-1 1 3-606,1-1 0 0,0 0-502 3,-1 0-47-1,1 0 555 507,-1 0-6-509,1 0 0 0,0 0 0 0,0 1 0 0,0 0 0 0,0 0 0 0,1 1 0 0,-1 0 0 0,1-1 0 0,-1 1 0 0,1 0 0 0,-1-1 0 0,1 1 0 0,-1-1 0 0,0 1 0 0,1-1 0 0,-1 1 0 0,2 2-652 4,0 1 17-8,1 0 15 5,-2 0 620-1,1-2 0 0,1 4 0 0,0 0 0 0,0-1 0 0,-1-1 0 0,0 0 0 0,-1-2 0 0,0-1 0 0,-1 0 0 0,1-1 0 0,-1 0 0 0,0 0 0 0,0 0 0 0,0 0 0 0,1 1 0 0,-1-1 0 0,1 1 0 0,-1-1 0 0,0 1 0 0,0-1 0 0,1 0 0 0,-1 0 0 0,0 0 0 0,0 0 0 0,0-1 0 0,0 1 0 0,-1-1 0 0,1 0 0 0,0 0 0 0,-1 0 0 0,1 1 0 0,0-1-554 592,0 1 554-592,0-1 0 0,-1 0 0 0,1-1 0 0,-1 1 0 0,1 0-4 538,-1-1 4-538,0 0 0 0,0 0 0 0,0-1-9 506,-1 0 9-506,1-1 0 0,-2 0 0 0,1-1 0 0,0 0 0 0,-1 0 0 0,1-1 0 0,-1 1 0 0,0-1 0 0,0 0 0 0,0-1 0 0,0 1 0 0,0 0 0 0,0 1 0 0,1-1 0 0,-2 0 0 0,1-1 0 0,0 0 0 0,-1-1 0 0,-1-1 0 0,1 1 0 0,0-1 0 0,0 0 0 0,-1 0 0 0,1 0 0 0,-1 0 0 0,0-1 0 0,0 0 0 0,0 0 0 0,0 0 0 0,0-1 0 0,0 1 0 0,0 0 0 0,0 0 0 0,0-1 0 0,0 2 0 0,0-1 0 0,0 0 0 0,0 0 0 0,0 0 0 0,0-1 0 0,-1 0 0 0,1 1 0 0,0-1 0 0,-1 0 0 0,1 0 0 0,0 1 0 0,-1-1 0 0,1 1 0 0,0-1 0 0,0 1 0 0,0 0 0 0,0 0 0 0,0 1 0 0,1-1 0 0,-1 0 0 0,0 0-512 5,0 0 512-5,0 0 0 0,-1-1 0 0,0-1 0 0,0 0 0 0,0 0 0 0,0-1-543-2,-1 0 12 7,1-1 531-5,-1 1 0 0,0 0 0 0,1 0 0 0,-1-1 0 0,1 1 0 0,-1 0 0 0,1 1-511-2,-1-1 511 2,1 0 0 0,-1 0 0 0,1-1 0 0,-1 1 0 0,0 0 0 0,0-1 0 0,1 0 0 0,-1 0 0 0,0 0 0 0,0 1 0 0,0-1 0 0,0 0 0 0,-1-1 0 0,0-1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0-08-15T11:46:59.317"/>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2 3 246267 42193,'0'0'0'0,"0"0"0"0,0 0 0 0,0 0 0 0,0 0 0 0,-1-1 0 0,1 0 0 0,0 1 0 0,0-1 0 0,0 1 0 0,0 1 0 0,0 0 0 0,1 0 0 0,0 1 0 0,0-1 0 0,-1 1 0 0,1-1 0 0,0 0 0 0,-1 0 0 0,1 0 0 0,-1 0 0 0,0 0 0 0,1-1 0 0,-1 1-9-509,0-1 9 509,1 1 0 0,-1 0 0 0,0 0 0 0,1 1 0 0,1 0 0 0,0 2 0 0,-1-1 0 0,2 2 3-516,0 0-3 516,0 2 0 0,1 0 0 0,0 2 0 0,1 0 0 0,-1 0 0 0,1 1 0 0,0-1 0 0,-1-1 0 0,1 1 0 0,-1 0 0 0,0-1 0 0,0 0 0 0,0 0 0 0,0-1 0 0,0 0 0 0,-1 0 0 0,0-1 0 0,1 1 0 0,-1-1 0 0,1 1 0 0,-1 1 0 0,1-1 0 0,-1-1 0 0,0 0 0 0,0 0 0 0,-1-2 0 0,0 0 0 0,0 0 0 0,0 0 0 0,0-1 0 0,-1 0 0 0,1 0 0 0,-1 0 0 0,1 0 0 0,-1 0 0 0,1-1 0 0,-1 1 0 0,0-1 0 0,0 1 0 0,1-1 0 0,-1 1 0 0,1 0 0 0,-1 0 0 0,1 1 0 0,0-1 0 0,-1 0 0 0,1 0 0 0,0 1 0 0,0-1 0 0,-1 1 0 0,1-1 0 0,0 1 0 0,0 0 0 0,0-1 0 0,0 1 0 0,0 0 0 0,0 0 0 0,0 1 0 0,0-1 0 0,1 1 0 0,0 1 0 0,0-1 0 0,0 1 0 0,0 1 0 0,0-1 0 0,1 2 0 0,0-1 0 0,0 1 0 0,0 0 0 0,0 0 0 0,1 1 0 0,-1 0 0 0,1 0 0 0,-1 0 0 0,1 0 0 0,-1 0 0 0,1 0 0 0,-1 0 0 0,1-1 0 0,-1 1 0 0,1-1 0 0,-1 1 0 0,0-1 0 0,1 1 0 0,-1-1 0 0,0 1 0 0,1 0 0 0,-1 0 0 0,1-1 0 0,-1 1 0 0,0-1 0 0,1 1 0 0,-1-1 0 0,0 0 0 0,0 0 0 0,0 0 0 0,0 0 0 0,0 0 0 0,0 0 0 0,1 1 0 0,-1-1 0 0,1 1 0 0,0 2 0 0,1 1 0 0,0 0 0 0,2 2 0 0,-1 0 0 0,0 0 0 0,0 0 0 0,0-1 0 0,-1 0 0 0,0-1 0 0,1 1 0 0,-1 0 0 0,1-1 0 0,-1 1 0 0,1 0 0 0,-1-1 0 0,1 1 0 0,-1-1 0 0,0 1 0 0,1 0 0 0,-1 0 0 0,1 0 0 0,0 0 0 0,-1 0 0 0,1 1 0 0,0-1 0 0,1 1 0 0,-1 1 0 0,1 1 0 0,1 0 0 0,-1 1 4 547,1 1-9 19,0 0 5-566,1 1 0 0,-1-1 0 0,1 2-1 598,0-1 1-598,-1-1 0 0,1 1 0 0,-1-1 0 0,1 1 0 0,-1-1 0 0,0 0 0 0,0-1 0 0,-1 0 0 0,1 0 0 0,-1-1 0 0,1 1 0 0,-1-1 0 0,0 0 0 0,0 0 0 0,0-1 0 0,0 0 0 0,-1 0 0 0,1 0 0 0,0 1-4 638,0 0 7-67,0-1-3-60,0 1 0-511,1 1 0 0,-1-1 0 0,1 1 2 602,-1 0 0-78,1 0-2-524,0 0 0 0,-1 0-1 563,0-1 9-47,0 0-8-516,0-1 0 0,0 0 0 0,-1 0 0 0,1-1 0 0,-1 1 0 0,0-1 0 0,1 0 0 0,-1 0 0 0,-1-1 0 0,1 0 0 0,-1 0 0 0,1-1 0 0,-1 1 0 0,0-1 0 0,0-1 0 0,0 1 0 0,-1-1 0 0,1-1 0 0,-1 0 0 0,0 0 0 0,0 0 0 0,0 0 0 0,0-1 0 0,-1 0 0 0,1 0 0 0,-1 0 0 0,1 0 0 0,-1 0 0 0,1 0 0 0,0-1 0 0,-1 1 0 0,0 0 0 0,1 0-15 533,0 2 15-533,1-1 0 0,-2-1 0 0,1 0 0 0,-1 0 0 0,1-1 6 547,-1 0-6-547,0 0 0 0,0 0 0 0,0 0 10 550,0 0-10-550,0 0 0 0,0-1 0 0,0 1 0 0,0 0 0 0,-1-1 0 0,1 0 0 0,0 0 0 0,-1 1 0 0,1-1 0 0,-1 0 0 0,1 0 0 0,0 0 0 0,-1 0 0 0,1 1 0 0,0 0 0 0,0 0 0 0,1 0 0 0,-1 0 0 0,0 1 0 0,0-1 0 0,0 0 0 0,0 0 0 0,0-1 0 0,0 1 0 0,0 0 0 0,0-1 0 0,0 1 0 0,0 0 0 0,0 1 0 0,1-1 0 0,-1 0 0 0,0 0 0 0,-1-1 0 0,1-1 0 0,-1 0 0 0,0 0 0 0,-1 0 0 0,1-1 0 0,-1-1 0 0,0 1 0 0,1-1 0 0,-2-1 0 0,1 0 0 0,-1 0 0 0,1 0 0 0,-1-1-662 5,0 1 662-5,0-2 0 0,0 0-493 0,-1 1-44 537,1-1 537-537,-1 0 0 0,1-1 0 0,-1 0 0 0,0 1 0 0,0-1 0 0,0 1 0 0,1 0 0 0,0 0 0 0,-1 0 0 0,0 0 0 0,1-1 0 0,-1 1 0 0,0 0 0 0,1-1 0 0,-1 1 0 0,1 0 0 0,-1 0 0 0,1 0 0 0,-1 0 0 0,1 1 0 0,0 0 0 0,0 0 0 0,0 0 0 0,0 0 0 0,0 0 0 0,1 1 0 0,-1-1 0 0,0 0 0 0,0 0 0 0,0 0 0 0,-1-1 0 0,1 0 0 0,-1 0 0 0,1 0 0 0,-1 0 0 0,1-1 0 0,-1 1 0 0,0-1 0 0,0 0 0 0,0-1 0 0,-1 0 0 0,0-1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0-05-18T05:35:55.198"/>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1843 0 261785 41766,'0'0'0'0,"0"0"0"0,0 0 0 0,0 0 0 0,0 0 0 0,0 0 0 0,0 0 0 0,0 0 0 0,0 0 0 0,0 0 0 0,0 1 0 0,-1 0 0 0,0 0 0 0,0 0 0 0,0 0 0 0,0 0 0 0,0-1 0 0,1 1 0 0,-1-1 0 0,1 1 0 0,-1 0 0 0,0 0 0 0,0 0 0 0,0 0 0 0,0 0 0 0,-1 0 0 0,1 0 0 0,1 0 0 0,-1 0 0 0,0 0 0 0,0 0 0 0,0 0 0 0,-1 0 0 0,1 1 0 0,-1-1 0 0,1 1 0 0,0-1 0 0,0 0 0 0,-1 1 0 0,0 0 0 0,0 0 0 0,0 0 0 0,-1 1 0 0,0 0 0 0,0 0 0 0,0 0 0 0,-1 0 0 0,1 1 0 0,0-1 0 0,-1 0 0 0,1 1 0 0,-1 0 0 0,0 0 0 0,-1 0 0 0,1 1 0 0,-1 0 0 0,0-1 0 0,0 1 0 0,1 0 0 0,-1 0 0 0,0-1 0 0,1 1 0 0,-1 0 0 0,1-1 0 0,0 0 0 0,0 0 0 0,0 0 0 0,-1 0 0 0,1 1 0 0,1-2 0 0,0 0 0 0,-1 0 0 0,1 1 0 0,0-1 0 0,0 0 0 0,-1 0 0 0,1 1 0 0,0-1 0 0,-1 0 0 0,0 1 0 0,0 0 0 0,0 1 0 0,-1 0 0 0,-1 1 0 0,0-1 0 0,0 2 0 0,-1-1 0 0,1 1 0 0,-1 0 0 0,0 0 0 0,0 0 0 0,0 0 0 0,0 0 0 0,0 0 0 0,0 0 0 0,0 0 0 0,0 0 0 0,1-1 0 0,-1 0 0 0,1 1 0 0,0-1 0 0,0 0 0 0,0 0 0 0,1-1 0 0,0 0 0 0,0 0 0 0,0 0 0 0,-1 0 0 0,1 1 0 0,0-1 0 0,-1 1 0 0,0 0 0 0,0-1 0 0,1 1 0 0,-1 0 0 0,1-1-510 2,-1 1 510-2,0 0 0 0,0 0 0 0,1-1-549-3,-1 1 549 3,1-1 0 0,-1 0 0 0,1 1 0 0,-1 0 0 0,-1 0 0 0,1 1 0 0,-1-1 0 0,-1 3 0 0,-1 0 0 0,-1 1 0 0,-2 1 0 0,1 1 0 0,0-1 0 0,0 0 0 0,1-2 0 0,1 0 0 0,1 0 0 0,0-1 0 0,0 0 0 0,-1 0 0 0,1 1 0 0,-1 0 0 0,0-1 0 0,0 2 0 0,0-1 0 0,0 0 0 0,-1 1-645-4,-1 1 106 6,-1 0 539-2,1 1 0 0,0-2-540-1,1 1-3 516,0-1 543-515,0 0-1 529,1-1 1-529,-1 1 0 0,1-1 1 510,-1 0 3 0,1 1-4-510,0-1 0 0,-2 2 0 0,-1 1 0 0,0-1 0 0,1 1 0 0,0-1 0 0,0 0 0 0,1-1-2 509,0 0 2-509,0 0 0 0,1-1 0 0,0 0-573 0,0 0 573 0,0 0 0 0,0-1 0 0,1 1-515 4,-1 0 515-4,1-1 0 0,0 0-517 1,0 0 517-1,0-1-509-1,1 1 509 1,-1 0 0 0,0-1 0 0,0 1 0 0,1 0 0 0,-1 0 0 0,0 0 0 0,0 0 0 0,-1 0 0 0,1 1 0 0,-1-1 0 0,1 1 0 0,-1 0 0 0,0 0 0 0,0 0 0 0,0 0 0 0,0 0 0 0,0 0 0 0,0 0 0 0,0 0-541-7,0 0-22 14,0 0 3-12,1-1 2 7,-2 2 558-2,1-1 0 0,0-1-504-3,1 1 504 3,0-2 0 0,1 1 0 0,0-2 0 0,1 1 0 0,-1-1-502 5,1 1 502-5,0-1 0 0,-1 1 0 0,0 0 0 0,0-1 0 0,0 2 0 0,-1-1 0 0,0 1 0 0,0 1 0 0,-1-1 0 0,1 1 0 0,-1 0 0 0,1-1 0 0,-1 1 0 0,0-1 0 0,1 1 0 0,-1 0 0 0,0-1 0 0,-1 2-534-2,0 0 19 0,0 0 515 2,1 0-508-4,1-2 508 4,0 0 0 0,0 0-496 7,1-1 496-7,-1 0 0 0,2 0 0 0,-1 0-508 1,0 0 9 0,0 0-3-3,1-1 502 2,-1 1 0 0,0 0 0 0,1-1 0 0,-1 1 0 0,0-1 0 0,1 1 0 0,-1 0-494-3,-1 0 494 3,1 0-4 520,0 1 4-520,0-1 0 0,-1 1-498 3,-1 0 498-3,1 1 0 0,0-1 0 0,0 0 0 0,0 0 0 0,1-1 0 0,-1 0 0 0,1 0 0 0,0 0 0 0,1 0 0 0,-1 0 0 0,1-1 0 0,-1 1 0 0,1-1 0 0,-1 1-581-5,-1 1 82 13,0 0 499-8,0-1-505-6,2 0 505 6,0-1 0 0,1-1 0 0,0 0 0 0,0-1-503 2,1 1-21 506,-1-1 524-508,1 1 0 0,-1-1 0 0,1 1 0 0,0-1-500 511,0 0 500-511,-1 1 0 0,1-1 0 0,0 0 0 0,-1 0-499 510,1 0 499-510,0 1 0 0,0-1 0 0,0 0 0 0,0 0 0 0,0-1 0 0,1 1 0 0,-1-1 0 0,1 0 0 0,1 0-585 3,-1 0 585-3,1-1 0 0,0 0 0 0,0-1 0 0,1 1 0 0,-1 0 0 0,1-1 0 0,0 0 0 0,1-1 0 0,-1 0-546-1,1 1 546 1,-1 0 0 0,-1 0 0 0,1 1 0 0,0-1 0 0,1-1 0 0,-1 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0-05-18T05:36:15.029"/>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0 64 241312 48557,'0'0'802'-1,"0"0"-56"0,0-2-99 0,0-1-53 3,0-1-65 2,0 0-13-6,0-2-516 2,0 1 0 0,0-2 510-615,0 0-510 615,0 1 0 0,0 0 0 0,0 1 0 0,0 1 527-571,0 1-527 571,0 2 0 0,0 1 0 0,0-1 0 0,0 2 0 0,0-1 0-516,0 0 0 516,0 1 0 0,0 1 0 0,0 0 0 0,0 2 0 0,0 0 0 0,0 1-3-565,0 1-1-51,0-1 14 96,0 0-10 520,0 0 0 0,0 0 0 0,0 0 0 0,0 1-4-513,0-1 4 513,0 0 0 0,0 0 0 0,0 1 0 0,0 1 0 0,0-1 0 0,0 2 0 0,0 1 0 0,0-1 0 0,0 2 0 0,0 1 0 0,0 1 0 0,0 1 0 0,0 2 0 0,0 0 0 0,0 0 0 0,0 2 0 0,0 0 0 0,0 1 0 0,0 1 0 0,0 3 0 0,0 2 0 0,0 0 0 0,0-2 0 0,0-1 0 0,0-1 0 0,0-1 0 0,0-2 0 0,0 0 0 0,0-1 0 0,0 0 0 0,0 2 0 0,0 1 0 0,0-1 0 0,0 0 0 0,0-1 0 0,0-1 0 0,0-1 0 0,0 0 0 0,0 0 0 0,0-1 0 0,0 0 0 0,0 1 0 0,0 0 0 0,0 0 0 0,0-1 0 0,0 1 0 0,0-1 0 0,0 1 0 0,0-1 0 0,0 0 0 0,0 0 0 0,0 0 0 0,0 1 0 0,0-1 0 0,0 1 0 0,0-1 0 0,0 1 0 0,0 1 0 0,0-1 0 0,0 0 0 0,0 1 0 0,0-2 0 0,0 1 0 0,0-1 0 0,0 1 0 0,0-1 0 0,0 1 0 0,0 0 0 0,0 0 0 0,0 0 0 0,0 1 0 0,0 0 0 0,0-1 0 0,0 0 0 0,0 0 0 0,0 0 0 0,0 0 0 0,0 1 0 0,0-1 0 0,0 0 0 0,0 0 0 0,0 1 0 0,0 0 0 0,0 0 0 0,0 2 0 0,0 0 0 0,0 0 0 0,0 1 0 0,0 0 0 0,0 1 0 0,0 0 0 0,0 1 0 0,0 0 0 0,0 1 0 0,0 0 0 0,0-1 0 0,0 0 0 0,0-1 0 0,0-1 0 0,0 0 0 0,0-1 0 0,0 1 0 0,0-1 0 0,0 1 0 0,0 1 0 0,0 0 0 0,0 0 0 0,0 1 0 0,0 0 0 0,0 0 0 0,0 0 0 0,0 0 0 0,0 1 0 0,0-1 0 0,0 1 0 0,0 0 0 0,0 0 0 0,0 1 0 0,0-2 0 0,0 1 0 0,0-1 0 0,0 3 0 0,0 5 0 0,0 1 0 0,0-1 0 0,0-3 0 0,0-2 0 0,0-1 0 0,0-1 0 0,0-2 0 0,0 0 0 0,0 0 0 0,0 0 0 0,0-1 0 0,0 1 0 0,0 0 0 0,0-1 0 0,0 0 0 0,0 0 0 0,0-1 0 0,0 0 0 0,0 1 0 0,0 0 0 0,0 0 0 0,0 1 0 0,0 0 0 0,0 0 0 0,0 1 0 0,0-1 0 0,0 1 0 0,0 0 0 0,0-1 0 0,0 0 0 0,0-1 0 0,0 0 0 0,0 3 0 0,0 1 0 0,0-2 0 0,0-1 0 0,0 0 0 0,0-2 0 0,0-1 0 0,0 0 0 0,0 0 0 0,0 0 0 0,0-1 0 0,0 1 0 0,0 1 0 0,0 0 0 0,0 1 0 0,0 0 0 0,0 0 0 0,0 1 0 0,0 0 0 0,0-1 0 0,0 0 0 0,0 0 0 0,0 0 0 0,0-1 0 0,0 0 0 0,0 0 0 0,0 0 0 0,0 0 0 0,0 1 0 0,0-1 0 0,0 1 0 0,0 0 0 0,0 0 0 0,0 1 0 0,0 0 0 0,0 1 0 0,0-1 0 0,0 0 4 513,0 0-4-513,0 0 0 0,0-1 0 0,0 1 0 0,0-1 0 0,0 0 0 0,0 0 0 0,0 0 0 0,0-1 0 0,0 0 0 0,0 1 0 0,0-1 0 0,0 0 0 0,0 1 0 0,0-1 0 0,0 1 0 0,0-1 0 0,0-1 0 0,0 0 0 0,0-1-10 520,0-1 8 14,0 1 2-534,0-2 0 0,0 0 0 0,0 0 0 0,0-1 0 0,0 1 0 0,0-2 0 0,0 1 0 0,0-1 0 0,0 0 0 0,0 1 0 0,0-1 0 0,0 1 0 0,0 1 0 0,0-1 0 0,0 1 0 0,0-2 0 0,0 1 0 0,0-1 0 0,0 0 0 0,0 0 0 0,0 0 0 0,0 1 0 0,0 0 0 0,0 0 0 0,0-1 0 0,0 1 0 0,0-1 0 0,0 1 0 0,0 0 0 0,0 1 0 0,0 0 0 0,0 1 0 0,0-1 0 0,0 0 0 0,0 1 0 0,0-1 0 0,0-1 0 0,0 1-541 0,0-2 541 0,0 0 0 0,0 0 0 0,0-2 0 0,0 0 0 0,0 0 0 0,0 0 0 0,0-1 0 0,0 0 0 0,0 0 0 0,0-1 0 0,0 1 0 0,0 1 0 0,0 1 0 0,0 1 0 0,0-1 0 0,0 1 0 0,0-1 0 0,0-1 0 0,0 3 0 0,0 0 0 0,0-1 0 0,0 0 0 0,0-1 0 0,0 0 0 0,0-1 0 0,0-1 0 0,0 0 0 0,0 0 0 0,0-1 0 0,0 1 0 0,0-1 0 0,0-1 0 0,0 1 0 0,0-1 0 0,0-1 0 0,0-1 0 0,0 1 0 0,0 0 0 0,0 1 0 0,0-1 0 0,0-1 0 0,0 0 0 0,0 1-513-7,0 0 513 7,0-1 0 0,0-1 0 0,0 0 0 0,0-1 0 0,0-1 0 0,0-1 0 0,0-1 0 0,0 0-500 4,0 0 500-4,0 0 0 0,0-1 0 0,0 1 0 0,0 0 0 0,0 0 0 0,0 0 0 0,0 0 0 0,0 0 0 0,0 0 0 0,0 0 0 0,0 0 0 0,0 0 0 0,0 0-513-2,0 2 8 0,0 2 505 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0-05-18T05:36:30.773"/>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 0 239934 47485,'0'0'895'-2,"0"0"316"5,0 0 333 554,0 0 1227 624,0 0-132-1182,0 0-1653 1,0 0-322 6,0 0 38-7,0 0 56 3,0 0-56-3,3 0-67-4,1 0-106 615,0 0 42-611,-1 0 147 6,0 0-718-5,0 0 0 0,-1 0 0 0,-1 0 0 0,0 0 0 0,-1 0 0 0,0 0 0 0,0 0 0 0,0 0 0 0,0 0 0 0,0 0 0 0,0 0 0 0,1 0 0 0,0 0 0 0,1 0 0 0,3 0 0 0,1 0 0 0,1 0 0 0,3 0 0 0,0 0 0 0,2 0 0 0,1 0 0 0,0 0 0 0,0 0 0 0,2 0 0 0,1 0 0 0,1 0 0 0,6 0 0 0,3 0 0 0,1 0 0 0,2 0 0 0,-1 0 0 0,-1 0 573 2,0 0 117-9,-2 0-173 7,-1 0-517 0,-2 0 0 0,-2 0 512 7,-2 0-512-7,0 0 0 0,2 0 0 0,-1 0 0 0,1 0 0 0,0 0 0 0,-1 0 0 0,0 0 0 0,0 0 0 0,1 0 0 0,0 0 0 0,2 0 0 0,2 0 0 0,1 0 0 0,2 0 0 0,0 0 0 0,1 0 0 0,3 0 0 0,0 0 0 0,-1 0 0 0,-3 0 0 0,0 0 0 0,-3 0 0 0,0 0 0 0,-1 0 0 0,0 0 0 0,1 0 0 0,-1 0 0 0,0 0 0 0,1 0 0 0,-1 0 0 0,-1 0 0 0,1 0 516-6,0 0-516 6,0 0 0 0,-2 0 0 0,1 0 0 0,-1 0 0 0,0 0 0 0,1 0 0 0,1 0 0 0,0 0 0 0,2 0 0 0,1 0 0 0,2 0 0 0,0 0 0 0,1 0 0 0,0 0 533 4,0 0 15-11,0 0-20 16,-1 0-528-9,-1 0 0 0,4 0 0 0,0 0 0 0,-1 0 0 0,3 0 0 0,1 0 0 0,-1 0 0 0,-2 0 0 0,-1 0 0 0,-2 0 0 0,-1 0 506-6,-1 0 20 9,0 0-13-3,0 0-513 0,-2 0 0 0,0 0 0 0,-1 0 0 0,0 0 0 0,0 0 0 0,0 0 0 0,0 0 0 0,0 0 0 0,1 0 0 0,0 0 0 0,-1 0 0 0,1 0 0 0,0 0 0 0,-1 0 535 0,0 0 0-3,-1 0-535 3,0 0 507 2,0 0-507-2,-1 0 0 0,-1 0 0 0,0 0 0 0,-1 0 0 0,1 0 0 0,-1 0 0 0,1 0 0 0,0 0 0 0,1 0 0 0,1 0 0 0,0 0 0 0,1 0 0 0,-1 0 0 0,1 0 0 0,-1 0 0 0,4 0 542 3,1 0-542-3,-1 0 0 0,-1 0 518-2,-3 0-518 2,1 0 0 0,0 0 0 0,-2 0 0 0,-2 0 0 0,-1 0 0 0,-2 0 0 0,0 0 0 0,3 0 0 0,2 0 0 0,-1 0 0 0,0 0 0 0,0 0 0 0,-1 0 0 0,-1 0 0 0,0 0 0 0,0 0 0 0,-1 0 0 0,0 0 0 0,-1 0 540-2,0 0-14 6,-1 0-526-4,-1 0 0 0,0 0 527-8,-1 0-527 8,-1 0 0 0,-1 0 0 0,0 0 0 0,-1 0 0 0,-1 0 0 0,0 0 0 0,1 0 0 0,-1 0 0 0,0 0 0 0,1 0 0 0,-1 0 0 0,1 0 0 0,0 0 0 0,0 0 0 0,1 0 0 0,0 0 0 0,0 0 0 0,1 0 0 0,-1 0 0 0,0 0 0 0,0 0 0 0,-1 0 0 0,0 0 0 0,0 0 0 0,0 0 512 9,-3 0-512-9,1 0 0 0,-1 0 0 0,-1 0 0 0,1 0 0 0,-1 0 0 0,0 0 0 0,-1 0 513-3,0 0-513 3,-2 0 0 0,0 0 0 0,0 0 0 0,2 0 0 0,-1 0 0 0,0 0 0 0,1 0 0 0,-1 0 0 0,0 0 0 0,-2 0 547-5,0 0-1 8,0 0-546-3,-1 0 0 0,0 0 0 0,-1 0 0 0,1 0 0 0,1 0 0 0,-1 0 0 0,1 0 0 0,1 0 511-1,-1 0-511 1,0 0 0 0,0 0 0 0,1 0 0 0,-1 0 0 0,-1 0 0 0,0 0 545-2,0 0-545 2,2 0 0 0,0 0 0 0,0 0 0 0,1 0 0 0,-2 0 0 0,0 0 0 0,-2 0 0 0,0 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16T05:27:57.064"/>
    </inkml:context>
    <inkml:brush xml:id="br0">
      <inkml:brushProperty name="width" value="0.1" units="cm"/>
      <inkml:brushProperty name="height" value="0.6" units="cm"/>
      <inkml:brushProperty name="inkEffects" value="pencil"/>
    </inkml:brush>
  </inkml:definitions>
  <inkml:trace contextRef="#ctx0" brushRef="#br0">1 0 7920 156977 67774,'0'0'816'23753'554,"0"0"-9552"-23753"-554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16T05:28:00.878"/>
    </inkml:context>
    <inkml:brush xml:id="br0">
      <inkml:brushProperty name="width" value="0.1" units="cm"/>
      <inkml:brushProperty name="height" value="0.6" units="cm"/>
      <inkml:brushProperty name="inkEffects" value="pencil"/>
    </inkml:brush>
  </inkml:definitions>
  <inkml:trace contextRef="#ctx0" brushRef="#br0">1 1 5064 222341 73448,'0'0'544'-6364'-1278,"0"0"-544"-2577"-484,0 0 1920 1667 420,0 0-848 4325 807,0 0 8 228 33,0 0-600 182 499,0 0-128 207 0,0 0 312-1692-533,0 0-304 2449-2,0 0 8 162 534,0 0 0 144 6,0 0 0 70 1,0 0-24-916-11,0 0-200 1361 15,0 0 384-659-11,0 0 336 67 0,0 0-424 729 10,0 0-208 72-9,0 1-160 545 3,0 1 0 0 0,0 0 128 0 0,0 0-96 0 0,0 1 0 0 0,0 0-104 0 0,2 1 72 0 0,-1 1-72-521-4,1-1 64 521 4,1 1-160 0 0,2 1-32 0 0,0 2 0 0 0,3 2 72 0 0,1 3 184-536-510,1 0 0-90-48,1 0 8 82 556,-1 0-216 544 2,2-1-48-549 6,0 0 0-13-579,0-1-8-5 26,1 1 232 43 11,2 0 192 7 544,2 2-136 517-8,-2 0-152 0 0,-3-1 64 0 0,-3-2-64 0 0,0-1 0 0 0,-1-2 0 0 0,1 0 0-1-547,0 0 0 1 547,0-1 0 0 0,0 0 0 0 0,0 2 0 0 0,2-1 0 0 0,-2 1 0 0 0,0 0 0-526 5,-1-1 0 526-5,-1-2 0 0 0,-1 0 0 0 0,0-2 0 0 0,0-1 0 0 0,-1 0 0-501-5,0-1 0-46 5,-1-1 0 547 0,-2-1 0 0 0,-1 0 0 0 0,-1 0 64-613 1,1 0-64 613-1,-2 0 0 0 0,1-1-72 0 0,0 1-312 0 0,0 0-15216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5563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81754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56453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85797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84095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49292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3136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114489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Ready-to-Progress Criterion</a:t>
            </a:r>
            <a:endParaRPr lang="en-GB" sz="2000" b="1"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12499" y="2064359"/>
            <a:ext cx="2239760" cy="457200"/>
          </a:xfrm>
        </p:spPr>
        <p:txBody>
          <a:bodyPr>
            <a:normAutofit/>
          </a:bodyPr>
          <a:lstStyle>
            <a:lvl1pPr>
              <a:defRPr sz="2000"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
        <p:nvSpPr>
          <p:cNvPr id="15" name="TextBox 14">
            <a:extLst>
              <a:ext uri="{FF2B5EF4-FFF2-40B4-BE49-F238E27FC236}">
                <a16:creationId xmlns:a16="http://schemas.microsoft.com/office/drawing/2014/main" id="{932C9316-8FD4-4FD4-8E85-1A613ACCE808}"/>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6" name="Straight Connector 15">
            <a:extLst>
              <a:ext uri="{FF2B5EF4-FFF2-40B4-BE49-F238E27FC236}">
                <a16:creationId xmlns:a16="http://schemas.microsoft.com/office/drawing/2014/main" id="{79E55BB7-9C17-4F8C-93E6-62AA523F53CC}"/>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7BA41F-3A03-4A58-BA0C-00DB3E59E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528888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289120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174286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CB76CD-2FBB-441F-8F24-50F7582353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505933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2035215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ext uri="{BB962C8B-B14F-4D97-AF65-F5344CB8AC3E}">
        <p14:creationId xmlns:p14="http://schemas.microsoft.com/office/powerpoint/2010/main" val="12685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lank Canva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9312"/>
            <a:ext cx="12192000" cy="630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407368" y="92603"/>
            <a:ext cx="11377264" cy="426170"/>
          </a:xfrm>
        </p:spPr>
        <p:txBody>
          <a:bodyPr/>
          <a:lstStyle>
            <a:lvl1pPr algn="ctr">
              <a:defRPr sz="2000" b="0">
                <a:solidFill>
                  <a:srgbClr val="585858"/>
                </a:solidFill>
                <a:latin typeface="+mn-lt"/>
              </a:defRPr>
            </a:lvl1pPr>
          </a:lstStyle>
          <a:p>
            <a:r>
              <a:rPr lang="en-US" dirty="0"/>
              <a:t>Click to edit Master title style</a:t>
            </a:r>
            <a:endParaRPr lang="en-GB" dirty="0"/>
          </a:p>
        </p:txBody>
      </p:sp>
    </p:spTree>
    <p:extLst>
      <p:ext uri="{BB962C8B-B14F-4D97-AF65-F5344CB8AC3E}">
        <p14:creationId xmlns:p14="http://schemas.microsoft.com/office/powerpoint/2010/main" val="2953576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707886"/>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Materials and activities to support review, practice and consolidation</a:t>
            </a:r>
            <a:endParaRPr lang="en-GB" sz="2000" b="1" dirty="0">
              <a:solidFill>
                <a:schemeClr val="bg1"/>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normAutofit/>
          </a:bodyPr>
          <a:lstStyle>
            <a:lvl1pPr>
              <a:defRPr sz="11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522847" y="498629"/>
            <a:ext cx="1191720" cy="301224"/>
          </a:xfrm>
        </p:spPr>
        <p:txBody>
          <a:bodyPr>
            <a:noAutofit/>
          </a:bodyPr>
          <a:lstStyle>
            <a:lvl1pPr>
              <a:defRPr lang="en-GB" sz="11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RICH Slide">
    <p:spTree>
      <p:nvGrpSpPr>
        <p:cNvPr id="1" name=""/>
        <p:cNvGrpSpPr/>
        <p:nvPr/>
      </p:nvGrpSpPr>
      <p:grpSpPr>
        <a:xfrm>
          <a:off x="0" y="0"/>
          <a:ext cx="0" cy="0"/>
          <a:chOff x="0" y="0"/>
          <a:chExt cx="0" cy="0"/>
        </a:xfrm>
      </p:grpSpPr>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6803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659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162863337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039096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7" r:id="rId7"/>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endParaRPr lang="en-GB"/>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a:p>
        </p:txBody>
      </p:sp>
    </p:spTree>
    <p:extLst>
      <p:ext uri="{BB962C8B-B14F-4D97-AF65-F5344CB8AC3E}">
        <p14:creationId xmlns:p14="http://schemas.microsoft.com/office/powerpoint/2010/main" val="5940435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Lst>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60.png"/><Relationship Id="rId13" Type="http://schemas.openxmlformats.org/officeDocument/2006/relationships/customXml" Target="../ink/ink5.xml"/><Relationship Id="rId18" Type="http://schemas.openxmlformats.org/officeDocument/2006/relationships/image" Target="../media/image32.png"/><Relationship Id="rId3" Type="http://schemas.openxmlformats.org/officeDocument/2006/relationships/notesSlide" Target="../notesSlides/notesSlide6.xml"/><Relationship Id="rId7" Type="http://schemas.openxmlformats.org/officeDocument/2006/relationships/customXml" Target="../ink/ink2.xml"/><Relationship Id="rId12" Type="http://schemas.openxmlformats.org/officeDocument/2006/relationships/image" Target="../media/image880.png"/><Relationship Id="rId17" Type="http://schemas.openxmlformats.org/officeDocument/2006/relationships/customXml" Target="../ink/ink7.xml"/><Relationship Id="rId2" Type="http://schemas.openxmlformats.org/officeDocument/2006/relationships/slideLayout" Target="../slideLayouts/slideLayout14.xml"/><Relationship Id="rId16" Type="http://schemas.openxmlformats.org/officeDocument/2006/relationships/image" Target="../media/image31.png"/><Relationship Id="rId1" Type="http://schemas.openxmlformats.org/officeDocument/2006/relationships/tags" Target="../tags/tag4.xml"/><Relationship Id="rId6" Type="http://schemas.openxmlformats.org/officeDocument/2006/relationships/image" Target="../media/image850.png"/><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customXml" Target="../ink/ink6.xml"/><Relationship Id="rId10" Type="http://schemas.openxmlformats.org/officeDocument/2006/relationships/image" Target="../media/image870.png"/><Relationship Id="rId4" Type="http://schemas.openxmlformats.org/officeDocument/2006/relationships/image" Target="../media/image8.png"/><Relationship Id="rId9" Type="http://schemas.openxmlformats.org/officeDocument/2006/relationships/customXml" Target="../ink/ink3.xml"/><Relationship Id="rId1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3" Type="http://schemas.openxmlformats.org/officeDocument/2006/relationships/customXml" Target="../ink/ink12.xml"/><Relationship Id="rId18" Type="http://schemas.openxmlformats.org/officeDocument/2006/relationships/image" Target="../media/image15.png"/><Relationship Id="rId26" Type="http://schemas.openxmlformats.org/officeDocument/2006/relationships/image" Target="../media/image19.png"/><Relationship Id="rId21" Type="http://schemas.openxmlformats.org/officeDocument/2006/relationships/customXml" Target="../ink/ink16.xml"/><Relationship Id="rId34" Type="http://schemas.openxmlformats.org/officeDocument/2006/relationships/image" Target="../media/image23.png"/><Relationship Id="rId7" Type="http://schemas.openxmlformats.org/officeDocument/2006/relationships/customXml" Target="../ink/ink9.xml"/><Relationship Id="rId12" Type="http://schemas.openxmlformats.org/officeDocument/2006/relationships/image" Target="../media/image120.png"/><Relationship Id="rId17" Type="http://schemas.openxmlformats.org/officeDocument/2006/relationships/customXml" Target="../ink/ink14.xml"/><Relationship Id="rId25" Type="http://schemas.openxmlformats.org/officeDocument/2006/relationships/customXml" Target="../ink/ink18.xml"/><Relationship Id="rId33" Type="http://schemas.openxmlformats.org/officeDocument/2006/relationships/customXml" Target="../ink/ink22.xml"/><Relationship Id="rId38" Type="http://schemas.openxmlformats.org/officeDocument/2006/relationships/image" Target="../media/image25.png"/><Relationship Id="rId2" Type="http://schemas.openxmlformats.org/officeDocument/2006/relationships/slideLayout" Target="../slideLayouts/slideLayout14.xml"/><Relationship Id="rId16" Type="http://schemas.openxmlformats.org/officeDocument/2006/relationships/image" Target="../media/image14.png"/><Relationship Id="rId20" Type="http://schemas.openxmlformats.org/officeDocument/2006/relationships/image" Target="../media/image16.png"/><Relationship Id="rId29" Type="http://schemas.openxmlformats.org/officeDocument/2006/relationships/customXml" Target="../ink/ink20.xml"/><Relationship Id="rId1" Type="http://schemas.openxmlformats.org/officeDocument/2006/relationships/tags" Target="../tags/tag6.xml"/><Relationship Id="rId6" Type="http://schemas.openxmlformats.org/officeDocument/2006/relationships/image" Target="../media/image90.png"/><Relationship Id="rId11" Type="http://schemas.openxmlformats.org/officeDocument/2006/relationships/customXml" Target="../ink/ink11.xml"/><Relationship Id="rId24" Type="http://schemas.openxmlformats.org/officeDocument/2006/relationships/image" Target="../media/image18.png"/><Relationship Id="rId32" Type="http://schemas.openxmlformats.org/officeDocument/2006/relationships/image" Target="../media/image22.png"/><Relationship Id="rId37" Type="http://schemas.openxmlformats.org/officeDocument/2006/relationships/customXml" Target="../ink/ink24.xml"/><Relationship Id="rId5" Type="http://schemas.openxmlformats.org/officeDocument/2006/relationships/customXml" Target="../ink/ink8.xml"/><Relationship Id="rId15" Type="http://schemas.openxmlformats.org/officeDocument/2006/relationships/customXml" Target="../ink/ink13.xml"/><Relationship Id="rId23" Type="http://schemas.openxmlformats.org/officeDocument/2006/relationships/customXml" Target="../ink/ink17.xml"/><Relationship Id="rId28" Type="http://schemas.openxmlformats.org/officeDocument/2006/relationships/image" Target="../media/image20.png"/><Relationship Id="rId36" Type="http://schemas.openxmlformats.org/officeDocument/2006/relationships/image" Target="../media/image24.png"/><Relationship Id="rId10" Type="http://schemas.openxmlformats.org/officeDocument/2006/relationships/image" Target="../media/image110.png"/><Relationship Id="rId19" Type="http://schemas.openxmlformats.org/officeDocument/2006/relationships/customXml" Target="../ink/ink15.xml"/><Relationship Id="rId31" Type="http://schemas.openxmlformats.org/officeDocument/2006/relationships/customXml" Target="../ink/ink21.xml"/><Relationship Id="rId4" Type="http://schemas.openxmlformats.org/officeDocument/2006/relationships/image" Target="../media/image12.png"/><Relationship Id="rId9" Type="http://schemas.openxmlformats.org/officeDocument/2006/relationships/customXml" Target="../ink/ink10.xml"/><Relationship Id="rId14" Type="http://schemas.openxmlformats.org/officeDocument/2006/relationships/image" Target="../media/image13.png"/><Relationship Id="rId22" Type="http://schemas.openxmlformats.org/officeDocument/2006/relationships/image" Target="../media/image17.png"/><Relationship Id="rId27" Type="http://schemas.openxmlformats.org/officeDocument/2006/relationships/customXml" Target="../ink/ink19.xml"/><Relationship Id="rId30" Type="http://schemas.openxmlformats.org/officeDocument/2006/relationships/image" Target="../media/image21.png"/><Relationship Id="rId35" Type="http://schemas.openxmlformats.org/officeDocument/2006/relationships/customXml" Target="../ink/ink23.xml"/><Relationship Id="rId8" Type="http://schemas.openxmlformats.org/officeDocument/2006/relationships/image" Target="../media/image100.png"/><Relationship Id="rId3"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3" Type="http://schemas.openxmlformats.org/officeDocument/2006/relationships/customXml" Target="../ink/ink29.xml"/><Relationship Id="rId18" Type="http://schemas.openxmlformats.org/officeDocument/2006/relationships/image" Target="../media/image40.png"/><Relationship Id="rId26" Type="http://schemas.openxmlformats.org/officeDocument/2006/relationships/image" Target="../media/image44.png"/><Relationship Id="rId39" Type="http://schemas.openxmlformats.org/officeDocument/2006/relationships/image" Target="../media/image51.png"/><Relationship Id="rId21" Type="http://schemas.openxmlformats.org/officeDocument/2006/relationships/customXml" Target="../ink/ink33.xml"/><Relationship Id="rId34" Type="http://schemas.openxmlformats.org/officeDocument/2006/relationships/customXml" Target="../ink/ink39.xml"/><Relationship Id="rId42" Type="http://schemas.openxmlformats.org/officeDocument/2006/relationships/customXml" Target="../ink/ink43.xml"/><Relationship Id="rId47" Type="http://schemas.openxmlformats.org/officeDocument/2006/relationships/image" Target="../media/image55.png"/><Relationship Id="rId50" Type="http://schemas.openxmlformats.org/officeDocument/2006/relationships/customXml" Target="../ink/ink47.xml"/><Relationship Id="rId7" Type="http://schemas.openxmlformats.org/officeDocument/2006/relationships/customXml" Target="../ink/ink26.xml"/><Relationship Id="rId2" Type="http://schemas.openxmlformats.org/officeDocument/2006/relationships/slideLayout" Target="../slideLayouts/slideLayout14.xml"/><Relationship Id="rId16" Type="http://schemas.openxmlformats.org/officeDocument/2006/relationships/image" Target="../media/image39.png"/><Relationship Id="rId29" Type="http://schemas.openxmlformats.org/officeDocument/2006/relationships/image" Target="../media/image27.png"/><Relationship Id="rId11" Type="http://schemas.openxmlformats.org/officeDocument/2006/relationships/customXml" Target="../ink/ink28.xml"/><Relationship Id="rId24" Type="http://schemas.openxmlformats.org/officeDocument/2006/relationships/image" Target="../media/image43.png"/><Relationship Id="rId32" Type="http://schemas.openxmlformats.org/officeDocument/2006/relationships/customXml" Target="../ink/ink38.xml"/><Relationship Id="rId37" Type="http://schemas.openxmlformats.org/officeDocument/2006/relationships/image" Target="../media/image50.png"/><Relationship Id="rId40" Type="http://schemas.openxmlformats.org/officeDocument/2006/relationships/customXml" Target="../ink/ink42.xml"/><Relationship Id="rId45" Type="http://schemas.openxmlformats.org/officeDocument/2006/relationships/image" Target="../media/image54.png"/><Relationship Id="rId53" Type="http://schemas.openxmlformats.org/officeDocument/2006/relationships/image" Target="../media/image58.png"/><Relationship Id="rId5" Type="http://schemas.openxmlformats.org/officeDocument/2006/relationships/customXml" Target="../ink/ink25.xml"/><Relationship Id="rId10" Type="http://schemas.openxmlformats.org/officeDocument/2006/relationships/image" Target="../media/image36.png"/><Relationship Id="rId19" Type="http://schemas.openxmlformats.org/officeDocument/2006/relationships/customXml" Target="../ink/ink32.xml"/><Relationship Id="rId31" Type="http://schemas.openxmlformats.org/officeDocument/2006/relationships/image" Target="../media/image47.png"/><Relationship Id="rId44" Type="http://schemas.openxmlformats.org/officeDocument/2006/relationships/customXml" Target="../ink/ink44.xml"/><Relationship Id="rId52" Type="http://schemas.openxmlformats.org/officeDocument/2006/relationships/customXml" Target="../ink/ink48.xml"/><Relationship Id="rId4" Type="http://schemas.openxmlformats.org/officeDocument/2006/relationships/image" Target="../media/image26.png"/><Relationship Id="rId9" Type="http://schemas.openxmlformats.org/officeDocument/2006/relationships/customXml" Target="../ink/ink27.xml"/><Relationship Id="rId14" Type="http://schemas.openxmlformats.org/officeDocument/2006/relationships/image" Target="../media/image38.png"/><Relationship Id="rId22" Type="http://schemas.openxmlformats.org/officeDocument/2006/relationships/image" Target="../media/image42.png"/><Relationship Id="rId27" Type="http://schemas.openxmlformats.org/officeDocument/2006/relationships/customXml" Target="../ink/ink36.xml"/><Relationship Id="rId30" Type="http://schemas.openxmlformats.org/officeDocument/2006/relationships/customXml" Target="../ink/ink37.xml"/><Relationship Id="rId35" Type="http://schemas.openxmlformats.org/officeDocument/2006/relationships/image" Target="../media/image49.png"/><Relationship Id="rId43" Type="http://schemas.openxmlformats.org/officeDocument/2006/relationships/image" Target="../media/image53.png"/><Relationship Id="rId48" Type="http://schemas.openxmlformats.org/officeDocument/2006/relationships/customXml" Target="../ink/ink46.xml"/><Relationship Id="rId8" Type="http://schemas.openxmlformats.org/officeDocument/2006/relationships/image" Target="../media/image35.png"/><Relationship Id="rId51" Type="http://schemas.openxmlformats.org/officeDocument/2006/relationships/image" Target="../media/image57.png"/><Relationship Id="rId3" Type="http://schemas.openxmlformats.org/officeDocument/2006/relationships/notesSlide" Target="../notesSlides/notesSlide9.xml"/><Relationship Id="rId12" Type="http://schemas.openxmlformats.org/officeDocument/2006/relationships/image" Target="../media/image37.png"/><Relationship Id="rId17" Type="http://schemas.openxmlformats.org/officeDocument/2006/relationships/customXml" Target="../ink/ink31.xml"/><Relationship Id="rId25" Type="http://schemas.openxmlformats.org/officeDocument/2006/relationships/customXml" Target="../ink/ink35.xml"/><Relationship Id="rId33" Type="http://schemas.openxmlformats.org/officeDocument/2006/relationships/image" Target="../media/image48.png"/><Relationship Id="rId38" Type="http://schemas.openxmlformats.org/officeDocument/2006/relationships/customXml" Target="../ink/ink41.xml"/><Relationship Id="rId46" Type="http://schemas.openxmlformats.org/officeDocument/2006/relationships/customXml" Target="../ink/ink45.xml"/><Relationship Id="rId20" Type="http://schemas.openxmlformats.org/officeDocument/2006/relationships/image" Target="../media/image41.png"/><Relationship Id="rId41" Type="http://schemas.openxmlformats.org/officeDocument/2006/relationships/image" Target="../media/image52.png"/><Relationship Id="rId1" Type="http://schemas.openxmlformats.org/officeDocument/2006/relationships/tags" Target="../tags/tag7.xml"/><Relationship Id="rId6" Type="http://schemas.openxmlformats.org/officeDocument/2006/relationships/image" Target="../media/image34.png"/><Relationship Id="rId15" Type="http://schemas.openxmlformats.org/officeDocument/2006/relationships/customXml" Target="../ink/ink30.xml"/><Relationship Id="rId23" Type="http://schemas.openxmlformats.org/officeDocument/2006/relationships/customXml" Target="../ink/ink34.xml"/><Relationship Id="rId28" Type="http://schemas.openxmlformats.org/officeDocument/2006/relationships/image" Target="../media/image45.png"/><Relationship Id="rId36" Type="http://schemas.openxmlformats.org/officeDocument/2006/relationships/customXml" Target="../ink/ink40.xml"/><Relationship Id="rId49" Type="http://schemas.openxmlformats.org/officeDocument/2006/relationships/image" Target="../media/image56.png"/></Relationships>
</file>

<file path=ppt/slides/_rels/slide14.xml.rels><?xml version="1.0" encoding="UTF-8" standalone="yes"?>
<Relationships xmlns="http://schemas.openxmlformats.org/package/2006/relationships"><Relationship Id="rId2" Type="http://schemas.openxmlformats.org/officeDocument/2006/relationships/hyperlink" Target="https://nrich.maths.org/2913"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r>
              <a:rPr lang="en-GB" b="0" dirty="0"/>
              <a:t>Identify line symmetry in 2D shapes</a:t>
            </a:r>
          </a:p>
        </p:txBody>
      </p:sp>
      <p:sp>
        <p:nvSpPr>
          <p:cNvPr id="7" name="Text Placeholder 6">
            <a:extLst>
              <a:ext uri="{FF2B5EF4-FFF2-40B4-BE49-F238E27FC236}">
                <a16:creationId xmlns:a16="http://schemas.microsoft.com/office/drawing/2014/main" id="{DD63683B-151B-4390-A922-277AFEC04473}"/>
              </a:ext>
            </a:extLst>
          </p:cNvPr>
          <p:cNvSpPr>
            <a:spLocks noGrp="1"/>
          </p:cNvSpPr>
          <p:nvPr>
            <p:ph type="body" sz="quarter" idx="12"/>
          </p:nvPr>
        </p:nvSpPr>
        <p:spPr/>
        <p:txBody>
          <a:bodyPr/>
          <a:lstStyle/>
          <a:p>
            <a:r>
              <a:rPr lang="en-GB" dirty="0"/>
              <a:t>4G-3</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C8E46-F003-4DDD-A075-A6970A22DD72}"/>
              </a:ext>
            </a:extLst>
          </p:cNvPr>
          <p:cNvSpPr>
            <a:spLocks noGrp="1"/>
          </p:cNvSpPr>
          <p:nvPr>
            <p:ph type="title"/>
          </p:nvPr>
        </p:nvSpPr>
        <p:spPr/>
        <p:txBody>
          <a:bodyPr/>
          <a:lstStyle/>
          <a:p>
            <a:pPr>
              <a:buClrTx/>
              <a:buFontTx/>
              <a:buNone/>
            </a:pPr>
            <a:r>
              <a:rPr lang="en-GB" dirty="0"/>
              <a:t>4G-3 Identify line symmetry in 2D shapes</a:t>
            </a:r>
            <a:endParaRPr lang="en-GB" kern="0" dirty="0"/>
          </a:p>
        </p:txBody>
      </p:sp>
      <p:pic>
        <p:nvPicPr>
          <p:cNvPr id="4" name="Picture 3" descr="A picture containing clock, drawing&#10;&#10;Description automatically generated">
            <a:extLst>
              <a:ext uri="{FF2B5EF4-FFF2-40B4-BE49-F238E27FC236}">
                <a16:creationId xmlns:a16="http://schemas.microsoft.com/office/drawing/2014/main" id="{84F791A4-E37B-4489-8E7C-51EAAC4E59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7980" y="1769096"/>
            <a:ext cx="7494013" cy="1301261"/>
          </a:xfrm>
          <a:prstGeom prst="rect">
            <a:avLst/>
          </a:prstGeom>
        </p:spPr>
      </p:pic>
      <p:grpSp>
        <p:nvGrpSpPr>
          <p:cNvPr id="14" name="Group 13">
            <a:extLst>
              <a:ext uri="{FF2B5EF4-FFF2-40B4-BE49-F238E27FC236}">
                <a16:creationId xmlns:a16="http://schemas.microsoft.com/office/drawing/2014/main" id="{BECC621F-0276-402D-8F93-EA3D39E886F1}"/>
              </a:ext>
            </a:extLst>
          </p:cNvPr>
          <p:cNvGrpSpPr/>
          <p:nvPr/>
        </p:nvGrpSpPr>
        <p:grpSpPr>
          <a:xfrm>
            <a:off x="2123139" y="1596091"/>
            <a:ext cx="3483000" cy="1613160"/>
            <a:chOff x="550153" y="2728457"/>
            <a:chExt cx="3483000" cy="1613160"/>
          </a:xfrm>
        </p:grpSpPr>
        <mc:AlternateContent xmlns:mc="http://schemas.openxmlformats.org/markup-compatibility/2006" xmlns:p14="http://schemas.microsoft.com/office/powerpoint/2010/main" xmlns:aink="http://schemas.microsoft.com/office/drawing/2016/ink">
          <mc:Choice Requires="p14 aink">
            <p:contentPart p14:bwMode="auto" r:id="rId5">
              <p14:nvContentPartPr>
                <p14:cNvPr id="3" name="Ink 2">
                  <a:extLst>
                    <a:ext uri="{FF2B5EF4-FFF2-40B4-BE49-F238E27FC236}">
                      <a16:creationId xmlns:a16="http://schemas.microsoft.com/office/drawing/2014/main" id="{A919FA4D-AC0D-40DB-9FDD-D9C4F9EEFF78}"/>
                    </a:ext>
                  </a:extLst>
                </p14:cNvPr>
                <p14:cNvContentPartPr/>
                <p14:nvPr/>
              </p14:nvContentPartPr>
              <p14:xfrm>
                <a:off x="550153" y="3539897"/>
                <a:ext cx="2129760" cy="360"/>
              </p14:xfrm>
            </p:contentPart>
          </mc:Choice>
          <mc:Fallback xmlns="">
            <p:pic>
              <p:nvPicPr>
                <p:cNvPr id="3" name="Ink 2">
                  <a:extLst>
                    <a:ext uri="{FF2B5EF4-FFF2-40B4-BE49-F238E27FC236}">
                      <a16:creationId xmlns:a16="http://schemas.microsoft.com/office/drawing/2014/main" id="{A919FA4D-AC0D-40DB-9FDD-D9C4F9EEFF78}"/>
                    </a:ext>
                  </a:extLst>
                </p:cNvPr>
                <p:cNvPicPr/>
                <p:nvPr/>
              </p:nvPicPr>
              <p:blipFill>
                <a:blip r:embed="rId6"/>
                <a:stretch>
                  <a:fillRect/>
                </a:stretch>
              </p:blipFill>
              <p:spPr>
                <a:xfrm>
                  <a:off x="541155" y="3530897"/>
                  <a:ext cx="2147397"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6" name="Ink 5">
                  <a:extLst>
                    <a:ext uri="{FF2B5EF4-FFF2-40B4-BE49-F238E27FC236}">
                      <a16:creationId xmlns:a16="http://schemas.microsoft.com/office/drawing/2014/main" id="{75AA2A43-F495-4840-8C4B-FF2875B3E1C8}"/>
                    </a:ext>
                  </a:extLst>
                </p14:cNvPr>
                <p14:cNvContentPartPr/>
                <p14:nvPr/>
              </p14:nvContentPartPr>
              <p14:xfrm>
                <a:off x="2248993" y="3468617"/>
                <a:ext cx="1537920" cy="529920"/>
              </p14:xfrm>
            </p:contentPart>
          </mc:Choice>
          <mc:Fallback xmlns="">
            <p:pic>
              <p:nvPicPr>
                <p:cNvPr id="6" name="Ink 5">
                  <a:extLst>
                    <a:ext uri="{FF2B5EF4-FFF2-40B4-BE49-F238E27FC236}">
                      <a16:creationId xmlns:a16="http://schemas.microsoft.com/office/drawing/2014/main" id="{75AA2A43-F495-4840-8C4B-FF2875B3E1C8}"/>
                    </a:ext>
                  </a:extLst>
                </p:cNvPr>
                <p:cNvPicPr/>
                <p:nvPr/>
              </p:nvPicPr>
              <p:blipFill>
                <a:blip r:embed="rId8"/>
                <a:stretch>
                  <a:fillRect/>
                </a:stretch>
              </p:blipFill>
              <p:spPr>
                <a:xfrm>
                  <a:off x="2239993" y="3459617"/>
                  <a:ext cx="1555560" cy="5475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7" name="Ink 6">
                  <a:extLst>
                    <a:ext uri="{FF2B5EF4-FFF2-40B4-BE49-F238E27FC236}">
                      <a16:creationId xmlns:a16="http://schemas.microsoft.com/office/drawing/2014/main" id="{E13AD0F4-C387-45D6-9134-EF539EB5535F}"/>
                    </a:ext>
                  </a:extLst>
                </p14:cNvPr>
                <p14:cNvContentPartPr/>
                <p14:nvPr/>
              </p14:nvContentPartPr>
              <p14:xfrm>
                <a:off x="2878633" y="3301937"/>
                <a:ext cx="1154520" cy="1039680"/>
              </p14:xfrm>
            </p:contentPart>
          </mc:Choice>
          <mc:Fallback xmlns="">
            <p:pic>
              <p:nvPicPr>
                <p:cNvPr id="7" name="Ink 6">
                  <a:extLst>
                    <a:ext uri="{FF2B5EF4-FFF2-40B4-BE49-F238E27FC236}">
                      <a16:creationId xmlns:a16="http://schemas.microsoft.com/office/drawing/2014/main" id="{E13AD0F4-C387-45D6-9134-EF539EB5535F}"/>
                    </a:ext>
                  </a:extLst>
                </p:cNvPr>
                <p:cNvPicPr/>
                <p:nvPr/>
              </p:nvPicPr>
              <p:blipFill>
                <a:blip r:embed="rId10"/>
                <a:stretch>
                  <a:fillRect/>
                </a:stretch>
              </p:blipFill>
              <p:spPr>
                <a:xfrm>
                  <a:off x="2869633" y="3292937"/>
                  <a:ext cx="1172160" cy="10573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9" name="Ink 8">
                  <a:extLst>
                    <a:ext uri="{FF2B5EF4-FFF2-40B4-BE49-F238E27FC236}">
                      <a16:creationId xmlns:a16="http://schemas.microsoft.com/office/drawing/2014/main" id="{42079FA4-2AC2-4102-B9BA-6B73E5480701}"/>
                    </a:ext>
                  </a:extLst>
                </p14:cNvPr>
                <p14:cNvContentPartPr/>
                <p14:nvPr/>
              </p14:nvContentPartPr>
              <p14:xfrm>
                <a:off x="3143953" y="2728457"/>
                <a:ext cx="294120" cy="1511640"/>
              </p14:xfrm>
            </p:contentPart>
          </mc:Choice>
          <mc:Fallback xmlns="">
            <p:pic>
              <p:nvPicPr>
                <p:cNvPr id="9" name="Ink 8">
                  <a:extLst>
                    <a:ext uri="{FF2B5EF4-FFF2-40B4-BE49-F238E27FC236}">
                      <a16:creationId xmlns:a16="http://schemas.microsoft.com/office/drawing/2014/main" id="{42079FA4-2AC2-4102-B9BA-6B73E5480701}"/>
                    </a:ext>
                  </a:extLst>
                </p:cNvPr>
                <p:cNvPicPr/>
                <p:nvPr/>
              </p:nvPicPr>
              <p:blipFill>
                <a:blip r:embed="rId12"/>
                <a:stretch>
                  <a:fillRect/>
                </a:stretch>
              </p:blipFill>
              <p:spPr>
                <a:xfrm>
                  <a:off x="3134953" y="2719457"/>
                  <a:ext cx="311760" cy="152928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10" name="Ink 9">
                <a:extLst>
                  <a:ext uri="{FF2B5EF4-FFF2-40B4-BE49-F238E27FC236}">
                    <a16:creationId xmlns:a16="http://schemas.microsoft.com/office/drawing/2014/main" id="{00C59741-0D7C-4DC6-8C30-C78D1B120C7F}"/>
                  </a:ext>
                </a:extLst>
              </p14:cNvPr>
              <p14:cNvContentPartPr/>
              <p14:nvPr/>
            </p14:nvContentPartPr>
            <p14:xfrm>
              <a:off x="5804860" y="2406595"/>
              <a:ext cx="663761" cy="663761"/>
            </p14:xfrm>
          </p:contentPart>
        </mc:Choice>
        <mc:Fallback xmlns="">
          <p:pic>
            <p:nvPicPr>
              <p:cNvPr id="10" name="Ink 9">
                <a:extLst>
                  <a:ext uri="{FF2B5EF4-FFF2-40B4-BE49-F238E27FC236}">
                    <a16:creationId xmlns:a16="http://schemas.microsoft.com/office/drawing/2014/main" id="{00C59741-0D7C-4DC6-8C30-C78D1B120C7F}"/>
                  </a:ext>
                </a:extLst>
              </p:cNvPr>
              <p:cNvPicPr/>
              <p:nvPr/>
            </p:nvPicPr>
            <p:blipFill>
              <a:blip r:embed="rId14"/>
              <a:stretch>
                <a:fillRect/>
              </a:stretch>
            </p:blipFill>
            <p:spPr>
              <a:xfrm>
                <a:off x="5795861" y="2397596"/>
                <a:ext cx="681399" cy="681399"/>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5">
            <p14:nvContentPartPr>
              <p14:cNvPr id="11" name="Ink 10">
                <a:extLst>
                  <a:ext uri="{FF2B5EF4-FFF2-40B4-BE49-F238E27FC236}">
                    <a16:creationId xmlns:a16="http://schemas.microsoft.com/office/drawing/2014/main" id="{3BF8A371-6B48-4FBE-819B-E72D8853D165}"/>
                  </a:ext>
                </a:extLst>
              </p14:cNvPr>
              <p14:cNvContentPartPr/>
              <p14:nvPr/>
            </p14:nvContentPartPr>
            <p14:xfrm>
              <a:off x="7814475" y="1557338"/>
              <a:ext cx="360" cy="1742400"/>
            </p14:xfrm>
          </p:contentPart>
        </mc:Choice>
        <mc:Fallback xmlns="">
          <p:pic>
            <p:nvPicPr>
              <p:cNvPr id="11" name="Ink 10">
                <a:extLst>
                  <a:ext uri="{FF2B5EF4-FFF2-40B4-BE49-F238E27FC236}">
                    <a16:creationId xmlns:a16="http://schemas.microsoft.com/office/drawing/2014/main" id="{3BF8A371-6B48-4FBE-819B-E72D8853D165}"/>
                  </a:ext>
                </a:extLst>
              </p:cNvPr>
              <p:cNvPicPr/>
              <p:nvPr/>
            </p:nvPicPr>
            <p:blipFill>
              <a:blip r:embed="rId16"/>
              <a:stretch>
                <a:fillRect/>
              </a:stretch>
            </p:blipFill>
            <p:spPr>
              <a:xfrm>
                <a:off x="7805475" y="1548340"/>
                <a:ext cx="18000" cy="1760036"/>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7">
            <p14:nvContentPartPr>
              <p14:cNvPr id="12" name="Ink 11">
                <a:extLst>
                  <a:ext uri="{FF2B5EF4-FFF2-40B4-BE49-F238E27FC236}">
                    <a16:creationId xmlns:a16="http://schemas.microsoft.com/office/drawing/2014/main" id="{8B79B78E-CDE8-4238-9DE2-40B12169BBF5}"/>
                  </a:ext>
                </a:extLst>
              </p14:cNvPr>
              <p14:cNvContentPartPr/>
              <p14:nvPr/>
            </p14:nvContentPartPr>
            <p14:xfrm>
              <a:off x="8796654" y="2406595"/>
              <a:ext cx="1353600" cy="360"/>
            </p14:xfrm>
          </p:contentPart>
        </mc:Choice>
        <mc:Fallback xmlns="">
          <p:pic>
            <p:nvPicPr>
              <p:cNvPr id="12" name="Ink 11">
                <a:extLst>
                  <a:ext uri="{FF2B5EF4-FFF2-40B4-BE49-F238E27FC236}">
                    <a16:creationId xmlns:a16="http://schemas.microsoft.com/office/drawing/2014/main" id="{8B79B78E-CDE8-4238-9DE2-40B12169BBF5}"/>
                  </a:ext>
                </a:extLst>
              </p:cNvPr>
              <p:cNvPicPr/>
              <p:nvPr/>
            </p:nvPicPr>
            <p:blipFill>
              <a:blip r:embed="rId18"/>
              <a:stretch>
                <a:fillRect/>
              </a:stretch>
            </p:blipFill>
            <p:spPr>
              <a:xfrm>
                <a:off x="8787652" y="2397595"/>
                <a:ext cx="1371245" cy="18000"/>
              </a:xfrm>
              <a:prstGeom prst="rect">
                <a:avLst/>
              </a:prstGeom>
            </p:spPr>
          </p:pic>
        </mc:Fallback>
      </mc:AlternateContent>
      <p:sp>
        <p:nvSpPr>
          <p:cNvPr id="5" name="Content Placeholder 2">
            <a:extLst>
              <a:ext uri="{FF2B5EF4-FFF2-40B4-BE49-F238E27FC236}">
                <a16:creationId xmlns:a16="http://schemas.microsoft.com/office/drawing/2014/main" id="{1A3C29EF-9971-4346-8061-3532A53BFE53}"/>
              </a:ext>
            </a:extLst>
          </p:cNvPr>
          <p:cNvSpPr txBox="1">
            <a:spLocks/>
          </p:cNvSpPr>
          <p:nvPr/>
        </p:nvSpPr>
        <p:spPr>
          <a:xfrm>
            <a:off x="616743" y="3948883"/>
            <a:ext cx="7492573" cy="133032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Look at the lines of symmetry in the first two shapes. How many do they have?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Identify the lines of symmetry in the final three shapes.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25766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500" fill="hold"/>
                                        <p:tgtEl>
                                          <p:spTgt spid="10"/>
                                        </p:tgtEl>
                                        <p:attrNameLst>
                                          <p:attrName>drawProgress</p:attrName>
                                        </p:attrNameLst>
                                      </p:cBhvr>
                                      <p:tavLst>
                                        <p:tav tm="0">
                                          <p:val>
                                            <p:fltVal val="0"/>
                                          </p:val>
                                        </p:tav>
                                        <p:tav tm="100000">
                                          <p:val>
                                            <p:fltVal val="1"/>
                                          </p:val>
                                        </p:tav>
                                      </p:tavLst>
                                    </p:anim>
                                  </p:childTnLst>
                                </p:cTn>
                              </p:par>
                            </p:childTnLst>
                          </p:cTn>
                        </p:par>
                      </p:childTnLst>
                    </p:cTn>
                  </p:par>
                  <p:par>
                    <p:cTn id="8" fill="hold">
                      <p:stCondLst>
                        <p:cond delay="indefinite"/>
                      </p:stCondLst>
                      <p:childTnLst>
                        <p:par>
                          <p:cTn id="9" fill="hold">
                            <p:stCondLst>
                              <p:cond delay="0"/>
                            </p:stCondLst>
                            <p:childTnLst>
                              <p:par>
                                <p:cTn id="10" presetID="63"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500" fill="hold"/>
                                        <p:tgtEl>
                                          <p:spTgt spid="11"/>
                                        </p:tgtEl>
                                        <p:attrNameLst>
                                          <p:attrName>drawProgress</p:attrName>
                                        </p:attrNameLst>
                                      </p:cBhvr>
                                      <p:tavLst>
                                        <p:tav tm="0">
                                          <p:val>
                                            <p:fltVal val="0"/>
                                          </p:val>
                                        </p:tav>
                                        <p:tav tm="100000">
                                          <p:val>
                                            <p:fltVal val="1"/>
                                          </p:val>
                                        </p:tav>
                                      </p:tavLst>
                                    </p:anim>
                                  </p:childTnLst>
                                </p:cTn>
                              </p:par>
                            </p:childTnLst>
                          </p:cTn>
                        </p:par>
                      </p:childTnLst>
                    </p:cTn>
                  </p:par>
                  <p:par>
                    <p:cTn id="13" fill="hold">
                      <p:stCondLst>
                        <p:cond delay="indefinite"/>
                      </p:stCondLst>
                      <p:childTnLst>
                        <p:par>
                          <p:cTn id="14" fill="hold">
                            <p:stCondLst>
                              <p:cond delay="0"/>
                            </p:stCondLst>
                            <p:childTnLst>
                              <p:par>
                                <p:cTn id="15" presetID="63"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500" fill="hold"/>
                                        <p:tgtEl>
                                          <p:spTgt spid="12"/>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CE4B5-7E76-4A35-8262-7A97DEC5AB76}"/>
              </a:ext>
            </a:extLst>
          </p:cNvPr>
          <p:cNvSpPr>
            <a:spLocks noGrp="1"/>
          </p:cNvSpPr>
          <p:nvPr>
            <p:ph type="title"/>
          </p:nvPr>
        </p:nvSpPr>
        <p:spPr/>
        <p:txBody>
          <a:bodyPr/>
          <a:lstStyle/>
          <a:p>
            <a:pPr>
              <a:buClrTx/>
              <a:buFontTx/>
              <a:buNone/>
            </a:pPr>
            <a:r>
              <a:rPr lang="en-GB" dirty="0"/>
              <a:t>4G-3 Identify line symmetry in 2D shapes</a:t>
            </a:r>
            <a:endParaRPr lang="en-GB" kern="0" dirty="0"/>
          </a:p>
        </p:txBody>
      </p:sp>
      <p:sp>
        <p:nvSpPr>
          <p:cNvPr id="6" name="Content Placeholder 2">
            <a:extLst>
              <a:ext uri="{FF2B5EF4-FFF2-40B4-BE49-F238E27FC236}">
                <a16:creationId xmlns:a16="http://schemas.microsoft.com/office/drawing/2014/main" id="{20FE2918-E1C6-4041-97A1-3C37AF1C3F90}"/>
              </a:ext>
            </a:extLst>
          </p:cNvPr>
          <p:cNvSpPr txBox="1">
            <a:spLocks/>
          </p:cNvSpPr>
          <p:nvPr/>
        </p:nvSpPr>
        <p:spPr>
          <a:xfrm>
            <a:off x="6232978" y="2135190"/>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complete the symmetrical pattern?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is your strategy? Can you start closest to the mirror line?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can you check your answer?</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see another line of symmetry?</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for other patterns.</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7" name="Picture 6" descr="A picture containing tiled, food&#10;&#10;Description automatically generated">
            <a:extLst>
              <a:ext uri="{FF2B5EF4-FFF2-40B4-BE49-F238E27FC236}">
                <a16:creationId xmlns:a16="http://schemas.microsoft.com/office/drawing/2014/main" id="{5A1E84A6-67B8-45C0-85BF-9A8E1E9799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846" y="2375311"/>
            <a:ext cx="5529143" cy="2583933"/>
          </a:xfrm>
          <a:prstGeom prst="rect">
            <a:avLst/>
          </a:prstGeom>
        </p:spPr>
      </p:pic>
      <p:pic>
        <p:nvPicPr>
          <p:cNvPr id="8" name="Picture 7">
            <a:extLst>
              <a:ext uri="{FF2B5EF4-FFF2-40B4-BE49-F238E27FC236}">
                <a16:creationId xmlns:a16="http://schemas.microsoft.com/office/drawing/2014/main" id="{B5C78255-A41B-4D60-A600-1A730862BBBE}"/>
              </a:ext>
            </a:extLst>
          </p:cNvPr>
          <p:cNvPicPr>
            <a:picLocks noChangeAspect="1"/>
          </p:cNvPicPr>
          <p:nvPr/>
        </p:nvPicPr>
        <p:blipFill>
          <a:blip r:embed="rId5"/>
          <a:stretch>
            <a:fillRect/>
          </a:stretch>
        </p:blipFill>
        <p:spPr>
          <a:xfrm>
            <a:off x="3968539" y="2896115"/>
            <a:ext cx="536907" cy="542967"/>
          </a:xfrm>
          <a:prstGeom prst="rect">
            <a:avLst/>
          </a:prstGeom>
        </p:spPr>
      </p:pic>
      <p:pic>
        <p:nvPicPr>
          <p:cNvPr id="43" name="Picture 42">
            <a:extLst>
              <a:ext uri="{FF2B5EF4-FFF2-40B4-BE49-F238E27FC236}">
                <a16:creationId xmlns:a16="http://schemas.microsoft.com/office/drawing/2014/main" id="{6ED1C6B6-E237-4967-817F-DE7C3570E862}"/>
              </a:ext>
            </a:extLst>
          </p:cNvPr>
          <p:cNvPicPr>
            <a:picLocks noChangeAspect="1"/>
          </p:cNvPicPr>
          <p:nvPr/>
        </p:nvPicPr>
        <p:blipFill>
          <a:blip r:embed="rId5"/>
          <a:stretch>
            <a:fillRect/>
          </a:stretch>
        </p:blipFill>
        <p:spPr>
          <a:xfrm>
            <a:off x="3968539" y="3914688"/>
            <a:ext cx="536907" cy="542967"/>
          </a:xfrm>
          <a:prstGeom prst="rect">
            <a:avLst/>
          </a:prstGeom>
        </p:spPr>
      </p:pic>
      <p:pic>
        <p:nvPicPr>
          <p:cNvPr id="44" name="Picture 43">
            <a:extLst>
              <a:ext uri="{FF2B5EF4-FFF2-40B4-BE49-F238E27FC236}">
                <a16:creationId xmlns:a16="http://schemas.microsoft.com/office/drawing/2014/main" id="{7E32A9CD-2666-4217-BA44-F41167541085}"/>
              </a:ext>
            </a:extLst>
          </p:cNvPr>
          <p:cNvPicPr>
            <a:picLocks noChangeAspect="1"/>
          </p:cNvPicPr>
          <p:nvPr/>
        </p:nvPicPr>
        <p:blipFill>
          <a:blip r:embed="rId5"/>
          <a:stretch>
            <a:fillRect/>
          </a:stretch>
        </p:blipFill>
        <p:spPr>
          <a:xfrm>
            <a:off x="3455961" y="3408237"/>
            <a:ext cx="536907" cy="542967"/>
          </a:xfrm>
          <a:prstGeom prst="rect">
            <a:avLst/>
          </a:prstGeom>
        </p:spPr>
      </p:pic>
      <p:sp>
        <p:nvSpPr>
          <p:cNvPr id="9" name="Rectangle 8">
            <a:extLst>
              <a:ext uri="{FF2B5EF4-FFF2-40B4-BE49-F238E27FC236}">
                <a16:creationId xmlns:a16="http://schemas.microsoft.com/office/drawing/2014/main" id="{FAD35E1D-E2BE-4AD4-B07B-D7191738345F}"/>
              </a:ext>
            </a:extLst>
          </p:cNvPr>
          <p:cNvSpPr/>
          <p:nvPr/>
        </p:nvSpPr>
        <p:spPr bwMode="auto">
          <a:xfrm>
            <a:off x="3482336" y="2921638"/>
            <a:ext cx="486203" cy="4866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6" name="Rectangle 45">
            <a:extLst>
              <a:ext uri="{FF2B5EF4-FFF2-40B4-BE49-F238E27FC236}">
                <a16:creationId xmlns:a16="http://schemas.microsoft.com/office/drawing/2014/main" id="{DF889F85-5990-4A85-9C5C-0C064F9C1C9C}"/>
              </a:ext>
            </a:extLst>
          </p:cNvPr>
          <p:cNvSpPr/>
          <p:nvPr/>
        </p:nvSpPr>
        <p:spPr bwMode="auto">
          <a:xfrm>
            <a:off x="3482336" y="3950016"/>
            <a:ext cx="486203" cy="4866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0" name="Picture 9">
            <a:extLst>
              <a:ext uri="{FF2B5EF4-FFF2-40B4-BE49-F238E27FC236}">
                <a16:creationId xmlns:a16="http://schemas.microsoft.com/office/drawing/2014/main" id="{F3A41665-9518-447E-B36E-BFB40AB1AC07}"/>
              </a:ext>
            </a:extLst>
          </p:cNvPr>
          <p:cNvPicPr>
            <a:picLocks noChangeAspect="1"/>
          </p:cNvPicPr>
          <p:nvPr/>
        </p:nvPicPr>
        <p:blipFill>
          <a:blip r:embed="rId6"/>
          <a:stretch>
            <a:fillRect/>
          </a:stretch>
        </p:blipFill>
        <p:spPr>
          <a:xfrm>
            <a:off x="3222972" y="2895870"/>
            <a:ext cx="264755" cy="542967"/>
          </a:xfrm>
          <a:prstGeom prst="rect">
            <a:avLst/>
          </a:prstGeom>
        </p:spPr>
      </p:pic>
      <p:pic>
        <p:nvPicPr>
          <p:cNvPr id="47" name="Picture 46">
            <a:extLst>
              <a:ext uri="{FF2B5EF4-FFF2-40B4-BE49-F238E27FC236}">
                <a16:creationId xmlns:a16="http://schemas.microsoft.com/office/drawing/2014/main" id="{AD80A347-3911-4B9A-8D58-A1E3B6112C35}"/>
              </a:ext>
            </a:extLst>
          </p:cNvPr>
          <p:cNvPicPr>
            <a:picLocks noChangeAspect="1"/>
          </p:cNvPicPr>
          <p:nvPr/>
        </p:nvPicPr>
        <p:blipFill>
          <a:blip r:embed="rId6"/>
          <a:stretch>
            <a:fillRect/>
          </a:stretch>
        </p:blipFill>
        <p:spPr>
          <a:xfrm>
            <a:off x="3222972" y="3920360"/>
            <a:ext cx="264755" cy="534863"/>
          </a:xfrm>
          <a:prstGeom prst="rect">
            <a:avLst/>
          </a:prstGeom>
        </p:spPr>
      </p:pic>
    </p:spTree>
    <p:custDataLst>
      <p:tags r:id="rId1"/>
    </p:custDataLst>
    <p:extLst>
      <p:ext uri="{BB962C8B-B14F-4D97-AF65-F5344CB8AC3E}">
        <p14:creationId xmlns:p14="http://schemas.microsoft.com/office/powerpoint/2010/main" val="178933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4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CE4B5-7E76-4A35-8262-7A97DEC5AB76}"/>
              </a:ext>
            </a:extLst>
          </p:cNvPr>
          <p:cNvSpPr>
            <a:spLocks noGrp="1"/>
          </p:cNvSpPr>
          <p:nvPr>
            <p:ph type="title"/>
          </p:nvPr>
        </p:nvSpPr>
        <p:spPr/>
        <p:txBody>
          <a:bodyPr/>
          <a:lstStyle/>
          <a:p>
            <a:pPr>
              <a:buClrTx/>
              <a:buFontTx/>
              <a:buNone/>
            </a:pPr>
            <a:r>
              <a:rPr lang="en-GB" dirty="0"/>
              <a:t>4G-3 Identify line symmetry in 2D shapes</a:t>
            </a:r>
            <a:endParaRPr lang="en-GB" kern="0" dirty="0"/>
          </a:p>
        </p:txBody>
      </p:sp>
      <p:sp>
        <p:nvSpPr>
          <p:cNvPr id="6" name="Content Placeholder 2">
            <a:extLst>
              <a:ext uri="{FF2B5EF4-FFF2-40B4-BE49-F238E27FC236}">
                <a16:creationId xmlns:a16="http://schemas.microsoft.com/office/drawing/2014/main" id="{20FE2918-E1C6-4041-97A1-3C37AF1C3F90}"/>
              </a:ext>
            </a:extLst>
          </p:cNvPr>
          <p:cNvSpPr txBox="1">
            <a:spLocks/>
          </p:cNvSpPr>
          <p:nvPr/>
        </p:nvSpPr>
        <p:spPr>
          <a:xfrm>
            <a:off x="6192012" y="1557338"/>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reflect this shape in the mirror line? What is your strategy?</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Take one of the points, count how far this is from the mirror line, then reflect on the other side of the mirror line by counting the same. Repeat for the other points.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Name the polygon you have completed.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Progress to diagonal lines of symmetry.</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7" name="Picture 6" descr="A picture containing star&#10;&#10;Description automatically generated">
            <a:extLst>
              <a:ext uri="{FF2B5EF4-FFF2-40B4-BE49-F238E27FC236}">
                <a16:creationId xmlns:a16="http://schemas.microsoft.com/office/drawing/2014/main" id="{63DB4B95-7C0E-4DD9-9A32-5B64FD80A5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555" y="1505487"/>
            <a:ext cx="4133959" cy="3847026"/>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5">
            <p14:nvContentPartPr>
              <p14:cNvPr id="8" name="Ink 7">
                <a:extLst>
                  <a:ext uri="{FF2B5EF4-FFF2-40B4-BE49-F238E27FC236}">
                    <a16:creationId xmlns:a16="http://schemas.microsoft.com/office/drawing/2014/main" id="{3BEFC00F-0DCE-48DB-8B2D-C30DC9CBD341}"/>
                  </a:ext>
                </a:extLst>
              </p14:cNvPr>
              <p14:cNvContentPartPr/>
              <p14:nvPr/>
            </p14:nvContentPartPr>
            <p14:xfrm>
              <a:off x="5413122" y="2724626"/>
              <a:ext cx="360" cy="360"/>
            </p14:xfrm>
          </p:contentPart>
        </mc:Choice>
        <mc:Fallback xmlns="">
          <p:pic>
            <p:nvPicPr>
              <p:cNvPr id="8" name="Ink 7">
                <a:extLst>
                  <a:ext uri="{FF2B5EF4-FFF2-40B4-BE49-F238E27FC236}">
                    <a16:creationId xmlns:a16="http://schemas.microsoft.com/office/drawing/2014/main" id="{3BEFC00F-0DCE-48DB-8B2D-C30DC9CBD341}"/>
                  </a:ext>
                </a:extLst>
              </p:cNvPr>
              <p:cNvPicPr/>
              <p:nvPr/>
            </p:nvPicPr>
            <p:blipFill>
              <a:blip r:embed="rId6"/>
              <a:stretch>
                <a:fillRect/>
              </a:stretch>
            </p:blipFill>
            <p:spPr>
              <a:xfrm>
                <a:off x="5404482" y="2715626"/>
                <a:ext cx="18000" cy="18000"/>
              </a:xfrm>
              <a:prstGeom prst="rect">
                <a:avLst/>
              </a:prstGeom>
            </p:spPr>
          </p:pic>
        </mc:Fallback>
      </mc:AlternateContent>
      <p:grpSp>
        <p:nvGrpSpPr>
          <p:cNvPr id="11" name="Group 10">
            <a:extLst>
              <a:ext uri="{FF2B5EF4-FFF2-40B4-BE49-F238E27FC236}">
                <a16:creationId xmlns:a16="http://schemas.microsoft.com/office/drawing/2014/main" id="{2898590F-0E25-4E92-B82B-FA26EE1DCB2C}"/>
              </a:ext>
            </a:extLst>
          </p:cNvPr>
          <p:cNvGrpSpPr/>
          <p:nvPr/>
        </p:nvGrpSpPr>
        <p:grpSpPr>
          <a:xfrm>
            <a:off x="2385522" y="4513106"/>
            <a:ext cx="117360" cy="146520"/>
            <a:chOff x="2385522" y="4513106"/>
            <a:chExt cx="117360" cy="146520"/>
          </a:xfrm>
        </p:grpSpPr>
        <mc:AlternateContent xmlns:mc="http://schemas.openxmlformats.org/markup-compatibility/2006" xmlns:p14="http://schemas.microsoft.com/office/powerpoint/2010/main" xmlns:aink="http://schemas.microsoft.com/office/drawing/2016/ink">
          <mc:Choice Requires="p14 aink">
            <p:contentPart p14:bwMode="auto" r:id="rId7">
              <p14:nvContentPartPr>
                <p14:cNvPr id="9" name="Ink 8">
                  <a:extLst>
                    <a:ext uri="{FF2B5EF4-FFF2-40B4-BE49-F238E27FC236}">
                      <a16:creationId xmlns:a16="http://schemas.microsoft.com/office/drawing/2014/main" id="{0C094780-4A76-4349-B9F1-0E0C821FC566}"/>
                    </a:ext>
                  </a:extLst>
                </p14:cNvPr>
                <p14:cNvContentPartPr/>
                <p14:nvPr/>
              </p14:nvContentPartPr>
              <p14:xfrm>
                <a:off x="2385522" y="4513106"/>
                <a:ext cx="117360" cy="120600"/>
              </p14:xfrm>
            </p:contentPart>
          </mc:Choice>
          <mc:Fallback xmlns="">
            <p:pic>
              <p:nvPicPr>
                <p:cNvPr id="9" name="Ink 8">
                  <a:extLst>
                    <a:ext uri="{FF2B5EF4-FFF2-40B4-BE49-F238E27FC236}">
                      <a16:creationId xmlns:a16="http://schemas.microsoft.com/office/drawing/2014/main" id="{0C094780-4A76-4349-B9F1-0E0C821FC566}"/>
                    </a:ext>
                  </a:extLst>
                </p:cNvPr>
                <p:cNvPicPr/>
                <p:nvPr/>
              </p:nvPicPr>
              <p:blipFill>
                <a:blip r:embed="rId8"/>
                <a:stretch>
                  <a:fillRect/>
                </a:stretch>
              </p:blipFill>
              <p:spPr>
                <a:xfrm>
                  <a:off x="2376882" y="4504466"/>
                  <a:ext cx="135000" cy="138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10" name="Ink 9">
                  <a:extLst>
                    <a:ext uri="{FF2B5EF4-FFF2-40B4-BE49-F238E27FC236}">
                      <a16:creationId xmlns:a16="http://schemas.microsoft.com/office/drawing/2014/main" id="{CA23333A-38A2-4599-9187-00798E8ED9C2}"/>
                    </a:ext>
                  </a:extLst>
                </p14:cNvPr>
                <p14:cNvContentPartPr/>
                <p14:nvPr/>
              </p14:nvContentPartPr>
              <p14:xfrm>
                <a:off x="2423682" y="4560266"/>
                <a:ext cx="69840" cy="99360"/>
              </p14:xfrm>
            </p:contentPart>
          </mc:Choice>
          <mc:Fallback xmlns="">
            <p:pic>
              <p:nvPicPr>
                <p:cNvPr id="10" name="Ink 9">
                  <a:extLst>
                    <a:ext uri="{FF2B5EF4-FFF2-40B4-BE49-F238E27FC236}">
                      <a16:creationId xmlns:a16="http://schemas.microsoft.com/office/drawing/2014/main" id="{CA23333A-38A2-4599-9187-00798E8ED9C2}"/>
                    </a:ext>
                  </a:extLst>
                </p:cNvPr>
                <p:cNvPicPr/>
                <p:nvPr/>
              </p:nvPicPr>
              <p:blipFill>
                <a:blip r:embed="rId10"/>
                <a:stretch>
                  <a:fillRect/>
                </a:stretch>
              </p:blipFill>
              <p:spPr>
                <a:xfrm>
                  <a:off x="2415042" y="4551266"/>
                  <a:ext cx="87480" cy="117000"/>
                </a:xfrm>
                <a:prstGeom prst="rect">
                  <a:avLst/>
                </a:prstGeom>
              </p:spPr>
            </p:pic>
          </mc:Fallback>
        </mc:AlternateContent>
      </p:grpSp>
      <p:grpSp>
        <p:nvGrpSpPr>
          <p:cNvPr id="43" name="Group 42">
            <a:extLst>
              <a:ext uri="{FF2B5EF4-FFF2-40B4-BE49-F238E27FC236}">
                <a16:creationId xmlns:a16="http://schemas.microsoft.com/office/drawing/2014/main" id="{A83C4835-2B5E-4E63-9742-2405059599D2}"/>
              </a:ext>
            </a:extLst>
          </p:cNvPr>
          <p:cNvGrpSpPr/>
          <p:nvPr/>
        </p:nvGrpSpPr>
        <p:grpSpPr>
          <a:xfrm>
            <a:off x="4281642" y="4943666"/>
            <a:ext cx="118800" cy="103680"/>
            <a:chOff x="4281642" y="4943666"/>
            <a:chExt cx="118800" cy="103680"/>
          </a:xfrm>
        </p:grpSpPr>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15" name="Ink 14">
                  <a:extLst>
                    <a:ext uri="{FF2B5EF4-FFF2-40B4-BE49-F238E27FC236}">
                      <a16:creationId xmlns:a16="http://schemas.microsoft.com/office/drawing/2014/main" id="{8FB93A40-6FAE-465D-A698-61C10670AAD3}"/>
                    </a:ext>
                  </a:extLst>
                </p14:cNvPr>
                <p14:cNvContentPartPr/>
                <p14:nvPr/>
              </p14:nvContentPartPr>
              <p14:xfrm>
                <a:off x="4289562" y="4950866"/>
                <a:ext cx="110880" cy="38880"/>
              </p14:xfrm>
            </p:contentPart>
          </mc:Choice>
          <mc:Fallback xmlns="">
            <p:pic>
              <p:nvPicPr>
                <p:cNvPr id="15" name="Ink 14">
                  <a:extLst>
                    <a:ext uri="{FF2B5EF4-FFF2-40B4-BE49-F238E27FC236}">
                      <a16:creationId xmlns:a16="http://schemas.microsoft.com/office/drawing/2014/main" id="{8FB93A40-6FAE-465D-A698-61C10670AAD3}"/>
                    </a:ext>
                  </a:extLst>
                </p:cNvPr>
                <p:cNvPicPr/>
                <p:nvPr/>
              </p:nvPicPr>
              <p:blipFill>
                <a:blip r:embed="rId12"/>
                <a:stretch>
                  <a:fillRect/>
                </a:stretch>
              </p:blipFill>
              <p:spPr>
                <a:xfrm>
                  <a:off x="4280562" y="4941866"/>
                  <a:ext cx="128520" cy="565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16" name="Ink 15">
                  <a:extLst>
                    <a:ext uri="{FF2B5EF4-FFF2-40B4-BE49-F238E27FC236}">
                      <a16:creationId xmlns:a16="http://schemas.microsoft.com/office/drawing/2014/main" id="{E13C0327-4533-41CC-A1DF-C6743CE63246}"/>
                    </a:ext>
                  </a:extLst>
                </p14:cNvPr>
                <p14:cNvContentPartPr/>
                <p14:nvPr/>
              </p14:nvContentPartPr>
              <p14:xfrm>
                <a:off x="4281642" y="4943666"/>
                <a:ext cx="102960" cy="103680"/>
              </p14:xfrm>
            </p:contentPart>
          </mc:Choice>
          <mc:Fallback xmlns="">
            <p:pic>
              <p:nvPicPr>
                <p:cNvPr id="16" name="Ink 15">
                  <a:extLst>
                    <a:ext uri="{FF2B5EF4-FFF2-40B4-BE49-F238E27FC236}">
                      <a16:creationId xmlns:a16="http://schemas.microsoft.com/office/drawing/2014/main" id="{E13C0327-4533-41CC-A1DF-C6743CE63246}"/>
                    </a:ext>
                  </a:extLst>
                </p:cNvPr>
                <p:cNvPicPr/>
                <p:nvPr/>
              </p:nvPicPr>
              <p:blipFill>
                <a:blip r:embed="rId14"/>
                <a:stretch>
                  <a:fillRect/>
                </a:stretch>
              </p:blipFill>
              <p:spPr>
                <a:xfrm>
                  <a:off x="4272642" y="4934666"/>
                  <a:ext cx="120600" cy="121320"/>
                </a:xfrm>
                <a:prstGeom prst="rect">
                  <a:avLst/>
                </a:prstGeom>
              </p:spPr>
            </p:pic>
          </mc:Fallback>
        </mc:AlternateContent>
      </p:grpSp>
      <p:grpSp>
        <p:nvGrpSpPr>
          <p:cNvPr id="49" name="Group 48">
            <a:extLst>
              <a:ext uri="{FF2B5EF4-FFF2-40B4-BE49-F238E27FC236}">
                <a16:creationId xmlns:a16="http://schemas.microsoft.com/office/drawing/2014/main" id="{22A5A801-F89C-403D-BB21-622E361DFF16}"/>
              </a:ext>
            </a:extLst>
          </p:cNvPr>
          <p:cNvGrpSpPr/>
          <p:nvPr/>
        </p:nvGrpSpPr>
        <p:grpSpPr>
          <a:xfrm>
            <a:off x="3549042" y="4148426"/>
            <a:ext cx="86760" cy="146160"/>
            <a:chOff x="3549042" y="4148426"/>
            <a:chExt cx="86760" cy="146160"/>
          </a:xfrm>
        </p:grpSpPr>
        <mc:AlternateContent xmlns:mc="http://schemas.openxmlformats.org/markup-compatibility/2006" xmlns:p14="http://schemas.microsoft.com/office/powerpoint/2010/main" xmlns:aink="http://schemas.microsoft.com/office/drawing/2016/ink">
          <mc:Choice Requires="p14 aink">
            <p:contentPart p14:bwMode="auto" r:id="rId15">
              <p14:nvContentPartPr>
                <p14:cNvPr id="47" name="Ink 46">
                  <a:extLst>
                    <a:ext uri="{FF2B5EF4-FFF2-40B4-BE49-F238E27FC236}">
                      <a16:creationId xmlns:a16="http://schemas.microsoft.com/office/drawing/2014/main" id="{ED36A735-C13D-41F4-B65A-9A07265859E7}"/>
                    </a:ext>
                  </a:extLst>
                </p14:cNvPr>
                <p14:cNvContentPartPr/>
                <p14:nvPr/>
              </p14:nvContentPartPr>
              <p14:xfrm>
                <a:off x="3549042" y="4148426"/>
                <a:ext cx="69120" cy="83520"/>
              </p14:xfrm>
            </p:contentPart>
          </mc:Choice>
          <mc:Fallback xmlns="">
            <p:pic>
              <p:nvPicPr>
                <p:cNvPr id="47" name="Ink 46">
                  <a:extLst>
                    <a:ext uri="{FF2B5EF4-FFF2-40B4-BE49-F238E27FC236}">
                      <a16:creationId xmlns:a16="http://schemas.microsoft.com/office/drawing/2014/main" id="{ED36A735-C13D-41F4-B65A-9A07265859E7}"/>
                    </a:ext>
                  </a:extLst>
                </p:cNvPr>
                <p:cNvPicPr/>
                <p:nvPr/>
              </p:nvPicPr>
              <p:blipFill>
                <a:blip r:embed="rId16"/>
                <a:stretch>
                  <a:fillRect/>
                </a:stretch>
              </p:blipFill>
              <p:spPr>
                <a:xfrm>
                  <a:off x="3540402" y="4139786"/>
                  <a:ext cx="86760" cy="1011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7">
              <p14:nvContentPartPr>
                <p14:cNvPr id="48" name="Ink 47">
                  <a:extLst>
                    <a:ext uri="{FF2B5EF4-FFF2-40B4-BE49-F238E27FC236}">
                      <a16:creationId xmlns:a16="http://schemas.microsoft.com/office/drawing/2014/main" id="{74FA0889-FEB3-4C58-9977-D231AB6CB0C4}"/>
                    </a:ext>
                  </a:extLst>
                </p14:cNvPr>
                <p14:cNvContentPartPr/>
                <p14:nvPr/>
              </p14:nvContentPartPr>
              <p14:xfrm>
                <a:off x="3568482" y="4177586"/>
                <a:ext cx="67320" cy="117000"/>
              </p14:xfrm>
            </p:contentPart>
          </mc:Choice>
          <mc:Fallback xmlns="">
            <p:pic>
              <p:nvPicPr>
                <p:cNvPr id="48" name="Ink 47">
                  <a:extLst>
                    <a:ext uri="{FF2B5EF4-FFF2-40B4-BE49-F238E27FC236}">
                      <a16:creationId xmlns:a16="http://schemas.microsoft.com/office/drawing/2014/main" id="{74FA0889-FEB3-4C58-9977-D231AB6CB0C4}"/>
                    </a:ext>
                  </a:extLst>
                </p:cNvPr>
                <p:cNvPicPr/>
                <p:nvPr/>
              </p:nvPicPr>
              <p:blipFill>
                <a:blip r:embed="rId18"/>
                <a:stretch>
                  <a:fillRect/>
                </a:stretch>
              </p:blipFill>
              <p:spPr>
                <a:xfrm>
                  <a:off x="3559842" y="4168946"/>
                  <a:ext cx="84960" cy="13464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53" name="Ink 52">
                <a:extLst>
                  <a:ext uri="{FF2B5EF4-FFF2-40B4-BE49-F238E27FC236}">
                    <a16:creationId xmlns:a16="http://schemas.microsoft.com/office/drawing/2014/main" id="{F30F8A78-6D87-4EA9-AC35-D6559AD88B34}"/>
                  </a:ext>
                </a:extLst>
              </p14:cNvPr>
              <p14:cNvContentPartPr/>
              <p14:nvPr/>
            </p14:nvContentPartPr>
            <p14:xfrm>
              <a:off x="2465442" y="2327906"/>
              <a:ext cx="360" cy="1161000"/>
            </p14:xfrm>
          </p:contentPart>
        </mc:Choice>
        <mc:Fallback xmlns="">
          <p:pic>
            <p:nvPicPr>
              <p:cNvPr id="53" name="Ink 52">
                <a:extLst>
                  <a:ext uri="{FF2B5EF4-FFF2-40B4-BE49-F238E27FC236}">
                    <a16:creationId xmlns:a16="http://schemas.microsoft.com/office/drawing/2014/main" id="{F30F8A78-6D87-4EA9-AC35-D6559AD88B34}"/>
                  </a:ext>
                </a:extLst>
              </p:cNvPr>
              <p:cNvPicPr/>
              <p:nvPr/>
            </p:nvPicPr>
            <p:blipFill>
              <a:blip r:embed="rId20"/>
              <a:stretch>
                <a:fillRect/>
              </a:stretch>
            </p:blipFill>
            <p:spPr>
              <a:xfrm>
                <a:off x="2456802" y="2318906"/>
                <a:ext cx="18000" cy="11786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1">
            <p14:nvContentPartPr>
              <p14:cNvPr id="55" name="Ink 54">
                <a:extLst>
                  <a:ext uri="{FF2B5EF4-FFF2-40B4-BE49-F238E27FC236}">
                    <a16:creationId xmlns:a16="http://schemas.microsoft.com/office/drawing/2014/main" id="{16A775EC-EFA8-441B-AC1F-6C8EF1893907}"/>
                  </a:ext>
                </a:extLst>
              </p14:cNvPr>
              <p14:cNvContentPartPr/>
              <p14:nvPr/>
            </p14:nvContentPartPr>
            <p14:xfrm>
              <a:off x="4355442" y="1965746"/>
              <a:ext cx="360" cy="1483560"/>
            </p14:xfrm>
          </p:contentPart>
        </mc:Choice>
        <mc:Fallback xmlns="">
          <p:pic>
            <p:nvPicPr>
              <p:cNvPr id="55" name="Ink 54">
                <a:extLst>
                  <a:ext uri="{FF2B5EF4-FFF2-40B4-BE49-F238E27FC236}">
                    <a16:creationId xmlns:a16="http://schemas.microsoft.com/office/drawing/2014/main" id="{16A775EC-EFA8-441B-AC1F-6C8EF1893907}"/>
                  </a:ext>
                </a:extLst>
              </p:cNvPr>
              <p:cNvPicPr/>
              <p:nvPr/>
            </p:nvPicPr>
            <p:blipFill>
              <a:blip r:embed="rId22"/>
              <a:stretch>
                <a:fillRect/>
              </a:stretch>
            </p:blipFill>
            <p:spPr>
              <a:xfrm>
                <a:off x="4346802" y="1957106"/>
                <a:ext cx="18000" cy="15012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3">
            <p14:nvContentPartPr>
              <p14:cNvPr id="44" name="Ink 43">
                <a:extLst>
                  <a:ext uri="{FF2B5EF4-FFF2-40B4-BE49-F238E27FC236}">
                    <a16:creationId xmlns:a16="http://schemas.microsoft.com/office/drawing/2014/main" id="{57F1537D-51CB-4758-B1BB-A9DC07A1F3EE}"/>
                  </a:ext>
                </a:extLst>
              </p14:cNvPr>
              <p14:cNvContentPartPr/>
              <p14:nvPr/>
            </p14:nvContentPartPr>
            <p14:xfrm>
              <a:off x="4287042" y="1850906"/>
              <a:ext cx="139680" cy="145440"/>
            </p14:xfrm>
          </p:contentPart>
        </mc:Choice>
        <mc:Fallback xmlns="">
          <p:pic>
            <p:nvPicPr>
              <p:cNvPr id="44" name="Ink 43">
                <a:extLst>
                  <a:ext uri="{FF2B5EF4-FFF2-40B4-BE49-F238E27FC236}">
                    <a16:creationId xmlns:a16="http://schemas.microsoft.com/office/drawing/2014/main" id="{57F1537D-51CB-4758-B1BB-A9DC07A1F3EE}"/>
                  </a:ext>
                </a:extLst>
              </p:cNvPr>
              <p:cNvPicPr/>
              <p:nvPr/>
            </p:nvPicPr>
            <p:blipFill>
              <a:blip r:embed="rId24"/>
              <a:stretch>
                <a:fillRect/>
              </a:stretch>
            </p:blipFill>
            <p:spPr>
              <a:xfrm>
                <a:off x="4278042" y="1842266"/>
                <a:ext cx="157320" cy="1630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5">
            <p14:nvContentPartPr>
              <p14:cNvPr id="45" name="Ink 44">
                <a:extLst>
                  <a:ext uri="{FF2B5EF4-FFF2-40B4-BE49-F238E27FC236}">
                    <a16:creationId xmlns:a16="http://schemas.microsoft.com/office/drawing/2014/main" id="{DEE38918-2A9E-4045-B30E-EB9F22B52DD9}"/>
                  </a:ext>
                </a:extLst>
              </p14:cNvPr>
              <p14:cNvContentPartPr/>
              <p14:nvPr/>
            </p14:nvContentPartPr>
            <p14:xfrm>
              <a:off x="4269762" y="1892306"/>
              <a:ext cx="117000" cy="132120"/>
            </p14:xfrm>
          </p:contentPart>
        </mc:Choice>
        <mc:Fallback xmlns="">
          <p:pic>
            <p:nvPicPr>
              <p:cNvPr id="45" name="Ink 44">
                <a:extLst>
                  <a:ext uri="{FF2B5EF4-FFF2-40B4-BE49-F238E27FC236}">
                    <a16:creationId xmlns:a16="http://schemas.microsoft.com/office/drawing/2014/main" id="{DEE38918-2A9E-4045-B30E-EB9F22B52DD9}"/>
                  </a:ext>
                </a:extLst>
              </p:cNvPr>
              <p:cNvPicPr/>
              <p:nvPr/>
            </p:nvPicPr>
            <p:blipFill>
              <a:blip r:embed="rId26"/>
              <a:stretch>
                <a:fillRect/>
              </a:stretch>
            </p:blipFill>
            <p:spPr>
              <a:xfrm>
                <a:off x="4261122" y="1883666"/>
                <a:ext cx="134640" cy="1497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7">
            <p14:nvContentPartPr>
              <p14:cNvPr id="57" name="Ink 56">
                <a:extLst>
                  <a:ext uri="{FF2B5EF4-FFF2-40B4-BE49-F238E27FC236}">
                    <a16:creationId xmlns:a16="http://schemas.microsoft.com/office/drawing/2014/main" id="{28FAD42D-185E-4490-B553-1B761FB3CBBA}"/>
                  </a:ext>
                </a:extLst>
              </p14:cNvPr>
              <p14:cNvContentPartPr/>
              <p14:nvPr/>
            </p14:nvContentPartPr>
            <p14:xfrm>
              <a:off x="3584682" y="1940546"/>
              <a:ext cx="784800" cy="784800"/>
            </p14:xfrm>
          </p:contentPart>
        </mc:Choice>
        <mc:Fallback xmlns="">
          <p:pic>
            <p:nvPicPr>
              <p:cNvPr id="57" name="Ink 56">
                <a:extLst>
                  <a:ext uri="{FF2B5EF4-FFF2-40B4-BE49-F238E27FC236}">
                    <a16:creationId xmlns:a16="http://schemas.microsoft.com/office/drawing/2014/main" id="{28FAD42D-185E-4490-B553-1B761FB3CBBA}"/>
                  </a:ext>
                </a:extLst>
              </p:cNvPr>
              <p:cNvPicPr/>
              <p:nvPr/>
            </p:nvPicPr>
            <p:blipFill>
              <a:blip r:embed="rId28"/>
              <a:stretch>
                <a:fillRect/>
              </a:stretch>
            </p:blipFill>
            <p:spPr>
              <a:xfrm>
                <a:off x="3575682" y="1931906"/>
                <a:ext cx="802440" cy="8024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9">
            <p14:nvContentPartPr>
              <p14:cNvPr id="12" name="Ink 11">
                <a:extLst>
                  <a:ext uri="{FF2B5EF4-FFF2-40B4-BE49-F238E27FC236}">
                    <a16:creationId xmlns:a16="http://schemas.microsoft.com/office/drawing/2014/main" id="{F0ECE4EF-22A4-46F6-B29E-D9E1D6835C2E}"/>
                  </a:ext>
                </a:extLst>
              </p14:cNvPr>
              <p14:cNvContentPartPr/>
              <p14:nvPr/>
            </p14:nvContentPartPr>
            <p14:xfrm>
              <a:off x="2407842" y="2256266"/>
              <a:ext cx="123840" cy="115920"/>
            </p14:xfrm>
          </p:contentPart>
        </mc:Choice>
        <mc:Fallback xmlns="">
          <p:pic>
            <p:nvPicPr>
              <p:cNvPr id="12" name="Ink 11">
                <a:extLst>
                  <a:ext uri="{FF2B5EF4-FFF2-40B4-BE49-F238E27FC236}">
                    <a16:creationId xmlns:a16="http://schemas.microsoft.com/office/drawing/2014/main" id="{F0ECE4EF-22A4-46F6-B29E-D9E1D6835C2E}"/>
                  </a:ext>
                </a:extLst>
              </p:cNvPr>
              <p:cNvPicPr/>
              <p:nvPr/>
            </p:nvPicPr>
            <p:blipFill>
              <a:blip r:embed="rId30"/>
              <a:stretch>
                <a:fillRect/>
              </a:stretch>
            </p:blipFill>
            <p:spPr>
              <a:xfrm>
                <a:off x="2399202" y="2247626"/>
                <a:ext cx="141480" cy="1335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1">
            <p14:nvContentPartPr>
              <p14:cNvPr id="13" name="Ink 12">
                <a:extLst>
                  <a:ext uri="{FF2B5EF4-FFF2-40B4-BE49-F238E27FC236}">
                    <a16:creationId xmlns:a16="http://schemas.microsoft.com/office/drawing/2014/main" id="{4CF1C8E5-61A8-48B8-A7B2-2F44794274C0}"/>
                  </a:ext>
                </a:extLst>
              </p14:cNvPr>
              <p14:cNvContentPartPr/>
              <p14:nvPr/>
            </p14:nvContentPartPr>
            <p14:xfrm>
              <a:off x="2398842" y="2245466"/>
              <a:ext cx="122760" cy="141120"/>
            </p14:xfrm>
          </p:contentPart>
        </mc:Choice>
        <mc:Fallback xmlns="">
          <p:pic>
            <p:nvPicPr>
              <p:cNvPr id="13" name="Ink 12">
                <a:extLst>
                  <a:ext uri="{FF2B5EF4-FFF2-40B4-BE49-F238E27FC236}">
                    <a16:creationId xmlns:a16="http://schemas.microsoft.com/office/drawing/2014/main" id="{4CF1C8E5-61A8-48B8-A7B2-2F44794274C0}"/>
                  </a:ext>
                </a:extLst>
              </p:cNvPr>
              <p:cNvPicPr/>
              <p:nvPr/>
            </p:nvPicPr>
            <p:blipFill>
              <a:blip r:embed="rId32"/>
              <a:stretch>
                <a:fillRect/>
              </a:stretch>
            </p:blipFill>
            <p:spPr>
              <a:xfrm>
                <a:off x="2389842" y="2236826"/>
                <a:ext cx="140400" cy="1587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3">
            <p14:nvContentPartPr>
              <p14:cNvPr id="50" name="Ink 49">
                <a:extLst>
                  <a:ext uri="{FF2B5EF4-FFF2-40B4-BE49-F238E27FC236}">
                    <a16:creationId xmlns:a16="http://schemas.microsoft.com/office/drawing/2014/main" id="{064BEAE4-81EB-4857-B25A-EB9EA8A1CFFE}"/>
                  </a:ext>
                </a:extLst>
              </p14:cNvPr>
              <p14:cNvContentPartPr/>
              <p14:nvPr/>
            </p14:nvContentPartPr>
            <p14:xfrm>
              <a:off x="3539682" y="2650826"/>
              <a:ext cx="86760" cy="84960"/>
            </p14:xfrm>
          </p:contentPart>
        </mc:Choice>
        <mc:Fallback xmlns="">
          <p:pic>
            <p:nvPicPr>
              <p:cNvPr id="50" name="Ink 49">
                <a:extLst>
                  <a:ext uri="{FF2B5EF4-FFF2-40B4-BE49-F238E27FC236}">
                    <a16:creationId xmlns:a16="http://schemas.microsoft.com/office/drawing/2014/main" id="{064BEAE4-81EB-4857-B25A-EB9EA8A1CFFE}"/>
                  </a:ext>
                </a:extLst>
              </p:cNvPr>
              <p:cNvPicPr/>
              <p:nvPr/>
            </p:nvPicPr>
            <p:blipFill>
              <a:blip r:embed="rId34"/>
              <a:stretch>
                <a:fillRect/>
              </a:stretch>
            </p:blipFill>
            <p:spPr>
              <a:xfrm>
                <a:off x="3531042" y="2641826"/>
                <a:ext cx="104400" cy="102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5">
            <p14:nvContentPartPr>
              <p14:cNvPr id="51" name="Ink 50">
                <a:extLst>
                  <a:ext uri="{FF2B5EF4-FFF2-40B4-BE49-F238E27FC236}">
                    <a16:creationId xmlns:a16="http://schemas.microsoft.com/office/drawing/2014/main" id="{7073ECD6-AFC9-4CDE-A529-FFEECF8043C1}"/>
                  </a:ext>
                </a:extLst>
              </p14:cNvPr>
              <p14:cNvContentPartPr/>
              <p14:nvPr/>
            </p14:nvContentPartPr>
            <p14:xfrm>
              <a:off x="3532842" y="2641826"/>
              <a:ext cx="84240" cy="122040"/>
            </p14:xfrm>
          </p:contentPart>
        </mc:Choice>
        <mc:Fallback xmlns="">
          <p:pic>
            <p:nvPicPr>
              <p:cNvPr id="51" name="Ink 50">
                <a:extLst>
                  <a:ext uri="{FF2B5EF4-FFF2-40B4-BE49-F238E27FC236}">
                    <a16:creationId xmlns:a16="http://schemas.microsoft.com/office/drawing/2014/main" id="{7073ECD6-AFC9-4CDE-A529-FFEECF8043C1}"/>
                  </a:ext>
                </a:extLst>
              </p:cNvPr>
              <p:cNvPicPr/>
              <p:nvPr/>
            </p:nvPicPr>
            <p:blipFill>
              <a:blip r:embed="rId36"/>
              <a:stretch>
                <a:fillRect/>
              </a:stretch>
            </p:blipFill>
            <p:spPr>
              <a:xfrm>
                <a:off x="3524202" y="2632826"/>
                <a:ext cx="101880" cy="1396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7">
            <p14:nvContentPartPr>
              <p14:cNvPr id="59" name="Ink 58">
                <a:extLst>
                  <a:ext uri="{FF2B5EF4-FFF2-40B4-BE49-F238E27FC236}">
                    <a16:creationId xmlns:a16="http://schemas.microsoft.com/office/drawing/2014/main" id="{85B2C6B3-11E9-4951-AC5B-CF42C1ADE9C2}"/>
                  </a:ext>
                </a:extLst>
              </p14:cNvPr>
              <p14:cNvContentPartPr/>
              <p14:nvPr/>
            </p14:nvContentPartPr>
            <p14:xfrm>
              <a:off x="2445282" y="2312426"/>
              <a:ext cx="1125360" cy="387720"/>
            </p14:xfrm>
          </p:contentPart>
        </mc:Choice>
        <mc:Fallback xmlns="">
          <p:pic>
            <p:nvPicPr>
              <p:cNvPr id="59" name="Ink 58">
                <a:extLst>
                  <a:ext uri="{FF2B5EF4-FFF2-40B4-BE49-F238E27FC236}">
                    <a16:creationId xmlns:a16="http://schemas.microsoft.com/office/drawing/2014/main" id="{85B2C6B3-11E9-4951-AC5B-CF42C1ADE9C2}"/>
                  </a:ext>
                </a:extLst>
              </p:cNvPr>
              <p:cNvPicPr/>
              <p:nvPr/>
            </p:nvPicPr>
            <p:blipFill>
              <a:blip r:embed="rId38"/>
              <a:stretch>
                <a:fillRect/>
              </a:stretch>
            </p:blipFill>
            <p:spPr>
              <a:xfrm>
                <a:off x="2436282" y="2303786"/>
                <a:ext cx="1143000" cy="405360"/>
              </a:xfrm>
              <a:prstGeom prst="rect">
                <a:avLst/>
              </a:prstGeom>
            </p:spPr>
          </p:pic>
        </mc:Fallback>
      </mc:AlternateContent>
    </p:spTree>
    <p:custDataLst>
      <p:tags r:id="rId1"/>
    </p:custDataLst>
    <p:extLst>
      <p:ext uri="{BB962C8B-B14F-4D97-AF65-F5344CB8AC3E}">
        <p14:creationId xmlns:p14="http://schemas.microsoft.com/office/powerpoint/2010/main" val="368408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drawProgress</p:attrName>
                                        </p:attrNameLst>
                                      </p:cBhvr>
                                      <p:tavLst>
                                        <p:tav tm="0">
                                          <p:val>
                                            <p:fltVal val="0"/>
                                          </p:val>
                                        </p:tav>
                                        <p:tav tm="100000">
                                          <p:val>
                                            <p:fltVal val="1"/>
                                          </p:val>
                                        </p:tav>
                                      </p:tavLst>
                                    </p:anim>
                                  </p:childTnLst>
                                </p:cTn>
                              </p:par>
                            </p:childTnLst>
                          </p:cTn>
                        </p:par>
                      </p:childTnLst>
                    </p:cTn>
                  </p:par>
                  <p:par>
                    <p:cTn id="8" fill="hold">
                      <p:stCondLst>
                        <p:cond delay="indefinite"/>
                      </p:stCondLst>
                      <p:childTnLst>
                        <p:par>
                          <p:cTn id="9" fill="hold">
                            <p:stCondLst>
                              <p:cond delay="0"/>
                            </p:stCondLst>
                            <p:childTnLst>
                              <p:par>
                                <p:cTn id="10" presetID="63"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drawProgress</p:attrName>
                                        </p:attrNameLst>
                                      </p:cBhvr>
                                      <p:tavLst>
                                        <p:tav tm="0">
                                          <p:val>
                                            <p:fltVal val="0"/>
                                          </p:val>
                                        </p:tav>
                                        <p:tav tm="100000">
                                          <p:val>
                                            <p:fltVal val="1"/>
                                          </p:val>
                                        </p:tav>
                                      </p:tavLst>
                                    </p:anim>
                                  </p:childTnLst>
                                </p:cTn>
                              </p:par>
                              <p:par>
                                <p:cTn id="13" presetID="63"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drawProgress</p:attrName>
                                        </p:attrNameLst>
                                      </p:cBhvr>
                                      <p:tavLst>
                                        <p:tav tm="0">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63" presetClass="entr" presetSubtype="0" fill="hold" nodeType="click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1000" fill="hold"/>
                                        <p:tgtEl>
                                          <p:spTgt spid="43"/>
                                        </p:tgtEl>
                                        <p:attrNameLst>
                                          <p:attrName>drawProgress</p:attrName>
                                        </p:attrNameLst>
                                      </p:cBhvr>
                                      <p:tavLst>
                                        <p:tav tm="0">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63"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1000" fill="hold"/>
                                        <p:tgtEl>
                                          <p:spTgt spid="44"/>
                                        </p:tgtEl>
                                        <p:attrNameLst>
                                          <p:attrName>drawProgress</p:attrName>
                                        </p:attrNameLst>
                                      </p:cBhvr>
                                      <p:tavLst>
                                        <p:tav tm="0">
                                          <p:val>
                                            <p:fltVal val="0"/>
                                          </p:val>
                                        </p:tav>
                                        <p:tav tm="100000">
                                          <p:val>
                                            <p:fltVal val="1"/>
                                          </p:val>
                                        </p:tav>
                                      </p:tavLst>
                                    </p:anim>
                                  </p:childTnLst>
                                </p:cTn>
                              </p:par>
                              <p:par>
                                <p:cTn id="26" presetID="63" presetClass="entr" presetSubtype="0" fill="hold" nodeType="withEffect">
                                  <p:stCondLst>
                                    <p:cond delay="0"/>
                                  </p:stCondLst>
                                  <p:childTnLst>
                                    <p:set>
                                      <p:cBhvr>
                                        <p:cTn id="27" dur="1" fill="hold">
                                          <p:stCondLst>
                                            <p:cond delay="0"/>
                                          </p:stCondLst>
                                        </p:cTn>
                                        <p:tgtEl>
                                          <p:spTgt spid="45"/>
                                        </p:tgtEl>
                                        <p:attrNameLst>
                                          <p:attrName>style.visibility</p:attrName>
                                        </p:attrNameLst>
                                      </p:cBhvr>
                                      <p:to>
                                        <p:strVal val="visible"/>
                                      </p:to>
                                    </p:set>
                                    <p:anim calcmode="lin" valueType="num">
                                      <p:cBhvr>
                                        <p:cTn id="28" dur="1000" fill="hold"/>
                                        <p:tgtEl>
                                          <p:spTgt spid="45"/>
                                        </p:tgtEl>
                                        <p:attrNameLst>
                                          <p:attrName>drawProgress</p:attrName>
                                        </p:attrNameLst>
                                      </p:cBhvr>
                                      <p:tavLst>
                                        <p:tav tm="0">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63" presetClass="entr" presetSubtype="0" fill="hold" nodeType="click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1000" fill="hold"/>
                                        <p:tgtEl>
                                          <p:spTgt spid="49"/>
                                        </p:tgtEl>
                                        <p:attrNameLst>
                                          <p:attrName>drawProgress</p:attrName>
                                        </p:attrNameLst>
                                      </p:cBhvr>
                                      <p:tavLst>
                                        <p:tav tm="0">
                                          <p:val>
                                            <p:fltVal val="0"/>
                                          </p:val>
                                        </p:tav>
                                        <p:tav tm="100000">
                                          <p:val>
                                            <p:fltVal val="1"/>
                                          </p:val>
                                        </p:tav>
                                      </p:tavLst>
                                    </p:anim>
                                  </p:childTnLst>
                                </p:cTn>
                              </p:par>
                            </p:childTnLst>
                          </p:cTn>
                        </p:par>
                      </p:childTnLst>
                    </p:cTn>
                  </p:par>
                  <p:par>
                    <p:cTn id="34" fill="hold">
                      <p:stCondLst>
                        <p:cond delay="indefinite"/>
                      </p:stCondLst>
                      <p:childTnLst>
                        <p:par>
                          <p:cTn id="35" fill="hold">
                            <p:stCondLst>
                              <p:cond delay="0"/>
                            </p:stCondLst>
                            <p:childTnLst>
                              <p:par>
                                <p:cTn id="36" presetID="63" presetClass="entr" presetSubtype="0" fill="hold" nodeType="clickEffect">
                                  <p:stCondLst>
                                    <p:cond delay="0"/>
                                  </p:stCondLst>
                                  <p:childTnLst>
                                    <p:set>
                                      <p:cBhvr>
                                        <p:cTn id="37" dur="1" fill="hold">
                                          <p:stCondLst>
                                            <p:cond delay="0"/>
                                          </p:stCondLst>
                                        </p:cTn>
                                        <p:tgtEl>
                                          <p:spTgt spid="50"/>
                                        </p:tgtEl>
                                        <p:attrNameLst>
                                          <p:attrName>style.visibility</p:attrName>
                                        </p:attrNameLst>
                                      </p:cBhvr>
                                      <p:to>
                                        <p:strVal val="visible"/>
                                      </p:to>
                                    </p:set>
                                    <p:anim calcmode="lin" valueType="num">
                                      <p:cBhvr>
                                        <p:cTn id="38" dur="1000" fill="hold"/>
                                        <p:tgtEl>
                                          <p:spTgt spid="50"/>
                                        </p:tgtEl>
                                        <p:attrNameLst>
                                          <p:attrName>drawProgress</p:attrName>
                                        </p:attrNameLst>
                                      </p:cBhvr>
                                      <p:tavLst>
                                        <p:tav tm="0">
                                          <p:val>
                                            <p:fltVal val="0"/>
                                          </p:val>
                                        </p:tav>
                                        <p:tav tm="100000">
                                          <p:val>
                                            <p:fltVal val="1"/>
                                          </p:val>
                                        </p:tav>
                                      </p:tavLst>
                                    </p:anim>
                                  </p:childTnLst>
                                </p:cTn>
                              </p:par>
                              <p:par>
                                <p:cTn id="39" presetID="63" presetClass="entr" presetSubtype="0" fill="hold" nodeType="withEffect">
                                  <p:stCondLst>
                                    <p:cond delay="0"/>
                                  </p:stCondLst>
                                  <p:childTnLst>
                                    <p:set>
                                      <p:cBhvr>
                                        <p:cTn id="40" dur="1" fill="hold">
                                          <p:stCondLst>
                                            <p:cond delay="0"/>
                                          </p:stCondLst>
                                        </p:cTn>
                                        <p:tgtEl>
                                          <p:spTgt spid="51"/>
                                        </p:tgtEl>
                                        <p:attrNameLst>
                                          <p:attrName>style.visibility</p:attrName>
                                        </p:attrNameLst>
                                      </p:cBhvr>
                                      <p:to>
                                        <p:strVal val="visible"/>
                                      </p:to>
                                    </p:set>
                                    <p:anim calcmode="lin" valueType="num">
                                      <p:cBhvr>
                                        <p:cTn id="41" dur="1000" fill="hold"/>
                                        <p:tgtEl>
                                          <p:spTgt spid="51"/>
                                        </p:tgtEl>
                                        <p:attrNameLst>
                                          <p:attrName>drawProgress</p:attrName>
                                        </p:attrNameLst>
                                      </p:cBhvr>
                                      <p:tavLst>
                                        <p:tav tm="0">
                                          <p:val>
                                            <p:fltVal val="0"/>
                                          </p:val>
                                        </p:tav>
                                        <p:tav tm="100000">
                                          <p:val>
                                            <p:fltVal val="1"/>
                                          </p:val>
                                        </p:tav>
                                      </p:tavLst>
                                    </p:anim>
                                  </p:childTnLst>
                                </p:cTn>
                              </p:par>
                            </p:childTnLst>
                          </p:cTn>
                        </p:par>
                      </p:childTnLst>
                    </p:cTn>
                  </p:par>
                  <p:par>
                    <p:cTn id="42" fill="hold">
                      <p:stCondLst>
                        <p:cond delay="indefinite"/>
                      </p:stCondLst>
                      <p:childTnLst>
                        <p:par>
                          <p:cTn id="43" fill="hold">
                            <p:stCondLst>
                              <p:cond delay="0"/>
                            </p:stCondLst>
                            <p:childTnLst>
                              <p:par>
                                <p:cTn id="44" presetID="63" presetClass="entr" presetSubtype="0" fill="hold" nodeType="click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1500" fill="hold"/>
                                        <p:tgtEl>
                                          <p:spTgt spid="53"/>
                                        </p:tgtEl>
                                        <p:attrNameLst>
                                          <p:attrName>drawProgress</p:attrName>
                                        </p:attrNameLst>
                                      </p:cBhvr>
                                      <p:tavLst>
                                        <p:tav tm="0">
                                          <p:val>
                                            <p:fltVal val="0"/>
                                          </p:val>
                                        </p:tav>
                                        <p:tav tm="100000">
                                          <p:val>
                                            <p:fltVal val="1"/>
                                          </p:val>
                                        </p:tav>
                                      </p:tavLst>
                                    </p:anim>
                                  </p:childTnLst>
                                </p:cTn>
                              </p:par>
                            </p:childTnLst>
                          </p:cTn>
                        </p:par>
                      </p:childTnLst>
                    </p:cTn>
                  </p:par>
                  <p:par>
                    <p:cTn id="47" fill="hold">
                      <p:stCondLst>
                        <p:cond delay="indefinite"/>
                      </p:stCondLst>
                      <p:childTnLst>
                        <p:par>
                          <p:cTn id="48" fill="hold">
                            <p:stCondLst>
                              <p:cond delay="0"/>
                            </p:stCondLst>
                            <p:childTnLst>
                              <p:par>
                                <p:cTn id="49" presetID="63" presetClass="entr" presetSubtype="0" fill="hold" nodeType="click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1500" fill="hold"/>
                                        <p:tgtEl>
                                          <p:spTgt spid="55"/>
                                        </p:tgtEl>
                                        <p:attrNameLst>
                                          <p:attrName>drawProgress</p:attrName>
                                        </p:attrNameLst>
                                      </p:cBhvr>
                                      <p:tavLst>
                                        <p:tav tm="0">
                                          <p:val>
                                            <p:fltVal val="0"/>
                                          </p:val>
                                        </p:tav>
                                        <p:tav tm="100000">
                                          <p:val>
                                            <p:fltVal val="1"/>
                                          </p:val>
                                        </p:tav>
                                      </p:tavLst>
                                    </p:anim>
                                  </p:childTnLst>
                                </p:cTn>
                              </p:par>
                            </p:childTnLst>
                          </p:cTn>
                        </p:par>
                      </p:childTnLst>
                    </p:cTn>
                  </p:par>
                  <p:par>
                    <p:cTn id="52" fill="hold">
                      <p:stCondLst>
                        <p:cond delay="indefinite"/>
                      </p:stCondLst>
                      <p:childTnLst>
                        <p:par>
                          <p:cTn id="53" fill="hold">
                            <p:stCondLst>
                              <p:cond delay="0"/>
                            </p:stCondLst>
                            <p:childTnLst>
                              <p:par>
                                <p:cTn id="54" presetID="63" presetClass="entr" presetSubtype="0" fill="hold" nodeType="click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p:cTn id="56" dur="1500" fill="hold"/>
                                        <p:tgtEl>
                                          <p:spTgt spid="57"/>
                                        </p:tgtEl>
                                        <p:attrNameLst>
                                          <p:attrName>drawProgress</p:attrName>
                                        </p:attrNameLst>
                                      </p:cBhvr>
                                      <p:tavLst>
                                        <p:tav tm="0">
                                          <p:val>
                                            <p:fltVal val="0"/>
                                          </p:val>
                                        </p:tav>
                                        <p:tav tm="100000">
                                          <p:val>
                                            <p:fltVal val="1"/>
                                          </p:val>
                                        </p:tav>
                                      </p:tavLst>
                                    </p:anim>
                                  </p:childTnLst>
                                </p:cTn>
                              </p:par>
                            </p:childTnLst>
                          </p:cTn>
                        </p:par>
                      </p:childTnLst>
                    </p:cTn>
                  </p:par>
                  <p:par>
                    <p:cTn id="57" fill="hold">
                      <p:stCondLst>
                        <p:cond delay="indefinite"/>
                      </p:stCondLst>
                      <p:childTnLst>
                        <p:par>
                          <p:cTn id="58" fill="hold">
                            <p:stCondLst>
                              <p:cond delay="0"/>
                            </p:stCondLst>
                            <p:childTnLst>
                              <p:par>
                                <p:cTn id="59" presetID="63" presetClass="entr" presetSubtype="0" fill="hold" nodeType="click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1500" fill="hold"/>
                                        <p:tgtEl>
                                          <p:spTgt spid="59"/>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CE4B5-7E76-4A35-8262-7A97DEC5AB76}"/>
              </a:ext>
            </a:extLst>
          </p:cNvPr>
          <p:cNvSpPr>
            <a:spLocks noGrp="1"/>
          </p:cNvSpPr>
          <p:nvPr>
            <p:ph type="title"/>
          </p:nvPr>
        </p:nvSpPr>
        <p:spPr/>
        <p:txBody>
          <a:bodyPr/>
          <a:lstStyle/>
          <a:p>
            <a:pPr>
              <a:buClrTx/>
              <a:buFontTx/>
              <a:buNone/>
            </a:pPr>
            <a:r>
              <a:rPr lang="en-GB" dirty="0"/>
              <a:t>4G-3 Identify line symmetry in 2D shapes</a:t>
            </a:r>
            <a:endParaRPr lang="en-GB" kern="0" dirty="0"/>
          </a:p>
        </p:txBody>
      </p:sp>
      <p:pic>
        <p:nvPicPr>
          <p:cNvPr id="3" name="Picture 2">
            <a:extLst>
              <a:ext uri="{FF2B5EF4-FFF2-40B4-BE49-F238E27FC236}">
                <a16:creationId xmlns:a16="http://schemas.microsoft.com/office/drawing/2014/main" id="{221A9EB2-675E-474F-962F-87DF9D73A13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14834" y="1557338"/>
            <a:ext cx="4475932" cy="2243211"/>
          </a:xfrm>
          <a:prstGeom prst="rect">
            <a:avLst/>
          </a:prstGeom>
        </p:spPr>
      </p:pic>
      <p:sp>
        <p:nvSpPr>
          <p:cNvPr id="4" name="Rectangle 3">
            <a:extLst>
              <a:ext uri="{FF2B5EF4-FFF2-40B4-BE49-F238E27FC236}">
                <a16:creationId xmlns:a16="http://schemas.microsoft.com/office/drawing/2014/main" id="{181164BB-3AC8-4C09-A9AA-641E45FAD921}"/>
              </a:ext>
            </a:extLst>
          </p:cNvPr>
          <p:cNvSpPr/>
          <p:nvPr/>
        </p:nvSpPr>
        <p:spPr>
          <a:xfrm>
            <a:off x="1571944" y="2014691"/>
            <a:ext cx="879320" cy="886911"/>
          </a:xfrm>
          <a:prstGeom prst="rect">
            <a:avLst/>
          </a:prstGeom>
          <a:solidFill>
            <a:srgbClr val="9EC6E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mc:AlternateContent xmlns:mc="http://schemas.openxmlformats.org/markup-compatibility/2006" xmlns:p14="http://schemas.microsoft.com/office/powerpoint/2010/main" xmlns:aink="http://schemas.microsoft.com/office/drawing/2016/ink">
        <mc:Choice Requires="p14 aink">
          <p:contentPart p14:bwMode="auto" r:id="rId5">
            <p14:nvContentPartPr>
              <p14:cNvPr id="21" name="Ink 20">
                <a:extLst>
                  <a:ext uri="{FF2B5EF4-FFF2-40B4-BE49-F238E27FC236}">
                    <a16:creationId xmlns:a16="http://schemas.microsoft.com/office/drawing/2014/main" id="{6B7EB215-770D-40A4-8974-7352D31122B4}"/>
                  </a:ext>
                </a:extLst>
              </p14:cNvPr>
              <p14:cNvContentPartPr/>
              <p14:nvPr/>
            </p14:nvContentPartPr>
            <p14:xfrm>
              <a:off x="4195389" y="1963210"/>
              <a:ext cx="105120" cy="108360"/>
            </p14:xfrm>
          </p:contentPart>
        </mc:Choice>
        <mc:Fallback xmlns="">
          <p:pic>
            <p:nvPicPr>
              <p:cNvPr id="21" name="Ink 20">
                <a:extLst>
                  <a:ext uri="{FF2B5EF4-FFF2-40B4-BE49-F238E27FC236}">
                    <a16:creationId xmlns:a16="http://schemas.microsoft.com/office/drawing/2014/main" id="{6B7EB215-770D-40A4-8974-7352D31122B4}"/>
                  </a:ext>
                </a:extLst>
              </p:cNvPr>
              <p:cNvPicPr/>
              <p:nvPr/>
            </p:nvPicPr>
            <p:blipFill>
              <a:blip r:embed="rId6"/>
              <a:stretch>
                <a:fillRect/>
              </a:stretch>
            </p:blipFill>
            <p:spPr>
              <a:xfrm>
                <a:off x="4186420" y="1954210"/>
                <a:ext cx="122700" cy="12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23" name="Ink 22">
                <a:extLst>
                  <a:ext uri="{FF2B5EF4-FFF2-40B4-BE49-F238E27FC236}">
                    <a16:creationId xmlns:a16="http://schemas.microsoft.com/office/drawing/2014/main" id="{849050D3-028C-4147-9F40-EAFE161AE4FC}"/>
                  </a:ext>
                </a:extLst>
              </p14:cNvPr>
              <p14:cNvContentPartPr/>
              <p14:nvPr/>
            </p14:nvContentPartPr>
            <p14:xfrm>
              <a:off x="4182789" y="1963210"/>
              <a:ext cx="117720" cy="102960"/>
            </p14:xfrm>
          </p:contentPart>
        </mc:Choice>
        <mc:Fallback xmlns="">
          <p:pic>
            <p:nvPicPr>
              <p:cNvPr id="23" name="Ink 22">
                <a:extLst>
                  <a:ext uri="{FF2B5EF4-FFF2-40B4-BE49-F238E27FC236}">
                    <a16:creationId xmlns:a16="http://schemas.microsoft.com/office/drawing/2014/main" id="{849050D3-028C-4147-9F40-EAFE161AE4FC}"/>
                  </a:ext>
                </a:extLst>
              </p:cNvPr>
              <p:cNvPicPr/>
              <p:nvPr/>
            </p:nvPicPr>
            <p:blipFill>
              <a:blip r:embed="rId8"/>
              <a:stretch>
                <a:fillRect/>
              </a:stretch>
            </p:blipFill>
            <p:spPr>
              <a:xfrm>
                <a:off x="4173789" y="1954210"/>
                <a:ext cx="135360" cy="120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24" name="Ink 23">
                <a:extLst>
                  <a:ext uri="{FF2B5EF4-FFF2-40B4-BE49-F238E27FC236}">
                    <a16:creationId xmlns:a16="http://schemas.microsoft.com/office/drawing/2014/main" id="{D6013C7C-48B2-4A41-A2C4-1DD43219569C}"/>
                  </a:ext>
                </a:extLst>
              </p14:cNvPr>
              <p14:cNvContentPartPr/>
              <p14:nvPr/>
            </p14:nvContentPartPr>
            <p14:xfrm>
              <a:off x="4200033" y="2846019"/>
              <a:ext cx="105120" cy="108360"/>
            </p14:xfrm>
          </p:contentPart>
        </mc:Choice>
        <mc:Fallback xmlns="">
          <p:pic>
            <p:nvPicPr>
              <p:cNvPr id="24" name="Ink 23">
                <a:extLst>
                  <a:ext uri="{FF2B5EF4-FFF2-40B4-BE49-F238E27FC236}">
                    <a16:creationId xmlns:a16="http://schemas.microsoft.com/office/drawing/2014/main" id="{D6013C7C-48B2-4A41-A2C4-1DD43219569C}"/>
                  </a:ext>
                </a:extLst>
              </p:cNvPr>
              <p:cNvPicPr/>
              <p:nvPr/>
            </p:nvPicPr>
            <p:blipFill>
              <a:blip r:embed="rId10"/>
              <a:stretch>
                <a:fillRect/>
              </a:stretch>
            </p:blipFill>
            <p:spPr>
              <a:xfrm>
                <a:off x="4191064" y="2837019"/>
                <a:ext cx="122700" cy="12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25" name="Ink 24">
                <a:extLst>
                  <a:ext uri="{FF2B5EF4-FFF2-40B4-BE49-F238E27FC236}">
                    <a16:creationId xmlns:a16="http://schemas.microsoft.com/office/drawing/2014/main" id="{CF1E77DD-B235-45FE-A672-B0F95CC82F7E}"/>
                  </a:ext>
                </a:extLst>
              </p14:cNvPr>
              <p14:cNvContentPartPr/>
              <p14:nvPr/>
            </p14:nvContentPartPr>
            <p14:xfrm>
              <a:off x="4187433" y="2846019"/>
              <a:ext cx="117720" cy="102960"/>
            </p14:xfrm>
          </p:contentPart>
        </mc:Choice>
        <mc:Fallback xmlns="">
          <p:pic>
            <p:nvPicPr>
              <p:cNvPr id="25" name="Ink 24">
                <a:extLst>
                  <a:ext uri="{FF2B5EF4-FFF2-40B4-BE49-F238E27FC236}">
                    <a16:creationId xmlns:a16="http://schemas.microsoft.com/office/drawing/2014/main" id="{CF1E77DD-B235-45FE-A672-B0F95CC82F7E}"/>
                  </a:ext>
                </a:extLst>
              </p:cNvPr>
              <p:cNvPicPr/>
              <p:nvPr/>
            </p:nvPicPr>
            <p:blipFill>
              <a:blip r:embed="rId12"/>
              <a:stretch>
                <a:fillRect/>
              </a:stretch>
            </p:blipFill>
            <p:spPr>
              <a:xfrm>
                <a:off x="4178433" y="2837019"/>
                <a:ext cx="135360" cy="120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26" name="Ink 25">
                <a:extLst>
                  <a:ext uri="{FF2B5EF4-FFF2-40B4-BE49-F238E27FC236}">
                    <a16:creationId xmlns:a16="http://schemas.microsoft.com/office/drawing/2014/main" id="{A54A7EFA-096C-464C-A469-E3D7CDDCE7A7}"/>
                  </a:ext>
                </a:extLst>
              </p14:cNvPr>
              <p14:cNvContentPartPr/>
              <p14:nvPr/>
            </p14:nvContentPartPr>
            <p14:xfrm>
              <a:off x="5089344" y="1963210"/>
              <a:ext cx="105120" cy="108360"/>
            </p14:xfrm>
          </p:contentPart>
        </mc:Choice>
        <mc:Fallback xmlns="">
          <p:pic>
            <p:nvPicPr>
              <p:cNvPr id="26" name="Ink 25">
                <a:extLst>
                  <a:ext uri="{FF2B5EF4-FFF2-40B4-BE49-F238E27FC236}">
                    <a16:creationId xmlns:a16="http://schemas.microsoft.com/office/drawing/2014/main" id="{A54A7EFA-096C-464C-A469-E3D7CDDCE7A7}"/>
                  </a:ext>
                </a:extLst>
              </p:cNvPr>
              <p:cNvPicPr/>
              <p:nvPr/>
            </p:nvPicPr>
            <p:blipFill>
              <a:blip r:embed="rId14"/>
              <a:stretch>
                <a:fillRect/>
              </a:stretch>
            </p:blipFill>
            <p:spPr>
              <a:xfrm>
                <a:off x="5080375" y="1954240"/>
                <a:ext cx="122700" cy="125942"/>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5">
            <p14:nvContentPartPr>
              <p14:cNvPr id="27" name="Ink 26">
                <a:extLst>
                  <a:ext uri="{FF2B5EF4-FFF2-40B4-BE49-F238E27FC236}">
                    <a16:creationId xmlns:a16="http://schemas.microsoft.com/office/drawing/2014/main" id="{97AD5FC7-A109-4385-9AC9-261C20D0DB79}"/>
                  </a:ext>
                </a:extLst>
              </p14:cNvPr>
              <p14:cNvContentPartPr/>
              <p14:nvPr/>
            </p14:nvContentPartPr>
            <p14:xfrm>
              <a:off x="5076744" y="1963210"/>
              <a:ext cx="117720" cy="102960"/>
            </p14:xfrm>
          </p:contentPart>
        </mc:Choice>
        <mc:Fallback xmlns="">
          <p:pic>
            <p:nvPicPr>
              <p:cNvPr id="27" name="Ink 26">
                <a:extLst>
                  <a:ext uri="{FF2B5EF4-FFF2-40B4-BE49-F238E27FC236}">
                    <a16:creationId xmlns:a16="http://schemas.microsoft.com/office/drawing/2014/main" id="{97AD5FC7-A109-4385-9AC9-261C20D0DB79}"/>
                  </a:ext>
                </a:extLst>
              </p:cNvPr>
              <p:cNvPicPr/>
              <p:nvPr/>
            </p:nvPicPr>
            <p:blipFill>
              <a:blip r:embed="rId16"/>
              <a:stretch>
                <a:fillRect/>
              </a:stretch>
            </p:blipFill>
            <p:spPr>
              <a:xfrm>
                <a:off x="5067771" y="1954210"/>
                <a:ext cx="135306" cy="120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7">
            <p14:nvContentPartPr>
              <p14:cNvPr id="28" name="Ink 27">
                <a:extLst>
                  <a:ext uri="{FF2B5EF4-FFF2-40B4-BE49-F238E27FC236}">
                    <a16:creationId xmlns:a16="http://schemas.microsoft.com/office/drawing/2014/main" id="{2E99E442-3549-44EC-906E-EE0BF080C274}"/>
                  </a:ext>
                </a:extLst>
              </p14:cNvPr>
              <p14:cNvContentPartPr/>
              <p14:nvPr/>
            </p14:nvContentPartPr>
            <p14:xfrm>
              <a:off x="5093988" y="2846019"/>
              <a:ext cx="105120" cy="108360"/>
            </p14:xfrm>
          </p:contentPart>
        </mc:Choice>
        <mc:Fallback xmlns="">
          <p:pic>
            <p:nvPicPr>
              <p:cNvPr id="28" name="Ink 27">
                <a:extLst>
                  <a:ext uri="{FF2B5EF4-FFF2-40B4-BE49-F238E27FC236}">
                    <a16:creationId xmlns:a16="http://schemas.microsoft.com/office/drawing/2014/main" id="{2E99E442-3549-44EC-906E-EE0BF080C274}"/>
                  </a:ext>
                </a:extLst>
              </p:cNvPr>
              <p:cNvPicPr/>
              <p:nvPr/>
            </p:nvPicPr>
            <p:blipFill>
              <a:blip r:embed="rId18"/>
              <a:stretch>
                <a:fillRect/>
              </a:stretch>
            </p:blipFill>
            <p:spPr>
              <a:xfrm>
                <a:off x="5085019" y="2837049"/>
                <a:ext cx="122700" cy="125942"/>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29" name="Ink 28">
                <a:extLst>
                  <a:ext uri="{FF2B5EF4-FFF2-40B4-BE49-F238E27FC236}">
                    <a16:creationId xmlns:a16="http://schemas.microsoft.com/office/drawing/2014/main" id="{1791385B-C623-4C51-AF8D-CF4E445382A4}"/>
                  </a:ext>
                </a:extLst>
              </p14:cNvPr>
              <p14:cNvContentPartPr/>
              <p14:nvPr/>
            </p14:nvContentPartPr>
            <p14:xfrm>
              <a:off x="5081388" y="2846019"/>
              <a:ext cx="117720" cy="102960"/>
            </p14:xfrm>
          </p:contentPart>
        </mc:Choice>
        <mc:Fallback xmlns="">
          <p:pic>
            <p:nvPicPr>
              <p:cNvPr id="29" name="Ink 28">
                <a:extLst>
                  <a:ext uri="{FF2B5EF4-FFF2-40B4-BE49-F238E27FC236}">
                    <a16:creationId xmlns:a16="http://schemas.microsoft.com/office/drawing/2014/main" id="{1791385B-C623-4C51-AF8D-CF4E445382A4}"/>
                  </a:ext>
                </a:extLst>
              </p:cNvPr>
              <p:cNvPicPr/>
              <p:nvPr/>
            </p:nvPicPr>
            <p:blipFill>
              <a:blip r:embed="rId20"/>
              <a:stretch>
                <a:fillRect/>
              </a:stretch>
            </p:blipFill>
            <p:spPr>
              <a:xfrm>
                <a:off x="5072415" y="2837019"/>
                <a:ext cx="135306" cy="120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1">
            <p14:nvContentPartPr>
              <p14:cNvPr id="18" name="Ink 17">
                <a:extLst>
                  <a:ext uri="{FF2B5EF4-FFF2-40B4-BE49-F238E27FC236}">
                    <a16:creationId xmlns:a16="http://schemas.microsoft.com/office/drawing/2014/main" id="{0891FD6A-5AB5-4ADD-B8E3-D254106FAFE3}"/>
                  </a:ext>
                </a:extLst>
              </p14:cNvPr>
              <p14:cNvContentPartPr/>
              <p14:nvPr/>
            </p14:nvContentPartPr>
            <p14:xfrm>
              <a:off x="4246782" y="2008028"/>
              <a:ext cx="891360" cy="360"/>
            </p14:xfrm>
          </p:contentPart>
        </mc:Choice>
        <mc:Fallback xmlns="">
          <p:pic>
            <p:nvPicPr>
              <p:cNvPr id="18" name="Ink 17">
                <a:extLst>
                  <a:ext uri="{FF2B5EF4-FFF2-40B4-BE49-F238E27FC236}">
                    <a16:creationId xmlns:a16="http://schemas.microsoft.com/office/drawing/2014/main" id="{0891FD6A-5AB5-4ADD-B8E3-D254106FAFE3}"/>
                  </a:ext>
                </a:extLst>
              </p:cNvPr>
              <p:cNvPicPr/>
              <p:nvPr/>
            </p:nvPicPr>
            <p:blipFill>
              <a:blip r:embed="rId22"/>
              <a:stretch>
                <a:fillRect/>
              </a:stretch>
            </p:blipFill>
            <p:spPr>
              <a:xfrm>
                <a:off x="4237782" y="1999028"/>
                <a:ext cx="909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3">
            <p14:nvContentPartPr>
              <p14:cNvPr id="30" name="Ink 29">
                <a:extLst>
                  <a:ext uri="{FF2B5EF4-FFF2-40B4-BE49-F238E27FC236}">
                    <a16:creationId xmlns:a16="http://schemas.microsoft.com/office/drawing/2014/main" id="{60A67C85-5455-46B7-B0F3-C9596F3ECEC5}"/>
                  </a:ext>
                </a:extLst>
              </p14:cNvPr>
              <p14:cNvContentPartPr/>
              <p14:nvPr/>
            </p14:nvContentPartPr>
            <p14:xfrm>
              <a:off x="4238502" y="2909075"/>
              <a:ext cx="897480" cy="360"/>
            </p14:xfrm>
          </p:contentPart>
        </mc:Choice>
        <mc:Fallback xmlns="">
          <p:pic>
            <p:nvPicPr>
              <p:cNvPr id="30" name="Ink 29">
                <a:extLst>
                  <a:ext uri="{FF2B5EF4-FFF2-40B4-BE49-F238E27FC236}">
                    <a16:creationId xmlns:a16="http://schemas.microsoft.com/office/drawing/2014/main" id="{60A67C85-5455-46B7-B0F3-C9596F3ECEC5}"/>
                  </a:ext>
                </a:extLst>
              </p:cNvPr>
              <p:cNvPicPr/>
              <p:nvPr/>
            </p:nvPicPr>
            <p:blipFill>
              <a:blip r:embed="rId24"/>
              <a:stretch>
                <a:fillRect/>
              </a:stretch>
            </p:blipFill>
            <p:spPr>
              <a:xfrm>
                <a:off x="4229502" y="2900075"/>
                <a:ext cx="91512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5">
            <p14:nvContentPartPr>
              <p14:cNvPr id="31" name="Ink 30">
                <a:extLst>
                  <a:ext uri="{FF2B5EF4-FFF2-40B4-BE49-F238E27FC236}">
                    <a16:creationId xmlns:a16="http://schemas.microsoft.com/office/drawing/2014/main" id="{4886109F-9852-4355-9876-77953D3302E1}"/>
                  </a:ext>
                </a:extLst>
              </p14:cNvPr>
              <p14:cNvContentPartPr/>
              <p14:nvPr/>
            </p14:nvContentPartPr>
            <p14:xfrm>
              <a:off x="5135262" y="2009795"/>
              <a:ext cx="360" cy="892080"/>
            </p14:xfrm>
          </p:contentPart>
        </mc:Choice>
        <mc:Fallback xmlns="">
          <p:pic>
            <p:nvPicPr>
              <p:cNvPr id="31" name="Ink 30">
                <a:extLst>
                  <a:ext uri="{FF2B5EF4-FFF2-40B4-BE49-F238E27FC236}">
                    <a16:creationId xmlns:a16="http://schemas.microsoft.com/office/drawing/2014/main" id="{4886109F-9852-4355-9876-77953D3302E1}"/>
                  </a:ext>
                </a:extLst>
              </p:cNvPr>
              <p:cNvPicPr/>
              <p:nvPr/>
            </p:nvPicPr>
            <p:blipFill>
              <a:blip r:embed="rId26"/>
              <a:stretch>
                <a:fillRect/>
              </a:stretch>
            </p:blipFill>
            <p:spPr>
              <a:xfrm>
                <a:off x="5126262" y="2000795"/>
                <a:ext cx="18000" cy="9097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7">
            <p14:nvContentPartPr>
              <p14:cNvPr id="32" name="Ink 31">
                <a:extLst>
                  <a:ext uri="{FF2B5EF4-FFF2-40B4-BE49-F238E27FC236}">
                    <a16:creationId xmlns:a16="http://schemas.microsoft.com/office/drawing/2014/main" id="{C0E31554-EF0B-4929-B286-FC3248AC6E48}"/>
                  </a:ext>
                </a:extLst>
              </p14:cNvPr>
              <p14:cNvContentPartPr/>
              <p14:nvPr/>
            </p14:nvContentPartPr>
            <p14:xfrm>
              <a:off x="4246422" y="2011235"/>
              <a:ext cx="360" cy="887040"/>
            </p14:xfrm>
          </p:contentPart>
        </mc:Choice>
        <mc:Fallback xmlns="">
          <p:pic>
            <p:nvPicPr>
              <p:cNvPr id="32" name="Ink 31">
                <a:extLst>
                  <a:ext uri="{FF2B5EF4-FFF2-40B4-BE49-F238E27FC236}">
                    <a16:creationId xmlns:a16="http://schemas.microsoft.com/office/drawing/2014/main" id="{C0E31554-EF0B-4929-B286-FC3248AC6E48}"/>
                  </a:ext>
                </a:extLst>
              </p:cNvPr>
              <p:cNvPicPr/>
              <p:nvPr/>
            </p:nvPicPr>
            <p:blipFill>
              <a:blip r:embed="rId28"/>
              <a:stretch>
                <a:fillRect/>
              </a:stretch>
            </p:blipFill>
            <p:spPr>
              <a:xfrm>
                <a:off x="4214382" y="1901795"/>
                <a:ext cx="64440" cy="1105560"/>
              </a:xfrm>
              <a:prstGeom prst="rect">
                <a:avLst/>
              </a:prstGeom>
            </p:spPr>
          </p:pic>
        </mc:Fallback>
      </mc:AlternateContent>
      <p:pic>
        <p:nvPicPr>
          <p:cNvPr id="17" name="Picture 16" descr="A close up of a logo&#10;&#10;Description automatically generated">
            <a:extLst>
              <a:ext uri="{FF2B5EF4-FFF2-40B4-BE49-F238E27FC236}">
                <a16:creationId xmlns:a16="http://schemas.microsoft.com/office/drawing/2014/main" id="{A42979E7-BF70-4953-A572-27BFA7CB267A}"/>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114834" y="3786484"/>
            <a:ext cx="4475932" cy="2243212"/>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30">
            <p14:nvContentPartPr>
              <p14:cNvPr id="19" name="Ink 18">
                <a:extLst>
                  <a:ext uri="{FF2B5EF4-FFF2-40B4-BE49-F238E27FC236}">
                    <a16:creationId xmlns:a16="http://schemas.microsoft.com/office/drawing/2014/main" id="{243D78CC-D127-4DE8-BC6C-EAA1852FF577}"/>
                  </a:ext>
                </a:extLst>
              </p14:cNvPr>
              <p14:cNvContentPartPr/>
              <p14:nvPr/>
            </p14:nvContentPartPr>
            <p14:xfrm>
              <a:off x="3749181" y="4625742"/>
              <a:ext cx="105120" cy="108360"/>
            </p14:xfrm>
          </p:contentPart>
        </mc:Choice>
        <mc:Fallback xmlns="">
          <p:pic>
            <p:nvPicPr>
              <p:cNvPr id="19" name="Ink 18">
                <a:extLst>
                  <a:ext uri="{FF2B5EF4-FFF2-40B4-BE49-F238E27FC236}">
                    <a16:creationId xmlns:a16="http://schemas.microsoft.com/office/drawing/2014/main" id="{243D78CC-D127-4DE8-BC6C-EAA1852FF577}"/>
                  </a:ext>
                </a:extLst>
              </p:cNvPr>
              <p:cNvPicPr/>
              <p:nvPr/>
            </p:nvPicPr>
            <p:blipFill>
              <a:blip r:embed="rId31"/>
              <a:stretch>
                <a:fillRect/>
              </a:stretch>
            </p:blipFill>
            <p:spPr>
              <a:xfrm>
                <a:off x="3740212" y="4616772"/>
                <a:ext cx="122700" cy="125942"/>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2">
            <p14:nvContentPartPr>
              <p14:cNvPr id="20" name="Ink 19">
                <a:extLst>
                  <a:ext uri="{FF2B5EF4-FFF2-40B4-BE49-F238E27FC236}">
                    <a16:creationId xmlns:a16="http://schemas.microsoft.com/office/drawing/2014/main" id="{CB87994E-FDD5-4122-82ED-ADF3C9318D59}"/>
                  </a:ext>
                </a:extLst>
              </p14:cNvPr>
              <p14:cNvContentPartPr/>
              <p14:nvPr/>
            </p14:nvContentPartPr>
            <p14:xfrm>
              <a:off x="3736581" y="4625742"/>
              <a:ext cx="117720" cy="102960"/>
            </p14:xfrm>
          </p:contentPart>
        </mc:Choice>
        <mc:Fallback xmlns="">
          <p:pic>
            <p:nvPicPr>
              <p:cNvPr id="20" name="Ink 19">
                <a:extLst>
                  <a:ext uri="{FF2B5EF4-FFF2-40B4-BE49-F238E27FC236}">
                    <a16:creationId xmlns:a16="http://schemas.microsoft.com/office/drawing/2014/main" id="{CB87994E-FDD5-4122-82ED-ADF3C9318D59}"/>
                  </a:ext>
                </a:extLst>
              </p:cNvPr>
              <p:cNvPicPr/>
              <p:nvPr/>
            </p:nvPicPr>
            <p:blipFill>
              <a:blip r:embed="rId33"/>
              <a:stretch>
                <a:fillRect/>
              </a:stretch>
            </p:blipFill>
            <p:spPr>
              <a:xfrm>
                <a:off x="3727608" y="4616742"/>
                <a:ext cx="135306" cy="120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4">
            <p14:nvContentPartPr>
              <p14:cNvPr id="22" name="Ink 21">
                <a:extLst>
                  <a:ext uri="{FF2B5EF4-FFF2-40B4-BE49-F238E27FC236}">
                    <a16:creationId xmlns:a16="http://schemas.microsoft.com/office/drawing/2014/main" id="{869E9E10-CEFE-4C94-BD86-628C32E7BE61}"/>
                  </a:ext>
                </a:extLst>
              </p14:cNvPr>
              <p14:cNvContentPartPr/>
              <p14:nvPr/>
            </p14:nvContentPartPr>
            <p14:xfrm>
              <a:off x="4640908" y="4185404"/>
              <a:ext cx="105120" cy="108360"/>
            </p14:xfrm>
          </p:contentPart>
        </mc:Choice>
        <mc:Fallback xmlns="">
          <p:pic>
            <p:nvPicPr>
              <p:cNvPr id="22" name="Ink 21">
                <a:extLst>
                  <a:ext uri="{FF2B5EF4-FFF2-40B4-BE49-F238E27FC236}">
                    <a16:creationId xmlns:a16="http://schemas.microsoft.com/office/drawing/2014/main" id="{869E9E10-CEFE-4C94-BD86-628C32E7BE61}"/>
                  </a:ext>
                </a:extLst>
              </p:cNvPr>
              <p:cNvPicPr/>
              <p:nvPr/>
            </p:nvPicPr>
            <p:blipFill>
              <a:blip r:embed="rId35"/>
              <a:stretch>
                <a:fillRect/>
              </a:stretch>
            </p:blipFill>
            <p:spPr>
              <a:xfrm>
                <a:off x="4631939" y="4176434"/>
                <a:ext cx="122700" cy="125942"/>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6">
            <p14:nvContentPartPr>
              <p14:cNvPr id="33" name="Ink 32">
                <a:extLst>
                  <a:ext uri="{FF2B5EF4-FFF2-40B4-BE49-F238E27FC236}">
                    <a16:creationId xmlns:a16="http://schemas.microsoft.com/office/drawing/2014/main" id="{F105A8B2-3A24-40D7-8DAB-0DABE6D423FF}"/>
                  </a:ext>
                </a:extLst>
              </p14:cNvPr>
              <p14:cNvContentPartPr/>
              <p14:nvPr/>
            </p14:nvContentPartPr>
            <p14:xfrm>
              <a:off x="4628308" y="4185404"/>
              <a:ext cx="117720" cy="102960"/>
            </p14:xfrm>
          </p:contentPart>
        </mc:Choice>
        <mc:Fallback xmlns="">
          <p:pic>
            <p:nvPicPr>
              <p:cNvPr id="33" name="Ink 32">
                <a:extLst>
                  <a:ext uri="{FF2B5EF4-FFF2-40B4-BE49-F238E27FC236}">
                    <a16:creationId xmlns:a16="http://schemas.microsoft.com/office/drawing/2014/main" id="{F105A8B2-3A24-40D7-8DAB-0DABE6D423FF}"/>
                  </a:ext>
                </a:extLst>
              </p:cNvPr>
              <p:cNvPicPr/>
              <p:nvPr/>
            </p:nvPicPr>
            <p:blipFill>
              <a:blip r:embed="rId37"/>
              <a:stretch>
                <a:fillRect/>
              </a:stretch>
            </p:blipFill>
            <p:spPr>
              <a:xfrm>
                <a:off x="4619335" y="4176404"/>
                <a:ext cx="135306" cy="120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8">
            <p14:nvContentPartPr>
              <p14:cNvPr id="34" name="Ink 33">
                <a:extLst>
                  <a:ext uri="{FF2B5EF4-FFF2-40B4-BE49-F238E27FC236}">
                    <a16:creationId xmlns:a16="http://schemas.microsoft.com/office/drawing/2014/main" id="{836877A2-9917-415D-B9F2-7627C583606B}"/>
                  </a:ext>
                </a:extLst>
              </p14:cNvPr>
              <p14:cNvContentPartPr/>
              <p14:nvPr/>
            </p14:nvContentPartPr>
            <p14:xfrm>
              <a:off x="5092319" y="5072378"/>
              <a:ext cx="105120" cy="108360"/>
            </p14:xfrm>
          </p:contentPart>
        </mc:Choice>
        <mc:Fallback xmlns="">
          <p:pic>
            <p:nvPicPr>
              <p:cNvPr id="34" name="Ink 33">
                <a:extLst>
                  <a:ext uri="{FF2B5EF4-FFF2-40B4-BE49-F238E27FC236}">
                    <a16:creationId xmlns:a16="http://schemas.microsoft.com/office/drawing/2014/main" id="{836877A2-9917-415D-B9F2-7627C583606B}"/>
                  </a:ext>
                </a:extLst>
              </p:cNvPr>
              <p:cNvPicPr/>
              <p:nvPr/>
            </p:nvPicPr>
            <p:blipFill>
              <a:blip r:embed="rId39"/>
              <a:stretch>
                <a:fillRect/>
              </a:stretch>
            </p:blipFill>
            <p:spPr>
              <a:xfrm>
                <a:off x="5083350" y="5063408"/>
                <a:ext cx="122700" cy="125942"/>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0">
            <p14:nvContentPartPr>
              <p14:cNvPr id="35" name="Ink 34">
                <a:extLst>
                  <a:ext uri="{FF2B5EF4-FFF2-40B4-BE49-F238E27FC236}">
                    <a16:creationId xmlns:a16="http://schemas.microsoft.com/office/drawing/2014/main" id="{14304916-5F32-4A08-8489-03F19DE0942D}"/>
                  </a:ext>
                </a:extLst>
              </p14:cNvPr>
              <p14:cNvContentPartPr/>
              <p14:nvPr/>
            </p14:nvContentPartPr>
            <p14:xfrm>
              <a:off x="5079719" y="5072378"/>
              <a:ext cx="117720" cy="102960"/>
            </p14:xfrm>
          </p:contentPart>
        </mc:Choice>
        <mc:Fallback xmlns="">
          <p:pic>
            <p:nvPicPr>
              <p:cNvPr id="35" name="Ink 34">
                <a:extLst>
                  <a:ext uri="{FF2B5EF4-FFF2-40B4-BE49-F238E27FC236}">
                    <a16:creationId xmlns:a16="http://schemas.microsoft.com/office/drawing/2014/main" id="{14304916-5F32-4A08-8489-03F19DE0942D}"/>
                  </a:ext>
                </a:extLst>
              </p:cNvPr>
              <p:cNvPicPr/>
              <p:nvPr/>
            </p:nvPicPr>
            <p:blipFill>
              <a:blip r:embed="rId41"/>
              <a:stretch>
                <a:fillRect/>
              </a:stretch>
            </p:blipFill>
            <p:spPr>
              <a:xfrm>
                <a:off x="5070746" y="5063378"/>
                <a:ext cx="135306" cy="120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2">
            <p14:nvContentPartPr>
              <p14:cNvPr id="36" name="Ink 35">
                <a:extLst>
                  <a:ext uri="{FF2B5EF4-FFF2-40B4-BE49-F238E27FC236}">
                    <a16:creationId xmlns:a16="http://schemas.microsoft.com/office/drawing/2014/main" id="{8418B72B-9FF5-4DB3-8E55-EB40E22CD711}"/>
                  </a:ext>
                </a:extLst>
              </p14:cNvPr>
              <p14:cNvContentPartPr/>
              <p14:nvPr/>
            </p14:nvContentPartPr>
            <p14:xfrm>
              <a:off x="4199033" y="5525298"/>
              <a:ext cx="105120" cy="108360"/>
            </p14:xfrm>
          </p:contentPart>
        </mc:Choice>
        <mc:Fallback xmlns="">
          <p:pic>
            <p:nvPicPr>
              <p:cNvPr id="36" name="Ink 35">
                <a:extLst>
                  <a:ext uri="{FF2B5EF4-FFF2-40B4-BE49-F238E27FC236}">
                    <a16:creationId xmlns:a16="http://schemas.microsoft.com/office/drawing/2014/main" id="{8418B72B-9FF5-4DB3-8E55-EB40E22CD711}"/>
                  </a:ext>
                </a:extLst>
              </p:cNvPr>
              <p:cNvPicPr/>
              <p:nvPr/>
            </p:nvPicPr>
            <p:blipFill>
              <a:blip r:embed="rId43"/>
              <a:stretch>
                <a:fillRect/>
              </a:stretch>
            </p:blipFill>
            <p:spPr>
              <a:xfrm>
                <a:off x="4190064" y="5516328"/>
                <a:ext cx="122700" cy="125942"/>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4">
            <p14:nvContentPartPr>
              <p14:cNvPr id="37" name="Ink 36">
                <a:extLst>
                  <a:ext uri="{FF2B5EF4-FFF2-40B4-BE49-F238E27FC236}">
                    <a16:creationId xmlns:a16="http://schemas.microsoft.com/office/drawing/2014/main" id="{BC13EB44-80A0-40B9-BDCE-164D96FC865C}"/>
                  </a:ext>
                </a:extLst>
              </p14:cNvPr>
              <p14:cNvContentPartPr/>
              <p14:nvPr/>
            </p14:nvContentPartPr>
            <p14:xfrm>
              <a:off x="4186433" y="5525298"/>
              <a:ext cx="117720" cy="102960"/>
            </p14:xfrm>
          </p:contentPart>
        </mc:Choice>
        <mc:Fallback xmlns="">
          <p:pic>
            <p:nvPicPr>
              <p:cNvPr id="37" name="Ink 36">
                <a:extLst>
                  <a:ext uri="{FF2B5EF4-FFF2-40B4-BE49-F238E27FC236}">
                    <a16:creationId xmlns:a16="http://schemas.microsoft.com/office/drawing/2014/main" id="{BC13EB44-80A0-40B9-BDCE-164D96FC865C}"/>
                  </a:ext>
                </a:extLst>
              </p:cNvPr>
              <p:cNvPicPr/>
              <p:nvPr/>
            </p:nvPicPr>
            <p:blipFill>
              <a:blip r:embed="rId45"/>
              <a:stretch>
                <a:fillRect/>
              </a:stretch>
            </p:blipFill>
            <p:spPr>
              <a:xfrm>
                <a:off x="4177460" y="5516298"/>
                <a:ext cx="135306" cy="120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6">
            <p14:nvContentPartPr>
              <p14:cNvPr id="38" name="Ink 37">
                <a:extLst>
                  <a:ext uri="{FF2B5EF4-FFF2-40B4-BE49-F238E27FC236}">
                    <a16:creationId xmlns:a16="http://schemas.microsoft.com/office/drawing/2014/main" id="{AC64E1EC-E01E-42AA-86EE-F57E9D045046}"/>
                  </a:ext>
                </a:extLst>
              </p14:cNvPr>
              <p14:cNvContentPartPr/>
              <p14:nvPr/>
            </p14:nvContentPartPr>
            <p14:xfrm>
              <a:off x="4250926" y="5111428"/>
              <a:ext cx="937800" cy="478080"/>
            </p14:xfrm>
          </p:contentPart>
        </mc:Choice>
        <mc:Fallback xmlns="">
          <p:pic>
            <p:nvPicPr>
              <p:cNvPr id="38" name="Ink 37">
                <a:extLst>
                  <a:ext uri="{FF2B5EF4-FFF2-40B4-BE49-F238E27FC236}">
                    <a16:creationId xmlns:a16="http://schemas.microsoft.com/office/drawing/2014/main" id="{AC64E1EC-E01E-42AA-86EE-F57E9D045046}"/>
                  </a:ext>
                </a:extLst>
              </p:cNvPr>
              <p:cNvPicPr/>
              <p:nvPr/>
            </p:nvPicPr>
            <p:blipFill>
              <a:blip r:embed="rId47"/>
              <a:stretch>
                <a:fillRect/>
              </a:stretch>
            </p:blipFill>
            <p:spPr>
              <a:xfrm>
                <a:off x="4241923" y="5102421"/>
                <a:ext cx="955447" cy="495733"/>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8">
            <p14:nvContentPartPr>
              <p14:cNvPr id="39" name="Ink 38">
                <a:extLst>
                  <a:ext uri="{FF2B5EF4-FFF2-40B4-BE49-F238E27FC236}">
                    <a16:creationId xmlns:a16="http://schemas.microsoft.com/office/drawing/2014/main" id="{57DE670A-D358-45B6-BE35-DD22971D5316}"/>
                  </a:ext>
                </a:extLst>
              </p14:cNvPr>
              <p14:cNvContentPartPr/>
              <p14:nvPr/>
            </p14:nvContentPartPr>
            <p14:xfrm>
              <a:off x="3781846" y="4224748"/>
              <a:ext cx="920160" cy="469080"/>
            </p14:xfrm>
          </p:contentPart>
        </mc:Choice>
        <mc:Fallback xmlns="">
          <p:pic>
            <p:nvPicPr>
              <p:cNvPr id="39" name="Ink 38">
                <a:extLst>
                  <a:ext uri="{FF2B5EF4-FFF2-40B4-BE49-F238E27FC236}">
                    <a16:creationId xmlns:a16="http://schemas.microsoft.com/office/drawing/2014/main" id="{57DE670A-D358-45B6-BE35-DD22971D5316}"/>
                  </a:ext>
                </a:extLst>
              </p:cNvPr>
              <p:cNvPicPr/>
              <p:nvPr/>
            </p:nvPicPr>
            <p:blipFill>
              <a:blip r:embed="rId49"/>
              <a:stretch>
                <a:fillRect/>
              </a:stretch>
            </p:blipFill>
            <p:spPr>
              <a:xfrm>
                <a:off x="3772850" y="4215748"/>
                <a:ext cx="937793" cy="4867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0">
            <p14:nvContentPartPr>
              <p14:cNvPr id="40" name="Ink 39">
                <a:extLst>
                  <a:ext uri="{FF2B5EF4-FFF2-40B4-BE49-F238E27FC236}">
                    <a16:creationId xmlns:a16="http://schemas.microsoft.com/office/drawing/2014/main" id="{343E2CF6-E42C-469A-8EE9-A23BC3CBA36C}"/>
                  </a:ext>
                </a:extLst>
              </p14:cNvPr>
              <p14:cNvContentPartPr/>
              <p14:nvPr/>
            </p14:nvContentPartPr>
            <p14:xfrm>
              <a:off x="3804166" y="4673668"/>
              <a:ext cx="462960" cy="908280"/>
            </p14:xfrm>
          </p:contentPart>
        </mc:Choice>
        <mc:Fallback xmlns="">
          <p:pic>
            <p:nvPicPr>
              <p:cNvPr id="40" name="Ink 39">
                <a:extLst>
                  <a:ext uri="{FF2B5EF4-FFF2-40B4-BE49-F238E27FC236}">
                    <a16:creationId xmlns:a16="http://schemas.microsoft.com/office/drawing/2014/main" id="{343E2CF6-E42C-469A-8EE9-A23BC3CBA36C}"/>
                  </a:ext>
                </a:extLst>
              </p:cNvPr>
              <p:cNvPicPr/>
              <p:nvPr/>
            </p:nvPicPr>
            <p:blipFill>
              <a:blip r:embed="rId51"/>
              <a:stretch>
                <a:fillRect/>
              </a:stretch>
            </p:blipFill>
            <p:spPr>
              <a:xfrm>
                <a:off x="3795166" y="4664668"/>
                <a:ext cx="480600" cy="9259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2">
            <p14:nvContentPartPr>
              <p14:cNvPr id="41" name="Ink 40">
                <a:extLst>
                  <a:ext uri="{FF2B5EF4-FFF2-40B4-BE49-F238E27FC236}">
                    <a16:creationId xmlns:a16="http://schemas.microsoft.com/office/drawing/2014/main" id="{3C5FCECF-7B8F-47B6-BA75-32DF321E5C50}"/>
                  </a:ext>
                </a:extLst>
              </p14:cNvPr>
              <p14:cNvContentPartPr/>
              <p14:nvPr/>
            </p14:nvContentPartPr>
            <p14:xfrm>
              <a:off x="4687246" y="4234828"/>
              <a:ext cx="470160" cy="922680"/>
            </p14:xfrm>
          </p:contentPart>
        </mc:Choice>
        <mc:Fallback xmlns="">
          <p:pic>
            <p:nvPicPr>
              <p:cNvPr id="41" name="Ink 40">
                <a:extLst>
                  <a:ext uri="{FF2B5EF4-FFF2-40B4-BE49-F238E27FC236}">
                    <a16:creationId xmlns:a16="http://schemas.microsoft.com/office/drawing/2014/main" id="{3C5FCECF-7B8F-47B6-BA75-32DF321E5C50}"/>
                  </a:ext>
                </a:extLst>
              </p:cNvPr>
              <p:cNvPicPr/>
              <p:nvPr/>
            </p:nvPicPr>
            <p:blipFill>
              <a:blip r:embed="rId53"/>
              <a:stretch>
                <a:fillRect/>
              </a:stretch>
            </p:blipFill>
            <p:spPr>
              <a:xfrm>
                <a:off x="4678246" y="4225828"/>
                <a:ext cx="487800" cy="940320"/>
              </a:xfrm>
              <a:prstGeom prst="rect">
                <a:avLst/>
              </a:prstGeom>
            </p:spPr>
          </p:pic>
        </mc:Fallback>
      </mc:AlternateContent>
      <p:sp>
        <p:nvSpPr>
          <p:cNvPr id="6" name="Content Placeholder 2">
            <a:extLst>
              <a:ext uri="{FF2B5EF4-FFF2-40B4-BE49-F238E27FC236}">
                <a16:creationId xmlns:a16="http://schemas.microsoft.com/office/drawing/2014/main" id="{20FE2918-E1C6-4041-97A1-3C37AF1C3F90}"/>
              </a:ext>
            </a:extLst>
          </p:cNvPr>
          <p:cNvSpPr txBox="1">
            <a:spLocks/>
          </p:cNvSpPr>
          <p:nvPr/>
        </p:nvSpPr>
        <p:spPr>
          <a:xfrm>
            <a:off x="6192013" y="1557338"/>
            <a:ext cx="4885154"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Reflect both shapes in the mirror line by counting the position of each vertex and making a mark. Now join the marks to make your reflected shape.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could you check your answer?</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the above for other shapes using horizontal, vertical and diagonal mirror lines.</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929730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B2AA47-91D9-4362-A4B9-5F0D3651E57F}"/>
              </a:ext>
            </a:extLst>
          </p:cNvPr>
          <p:cNvSpPr>
            <a:spLocks noGrp="1"/>
          </p:cNvSpPr>
          <p:nvPr>
            <p:ph type="title"/>
          </p:nvPr>
        </p:nvSpPr>
        <p:spPr/>
        <p:txBody>
          <a:bodyPr>
            <a:noAutofit/>
          </a:bodyPr>
          <a:lstStyle/>
          <a:p>
            <a:r>
              <a:rPr kumimoji="0" lang="en-US" alt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4G-3 </a:t>
            </a:r>
            <a:r>
              <a:rPr kumimoji="0" lang="en-GB" alt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Identify line symmetry in 2D shapes</a:t>
            </a:r>
            <a:br>
              <a:rPr kumimoji="0" lang="en-GB"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endParaRPr lang="en-GB" dirty="0"/>
          </a:p>
        </p:txBody>
      </p:sp>
      <p:sp>
        <p:nvSpPr>
          <p:cNvPr id="6" name="Text Placeholder 15">
            <a:extLst>
              <a:ext uri="{FF2B5EF4-FFF2-40B4-BE49-F238E27FC236}">
                <a16:creationId xmlns:a16="http://schemas.microsoft.com/office/drawing/2014/main" id="{91EFB4E0-FDFA-4A91-9EE1-AF46075563A0}"/>
              </a:ext>
            </a:extLst>
          </p:cNvPr>
          <p:cNvSpPr>
            <a:spLocks noGrp="1"/>
          </p:cNvSpPr>
          <p:nvPr>
            <p:ph type="body" sz="quarter" idx="10"/>
          </p:nvPr>
        </p:nvSpPr>
        <p:spPr>
          <a:xfrm>
            <a:off x="593725" y="1556068"/>
            <a:ext cx="7902575" cy="3146425"/>
          </a:xfrm>
        </p:spPr>
        <p:txBody>
          <a:bodyPr/>
          <a:lstStyle/>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585858"/>
                </a:solidFill>
                <a:effectLst/>
                <a:uLnTx/>
                <a:uFillTx/>
              </a:rPr>
              <a:t>Stringy Quads</a:t>
            </a:r>
          </a:p>
          <a:p>
            <a:pPr marL="0" indent="-228600" fontAlgn="base">
              <a:spcBef>
                <a:spcPct val="20000"/>
              </a:spcBef>
              <a:spcAft>
                <a:spcPct val="0"/>
              </a:spcAft>
              <a:buClr>
                <a:srgbClr val="585858"/>
              </a:buClr>
              <a:defRPr/>
            </a:pPr>
            <a:r>
              <a:rPr lang="en-GB" u="sng"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hlinkClick r:id="rId2"/>
              </a:rPr>
              <a:t>https://nrich.maths.org</a:t>
            </a:r>
            <a:r>
              <a:rPr lang="en-GB" u="sng">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hlinkClick r:id="rId2"/>
              </a:rPr>
              <a:t>/2913</a:t>
            </a:r>
            <a:endParaRPr kumimoji="0" lang="en-US" sz="2000" b="1" i="0" u="none" strike="noStrike" kern="1200" cap="none" spc="0" normalizeH="0" baseline="0" noProof="0" dirty="0">
              <a:ln>
                <a:noFill/>
              </a:ln>
              <a:solidFill>
                <a:srgbClr val="585858"/>
              </a:solidFill>
              <a:effectLst/>
              <a:uLnTx/>
              <a:uFillTx/>
            </a:endParaRPr>
          </a:p>
        </p:txBody>
      </p:sp>
    </p:spTree>
    <p:extLst>
      <p:ext uri="{BB962C8B-B14F-4D97-AF65-F5344CB8AC3E}">
        <p14:creationId xmlns:p14="http://schemas.microsoft.com/office/powerpoint/2010/main" val="914288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6"/>
            <a:ext cx="10297144" cy="1800200"/>
          </a:xfrm>
          <a:ln>
            <a:solidFill>
              <a:schemeClr val="accent1">
                <a:lumMod val="50000"/>
              </a:schemeClr>
            </a:solidFill>
          </a:ln>
        </p:spPr>
        <p:txBody>
          <a:bodyPr>
            <a:noAutofit/>
          </a:bodyPr>
          <a:lstStyle/>
          <a:p>
            <a:pPr>
              <a:lnSpc>
                <a:spcPct val="120000"/>
              </a:lnSpc>
            </a:pPr>
            <a:r>
              <a:rPr lang="en-GB" sz="2400" dirty="0"/>
              <a:t>4G-3</a:t>
            </a:r>
            <a:br>
              <a:rPr lang="en-GB" sz="2400" dirty="0"/>
            </a:br>
            <a:r>
              <a:rPr lang="en-GB" sz="2300" i="1" dirty="0"/>
              <a:t>Identify line symmetry in 2D shapes presented in different orientations. Reflect shapes in a line of symmetry and complete a symmetric figure or pattern with respect to a specified line of symmetry.</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1424" y="2650150"/>
            <a:ext cx="10295896" cy="226825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4G-3. Before planning and teaching the content,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Year </a:t>
            </a:r>
            <a:r>
              <a:rPr lang="en-GB" kern="0" dirty="0">
                <a:latin typeface="Arial" panose="020B0604020202020204" pitchFamily="34" charset="0"/>
                <a:cs typeface="Arial" panose="020B0604020202020204" pitchFamily="34" charset="0"/>
              </a:rPr>
              <a:t>4 can b</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r>
              <a:rPr lang="en-GB" dirty="0"/>
              <a:t>Identify line symmetry in 2D shapes</a:t>
            </a:r>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598343" y="472956"/>
            <a:ext cx="1191720" cy="301224"/>
          </a:xfrm>
        </p:spPr>
        <p:txBody>
          <a:bodyPr/>
          <a:lstStyle/>
          <a:p>
            <a:r>
              <a:rPr lang="en-GB" dirty="0"/>
              <a:t>4G-3</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848975" cy="3888432"/>
          </a:xfrm>
        </p:spPr>
        <p:txBody>
          <a:bodyPr>
            <a:normAutofit/>
          </a:bodyPr>
          <a:lstStyle/>
          <a:p>
            <a:pPr marL="342900" indent="-342900">
              <a:buClr>
                <a:srgbClr val="585858"/>
              </a:buClr>
              <a:buFont typeface="Arial" panose="020B0604020202020204" pitchFamily="34" charset="0"/>
              <a:buChar char="•"/>
            </a:pPr>
            <a:r>
              <a:rPr lang="en-GB" dirty="0"/>
              <a:t>Take time to build understanding of the key idea</a:t>
            </a:r>
            <a:r>
              <a:rPr lang="en-GB" dirty="0">
                <a:solidFill>
                  <a:schemeClr val="tx1"/>
                </a:solidFill>
              </a:rPr>
              <a:t>.</a:t>
            </a:r>
            <a:r>
              <a:rPr lang="en-GB" dirty="0"/>
              <a:t> </a:t>
            </a:r>
            <a:r>
              <a:rPr lang="en-GB" dirty="0">
                <a:solidFill>
                  <a:schemeClr val="tx1"/>
                </a:solidFill>
              </a:rPr>
              <a:t>We </a:t>
            </a:r>
            <a:r>
              <a:rPr lang="en-GB" dirty="0"/>
              <a:t>would recommend no more than </a:t>
            </a:r>
            <a:r>
              <a:rPr lang="en-GB" dirty="0">
                <a:solidFill>
                  <a:schemeClr val="tx1"/>
                </a:solidFill>
              </a:rPr>
              <a:t>four </a:t>
            </a:r>
            <a:r>
              <a:rPr lang="en-GB" dirty="0"/>
              <a:t>slides in any one session, and probably fewer. </a:t>
            </a:r>
          </a:p>
          <a:p>
            <a:pPr marL="342900" indent="-342900">
              <a:buClr>
                <a:srgbClr val="585858"/>
              </a:buClr>
              <a:buFont typeface="Arial" panose="020B0604020202020204" pitchFamily="34" charset="0"/>
              <a:buChar char="•"/>
            </a:pPr>
            <a:r>
              <a:rPr lang="en-GB" dirty="0"/>
              <a:t>In subsequent sessions</a:t>
            </a:r>
            <a:r>
              <a:rPr lang="en-GB" dirty="0">
                <a:solidFill>
                  <a:schemeClr val="tx1"/>
                </a:solidFill>
              </a:rPr>
              <a:t>, </a:t>
            </a:r>
            <a:r>
              <a:rPr lang="en-GB" dirty="0"/>
              <a:t>review and </a:t>
            </a:r>
            <a:r>
              <a:rPr lang="en-GB" dirty="0">
                <a:solidFill>
                  <a:schemeClr val="tx1"/>
                </a:solidFill>
              </a:rPr>
              <a:t>practise </a:t>
            </a:r>
            <a:r>
              <a:rPr lang="en-GB" dirty="0"/>
              <a:t>previous learning before moving on</a:t>
            </a:r>
            <a:r>
              <a:rPr lang="en-GB" dirty="0">
                <a:solidFill>
                  <a:schemeClr val="tx1"/>
                </a:solidFill>
              </a:rPr>
              <a:t>.</a:t>
            </a:r>
          </a:p>
          <a:p>
            <a:pPr marL="342900" indent="-342900">
              <a:buClr>
                <a:srgbClr val="585858"/>
              </a:buClr>
              <a:buFont typeface="Arial" panose="020B0604020202020204" pitchFamily="34" charset="0"/>
              <a:buChar char="•"/>
            </a:pPr>
            <a:r>
              <a:rPr lang="en-GB" dirty="0"/>
              <a:t>Play the </a:t>
            </a:r>
            <a:r>
              <a:rPr lang="en-GB" dirty="0">
                <a:solidFill>
                  <a:schemeClr val="tx1"/>
                </a:solidFill>
              </a:rPr>
              <a:t>animation/observe </a:t>
            </a:r>
            <a:r>
              <a:rPr lang="en-GB" dirty="0"/>
              <a:t>the image and ask pupils “What do you notice?”.</a:t>
            </a:r>
          </a:p>
          <a:p>
            <a:pPr marL="342900" indent="-342900">
              <a:buClr>
                <a:srgbClr val="585858"/>
              </a:buClr>
              <a:buFont typeface="Arial" panose="020B0604020202020204" pitchFamily="34" charset="0"/>
              <a:buChar char="•"/>
            </a:pPr>
            <a:r>
              <a:rPr lang="en-GB" dirty="0"/>
              <a:t>Encourage pupils to explain what they see, what is happening and </a:t>
            </a:r>
            <a:r>
              <a:rPr lang="en-GB" dirty="0">
                <a:solidFill>
                  <a:schemeClr val="tx1"/>
                </a:solidFill>
              </a:rPr>
              <a:t>why.</a:t>
            </a:r>
          </a:p>
          <a:p>
            <a:pPr marL="342900" indent="-342900">
              <a:buClr>
                <a:srgbClr val="585858"/>
              </a:buClr>
              <a:buFont typeface="Arial" panose="020B0604020202020204" pitchFamily="34" charset="0"/>
              <a:buChar char="•"/>
            </a:pPr>
            <a:r>
              <a:rPr lang="en-GB" dirty="0"/>
              <a:t>Where there is a highlighted sentence, draw out the meaning of this from the image and repeat together and individually.</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64235" cy="3888432"/>
          </a:xfrm>
        </p:spPr>
        <p:txBody>
          <a:bodyPr/>
          <a:lstStyle/>
          <a:p>
            <a:pPr marL="342900" indent="-342900">
              <a:buClr>
                <a:srgbClr val="585858"/>
              </a:buClr>
              <a:buFont typeface="Arial" panose="020B0604020202020204" pitchFamily="34" charset="0"/>
              <a:buChar char="•"/>
            </a:pPr>
            <a:r>
              <a:rPr lang="en-GB" dirty="0"/>
              <a:t>Engage in the suggested activities, using manipulatives where appropriate, to enhance the interaction and stimulate discussion. </a:t>
            </a:r>
            <a:r>
              <a:rPr lang="en-GB" dirty="0">
                <a:solidFill>
                  <a:schemeClr val="tx1"/>
                </a:solidFill>
              </a:rPr>
              <a:t>However, </a:t>
            </a:r>
            <a:r>
              <a:rPr lang="en-GB" dirty="0"/>
              <a:t>note that the ultimate aim is to develop fluency in the mathematical ideas such that resources are no longer needed. </a:t>
            </a:r>
          </a:p>
          <a:p>
            <a:pPr marL="342900" indent="-342900">
              <a:buClr>
                <a:srgbClr val="585858"/>
              </a:buClr>
              <a:buFont typeface="Arial" panose="020B0604020202020204" pitchFamily="34" charset="0"/>
              <a:buChar char="•"/>
            </a:pPr>
            <a:r>
              <a:rPr lang="en-GB" dirty="0"/>
              <a:t>Repeat questions, using other numbers/examples where relevant.</a:t>
            </a:r>
          </a:p>
          <a:p>
            <a:pPr marL="342900" indent="-342900">
              <a:buClr>
                <a:srgbClr val="585858"/>
              </a:buClr>
              <a:buFont typeface="Arial" panose="020B0604020202020204" pitchFamily="34" charset="0"/>
              <a:buChar char="•"/>
            </a:pPr>
            <a:r>
              <a:rPr lang="en-GB" dirty="0"/>
              <a:t>Repeat the highlighted language structures wherever relevant to build fluency with the key idea and connect the learning. For example:</a:t>
            </a:r>
          </a:p>
          <a:p>
            <a:endParaRPr lang="en-GB" dirty="0"/>
          </a:p>
          <a:p>
            <a:pPr marL="0" indent="0"/>
            <a:endParaRPr lang="en-GB" dirty="0"/>
          </a:p>
        </p:txBody>
      </p:sp>
      <p:sp>
        <p:nvSpPr>
          <p:cNvPr id="5" name="TextBox 19">
            <a:extLst>
              <a:ext uri="{FF2B5EF4-FFF2-40B4-BE49-F238E27FC236}">
                <a16:creationId xmlns:a16="http://schemas.microsoft.com/office/drawing/2014/main" id="{9E99F201-5AC6-4933-B5C1-2B91B0DC1203}"/>
              </a:ext>
            </a:extLst>
          </p:cNvPr>
          <p:cNvSpPr txBox="1"/>
          <p:nvPr/>
        </p:nvSpPr>
        <p:spPr>
          <a:xfrm>
            <a:off x="2997523" y="4418337"/>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hundreds are equivalent to 1,000.</a:t>
            </a:r>
          </a:p>
        </p:txBody>
      </p:sp>
    </p:spTree>
    <p:extLst>
      <p:ext uri="{BB962C8B-B14F-4D97-AF65-F5344CB8AC3E}">
        <p14:creationId xmlns:p14="http://schemas.microsoft.com/office/powerpoint/2010/main" val="176298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a:ea typeface="+mj-ea"/>
                <a:cs typeface="+mj-cs"/>
              </a:rPr>
              <a:t>4G-3 Identify line symmetry in 2D shapes</a:t>
            </a:r>
            <a:endParaRPr kumimoji="0" lang="en-GB" sz="2000" b="0" i="0" u="none" strike="noStrike" kern="0" cap="none" spc="0" normalizeH="0" baseline="0" noProof="0" dirty="0">
              <a:ln>
                <a:noFill/>
              </a:ln>
              <a:solidFill>
                <a:srgbClr val="FFFFFF"/>
              </a:solidFill>
              <a:effectLst/>
              <a:uLnTx/>
              <a:uFillTx/>
              <a:latin typeface="Arial"/>
              <a:ea typeface="+mj-ea"/>
              <a:cs typeface="+mj-cs"/>
            </a:endParaRPr>
          </a:p>
        </p:txBody>
      </p:sp>
    </p:spTree>
    <p:custDataLst>
      <p:tags r:id="rId1"/>
    </p:custDataLst>
    <p:extLst>
      <p:ext uri="{BB962C8B-B14F-4D97-AF65-F5344CB8AC3E}">
        <p14:creationId xmlns:p14="http://schemas.microsoft.com/office/powerpoint/2010/main" val="4000233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lstStyle/>
          <a:p>
            <a:r>
              <a:rPr lang="en-GB" dirty="0"/>
              <a:t>4G-3 Identify line symmetry in 2D shapes</a:t>
            </a:r>
          </a:p>
        </p:txBody>
      </p:sp>
      <p:sp>
        <p:nvSpPr>
          <p:cNvPr id="27" name="Content Placeholder 2">
            <a:extLst>
              <a:ext uri="{FF2B5EF4-FFF2-40B4-BE49-F238E27FC236}">
                <a16:creationId xmlns:a16="http://schemas.microsoft.com/office/drawing/2014/main" id="{D9F0E3DA-A123-406F-9A26-40FB66E38C52}"/>
              </a:ext>
            </a:extLst>
          </p:cNvPr>
          <p:cNvSpPr txBox="1">
            <a:spLocks/>
          </p:cNvSpPr>
          <p:nvPr/>
        </p:nvSpPr>
        <p:spPr>
          <a:xfrm>
            <a:off x="594009" y="1527796"/>
            <a:ext cx="9021480" cy="369518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Provide children with a selection of 2D paper shapes which have one or more lines of symmetry. Ask them to fold the shapes to identify lines of symmetry. When you open the shape out, can you see that each part either side of the fold (line of symmetry) is a reflection of the other? Can you fold the shape in more than one way to find another line of symmetry?</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explain why a shape is/is not symmetrical?</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5" name="TextBox 19">
            <a:extLst>
              <a:ext uri="{FF2B5EF4-FFF2-40B4-BE49-F238E27FC236}">
                <a16:creationId xmlns:a16="http://schemas.microsoft.com/office/drawing/2014/main" id="{6355C533-A2AB-4F72-9A16-91586A9130BC}"/>
              </a:ext>
            </a:extLst>
          </p:cNvPr>
          <p:cNvSpPr txBox="1"/>
          <p:nvPr/>
        </p:nvSpPr>
        <p:spPr>
          <a:xfrm>
            <a:off x="929766" y="4515092"/>
            <a:ext cx="8349966"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This is a line of symmetry because it splits the shape into two equal parts which are mirror images.</a:t>
            </a:r>
            <a:endPar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Tree>
    <p:custDataLst>
      <p:tags r:id="rId1"/>
    </p:custDataLst>
    <p:extLst>
      <p:ext uri="{BB962C8B-B14F-4D97-AF65-F5344CB8AC3E}">
        <p14:creationId xmlns:p14="http://schemas.microsoft.com/office/powerpoint/2010/main" val="42102502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CE4B5-7E76-4A35-8262-7A97DEC5AB76}"/>
              </a:ext>
            </a:extLst>
          </p:cNvPr>
          <p:cNvSpPr>
            <a:spLocks noGrp="1"/>
          </p:cNvSpPr>
          <p:nvPr>
            <p:ph type="title"/>
          </p:nvPr>
        </p:nvSpPr>
        <p:spPr/>
        <p:txBody>
          <a:bodyPr/>
          <a:lstStyle/>
          <a:p>
            <a:pPr>
              <a:buClrTx/>
              <a:buFontTx/>
              <a:buNone/>
            </a:pPr>
            <a:r>
              <a:rPr lang="en-GB" dirty="0"/>
              <a:t>4G-3 Identify line symmetry in 2D shapes</a:t>
            </a:r>
            <a:endParaRPr lang="en-GB" kern="0" dirty="0"/>
          </a:p>
        </p:txBody>
      </p:sp>
      <p:sp>
        <p:nvSpPr>
          <p:cNvPr id="6" name="Content Placeholder 2">
            <a:extLst>
              <a:ext uri="{FF2B5EF4-FFF2-40B4-BE49-F238E27FC236}">
                <a16:creationId xmlns:a16="http://schemas.microsoft.com/office/drawing/2014/main" id="{20FE2918-E1C6-4041-97A1-3C37AF1C3F90}"/>
              </a:ext>
            </a:extLst>
          </p:cNvPr>
          <p:cNvSpPr txBox="1">
            <a:spLocks/>
          </p:cNvSpPr>
          <p:nvPr/>
        </p:nvSpPr>
        <p:spPr>
          <a:xfrm>
            <a:off x="6192013" y="1557338"/>
            <a:ext cx="5371754"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Choose two shapes that are identical. How many different ways can you find to fit these two shapes together to make a shape.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Now use a mirror to decide which of these have a line symmetry. Do any of your shapes have more than one line of symmetry?</a:t>
            </a: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43" name="Isosceles Triangle 42">
            <a:extLst>
              <a:ext uri="{FF2B5EF4-FFF2-40B4-BE49-F238E27FC236}">
                <a16:creationId xmlns:a16="http://schemas.microsoft.com/office/drawing/2014/main" id="{5B3B8EC4-50CD-41F6-AD6A-5048F4F12BE5}"/>
              </a:ext>
            </a:extLst>
          </p:cNvPr>
          <p:cNvSpPr/>
          <p:nvPr/>
        </p:nvSpPr>
        <p:spPr>
          <a:xfrm>
            <a:off x="2480939" y="1631226"/>
            <a:ext cx="595792" cy="1369638"/>
          </a:xfrm>
          <a:prstGeom prst="triangle">
            <a:avLst/>
          </a:prstGeom>
          <a:solidFill>
            <a:srgbClr val="9EC6E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4" name="Isosceles Triangle 43">
            <a:extLst>
              <a:ext uri="{FF2B5EF4-FFF2-40B4-BE49-F238E27FC236}">
                <a16:creationId xmlns:a16="http://schemas.microsoft.com/office/drawing/2014/main" id="{FA04057E-8767-405A-9937-0AA3627D0EB1}"/>
              </a:ext>
            </a:extLst>
          </p:cNvPr>
          <p:cNvSpPr/>
          <p:nvPr/>
        </p:nvSpPr>
        <p:spPr>
          <a:xfrm>
            <a:off x="3503712" y="1631226"/>
            <a:ext cx="595792" cy="1369638"/>
          </a:xfrm>
          <a:prstGeom prst="triangle">
            <a:avLst/>
          </a:prstGeom>
          <a:solidFill>
            <a:srgbClr val="9EC6E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nvGrpSpPr>
          <p:cNvPr id="45" name="Group 44">
            <a:extLst>
              <a:ext uri="{FF2B5EF4-FFF2-40B4-BE49-F238E27FC236}">
                <a16:creationId xmlns:a16="http://schemas.microsoft.com/office/drawing/2014/main" id="{FA53EA8F-3EB6-4535-A6B3-6A351ED874EC}"/>
              </a:ext>
            </a:extLst>
          </p:cNvPr>
          <p:cNvGrpSpPr/>
          <p:nvPr/>
        </p:nvGrpSpPr>
        <p:grpSpPr>
          <a:xfrm>
            <a:off x="767408" y="4060681"/>
            <a:ext cx="891803" cy="1369996"/>
            <a:chOff x="1514060" y="4004232"/>
            <a:chExt cx="1129030" cy="1734427"/>
          </a:xfrm>
        </p:grpSpPr>
        <p:sp>
          <p:nvSpPr>
            <p:cNvPr id="46" name="Isosceles Triangle 45">
              <a:extLst>
                <a:ext uri="{FF2B5EF4-FFF2-40B4-BE49-F238E27FC236}">
                  <a16:creationId xmlns:a16="http://schemas.microsoft.com/office/drawing/2014/main" id="{213845E0-90E6-4674-89E1-4FE56938181C}"/>
                </a:ext>
              </a:extLst>
            </p:cNvPr>
            <p:cNvSpPr/>
            <p:nvPr/>
          </p:nvSpPr>
          <p:spPr>
            <a:xfrm rot="738704">
              <a:off x="1514060" y="4004685"/>
              <a:ext cx="754278" cy="1733974"/>
            </a:xfrm>
            <a:prstGeom prst="triangle">
              <a:avLst/>
            </a:prstGeom>
            <a:solidFill>
              <a:srgbClr val="9EC6E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7" name="Isosceles Triangle 46">
              <a:extLst>
                <a:ext uri="{FF2B5EF4-FFF2-40B4-BE49-F238E27FC236}">
                  <a16:creationId xmlns:a16="http://schemas.microsoft.com/office/drawing/2014/main" id="{363F9D9A-468A-4405-A440-B51BD49A6326}"/>
                </a:ext>
              </a:extLst>
            </p:cNvPr>
            <p:cNvSpPr/>
            <p:nvPr/>
          </p:nvSpPr>
          <p:spPr>
            <a:xfrm rot="20855849">
              <a:off x="1888812" y="4004232"/>
              <a:ext cx="754278" cy="1733974"/>
            </a:xfrm>
            <a:prstGeom prst="triangle">
              <a:avLst/>
            </a:prstGeom>
            <a:solidFill>
              <a:srgbClr val="9EC6E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48" name="Group 47">
            <a:extLst>
              <a:ext uri="{FF2B5EF4-FFF2-40B4-BE49-F238E27FC236}">
                <a16:creationId xmlns:a16="http://schemas.microsoft.com/office/drawing/2014/main" id="{5870E116-F54B-44AB-9B7F-2E2F37DE9B78}"/>
              </a:ext>
            </a:extLst>
          </p:cNvPr>
          <p:cNvGrpSpPr/>
          <p:nvPr/>
        </p:nvGrpSpPr>
        <p:grpSpPr>
          <a:xfrm>
            <a:off x="1999922" y="3977015"/>
            <a:ext cx="2739276" cy="595792"/>
            <a:chOff x="4865625" y="4623935"/>
            <a:chExt cx="3467948" cy="754278"/>
          </a:xfrm>
        </p:grpSpPr>
        <p:sp>
          <p:nvSpPr>
            <p:cNvPr id="49" name="Isosceles Triangle 48">
              <a:extLst>
                <a:ext uri="{FF2B5EF4-FFF2-40B4-BE49-F238E27FC236}">
                  <a16:creationId xmlns:a16="http://schemas.microsoft.com/office/drawing/2014/main" id="{06F8A0E0-1854-4515-B959-86B7B33F786D}"/>
                </a:ext>
              </a:extLst>
            </p:cNvPr>
            <p:cNvSpPr/>
            <p:nvPr/>
          </p:nvSpPr>
          <p:spPr>
            <a:xfrm rot="5400000">
              <a:off x="7089447" y="4134087"/>
              <a:ext cx="754278" cy="1733974"/>
            </a:xfrm>
            <a:prstGeom prst="triangle">
              <a:avLst/>
            </a:prstGeom>
            <a:solidFill>
              <a:srgbClr val="9EC6E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50" name="Isosceles Triangle 49">
              <a:extLst>
                <a:ext uri="{FF2B5EF4-FFF2-40B4-BE49-F238E27FC236}">
                  <a16:creationId xmlns:a16="http://schemas.microsoft.com/office/drawing/2014/main" id="{B4074184-4117-4000-B46F-663C89EBBBC5}"/>
                </a:ext>
              </a:extLst>
            </p:cNvPr>
            <p:cNvSpPr/>
            <p:nvPr/>
          </p:nvSpPr>
          <p:spPr>
            <a:xfrm rot="16200000">
              <a:off x="5355473" y="4134087"/>
              <a:ext cx="754278" cy="1733974"/>
            </a:xfrm>
            <a:prstGeom prst="triangle">
              <a:avLst/>
            </a:prstGeom>
            <a:solidFill>
              <a:srgbClr val="9EC6E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51" name="Group 50">
            <a:extLst>
              <a:ext uri="{FF2B5EF4-FFF2-40B4-BE49-F238E27FC236}">
                <a16:creationId xmlns:a16="http://schemas.microsoft.com/office/drawing/2014/main" id="{DFFE0BE7-2E30-4D89-9FE7-A22F068B2E3F}"/>
              </a:ext>
            </a:extLst>
          </p:cNvPr>
          <p:cNvGrpSpPr/>
          <p:nvPr/>
        </p:nvGrpSpPr>
        <p:grpSpPr>
          <a:xfrm>
            <a:off x="5062755" y="4029073"/>
            <a:ext cx="893688" cy="1375226"/>
            <a:chOff x="7953547" y="1333694"/>
            <a:chExt cx="1131417" cy="1741048"/>
          </a:xfrm>
        </p:grpSpPr>
        <p:sp>
          <p:nvSpPr>
            <p:cNvPr id="52" name="Isosceles Triangle 51">
              <a:extLst>
                <a:ext uri="{FF2B5EF4-FFF2-40B4-BE49-F238E27FC236}">
                  <a16:creationId xmlns:a16="http://schemas.microsoft.com/office/drawing/2014/main" id="{EA4705F5-7B84-4F66-8D32-AD6B9541AA37}"/>
                </a:ext>
              </a:extLst>
            </p:cNvPr>
            <p:cNvSpPr/>
            <p:nvPr/>
          </p:nvSpPr>
          <p:spPr>
            <a:xfrm>
              <a:off x="7953547" y="1340768"/>
              <a:ext cx="754278" cy="1733974"/>
            </a:xfrm>
            <a:prstGeom prst="triangle">
              <a:avLst/>
            </a:prstGeom>
            <a:solidFill>
              <a:srgbClr val="9EC6E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53" name="Isosceles Triangle 52">
              <a:extLst>
                <a:ext uri="{FF2B5EF4-FFF2-40B4-BE49-F238E27FC236}">
                  <a16:creationId xmlns:a16="http://schemas.microsoft.com/office/drawing/2014/main" id="{85161320-A951-4C82-8DB3-BD92D737335C}"/>
                </a:ext>
              </a:extLst>
            </p:cNvPr>
            <p:cNvSpPr/>
            <p:nvPr/>
          </p:nvSpPr>
          <p:spPr>
            <a:xfrm rot="10800000">
              <a:off x="8330686" y="1333694"/>
              <a:ext cx="754278" cy="1733974"/>
            </a:xfrm>
            <a:prstGeom prst="triangle">
              <a:avLst/>
            </a:prstGeom>
            <a:solidFill>
              <a:srgbClr val="9EC6E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sp>
        <p:nvSpPr>
          <p:cNvPr id="5" name="TextBox 19">
            <a:extLst>
              <a:ext uri="{FF2B5EF4-FFF2-40B4-BE49-F238E27FC236}">
                <a16:creationId xmlns:a16="http://schemas.microsoft.com/office/drawing/2014/main" id="{073715B9-715A-4FF9-960F-E285CD7EFAF9}"/>
              </a:ext>
            </a:extLst>
          </p:cNvPr>
          <p:cNvSpPr txBox="1"/>
          <p:nvPr/>
        </p:nvSpPr>
        <p:spPr>
          <a:xfrm>
            <a:off x="6279999" y="4489189"/>
            <a:ext cx="5288114" cy="1015663"/>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This is a line of symmetry because it splits the shape into two equal parts which are mirror images.</a:t>
            </a:r>
            <a:endPar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Tree>
    <p:custDataLst>
      <p:tags r:id="rId1"/>
    </p:custDataLst>
    <p:extLst>
      <p:ext uri="{BB962C8B-B14F-4D97-AF65-F5344CB8AC3E}">
        <p14:creationId xmlns:p14="http://schemas.microsoft.com/office/powerpoint/2010/main" val="346815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8|1.8|2.1"/>
</p:tagLst>
</file>

<file path=ppt/tags/tag3.xml><?xml version="1.0" encoding="utf-8"?>
<p:tagLst xmlns:a="http://schemas.openxmlformats.org/drawingml/2006/main" xmlns:r="http://schemas.openxmlformats.org/officeDocument/2006/relationships" xmlns:p="http://schemas.openxmlformats.org/presentationml/2006/main">
  <p:tag name="TIMING" val="|3.5|0.8|2.9|0.5|1.5|1.7|0.8"/>
</p:tagLst>
</file>

<file path=ppt/tags/tag4.xml><?xml version="1.0" encoding="utf-8"?>
<p:tagLst xmlns:a="http://schemas.openxmlformats.org/drawingml/2006/main" xmlns:r="http://schemas.openxmlformats.org/officeDocument/2006/relationships" xmlns:p="http://schemas.openxmlformats.org/presentationml/2006/main">
  <p:tag name="TIMING" val="|4.5|1.5|1.4"/>
</p:tagLst>
</file>

<file path=ppt/tags/tag5.xml><?xml version="1.0" encoding="utf-8"?>
<p:tagLst xmlns:a="http://schemas.openxmlformats.org/drawingml/2006/main" xmlns:r="http://schemas.openxmlformats.org/officeDocument/2006/relationships" xmlns:p="http://schemas.openxmlformats.org/presentationml/2006/main">
  <p:tag name="TIMING" val="|3.5|0.8|2.9|0.5|1.5|1.7|0.8"/>
</p:tagLst>
</file>

<file path=ppt/tags/tag6.xml><?xml version="1.0" encoding="utf-8"?>
<p:tagLst xmlns:a="http://schemas.openxmlformats.org/drawingml/2006/main" xmlns:r="http://schemas.openxmlformats.org/officeDocument/2006/relationships" xmlns:p="http://schemas.openxmlformats.org/presentationml/2006/main">
  <p:tag name="TIMING" val="|3.5|0.8|2.9|0.5|1.5|1.7|0.8"/>
</p:tagLst>
</file>

<file path=ppt/tags/tag7.xml><?xml version="1.0" encoding="utf-8"?>
<p:tagLst xmlns:a="http://schemas.openxmlformats.org/drawingml/2006/main" xmlns:r="http://schemas.openxmlformats.org/officeDocument/2006/relationships" xmlns:p="http://schemas.openxmlformats.org/presentationml/2006/main">
  <p:tag name="TIMING" val="|3.5|0.8|2.9|0.5|1.5|1.7|0.8"/>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2.xml><?xml version="1.0" encoding="utf-8"?>
<ds:datastoreItem xmlns:ds="http://schemas.openxmlformats.org/officeDocument/2006/customXml" ds:itemID="{F52F4355-41EF-4DA9-B998-C6511E367AD2}">
  <ds:schemaRef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e2f7c1fb-8b39-4d5b-953e-de45d1606e4d"/>
    <ds:schemaRef ds:uri="http://www.w3.org/XML/1998/namespace"/>
    <ds:schemaRef ds:uri="http://purl.org/dc/dcmitype/"/>
  </ds:schemaRefs>
</ds:datastoreItem>
</file>

<file path=customXml/itemProps3.xml><?xml version="1.0" encoding="utf-8"?>
<ds:datastoreItem xmlns:ds="http://schemas.openxmlformats.org/officeDocument/2006/customXml" ds:itemID="{2C05C5CB-B878-41F3-B526-001A5A314C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900</Words>
  <Application>Microsoft Office PowerPoint</Application>
  <PresentationFormat>Widescreen</PresentationFormat>
  <Paragraphs>70</Paragraphs>
  <Slides>15</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Myriad Pro</vt:lpstr>
      <vt:lpstr>Custom Design</vt:lpstr>
      <vt:lpstr>nctem1</vt:lpstr>
      <vt:lpstr>PowerPoint Presentation</vt:lpstr>
      <vt:lpstr>4G-3 Identify line symmetry in 2D shapes presented in different orientations. Reflect shapes in a line of symmetry and complete a symmetric figure or pattern with respect to a specified line of symmetry.</vt:lpstr>
      <vt:lpstr>PowerPoint Presentation</vt:lpstr>
      <vt:lpstr>PowerPoint Presentation</vt:lpstr>
      <vt:lpstr>Guidance for working with a small pre-teaching or intervention group</vt:lpstr>
      <vt:lpstr>Guidance for working with a small pre-teaching or intervention group</vt:lpstr>
      <vt:lpstr>PowerPoint Presentation</vt:lpstr>
      <vt:lpstr>4G-3 Identify line symmetry in 2D shapes</vt:lpstr>
      <vt:lpstr>4G-3 Identify line symmetry in 2D shapes</vt:lpstr>
      <vt:lpstr>4G-3 Identify line symmetry in 2D shapes</vt:lpstr>
      <vt:lpstr>4G-3 Identify line symmetry in 2D shapes</vt:lpstr>
      <vt:lpstr>4G-3 Identify line symmetry in 2D shapes</vt:lpstr>
      <vt:lpstr>4G-3 Identify line symmetry in 2D shapes</vt:lpstr>
      <vt:lpstr>4G-3 Identify line symmetry in 2D shapes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22</cp:revision>
  <dcterms:created xsi:type="dcterms:W3CDTF">2020-08-07T06:29:50Z</dcterms:created>
  <dcterms:modified xsi:type="dcterms:W3CDTF">2022-11-10T14:47:49Z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