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tags/tag7.xml" ContentType="application/vnd.openxmlformats-officedocument.presentationml.tags+xml"/>
  <Override PartName="/ppt/notesSlides/notesSlide9.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tags/tag8.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2"/>
  </p:notesMasterIdLst>
  <p:sldIdLst>
    <p:sldId id="257" r:id="rId6"/>
    <p:sldId id="263" r:id="rId7"/>
    <p:sldId id="298" r:id="rId8"/>
    <p:sldId id="267" r:id="rId9"/>
    <p:sldId id="469" r:id="rId10"/>
    <p:sldId id="470" r:id="rId11"/>
    <p:sldId id="325" r:id="rId12"/>
    <p:sldId id="341" r:id="rId13"/>
    <p:sldId id="475" r:id="rId14"/>
    <p:sldId id="480" r:id="rId15"/>
    <p:sldId id="481" r:id="rId16"/>
    <p:sldId id="478" r:id="rId17"/>
    <p:sldId id="342" r:id="rId18"/>
    <p:sldId id="482" r:id="rId19"/>
    <p:sldId id="456" r:id="rId20"/>
    <p:sldId id="4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48499-5403-4A9C-96F0-B33A736EA00F}" v="1" dt="2020-08-23T14:41:23.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29:06.605"/>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1306 241382 48617,'0'0'0'0,"1"-1"0"0,1 1 0 0,0-1 0 0,0 0 0 0,0-1 0 0,0 1 0 0,1 0 0 0,-1 0 0 0,-1 0 0 0,1 0 0 0,0 1 0 0,-1-1 0 0,-1 1 0 0,1-1 0 0,-1 1 0 0,0 0 0 0,0 0 0 0,0 0 0 0,0 0 0 0,0 0 0 0,0 0 0 0,-1 1 0 0,1-1 0 0,0 0 0 0,1-1 0 0,0 1 0 0,0-1 0 0,0 1 0 0,1-1 0 0,-1 0 0 0,1 0 0 0,0 0 0 0,-1 0 0 0,1 1 0 0,-2-1 0 0,1 1 0 0,1-1 0 0,-1 1 0 0,1-1 0 0,0-1 0 0,1 1 0 0,0-1 0 0,-1 1 0 0,1 0 0 0,1-1 0 0,-1 0 0 0,1 1 0 0,-1-1 0 0,1 0 0 0,0 0 0 0,0 0 0 0,0-1 0 0,1 1 0 0,0-1 0 0,0 1 0 0,1-1 0 0,-1 0 0 0,0 1 0 0,1-1 0 0,-1 0 0 0,0 1 0 0,0-1 0 0,0 0 0 0,0 1 0 0,0-1 0 0,0 1 0 0,0-1 0 0,0 1 0 0,0-1 0 0,1 0 0 0,0 0 0 0,0 0 0 0,0 0 0 0,1 0 0 0,-1-1 0 0,0 1 0 0,0 0 0 0,0 0 0 0,0 0 0 0,0 0 0 0,0 0 0 0,0 0 0 0,0 0 0 0,0 0 0 0,-1 0 0 0,0 1 0 0,0-1 0 0,0 1 0 0,-1 0 0 0,1-1 0 0,-1 1 0 0,1 0 0 0,-1-1 0 0,1 1 0 0,-1 0 0 0,0 0 0 0,0 0 0 0,1-1 0 0,0 1 0 0,-1 0 0 0,1-1 0 0,0 0 520-4,1 1-520 4,0-1 0 0,-1 0 0 0,1 0 0 0,-1 0 0 0,1 0 0 0,-1 1 0 0,0-1 510 1,0 1-510-1,0-1 0 0,0 1 0 0,-1 0 0 0,0-1 0 0,0 1 0 0,0 1 0 0,0-1 0 0,-1 0 0 0,2-1 0 0,-1 1 0 0,1 0 0 0,0-1 0 0,1 0 0 0,-1 0 0 0,2 0 0 0,-1 0 0 0,1-1 0 0,0 1 0 0,0-1 0 0,0 1 0 0,0-1 0 0,0 0 0 0,0 1 0 0,0-1 0 0,0 1 500 5,-1 0 50-10,0 0 45 8,0 0-77-2,0 0-518-1,-1 0 504-4,0 1 23 2,0-1-527 2,-1 1 0 0,0 0 0 0,0 0 0 0,2-1 0 0,0 0 0 0,0 0 0 0,1-1 0 0,-1 1 0 0,1 0 0 0,-1 0 0 0,0-1 0 0,0 1 0 0,0 0 0 0,0 0 0 0,-1 1 0 0,1-1 0 0,-1 0 0 0,0 1 0 0,-1-1 0 0,1 1 0 0,-1 0 0 0,0 0 0 0,0 0 0 0,0 0 0 0,0 0 0 0,0 0 0 0,0 0 0 0,1-1 0 0,0 1 0 0,0-1 0 0,1 0 0 0,0 0 0 0,0 0 528 5,0 0-24-7,0 0-504 2,0 0 0 0,0 0 0 0,0-1 0 0,1 1 0 0,-1 0 0 0,0 0 0 0,0 0 8 519,1-1-8-519,-1 1 0 0,0 0 0 0,0 0 0 0,0 0 0 0,-1 1 0 0,-1-1 0 0,1 1 0 0,-1 0 0 0,1-1 0 0,0 1 0 0,0-1 0 0,0 1 0 0,0-1 0 0,1 0 0 0,-1 0 0 0,1 0 0 0,0 1 0 0,-1-1 0 0,1 0 563-3,0 0 15 10,0 0-578-7,0 0 0 0,0 0 0 0,0-1-2 558,1 1 2-558,0 0 0 0,-1-1 0 0,0 1 0 0,1 0 0 0,-1 0 0 0,-1 0 0 0,1 0 0 0,-1 0 0 0,1 1 0 0,-1-1 0 0,0 0 0 0,1 0 0 0,-1 1 0 0,0-1 0 0,1 0 0 0,-1 0 0 0,1 0 0 0,0 0 0 0,0 0 0 0,0 0 0 0,1 0 0 0,-1 0 0 0,0-1 0 0,2 1 1252 1,0-1-739-7,-1 0-513 6,1 0 0 0,-1 1 0 0,0-1 0 0,1 0 0 0,0 0 0 0,-1 0 0 0,0 1 0 0,0-1 0 0,-1 1 0 0,0 0 0 0,0 0 0 0,0 0 0 0,0-1 0 0,0 1 0 0,0 0 0 0,0 0 0 0,0 0 0 0,0 0 0 0,0 0 0 0,0 0 528 5,-1 1 29-8,1-1-557 3,-1 0 0 0,1 0 0 0,-1 1 0 0,0-1 561 4,-1 1 16-9,1-1-577 5,1 0 0 0,-1 1 0 0,1-1 0 0,0-1 0 0,1 1 0 0,-1 0 0 0,1 0 0 0,-1-1 0 0,0 1 0 0,1 0 0 0,-1 0 0 0,0 0 0 0,-1 0 0 0,1 0 0 0,-1 0 0 0,0 1 0 0,0-1 0 0,0 1 0 0,0-1 0 0,0 1 0 0,0-1 0 0,1 0 0 0,0 0 0 0,1 0 0 0,-1 0 0 0,0-1 0 0,0 1 516 1,0 1-516-1,-1-1 549 5,1 0-13-5,0-1-536 0,1 1 0 0,-1 0 0 0,1-1 0 0,0 1 0 0,-1 0 0 0,0 0 0 0,1-1 0 0,0 1 0 0,0-1 0 0,-1 1 0 0,1-1 0 0,-1 1 0 0,-1 1 0 0,1-1 0 0,-1 0 0 0,-1 1 0 0,1 0 0 0,0-1 0 0,0 1 0 0,-1-1 0 0,2 1 0 0,-1-1 0 0,0 0 0 0,1 0 0 0,0 0 0 0,0 0 0 0,0 0 547-2,0 0 21 1,0 0-54 0,0 0-514 1,1 0 0 0,0-1 508 5,1 0 27-8,1-1-31 3,0 0-504 0,0 1 528 1,-1 0-528-1,2-1 1022 0,-1 0-1022 0,-1 1 0 0,-1 1 0 0,-1 0 0 0,-1 0 0 0,0 0 0 0,0 1 0 0,0-1 0 0,0 1 0 0,0-1 0 0,1 0 0 0,0 0 0 0,0 0 0 0,1 0 0 0,0-1 0 0,0 0 0 0,0 1 0 0,0-1 0 0,1 0 0 0,-1 1 0 0,0-1 0 0,-1 1 0 0,1-1 0 0,0 1 0 0,-1 0 0 0,1-1 0 0,-1 1 0 0,1 0 0 0,-1 0 0 0,0 0 0 0,-1 0 0 0,1 0 0 0,0 0 0 0,0 0 0 0,1-1 0 0,0 0 0 0,1 1 0 0,-1-1 0 0,0 0 0 0,1 0 0 0,0 0 508 2,0 0 22-1,0 0 11-1,-1 0 22-1,2 0-563 1,-1 0 0 0,1-1 574-3,-1 1-29 5,0 0-24-4,0 0-521 2,-1 0 0 0,0 1 0 0,0-1 0 0,0 1 0 0,0-1 0 0,0 1 0 0,-1-1 0 0,1 1 0 0,0-1 0 0,0 1 0 0,1-1 0 0,-1 0 0 0,0 1 0 0,0-1 0 0,-1 1 0 0,0 0 0 0,1 0 0 0,-1 0 0 0,-1 0 0 0,1 0 0 0,0 0 0 0,0-1 556-3,1 1 31 10,-1 0-587-7,1 0 0 0,1-2 0 0,0 1 0 0,0 0 0 0,0 0 0 0,-1 0 0 0,0 1 0 0,0 0 0 0,-1-1 0 0,0 1 0 0,0 0 0 0,-1 0 0 0,1 1 0 0,-1-1 0 0,0 0 0 0,0 1 0 0,0-1 0 0,0 1 0 0,0 0 0 0,-1-1 504-1,0 1-504 1,1 0 0 0,-1 0 0 0,1-1 0 0,0 1 0 0,2-2 599-8,0 0-75 14,1 1-524-6,-2-1 523 3,1 1-523-3,-2 0 0 0,1 0 0 0,-2 1 0 0,1 0 0 0,-1-1 0 0,1 1 0 0,-1 0 511 0,-1 0-511 0,1 1 0 0,-1-1 0 0,1 0 0 0,0 0 0 0,1-1 0 0,-1 1 0 0,0 0 0 0,-1 0 0 0,1 0 0 0,0 1 0 0,0-1 0 0,0 0 0 0,-1 0-3-520,1 0 3 520,0 0 0 0,0 0 0 0,0 0 0 0,-1 0 525-2,1 0-525 2,1 0 1057 0,-1 0-1057 0,0 0 0 0,0 0 0 0,-1 0 0 0,-1 1 0 0,1 0 0 0,-2 0 0 0,1 0 0 0,0 0 0 0,0 0 0 0,0 0 0 0,0 0 0 0,1 0 0 0,-1-1 0 0,0 1 0 0,1 0 511 1,0 0-511-1,-1-1 0 0,1 1 499-2,-1 0-499 2,1-1 0 0,-1 1 0 0,1 0 521-3,-2 0-521 3,1 0 0 0,0 0 0 0,0 0 521 4,-1 1-521-4,0-1 0 0,-1 1 0 0,0 0 0 0,0 0 533 2,0 0-533-2,0 0 0 0,0 0 0 0,1 0 0 0,-1-1 0 0,1 1 0 0,-1 0 0 0,0 0 532-1,1 0-532 1,-1 0 0 0,0 0 0 0,0 0 0 0,0 0 0 0,-1 0 0 0,1 0 0 0,0 0 0 0,0 0 0 0,0 0 0 0,0 0 0 0,0 0 0 0,0 0 0 0,0 0 0 0,0 0 0 0,0 0 0 0,0 0 0 0,0 0 0 0,0 0 0 0,0 0 0 0,0 0 0 0,0 0 0 0,0 0 0 0,0 0 0 0,0 0 0 0,-3 2 0 0,0-1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8:52.930"/>
    </inkml:context>
    <inkml:brush xml:id="br0">
      <inkml:brushProperty name="width" value="0.1" units="cm"/>
      <inkml:brushProperty name="height" value="0.6" units="cm"/>
      <inkml:brushProperty name="inkEffects" value="pencil"/>
    </inkml:brush>
  </inkml:definitions>
  <inkml:trace contextRef="#ctx0" brushRef="#br0">5 295 4488 222757 45618,'0'0'192'0'0,"0"0"56"0"0,0 0-248 0 0,0 0 0 0 0,0 0 0 0 0,0 1 416 0 0,-1 0 32 0 0,0 0 0 0 0,1 0 376 0 0,-1 0-472 0 0,0-1-8 0 0,1 1 320 0 0,0-1-40 0 0,-1 0 56 0 0,1 0 88 0 0,0 0-384 0 0,0 0-72 0 0,0 0 280 0 0,0 0-296 0 0,1 0-24 0 0,-1 0-8 0 0,0 0 0 0 0,0 0 0 0 0,0 0-24 0 0,0-1-8 0 0,1 0 0 0 0,-1 0 0 0 0,1-1 0 0 0,0 1 232 0 0,1-1-8 0 0,0 0-232 0 0,0-1 0 0 0,0 1 0 0 0,0 1 0 0 0,-1-1 0 0 0,1 0-1 0 0,0 0 1 0 0,0 0 32 0 0,0 0 8 0 0,0 0 0 0 0,0 0 0 0 0,1 0-112 0 0,0 0-24 0 0,-1-1-8 0 0,1 1 0 0 0,0-1 72 0 0,0 0 8 0 0,0 1 8 0 0,0-2 216 0 0,0 1-208 0 0,0-1 0 0 0,-1 1 0 0 0,1-1-40 0 0,-1 1-8 0 0,1 0 0 0 0,-1 0 0 0 0,1-1-32-510 529,-1 1-8 510-529,1 0 0 0 0,0 0 0 0 0,0 0-48 0 0,0 0-16 0 0,0 0 0 0 0,1-1 0 0 0,-1 1 32 0 0,1-1 0 0 0,-1 0 0 0 0,0 1 0 0 0,1 0 0 0 0,-1-1 8 0 0,1 1 0 0 0,-1-1 0 0 0,0 0-8 0 0,0 0 0 0 0,0 0 0 0 0,0 0 0 0 0,0 1-16 0 0,0-1-8 0 0,0 0 0 0 0,0 1 0 0 0,-1 0-72 0 0,2 0 0 0 0,-1 0 72 0 0,0 0-72 0 0,0 0 96 0 0,0 1-24 0 0,1-1 0 0 0,0 0 0 0 0,-1 1-72 0 0,1-1-128 0 0,-1 0 32 0 0,1 1 8 0 0,-1-1 168 0 0,0 0 32 0 0,0 0 8 0 0,1 0 0 0 0,0-1-120 0 0,-1 1 64 0 0,1-1-64 0 0,1 0 64 0 0,0-1-64 0 0,1 1 0 0 0,-1-1 0 0 0,-1 1 80 0 0,1 0 0 0 0,0 0-80 0 0,-1 0 104 0 0,-1 1-24 0 0,1 0-8 0 0,-2 0 0 0 0,0 0 0 0 0,1 1 72 0 0,-1-1 0 0 0,0-1 0-3-505,0 1-72 504 507,0 0 8-501-2,0 0 0 0 0,-1 1-16 0 0,0 1-64 0 0,0 0 64 0 0,0 0 16 0 0,-1 0-80 502-1,1 1 80-502 1,-1 0-80 0 0,1-1 0 0-507,-1 1 0 0 507,0 0 64 0 0,0 0-64 0 0,1 0 0 0 0,-1 0 64 0 0,0 0 8 0 0,0 0-8 0 0,0 0-64 0 0,0 0 64 0 0,0 0-64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 0 0 0 0,0-1 0 0 0,1 0 0 0 0,-1 1 64 0 0,0-1 40 0 0,1 1 8 0 0,-1-1 0 0 0,1 0-176 0 0,0 1-40 0 0,-1-1-8 0 0,1 1 0 0 0,-1-1 112 0 0,1 0 0 0 0,0 0 0 0 0,-1 1 0 0 0,1-1 0 0 0,-1 1 0 0 0,0 0 0 0 0,0-1 0 0 0,0 1 128 0 0,1 0-24 0 0,-1 0-8 0 0,0 0-96 11-540,0-1-104-11 540,1 1 16 0 0,0 0 8 0 0,0-1 80 0 0,0 0 0 0 0,0 1-64 0 0,-1-1 64 0 0,1 1 0 0 0,-1 0 0 0 0,0 0 0 0 0,0 0 112 0 0,0 0-16 0 0,0 0 0 0 0,-1 0-808 0 0,0 0-1312 0 0,-1 0-21319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8:52.931"/>
    </inkml:context>
    <inkml:brush xml:id="br0">
      <inkml:brushProperty name="width" value="0.1" units="cm"/>
      <inkml:brushProperty name="height" value="0.6" units="cm"/>
      <inkml:brushProperty name="inkEffects" value="pencil"/>
    </inkml:brush>
  </inkml:definitions>
  <inkml:trace contextRef="#ctx0" brushRef="#br0">1 0 1840 227627 44568,'0'0'160'0'0,"0"0"-160"0"0,0 0 1648 0 0,0 0 296 0 0,0 0 56 0 0,0 0 16 0 0,0 0-1040 0 0,0 0-208 0 0,0 0-32 0 0,0 0-16 0 0,0 0-208 0 0,0 0-48 0 0,0 0-8 0 0,0 0 360 0 0,0 0-472 0 0,0 0-8 0 0,0 1 0 0 0,1-1-128 0 0,0 1-25 0 0,1 0-7 0 0,0 0 0 0 0,0 1 80 0 0,0 0 24 0 0,0 0 0 0 0,0 0 0 0 0,0 1-280 0 0,0-1 0 0 0,0 1 0-527-3,0 0 0 20 6,0 0 136 507-3,1 1-24 0 0,0-1-8 0 0,1 0 0 0 0,0 1 48-506-1,0 0 8 506 1,0-1 0 0 0,1 1 0 0 0,0 0 64 0 0,-1 0 8 0 0,1-1 8 0 0,0 1 0 0 0,-1 0-160 0 0,0-1-80 0 0,1 1 80 0 0,-1 0-80 0 0,0 0 128 0 0,0 0-32 0 0,0-1 0 0 0,0 1 0 0 0,0 0-16 0 0,0 0-8 0 0,1-1 0 0 0,-1 1 0 0 0,1-1-8 0 0,0 1 0 0 0,0-1 0 0 0,0 0 0 0 0,-1 1 56 0 0,1-1 8 0 0,0 0 0-588 505,-1 0 0 588-505,1 0 0 0 0,1-1 0 0 0,-1 1 0 0 0,0 0 0 0 0,0-1-64 0 0,-1 1-64 0 0,1 0 88 0 0,-1-1-88 0 0,-1 1 128 0 0,1 0-32 0 0,-1 0-8 0 0,0 0 0 0 0,0 0 0 0 0,-1 0 0 0 0,1 0 0 0 0,-1 0 0 0 0,0 0-88 0 0,1 0 80 0 0,-1 0-80 0 0,0 0 80 0 0,1-1-80 0 0,-1 1 80 0 0,0-1-80 0 0,1 0 80 0 0,-1 1-80 0 0,1-1 0 0 0,-1 0 0 0 0,0 0 64 0 0,1 0-64 0 0,-1 0 0 0 0,1 0 72 0 0,-1 0-72 0 0,0 0 160 0 0,0 0-8 0 0,0 0 0 0 0,1 1 0 0 0,-1-1-152 0 0,1 0 0 0 0,-1 1 0 0 0,0-1 0 0 0,0 0 0 0 0,-1-1 0 0 0,1 1 0 0 0,0-1 80 0 0,0 1-16 0 0,-1-1 0 0 0,1 0 0 0 0,-1 0-64 0 0,0 1 96 0 0,0-1-96-552 2,1 1 96 552-2,-1-1-96 0 0,1 1 0 0 0,0 0 0-520 3,0-1 0 520-3,-1 1 0 0 0,1 0 0 0 0,0-1 0 0 0,-1 1 64 0 0,1 0-64 0 0,-1-1 0 0 0,1 1 72 7 505,-1-1-72-7-505,1 0 0-4 547,-1 0 72 4-547,0-1-72 0 0,0 1 0 0 0,0 0 128-4 506,-1-1-32 4-506,1 0-8 0 0,0 1 0 0 0,0 0 16 0 0,0-1 8 0 0,-1 1 0 0 0,1-1 88 0 0,-1 1-120 0 0,1 0 0 0 0,-1 0 0 0 0,1 0-8 0 0,-1-1 72 0 0,1 1-72 0 0,-1-1-72 0 0,0 0 80 0 0,0 0-80 0 0,0 0 80 0 0,0 0-80 0 0,0 0 96 0 0,0 0-96 0 0,0 0 96 0 0,0 0-32 0 0,0 0-64 0 0,0 0 96 0 0,0 0-32 0 0,0 0-64 0 0,0 0 80 0 0,0 0-80 0 0,0 0-24 0 0,-1-1-120 0 0,1 0-8 0 0,-1 0-15423 2 1093,1 1 4631-2-1093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9:08.004"/>
    </inkml:context>
    <inkml:brush xml:id="br0">
      <inkml:brushProperty name="width" value="0.1" units="cm"/>
      <inkml:brushProperty name="height" value="0.6" units="cm"/>
      <inkml:brushProperty name="inkEffects" value="pencil"/>
    </inkml:brush>
  </inkml:definitions>
  <inkml:trace contextRef="#ctx0" brushRef="#br0">5 295 4488 222757 45618,'0'0'192'0'0,"0"0"56"0"0,0 0-248 0 0,0 0 0 0 0,0 0 0 0 0,0 1 416 0 0,-1 0 32 0 0,0 0 0 0 0,1 0 376 0 0,-1 0-472 0 0,0-1-8 0 0,1 1 320 0 0,0-1-40 0 0,-1 0 56 0 0,1 0 88 0 0,0 0-384 0 0,0 0-72 0 0,0 0 280 0 0,0 0-296 0 0,1 0-24 0 0,-1 0-8 0 0,0 0 0 0 0,0 0 0 0 0,0 0-24 0 0,0-1-8 0 0,1 0 0 0 0,-1 0 0 0 0,1-1 0 0 0,0 1 232 0 0,1-1-8 0 0,0 0-232 0 0,0-1 0 0 0,0 1 0 0 0,0 1 0 0 0,-1-1 0 0 0,1 0-1 0 0,0 0 1 0 0,0 0 32 0 0,0 0 8 0 0,0 0 0 0 0,0 0 0 0 0,1 0-112 0 0,0 0-24 0 0,-1-1-8 0 0,1 1 0 0 0,0-1 72 0 0,0 0 8 0 0,0 1 8 0 0,0-2 216 0 0,0 1-208 0 0,0-1 0 0 0,-1 1 0 0 0,1-1-40 0 0,-1 1-8 0 0,1 0 0 0 0,-1 0 0 0 0,1-1-32-510 529,-1 1-8 510-529,1 0 0 0 0,0 0 0 0 0,0 0-48 0 0,0 0-16 0 0,0 0 0 0 0,1-1 0 0 0,-1 1 32 0 0,1-1 0 0 0,-1 0 0 0 0,0 1 0 0 0,1 0 0 0 0,-1-1 8 0 0,1 1 0 0 0,-1-1 0 0 0,0 0-8 0 0,0 0 0 0 0,0 0 0 0 0,0 0 0 0 0,0 1-16 0 0,0-1-8 0 0,0 0 0 0 0,0 1 0 0 0,-1 0-72 0 0,2 0 0 0 0,-1 0 72 0 0,0 0-72 0 0,0 0 96 0 0,0 1-24 0 0,1-1 0 0 0,0 0 0 0 0,-1 1-72 0 0,1-1-128 0 0,-1 0 32 0 0,1 1 8 0 0,-1-1 168 0 0,0 0 32 0 0,0 0 8 0 0,1 0 0 0 0,0-1-120 0 0,-1 1 64 0 0,1-1-64 0 0,1 0 64 0 0,0-1-64 0 0,1 1 0 0 0,-1-1 0 0 0,-1 1 80 0 0,1 0 0 0 0,0 0-80 0 0,-1 0 104 0 0,-1 1-24 0 0,1 0-8 0 0,-2 0 0 0 0,0 0 0 0 0,1 1 72 0 0,-1-1 0 0 0,0-1 0-3-505,0 1-72 504 507,0 0 8-501-2,0 0 0 0 0,-1 1-16 0 0,0 1-64 0 0,0 0 64 0 0,0 0 16 0 0,-1 0-80 502-1,1 1 80-502 1,-1 0-80 0 0,1-1 0 0-507,-1 1 0 0 507,0 0 64 0 0,0 0-64 0 0,1 0 0 0 0,-1 0 64 0 0,0 0 8 0 0,0 0-8 0 0,0 0-64 0 0,0 0 64 0 0,0 0-64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 0 0 0 0,0-1 0 0 0,1 0 0 0 0,-1 1 64 0 0,0-1 40 0 0,1 1 8 0 0,-1-1 0 0 0,1 0-176 0 0,0 1-40 0 0,-1-1-8 0 0,1 1 0 0 0,-1-1 112 0 0,1 0 0 0 0,0 0 0 0 0,-1 1 0 0 0,1-1 0 0 0,-1 1 0 0 0,0 0 0 0 0,0-1 0 0 0,0 1 128 0 0,1 0-24 0 0,-1 0-8 0 0,0 0-96 11-540,0-1-104-11 540,1 1 16 0 0,0 0 8 0 0,0-1 80 0 0,0 0 0 0 0,0 1-64 0 0,-1-1 64 0 0,1 1 0 0 0,-1 0 0 0 0,0 0 0 0 0,0 0 112 0 0,0 0-16 0 0,0 0 0 0 0,-1 0-808 0 0,0 0-1312 0 0,-1 0-21319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9:08.005"/>
    </inkml:context>
    <inkml:brush xml:id="br0">
      <inkml:brushProperty name="width" value="0.1" units="cm"/>
      <inkml:brushProperty name="height" value="0.6" units="cm"/>
      <inkml:brushProperty name="inkEffects" value="pencil"/>
    </inkml:brush>
  </inkml:definitions>
  <inkml:trace contextRef="#ctx0" brushRef="#br0">1 0 1840 227627 44568,'0'0'160'0'0,"0"0"-160"0"0,0 0 1648 0 0,0 0 296 0 0,0 0 56 0 0,0 0 16 0 0,0 0-1040 0 0,0 0-208 0 0,0 0-32 0 0,0 0-16 0 0,0 0-208 0 0,0 0-48 0 0,0 0-8 0 0,0 0 360 0 0,0 0-472 0 0,0 0-8 0 0,0 1 0 0 0,1-1-128 0 0,0 1-25 0 0,1 0-7 0 0,0 0 0 0 0,0 1 80 0 0,0 0 24 0 0,0 0 0 0 0,0 0 0 0 0,0 1-280 0 0,0-1 0 0 0,0 1 0-527-3,0 0 0 20 6,0 0 136 507-3,1 1-24 0 0,0-1-8 0 0,1 0 0 0 0,0 1 48-506-1,0 0 8 506 1,0-1 0 0 0,1 1 0 0 0,0 0 64 0 0,-1 0 8 0 0,1-1 8 0 0,0 1 0 0 0,-1 0-160 0 0,0-1-80 0 0,1 1 80 0 0,-1 0-80 0 0,0 0 128 0 0,0 0-32 0 0,0-1 0 0 0,0 1 0 0 0,0 0-16 0 0,0 0-8 0 0,1-1 0 0 0,-1 1 0 0 0,1-1-8 0 0,0 1 0 0 0,0-1 0 0 0,0 0 0 0 0,-1 1 56 0 0,1-1 8 0 0,0 0 0-588 505,-1 0 0 588-505,1 0 0 0 0,1-1 0 0 0,-1 1 0 0 0,0 0 0 0 0,0-1-64 0 0,-1 1-64 0 0,1 0 88 0 0,-1-1-88 0 0,-1 1 128 0 0,1 0-32 0 0,-1 0-8 0 0,0 0 0 0 0,0 0 0 0 0,-1 0 0 0 0,1 0 0 0 0,-1 0 0 0 0,0 0-88 0 0,1 0 80 0 0,-1 0-80 0 0,0 0 80 0 0,1-1-80 0 0,-1 1 80 0 0,0-1-80 0 0,1 0 80 0 0,-1 1-80 0 0,1-1 0 0 0,-1 0 0 0 0,0 0 64 0 0,1 0-64 0 0,-1 0 0 0 0,1 0 72 0 0,-1 0-72 0 0,0 0 160 0 0,0 0-8 0 0,0 0 0 0 0,1 1 0 0 0,-1-1-152 0 0,1 0 0 0 0,-1 1 0 0 0,0-1 0 0 0,0 0 0 0 0,-1-1 0 0 0,1 1 0 0 0,0-1 80 0 0,0 1-16 0 0,-1-1 0 0 0,1 0 0 0 0,-1 0-64 0 0,0 1 96 0 0,0-1-96-552 2,1 1 96 552-2,-1-1-96 0 0,1 1 0 0 0,0 0 0-520 3,0-1 0 520-3,-1 1 0 0 0,1 0 0 0 0,0-1 0 0 0,-1 1 64 0 0,1 0-64 0 0,-1-1 0 0 0,1 1 72 7 505,-1-1-72-7-505,1 0 0-4 547,-1 0 72 4-547,0-1-72 0 0,0 1 0 0 0,0 0 128-4 506,-1-1-32 4-506,1 0-8 0 0,0 1 0 0 0,0 0 16 0 0,0-1 8 0 0,-1 1 0 0 0,1-1 88 0 0,-1 1-120 0 0,1 0 0 0 0,-1 0 0 0 0,1 0-8 0 0,-1-1 72 0 0,1 1-72 0 0,-1-1-72 0 0,0 0 80 0 0,0 0-80 0 0,0 0 80 0 0,0 0-80 0 0,0 0 96 0 0,0 0-96 0 0,0 0 96 0 0,0 0-32 0 0,0 0-64 0 0,0 0 96 0 0,0 0-32 0 0,0 0-64 0 0,0 0 80 0 0,0 0-80 0 0,0 0-24 0 0,-1-1-120 0 0,1 0-8 0 0,-1 0-15423 2 1093,1 1 4631-2-1093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9:35.180"/>
    </inkml:context>
    <inkml:brush xml:id="br0">
      <inkml:brushProperty name="width" value="0.1" units="cm"/>
      <inkml:brushProperty name="height" value="0.6" units="cm"/>
      <inkml:brushProperty name="inkEffects" value="pencil"/>
    </inkml:brush>
  </inkml:definitions>
  <inkml:trace contextRef="#ctx0" brushRef="#br0">5 295 4488 222757 45618,'0'0'192'0'0,"0"0"56"0"0,0 0-248 0 0,0 0 0 0 0,0 0 0 0 0,0 1 416 0 0,-1 0 32 0 0,0 0 0 0 0,1 0 376 0 0,-1 0-472 0 0,0-1-8 0 0,1 1 320 0 0,0-1-40 0 0,-1 0 56 0 0,1 0 88 0 0,0 0-384 0 0,0 0-72 0 0,0 0 280 0 0,0 0-296 0 0,1 0-24 0 0,-1 0-8 0 0,0 0 0 0 0,0 0 0 0 0,0 0-24 0 0,0-1-8 0 0,1 0 0 0 0,-1 0 0 0 0,1-1 0 0 0,0 1 232 0 0,1-1-8 0 0,0 0-232 0 0,0-1 0 0 0,0 1 0 0 0,0 1 0 0 0,-1-1 0 0 0,1 0-1 0 0,0 0 1 0 0,0 0 32 0 0,0 0 8 0 0,0 0 0 0 0,0 0 0 0 0,1 0-112 0 0,0 0-24 0 0,-1-1-8 0 0,1 1 0 0 0,0-1 72 0 0,0 0 8 0 0,0 1 8 0 0,0-2 216 0 0,0 1-208 0 0,0-1 0 0 0,-1 1 0 0 0,1-1-40 0 0,-1 1-8 0 0,1 0 0 0 0,-1 0 0 0 0,1-1-32-510 529,-1 1-8 510-529,1 0 0 0 0,0 0 0 0 0,0 0-48 0 0,0 0-16 0 0,0 0 0 0 0,1-1 0 0 0,-1 1 32 0 0,1-1 0 0 0,-1 0 0 0 0,0 1 0 0 0,1 0 0 0 0,-1-1 8 0 0,1 1 0 0 0,-1-1 0 0 0,0 0-8 0 0,0 0 0 0 0,0 0 0 0 0,0 0 0 0 0,0 1-16 0 0,0-1-8 0 0,0 0 0 0 0,0 1 0 0 0,-1 0-72 0 0,2 0 0 0 0,-1 0 72 0 0,0 0-72 0 0,0 0 96 0 0,0 1-24 0 0,1-1 0 0 0,0 0 0 0 0,-1 1-72 0 0,1-1-128 0 0,-1 0 32 0 0,1 1 8 0 0,-1-1 168 0 0,0 0 32 0 0,0 0 8 0 0,1 0 0 0 0,0-1-120 0 0,-1 1 64 0 0,1-1-64 0 0,1 0 64 0 0,0-1-64 0 0,1 1 0 0 0,-1-1 0 0 0,-1 1 80 0 0,1 0 0 0 0,0 0-80 0 0,-1 0 104 0 0,-1 1-24 0 0,1 0-8 0 0,-2 0 0 0 0,0 0 0 0 0,1 1 72 0 0,-1-1 0 0 0,0-1 0-3-505,0 1-72 504 507,0 0 8-501-2,0 0 0 0 0,-1 1-16 0 0,0 1-64 0 0,0 0 64 0 0,0 0 16 0 0,-1 0-80 502-1,1 1 80-502 1,-1 0-80 0 0,1-1 0 0-507,-1 1 0 0 507,0 0 64 0 0,0 0-64 0 0,1 0 0 0 0,-1 0 64 0 0,0 0 8 0 0,0 0-8 0 0,0 0-64 0 0,0 0 64 0 0,0 0-64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 0 0 0 0,0-1 0 0 0,1 0 0 0 0,-1 1 64 0 0,0-1 40 0 0,1 1 8 0 0,-1-1 0 0 0,1 0-176 0 0,0 1-40 0 0,-1-1-8 0 0,1 1 0 0 0,-1-1 112 0 0,1 0 0 0 0,0 0 0 0 0,-1 1 0 0 0,1-1 0 0 0,-1 1 0 0 0,0 0 0 0 0,0-1 0 0 0,0 1 128 0 0,1 0-24 0 0,-1 0-8 0 0,0 0-96 11-540,0-1-104-11 540,1 1 16 0 0,0 0 8 0 0,0-1 80 0 0,0 0 0 0 0,0 1-64 0 0,-1-1 64 0 0,1 1 0 0 0,-1 0 0 0 0,0 0 0 0 0,0 0 112 0 0,0 0-16 0 0,0 0 0 0 0,-1 0-808 0 0,0 0-1312 0 0,-1 0-21319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9:35.184"/>
    </inkml:context>
    <inkml:brush xml:id="br0">
      <inkml:brushProperty name="width" value="0.1" units="cm"/>
      <inkml:brushProperty name="height" value="0.6" units="cm"/>
      <inkml:brushProperty name="inkEffects" value="pencil"/>
    </inkml:brush>
  </inkml:definitions>
  <inkml:trace contextRef="#ctx0" brushRef="#br0">1 0 1840 227627 44568,'0'0'160'0'0,"0"0"-160"0"0,0 0 1648 0 0,0 0 296 0 0,0 0 56 0 0,0 0 16 0 0,0 0-1040 0 0,0 0-208 0 0,0 0-32 0 0,0 0-16 0 0,0 0-208 0 0,0 0-48 0 0,0 0-8 0 0,0 0 360 0 0,0 0-472 0 0,0 0-8 0 0,0 1 0 0 0,1-1-128 0 0,0 1-25 0 0,1 0-7 0 0,0 0 0 0 0,0 1 80 0 0,0 0 24 0 0,0 0 0 0 0,0 0 0 0 0,0 1-280 0 0,0-1 0 0 0,0 1 0-527-3,0 0 0 20 6,0 0 136 507-3,1 1-24 0 0,0-1-8 0 0,1 0 0 0 0,0 1 48-506-1,0 0 8 506 1,0-1 0 0 0,1 1 0 0 0,0 0 64 0 0,-1 0 8 0 0,1-1 8 0 0,0 1 0 0 0,-1 0-160 0 0,0-1-80 0 0,1 1 80 0 0,-1 0-80 0 0,0 0 128 0 0,0 0-32 0 0,0-1 0 0 0,0 1 0 0 0,0 0-16 0 0,0 0-8 0 0,1-1 0 0 0,-1 1 0 0 0,1-1-8 0 0,0 1 0 0 0,0-1 0 0 0,0 0 0 0 0,-1 1 56 0 0,1-1 8 0 0,0 0 0-588 505,-1 0 0 588-505,1 0 0 0 0,1-1 0 0 0,-1 1 0 0 0,0 0 0 0 0,0-1-64 0 0,-1 1-64 0 0,1 0 88 0 0,-1-1-88 0 0,-1 1 128 0 0,1 0-32 0 0,-1 0-8 0 0,0 0 0 0 0,0 0 0 0 0,-1 0 0 0 0,1 0 0 0 0,-1 0 0 0 0,0 0-88 0 0,1 0 80 0 0,-1 0-80 0 0,0 0 80 0 0,1-1-80 0 0,-1 1 80 0 0,0-1-80 0 0,1 0 80 0 0,-1 1-80 0 0,1-1 0 0 0,-1 0 0 0 0,0 0 64 0 0,1 0-64 0 0,-1 0 0 0 0,1 0 72 0 0,-1 0-72 0 0,0 0 160 0 0,0 0-8 0 0,0 0 0 0 0,1 1 0 0 0,-1-1-152 0 0,1 0 0 0 0,-1 1 0 0 0,0-1 0 0 0,0 0 0 0 0,-1-1 0 0 0,1 1 0 0 0,0-1 80 0 0,0 1-16 0 0,-1-1 0 0 0,1 0 0 0 0,-1 0-64 0 0,0 1 96 0 0,0-1-96-552 2,1 1 96 552-2,-1-1-96 0 0,1 1 0 0 0,0 0 0-520 3,0-1 0 520-3,-1 1 0 0 0,1 0 0 0 0,0-1 0 0 0,-1 1 64 0 0,1 0-64 0 0,-1-1 0 0 0,1 1 72 7 505,-1-1-72-7-505,1 0 0-4 547,-1 0 72 4-547,0-1-72 0 0,0 1 0 0 0,0 0 128-4 506,-1-1-32 4-506,1 0-8 0 0,0 1 0 0 0,0 0 16 0 0,0-1 8 0 0,-1 1 0 0 0,1-1 88 0 0,-1 1-120 0 0,1 0 0 0 0,-1 0 0 0 0,1 0-8 0 0,-1-1 72 0 0,1 1-72 0 0,-1-1-72 0 0,0 0 80 0 0,0 0-80 0 0,0 0 80 0 0,0 0-80 0 0,0 0 96 0 0,0 0-96 0 0,0 0 96 0 0,0 0-32 0 0,0 0-64 0 0,0 0 96 0 0,0 0-32 0 0,0 0-64 0 0,0 0 80 0 0,0 0-80 0 0,0 0-24 0 0,-1-1-120 0 0,1 0-8 0 0,-1 0-15423 2 1093,1 1 4631-2-1093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40:34.210"/>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1340 1 250771 46370,'0'0'0'0,"0"0"0"0,0 0 0 0,0-1 0 0,0 1 0 0,1 0 0 0,-1 0 0 0,0 0 0 0,-1 0 0 0,1 0 0 0,1 0 0 0,-2 0 0 0,1 1 0 0,0-1 0 0,-1 1 0 0,1-1 0 0,-1 0 0 0,1 1 0 0,-1 0 0 0,0 0 0 0,0 0 0 0,0 0 0 0,0 0 0 0,0 0 0 0,0 0 0 0,-1 0 0 0,1 0 0 0,0 1 0 0,0-1 0 0,-1 1 0 0,1-1 0 0,0 0 0 0,0 0 0 0,0-1 0 0,0 1 0 0,0 1 0 0,-1 0 0 0,0-1 0 0,1 1 0 0,-1 0 0 0,1-1 0 0,0 0 0 0,0 0 0 0,-1 1 0 0,0-1 0 0,0 2 0 0,0-1 0 0,0-1 0 0,0 2 0 0,-1 0 0 0,0-1 0 0,0 2 0 0,-2 0 0 0,1 1 0 0,0-1 0 0,-1 1 0 0,1-2 0 0,1 1 0 0,-2 1 0 0,1-1 0 0,-1 1 0 0,1-1 0 0,-1 1 0 0,1-1 0 0,-1 0 0 0,1 1 0 0,-1 0 0 0,0-1 0 0,0 1 0 0,0 1 0 0,0-1 0 0,0 0 0 0,-1 0 0 0,1 1 0 0,-1 0 0 0,0 0 0 0,0 0 0 0,0 0 0 0,-1 0 0 0,1 1 0 0,0-1 0 0,-1 0 0 0,1 1 0 0,-1-1 0 0,1 1 0 0,-1 0 0 0,0 0 0 0,-1 1 0 0,1-1 0 0,-1 1 0 0,1-1 0 0,0 0 0 0,0 0 0 0,-1 1 0 0,1-1 0 0,0 0 0 0,-1 1 0 0,1-1 0 0,-1 1 0 0,0-1 0 0,0 2 0 0,0-2 0 0,0 2 0 0,0-1 0 0,-1 0 0 0,1 1 0 0,-1-1 0 0,1 1 0 0,0-1-521 9,0 0 521-9,0 0 0 0,0-1 0 0,1 1 0 0,-1 0 0 0,0 0 0 0,0 0 0 0,0 0 0 0,0 0 0 0,0 0 0 0,-1 1-505-2,-1 1 505 2,1-1 0 0,-2 2 0 0,1-1 0 0,0 0 0 0,1-1 0 0,1-1 0 0,0 0 0 0,0 0 0 0,1-1 0 0,-1 1 0 0,0 0 0 0,0-1 0 0,0 1 0 0,1 0-525 3,-3 2 27-8,1-1 498 5,-1 1 0 0,1-1 0 0,1-1 0 0,0 0 0 0,1-1-507 0,-1 1 507 0,1-1 0 0,0 0 0 0,-1 0 0 0,1 1 0 0,0-1-527 5,0 0 527-5,0 0 0 0,0 0 0 0,-1 0 0 0,1 1 0 0,0-1 0 0,0 0 0 0,0 0 0 0,0 0-500-3,0 0 500 3,0 0 0 0,0 0 0 0,0 0 0 0,0-1 0 0,0 1 0 0,1 0 0 0,-1 0 0 0,0 0 0 0,0 0 0 0,0-1 0 0,1 1 0 0,0-1-491-4,-1 0 491 4,1 0 0 0,1 0 0 0,-1 0 0 0,0 0-500 2,-1 0 500-2,2 0-501-1,-1 0 501 1,0 0 0 0,0 0 0 0,0 0 0 0,-1 0-511 5,1 1 511-5,0-1-514 1,-1 1 514-1,1-1 0 0,-2 2 0 0,0 0 0 0,1-1 0 0,0 0 0 0,0 0 0 0,1-1 0 0,0 0 0 0,0-1 0 0,1 1 0 0,-1 0 0 0,-1 1 0 0,0 0 0 0,1-1 0 0,-1 1 0 0,1-1 0 0,0 0 0 0,0 0 0 0,-1 0 0 0,1 1 0 0,0-1 0 0,0 0 0 0,0 0-496-8,-1 0 496 8,2 0 0 0,-1 0 0 0,1-1 0 0,-1 0 0 0,1 0 0 0,1 0-525 3,0-1 10 0,0 0 515-3,0 0 0 0,0 0-499-6,0-1 499 6,0 2 0 0,0-1 0 0,-1 1 0 0,1-1 0 0,0 0 0 0,0 0 0 0,-1 0 0 0,1 1-539 1,-1 0 10-1,0-1 529 0,0 2-510 3,0-1 510-3,0 0 0 0,0 0-500 3,0 0-24-10,1-2 524 7,0 1 0 0,1 0 0 0,-1 0 0 0,1-1 0 0,-1 1 0 0,0-1 0 0,1 1 0 0,0-1 0 0,0 0 0 0,0 0 0 0,0 0 0 0,1-1 0 0,0 0 0 0,0 0 0 0,0 0 0 0,0 0 0 0,1-1 0 0,0 0 0 0,-1 1 0 0,0 0 0 0,0 0 0 0,1-1 0 0,-1 1 0 0,0 0 0 0,0 0 0 0,-1 0 0 0,1 1 0 0,0-2 0 0,0 2 0 0,0-1 0 0,1-1 0 0,0 0 0 0,0 0 0 0,1-1 0 0,0 0 0 0,0 0 0 0,0 0 0 0,0 0 0 0,0 0 0 0,0 0 0 0,0 0 0 0,0 0 0 0,0 0 0 0,0 0 0 0,-1 0 0 0,1 1 0 0,-1 0 0 0,-1 1 0 0,0 0 0 0,1-1 0 0,0 0 0 0,0 0 0 0,1-1 0 0,0 0 0 0,0 0 0 0,0 0 0 0,1-1 0 0,1-1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40:46.720"/>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28 27 249786 41725,'0'0'0'0,"0"0"0"0,0 0 0 0,-1 0 0 0,0-1 0 0,0-1 0 0,0 2 0 0,0-1 0 0,1 0 0 0,-1 0 0 0,0 1 0 0,1-1 0 0,-1 1 0 0,1-1 0 0,0 1 0 0,0 0 0 0,-1-1 0 0,0 0 0 0,-1 0 0 0,1-1 0 0,-1 0 0 0,0 1 0 0,0-1 0 0,1 1 0 0,0 0 0 0,0 0 0 0,1 0 0 0,-1 1 0 0,1-1 0 0,-1 1 0 0,0-1 0 0,1 1 0 0,0-1 0 0,0 1 0 0,-1 0 0 0,1 0 0 0,0-1 0 0,-1 1 0 0,1 0 0 0,0-1 0 0,0 1 0 0,0 0 0 0,0 0 0 0,0 0 0 0,0 0 0 0,0 1 0 0,1 0 0 0,1 0 0 0,-1 1 0 0,0-1 0 0,0-1 0 0,-1 1 0 0,0-1 0 0,1 0 0 0,-1 0 0 0,-1 0 0 0,1 0 0 0,1 0 0 0,-1 1 0 0,0-1 0 0,0 0 0 0,1 1 0 0,1 0 0 0,0 1 0 0,0 0 0 0,-1 0 0 0,1-1 0 0,0 2 0 0,2 0 0 0,-1 1 0 0,1-1 0 0,-2 0 0 0,1 0 0 0,1 0 0 0,-1 1 0 0,1-1 0 0,0 2 0 0,1 0 0 0,1 0 0 0,-1 0 0 0,-1 0 0 0,1-1 0 0,-1 1 0 0,1 0 0 0,1 0 0 0,-1 1 0 0,1 0 0 0,0 0 0 0,1 0 0 0,0 1 0 0,0 0 0 0,0 1 0 0,0-2 0 0,-1 1 0 0,1-1 0 0,-1 1 0 0,1-1 0 0,-1 1 0 0,0-1 0 0,1 0 0 0,-1 1 0 0,0-1 0 0,1 0 0 0,-1 0 0 0,0 0 0 0,0 0 0 0,0 1 0 0,1-1 0 0,0 1 0 0,-1 0 0 0,1-1 0 0,-1 1 0 0,1-1 0 0,-1 1 0 0,1-1 0 0,-1 1 0 0,0-1 0 0,1 1 0 0,-1-1 0 0,1 1 0 0,0-1 0 0,0 1 0 0,-1 0 0 0,1-1 0 0,-1 1 0 0,0-1 0 0,1 0 0 0,-1 1 0 0,0-1 0 0,1 0 0 0,-1 0 0 0,0 1 0 0,1-1 0 0,-1 1 0 0,0-1 0 0,0 0 0 0,0 0 0 0,0-1 0 0,0 1 0 0,0 0 0 0,0 0 0 0,-1 0 0 0,1 0 0 0,0 0 0 0,1 0 0 0,-1 1 0 0,1-1 0 0,0 1 0 0,0 0 0 0,0 1 0 0,1-1 0 0,-1 1 0 0,0-1 0 0,0 0 0 0,0 0 0 0,0-1 0 0,-1 1 0 0,1-1 0 0,-1 1 0 0,1-1 0 0,-1 1 0 0,1-1 0 0,-1 1 0 0,1-1 0 0,-1 1 0 0,0-1 0 0,0 0 0 0,0 0 0 0,0 0 0 0,0 0 0 0,0 0 0 0,0 0 0 0,0 0 0 0,1 0 0 0,-1 1 0 0,1-1 0 0,-1 1 0 0,1-1 0 0,-1 1 0 0,1 0 0 0,0 0 0 0,0 0 0 0,0 0 0 0,0 0 0 0,1 0 0 0,-1 0 0 0,0 1 0 0,0-1 0 0,1 0 0 0,-1 0 0 0,0 0 0 0,0 0 0 0,0 0 0 0,0 0 0 0,-1 0 0 0,1-1 0 0,-1 1 0 0,1-1 0 0,-1 1 0 0,1-1 0 0,-1 1 0 0,0-1 0 0,1 1 0 0,1 0 0 0,0 1 0 0,0 0 0 0,-1 0 0 0,1-1 0 0,-1 1 0 0,0-1 0 0,0 0 0 0,0 0 0 0,1 0 0 0,-1 0 0 0,0 1 0 0,1 0 0 0,0-1 0 0,0 1 0 0,-1 0 0 0,1 0 0 0,-1-1 0 0,0 0 0 0,2 1 0 0,-1 0 0 0,0 0 0 0,-1 0 0 0,0-1 0 0,-1-1 0 0,0-1 0 0,-1 1 0 0,0-1 0 0,0-1 0 0,-1 1 0 0,1 0 0 0,0 0 0 0,0-1 0 0,-1 1 0 0,1 0 0 0,0-1 0 0,-1 0 0 0,0 1 0 0,0-1 0 0,0 0 0 0,0-1 0 0,0 1 0 0,-1 0 0 0,1-1 0 0,-1 1 0 0,0-2 0 0,0 1 0 0,0 0 0 0,0 1 0 0,1-1 0 0,-2 0 0 0,1 0 0 0,0-1 0 0,-1 1 0 0,1 0 0 0,0 0 0 0,0 0 0 0,0 0 0 0,0-1 0 0,-1 0 0 0,-1 0 0 0,1-1 0 0,-1 1 0 0,1-1 0 0,-1 1 0 0,0-1 0 0,1 0 0 0,-1 0 0 0,0 0 0 0,0 0 0 0,0 0 0 0,0 0 0 0,0 1 0 0,1 0 0 0,0 0 0 0,0 0 0 0,1 0 0 0,-1 1 0 0,0-1 0 0,0 0 0 0,0 0 0 0,1 0 0 0,-1 1 0 0,0-2 0 0,0 1 0 0,0 1 0 0,0-2 0 0,0 1 0 0,0 0 0 0,0 0 0 0,0 0 0 0,1 1 0 0,-1 0 0 0,1 0 0 0,-1-1 0 0,0 0 0 0,1 0 0 0,-1 1 0 0,0-1 0 0,0 0 0 0,0-1 0 0,-1 1 0 0,1-1 0 0,0 1 0 0,-1 0 0 0,1-1 0 0,-1 0 0 0,0 0 0 0,-1 0 0 0,1-1 0 0,0 2 0 0,0-1 0 0,1 0 0 0,-2 0 0 0,1 0 0 0,-1-1 0 0,0 0 0 0,0 0 0 0,0 0 0 0,0 0 0 0,0 0 0 0,0 0 0 0,0 0 0 0,0 0 0 0,0 0 0 0,0 0 0 0,0 0 0 0,0 0 0 0,0 0 0 0,0 0 0 0,0 0 0 0,0 0 0 0,0 0 0 0,0 0 0 0,0 0 0 0,0 0 0 0,0 0 0 0,0 0 0 0,0 0 0 0,0 0 0 0,0 0 0 0,0-1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41:11.43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25 6 251806 45212,'0'0'-3868'535,"0"0"-2733"-539,-1 0 1247 10,0 0 903 1197,-1-1 2492-1198,1 1 169-5,0 0 312-1,0-1 282 2,0 1-1174-4,0 0 448 8,-1-1 647 511,1 1 577-517,-1 0-162 4,1-1 261-3,0 1 599 0,-1 0-499 0,1-1-66 0,0 1 565 0,0 0 0 0,0 0 0 0,0-1 0 0,1 1-509-2,-1 0 509 2,1 0 0 0,0 0 0 0,-1 0 0 0,1 0 0 0,0 0 0 0,0 0 5 592,0 0-5-592,0 0 0 0,0 0 0 0,1 0 0 0,-1 0 0 0,0 0 0 0,0 0 0 0,0 0 0 0,0 0 0 0,0 0 0 0,1 0 0 0,-1 0-623 2,1 1 623-2,0-1 0 0,-1 0 0 0,2 0 0 0,0 1 0 0,1 0 0 0,-1-1 0 0,-1 0-6 534,1 1 6-534,1 0 0 0,1 0 0 0,-1-1 0 0,1 1 0 0,0 0 0 0,1 1 0 0,0-1 0 0,0 0 0 0,0 0 0 0,0 1 0 0,0-1 0 0,1 0 0 0,-2 0 0 0,0 0 0 0,1 1 0 0,-1-1 0 0,1 0 0 0,-2 0 0 0,-1-1 6 522,0 1-6-522,1-1 0 0,-1 1 0 0,0-1 0 0,-1 1 0 0,0-1 0 0,2 0 0 0,0 1 0 0,0 0 0 0,0 0 0 0,0 0-511-1,2 0 10 3,1 0 501-2,1 1 0 0,0 0 0 0,1 0 0 0,0 0 0 0,0 0 0 0,-1-1 0 0,-1 1 0 0,-1-1 0 0,0 1 0 0,1-1 0 0,-1 0 0 0,1 1 0 0,1-1 0 0,0 1 0 0,2 0 0 0,-1 0 0 0,-1 0 0 0,1 0 0 0,0 0 0 0,-1 0 0 0,0 0 0 0,-1-1 0 0,1 1 0 0,-1-1 0 0,-1 1 0 0,1-1 0 0,1 1 0 0,0 0 0 0,0-1 0 0,0 1 0 0,0 0 0 0,0 0 0 0,1 0 0 0,-1-1 0 0,1 1 0 0,-1 0 0 0,1 0 0 0,0 0 0 0,0 0 0 0,0 0-3 567,-1 0 3-567,0 0 0 0,0-1 0 0,0 1 0 0,-1 0 0 0,0-1 0 0,1 1 0 0,1 0 0 0,0 0 0 0,0 0 0 0,3 0 0 0,1 1 0 0,0 0 0 0,-1 0 0 0,1 0 0 0,0 0 0 0,0 0 0 0,-1 0 0 0,0 0 0 0,0 0 0 0,0-1 0 0,1 1 0 0,1 0 0 0,-1 1 0 0,0-2 0 0,-1 1 0 0,0 0 0 0,-1 0 0 0,2-1 0 0,1 2 0 0,-1-1 0 0,1 0 0 0,0 0 0 0,0 0 0 0,1 1 0 0,0-1 0 0,0 1 0 0,0-1 0 0,1 1 0 0,0 0 0 0,1 0 2 524,3 0-2-524,0 1 0 0,1 0 0 0,-1 0 0 0,-2-1 0 0,0 1 0 0,-1-2 0 0,-1 1 0 0,0 0 0 0,0 0 0 0,-1-1 0 0,0 1 0 0,1-1 0 0,0 1 0 0,1 0 0 0,-1 0 0 0,1 0 0 0,0 0 0 0,1 0-529 702,0 0 520-118,1 1 9-584,-1-1 0 0,1 0 0 0,-1 1 0 0,0-1 0 0,0 0 0 0,1 1 0 0,0-1 0 0,0 1 0 0,1-1 0 0,0 1 0 0,1 0 0 0,0 0 0 0,0 0 0 0,1 0 0 0,0 1 0 0,1-1 0 0,0 1 0 0,-1-1 0 0,1 0 0 0,-2 0 0 0,0 0 0 0,-1 0 0 0,1 0 0 0,-1 0 0 0,0 0 0 0,0-1 0 0,1 1 0 0,0 0 0 0,1 1 0 0,2-1 0 0,0 1 0 0,2 0 2 625,0 0-2-625,0 1 0 0,5 0 0 0,0 1 0 0,2-1 0 0,-2 1 0 0,-1-1 0 0,-1 0 0 0,-1 0 0 0,0 0 0 0,-1-1 1 563,-1 1-1-563,1-1 0 0,-2 0 0 0,0 0 0 0,0 0 0 0,1 0 0 0,0 0 0 0,0 1 0 0,1-1 0 0,1 1 0 0,0-1 0 0,0 1 7 532,0 0-7-532,0 0 0 0,0-1 0 0,-1 1 0 0,1 0 0 0,-1-1 0 0,0 1 0 0,1-1 0 0,1 1 0 0,0 0 0 0,1 0 0 0,-1 1 0 600,0-1 0-600,0-1 0 0,3 2 0 0,1 0 0 0,0 0 0 0,-1 0 0 0,0 0 0 0,-2-1 0 0,-1 0-10 529,-1 0 22 6,-1-1-16 7,0 0 4-542,-2 1 0 0,0-1 0 0,0-1 0 0,3 2 0 0,3 1 0 0,-1-1 0 0,-1 0 0 0,-1 0 0 0,-1-1 0 0,-1 0 0 520,-1 0 2 78,-2 0-12 81,0-1 10-679,-1 1 545-2,0-1-13 1,-1 0-532 1,-1 0 503 5,0-1-503-5,0 1 0 0,0 0 0 0,0 0 0 0,1 0 0 0,0 0 0 0,1 0 2 519,-1 0-2-519,0 0 0 0,-1-1 0 0,0 1 1 522,-1 0-1-522,-1-1 0 0,0 0 0 0,-1 0 0 0,-1 0 0 0,1 0 0 0,0 0 0 0,0 0 0 0,0 0 0 0,1 0 0 0,0 0 0 0,1 1 0 0,2 0 0 0,3 0 0 0,-1 1 0 0,-1-1 0 0,-1 0 0 0,-2 0 0 0,-1-1 0 0,0 0 0 0,-2 0 0 0,1 0 0 0,-1 0 0 0,0-1 0 0,0 1 0 0,1 0 0 0,0 0 0 0,0 0 0 0,0 0 0 0,1 0 0 0,-1 0 0 0,0 0 0 0,-1 0 0 0,0 0 0 0,0-1 0 0,-1 1 0 0,0-1-2 523,-1 1 2-523,-1-1 0 0,1 0 0 0,-2 0 0 0,0 0 0 0,0-1 0 0,0 1 0 0,-1-1 0 0,1 1 0 0,-2-1 0 0,1 1 568-1,0-1-2 10,2 1-566-9,0 0 512 0,1 1 55 2,0-1-567-2,0 0 0 0,-1 0 0 0,-1 0 0 0,0 0 0 0,0-1 0 0,-1 1 0 0,0-1 0 0,-1 1 0 0,0-1 0 0,0 0 0 0,-1 0 7 566,0 0-7-566,-1 0 0 0,1 0 0 0,-2-1 0 0,1 1-15 530,-1 0 26 73,0-1-11-603,1 1 0 0,-1-1 0 0,-1 1 0 0,2-1 0 0,-1 1 0 0,0-1 0 0,1 1 0 0,0 0 0 0,0-1 0 0,0 1 0 0,1 0 0 0,0 0 0 0,0 0 0 0,0 0 0 0,0 0 0 0,0 0 0 0,0 0 0 0,1 0 0 0,-1 0 0 0,0 0 0 0,0 0 0 0,0 0 0 0,0 0 0 0,0 0 0 0,-1 0 0 0,0 0 0 0,0 0 0 0,-1-1 0 0,0 1 0 0,0-1 0 0,0 1 0 0,-1-1 0 0,-1 0 0 0,0 0 0 0,-2-1-6 541,0 1 6-541,-1-1 0 0,-1 0 0 0,1 0 0 0,1 1 0 0,-1-1 0 0,1 1 0 0,-1-1 0 0,0 0 0 0,0 0 0 0,-1 0 0 0,0 0 0 0,0 0 14 514,0 0-14-514,0 0 0 0,0 0 0 0,0 0 0 0,0 0 0 0,0 0-1 509,0 0 1-509,0 0 0 0,0 0 0 0,0 0 0 0,1 1 0 0,-1-1 0 0,1 0 0 0,-1 0 0 0,0 0 0 0,1 0 0 0,-1 0 0 0,0 0 0 0,0 0 0 0,0 0 0 0,0 0 0 0,-1 0 0 0,1 0 0 0,0 0 0 0,0 0 0 0,0 0 0 0,0 0 0 0,0 0 0 0,0 0 0 0,0 0 0 0,0 0 0 0,2 0 0 0,-1 1 0 0,0-1 0 0,0 0 0 0,0 0 0 0,0 0 0 0,-1 1 0 0,0-1 0 0,0 0 0 0,1 0 0 0,0 0 0 0,-1 0 0 0,1 0 0 0,1 1 0 0,-1-1 0 0,1 0 0 0,-1 1 0 0,-1-1 0 0,1 0 0 0,-1 0 0 0,0 0 0 0,0 0 0 0,0 0 0 0,0 0 0 0,0 0 0 0,0 0 0 0,0 0 0 0,0 0 0 0,0 0 0 0,0 0 0 0,0 0 0 0,0 0 0 0,0 0 0 0,0 0 0 0,0 0 0 0,0 0 0 0,0 0 0 0,0 0 0 0,0 0 0 0,0 0 0 0,0 0 0 0,0 0 0 0,0 0 0 0,0 0 0 0,0 0 0 0,0 0 0 0,0 0 0 0,0 0 0 0,0 0 0 0,0 0 0 0,0 0 0 0,-1 0 0 0,-2-1 0 0,0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41:25.21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1223 235280 42172,'0'0'0'0,"0"0"0"0,0 0 0 0,0 0 0 0,0 0 0 0,0 0 0 0,0 0 0 0,0 0 0 0,0 0 0 0,0 0 0 0,0 0 0 0,0 0 0 0,0 0 0 0,2 0 0 0,0-1 0 0,2 0 0 0,-1 0 0 0,2 0 0 0,1 0 0 0,2-1 0 0,1-1 0 0,0 1 0 0,1 0 0 0,0-1 0 0,-1 1 0 0,-2 0 0 0,-1 1 0 0,0-1 0 0,0 1 0 0,-1 0 0 0,-1-1 0 0,1 1 0 0,0 0 0 0,0 0 0 0,0-1 0 0,1 1 0 0,0 0 0 0,1-1 0 0,0 0 0 0,-1 0 0 0,2 1 543 5,-1-1-543-5,1 0 0 0,1 0 0 0,0-1 0 0,3 0 11 1047,1 0-11-1047,0 0 0 0,0 0 0 0,-1 0 0 0,1 0 0 0,-1 0 0 0,-1 0 0 0,0 0 0 0,0 0 0 0,0 1 0 0,1-1 0 0,0 0 0 0,-1 0 537-1,1 0-537 1,-1 0 0 0,1 0 0 0,0 0 0 0,1 0 0 0,3-1 0 0,1-1 0 0,1 1 0 0,0 0 0 0,0-1 0 0,0 1 0 0,0-1 0 0,0 1 0 0,-1-1 0 0,1 1 0 0,-1 0 0 0,1-1 0 0,0 1 0 0,-1-1 0 0,1 1 0 0,-1 0 0 0,0-1 0 0,-1 1 507 5,0 0-507-5,0 1 0 0,-1-1 9 547,0 0-15 6,0 0 6-553,0 1 0 0,-1-1 0 0,0 1 0 0,0-1 0 0,0 1 2 518,-1-1-2-518,0 1 0 0,1 0 0 0,-1-1 0 0,0 1 0 0,1 0 526-3,0-1-526 3,0 1 0 0,4-2 515 1,1 0-515-1,0 1 0 0,-1-1 0 0,0 1 4 529,0-1-4-529,0 1 0 0,0-1 0 0,-1 1 0 0,0 0 0 0,-1 0 0 0,0 0 0 0,0 0 0 0,0 0 0 0,0 0 0 0,0 0 0 0,2-1 0 0,-1 1 528 1,1 0 10 0,1-1-538-1,-1 0 0 0,2 0 0 0,0 0 0 0,0 0 0 0,0 0 0 0,0 0 0 0,0 1 0 0,-1-1 0 0,0 0 0 0,3 0 0 0,0-1 0 0,1 0 558 4,-2 1-558-4,0 0 0 0,-1 0 0 0,-1 0 0 0,1 0 0 0,0 0 0 0,-1 0 0 0,0 1 0 0,0-1 0 0,0 0 0 0,0 1 0 0,-2-1 0 0,1 1 0 0,-1-1 0 0,2 1 0 0,-1-1 503-6,2 0-503 6,-1 0 0 0,2 0 0 0,0 0 0 0,1 0 0 0,0-1 0 0,0 1 0 0,0-1 0 0,0 1 0 0,0-1 0 0,-1 1 0 0,1-1 0 0,-1 1 0 0,1 0 0 0,0-1 503 2,0 1 21 3,0-1 6-12,0 1 1 7,0-1-531 0,0 1 0 0,-1 0 0 0,0-1 0 0,-1 1 0 0,0 0 0 0,0 0 0 0,-1 1 0 0,0-1 0 0,1 0 0 0,0 0 0 0,1 0 0 0,0 0 539 0,0-1-10 4,1 1-529-4,1-1 0 0,0 0 0 0,0 1 0 0,-1-1 0 0,0 0 0 0,-1 1 0 0,0 0 0 0,-2 0 0 0,1 0 0 0,-2 1 0 0,1-1 0 0,1 0 0 0,0 0 516-2,0 0-516 2,1 0 536 0,1 0-536 0,0-1 0 0,0 1 0 0,-1-1 0 0,1 1 0 0,-1-1 0 0,0 1 0 0,0 0 0 0,0 0 0 0,1-1 0 0,0 1 0 0,-1 0 0 0,1-1 515 2,-1 1 59 0,0 0-74-9,0-1-500 7,2 1 0 0,1-1 0 594,-1 0 3 21,-2 1-3-615,-1 0 0 0,-2 0 0 0,-1 1 0 0,-1 0 0 0,1 0 0 0,1-1 0 0,0 1 0 0,0-1 0 0,2 0 536 8,0 0-536-8,1 0 0 0,0 0 0 0,0 0 0 0,-1 0 0 0,0 0 0 0,-1 0 0 0,0 0 0 0,1 0 513 0,1 0-513 0,0 0 0 0,-1 0 0 0,-1 0 0 0,0 0 562-3,-1 1 19 0,0-1-8 6,-1 1-4-4,0 0-569 1,1-1 0 0,0 1 0 0,1-1 0 0,0 0 0 0,0 1 517-4,-1-1-517 4,0 1 0 0,3-1 0 0,0-1 0 0,0 1 0 0,0 0 0 0,-2 0 0 0,0 0 0 0,-1 1 0 0,-1 0 519 4,0-1 20 1,-1 1-539-5,-1 0 0 0,1 1 0 0,-1-1 0 0,-1 0 0 0,1 1 0 0,-1-1 0 0,-1 1 0 0,3-1 0 0,-1 0 0 0,1 0 0 0,0 0 0 0,-2 1 0 0,0-1 0 0,0 1 0 0,-1-1 0 0,0 1 0 0,-1 0 544-7,1 0 12 9,1 0 513-3,0-1-1069 1,-1 1 0 0,-1 0 0 0,0 0 0 0,-2 0 0 0,-1 1 0 0,0 0 0 0,-1 0 0 0,0 0 0 0,0 0 0 0,0 0 0 0,-1 0 0 0,1 0 0 0,0 0 0 0,0 0 0 0,1 0 0 0,-1 0 0 0,0 0 0 0,1 0 0 0,-1 0 0 0,1-1 0 0,-1 1 0 0,1 0 0 0,-1 0 0 0,0 0 0 0,0 0 0 0,0 0 0 0,0 0 0 0,-1 0 0 0,0 1 0 0,-1-1 0 0,0 1 0 0,-1-1 0 0,0 1 0 0,0 0 0 0,0 0 0 0,1-1 544 2,-1 1-1-4,1-1-7 7,0 1-35-7,-1 0-501 2,2-1 0 0,-1 0 0 0,1 1 0 0,-1-1 532-1,0 1-532 1,0-1 0 0,1 1 0 0,-1-1 0 0,-1 1 0 0,-1 0 0 0,-1 0 0 0,0 0 0 0,0 1 0 0,-2-1 0 0,2 1 0 0,-1-1 0 0,1 0 0 0,-1 1 0 0,1-1 0 0,1 0 0 0,0 0 540-2,0 0-540 2,0 0 0 0,0 0 0 0,1 0 0 0,-1 0 0 0,0 0 0 0,-1 0 0 0,1 0 0 0,-1 0 0 0,-1 1 0 0,0-1 0 0,-1 1 0 0,0 0 0 0,-1 0 491 0,1 0-491 0,-1-1 0 0,1 1 0 0,0 0 0 0,0 0 0 0,-1 0 512-1,0 0-512 1,0 0 0 0,0 0 0 0,0 0 0 0,0 0 0 0,0 0 0 0,0 0 0 0,-1 0 0 0,-2 1 505 6,0 0-505-6,0-1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29:23.37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 252950 49644,'0'0'0'0,"0"0"0"0,0 0 0 0,0 1 0 0,1-1 0 0,0 1 0 0,-1-1 0 0,1 1 0 0,-1 0 0 0,1 0 0 0,0 0 0 0,0 0 0 0,0 0 0 0,0-1 0 0,0 1 0 0,-1-1 0 0,0 0 0 0,0 0 0 0,0 0 0 0,0 0 0 0,0 0 0 0,0 0 0 0,0 0 0 0,0 0 0 0,0 0 0 0,0 0 0 0,0 0 0 0,0 0 0 0,0 0 0 0,0 0 0 0,0 0 0 0,1 1 0 0,0 1 0 0,2 0 0 0,-1 1 0 0,2 0 0 0,-1 1 0 0,1-1 0 0,-1 0 0 0,0 0 0 0,0 0 0 0,1 1 0 0,0 0 0 0,-1-1 0 0,0 0 0 0,1 1 0 0,-1 0 0 0,0-1 0 0,1 1 0 0,1 0 0 0,-1 0 0 0,1 1 0 0,0 0 0 0,-1-1 0 0,0 0 0 0,-1 0 0 0,1 0 0 0,1 0 0 0,-1 0 0 0,0 0 0 0,0 0 0 0,-1-1 0 0,1 1 0 0,0 0 0 0,0 0 0 0,1 1 0 0,-1 0 0 0,1 0 0 0,0-1 0 0,0 2 0 0,0-1 0 0,0 0 0 0,0 0 0 0,1 0 0 0,-1 0 0 0,1 1 0 0,0 0 0 0,0 0 0 0,0 0 0 0,0 0 0 0,0 1 0 0,0-1 0 0,0-1 0 0,0 1 0 0,0 0 0 0,-1 0 0 0,1-1 0 0,-1 0 0 0,0 0 0 0,0 0 0 0,0 0 0 0,1 1 0 0,0 0 0 0,0 0 0 0,2 2 0 0,0 0 0 0,0 0 0 0,-1 0 0 0,0-1 0 0,0 0 0 0,0-1 0 0,0 1 0 0,-1-1 0 0,0 1 0 0,0-2 0 0,0 1 0 0,-1 0 0 0,1 0 0 0,0-1 0 0,0 2 0 0,1-1 0 0,-1 0 0 0,1 1 0 0,-1-1 0 0,1 1 0 0,1 1 0 0,1 1 0 0,0 0 0 0,0 0 0 0,0 0 0 0,0 1 0 0,0-2 0 0,-1 1 0 0,1-1 0 0,-1 0 0 0,0 0 0 0,0 0 0 0,-1 0 0 0,1 0 0 0,1 0 0 0,-1 0 0 0,0 1 0 0,3 1 0 0,0 2 0 0,1-1 0 0,-1 1 0 0,0-2 0 0,-1 0 0 0,0 0 0 0,-1 0 0 0,0-1 0 0,0-1 0 0,-1 1 0 0,1-1 0 0,-2 0 0 0,1-1 0 0,-1 1 0 0,1-1 0 0,-2 0 0 0,1-1 0 0,-1 0 0 0,0 1 0 0,1-1 0 0,-1 0 0 0,0 0 0 0,0 0 0 0,0 0 0 0,0 0 0 0,0 0 0 0,-1-1 0 0,0 0 0 0,0 0 0 0,0 0 0 0,0 0 0 0,-1-1 0 0,1 1 0 0,-1 0 0 0,1-1 0 0,-1 1 0 0,1-1 0 0,-2-1 0 0,0 1 0 0,1-1 0 0,-1 0 0 0,0 0 0 0,1 1 0 0,-2-1 0 0,1 0 0 0,0 0 0 0,1 0 0 0,-1 0 0 0,-1 0 0 0,1 0 0 0,1 0 0 0,-1 0 0 0,-1 0 0 0,1-1 0 0,0 1 0 0,0 1 0 0,1-1 0 0,-1 1 0 0,1-1 0 0,-1 0 0 0,0 0 0 0,0 0 0 0,0 0 0 0,0 0 0 0,0 0 0 0,1 1 0 0,-1-1 0 0,0 0 0 0,-1 0 0 0,2 0 0 0,-1 1 0 0,1 0 0 0,0 0 0 0,1 0 0 0,-1 0 0 0,1 1 0 0,-1-1 0 0,1 1 0 0,-1 0 0 0,1-1 0 0,0 1 0 0,0 0 0 0,0 1 0 0,1-1 0 0,-1 0 0 0,0 0 0 0,0 0 0 0,0 0 0 0,0 0 0 0,0 0 0 0,0 1 0 0,0-1 0 0,1 0 0 0,-1 0 0 0,0 1 0 0,1-1 0 0,0 1 0 0,-1 0 0 0,1 0 0 0,0-1 0 0,0 1 0 0,-1 0 0 0,1-1 0 0,-1 0 0 0,0 0 0 0,0 1 0 0,1-1 0 0,-1 0 0 0,0 0 0 0,0 0 0 0,0 1 0 0,1-1 0 0,-1 0 0 0,1 1 0 0,-1 0 0 0,1 0 0 0,0 0 0 0,1 1 0 0,0 0 0 0,1 0 0 0,0 1 0 0,-1-1 0 0,0 1 0 0,0-2 0 0,0 1 0 0,0 0 0 0,0 0 0 0,0 0 0 0,0 1 0 0,1-1 0 0,0 2 0 0,1-1 0 0,-1 1 0 0,1 0 0 0,2 1 0 0,1 2 0 0,-1 0 0 0,0-2 0 0,0 1 0 0,-2-1 0 0,1-1 0 0,0 1 0 0,-1 0 0 0,0-1 0 0,0-1 0 0,0 1 0 0,0 0 0 0,0 0 0 0,0 0 0 0,-1-1 0 0,1 1 0 0,0 0 0 0,0 0 0 0,1 2 0 0,3 2 0 0,1 0 0 0,-1 1 0 0,0-2 0 0,-1 0 0 0,-1-1 0 0,-1-1 0 0,0 1 0 0,1-1 0 0,-1 0 0 0,0 0 0 0,0 0 0 0,0 0 0 0,0 1 0 0,1-1 0 0,0 1 0 0,0 0 0 0,2 3 0 0,1 0 0 0,0 0 0 0,2 1 0 0,0 1 0 0,-1-1 0 0,-2-1 0 0,0-1 0 0,-1-1 0 0,0-1 0 0,-1 0 0 0,0 0 0 0,0 0 0 0,0 0 0 0,0 0 0 0,1 1 0 0,0 0 0 0,1 1 0 0,-1 0 0 0,1-1 0 0,1 2 0 0,0 0 0 0,1 1 0 0,-2-1 0 0,1-1 0 0,-1 0 0 0,-1 0 0 0,1-1 0 0,-1 0 0 0,0 0 0 0,0 0 0 0,1 1 0 0,-1-1 0 0,0 0 0 0,-1 0 0 0,1-1 0 0,-1 0 0 0,0 0 0 0,0 0 0 0,-1 0 0 0,1-1 0 0,0 1 0 0,-1 0 0 0,1-1 0 0,0 1 0 0,1 1 0 0,-1 0 0 0,1 0 0 0,1 0 0 0,-1 0 0 0,0 1 0 0,1-1 0 0,-1 0 0 0,-1-1 0 0,0 0 0 0,0 0 0 0,1 1 0 0,0 0 0 0,0 0 0 0,0 0 0 0,0 0 0 0,0 1 0 0,1-1 0 0,-1 0 0 0,0 0 0 0,-1 0 0 0,1-1 0 0,-2 0 0 0,1-1 0 0,-1 1 0 0,0-1 0 0,0 0 0 0,0 0 0 0,0-1 0 0,0 1 0 0,-1 0 0 0,1-1 0 0,0 1 0 0,0 0 0 0,0 0 0 0,0 0 0 0,0 0 0 0,0 0 0 0,0 1 0 0,0-1 0 0,1 0 0 0,-1 0 0 0,0 0 0 0,0 0 0 0,0 0 0 0,-1-1 0 0,0 1 0 0,1-1 0 0,-1 0 0 0,0 0 0 0,0 0 0 0,0 0 0 0,0 0 0 0,-1-1 0 0,0 1 0 0,1-1 0 0,-1 0 0 0,0 0 0 0,-1 0 0 0,1-1 0 0,0 1 0 0,-1 0 0 0,1 0 0 0,0 0 0 0,2 1 0 0,0 1 0 0,1 1 0 0,-1-1 0 0,0 0 0 0,0 0 0 0,0 0 0 0,0 0 0 0,0 0 0 0,0 1 0 0,0-2 0 0,0 1 0 0,-1-1 0 0,0 0 0 0,0 0 0 0,-1 0 0 0,1-1 0 0,0 1 0 0,-1 0 0 0,1 0 0 0,2 1 0 0,-1 0 0 0,0 1 0 0,0-1 0 0,0-1 0 0,-1 0 0 0,0 0 0 0,-1-1 0 0,0 0 0 0,-1 0 0 0,1-1 0 0,-1 0 0 0,0 0 0 0,0 0 0 0,0 0 0 0,0 1 0 0,0-2 0 0,0 1 0 0,0 0 0 0,-1 0 0 0,1-1 0 0,-1 0 0 0,0 0 0 0,0 1 0 0,1-1 0 0,-1 1 0 0,1-1 0 0,0 1 0 0,-1 0 0 0,1-1 0 0,-1 0 0 0,0 0 0 0,0 0 0 0,-1 0 0 0,1-1 0 0,-1 0 0 0,-1 0 0 0,1-1 0 0,-1 0 0 0,0 0 0 0,0 0 0 0,0 0 0 0,-1-1 0 0,0 0 0 0,0 1 0 0,0-2 0 0,-1 1 0 0,1-1 0 0,0 2 0 0,1-1 0 0,0 1 0 0,0 0 0 0,-1-1 0 0,0 1 0 0,1-1 0 0,-1 0 0 0,0 0 0 0,0 0 0 0,-1-1 0 0,0 0 0 0,1 1 0 0,0 0 0 0,-1-1 0 0,0 0 0 0,0 0 0 0,-1 0 0 0,1-1 0 0,0 1 0 0,0 0 0 0,0 0 0 0,1 1 0 0,-2-1 0 0,2 1 0 0,0-1 0 0,-1 1 0 0,0-2 0 0,0 1 0 0,0 0 0 0,0 0 0 0,1 1 0 0,0 0 0 0,0 0 0 0,-1 0 0 0,1-1 0 0,-1 1 0 0,1-1 0 0,-1 0 0 0,1 1 0 0,-1 0 0 0,1-1 0 0,-1 0 0 0,1 1 0 0,-1 0 0 0,1-1 0 0,0 1 0 0,0 0 0 0,-1-1 0 0,1 1 0 0,0 0 0 0,0 0 0 0,1 1 0 0,-1-1 0 0,-1 0 0 0,1 0 0 0,0-1 0 0,-1 0 0 0,0 0 0 0,-1-1 0 0,1 1 0 0,-1 0 0 0,1 0 0 0,0 0 0 0,0-1 0 0,0 1 0 0,0 1 0 0,1-1 0 0,-1 0 0 0,0 0 0 0,0 0 0 0,0 0 0 0,0 0 0 0,1 1 0 0,0 0 0 0,-1 0 0 0,2 0 0 0,-2 0 0 0,1-1 0 0,0 1 0 0,-1 0 0 0,1 0 0 0,0-1 0 0,-1 1 0 0,1 0 0 0,0-1 0 0,0 1 0 0,0 0 0 0,-1-1 0 0,1 2 0 0,1-1 0 0,-1 0 0 0,0 0 0 0,0 0 0 0,0 0 0 0,0 0 0 0,-1 0 0 0,1-1 0 0,0 2 0 0,1-1 0 0,-1 0 0 0,0 0 0 0,0 0 0 0,0 0 0 0,0 0 0 0,0 0 0 0,-1-1 0 0,1 1 0 0,1 1 0 0,-1-1 0 0,0 0 0 0,-1-1 0 0,0 0 0 0,-1 0 0 0,1-1 0 0,-1 0 0 0,0 0 0 0,1 1 0 0,-1 0 0 0,1-1 0 0,-1 0 0 0,0 0 0 0,0 0 0 0,-1-1 0 0,0 1 0 0,1-1 0 0,-1 0 0 0,0 0 0 0,0 0 0 0,-1 0 0 0,1 0 0 0,1 1 0 0,0 0 0 0,1 0 0 0,-1 0 0 0,-1-1 0 0,1 1 0 0,0 1 0 0,1-1 0 0,-1 0 0 0,-1 0 0 0,2 0 0 0,-1 0 0 0,-1 0 0 0,1-1 0 0,0 1 0 0,0 1 0 0,0-2 0 0,1 2 0 0,-1-1 0 0,0 1 0 0,1-1 0 0,-1 0 0 0,1 1 0 0,-1-1 0 0,1 2 0 0,0-1 0 0,0 0 0 0,0-1 0 0,-1 1 0 0,1-1 0 0,-1 0 0 0,-1 0 0 0,2 0 0 0,-1 0 0 0,0 0 0 0,0 0 0 0,-1-1 0 0,0 1 0 0,1-1 0 0,-1 0 0 0,0 0 0 0,-1 0 0 0,1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0,0-1 0 0,0 1 0 0,-1-1 0 0,1 1 0 0,0 0 0 0,0 0 0 0,-1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28:38.351"/>
    </inkml:context>
    <inkml:brush xml:id="br0">
      <inkml:brushProperty name="width" value="0.1" units="cm"/>
      <inkml:brushProperty name="height" value="0.6" units="cm"/>
      <inkml:brushProperty name="inkEffects" value="pencil"/>
    </inkml:brush>
  </inkml:definitions>
  <inkml:trace contextRef="#ctx0" brushRef="#br0">5 295 4488 222757 45618,'0'0'192'0'0,"0"0"56"0"0,0 0-248 0 0,0 0 0 0 0,0 0 0 0 0,0 1 416 0 0,-1 0 32 0 0,0 0 0 0 0,1 0 376 0 0,-1 0-472 0 0,0-1-8 0 0,1 1 320 0 0,0-1-40 0 0,-1 0 56 0 0,1 0 88 0 0,0 0-384 0 0,0 0-72 0 0,0 0 280 0 0,0 0-296 0 0,1 0-24 0 0,-1 0-8 0 0,0 0 0 0 0,0 0 0 0 0,0 0-24 0 0,0-1-8 0 0,1 0 0 0 0,-1 0 0 0 0,1-1 0 0 0,0 1 232 0 0,1-1-8 0 0,0 0-232 0 0,0-1 0 0 0,0 1 0 0 0,0 1 0 0 0,-1-1 0 0 0,1 0-1 0 0,0 0 1 0 0,0 0 32 0 0,0 0 8 0 0,0 0 0 0 0,0 0 0 0 0,1 0-112 0 0,0 0-24 0 0,-1-1-8 0 0,1 1 0 0 0,0-1 72 0 0,0 0 8 0 0,0 1 8 0 0,0-2 216 0 0,0 1-208 0 0,0-1 0 0 0,-1 1 0 0 0,1-1-40 0 0,-1 1-8 0 0,1 0 0 0 0,-1 0 0 0 0,1-1-32-510 529,-1 1-8 510-529,1 0 0 0 0,0 0 0 0 0,0 0-48 0 0,0 0-16 0 0,0 0 0 0 0,1-1 0 0 0,-1 1 32 0 0,1-1 0 0 0,-1 0 0 0 0,0 1 0 0 0,1 0 0 0 0,-1-1 8 0 0,1 1 0 0 0,-1-1 0 0 0,0 0-8 0 0,0 0 0 0 0,0 0 0 0 0,0 0 0 0 0,0 1-16 0 0,0-1-8 0 0,0 0 0 0 0,0 1 0 0 0,-1 0-72 0 0,2 0 0 0 0,-1 0 72 0 0,0 0-72 0 0,0 0 96 0 0,0 1-24 0 0,1-1 0 0 0,0 0 0 0 0,-1 1-72 0 0,1-1-128 0 0,-1 0 32 0 0,1 1 8 0 0,-1-1 168 0 0,0 0 32 0 0,0 0 8 0 0,1 0 0 0 0,0-1-120 0 0,-1 1 64 0 0,1-1-64 0 0,1 0 64 0 0,0-1-64 0 0,1 1 0 0 0,-1-1 0 0 0,-1 1 80 0 0,1 0 0 0 0,0 0-80 0 0,-1 0 104 0 0,-1 1-24 0 0,1 0-8 0 0,-2 0 0 0 0,0 0 0 0 0,1 1 72 0 0,-1-1 0 0 0,0-1 0-3-505,0 1-72 504 507,0 0 8-501-2,0 0 0 0 0,-1 1-16 0 0,0 1-64 0 0,0 0 64 0 0,0 0 16 0 0,-1 0-80 502-1,1 1 80-502 1,-1 0-80 0 0,1-1 0 0-507,-1 1 0 0 507,0 0 64 0 0,0 0-64 0 0,1 0 0 0 0,-1 0 64 0 0,0 0 8 0 0,0 0-8 0 0,0 0-64 0 0,0 0 64 0 0,0 0-64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 0 0 0 0,0-1 0 0 0,1 0 0 0 0,-1 1 64 0 0,0-1 40 0 0,1 1 8 0 0,-1-1 0 0 0,1 0-176 0 0,0 1-40 0 0,-1-1-8 0 0,1 1 0 0 0,-1-1 112 0 0,1 0 0 0 0,0 0 0 0 0,-1 1 0 0 0,1-1 0 0 0,-1 1 0 0 0,0 0 0 0 0,0-1 0 0 0,0 1 128 0 0,1 0-24 0 0,-1 0-8 0 0,0 0-96 11-540,0-1-104-11 540,1 1 16 0 0,0 0 8 0 0,0-1 80 0 0,0 0 0 0 0,0 1-64 0 0,-1-1 64 0 0,1 1 0 0 0,-1 0 0 0 0,0 0 0 0 0,0 0 112 0 0,0 0-16 0 0,0 0 0 0 0,-1 0-808 0 0,0 0-1312 0 0,-1 0-21319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28:39.700"/>
    </inkml:context>
    <inkml:brush xml:id="br0">
      <inkml:brushProperty name="width" value="0.1" units="cm"/>
      <inkml:brushProperty name="height" value="0.6" units="cm"/>
      <inkml:brushProperty name="inkEffects" value="pencil"/>
    </inkml:brush>
  </inkml:definitions>
  <inkml:trace contextRef="#ctx0" brushRef="#br0">1 0 1840 227627 44568,'0'0'160'0'0,"0"0"-160"0"0,0 0 1648 0 0,0 0 296 0 0,0 0 56 0 0,0 0 16 0 0,0 0-1040 0 0,0 0-208 0 0,0 0-32 0 0,0 0-16 0 0,0 0-208 0 0,0 0-48 0 0,0 0-8 0 0,0 0 360 0 0,0 0-472 0 0,0 0-8 0 0,0 1 0 0 0,1-1-128 0 0,0 1-25 0 0,1 0-7 0 0,0 0 0 0 0,0 1 80 0 0,0 0 24 0 0,0 0 0 0 0,0 0 0 0 0,0 1-280 0 0,0-1 0 0 0,0 1 0-527-3,0 0 0 20 6,0 0 136 507-3,1 1-24 0 0,0-1-8 0 0,1 0 0 0 0,0 1 48-506-1,0 0 8 506 1,0-1 0 0 0,1 1 0 0 0,0 0 64 0 0,-1 0 8 0 0,1-1 8 0 0,0 1 0 0 0,-1 0-160 0 0,0-1-80 0 0,1 1 80 0 0,-1 0-80 0 0,0 0 128 0 0,0 0-32 0 0,0-1 0 0 0,0 1 0 0 0,0 0-16 0 0,0 0-8 0 0,1-1 0 0 0,-1 1 0 0 0,1-1-8 0 0,0 1 0 0 0,0-1 0 0 0,0 0 0 0 0,-1 1 56 0 0,1-1 8 0 0,0 0 0-588 505,-1 0 0 588-505,1 0 0 0 0,1-1 0 0 0,-1 1 0 0 0,0 0 0 0 0,0-1-64 0 0,-1 1-64 0 0,1 0 88 0 0,-1-1-88 0 0,-1 1 128 0 0,1 0-32 0 0,-1 0-8 0 0,0 0 0 0 0,0 0 0 0 0,-1 0 0 0 0,1 0 0 0 0,-1 0 0 0 0,0 0-88 0 0,1 0 80 0 0,-1 0-80 0 0,0 0 80 0 0,1-1-80 0 0,-1 1 80 0 0,0-1-80 0 0,1 0 80 0 0,-1 1-80 0 0,1-1 0 0 0,-1 0 0 0 0,0 0 64 0 0,1 0-64 0 0,-1 0 0 0 0,1 0 72 0 0,-1 0-72 0 0,0 0 160 0 0,0 0-8 0 0,0 0 0 0 0,1 1 0 0 0,-1-1-152 0 0,1 0 0 0 0,-1 1 0 0 0,0-1 0 0 0,0 0 0 0 0,-1-1 0 0 0,1 1 0 0 0,0-1 80 0 0,0 1-16 0 0,-1-1 0 0 0,1 0 0 0 0,-1 0-64 0 0,0 1 96 0 0,0-1-96-552 2,1 1 96 552-2,-1-1-96 0 0,1 1 0 0 0,0 0 0-520 3,0-1 0 520-3,-1 1 0 0 0,1 0 0 0 0,0-1 0 0 0,-1 1 64 0 0,1 0-64 0 0,-1-1 0 0 0,1 1 72 7 505,-1-1-72-7-505,1 0 0-4 547,-1 0 72 4-547,0-1-72 0 0,0 1 0 0 0,0 0 128-4 506,-1-1-32 4-506,1 0-8 0 0,0 1 0 0 0,0 0 16 0 0,0-1 8 0 0,-1 1 0 0 0,1-1 88 0 0,-1 1-120 0 0,1 0 0 0 0,-1 0 0 0 0,1 0-8 0 0,-1-1 72 0 0,1 1-72 0 0,-1-1-72 0 0,0 0 80 0 0,0 0-80 0 0,0 0 80 0 0,0 0-80 0 0,0 0 96 0 0,0 0-96 0 0,0 0 96 0 0,0 0-32 0 0,0 0-64 0 0,0 0 96 0 0,0 0-32 0 0,0 0-64 0 0,0 0 80 0 0,0 0-80 0 0,0 0-24 0 0,-1-1-120 0 0,1 0-8 0 0,-1 0-15423 2 1093,1 1 4631-2-1093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29:41.3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6176 2496 236087 65667,'0'0'0'0,"0"0"0"0,0 0 0 0,0 0 0 0,0 0 0 0,0 0 0 0,0 0 0 0,1 0 0 0,-1 0 0 0,0 0 0 0,0 1 0 0,1-1 0 0,-1 0 0 0,0 0 0 0,0 0 0 0,0 0 0 0,0 0 0 0,0 0 0 0,0 0 0 0,0 0 0 0,0 0 0 0,0 0 0 0,1 0 0 0,0 0 0 0,-1 1 0 0,1-1 0 0,0 0 0 0,0 1 0 0,1-1 0 0,-1 1 0 0,0 0 0 0,0-1 0 0,0 0 0 0,-1 0 0 0,0 0 0 0,0 0 0 0,-1 0 0 0,1 0 0 0,0 0 0 0,-1-1 0 0,1 1 0 0,-1 0 0 0,-1-1 0 0,0 1 0 0,1-1 0 0,-1 0 0 0,0 0 0 0,0 0 0 0,-1 0 0 0,1 0 0 0,-1 0 0 0,0 0 0 0,0 0 0 0,0-1 0 0,0 2 0 0,2-1 0 0,-1 0 0 0,-1 0 0 0,0 0 0 0,0-1 0 0,0 1 0 0,1 0 0 0,-1 0 0 0,0 0 0 0,-1 0 0 0,1-1 0 0,0 1 0 0,-1-1 0 0,-1 1 0 0,2-1 0 0,0 1 0 0,-1-1 0 0,0 1 0 0,-1-1 0 0,0 0 0 0,1 0 0 0,-1 0 0 0,-1 0 0 0,1 0 0 0,0 0 0 0,0 0 0 0,-1-1 0 0,1 1 0 0,-1 0 0 0,0-1 0 0,0 1 0 0,0-1 0 0,-1 1 0 0,1-1 0 0,-1 0 0 0,0 0 0 0,0 1 0 0,0-1 0 0,0 0 0 0,-1 0 0 0,0 0 0 0,0-1 0 0,1 1 0 0,-1 0 0 0,1 1 0 0,0-1 0 0,1 0 0 0,-1 0 0 0,0 1 0 0,0-1 0 0,1 0 0 0,-1 0 0 0,0 1 0 0,-1-1 0 0,1 0 0 0,-1-1 0 0,0 1 0 0,-1 0 0 0,1-1 0 0,-1 1 0 0,0-1 0 0,0 0 0 0,0 1 0 0,-1-1 0 0,1 0 0 0,0 0 0 0,0 1 0 0,1 0 0 0,-1-1 0 0,1 1 0 0,-1-1 0 0,1 1 0 0,0 0 0 0,0-1 0 0,0 1 0 0,1 0 0 0,-1 0 0 0,0 0 0 0,0 0 0 0,1 0 0 0,1 0 0 0,-2 0 0 0,2 1 0 0,-1-1 0 0,2 1 0 0,1 0 0 0,0 1 0 0,1-1 0 0,-1 1 0 0,1 0 0 0,0-1 0 0,-1 1 0 0,1-1 0 0,0 1 0 0,0 0 0 0,0 0 0 0,1 0 0 0,1 1 0 0,-1-1 0 0,0 0 0 0,0 0 0 0,-1 0 0 0,2 1 0 0,-2-1 0 0,2 0 0 0,-2 0 0 0,1 0 0 0,-1 0 0 0,1 0 0 0,0 0 0 0,0 0 0 0,-1 0 0 0,0 0 0 0,0 0 0 0,-1-1 0 0,1 1 0 0,0 0 0 0,-1-1 0 0,1 1 0 0,-1-1 0 0,0 1 0 0,1-1 0 0,-1 1 0 0,1-1 0 0,-1 1 0 0,0-1 0 0,-1 1 0 0,1-1 0 0,-2-1 0 0,1 1 0 0,-1 0 0 0,0-1 0 0,-1 1 0 0,0-1 0 0,0 0 0 0,0 0 0 0,0 0 0 0,-1 0 0 0,-1 0 0 0,1-1 0 0,-1 1 0 0,0-1 0 0,0 0 0 0,-1 0 0 0,0 0 0 0,1 1 0 0,-1-1 0 0,1 0 0 0,-1 0 0 0,-1-1 0 0,0 1 0 0,-1-1 0 0,1 1 0 0,0-1 0 0,-1 0 0 0,1 1 0 0,-1-1 0 0,1 1 0 0,0-1 0 0,-1 0 0 0,1 1 0 0,-1-1 0 0,0 0 0 0,0 0 0 0,0 0 0 0,-1 0 0 0,0 0 0 0,0 0 0 0,-1-1 0 0,0 0 0 0,-1 1 0 0,0-2 0 0,0 1 0 0,0 0 0 0,0 0 0 0,0 0 0 0,0 0 0 0,-1 0 0 0,0-1 0 0,1 1 0 0,-1 0 0 0,1-1 0 0,-1 1 0 0,0-1 0 0,0 1 0 0,-1-1 0 0,1 1 0 0,-1-1 0 0,0 0 0 0,0 0 0 0,0 0 0 0,-1 0 0 0,0 0 0 0,-1-1 0 0,1 1 0 0,0-1 0 0,0 1 0 0,0 0 0 0,0 0 0 0,1 0 0 0,-1 0 0 0,0 0 0 0,1-1 0 0,-1 1 0 0,1 0 0 0,0 0 0 0,0 1 0 0,0-1 0 0,0 0 0 0,0 0 0 0,-1 0 0 0,0 0 0 0,0-1 0 0,-1 0 0 0,0 1 0 0,1-1 0 0,-1 1 0 0,0-1 0 0,-1 0 0 0,0 0 0 0,0 0 0 0,0 0 0 0,-3-1 0 0,0-1 0 0,0 1 0 0,2 0 0 0,0 1 0 0,2 0 0 0,-1 0 0 0,1 1 0 0,0-1 0 0,0 0 0 0,0 1 0 0,0-1 0 0,0 0 0 0,0 1 0 0,0-1 0 0,0 0 0 0,0 1 0 0,-2-2 15-497,-1 0-15 497,1 1 0 0,1 0 0 0,2 0 0 0,0 1 0 0,1 0 0 0,0 0 0 0,-1 0 0 0,1 0 0 0,-2 0 0 0,1-1 0 0,-1 1 0 0,0-1 0 0,1 0 0 0,-1 1 0 0,0-1 0 0,0 1 0 0,0-1 0 0,0 0 0 0,1 1 0 0,0 0 0 0,1 0 0 0,0 0 0 0,1 0 0 0,0 1 0 0,1 0 0 0,-1 0 0 0,0-1 0 0,1 1 0 0,-1-1 0 0,-1 1 0 0,1-1 0 0,0 1 0 0,-1-1 0 0,0 0 0 0,1 0 0 0,-1 1 0 0,1-1 0 0,1 1 0 0,0 0 0 0,0 0 0 0,0 0 0 0,1 0 0 0,0 1 0 0,1-1 0 0,1 1 0 0,-1 0 0 0,1 0 0 0,0 0 0 0,0 1 0 0,0-1 0 0,-1 0 0 0,1 0 0 0,0 0 0 0,-1 0 0 0,0-1 0 0,-1 1 0 0,0-1 0 0,-1 0 0 0,0 0 0 0,-1 0 0 0,0-1 0 0,0 1 0 0,0-1 0 0,0 1 0 0,0-1 0 0,0 1 0 0,0-1 0 0,0 1 0 0,-1-1 0 0,-1 0 0 0,-2-1 0 0,2 0 0 0,0 1 0 0,1 0 0 0,1 1 0 0,0-1 0 0,0 1 0 0,0-1 0 0,0 1 0 0,-1-1 0 0,-1 0 0 0,1 0 0 0,-1 0 0 0,0-1 0 0,-1 1 0 0,1-1 0 0,-1 1 0 0,0-1 0 0,1 1 0 0,0-1 0 0,0 1 0 0,0 0 0 0,1 0 0 0,0 0 0 0,0 0 0 0,0 1 0 0,1-1 0 0,0 0 0 0,-1 1 0 0,0-1 0 0,0 0 0 0,0 0 0 0,0 0 0 0,-1 0 0 0,0 0 0 0,0-1 0 0,0 1 0 0,1 0 0 0,-1 0 0 0,1 0 0 0,-1 0 0 0,0 0 0 0,1 0 0 0,0 0 0 0,0 0 0 0,0 0 0 0,1 0 0 0,-1 1 0 0,1-1 0 0,0 1 0 0,0-1 0 0,0 1 0 0,0-1 0 0,-1 1 0 0,0-1 0 0,0 0 0 0,-1 0 0 0,1 0 0 0,1 0 0 0,-1 0 0 0,2 1 0 0,-1 0 0 0,0-1 0 0,0 1 0 0,0-1 0 0,0 1 0 0,1 0 0 0,0 0 0 0,0 0 0 0,1 0-6-593,0 0 6 593,1 1 0 0,-3-1 0 0,-1-1 0 0,1 0 0 0,0 1 0 0,0 0 0 0,1-1 0 0,0 1 0 0,0 0-486-3,0 0-32 1,-2-1 518 2,-1 0 0 0,1 0 0 0,-1 0 0 0,1 0 0 0,1 1 0 0,1-1 0 0,0 1 0 0,0 0 0 0,1 1 0 0,0-1 0 0,0 0 0 0,1 1 0 0,0 0 0 0,0 0 0 0,0 0 0 0,1 0 0 0,0 0 0 0,0 0 0 0,-1 0 0 0,0-1-500 2,0 1 500-2,-1 0 0 0,0-1 0 0,0 0 0 0,0 0 0 0,-1 0 0 0,0 1 0 0,1-1 0 0,-1 0 0 0,1 0 0-529,0 0 0 529,0 1 0 0,1-1 0 0,0 1 0 0,1 0 0 0,0 1 0 0,1-1 0 0,-1 0 0 0,0 1 0 0,1-1 0 0,0 0 0 0,0 1 0 0,0 0 0 0,0-1 0 0,-1 0 0 0,0 0 0 0,0 0 0 0,-1 0 0 0,0 0 0 0,0 0 0 0,1 0 0 0,-1 0 0 0,-2-1 0 0,0 0 0 0,0-1 0 0,1 2 0 0,0-1 0 0,0 1 0 0,1-1 0 0,0 1 0 0,1 0 0 0,0 0 0 0,1 1-6-552,-1-1 6 552,1 1 0 0,0-1 0 0,1 1 0 0,0 0 0 0,0 0-6-505,0 0 6 505,0 0 0 0,1 0 0 0,-1 0 0 0,1 0 0 0,-1 1 0 0,1-1 0 0,1 1 0 0,0-1 0 0,0 1 0 0,0 0 0 0,0 0 0 0,1 0 0 0,0 0 0 0,1 1 0 0,-1-1 0 0,0 0 0 0,1 1 0 0,0-1-552 0,0 1-79-3,0-1 631 3,0 1 0 0,0 0 0 0,2 0 0 0,0 0 0 0,0 1 0 0,0-1 0 0,0 0 0 0,0 1 0 0,0-1-645 0,0 0 645 0,-1 1 0 0,1-1 0 0,-1 0 7-519,0 0-7 519,-1 0 0 0,0-1 0 0,1 1 0 0,0 0 6-530,-1 0-6 530,1 0 0 0,1 0 0 0,1 1 0 0,1 0 0 0,-1 0 0 0,1 0 0 0,-1 0 0 0,1 0 0 0,0 0 0 0,0 0 0 0,-2 0 0 0,1 0 0 0,1 0 0 0,0 0 0 0,0 0 0 0,-1 0 0 0,0 0 0 0,1 0-4-635,0 0 4 635,0 0 0 0,1 1 0 0,-1-1 0 0,2 1 0 0,-2-1 0 0,-1 0 0 0,0 0 0 0,1 0 5-538,0 0-5 538,-1 0 0 0,0 0 0 0,0 0 0 0,0-1 0 0,1 2 0 0,1-1 0 0,0 1 0 0,0-1-12-497,1 1 12 497,-1 0 0 0,0 0 0 0,0-1 0 0,0 1 0 0,0-1 0 0,-1 1 0 0,1-1 0 0,0 0 0 0,-2 1 0 0,1-1 0 0,-1-1 0 0,0 1 0 0,1 0 0 0,-1 0 0 0,1 0 0 0,0 1 0 0,0-1 0 0,-1 0 0 0,0-1 0 0,1 2 0 0,0-1 0 0,1 0 0 0,-1 1 0 0,2-1 0 0,-1 1 0 0,-1-1 0 0,1 1 0 0,-1-1 0 0,1 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1:28.601"/>
    </inkml:context>
    <inkml:brush xml:id="br0">
      <inkml:brushProperty name="width" value="0.1" units="cm"/>
      <inkml:brushProperty name="height" value="0.6" units="cm"/>
      <inkml:brushProperty name="inkEffects" value="pencil"/>
    </inkml:brush>
  </inkml:definitions>
  <inkml:trace contextRef="#ctx0" brushRef="#br0">5 295 4488 222757 45618,'0'0'192'0'0,"0"0"56"0"0,0 0-248 0 0,0 0 0 0 0,0 0 0 0 0,0 1 416 0 0,-1 0 32 0 0,0 0 0 0 0,1 0 376 0 0,-1 0-472 0 0,0-1-8 0 0,1 1 320 0 0,0-1-40 0 0,-1 0 56 0 0,1 0 88 0 0,0 0-384 0 0,0 0-72 0 0,0 0 280 0 0,0 0-296 0 0,1 0-24 0 0,-1 0-8 0 0,0 0 0 0 0,0 0 0 0 0,0 0-24 0 0,0-1-8 0 0,1 0 0 0 0,-1 0 0 0 0,1-1 0 0 0,0 1 232 0 0,1-1-8 0 0,0 0-232 0 0,0-1 0 0 0,0 1 0 0 0,0 1 0 0 0,-1-1 0 0 0,1 0-1 0 0,0 0 1 0 0,0 0 32 0 0,0 0 8 0 0,0 0 0 0 0,0 0 0 0 0,1 0-112 0 0,0 0-24 0 0,-1-1-8 0 0,1 1 0 0 0,0-1 72 0 0,0 0 8 0 0,0 1 8 0 0,0-2 216 0 0,0 1-208 0 0,0-1 0 0 0,-1 1 0 0 0,1-1-40 0 0,-1 1-8 0 0,1 0 0 0 0,-1 0 0 0 0,1-1-32-510 529,-1 1-8 510-529,1 0 0 0 0,0 0 0 0 0,0 0-48 0 0,0 0-16 0 0,0 0 0 0 0,1-1 0 0 0,-1 1 32 0 0,1-1 0 0 0,-1 0 0 0 0,0 1 0 0 0,1 0 0 0 0,-1-1 8 0 0,1 1 0 0 0,-1-1 0 0 0,0 0-8 0 0,0 0 0 0 0,0 0 0 0 0,0 0 0 0 0,0 1-16 0 0,0-1-8 0 0,0 0 0 0 0,0 1 0 0 0,-1 0-72 0 0,2 0 0 0 0,-1 0 72 0 0,0 0-72 0 0,0 0 96 0 0,0 1-24 0 0,1-1 0 0 0,0 0 0 0 0,-1 1-72 0 0,1-1-128 0 0,-1 0 32 0 0,1 1 8 0 0,-1-1 168 0 0,0 0 32 0 0,0 0 8 0 0,1 0 0 0 0,0-1-120 0 0,-1 1 64 0 0,1-1-64 0 0,1 0 64 0 0,0-1-64 0 0,1 1 0 0 0,-1-1 0 0 0,-1 1 80 0 0,1 0 0 0 0,0 0-80 0 0,-1 0 104 0 0,-1 1-24 0 0,1 0-8 0 0,-2 0 0 0 0,0 0 0 0 0,1 1 72 0 0,-1-1 0 0 0,0-1 0-3-505,0 1-72 504 507,0 0 8-501-2,0 0 0 0 0,-1 1-16 0 0,0 1-64 0 0,0 0 64 0 0,0 0 16 0 0,-1 0-80 502-1,1 1 80-502 1,-1 0-80 0 0,1-1 0 0-507,-1 1 0 0 507,0 0 64 0 0,0 0-64 0 0,1 0 0 0 0,-1 0 64 0 0,0 0 8 0 0,0 0-8 0 0,0 0-64 0 0,0 0 64 0 0,0 0-64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 0 0 0 0,0-1 0 0 0,1 0 0 0 0,-1 1 64 0 0,0-1 40 0 0,1 1 8 0 0,-1-1 0 0 0,1 0-176 0 0,0 1-40 0 0,-1-1-8 0 0,1 1 0 0 0,-1-1 112 0 0,1 0 0 0 0,0 0 0 0 0,-1 1 0 0 0,1-1 0 0 0,-1 1 0 0 0,0 0 0 0 0,0-1 0 0 0,0 1 128 0 0,1 0-24 0 0,-1 0-8 0 0,0 0-96 11-540,0-1-104-11 540,1 1 16 0 0,0 0 8 0 0,0-1 80 0 0,0 0 0 0 0,0 1-64 0 0,-1-1 64 0 0,1 1 0 0 0,-1 0 0 0 0,0 0 0 0 0,0 0 112 0 0,0 0-16 0 0,0 0 0 0 0,-1 0-808 0 0,0 0-1312 0 0,-1 0-21319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1:28.602"/>
    </inkml:context>
    <inkml:brush xml:id="br0">
      <inkml:brushProperty name="width" value="0.1" units="cm"/>
      <inkml:brushProperty name="height" value="0.6" units="cm"/>
      <inkml:brushProperty name="inkEffects" value="pencil"/>
    </inkml:brush>
  </inkml:definitions>
  <inkml:trace contextRef="#ctx0" brushRef="#br0">1 0 1840 227627 44568,'0'0'160'0'0,"0"0"-160"0"0,0 0 1648 0 0,0 0 296 0 0,0 0 56 0 0,0 0 16 0 0,0 0-1040 0 0,0 0-208 0 0,0 0-32 0 0,0 0-16 0 0,0 0-208 0 0,0 0-48 0 0,0 0-8 0 0,0 0 360 0 0,0 0-472 0 0,0 0-8 0 0,0 1 0 0 0,1-1-128 0 0,0 1-25 0 0,1 0-7 0 0,0 0 0 0 0,0 1 80 0 0,0 0 24 0 0,0 0 0 0 0,0 0 0 0 0,0 1-280 0 0,0-1 0 0 0,0 1 0-527-3,0 0 0 20 6,0 0 136 507-3,1 1-24 0 0,0-1-8 0 0,1 0 0 0 0,0 1 48-506-1,0 0 8 506 1,0-1 0 0 0,1 1 0 0 0,0 0 64 0 0,-1 0 8 0 0,1-1 8 0 0,0 1 0 0 0,-1 0-160 0 0,0-1-80 0 0,1 1 80 0 0,-1 0-80 0 0,0 0 128 0 0,0 0-32 0 0,0-1 0 0 0,0 1 0 0 0,0 0-16 0 0,0 0-8 0 0,1-1 0 0 0,-1 1 0 0 0,1-1-8 0 0,0 1 0 0 0,0-1 0 0 0,0 0 0 0 0,-1 1 56 0 0,1-1 8 0 0,0 0 0-588 505,-1 0 0 588-505,1 0 0 0 0,1-1 0 0 0,-1 1 0 0 0,0 0 0 0 0,0-1-64 0 0,-1 1-64 0 0,1 0 88 0 0,-1-1-88 0 0,-1 1 128 0 0,1 0-32 0 0,-1 0-8 0 0,0 0 0 0 0,0 0 0 0 0,-1 0 0 0 0,1 0 0 0 0,-1 0 0 0 0,0 0-88 0 0,1 0 80 0 0,-1 0-80 0 0,0 0 80 0 0,1-1-80 0 0,-1 1 80 0 0,0-1-80 0 0,1 0 80 0 0,-1 1-80 0 0,1-1 0 0 0,-1 0 0 0 0,0 0 64 0 0,1 0-64 0 0,-1 0 0 0 0,1 0 72 0 0,-1 0-72 0 0,0 0 160 0 0,0 0-8 0 0,0 0 0 0 0,1 1 0 0 0,-1-1-152 0 0,1 0 0 0 0,-1 1 0 0 0,0-1 0 0 0,0 0 0 0 0,-1-1 0 0 0,1 1 0 0 0,0-1 80 0 0,0 1-16 0 0,-1-1 0 0 0,1 0 0 0 0,-1 0-64 0 0,0 1 96 0 0,0-1-96-552 2,1 1 96 552-2,-1-1-96 0 0,1 1 0 0 0,0 0 0-520 3,0-1 0 520-3,-1 1 0 0 0,1 0 0 0 0,0-1 0 0 0,-1 1 64 0 0,1 0-64 0 0,-1-1 0 0 0,1 1 72 7 505,-1-1-72-7-505,1 0 0-4 547,-1 0 72 4-547,0-1-72 0 0,0 1 0 0 0,0 0 128-4 506,-1-1-32 4-506,1 0-8 0 0,0 1 0 0 0,0 0 16 0 0,0-1 8 0 0,-1 1 0 0 0,1-1 88 0 0,-1 1-120 0 0,1 0 0 0 0,-1 0 0 0 0,1 0-8 0 0,-1-1 72 0 0,1 1-72 0 0,-1-1-72 0 0,0 0 80 0 0,0 0-80 0 0,0 0 80 0 0,0 0-80 0 0,0 0 96 0 0,0 0-96 0 0,0 0 96 0 0,0 0-32 0 0,0 0-64 0 0,0 0 96 0 0,0 0-32 0 0,0 0-64 0 0,0 0 80 0 0,0 0-80 0 0,0 0-24 0 0,-1-1-120 0 0,1 0-8 0 0,-1 0-15423 2 1093,1 1 4631-2-1093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1:37.711"/>
    </inkml:context>
    <inkml:brush xml:id="br0">
      <inkml:brushProperty name="width" value="0.1" units="cm"/>
      <inkml:brushProperty name="height" value="0.6" units="cm"/>
      <inkml:brushProperty name="inkEffects" value="pencil"/>
    </inkml:brush>
  </inkml:definitions>
  <inkml:trace contextRef="#ctx0" brushRef="#br0">5 295 4488 222757 45618,'0'0'192'0'0,"0"0"56"0"0,0 0-248 0 0,0 0 0 0 0,0 0 0 0 0,0 1 416 0 0,-1 0 32 0 0,0 0 0 0 0,1 0 376 0 0,-1 0-472 0 0,0-1-8 0 0,1 1 320 0 0,0-1-40 0 0,-1 0 56 0 0,1 0 88 0 0,0 0-384 0 0,0 0-72 0 0,0 0 280 0 0,0 0-296 0 0,1 0-24 0 0,-1 0-8 0 0,0 0 0 0 0,0 0 0 0 0,0 0-24 0 0,0-1-8 0 0,1 0 0 0 0,-1 0 0 0 0,1-1 0 0 0,0 1 232 0 0,1-1-8 0 0,0 0-232 0 0,0-1 0 0 0,0 1 0 0 0,0 1 0 0 0,-1-1 0 0 0,1 0-1 0 0,0 0 1 0 0,0 0 32 0 0,0 0 8 0 0,0 0 0 0 0,0 0 0 0 0,1 0-112 0 0,0 0-24 0 0,-1-1-8 0 0,1 1 0 0 0,0-1 72 0 0,0 0 8 0 0,0 1 8 0 0,0-2 216 0 0,0 1-208 0 0,0-1 0 0 0,-1 1 0 0 0,1-1-40 0 0,-1 1-8 0 0,1 0 0 0 0,-1 0 0 0 0,1-1-32-510 529,-1 1-8 510-529,1 0 0 0 0,0 0 0 0 0,0 0-48 0 0,0 0-16 0 0,0 0 0 0 0,1-1 0 0 0,-1 1 32 0 0,1-1 0 0 0,-1 0 0 0 0,0 1 0 0 0,1 0 0 0 0,-1-1 8 0 0,1 1 0 0 0,-1-1 0 0 0,0 0-8 0 0,0 0 0 0 0,0 0 0 0 0,0 0 0 0 0,0 1-16 0 0,0-1-8 0 0,0 0 0 0 0,0 1 0 0 0,-1 0-72 0 0,2 0 0 0 0,-1 0 72 0 0,0 0-72 0 0,0 0 96 0 0,0 1-24 0 0,1-1 0 0 0,0 0 0 0 0,-1 1-72 0 0,1-1-128 0 0,-1 0 32 0 0,1 1 8 0 0,-1-1 168 0 0,0 0 32 0 0,0 0 8 0 0,1 0 0 0 0,0-1-120 0 0,-1 1 64 0 0,1-1-64 0 0,1 0 64 0 0,0-1-64 0 0,1 1 0 0 0,-1-1 0 0 0,-1 1 80 0 0,1 0 0 0 0,0 0-80 0 0,-1 0 104 0 0,-1 1-24 0 0,1 0-8 0 0,-2 0 0 0 0,0 0 0 0 0,1 1 72 0 0,-1-1 0 0 0,0-1 0-3-505,0 1-72 504 507,0 0 8-501-2,0 0 0 0 0,-1 1-16 0 0,0 1-64 0 0,0 0 64 0 0,0 0 16 0 0,-1 0-80 502-1,1 1 80-502 1,-1 0-80 0 0,1-1 0 0-507,-1 1 0 0 507,0 0 64 0 0,0 0-64 0 0,1 0 0 0 0,-1 0 64 0 0,0 0 8 0 0,0 0-8 0 0,0 0-64 0 0,0 0 64 0 0,0 0-64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 0 0 0 0,0-1 0 0 0,1 0 0 0 0,-1 1 64 0 0,0-1 40 0 0,1 1 8 0 0,-1-1 0 0 0,1 0-176 0 0,0 1-40 0 0,-1-1-8 0 0,1 1 0 0 0,-1-1 112 0 0,1 0 0 0 0,0 0 0 0 0,-1 1 0 0 0,1-1 0 0 0,-1 1 0 0 0,0 0 0 0 0,0-1 0 0 0,0 1 128 0 0,1 0-24 0 0,-1 0-8 0 0,0 0-96 11-540,0-1-104-11 540,1 1 16 0 0,0 0 8 0 0,0-1 80 0 0,0 0 0 0 0,0 1-64 0 0,-1-1 64 0 0,1 1 0 0 0,-1 0 0 0 0,0 0 0 0 0,0 0 112 0 0,0 0-16 0 0,0 0 0 0 0,-1 0-808 0 0,0 0-1312 0 0,-1 0-21319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31:37.712"/>
    </inkml:context>
    <inkml:brush xml:id="br0">
      <inkml:brushProperty name="width" value="0.1" units="cm"/>
      <inkml:brushProperty name="height" value="0.6" units="cm"/>
      <inkml:brushProperty name="inkEffects" value="pencil"/>
    </inkml:brush>
  </inkml:definitions>
  <inkml:trace contextRef="#ctx0" brushRef="#br0">1 0 1840 227627 44568,'0'0'160'0'0,"0"0"-160"0"0,0 0 1648 0 0,0 0 296 0 0,0 0 56 0 0,0 0 16 0 0,0 0-1040 0 0,0 0-208 0 0,0 0-32 0 0,0 0-16 0 0,0 0-208 0 0,0 0-48 0 0,0 0-8 0 0,0 0 360 0 0,0 0-472 0 0,0 0-8 0 0,0 1 0 0 0,1-1-128 0 0,0 1-25 0 0,1 0-7 0 0,0 0 0 0 0,0 1 80 0 0,0 0 24 0 0,0 0 0 0 0,0 0 0 0 0,0 1-280 0 0,0-1 0 0 0,0 1 0-527-3,0 0 0 20 6,0 0 136 507-3,1 1-24 0 0,0-1-8 0 0,1 0 0 0 0,0 1 48-506-1,0 0 8 506 1,0-1 0 0 0,1 1 0 0 0,0 0 64 0 0,-1 0 8 0 0,1-1 8 0 0,0 1 0 0 0,-1 0-160 0 0,0-1-80 0 0,1 1 80 0 0,-1 0-80 0 0,0 0 128 0 0,0 0-32 0 0,0-1 0 0 0,0 1 0 0 0,0 0-16 0 0,0 0-8 0 0,1-1 0 0 0,-1 1 0 0 0,1-1-8 0 0,0 1 0 0 0,0-1 0 0 0,0 0 0 0 0,-1 1 56 0 0,1-1 8 0 0,0 0 0-588 505,-1 0 0 588-505,1 0 0 0 0,1-1 0 0 0,-1 1 0 0 0,0 0 0 0 0,0-1-64 0 0,-1 1-64 0 0,1 0 88 0 0,-1-1-88 0 0,-1 1 128 0 0,1 0-32 0 0,-1 0-8 0 0,0 0 0 0 0,0 0 0 0 0,-1 0 0 0 0,1 0 0 0 0,-1 0 0 0 0,0 0-88 0 0,1 0 80 0 0,-1 0-80 0 0,0 0 80 0 0,1-1-80 0 0,-1 1 80 0 0,0-1-80 0 0,1 0 80 0 0,-1 1-80 0 0,1-1 0 0 0,-1 0 0 0 0,0 0 64 0 0,1 0-64 0 0,-1 0 0 0 0,1 0 72 0 0,-1 0-72 0 0,0 0 160 0 0,0 0-8 0 0,0 0 0 0 0,1 1 0 0 0,-1-1-152 0 0,1 0 0 0 0,-1 1 0 0 0,0-1 0 0 0,0 0 0 0 0,-1-1 0 0 0,1 1 0 0 0,0-1 80 0 0,0 1-16 0 0,-1-1 0 0 0,1 0 0 0 0,-1 0-64 0 0,0 1 96 0 0,0-1-96-552 2,1 1 96 552-2,-1-1-96 0 0,1 1 0 0 0,0 0 0-520 3,0-1 0 520-3,-1 1 0 0 0,1 0 0 0 0,0-1 0 0 0,-1 1 64 0 0,1 0-64 0 0,-1-1 0 0 0,1 1 72 7 505,-1-1-72-7-505,1 0 0-4 547,-1 0 72 4-547,0-1-72 0 0,0 1 0 0 0,0 0 128-4 506,-1-1-32 4-506,1 0-8 0 0,0 1 0 0 0,0 0 16 0 0,0-1 8 0 0,-1 1 0 0 0,1-1 88 0 0,-1 1-120 0 0,1 0 0 0 0,-1 0 0 0 0,1 0-8 0 0,-1-1 72 0 0,1 1-72 0 0,-1-1-72 0 0,0 0 80 0 0,0 0-80 0 0,0 0 80 0 0,0 0-80 0 0,0 0 96 0 0,0 0-96 0 0,0 0 96 0 0,0 0-32 0 0,0 0-64 0 0,0 0 96 0 0,0 0-32 0 0,0 0-64 0 0,0 0 80 0 0,0 0-80 0 0,0 0-24 0 0,-1-1-120 0 0,1 0-8 0 0,-1 0-15423 2 1093,1 1 4631-2-1093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30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7</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7273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505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3216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2216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92194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9394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8950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7004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478856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257418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4110533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4963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2004624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70167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2699431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customXml" Target="../ink/ink5.xml"/><Relationship Id="rId18" Type="http://schemas.openxmlformats.org/officeDocument/2006/relationships/image" Target="../media/image13.png"/><Relationship Id="rId3" Type="http://schemas.openxmlformats.org/officeDocument/2006/relationships/notesSlide" Target="../notesSlides/notesSlide8.xml"/><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100.png"/><Relationship Id="rId17" Type="http://schemas.openxmlformats.org/officeDocument/2006/relationships/customXml" Target="../ink/ink7.xml"/><Relationship Id="rId2" Type="http://schemas.openxmlformats.org/officeDocument/2006/relationships/slideLayout" Target="../slideLayouts/slideLayout14.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tags" Target="../tags/tag6.xml"/><Relationship Id="rId6" Type="http://schemas.openxmlformats.org/officeDocument/2006/relationships/image" Target="../media/image7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90.png"/><Relationship Id="rId19" Type="http://schemas.openxmlformats.org/officeDocument/2006/relationships/customXml" Target="../ink/ink8.xml"/><Relationship Id="rId4" Type="http://schemas.openxmlformats.org/officeDocument/2006/relationships/image" Target="../media/image10.png"/><Relationship Id="rId9" Type="http://schemas.openxmlformats.org/officeDocument/2006/relationships/customXml" Target="../ink/ink3.xml"/><Relationship Id="rId14" Type="http://schemas.openxmlformats.org/officeDocument/2006/relationships/image" Target="../media/image11.png"/><Relationship Id="rId22"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13.xml"/><Relationship Id="rId18" Type="http://schemas.openxmlformats.org/officeDocument/2006/relationships/image" Target="../media/image23.png"/><Relationship Id="rId26" Type="http://schemas.openxmlformats.org/officeDocument/2006/relationships/image" Target="../media/image27.png"/><Relationship Id="rId3" Type="http://schemas.openxmlformats.org/officeDocument/2006/relationships/notesSlide" Target="../notesSlides/notesSlide9.xml"/><Relationship Id="rId21" Type="http://schemas.openxmlformats.org/officeDocument/2006/relationships/customXml" Target="../ink/ink17.xml"/><Relationship Id="rId7" Type="http://schemas.openxmlformats.org/officeDocument/2006/relationships/customXml" Target="../ink/ink10.xml"/><Relationship Id="rId12" Type="http://schemas.openxmlformats.org/officeDocument/2006/relationships/image" Target="../media/image20.png"/><Relationship Id="rId17" Type="http://schemas.openxmlformats.org/officeDocument/2006/relationships/customXml" Target="../ink/ink15.xml"/><Relationship Id="rId25" Type="http://schemas.openxmlformats.org/officeDocument/2006/relationships/customXml" Target="../ink/ink19.xml"/><Relationship Id="rId2" Type="http://schemas.openxmlformats.org/officeDocument/2006/relationships/slideLayout" Target="../slideLayouts/slideLayout14.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tags" Target="../tags/tag7.xml"/><Relationship Id="rId6" Type="http://schemas.openxmlformats.org/officeDocument/2006/relationships/image" Target="../media/image17.png"/><Relationship Id="rId11" Type="http://schemas.openxmlformats.org/officeDocument/2006/relationships/customXml" Target="../ink/ink12.xml"/><Relationship Id="rId24" Type="http://schemas.openxmlformats.org/officeDocument/2006/relationships/image" Target="../media/image26.png"/><Relationship Id="rId5" Type="http://schemas.openxmlformats.org/officeDocument/2006/relationships/image" Target="../media/image10.png"/><Relationship Id="rId15" Type="http://schemas.openxmlformats.org/officeDocument/2006/relationships/customXml" Target="../ink/ink14.xml"/><Relationship Id="rId23" Type="http://schemas.openxmlformats.org/officeDocument/2006/relationships/customXml" Target="../ink/ink18.xml"/><Relationship Id="rId10" Type="http://schemas.openxmlformats.org/officeDocument/2006/relationships/image" Target="../media/image19.png"/><Relationship Id="rId19" Type="http://schemas.openxmlformats.org/officeDocument/2006/relationships/customXml" Target="../ink/ink16.xml"/><Relationship Id="rId4" Type="http://schemas.openxmlformats.org/officeDocument/2006/relationships/image" Target="../media/image16.png"/><Relationship Id="rId9" Type="http://schemas.openxmlformats.org/officeDocument/2006/relationships/customXml" Target="../ink/ink11.xml"/><Relationship Id="rId14" Type="http://schemas.openxmlformats.org/officeDocument/2006/relationships/image" Target="../media/image21.png"/><Relationship Id="rId2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hyperlink" Target="https://nrich.maths.org/1110"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Draw polygons specified by coordinates or by translation</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4G-1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24CB-CB7D-4033-8B54-D4AA1D477BF5}"/>
              </a:ext>
            </a:extLst>
          </p:cNvPr>
          <p:cNvSpPr>
            <a:spLocks noGrp="1"/>
          </p:cNvSpPr>
          <p:nvPr>
            <p:ph type="title"/>
          </p:nvPr>
        </p:nvSpPr>
        <p:spPr/>
        <p:txBody>
          <a:bodyPr/>
          <a:lstStyle/>
          <a:p>
            <a:r>
              <a:rPr lang="en-GB" dirty="0"/>
              <a:t>4G-1 Draw polygons specified by coordinates or by translation</a:t>
            </a:r>
          </a:p>
        </p:txBody>
      </p:sp>
      <p:pic>
        <p:nvPicPr>
          <p:cNvPr id="13" name="Picture 12" descr="A star in the background&#10;&#10;Description automatically generated">
            <a:extLst>
              <a:ext uri="{FF2B5EF4-FFF2-40B4-BE49-F238E27FC236}">
                <a16:creationId xmlns:a16="http://schemas.microsoft.com/office/drawing/2014/main" id="{BC271A1B-3541-4958-BFBA-1667EF580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253" y="1708413"/>
            <a:ext cx="10724154" cy="3701852"/>
          </a:xfrm>
          <a:prstGeom prst="rect">
            <a:avLst/>
          </a:prstGeom>
        </p:spPr>
      </p:pic>
      <p:sp>
        <p:nvSpPr>
          <p:cNvPr id="5" name="Oval 4">
            <a:extLst>
              <a:ext uri="{FF2B5EF4-FFF2-40B4-BE49-F238E27FC236}">
                <a16:creationId xmlns:a16="http://schemas.microsoft.com/office/drawing/2014/main" id="{A66FA6AF-13F5-42BC-9617-BE6092749B07}"/>
              </a:ext>
            </a:extLst>
          </p:cNvPr>
          <p:cNvSpPr/>
          <p:nvPr/>
        </p:nvSpPr>
        <p:spPr bwMode="auto">
          <a:xfrm>
            <a:off x="1705798" y="5012511"/>
            <a:ext cx="111318" cy="111318"/>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Oval 14">
            <a:extLst>
              <a:ext uri="{FF2B5EF4-FFF2-40B4-BE49-F238E27FC236}">
                <a16:creationId xmlns:a16="http://schemas.microsoft.com/office/drawing/2014/main" id="{CD3AA28A-4A1E-4FC5-83C4-83024EB64F57}"/>
              </a:ext>
            </a:extLst>
          </p:cNvPr>
          <p:cNvSpPr/>
          <p:nvPr/>
        </p:nvSpPr>
        <p:spPr bwMode="auto">
          <a:xfrm>
            <a:off x="2107895" y="5012511"/>
            <a:ext cx="111318" cy="111318"/>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Oval 15">
            <a:extLst>
              <a:ext uri="{FF2B5EF4-FFF2-40B4-BE49-F238E27FC236}">
                <a16:creationId xmlns:a16="http://schemas.microsoft.com/office/drawing/2014/main" id="{9C437DF3-D9E7-4862-A7B8-6ECEC3BD4CA6}"/>
              </a:ext>
            </a:extLst>
          </p:cNvPr>
          <p:cNvSpPr/>
          <p:nvPr/>
        </p:nvSpPr>
        <p:spPr bwMode="auto">
          <a:xfrm>
            <a:off x="2515948" y="5012511"/>
            <a:ext cx="111318" cy="111318"/>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17">
            <a:extLst>
              <a:ext uri="{FF2B5EF4-FFF2-40B4-BE49-F238E27FC236}">
                <a16:creationId xmlns:a16="http://schemas.microsoft.com/office/drawing/2014/main" id="{D04DC6DA-0784-47D1-9A32-26F6F7FAE686}"/>
              </a:ext>
            </a:extLst>
          </p:cNvPr>
          <p:cNvSpPr/>
          <p:nvPr/>
        </p:nvSpPr>
        <p:spPr bwMode="auto">
          <a:xfrm>
            <a:off x="2918045" y="5012511"/>
            <a:ext cx="111318" cy="111318"/>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18">
            <a:extLst>
              <a:ext uri="{FF2B5EF4-FFF2-40B4-BE49-F238E27FC236}">
                <a16:creationId xmlns:a16="http://schemas.microsoft.com/office/drawing/2014/main" id="{479114A7-941F-4B87-9730-81EC6EBBB25D}"/>
              </a:ext>
            </a:extLst>
          </p:cNvPr>
          <p:cNvSpPr/>
          <p:nvPr/>
        </p:nvSpPr>
        <p:spPr bwMode="auto">
          <a:xfrm>
            <a:off x="3326098" y="5012511"/>
            <a:ext cx="111318" cy="111318"/>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Oval 19">
            <a:extLst>
              <a:ext uri="{FF2B5EF4-FFF2-40B4-BE49-F238E27FC236}">
                <a16:creationId xmlns:a16="http://schemas.microsoft.com/office/drawing/2014/main" id="{D61F522A-A7AC-4306-9D30-31E64B2259C0}"/>
              </a:ext>
            </a:extLst>
          </p:cNvPr>
          <p:cNvSpPr/>
          <p:nvPr/>
        </p:nvSpPr>
        <p:spPr bwMode="auto">
          <a:xfrm>
            <a:off x="3734151" y="5012511"/>
            <a:ext cx="111318" cy="111318"/>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Oval 20">
            <a:extLst>
              <a:ext uri="{FF2B5EF4-FFF2-40B4-BE49-F238E27FC236}">
                <a16:creationId xmlns:a16="http://schemas.microsoft.com/office/drawing/2014/main" id="{517FDBBA-C6D5-415C-8C91-BA291FA3FB4D}"/>
              </a:ext>
            </a:extLst>
          </p:cNvPr>
          <p:cNvSpPr/>
          <p:nvPr/>
        </p:nvSpPr>
        <p:spPr bwMode="auto">
          <a:xfrm>
            <a:off x="3734151" y="4605557"/>
            <a:ext cx="111318" cy="111318"/>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1">
            <a:extLst>
              <a:ext uri="{FF2B5EF4-FFF2-40B4-BE49-F238E27FC236}">
                <a16:creationId xmlns:a16="http://schemas.microsoft.com/office/drawing/2014/main" id="{467C7E08-5D8C-48C5-B55E-49F2A8508E08}"/>
              </a:ext>
            </a:extLst>
          </p:cNvPr>
          <p:cNvSpPr/>
          <p:nvPr/>
        </p:nvSpPr>
        <p:spPr bwMode="auto">
          <a:xfrm>
            <a:off x="3734151" y="4200443"/>
            <a:ext cx="111318" cy="111318"/>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22">
            <a:extLst>
              <a:ext uri="{FF2B5EF4-FFF2-40B4-BE49-F238E27FC236}">
                <a16:creationId xmlns:a16="http://schemas.microsoft.com/office/drawing/2014/main" id="{E30C21FB-4B3D-4AD8-A8BD-5A21A790F3D9}"/>
              </a:ext>
            </a:extLst>
          </p:cNvPr>
          <p:cNvSpPr/>
          <p:nvPr/>
        </p:nvSpPr>
        <p:spPr bwMode="auto">
          <a:xfrm>
            <a:off x="3734151" y="3789809"/>
            <a:ext cx="111318" cy="111318"/>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Content Placeholder 2">
            <a:extLst>
              <a:ext uri="{FF2B5EF4-FFF2-40B4-BE49-F238E27FC236}">
                <a16:creationId xmlns:a16="http://schemas.microsoft.com/office/drawing/2014/main" id="{5FFBAEAA-235F-4C7D-97C7-84D113786C3B}"/>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can you see? What do we call this? What do we call the horizontal axis? The vertical axis?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Start at the origin and mark a point along 5, and up 4.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If I counted 4 along and up 5 would this be the same point?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for other points in the first quadrant using axes with no number labels. </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19">
            <a:extLst>
              <a:ext uri="{FF2B5EF4-FFF2-40B4-BE49-F238E27FC236}">
                <a16:creationId xmlns:a16="http://schemas.microsoft.com/office/drawing/2014/main" id="{2727C775-5171-4784-9FC2-70E4F372FF35}"/>
              </a:ext>
            </a:extLst>
          </p:cNvPr>
          <p:cNvSpPr txBox="1"/>
          <p:nvPr/>
        </p:nvSpPr>
        <p:spPr>
          <a:xfrm>
            <a:off x="6424614" y="5499492"/>
            <a:ext cx="4605338"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First count along the x-axis, then count along the y-axis.</a:t>
            </a:r>
          </a:p>
        </p:txBody>
      </p:sp>
    </p:spTree>
    <p:custDataLst>
      <p:tags r:id="rId1"/>
    </p:custDataLst>
    <p:extLst>
      <p:ext uri="{BB962C8B-B14F-4D97-AF65-F5344CB8AC3E}">
        <p14:creationId xmlns:p14="http://schemas.microsoft.com/office/powerpoint/2010/main" val="25259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1.11111E-6 L 0.03255 -0.00023 " pathEditMode="relative" rAng="0" ptsTypes="AA">
                                      <p:cBhvr>
                                        <p:cTn id="6" dur="1500" fill="hold"/>
                                        <p:tgtEl>
                                          <p:spTgt spid="5"/>
                                        </p:tgtEl>
                                        <p:attrNameLst>
                                          <p:attrName>ppt_x</p:attrName>
                                          <p:attrName>ppt_y</p:attrName>
                                        </p:attrNameLst>
                                      </p:cBhvr>
                                      <p:rCtr x="1628" y="-23"/>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1.25E-6 1.11111E-6 L 0.03255 -0.00023 " pathEditMode="relative" rAng="0" ptsTypes="AA">
                                      <p:cBhvr>
                                        <p:cTn id="14" dur="1500" fill="hold"/>
                                        <p:tgtEl>
                                          <p:spTgt spid="15"/>
                                        </p:tgtEl>
                                        <p:attrNameLst>
                                          <p:attrName>ppt_x</p:attrName>
                                          <p:attrName>ppt_y</p:attrName>
                                        </p:attrNameLst>
                                      </p:cBhvr>
                                      <p:rCtr x="1628" y="-23"/>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42" presetClass="path" presetSubtype="0" accel="50000" decel="50000" fill="hold" grpId="0" nodeType="withEffect">
                                  <p:stCondLst>
                                    <p:cond delay="0"/>
                                  </p:stCondLst>
                                  <p:childTnLst>
                                    <p:animMotion origin="layout" path="M 2.5E-6 1.11111E-6 L 0.03255 -0.00023 " pathEditMode="relative" rAng="0" ptsTypes="AA">
                                      <p:cBhvr>
                                        <p:cTn id="22" dur="1500" fill="hold"/>
                                        <p:tgtEl>
                                          <p:spTgt spid="16"/>
                                        </p:tgtEl>
                                        <p:attrNameLst>
                                          <p:attrName>ppt_x</p:attrName>
                                          <p:attrName>ppt_y</p:attrName>
                                        </p:attrNameLst>
                                      </p:cBhvr>
                                      <p:rCtr x="1628" y="-23"/>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ntr"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2.08333E-7 1.11111E-6 L 0.03255 -0.00023 " pathEditMode="relative" rAng="0" ptsTypes="AA">
                                      <p:cBhvr>
                                        <p:cTn id="30" dur="1500" fill="hold"/>
                                        <p:tgtEl>
                                          <p:spTgt spid="18"/>
                                        </p:tgtEl>
                                        <p:attrNameLst>
                                          <p:attrName>ppt_x</p:attrName>
                                          <p:attrName>ppt_y</p:attrName>
                                        </p:attrNameLst>
                                      </p:cBhvr>
                                      <p:rCtr x="1628" y="-23"/>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2" presetClass="path" presetSubtype="0" accel="50000" decel="50000" fill="hold" grpId="0" nodeType="withEffect">
                                  <p:stCondLst>
                                    <p:cond delay="0"/>
                                  </p:stCondLst>
                                  <p:childTnLst>
                                    <p:animMotion origin="layout" path="M -3.75E-6 1.11111E-6 L 0.03256 -0.00023 " pathEditMode="relative" rAng="0" ptsTypes="AA">
                                      <p:cBhvr>
                                        <p:cTn id="38" dur="1500" fill="hold"/>
                                        <p:tgtEl>
                                          <p:spTgt spid="19"/>
                                        </p:tgtEl>
                                        <p:attrNameLst>
                                          <p:attrName>ppt_x</p:attrName>
                                          <p:attrName>ppt_y</p:attrName>
                                        </p:attrNameLst>
                                      </p:cBhvr>
                                      <p:rCtr x="1628" y="-23"/>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ntr"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42" presetClass="path" presetSubtype="0" accel="50000" decel="50000" fill="hold" grpId="0" nodeType="withEffect">
                                  <p:stCondLst>
                                    <p:cond delay="0"/>
                                  </p:stCondLst>
                                  <p:childTnLst>
                                    <p:animMotion origin="layout" path="M 2.70833E-6 1.11111E-6 L 0.00026 -0.06019 " pathEditMode="relative" rAng="0" ptsTypes="AA">
                                      <p:cBhvr>
                                        <p:cTn id="46" dur="1500" fill="hold"/>
                                        <p:tgtEl>
                                          <p:spTgt spid="20"/>
                                        </p:tgtEl>
                                        <p:attrNameLst>
                                          <p:attrName>ppt_x</p:attrName>
                                          <p:attrName>ppt_y</p:attrName>
                                        </p:attrNameLst>
                                      </p:cBhvr>
                                      <p:rCtr x="13" y="-3009"/>
                                    </p:animMotion>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ntr"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42" presetClass="path" presetSubtype="0" accel="50000" decel="50000" fill="hold" grpId="0" nodeType="withEffect">
                                  <p:stCondLst>
                                    <p:cond delay="0"/>
                                  </p:stCondLst>
                                  <p:childTnLst>
                                    <p:animMotion origin="layout" path="M 2.70833E-6 3.7037E-7 L 0.00026 -0.06019 " pathEditMode="relative" rAng="0" ptsTypes="AA">
                                      <p:cBhvr>
                                        <p:cTn id="54" dur="1500" fill="hold"/>
                                        <p:tgtEl>
                                          <p:spTgt spid="21"/>
                                        </p:tgtEl>
                                        <p:attrNameLst>
                                          <p:attrName>ppt_x</p:attrName>
                                          <p:attrName>ppt_y</p:attrName>
                                        </p:attrNameLst>
                                      </p:cBhvr>
                                      <p:rCtr x="13" y="-3009"/>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2" nodeType="click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42" presetClass="path" presetSubtype="0" accel="50000" decel="50000" fill="hold" grpId="0" nodeType="withEffect">
                                  <p:stCondLst>
                                    <p:cond delay="0"/>
                                  </p:stCondLst>
                                  <p:childTnLst>
                                    <p:animMotion origin="layout" path="M 2.70833E-6 -1.85185E-6 L 0.00026 -0.06018 " pathEditMode="relative" rAng="0" ptsTypes="AA">
                                      <p:cBhvr>
                                        <p:cTn id="62" dur="1500" fill="hold"/>
                                        <p:tgtEl>
                                          <p:spTgt spid="22"/>
                                        </p:tgtEl>
                                        <p:attrNameLst>
                                          <p:attrName>ppt_x</p:attrName>
                                          <p:attrName>ppt_y</p:attrName>
                                        </p:attrNameLst>
                                      </p:cBhvr>
                                      <p:rCtr x="13" y="-3009"/>
                                    </p:animMotion>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ntr" presetSubtype="0" fill="hold" grpId="1"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42" presetClass="path" presetSubtype="0" accel="50000" decel="50000" fill="hold" grpId="0" nodeType="withEffect">
                                  <p:stCondLst>
                                    <p:cond delay="0"/>
                                  </p:stCondLst>
                                  <p:childTnLst>
                                    <p:animMotion origin="layout" path="M 2.70833E-6 1.85185E-6 L 0.00026 -0.06019 " pathEditMode="relative" rAng="0" ptsTypes="AA">
                                      <p:cBhvr>
                                        <p:cTn id="70" dur="1500" fill="hold"/>
                                        <p:tgtEl>
                                          <p:spTgt spid="23"/>
                                        </p:tgtEl>
                                        <p:attrNameLst>
                                          <p:attrName>ppt_x</p:attrName>
                                          <p:attrName>ppt_y</p:attrName>
                                        </p:attrNameLst>
                                      </p:cBhvr>
                                      <p:rCtr x="13" y="-3009"/>
                                    </p:animMotion>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2" nodeType="clickEffect">
                                  <p:stCondLst>
                                    <p:cond delay="0"/>
                                  </p:stCondLst>
                                  <p:childTnLst>
                                    <p:set>
                                      <p:cBhvr>
                                        <p:cTn id="7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5" grpId="0" animBg="1"/>
      <p:bldP spid="15" grpId="1" animBg="1"/>
      <p:bldP spid="15" grpId="2" animBg="1"/>
      <p:bldP spid="16" grpId="0" animBg="1"/>
      <p:bldP spid="16" grpId="1" animBg="1"/>
      <p:bldP spid="16"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4G-1 Draw polygons specified by coordinates or by translation</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594009" y="1565733"/>
            <a:ext cx="9421530" cy="402068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Once children are familiar with unlabelled axes, move to axes with number labels, drawing attention to the origin of each and how this is labelled with O, not a zero.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practise on these labelled quadrants by:</a:t>
            </a:r>
          </a:p>
          <a:p>
            <a:pPr marL="557199" marR="0" lvl="1" indent="-214308" algn="l" defTabSz="914400" rtl="0" eaLnBrk="0" fontAlgn="base" latinLnBrk="0" hangingPunct="0">
              <a:lnSpc>
                <a:spcPct val="120000"/>
              </a:lnSpc>
              <a:spcBef>
                <a:spcPts val="600"/>
              </a:spcBef>
              <a:spcAft>
                <a:spcPts val="600"/>
              </a:spcAft>
              <a:buClr>
                <a:srgbClr val="585858"/>
              </a:buClr>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 writing the coordinate notation for a given point;</a:t>
            </a:r>
          </a:p>
          <a:p>
            <a:pPr marL="557199" marR="0" lvl="1" indent="-214308" algn="l" defTabSz="914400" rtl="0" eaLnBrk="0" fontAlgn="base" latinLnBrk="0" hangingPunct="0">
              <a:lnSpc>
                <a:spcPct val="120000"/>
              </a:lnSpc>
              <a:spcBef>
                <a:spcPts val="600"/>
              </a:spcBef>
              <a:spcAft>
                <a:spcPts val="600"/>
              </a:spcAft>
              <a:buClr>
                <a:srgbClr val="585858"/>
              </a:buClr>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 marking the position of points specified by coordinates.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Activities for the above may include ‘battleships’, coordinate bingo, treasure maps and oversized grids marked out on the floor on which children can manipulate real objects.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Is the point (5,4) the same as the point (4,5)? Why not?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60518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BEEE168-6AC2-494D-A76C-82BA9CF4D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348" y="1792875"/>
            <a:ext cx="4446727" cy="4221223"/>
          </a:xfrm>
          <a:prstGeom prst="rect">
            <a:avLst/>
          </a:prstGeom>
        </p:spPr>
      </p:pic>
      <p:sp>
        <p:nvSpPr>
          <p:cNvPr id="2" name="Title 1">
            <a:extLst>
              <a:ext uri="{FF2B5EF4-FFF2-40B4-BE49-F238E27FC236}">
                <a16:creationId xmlns:a16="http://schemas.microsoft.com/office/drawing/2014/main" id="{180A24CB-CB7D-4033-8B54-D4AA1D477BF5}"/>
              </a:ext>
            </a:extLst>
          </p:cNvPr>
          <p:cNvSpPr>
            <a:spLocks noGrp="1"/>
          </p:cNvSpPr>
          <p:nvPr>
            <p:ph type="title"/>
          </p:nvPr>
        </p:nvSpPr>
        <p:spPr/>
        <p:txBody>
          <a:bodyPr/>
          <a:lstStyle/>
          <a:p>
            <a:r>
              <a:rPr lang="en-GB" dirty="0"/>
              <a:t>4G-1 Draw polygons specified by coordinates or by translation</a:t>
            </a:r>
          </a:p>
        </p:txBody>
      </p:sp>
      <p:sp>
        <p:nvSpPr>
          <p:cNvPr id="7" name="TextBox 6">
            <a:extLst>
              <a:ext uri="{FF2B5EF4-FFF2-40B4-BE49-F238E27FC236}">
                <a16:creationId xmlns:a16="http://schemas.microsoft.com/office/drawing/2014/main" id="{FDF7A77D-1776-4B43-B929-0B7C5548428D}"/>
              </a:ext>
            </a:extLst>
          </p:cNvPr>
          <p:cNvSpPr txBox="1"/>
          <p:nvPr/>
        </p:nvSpPr>
        <p:spPr>
          <a:xfrm>
            <a:off x="985291" y="1224877"/>
            <a:ext cx="476767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  (5,6)  (8,3)</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2" name="Ink 11">
                <a:extLst>
                  <a:ext uri="{FF2B5EF4-FFF2-40B4-BE49-F238E27FC236}">
                    <a16:creationId xmlns:a16="http://schemas.microsoft.com/office/drawing/2014/main" id="{510FD18C-6EBB-4844-9A8C-3C4875E29D71}"/>
                  </a:ext>
                </a:extLst>
              </p14:cNvPr>
              <p14:cNvContentPartPr/>
              <p14:nvPr/>
            </p14:nvContentPartPr>
            <p14:xfrm>
              <a:off x="2666659" y="2871220"/>
              <a:ext cx="922320" cy="470160"/>
            </p14:xfrm>
          </p:contentPart>
        </mc:Choice>
        <mc:Fallback xmlns="">
          <p:pic>
            <p:nvPicPr>
              <p:cNvPr id="12" name="Ink 11">
                <a:extLst>
                  <a:ext uri="{FF2B5EF4-FFF2-40B4-BE49-F238E27FC236}">
                    <a16:creationId xmlns:a16="http://schemas.microsoft.com/office/drawing/2014/main" id="{510FD18C-6EBB-4844-9A8C-3C4875E29D71}"/>
                  </a:ext>
                </a:extLst>
              </p:cNvPr>
              <p:cNvPicPr/>
              <p:nvPr/>
            </p:nvPicPr>
            <p:blipFill>
              <a:blip r:embed="rId6"/>
              <a:stretch>
                <a:fillRect/>
              </a:stretch>
            </p:blipFill>
            <p:spPr>
              <a:xfrm>
                <a:off x="2657663" y="2862220"/>
                <a:ext cx="939953" cy="487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4" name="Ink 13">
                <a:extLst>
                  <a:ext uri="{FF2B5EF4-FFF2-40B4-BE49-F238E27FC236}">
                    <a16:creationId xmlns:a16="http://schemas.microsoft.com/office/drawing/2014/main" id="{367AAE36-A5FA-4D2A-82DB-377691345DEA}"/>
                  </a:ext>
                </a:extLst>
              </p14:cNvPr>
              <p14:cNvContentPartPr/>
              <p14:nvPr/>
            </p14:nvContentPartPr>
            <p14:xfrm>
              <a:off x="3588979" y="2849904"/>
              <a:ext cx="1351440" cy="1351440"/>
            </p14:xfrm>
          </p:contentPart>
        </mc:Choice>
        <mc:Fallback xmlns="">
          <p:pic>
            <p:nvPicPr>
              <p:cNvPr id="14" name="Ink 13">
                <a:extLst>
                  <a:ext uri="{FF2B5EF4-FFF2-40B4-BE49-F238E27FC236}">
                    <a16:creationId xmlns:a16="http://schemas.microsoft.com/office/drawing/2014/main" id="{367AAE36-A5FA-4D2A-82DB-377691345DEA}"/>
                  </a:ext>
                </a:extLst>
              </p:cNvPr>
              <p:cNvPicPr/>
              <p:nvPr/>
            </p:nvPicPr>
            <p:blipFill>
              <a:blip r:embed="rId8"/>
              <a:stretch>
                <a:fillRect/>
              </a:stretch>
            </p:blipFill>
            <p:spPr>
              <a:xfrm>
                <a:off x="3579979" y="2840904"/>
                <a:ext cx="1369080" cy="1369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8" name="Ink 7">
                <a:extLst>
                  <a:ext uri="{FF2B5EF4-FFF2-40B4-BE49-F238E27FC236}">
                    <a16:creationId xmlns:a16="http://schemas.microsoft.com/office/drawing/2014/main" id="{0255FE64-EB19-44C1-93A8-A70D99F60C00}"/>
                  </a:ext>
                </a:extLst>
              </p14:cNvPr>
              <p14:cNvContentPartPr/>
              <p14:nvPr/>
            </p14:nvContentPartPr>
            <p14:xfrm>
              <a:off x="2665759" y="3253392"/>
              <a:ext cx="105120" cy="108360"/>
            </p14:xfrm>
          </p:contentPart>
        </mc:Choice>
        <mc:Fallback xmlns="">
          <p:pic>
            <p:nvPicPr>
              <p:cNvPr id="8" name="Ink 7">
                <a:extLst>
                  <a:ext uri="{FF2B5EF4-FFF2-40B4-BE49-F238E27FC236}">
                    <a16:creationId xmlns:a16="http://schemas.microsoft.com/office/drawing/2014/main" id="{0255FE64-EB19-44C1-93A8-A70D99F60C00}"/>
                  </a:ext>
                </a:extLst>
              </p:cNvPr>
              <p:cNvPicPr/>
              <p:nvPr/>
            </p:nvPicPr>
            <p:blipFill>
              <a:blip r:embed="rId10"/>
              <a:stretch>
                <a:fillRect/>
              </a:stretch>
            </p:blipFill>
            <p:spPr>
              <a:xfrm>
                <a:off x="2656790" y="3244392"/>
                <a:ext cx="1227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0" name="Ink 9">
                <a:extLst>
                  <a:ext uri="{FF2B5EF4-FFF2-40B4-BE49-F238E27FC236}">
                    <a16:creationId xmlns:a16="http://schemas.microsoft.com/office/drawing/2014/main" id="{3877CED0-5C0F-4E4A-8273-6174F8EA55A6}"/>
                  </a:ext>
                </a:extLst>
              </p14:cNvPr>
              <p14:cNvContentPartPr/>
              <p14:nvPr/>
            </p14:nvContentPartPr>
            <p14:xfrm>
              <a:off x="2653159" y="3253392"/>
              <a:ext cx="117720" cy="102960"/>
            </p14:xfrm>
          </p:contentPart>
        </mc:Choice>
        <mc:Fallback xmlns="">
          <p:pic>
            <p:nvPicPr>
              <p:cNvPr id="10" name="Ink 9">
                <a:extLst>
                  <a:ext uri="{FF2B5EF4-FFF2-40B4-BE49-F238E27FC236}">
                    <a16:creationId xmlns:a16="http://schemas.microsoft.com/office/drawing/2014/main" id="{3877CED0-5C0F-4E4A-8273-6174F8EA55A6}"/>
                  </a:ext>
                </a:extLst>
              </p:cNvPr>
              <p:cNvPicPr/>
              <p:nvPr/>
            </p:nvPicPr>
            <p:blipFill>
              <a:blip r:embed="rId12"/>
              <a:stretch>
                <a:fillRect/>
              </a:stretch>
            </p:blipFill>
            <p:spPr>
              <a:xfrm>
                <a:off x="2644159" y="3244392"/>
                <a:ext cx="13536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3" name="Ink 22">
                <a:extLst>
                  <a:ext uri="{FF2B5EF4-FFF2-40B4-BE49-F238E27FC236}">
                    <a16:creationId xmlns:a16="http://schemas.microsoft.com/office/drawing/2014/main" id="{4DCA671B-ADBF-49B2-8BCF-D849E7E29987}"/>
                  </a:ext>
                </a:extLst>
              </p14:cNvPr>
              <p14:cNvContentPartPr/>
              <p14:nvPr/>
            </p14:nvContentPartPr>
            <p14:xfrm>
              <a:off x="2712019" y="3304872"/>
              <a:ext cx="2228400" cy="900360"/>
            </p14:xfrm>
          </p:contentPart>
        </mc:Choice>
        <mc:Fallback xmlns="">
          <p:pic>
            <p:nvPicPr>
              <p:cNvPr id="23" name="Ink 22">
                <a:extLst>
                  <a:ext uri="{FF2B5EF4-FFF2-40B4-BE49-F238E27FC236}">
                    <a16:creationId xmlns:a16="http://schemas.microsoft.com/office/drawing/2014/main" id="{4DCA671B-ADBF-49B2-8BCF-D849E7E29987}"/>
                  </a:ext>
                </a:extLst>
              </p:cNvPr>
              <p:cNvPicPr/>
              <p:nvPr/>
            </p:nvPicPr>
            <p:blipFill>
              <a:blip r:embed="rId14"/>
              <a:stretch>
                <a:fillRect/>
              </a:stretch>
            </p:blipFill>
            <p:spPr>
              <a:xfrm>
                <a:off x="2703019" y="3295872"/>
                <a:ext cx="2246040" cy="9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8" name="Ink 27">
                <a:extLst>
                  <a:ext uri="{FF2B5EF4-FFF2-40B4-BE49-F238E27FC236}">
                    <a16:creationId xmlns:a16="http://schemas.microsoft.com/office/drawing/2014/main" id="{5358C12F-7940-438B-9AF8-7ECB95C4A36D}"/>
                  </a:ext>
                </a:extLst>
              </p14:cNvPr>
              <p14:cNvContentPartPr/>
              <p14:nvPr/>
            </p14:nvContentPartPr>
            <p14:xfrm>
              <a:off x="3561485" y="2804767"/>
              <a:ext cx="105120" cy="108360"/>
            </p14:xfrm>
          </p:contentPart>
        </mc:Choice>
        <mc:Fallback xmlns="">
          <p:pic>
            <p:nvPicPr>
              <p:cNvPr id="28" name="Ink 27">
                <a:extLst>
                  <a:ext uri="{FF2B5EF4-FFF2-40B4-BE49-F238E27FC236}">
                    <a16:creationId xmlns:a16="http://schemas.microsoft.com/office/drawing/2014/main" id="{5358C12F-7940-438B-9AF8-7ECB95C4A36D}"/>
                  </a:ext>
                </a:extLst>
              </p:cNvPr>
              <p:cNvPicPr/>
              <p:nvPr/>
            </p:nvPicPr>
            <p:blipFill>
              <a:blip r:embed="rId16"/>
              <a:stretch>
                <a:fillRect/>
              </a:stretch>
            </p:blipFill>
            <p:spPr>
              <a:xfrm>
                <a:off x="3552516" y="2795767"/>
                <a:ext cx="1227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9" name="Ink 28">
                <a:extLst>
                  <a:ext uri="{FF2B5EF4-FFF2-40B4-BE49-F238E27FC236}">
                    <a16:creationId xmlns:a16="http://schemas.microsoft.com/office/drawing/2014/main" id="{C2DAF933-AF5E-4E29-9FA0-EA43D31F6C5D}"/>
                  </a:ext>
                </a:extLst>
              </p14:cNvPr>
              <p14:cNvContentPartPr/>
              <p14:nvPr/>
            </p14:nvContentPartPr>
            <p14:xfrm>
              <a:off x="3548885" y="2804767"/>
              <a:ext cx="117720" cy="102960"/>
            </p14:xfrm>
          </p:contentPart>
        </mc:Choice>
        <mc:Fallback xmlns="">
          <p:pic>
            <p:nvPicPr>
              <p:cNvPr id="29" name="Ink 28">
                <a:extLst>
                  <a:ext uri="{FF2B5EF4-FFF2-40B4-BE49-F238E27FC236}">
                    <a16:creationId xmlns:a16="http://schemas.microsoft.com/office/drawing/2014/main" id="{C2DAF933-AF5E-4E29-9FA0-EA43D31F6C5D}"/>
                  </a:ext>
                </a:extLst>
              </p:cNvPr>
              <p:cNvPicPr/>
              <p:nvPr/>
            </p:nvPicPr>
            <p:blipFill>
              <a:blip r:embed="rId18"/>
              <a:stretch>
                <a:fillRect/>
              </a:stretch>
            </p:blipFill>
            <p:spPr>
              <a:xfrm>
                <a:off x="3539885" y="2795767"/>
                <a:ext cx="13536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0" name="Ink 29">
                <a:extLst>
                  <a:ext uri="{FF2B5EF4-FFF2-40B4-BE49-F238E27FC236}">
                    <a16:creationId xmlns:a16="http://schemas.microsoft.com/office/drawing/2014/main" id="{3F239958-546C-4EDF-8620-38196AFEF427}"/>
                  </a:ext>
                </a:extLst>
              </p14:cNvPr>
              <p14:cNvContentPartPr/>
              <p14:nvPr/>
            </p14:nvContentPartPr>
            <p14:xfrm>
              <a:off x="4904241" y="4149864"/>
              <a:ext cx="105120" cy="108360"/>
            </p14:xfrm>
          </p:contentPart>
        </mc:Choice>
        <mc:Fallback xmlns="">
          <p:pic>
            <p:nvPicPr>
              <p:cNvPr id="30" name="Ink 29">
                <a:extLst>
                  <a:ext uri="{FF2B5EF4-FFF2-40B4-BE49-F238E27FC236}">
                    <a16:creationId xmlns:a16="http://schemas.microsoft.com/office/drawing/2014/main" id="{3F239958-546C-4EDF-8620-38196AFEF427}"/>
                  </a:ext>
                </a:extLst>
              </p:cNvPr>
              <p:cNvPicPr/>
              <p:nvPr/>
            </p:nvPicPr>
            <p:blipFill>
              <a:blip r:embed="rId20"/>
              <a:stretch>
                <a:fillRect/>
              </a:stretch>
            </p:blipFill>
            <p:spPr>
              <a:xfrm>
                <a:off x="4895272" y="4140864"/>
                <a:ext cx="1227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1" name="Ink 30">
                <a:extLst>
                  <a:ext uri="{FF2B5EF4-FFF2-40B4-BE49-F238E27FC236}">
                    <a16:creationId xmlns:a16="http://schemas.microsoft.com/office/drawing/2014/main" id="{CB107A2E-35CE-43E0-889C-33296282C1E8}"/>
                  </a:ext>
                </a:extLst>
              </p14:cNvPr>
              <p14:cNvContentPartPr/>
              <p14:nvPr/>
            </p14:nvContentPartPr>
            <p14:xfrm>
              <a:off x="4891641" y="4149864"/>
              <a:ext cx="117720" cy="102960"/>
            </p14:xfrm>
          </p:contentPart>
        </mc:Choice>
        <mc:Fallback xmlns="">
          <p:pic>
            <p:nvPicPr>
              <p:cNvPr id="31" name="Ink 30">
                <a:extLst>
                  <a:ext uri="{FF2B5EF4-FFF2-40B4-BE49-F238E27FC236}">
                    <a16:creationId xmlns:a16="http://schemas.microsoft.com/office/drawing/2014/main" id="{CB107A2E-35CE-43E0-889C-33296282C1E8}"/>
                  </a:ext>
                </a:extLst>
              </p:cNvPr>
              <p:cNvPicPr/>
              <p:nvPr/>
            </p:nvPicPr>
            <p:blipFill>
              <a:blip r:embed="rId22"/>
              <a:stretch>
                <a:fillRect/>
              </a:stretch>
            </p:blipFill>
            <p:spPr>
              <a:xfrm>
                <a:off x="4882641" y="4140864"/>
                <a:ext cx="135360" cy="120600"/>
              </a:xfrm>
              <a:prstGeom prst="rect">
                <a:avLst/>
              </a:prstGeom>
            </p:spPr>
          </p:pic>
        </mc:Fallback>
      </mc:AlternateContent>
      <p:sp>
        <p:nvSpPr>
          <p:cNvPr id="4" name="Content Placeholder 2">
            <a:extLst>
              <a:ext uri="{FF2B5EF4-FFF2-40B4-BE49-F238E27FC236}">
                <a16:creationId xmlns:a16="http://schemas.microsoft.com/office/drawing/2014/main" id="{5FFBAEAA-235F-4C7D-97C7-84D113786C3B}"/>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mark these three points on your axes? Now join the points with a ruler. What shape have you made?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if the first point was changed to (5,3)?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(1,1), (3,1) and (3,3) are the points of three vertices of a square, at which point  would the fourth vertex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providing lots of practice for children to mark and join specified coordinates.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810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drawProgress</p:attrName>
                                        </p:attrNameLst>
                                      </p:cBhvr>
                                      <p:tavLst>
                                        <p:tav tm="0">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drawProgress</p:attrName>
                                        </p:attrNameLst>
                                      </p:cBhvr>
                                      <p:tavLst>
                                        <p:tav tm="0">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63"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drawProgress</p:attrName>
                                        </p:attrNameLst>
                                      </p:cBhvr>
                                      <p:tavLst>
                                        <p:tav tm="0">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63"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drawProgress</p:attrName>
                                        </p:attrNameLst>
                                      </p:cBhvr>
                                      <p:tavLst>
                                        <p:tav tm="0">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63"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500" fill="hold"/>
                                        <p:tgtEl>
                                          <p:spTgt spid="12"/>
                                        </p:tgtEl>
                                        <p:attrNameLst>
                                          <p:attrName>drawProgress</p:attrName>
                                        </p:attrNameLst>
                                      </p:cBhvr>
                                      <p:tavLst>
                                        <p:tav tm="0">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63"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500" fill="hold"/>
                                        <p:tgtEl>
                                          <p:spTgt spid="14"/>
                                        </p:tgtEl>
                                        <p:attrNameLst>
                                          <p:attrName>drawProgress</p:attrName>
                                        </p:attrNameLst>
                                      </p:cBhvr>
                                      <p:tavLst>
                                        <p:tav tm="0">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63"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500" fill="hold"/>
                                        <p:tgtEl>
                                          <p:spTgt spid="2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computer&#10;&#10;Description automatically generated">
            <a:extLst>
              <a:ext uri="{FF2B5EF4-FFF2-40B4-BE49-F238E27FC236}">
                <a16:creationId xmlns:a16="http://schemas.microsoft.com/office/drawing/2014/main" id="{75468EB6-2BDA-4608-A063-49A682D9C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8120" y="2001153"/>
            <a:ext cx="1823864" cy="914404"/>
          </a:xfrm>
          <a:prstGeom prst="rect">
            <a:avLst/>
          </a:prstGeom>
        </p:spPr>
      </p:pic>
      <p:sp>
        <p:nvSpPr>
          <p:cNvPr id="2" name="Title 1">
            <a:extLst>
              <a:ext uri="{FF2B5EF4-FFF2-40B4-BE49-F238E27FC236}">
                <a16:creationId xmlns:a16="http://schemas.microsoft.com/office/drawing/2014/main" id="{090BD2E0-8ACC-4546-A515-EBE4F8B9F50D}"/>
              </a:ext>
            </a:extLst>
          </p:cNvPr>
          <p:cNvSpPr>
            <a:spLocks noGrp="1"/>
          </p:cNvSpPr>
          <p:nvPr>
            <p:ph type="title"/>
          </p:nvPr>
        </p:nvSpPr>
        <p:spPr/>
        <p:txBody>
          <a:bodyPr/>
          <a:lstStyle/>
          <a:p>
            <a:r>
              <a:rPr lang="en-GB" dirty="0"/>
              <a:t>4G-1 Draw polygons specified by coordinates or by translation</a:t>
            </a:r>
          </a:p>
        </p:txBody>
      </p:sp>
      <p:pic>
        <p:nvPicPr>
          <p:cNvPr id="3" name="Picture 2" descr="A close up of a logo&#10;&#10;Description automatically generated">
            <a:extLst>
              <a:ext uri="{FF2B5EF4-FFF2-40B4-BE49-F238E27FC236}">
                <a16:creationId xmlns:a16="http://schemas.microsoft.com/office/drawing/2014/main" id="{972BEAB3-38B5-4DFB-BDB7-F73B423630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805" y="1395546"/>
            <a:ext cx="4446727" cy="4221223"/>
          </a:xfrm>
          <a:prstGeom prst="rect">
            <a:avLst/>
          </a:prstGeom>
        </p:spPr>
      </p:pic>
      <p:pic>
        <p:nvPicPr>
          <p:cNvPr id="6" name="Picture 5">
            <a:extLst>
              <a:ext uri="{FF2B5EF4-FFF2-40B4-BE49-F238E27FC236}">
                <a16:creationId xmlns:a16="http://schemas.microsoft.com/office/drawing/2014/main" id="{BC64E5C4-9983-4347-BC34-C279E7F491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8120" y="2001153"/>
            <a:ext cx="1823864" cy="914404"/>
          </a:xfrm>
          <a:prstGeom prst="rect">
            <a:avLst/>
          </a:prstGeom>
        </p:spPr>
      </p:pic>
      <p:sp>
        <p:nvSpPr>
          <p:cNvPr id="9" name="TextBox 8">
            <a:extLst>
              <a:ext uri="{FF2B5EF4-FFF2-40B4-BE49-F238E27FC236}">
                <a16:creationId xmlns:a16="http://schemas.microsoft.com/office/drawing/2014/main" id="{F55F7A0C-DD86-4589-AE31-011A61DEFE5A}"/>
              </a:ext>
            </a:extLst>
          </p:cNvPr>
          <p:cNvSpPr txBox="1"/>
          <p:nvPr/>
        </p:nvSpPr>
        <p:spPr>
          <a:xfrm>
            <a:off x="4727059" y="1770320"/>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p>
        </p:txBody>
      </p:sp>
      <p:sp>
        <p:nvSpPr>
          <p:cNvPr id="10" name="TextBox 9">
            <a:extLst>
              <a:ext uri="{FF2B5EF4-FFF2-40B4-BE49-F238E27FC236}">
                <a16:creationId xmlns:a16="http://schemas.microsoft.com/office/drawing/2014/main" id="{E4CD1A96-79EF-4D09-A008-C0A487F5194E}"/>
              </a:ext>
            </a:extLst>
          </p:cNvPr>
          <p:cNvSpPr txBox="1"/>
          <p:nvPr/>
        </p:nvSpPr>
        <p:spPr>
          <a:xfrm>
            <a:off x="3890776" y="3497904"/>
            <a:ext cx="3898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p>
        </p:txBody>
      </p:sp>
      <p:grpSp>
        <p:nvGrpSpPr>
          <p:cNvPr id="15" name="Group 14">
            <a:extLst>
              <a:ext uri="{FF2B5EF4-FFF2-40B4-BE49-F238E27FC236}">
                <a16:creationId xmlns:a16="http://schemas.microsoft.com/office/drawing/2014/main" id="{5B67C47B-3F41-4368-9AED-5DB9703C47A1}"/>
              </a:ext>
            </a:extLst>
          </p:cNvPr>
          <p:cNvGrpSpPr/>
          <p:nvPr/>
        </p:nvGrpSpPr>
        <p:grpSpPr>
          <a:xfrm>
            <a:off x="3953274" y="3745026"/>
            <a:ext cx="113557" cy="113558"/>
            <a:chOff x="4299693" y="2568128"/>
            <a:chExt cx="113557" cy="113558"/>
          </a:xfrm>
        </p:grpSpPr>
        <p:cxnSp>
          <p:nvCxnSpPr>
            <p:cNvPr id="16" name="Straight Connector 15">
              <a:extLst>
                <a:ext uri="{FF2B5EF4-FFF2-40B4-BE49-F238E27FC236}">
                  <a16:creationId xmlns:a16="http://schemas.microsoft.com/office/drawing/2014/main" id="{95B08FFD-A162-49C8-97D6-73ACC1C4CC1C}"/>
                </a:ext>
              </a:extLst>
            </p:cNvPr>
            <p:cNvCxnSpPr>
              <a:cxnSpLocks/>
            </p:cNvCxnSpPr>
            <p:nvPr/>
          </p:nvCxnSpPr>
          <p:spPr>
            <a:xfrm>
              <a:off x="4299693" y="2568129"/>
              <a:ext cx="113557" cy="113557"/>
            </a:xfrm>
            <a:prstGeom prst="line">
              <a:avLst/>
            </a:prstGeom>
            <a:ln w="28575">
              <a:solidFill>
                <a:srgbClr val="104F7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581FD5-A6AB-45B3-9100-C5D21CCA8075}"/>
                </a:ext>
              </a:extLst>
            </p:cNvPr>
            <p:cNvCxnSpPr>
              <a:cxnSpLocks/>
            </p:cNvCxnSpPr>
            <p:nvPr/>
          </p:nvCxnSpPr>
          <p:spPr>
            <a:xfrm flipV="1">
              <a:off x="4299693" y="2568128"/>
              <a:ext cx="113557" cy="113557"/>
            </a:xfrm>
            <a:prstGeom prst="line">
              <a:avLst/>
            </a:prstGeom>
            <a:ln w="28575">
              <a:solidFill>
                <a:srgbClr val="104F75"/>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4" name="Ink 23">
                <a:extLst>
                  <a:ext uri="{FF2B5EF4-FFF2-40B4-BE49-F238E27FC236}">
                    <a16:creationId xmlns:a16="http://schemas.microsoft.com/office/drawing/2014/main" id="{CEE7A4BB-360A-4DA6-AE89-BAC1FB6295B8}"/>
                  </a:ext>
                </a:extLst>
              </p14:cNvPr>
              <p14:cNvContentPartPr/>
              <p14:nvPr/>
            </p14:nvContentPartPr>
            <p14:xfrm>
              <a:off x="3513435" y="4201124"/>
              <a:ext cx="105120" cy="108360"/>
            </p14:xfrm>
          </p:contentPart>
        </mc:Choice>
        <mc:Fallback xmlns="">
          <p:pic>
            <p:nvPicPr>
              <p:cNvPr id="24" name="Ink 23">
                <a:extLst>
                  <a:ext uri="{FF2B5EF4-FFF2-40B4-BE49-F238E27FC236}">
                    <a16:creationId xmlns:a16="http://schemas.microsoft.com/office/drawing/2014/main" id="{CEE7A4BB-360A-4DA6-AE89-BAC1FB6295B8}"/>
                  </a:ext>
                </a:extLst>
              </p:cNvPr>
              <p:cNvPicPr/>
              <p:nvPr/>
            </p:nvPicPr>
            <p:blipFill>
              <a:blip r:embed="rId8"/>
              <a:stretch>
                <a:fillRect/>
              </a:stretch>
            </p:blipFill>
            <p:spPr>
              <a:xfrm>
                <a:off x="3504466" y="4192124"/>
                <a:ext cx="1227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9" name="Ink 28">
                <a:extLst>
                  <a:ext uri="{FF2B5EF4-FFF2-40B4-BE49-F238E27FC236}">
                    <a16:creationId xmlns:a16="http://schemas.microsoft.com/office/drawing/2014/main" id="{863D7F96-422B-4002-A7AA-5940D8F73361}"/>
                  </a:ext>
                </a:extLst>
              </p14:cNvPr>
              <p14:cNvContentPartPr/>
              <p14:nvPr/>
            </p14:nvContentPartPr>
            <p14:xfrm>
              <a:off x="3500835" y="4201124"/>
              <a:ext cx="117720" cy="102960"/>
            </p14:xfrm>
          </p:contentPart>
        </mc:Choice>
        <mc:Fallback xmlns="">
          <p:pic>
            <p:nvPicPr>
              <p:cNvPr id="29" name="Ink 28">
                <a:extLst>
                  <a:ext uri="{FF2B5EF4-FFF2-40B4-BE49-F238E27FC236}">
                    <a16:creationId xmlns:a16="http://schemas.microsoft.com/office/drawing/2014/main" id="{863D7F96-422B-4002-A7AA-5940D8F73361}"/>
                  </a:ext>
                </a:extLst>
              </p:cNvPr>
              <p:cNvPicPr/>
              <p:nvPr/>
            </p:nvPicPr>
            <p:blipFill>
              <a:blip r:embed="rId10"/>
              <a:stretch>
                <a:fillRect/>
              </a:stretch>
            </p:blipFill>
            <p:spPr>
              <a:xfrm>
                <a:off x="3491835" y="4192124"/>
                <a:ext cx="13536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0" name="Ink 29">
                <a:extLst>
                  <a:ext uri="{FF2B5EF4-FFF2-40B4-BE49-F238E27FC236}">
                    <a16:creationId xmlns:a16="http://schemas.microsoft.com/office/drawing/2014/main" id="{CEE7FCD3-75A3-4933-A047-8F75ECC546EB}"/>
                  </a:ext>
                </a:extLst>
              </p14:cNvPr>
              <p14:cNvContentPartPr/>
              <p14:nvPr/>
            </p14:nvContentPartPr>
            <p14:xfrm>
              <a:off x="3959171" y="4636470"/>
              <a:ext cx="105120" cy="108360"/>
            </p14:xfrm>
          </p:contentPart>
        </mc:Choice>
        <mc:Fallback xmlns="">
          <p:pic>
            <p:nvPicPr>
              <p:cNvPr id="30" name="Ink 29">
                <a:extLst>
                  <a:ext uri="{FF2B5EF4-FFF2-40B4-BE49-F238E27FC236}">
                    <a16:creationId xmlns:a16="http://schemas.microsoft.com/office/drawing/2014/main" id="{CEE7FCD3-75A3-4933-A047-8F75ECC546EB}"/>
                  </a:ext>
                </a:extLst>
              </p:cNvPr>
              <p:cNvPicPr/>
              <p:nvPr/>
            </p:nvPicPr>
            <p:blipFill>
              <a:blip r:embed="rId12"/>
              <a:stretch>
                <a:fillRect/>
              </a:stretch>
            </p:blipFill>
            <p:spPr>
              <a:xfrm>
                <a:off x="3950202" y="4627470"/>
                <a:ext cx="1227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2" name="Ink 31">
                <a:extLst>
                  <a:ext uri="{FF2B5EF4-FFF2-40B4-BE49-F238E27FC236}">
                    <a16:creationId xmlns:a16="http://schemas.microsoft.com/office/drawing/2014/main" id="{945EAC15-7C0B-4FD0-865A-030016AC9E90}"/>
                  </a:ext>
                </a:extLst>
              </p14:cNvPr>
              <p14:cNvContentPartPr/>
              <p14:nvPr/>
            </p14:nvContentPartPr>
            <p14:xfrm>
              <a:off x="3946571" y="4636470"/>
              <a:ext cx="117720" cy="102960"/>
            </p14:xfrm>
          </p:contentPart>
        </mc:Choice>
        <mc:Fallback xmlns="">
          <p:pic>
            <p:nvPicPr>
              <p:cNvPr id="32" name="Ink 31">
                <a:extLst>
                  <a:ext uri="{FF2B5EF4-FFF2-40B4-BE49-F238E27FC236}">
                    <a16:creationId xmlns:a16="http://schemas.microsoft.com/office/drawing/2014/main" id="{945EAC15-7C0B-4FD0-865A-030016AC9E90}"/>
                  </a:ext>
                </a:extLst>
              </p:cNvPr>
              <p:cNvPicPr/>
              <p:nvPr/>
            </p:nvPicPr>
            <p:blipFill>
              <a:blip r:embed="rId14"/>
              <a:stretch>
                <a:fillRect/>
              </a:stretch>
            </p:blipFill>
            <p:spPr>
              <a:xfrm>
                <a:off x="3937571" y="4627470"/>
                <a:ext cx="13536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33" name="Ink 32">
                <a:extLst>
                  <a:ext uri="{FF2B5EF4-FFF2-40B4-BE49-F238E27FC236}">
                    <a16:creationId xmlns:a16="http://schemas.microsoft.com/office/drawing/2014/main" id="{DC0A4233-FC83-4F0B-980C-0AD1CE505A57}"/>
                  </a:ext>
                </a:extLst>
              </p14:cNvPr>
              <p14:cNvContentPartPr/>
              <p14:nvPr/>
            </p14:nvContentPartPr>
            <p14:xfrm>
              <a:off x="2166398" y="4201124"/>
              <a:ext cx="105120" cy="108360"/>
            </p14:xfrm>
          </p:contentPart>
        </mc:Choice>
        <mc:Fallback xmlns="">
          <p:pic>
            <p:nvPicPr>
              <p:cNvPr id="33" name="Ink 32">
                <a:extLst>
                  <a:ext uri="{FF2B5EF4-FFF2-40B4-BE49-F238E27FC236}">
                    <a16:creationId xmlns:a16="http://schemas.microsoft.com/office/drawing/2014/main" id="{DC0A4233-FC83-4F0B-980C-0AD1CE505A57}"/>
                  </a:ext>
                </a:extLst>
              </p:cNvPr>
              <p:cNvPicPr/>
              <p:nvPr/>
            </p:nvPicPr>
            <p:blipFill>
              <a:blip r:embed="rId16"/>
              <a:stretch>
                <a:fillRect/>
              </a:stretch>
            </p:blipFill>
            <p:spPr>
              <a:xfrm>
                <a:off x="2157429" y="4192124"/>
                <a:ext cx="1227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4" name="Ink 33">
                <a:extLst>
                  <a:ext uri="{FF2B5EF4-FFF2-40B4-BE49-F238E27FC236}">
                    <a16:creationId xmlns:a16="http://schemas.microsoft.com/office/drawing/2014/main" id="{038CF71A-CBC3-4786-860F-D755AD91D703}"/>
                  </a:ext>
                </a:extLst>
              </p14:cNvPr>
              <p14:cNvContentPartPr/>
              <p14:nvPr/>
            </p14:nvContentPartPr>
            <p14:xfrm>
              <a:off x="2153798" y="4201124"/>
              <a:ext cx="117720" cy="102960"/>
            </p14:xfrm>
          </p:contentPart>
        </mc:Choice>
        <mc:Fallback xmlns="">
          <p:pic>
            <p:nvPicPr>
              <p:cNvPr id="34" name="Ink 33">
                <a:extLst>
                  <a:ext uri="{FF2B5EF4-FFF2-40B4-BE49-F238E27FC236}">
                    <a16:creationId xmlns:a16="http://schemas.microsoft.com/office/drawing/2014/main" id="{038CF71A-CBC3-4786-860F-D755AD91D703}"/>
                  </a:ext>
                </a:extLst>
              </p:cNvPr>
              <p:cNvPicPr/>
              <p:nvPr/>
            </p:nvPicPr>
            <p:blipFill>
              <a:blip r:embed="rId18"/>
              <a:stretch>
                <a:fillRect/>
              </a:stretch>
            </p:blipFill>
            <p:spPr>
              <a:xfrm>
                <a:off x="2144798" y="4192124"/>
                <a:ext cx="13536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4" name="Ink 3">
                <a:extLst>
                  <a:ext uri="{FF2B5EF4-FFF2-40B4-BE49-F238E27FC236}">
                    <a16:creationId xmlns:a16="http://schemas.microsoft.com/office/drawing/2014/main" id="{D323A966-141A-4320-A435-1B3D8FE88CBA}"/>
                  </a:ext>
                </a:extLst>
              </p14:cNvPr>
              <p14:cNvContentPartPr/>
              <p14:nvPr/>
            </p14:nvContentPartPr>
            <p14:xfrm>
              <a:off x="3551888" y="3792560"/>
              <a:ext cx="482760" cy="482760"/>
            </p14:xfrm>
          </p:contentPart>
        </mc:Choice>
        <mc:Fallback xmlns="">
          <p:pic>
            <p:nvPicPr>
              <p:cNvPr id="4" name="Ink 3">
                <a:extLst>
                  <a:ext uri="{FF2B5EF4-FFF2-40B4-BE49-F238E27FC236}">
                    <a16:creationId xmlns:a16="http://schemas.microsoft.com/office/drawing/2014/main" id="{D323A966-141A-4320-A435-1B3D8FE88CBA}"/>
                  </a:ext>
                </a:extLst>
              </p:cNvPr>
              <p:cNvPicPr/>
              <p:nvPr/>
            </p:nvPicPr>
            <p:blipFill>
              <a:blip r:embed="rId20"/>
              <a:stretch>
                <a:fillRect/>
              </a:stretch>
            </p:blipFill>
            <p:spPr>
              <a:xfrm>
                <a:off x="3542888" y="3783560"/>
                <a:ext cx="500400" cy="500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5" name="Ink 4">
                <a:extLst>
                  <a:ext uri="{FF2B5EF4-FFF2-40B4-BE49-F238E27FC236}">
                    <a16:creationId xmlns:a16="http://schemas.microsoft.com/office/drawing/2014/main" id="{748C2526-FF49-4381-B7D6-D1C638D2F138}"/>
                  </a:ext>
                </a:extLst>
              </p14:cNvPr>
              <p14:cNvContentPartPr/>
              <p14:nvPr/>
            </p14:nvContentPartPr>
            <p14:xfrm>
              <a:off x="3558368" y="4245440"/>
              <a:ext cx="457560" cy="457560"/>
            </p14:xfrm>
          </p:contentPart>
        </mc:Choice>
        <mc:Fallback xmlns="">
          <p:pic>
            <p:nvPicPr>
              <p:cNvPr id="5" name="Ink 4">
                <a:extLst>
                  <a:ext uri="{FF2B5EF4-FFF2-40B4-BE49-F238E27FC236}">
                    <a16:creationId xmlns:a16="http://schemas.microsoft.com/office/drawing/2014/main" id="{748C2526-FF49-4381-B7D6-D1C638D2F138}"/>
                  </a:ext>
                </a:extLst>
              </p:cNvPr>
              <p:cNvPicPr/>
              <p:nvPr/>
            </p:nvPicPr>
            <p:blipFill>
              <a:blip r:embed="rId22"/>
              <a:stretch>
                <a:fillRect/>
              </a:stretch>
            </p:blipFill>
            <p:spPr>
              <a:xfrm>
                <a:off x="3549361" y="4236440"/>
                <a:ext cx="475214" cy="475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7" name="Ink 6">
                <a:extLst>
                  <a:ext uri="{FF2B5EF4-FFF2-40B4-BE49-F238E27FC236}">
                    <a16:creationId xmlns:a16="http://schemas.microsoft.com/office/drawing/2014/main" id="{572490DF-CF5B-4C8F-850B-04FFF820D67E}"/>
                  </a:ext>
                </a:extLst>
              </p14:cNvPr>
              <p14:cNvContentPartPr/>
              <p14:nvPr/>
            </p14:nvContentPartPr>
            <p14:xfrm>
              <a:off x="2218946" y="4247508"/>
              <a:ext cx="1799280" cy="448920"/>
            </p14:xfrm>
          </p:contentPart>
        </mc:Choice>
        <mc:Fallback xmlns="">
          <p:pic>
            <p:nvPicPr>
              <p:cNvPr id="7" name="Ink 6">
                <a:extLst>
                  <a:ext uri="{FF2B5EF4-FFF2-40B4-BE49-F238E27FC236}">
                    <a16:creationId xmlns:a16="http://schemas.microsoft.com/office/drawing/2014/main" id="{572490DF-CF5B-4C8F-850B-04FFF820D67E}"/>
                  </a:ext>
                </a:extLst>
              </p:cNvPr>
              <p:cNvPicPr/>
              <p:nvPr/>
            </p:nvPicPr>
            <p:blipFill>
              <a:blip r:embed="rId24"/>
              <a:stretch>
                <a:fillRect/>
              </a:stretch>
            </p:blipFill>
            <p:spPr>
              <a:xfrm>
                <a:off x="2209948" y="4238508"/>
                <a:ext cx="1816916" cy="466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1" name="Ink 20">
                <a:extLst>
                  <a:ext uri="{FF2B5EF4-FFF2-40B4-BE49-F238E27FC236}">
                    <a16:creationId xmlns:a16="http://schemas.microsoft.com/office/drawing/2014/main" id="{F216E87F-F2DB-440A-BAFB-DD1D27798AE4}"/>
                  </a:ext>
                </a:extLst>
              </p14:cNvPr>
              <p14:cNvContentPartPr/>
              <p14:nvPr/>
            </p14:nvContentPartPr>
            <p14:xfrm>
              <a:off x="2219306" y="3820188"/>
              <a:ext cx="1765800" cy="440640"/>
            </p14:xfrm>
          </p:contentPart>
        </mc:Choice>
        <mc:Fallback xmlns="">
          <p:pic>
            <p:nvPicPr>
              <p:cNvPr id="21" name="Ink 20">
                <a:extLst>
                  <a:ext uri="{FF2B5EF4-FFF2-40B4-BE49-F238E27FC236}">
                    <a16:creationId xmlns:a16="http://schemas.microsoft.com/office/drawing/2014/main" id="{F216E87F-F2DB-440A-BAFB-DD1D27798AE4}"/>
                  </a:ext>
                </a:extLst>
              </p:cNvPr>
              <p:cNvPicPr/>
              <p:nvPr/>
            </p:nvPicPr>
            <p:blipFill>
              <a:blip r:embed="rId26"/>
              <a:stretch>
                <a:fillRect/>
              </a:stretch>
            </p:blipFill>
            <p:spPr>
              <a:xfrm>
                <a:off x="2210304" y="3811181"/>
                <a:ext cx="1783444" cy="458294"/>
              </a:xfrm>
              <a:prstGeom prst="rect">
                <a:avLst/>
              </a:prstGeom>
            </p:spPr>
          </p:pic>
        </mc:Fallback>
      </mc:AlternateContent>
      <p:sp>
        <p:nvSpPr>
          <p:cNvPr id="12" name="Content Placeholder 2">
            <a:extLst>
              <a:ext uri="{FF2B5EF4-FFF2-40B4-BE49-F238E27FC236}">
                <a16:creationId xmlns:a16="http://schemas.microsoft.com/office/drawing/2014/main" id="{7D035B1C-02C0-44DF-BA8C-E21CB13FA927}"/>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we call this shape? Can you describe how point A has moved to point B.</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can you translate the three remaining points in the same way? When you join the translated points, what do you notice about the two shapes?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Is the new polygon any different to the original polygon?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if point B was one square up, can you see straight away where the other vertices would need to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423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drawProgress</p:attrName>
                                        </p:attrNameLst>
                                      </p:cBhvr>
                                      <p:tavLst>
                                        <p:tav tm="0">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drawProgress</p:attrName>
                                        </p:attrNameLst>
                                      </p:cBhvr>
                                      <p:tavLst>
                                        <p:tav tm="0">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63"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drawProgress</p:attrName>
                                        </p:attrNameLst>
                                      </p:cBhvr>
                                      <p:tavLst>
                                        <p:tav tm="0">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63"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drawProgress</p:attrName>
                                        </p:attrNameLst>
                                      </p:cBhvr>
                                      <p:tavLst>
                                        <p:tav tm="0">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63"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000" fill="hold"/>
                                        <p:tgtEl>
                                          <p:spTgt spid="4"/>
                                        </p:tgtEl>
                                        <p:attrNameLst>
                                          <p:attrName>drawProgress</p:attrName>
                                        </p:attrNameLst>
                                      </p:cBhvr>
                                      <p:tavLst>
                                        <p:tav tm="0">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63"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2000" fill="hold"/>
                                        <p:tgtEl>
                                          <p:spTgt spid="5"/>
                                        </p:tgtEl>
                                        <p:attrNameLst>
                                          <p:attrName>drawProgress</p:attrName>
                                        </p:attrNameLst>
                                      </p:cBhvr>
                                      <p:tavLst>
                                        <p:tav tm="0">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63"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2000" fill="hold"/>
                                        <p:tgtEl>
                                          <p:spTgt spid="7"/>
                                        </p:tgtEl>
                                        <p:attrNameLst>
                                          <p:attrName>drawProgress</p:attrName>
                                        </p:attrNameLst>
                                      </p:cBhvr>
                                      <p:tavLst>
                                        <p:tav tm="0">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63"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kumimoji="0" lang="en-GB" sz="2000" b="0" i="0" u="none" strike="noStrike" kern="0" cap="none" spc="0" normalizeH="0" baseline="0" noProof="0" dirty="0">
                <a:ln>
                  <a:noFill/>
                </a:ln>
                <a:solidFill>
                  <a:srgbClr val="FFFFFF"/>
                </a:solidFill>
                <a:effectLst/>
                <a:uLnTx/>
                <a:uFillTx/>
                <a:latin typeface="Arial"/>
                <a:ea typeface="+mj-ea"/>
                <a:cs typeface="+mj-cs"/>
              </a:rPr>
              <a:t>4G-1 Draw polygons specified by coordinates or by translation</a:t>
            </a:r>
            <a:endParaRPr lang="en-GB"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565733"/>
            <a:ext cx="6948487"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Once children are familiar with translating polygons and describing the translation of polygons ask </a:t>
            </a:r>
            <a:r>
              <a:rPr lang="en-GB" sz="2000" dirty="0">
                <a:latin typeface="Arial"/>
              </a:rPr>
              <a:t>them</a:t>
            </a:r>
            <a:r>
              <a:rPr kumimoji="0" lang="en-GB" sz="2000" b="0" i="0" u="none" strike="noStrike" kern="1200" cap="none" spc="0" normalizeH="0" baseline="0" noProof="0" dirty="0">
                <a:ln>
                  <a:noFill/>
                </a:ln>
                <a:solidFill>
                  <a:srgbClr val="585858"/>
                </a:solidFill>
                <a:effectLst/>
                <a:uLnTx/>
                <a:uFillTx/>
                <a:latin typeface="Arial"/>
                <a:ea typeface="+mn-ea"/>
                <a:cs typeface="+mn-cs"/>
              </a:rPr>
              <a:t> to: </a:t>
            </a:r>
          </a:p>
          <a:p>
            <a:pPr marL="557199" marR="0" lvl="1" indent="-214308" algn="l" defTabSz="914400" rtl="0" eaLnBrk="0" fontAlgn="base" latinLnBrk="0" hangingPunct="0">
              <a:lnSpc>
                <a:spcPct val="120000"/>
              </a:lnSpc>
              <a:spcBef>
                <a:spcPts val="600"/>
              </a:spcBef>
              <a:spcAft>
                <a:spcPts val="600"/>
              </a:spcAft>
              <a:buClr>
                <a:srgbClr val="585858"/>
              </a:buClr>
              <a:buSzTx/>
              <a:buFont typeface="Wingdings" panose="05000000000000000000" pitchFamily="2" charset="2"/>
              <a:buChar char="Ø"/>
              <a:tabLst/>
              <a:defRPr/>
            </a:pPr>
            <a:r>
              <a:rPr lang="en-GB" sz="2000" dirty="0">
                <a:latin typeface="Arial"/>
              </a:rPr>
              <a:t> m</a:t>
            </a:r>
            <a:r>
              <a:rPr kumimoji="0" lang="en-GB" sz="2000" b="0" i="0" u="none" strike="noStrike" kern="1200" cap="none" spc="0" normalizeH="0" baseline="0" noProof="0" dirty="0">
                <a:ln>
                  <a:noFill/>
                </a:ln>
                <a:solidFill>
                  <a:srgbClr val="585858"/>
                </a:solidFill>
                <a:effectLst/>
                <a:uLnTx/>
                <a:uFillTx/>
                <a:latin typeface="Arial"/>
                <a:ea typeface="+mn-ea"/>
                <a:cs typeface="+mn-cs"/>
              </a:rPr>
              <a:t>ark a series of points and join them to make a polygon. Name the polygon they have drawn;</a:t>
            </a:r>
          </a:p>
          <a:p>
            <a:pPr marL="557199" marR="0" lvl="1" indent="-214308" algn="l" defTabSz="914400" rtl="0" eaLnBrk="0" fontAlgn="base" latinLnBrk="0" hangingPunct="0">
              <a:lnSpc>
                <a:spcPct val="120000"/>
              </a:lnSpc>
              <a:spcBef>
                <a:spcPts val="600"/>
              </a:spcBef>
              <a:spcAft>
                <a:spcPts val="600"/>
              </a:spcAft>
              <a:buClr>
                <a:srgbClr val="585858"/>
              </a:buClr>
              <a:buSzTx/>
              <a:buFont typeface="Wingdings" panose="05000000000000000000" pitchFamily="2" charset="2"/>
              <a:buChar char="Ø"/>
              <a:tabLst/>
              <a:defRPr/>
            </a:pPr>
            <a:r>
              <a:rPr lang="en-GB" sz="2000" dirty="0">
                <a:latin typeface="Arial"/>
              </a:rPr>
              <a:t> t</a:t>
            </a:r>
            <a:r>
              <a:rPr kumimoji="0" lang="en-GB" sz="2000" b="0" i="0" u="none" strike="noStrike" kern="1200" cap="none" spc="0" normalizeH="0" baseline="0" noProof="0" dirty="0" err="1">
                <a:ln>
                  <a:noFill/>
                </a:ln>
                <a:solidFill>
                  <a:srgbClr val="585858"/>
                </a:solidFill>
                <a:effectLst/>
                <a:uLnTx/>
                <a:uFillTx/>
                <a:latin typeface="Arial"/>
                <a:ea typeface="+mn-ea"/>
                <a:cs typeface="+mn-cs"/>
              </a:rPr>
              <a:t>ranslate</a:t>
            </a:r>
            <a:r>
              <a:rPr kumimoji="0" lang="en-GB" sz="2000" b="0" i="0" u="none" strike="noStrike" kern="1200" cap="none" spc="0" normalizeH="0" baseline="0" noProof="0" dirty="0">
                <a:ln>
                  <a:noFill/>
                </a:ln>
                <a:solidFill>
                  <a:srgbClr val="585858"/>
                </a:solidFill>
                <a:effectLst/>
                <a:uLnTx/>
                <a:uFillTx/>
                <a:latin typeface="Arial"/>
                <a:ea typeface="+mn-ea"/>
                <a:cs typeface="+mn-cs"/>
              </a:rPr>
              <a:t> the polygon and give the coordinates of the vertices of this new polygon.</a:t>
            </a:r>
          </a:p>
          <a:p>
            <a:pPr marL="557199" marR="0" lvl="1" indent="-214308" algn="l" defTabSz="914400" rtl="0" eaLnBrk="0" fontAlgn="base" latinLnBrk="0" hangingPunct="0">
              <a:lnSpc>
                <a:spcPct val="120000"/>
              </a:lnSpc>
              <a:spcBef>
                <a:spcPts val="600"/>
              </a:spcBef>
              <a:spcAft>
                <a:spcPts val="600"/>
              </a:spcAft>
              <a:buClr>
                <a:srgbClr val="585858"/>
              </a:buClr>
              <a:buSzTx/>
              <a:buFont typeface="Wingdings" panose="05000000000000000000" pitchFamily="2" charset="2"/>
              <a:buChar char="Ø"/>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36479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4G-1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Draw polygons specified by coordinates or by translation</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A Cartesian Puzzle</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https://nrich.maths.org/1110</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4G-1</a:t>
            </a:r>
            <a:br>
              <a:rPr lang="en-GB" sz="2400" dirty="0"/>
            </a:br>
            <a:r>
              <a:rPr lang="en-GB" sz="2400" i="1" dirty="0"/>
              <a:t>Draw polygons, specified by coordinates in the first quadrant, and translate within the first quadrant. </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4G-1.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Draw polygons specified by coordinates or by translation</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4G-1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78589"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4G-1 Draw polygons specified by coordinates or by translation</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24CB-CB7D-4033-8B54-D4AA1D477BF5}"/>
              </a:ext>
            </a:extLst>
          </p:cNvPr>
          <p:cNvSpPr>
            <a:spLocks noGrp="1"/>
          </p:cNvSpPr>
          <p:nvPr>
            <p:ph type="title"/>
          </p:nvPr>
        </p:nvSpPr>
        <p:spPr/>
        <p:txBody>
          <a:bodyPr/>
          <a:lstStyle/>
          <a:p>
            <a:r>
              <a:rPr lang="en-GB" dirty="0"/>
              <a:t>4G-1 Draw polygons specified by coordinates or by translation</a:t>
            </a:r>
          </a:p>
        </p:txBody>
      </p:sp>
      <p:pic>
        <p:nvPicPr>
          <p:cNvPr id="11" name="Picture 10" descr="A picture containing clock&#10;&#10;Description automatically generated">
            <a:extLst>
              <a:ext uri="{FF2B5EF4-FFF2-40B4-BE49-F238E27FC236}">
                <a16:creationId xmlns:a16="http://schemas.microsoft.com/office/drawing/2014/main" id="{CBBF6817-71B6-49D5-9526-41C0BE6BB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159" y="1763941"/>
            <a:ext cx="11879073" cy="3330117"/>
          </a:xfrm>
          <a:prstGeom prst="rect">
            <a:avLst/>
          </a:prstGeom>
        </p:spPr>
      </p:pic>
      <p:sp>
        <p:nvSpPr>
          <p:cNvPr id="17" name="Rectangle 16">
            <a:extLst>
              <a:ext uri="{FF2B5EF4-FFF2-40B4-BE49-F238E27FC236}">
                <a16:creationId xmlns:a16="http://schemas.microsoft.com/office/drawing/2014/main" id="{D7BFE412-01DB-40DF-96D7-3D608D693D4C}"/>
              </a:ext>
            </a:extLst>
          </p:cNvPr>
          <p:cNvSpPr/>
          <p:nvPr/>
        </p:nvSpPr>
        <p:spPr bwMode="auto">
          <a:xfrm>
            <a:off x="2072584" y="2328014"/>
            <a:ext cx="887691" cy="902698"/>
          </a:xfrm>
          <a:prstGeom prst="rect">
            <a:avLst/>
          </a:prstGeom>
          <a:solidFill>
            <a:srgbClr val="FF9933">
              <a:alpha val="49804"/>
            </a:srgbClr>
          </a:solidFill>
          <a:ln w="19050">
            <a:solidFill>
              <a:srgbClr val="000000"/>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Rectangle 25">
            <a:extLst>
              <a:ext uri="{FF2B5EF4-FFF2-40B4-BE49-F238E27FC236}">
                <a16:creationId xmlns:a16="http://schemas.microsoft.com/office/drawing/2014/main" id="{76EDE849-E8CE-4E85-8C93-6B9F364F2660}"/>
              </a:ext>
            </a:extLst>
          </p:cNvPr>
          <p:cNvSpPr/>
          <p:nvPr/>
        </p:nvSpPr>
        <p:spPr bwMode="auto">
          <a:xfrm>
            <a:off x="2522414" y="2328014"/>
            <a:ext cx="887691" cy="902698"/>
          </a:xfrm>
          <a:prstGeom prst="rect">
            <a:avLst/>
          </a:prstGeom>
          <a:solidFill>
            <a:srgbClr val="FF9933">
              <a:alpha val="49804"/>
            </a:srgbClr>
          </a:solidFill>
          <a:ln w="19050">
            <a:solidFill>
              <a:srgbClr val="000000"/>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BAEF1960-0463-4274-BCF0-4CDFFCED497E}"/>
              </a:ext>
            </a:extLst>
          </p:cNvPr>
          <p:cNvSpPr/>
          <p:nvPr/>
        </p:nvSpPr>
        <p:spPr bwMode="auto">
          <a:xfrm>
            <a:off x="2956531" y="2328014"/>
            <a:ext cx="887691" cy="902698"/>
          </a:xfrm>
          <a:prstGeom prst="rect">
            <a:avLst/>
          </a:prstGeom>
          <a:solidFill>
            <a:srgbClr val="FF9933">
              <a:alpha val="49804"/>
            </a:srgbClr>
          </a:solidFill>
          <a:ln w="19050">
            <a:solidFill>
              <a:srgbClr val="000000"/>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9A986A06-1789-457C-9F05-E4221428E5FA}"/>
              </a:ext>
            </a:extLst>
          </p:cNvPr>
          <p:cNvSpPr/>
          <p:nvPr/>
        </p:nvSpPr>
        <p:spPr bwMode="auto">
          <a:xfrm>
            <a:off x="3400377" y="2328014"/>
            <a:ext cx="887691" cy="902698"/>
          </a:xfrm>
          <a:prstGeom prst="rect">
            <a:avLst/>
          </a:prstGeom>
          <a:solidFill>
            <a:srgbClr val="FF9933">
              <a:alpha val="49804"/>
            </a:srgbClr>
          </a:solidFill>
          <a:ln w="19050">
            <a:solidFill>
              <a:srgbClr val="000000"/>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Rectangle 33">
            <a:extLst>
              <a:ext uri="{FF2B5EF4-FFF2-40B4-BE49-F238E27FC236}">
                <a16:creationId xmlns:a16="http://schemas.microsoft.com/office/drawing/2014/main" id="{8EF0E942-74E6-4050-A561-1E6BF8352341}"/>
              </a:ext>
            </a:extLst>
          </p:cNvPr>
          <p:cNvSpPr/>
          <p:nvPr/>
        </p:nvSpPr>
        <p:spPr bwMode="auto">
          <a:xfrm>
            <a:off x="3851647" y="2328014"/>
            <a:ext cx="887691" cy="902698"/>
          </a:xfrm>
          <a:prstGeom prst="rect">
            <a:avLst/>
          </a:prstGeom>
          <a:solidFill>
            <a:srgbClr val="FF9933">
              <a:alpha val="49804"/>
            </a:srgbClr>
          </a:solidFill>
          <a:ln w="19050">
            <a:solidFill>
              <a:srgbClr val="000000"/>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87C8F1C1-3AAF-4D33-8CD8-92737A69FA3F}"/>
              </a:ext>
            </a:extLst>
          </p:cNvPr>
          <p:cNvSpPr/>
          <p:nvPr/>
        </p:nvSpPr>
        <p:spPr bwMode="auto">
          <a:xfrm>
            <a:off x="3851646" y="2798321"/>
            <a:ext cx="887691" cy="902698"/>
          </a:xfrm>
          <a:prstGeom prst="rect">
            <a:avLst/>
          </a:prstGeom>
          <a:solidFill>
            <a:srgbClr val="FF9933">
              <a:alpha val="49804"/>
            </a:srgbClr>
          </a:solidFill>
          <a:ln w="19050">
            <a:solidFill>
              <a:srgbClr val="000000"/>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6FFCDA4F-DCDE-4D76-A202-42A19776A267}"/>
              </a:ext>
            </a:extLst>
          </p:cNvPr>
          <p:cNvSpPr/>
          <p:nvPr/>
        </p:nvSpPr>
        <p:spPr bwMode="auto">
          <a:xfrm>
            <a:off x="3851646" y="3230712"/>
            <a:ext cx="887691" cy="902698"/>
          </a:xfrm>
          <a:prstGeom prst="rect">
            <a:avLst/>
          </a:prstGeom>
          <a:solidFill>
            <a:srgbClr val="FF9933">
              <a:alpha val="49804"/>
            </a:srgbClr>
          </a:solidFill>
          <a:ln w="19050">
            <a:solidFill>
              <a:srgbClr val="000000"/>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Content Placeholder 2">
            <a:extLst>
              <a:ext uri="{FF2B5EF4-FFF2-40B4-BE49-F238E27FC236}">
                <a16:creationId xmlns:a16="http://schemas.microsoft.com/office/drawing/2014/main" id="{5FFBAEAA-235F-4C7D-97C7-84D113786C3B}"/>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polygon A. How would we need to move this for it to cover polygon B?</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with me as we move the polygon across. In which direction do we need to move it first? How many squares to the right have we moved? Now which direction do we need to move the polygon? How many squares down have we moved?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19">
            <a:extLst>
              <a:ext uri="{FF2B5EF4-FFF2-40B4-BE49-F238E27FC236}">
                <a16:creationId xmlns:a16="http://schemas.microsoft.com/office/drawing/2014/main" id="{2727C775-5171-4784-9FC2-70E4F372FF35}"/>
              </a:ext>
            </a:extLst>
          </p:cNvPr>
          <p:cNvSpPr txBox="1"/>
          <p:nvPr/>
        </p:nvSpPr>
        <p:spPr>
          <a:xfrm>
            <a:off x="6096000" y="4776514"/>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polygon has been translated 4 squares to the right and 3 squares down.</a:t>
            </a:r>
          </a:p>
        </p:txBody>
      </p:sp>
    </p:spTree>
    <p:custDataLst>
      <p:tags r:id="rId1"/>
    </p:custDataLst>
    <p:extLst>
      <p:ext uri="{BB962C8B-B14F-4D97-AF65-F5344CB8AC3E}">
        <p14:creationId xmlns:p14="http://schemas.microsoft.com/office/powerpoint/2010/main" val="310953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08333E-7 -2.59259E-6 L 0.03646 0.00023 " pathEditMode="relative" rAng="0" ptsTypes="AA">
                                      <p:cBhvr>
                                        <p:cTn id="6" dur="2000" fill="hold"/>
                                        <p:tgtEl>
                                          <p:spTgt spid="17"/>
                                        </p:tgtEl>
                                        <p:attrNameLst>
                                          <p:attrName>ppt_x</p:attrName>
                                          <p:attrName>ppt_y</p:attrName>
                                        </p:attrNameLst>
                                      </p:cBhvr>
                                      <p:rCtr x="1823" y="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63" presetClass="path" presetSubtype="0" accel="50000" decel="50000" fill="hold" grpId="0" nodeType="withEffect">
                                  <p:stCondLst>
                                    <p:cond delay="0"/>
                                  </p:stCondLst>
                                  <p:childTnLst>
                                    <p:animMotion origin="layout" path="M 8.33333E-7 -2.59259E-6 L 0.03646 0.00023 " pathEditMode="relative" rAng="0" ptsTypes="AA">
                                      <p:cBhvr>
                                        <p:cTn id="14" dur="2000" fill="hold"/>
                                        <p:tgtEl>
                                          <p:spTgt spid="26"/>
                                        </p:tgtEl>
                                        <p:attrNameLst>
                                          <p:attrName>ppt_x</p:attrName>
                                          <p:attrName>ppt_y</p:attrName>
                                        </p:attrNameLst>
                                      </p:cBhvr>
                                      <p:rCtr x="1823" y="0"/>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42" presetClass="path" presetSubtype="0" accel="50000" decel="50000" fill="hold" grpId="1" nodeType="withEffect">
                                  <p:stCondLst>
                                    <p:cond delay="0"/>
                                  </p:stCondLst>
                                  <p:childTnLst>
                                    <p:animMotion origin="layout" path="M 3.75E-6 -2.59259E-6 L 0.03645 -0.00023 " pathEditMode="relative" rAng="0" ptsTypes="AA">
                                      <p:cBhvr>
                                        <p:cTn id="22" dur="2000" fill="hold"/>
                                        <p:tgtEl>
                                          <p:spTgt spid="27"/>
                                        </p:tgtEl>
                                        <p:attrNameLst>
                                          <p:attrName>ppt_x</p:attrName>
                                          <p:attrName>ppt_y</p:attrName>
                                        </p:attrNameLst>
                                      </p:cBhvr>
                                      <p:rCtr x="1823" y="-23"/>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ntr" presetSubtype="0" fill="hold" grpId="1"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63" presetClass="path" presetSubtype="0" accel="50000" decel="50000" fill="hold" grpId="0" nodeType="withEffect">
                                  <p:stCondLst>
                                    <p:cond delay="0"/>
                                  </p:stCondLst>
                                  <p:childTnLst>
                                    <p:animMotion origin="layout" path="M -4.375E-6 -2.59259E-6 L 0.03646 0.00023 " pathEditMode="relative" rAng="0" ptsTypes="AA">
                                      <p:cBhvr>
                                        <p:cTn id="30" dur="2000" fill="hold"/>
                                        <p:tgtEl>
                                          <p:spTgt spid="32"/>
                                        </p:tgtEl>
                                        <p:attrNameLst>
                                          <p:attrName>ppt_x</p:attrName>
                                          <p:attrName>ppt_y</p:attrName>
                                        </p:attrNameLst>
                                      </p:cBhvr>
                                      <p:rCtr x="1823" y="0"/>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63" presetClass="path" presetSubtype="0" accel="50000" decel="50000" fill="hold" grpId="0" nodeType="withEffect">
                                  <p:stCondLst>
                                    <p:cond delay="0"/>
                                  </p:stCondLst>
                                  <p:childTnLst>
                                    <p:animMotion origin="layout" path="M -3.54167E-6 -2.59259E-6 L 0.00065 0.06574 " pathEditMode="relative" rAng="0" ptsTypes="AA">
                                      <p:cBhvr>
                                        <p:cTn id="38" dur="2000" fill="hold"/>
                                        <p:tgtEl>
                                          <p:spTgt spid="34"/>
                                        </p:tgtEl>
                                        <p:attrNameLst>
                                          <p:attrName>ppt_x</p:attrName>
                                          <p:attrName>ppt_y</p:attrName>
                                        </p:attrNameLst>
                                      </p:cBhvr>
                                      <p:rCtr x="26" y="3287"/>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ntr" presetSubtype="0" fill="hold" grpId="1"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63" presetClass="path" presetSubtype="0" accel="50000" decel="50000" fill="hold" grpId="0" nodeType="withEffect">
                                  <p:stCondLst>
                                    <p:cond delay="0"/>
                                  </p:stCondLst>
                                  <p:childTnLst>
                                    <p:animMotion origin="layout" path="M -3.54167E-6 -2.59259E-6 L 0.00065 0.06574 " pathEditMode="relative" rAng="0" ptsTypes="AA">
                                      <p:cBhvr>
                                        <p:cTn id="46" dur="2000" fill="hold"/>
                                        <p:tgtEl>
                                          <p:spTgt spid="37"/>
                                        </p:tgtEl>
                                        <p:attrNameLst>
                                          <p:attrName>ppt_x</p:attrName>
                                          <p:attrName>ppt_y</p:attrName>
                                        </p:attrNameLst>
                                      </p:cBhvr>
                                      <p:rCtr x="26" y="3287"/>
                                    </p:animMotion>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37"/>
                                        </p:tgtEl>
                                        <p:attrNameLst>
                                          <p:attrName>style.visibility</p:attrName>
                                        </p:attrNameLst>
                                      </p:cBhvr>
                                      <p:to>
                                        <p:strVal val="hidden"/>
                                      </p:to>
                                    </p:set>
                                  </p:childTnLst>
                                </p:cTn>
                              </p:par>
                              <p:par>
                                <p:cTn id="51" presetID="1" presetClass="entr" presetSubtype="0" fill="hold" grpId="1"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63" presetClass="path" presetSubtype="0" accel="50000" decel="50000" fill="hold" grpId="0" nodeType="withEffect">
                                  <p:stCondLst>
                                    <p:cond delay="0"/>
                                  </p:stCondLst>
                                  <p:childTnLst>
                                    <p:animMotion origin="layout" path="M -3.54167E-6 4.44444E-6 L 0.00065 0.06574 " pathEditMode="relative" rAng="0" ptsTypes="AA">
                                      <p:cBhvr>
                                        <p:cTn id="54" dur="2000" fill="hold"/>
                                        <p:tgtEl>
                                          <p:spTgt spid="38"/>
                                        </p:tgtEl>
                                        <p:attrNameLst>
                                          <p:attrName>ppt_x</p:attrName>
                                          <p:attrName>ppt_y</p:attrName>
                                        </p:attrNameLst>
                                      </p:cBhvr>
                                      <p:rCtr x="26" y="3287"/>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2" nodeType="clickEffect">
                                  <p:stCondLst>
                                    <p:cond delay="0"/>
                                  </p:stCondLst>
                                  <p:childTnLst>
                                    <p:set>
                                      <p:cBhvr>
                                        <p:cTn id="5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6" grpId="0" animBg="1"/>
      <p:bldP spid="26" grpId="1" animBg="1"/>
      <p:bldP spid="26" grpId="2" animBg="1"/>
      <p:bldP spid="27" grpId="0" animBg="1"/>
      <p:bldP spid="27" grpId="1" animBg="1"/>
      <p:bldP spid="27" grpId="2" animBg="1"/>
      <p:bldP spid="32" grpId="0" animBg="1"/>
      <p:bldP spid="32" grpId="1" animBg="1"/>
      <p:bldP spid="32" grpId="2" animBg="1"/>
      <p:bldP spid="34" grpId="0" animBg="1"/>
      <p:bldP spid="34" grpId="1" animBg="1"/>
      <p:bldP spid="34" grpId="2" animBg="1"/>
      <p:bldP spid="37" grpId="0" animBg="1"/>
      <p:bldP spid="37" grpId="1" animBg="1"/>
      <p:bldP spid="37" grpId="2" animBg="1"/>
      <p:bldP spid="38" grpId="0" animBg="1"/>
      <p:bldP spid="38" grpId="1" animBg="1"/>
      <p:bldP spid="3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4G-1 Draw polygons specified by coordinates or by translation</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565733"/>
            <a:ext cx="9091612"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practise using squared grids and assorted polygons and:</a:t>
            </a:r>
          </a:p>
          <a:p>
            <a:pPr marL="557199" marR="0" lvl="1" indent="-214308" algn="l" defTabSz="914400" rtl="0" eaLnBrk="0" fontAlgn="base" latinLnBrk="0" hangingPunct="0">
              <a:lnSpc>
                <a:spcPct val="120000"/>
              </a:lnSpc>
              <a:spcBef>
                <a:spcPts val="600"/>
              </a:spcBef>
              <a:spcAft>
                <a:spcPts val="600"/>
              </a:spcAft>
              <a:buClr>
                <a:srgbClr val="585858"/>
              </a:buClr>
              <a:buSzTx/>
              <a:buFont typeface="Wingdings" panose="05000000000000000000" pitchFamily="2" charset="2"/>
              <a:buChar char="Ø"/>
              <a:tabLst/>
              <a:defRPr/>
            </a:pPr>
            <a:r>
              <a:rPr kumimoji="0" lang="en-GB" sz="1700" b="0"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translate polygons according to given instructions:</a:t>
            </a:r>
          </a:p>
          <a:p>
            <a:pPr marL="557199" marR="0" lvl="1" indent="-214308" algn="l" defTabSz="914400" rtl="0" eaLnBrk="0" fontAlgn="base" latinLnBrk="0" hangingPunct="0">
              <a:lnSpc>
                <a:spcPct val="120000"/>
              </a:lnSpc>
              <a:spcBef>
                <a:spcPts val="600"/>
              </a:spcBef>
              <a:spcAft>
                <a:spcPts val="600"/>
              </a:spcAft>
              <a:buClr>
                <a:srgbClr val="585858"/>
              </a:buClr>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 describe the movement left/right and up/down of a polygon which has already been translated.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Model to children how this can be done by translating each point of the polygon individually and joining these points, or alternatively translating and marking one point first then marking the other points of the polygon relative to the translated point.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opportunities for children to practise each of these methods.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9.7|1|1.1|0.8|0.7|0.9|2|2.9|2.7"/>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9.7|1|1.1|0.8|0.7|0.9|2|2.9|2.7"/>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ags/tag6.xml><?xml version="1.0" encoding="utf-8"?>
<p:tagLst xmlns:a="http://schemas.openxmlformats.org/drawingml/2006/main" xmlns:r="http://schemas.openxmlformats.org/officeDocument/2006/relationships" xmlns:p="http://schemas.openxmlformats.org/presentationml/2006/main">
  <p:tag name="TIMING" val="|9.7|1|1.1|0.8|0.7|0.9|2|2.9|2.7"/>
</p:tagLst>
</file>

<file path=ppt/tags/tag7.xml><?xml version="1.0" encoding="utf-8"?>
<p:tagLst xmlns:a="http://schemas.openxmlformats.org/drawingml/2006/main" xmlns:r="http://schemas.openxmlformats.org/officeDocument/2006/relationships" xmlns:p="http://schemas.openxmlformats.org/presentationml/2006/main">
  <p:tag name="TIMING" val="|3.4|0.6|0.6|0.6|0.6|0.6|0.7|0.7|0.7|0.9"/>
</p:tagLst>
</file>

<file path=ppt/tags/tag8.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582EE-26FD-4513-A9AD-D3E874FDAD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1141</Words>
  <Application>Microsoft Office PowerPoint</Application>
  <PresentationFormat>Widescreen</PresentationFormat>
  <Paragraphs>89</Paragraphs>
  <Slides>16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Myriad Pro</vt:lpstr>
      <vt:lpstr>Wingdings</vt:lpstr>
      <vt:lpstr>Custom Design</vt:lpstr>
      <vt:lpstr>nctem1</vt:lpstr>
      <vt:lpstr>PowerPoint Presentation</vt:lpstr>
      <vt:lpstr>4G-1 Draw polygons, specified by coordinates in the first quadrant, and translate within the first quadrant. </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4G-1 Draw polygons specified by coordinates or by translation</vt:lpstr>
      <vt:lpstr>4G-1 Draw polygons specified by coordinates or by translation</vt:lpstr>
      <vt:lpstr>4G-1 Draw polygons specified by coordinates or by translation</vt:lpstr>
      <vt:lpstr>4G-1 Draw polygons specified by coordinates or by translation</vt:lpstr>
      <vt:lpstr>4G-1 Draw polygons specified by coordinates or by translation</vt:lpstr>
      <vt:lpstr>4G-1 Draw polygons specified by coordinates or by translation</vt:lpstr>
      <vt:lpstr>4G-1 Draw polygons specified by coordinates or by translation</vt:lpstr>
      <vt:lpstr>4G-1 Draw polygons specified by coordinates or by translation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19</cp:revision>
  <dcterms:created xsi:type="dcterms:W3CDTF">2020-08-07T06:29:50Z</dcterms:created>
  <dcterms:modified xsi:type="dcterms:W3CDTF">2022-11-10T14:47:05Z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