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8"/>
  </p:notesMasterIdLst>
  <p:sldIdLst>
    <p:sldId id="257" r:id="rId6"/>
    <p:sldId id="263" r:id="rId7"/>
    <p:sldId id="478" r:id="rId8"/>
    <p:sldId id="298" r:id="rId9"/>
    <p:sldId id="267" r:id="rId10"/>
    <p:sldId id="469" r:id="rId11"/>
    <p:sldId id="470" r:id="rId12"/>
    <p:sldId id="352" r:id="rId13"/>
    <p:sldId id="273" r:id="rId14"/>
    <p:sldId id="274" r:id="rId15"/>
    <p:sldId id="279" r:id="rId16"/>
    <p:sldId id="537" r:id="rId17"/>
    <p:sldId id="466" r:id="rId18"/>
    <p:sldId id="530" r:id="rId19"/>
    <p:sldId id="534" r:id="rId20"/>
    <p:sldId id="285" r:id="rId21"/>
    <p:sldId id="286" r:id="rId22"/>
    <p:sldId id="538" r:id="rId23"/>
    <p:sldId id="296" r:id="rId24"/>
    <p:sldId id="297" r:id="rId25"/>
    <p:sldId id="312" r:id="rId26"/>
    <p:sldId id="4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224609-A9B6-498F-B312-B8F756277780}" v="20" dt="2020-08-18T15:24:37.3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945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35596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274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8698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Calibri" panose="020F050202020403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0848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10036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dirty="0"/>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81055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50261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48890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dirty="0"/>
          </a:p>
        </p:txBody>
      </p:sp>
    </p:spTree>
    <p:extLst>
      <p:ext uri="{BB962C8B-B14F-4D97-AF65-F5344CB8AC3E}">
        <p14:creationId xmlns:p14="http://schemas.microsoft.com/office/powerpoint/2010/main" val="707164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5809322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9312"/>
            <a:ext cx="12192000" cy="63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07368" y="92603"/>
            <a:ext cx="11377264" cy="426170"/>
          </a:xfrm>
        </p:spPr>
        <p:txBody>
          <a:bodyPr/>
          <a:lstStyle>
            <a:lvl1pPr algn="ctr">
              <a:defRPr sz="2000" b="0">
                <a:solidFill>
                  <a:srgbClr val="585858"/>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3192522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126335650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dirty="0"/>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dirty="0"/>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dirty="0"/>
          </a:p>
        </p:txBody>
      </p:sp>
    </p:spTree>
    <p:extLst>
      <p:ext uri="{BB962C8B-B14F-4D97-AF65-F5344CB8AC3E}">
        <p14:creationId xmlns:p14="http://schemas.microsoft.com/office/powerpoint/2010/main" val="341493781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media/swrp35kl/ncetm_mm_sp1_y3_se17_teach.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Reading scales with 2, 4, 5 or 10 intervals</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3NPV-4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642030B-318C-494D-8372-837038C21B39}"/>
              </a:ext>
            </a:extLst>
          </p:cNvPr>
          <p:cNvSpPr>
            <a:spLocks noGrp="1"/>
          </p:cNvSpPr>
          <p:nvPr>
            <p:ph type="title"/>
          </p:nvPr>
        </p:nvSpPr>
        <p:spPr/>
        <p:txBody>
          <a:bodyPr/>
          <a:lstStyle/>
          <a:p>
            <a:r>
              <a:rPr lang="en-US" altLang="en-US" dirty="0"/>
              <a:t>3NPV-4 Reading scales with 2, 4, 5 or 10 intervals</a:t>
            </a:r>
            <a:endParaRPr lang="en-GB" dirty="0"/>
          </a:p>
        </p:txBody>
      </p:sp>
      <p:sp>
        <p:nvSpPr>
          <p:cNvPr id="8" name="Rectangle 7">
            <a:extLst>
              <a:ext uri="{FF2B5EF4-FFF2-40B4-BE49-F238E27FC236}">
                <a16:creationId xmlns:a16="http://schemas.microsoft.com/office/drawing/2014/main" id="{B8341BAA-F2FC-46DF-A662-E0AD6E5D8124}"/>
              </a:ext>
            </a:extLst>
          </p:cNvPr>
          <p:cNvSpPr/>
          <p:nvPr/>
        </p:nvSpPr>
        <p:spPr bwMode="auto">
          <a:xfrm>
            <a:off x="1208386" y="4322013"/>
            <a:ext cx="432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8">
            <a:extLst>
              <a:ext uri="{FF2B5EF4-FFF2-40B4-BE49-F238E27FC236}">
                <a16:creationId xmlns:a16="http://schemas.microsoft.com/office/drawing/2014/main" id="{91E427A5-3BEB-403F-96DE-3E3BE05D56FD}"/>
              </a:ext>
            </a:extLst>
          </p:cNvPr>
          <p:cNvSpPr/>
          <p:nvPr/>
        </p:nvSpPr>
        <p:spPr bwMode="auto">
          <a:xfrm>
            <a:off x="1208386" y="5124492"/>
            <a:ext cx="10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TextBox 9">
            <a:extLst>
              <a:ext uri="{FF2B5EF4-FFF2-40B4-BE49-F238E27FC236}">
                <a16:creationId xmlns:a16="http://schemas.microsoft.com/office/drawing/2014/main" id="{15A5F258-9BF9-4780-B890-922A20FF1900}"/>
              </a:ext>
            </a:extLst>
          </p:cNvPr>
          <p:cNvSpPr txBox="1"/>
          <p:nvPr/>
        </p:nvSpPr>
        <p:spPr bwMode="auto">
          <a:xfrm>
            <a:off x="2974382" y="4538588"/>
            <a:ext cx="788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a:t>
            </a:r>
          </a:p>
        </p:txBody>
      </p:sp>
      <p:sp>
        <p:nvSpPr>
          <p:cNvPr id="11" name="TextBox 10">
            <a:extLst>
              <a:ext uri="{FF2B5EF4-FFF2-40B4-BE49-F238E27FC236}">
                <a16:creationId xmlns:a16="http://schemas.microsoft.com/office/drawing/2014/main" id="{7BB25CFA-B03A-4A65-BF0D-70E4276479B5}"/>
              </a:ext>
            </a:extLst>
          </p:cNvPr>
          <p:cNvSpPr txBox="1"/>
          <p:nvPr/>
        </p:nvSpPr>
        <p:spPr bwMode="auto">
          <a:xfrm>
            <a:off x="1496358" y="5341067"/>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25</a:t>
            </a:r>
          </a:p>
        </p:txBody>
      </p:sp>
      <p:sp>
        <p:nvSpPr>
          <p:cNvPr id="12" name="Rectangle 11">
            <a:extLst>
              <a:ext uri="{FF2B5EF4-FFF2-40B4-BE49-F238E27FC236}">
                <a16:creationId xmlns:a16="http://schemas.microsoft.com/office/drawing/2014/main" id="{1CDE6EBF-22F1-4357-BA58-73FF8EB8C17D}"/>
              </a:ext>
            </a:extLst>
          </p:cNvPr>
          <p:cNvSpPr/>
          <p:nvPr/>
        </p:nvSpPr>
        <p:spPr bwMode="auto">
          <a:xfrm>
            <a:off x="2288386" y="5124492"/>
            <a:ext cx="10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TextBox 12">
            <a:extLst>
              <a:ext uri="{FF2B5EF4-FFF2-40B4-BE49-F238E27FC236}">
                <a16:creationId xmlns:a16="http://schemas.microsoft.com/office/drawing/2014/main" id="{757CA7CA-05DF-4350-987A-C70E63C28C23}"/>
              </a:ext>
            </a:extLst>
          </p:cNvPr>
          <p:cNvSpPr txBox="1"/>
          <p:nvPr/>
        </p:nvSpPr>
        <p:spPr bwMode="auto">
          <a:xfrm>
            <a:off x="2576358" y="5341067"/>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25</a:t>
            </a:r>
          </a:p>
        </p:txBody>
      </p:sp>
      <p:sp>
        <p:nvSpPr>
          <p:cNvPr id="14" name="TextBox 13">
            <a:extLst>
              <a:ext uri="{FF2B5EF4-FFF2-40B4-BE49-F238E27FC236}">
                <a16:creationId xmlns:a16="http://schemas.microsoft.com/office/drawing/2014/main" id="{33F42CDB-E67A-4433-9512-BB3D53DB8496}"/>
              </a:ext>
            </a:extLst>
          </p:cNvPr>
          <p:cNvSpPr txBox="1"/>
          <p:nvPr/>
        </p:nvSpPr>
        <p:spPr bwMode="auto">
          <a:xfrm>
            <a:off x="6162496" y="5031533"/>
            <a:ext cx="3523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25 + 25 + 25 +25</a:t>
            </a:r>
          </a:p>
        </p:txBody>
      </p:sp>
      <p:sp>
        <p:nvSpPr>
          <p:cNvPr id="15" name="TextBox 14">
            <a:extLst>
              <a:ext uri="{FF2B5EF4-FFF2-40B4-BE49-F238E27FC236}">
                <a16:creationId xmlns:a16="http://schemas.microsoft.com/office/drawing/2014/main" id="{015F93EA-9BB2-4D2A-95F7-44D18B97029E}"/>
              </a:ext>
            </a:extLst>
          </p:cNvPr>
          <p:cNvSpPr txBox="1"/>
          <p:nvPr/>
        </p:nvSpPr>
        <p:spPr bwMode="auto">
          <a:xfrm>
            <a:off x="6162496" y="5492343"/>
            <a:ext cx="1761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4 × 25</a:t>
            </a:r>
          </a:p>
        </p:txBody>
      </p:sp>
      <p:sp>
        <p:nvSpPr>
          <p:cNvPr id="16" name="TextBox 15">
            <a:extLst>
              <a:ext uri="{FF2B5EF4-FFF2-40B4-BE49-F238E27FC236}">
                <a16:creationId xmlns:a16="http://schemas.microsoft.com/office/drawing/2014/main" id="{55367C9A-DCE1-40A1-B2A3-83FE182D70C3}"/>
              </a:ext>
            </a:extLst>
          </p:cNvPr>
          <p:cNvSpPr txBox="1"/>
          <p:nvPr/>
        </p:nvSpPr>
        <p:spPr bwMode="auto">
          <a:xfrm>
            <a:off x="8169382" y="5472444"/>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25 × 4</a:t>
            </a:r>
          </a:p>
        </p:txBody>
      </p:sp>
      <p:sp>
        <p:nvSpPr>
          <p:cNvPr id="17" name="TextBox 16">
            <a:extLst>
              <a:ext uri="{FF2B5EF4-FFF2-40B4-BE49-F238E27FC236}">
                <a16:creationId xmlns:a16="http://schemas.microsoft.com/office/drawing/2014/main" id="{65EE43B5-F658-4AC9-8397-84E536CC13FE}"/>
              </a:ext>
            </a:extLst>
          </p:cNvPr>
          <p:cNvSpPr txBox="1"/>
          <p:nvPr/>
        </p:nvSpPr>
        <p:spPr bwMode="auto">
          <a:xfrm>
            <a:off x="6197969" y="5991395"/>
            <a:ext cx="1761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4 = 25</a:t>
            </a:r>
          </a:p>
        </p:txBody>
      </p:sp>
      <p:sp>
        <p:nvSpPr>
          <p:cNvPr id="18" name="TextBox 17">
            <a:extLst>
              <a:ext uri="{FF2B5EF4-FFF2-40B4-BE49-F238E27FC236}">
                <a16:creationId xmlns:a16="http://schemas.microsoft.com/office/drawing/2014/main" id="{298F88BC-3000-41DF-ADDD-F892A8A0DEEC}"/>
              </a:ext>
            </a:extLst>
          </p:cNvPr>
          <p:cNvSpPr txBox="1"/>
          <p:nvPr/>
        </p:nvSpPr>
        <p:spPr bwMode="auto">
          <a:xfrm>
            <a:off x="8164507" y="5984935"/>
            <a:ext cx="1761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25 = 4</a:t>
            </a:r>
          </a:p>
        </p:txBody>
      </p:sp>
      <p:grpSp>
        <p:nvGrpSpPr>
          <p:cNvPr id="23" name="Group 22">
            <a:extLst>
              <a:ext uri="{FF2B5EF4-FFF2-40B4-BE49-F238E27FC236}">
                <a16:creationId xmlns:a16="http://schemas.microsoft.com/office/drawing/2014/main" id="{4A58D85F-02B6-46BB-8D36-EA25715534E5}"/>
              </a:ext>
            </a:extLst>
          </p:cNvPr>
          <p:cNvGrpSpPr/>
          <p:nvPr/>
        </p:nvGrpSpPr>
        <p:grpSpPr>
          <a:xfrm>
            <a:off x="2235280" y="1557338"/>
            <a:ext cx="2225657" cy="2222159"/>
            <a:chOff x="1986750" y="1724808"/>
            <a:chExt cx="3415569" cy="3410200"/>
          </a:xfrm>
        </p:grpSpPr>
        <p:sp>
          <p:nvSpPr>
            <p:cNvPr id="21" name="Rectangle 20">
              <a:extLst>
                <a:ext uri="{FF2B5EF4-FFF2-40B4-BE49-F238E27FC236}">
                  <a16:creationId xmlns:a16="http://schemas.microsoft.com/office/drawing/2014/main" id="{391FE660-70C9-40F8-97F8-43D386A9594D}"/>
                </a:ext>
              </a:extLst>
            </p:cNvPr>
            <p:cNvSpPr/>
            <p:nvPr/>
          </p:nvSpPr>
          <p:spPr bwMode="auto">
            <a:xfrm>
              <a:off x="1986750" y="3428996"/>
              <a:ext cx="1704192" cy="1704191"/>
            </a:xfrm>
            <a:prstGeom prst="rect">
              <a:avLst/>
            </a:prstGeom>
            <a:solidFill>
              <a:srgbClr val="FFE2D8"/>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Rectangle 23">
              <a:extLst>
                <a:ext uri="{FF2B5EF4-FFF2-40B4-BE49-F238E27FC236}">
                  <a16:creationId xmlns:a16="http://schemas.microsoft.com/office/drawing/2014/main" id="{564B58D6-C91B-432D-8DC9-978069CE15E2}"/>
                </a:ext>
              </a:extLst>
            </p:cNvPr>
            <p:cNvSpPr/>
            <p:nvPr/>
          </p:nvSpPr>
          <p:spPr bwMode="auto">
            <a:xfrm>
              <a:off x="3698127" y="3430817"/>
              <a:ext cx="1704192" cy="1704191"/>
            </a:xfrm>
            <a:prstGeom prst="rect">
              <a:avLst/>
            </a:prstGeom>
            <a:solidFill>
              <a:srgbClr val="DCE48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2">
              <a:extLst>
                <a:ext uri="{FF2B5EF4-FFF2-40B4-BE49-F238E27FC236}">
                  <a16:creationId xmlns:a16="http://schemas.microsoft.com/office/drawing/2014/main" id="{4CBE5F87-09BA-411F-9BCD-3EE6ED4A3CF7}"/>
                </a:ext>
              </a:extLst>
            </p:cNvPr>
            <p:cNvSpPr/>
            <p:nvPr/>
          </p:nvSpPr>
          <p:spPr bwMode="auto">
            <a:xfrm>
              <a:off x="1991544" y="1724810"/>
              <a:ext cx="1704192" cy="170419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630E40EE-6A76-4D22-A4D2-5C8F3DF02462}"/>
                </a:ext>
              </a:extLst>
            </p:cNvPr>
            <p:cNvSpPr/>
            <p:nvPr/>
          </p:nvSpPr>
          <p:spPr bwMode="auto">
            <a:xfrm>
              <a:off x="3695730" y="1724808"/>
              <a:ext cx="1704192" cy="1704191"/>
            </a:xfrm>
            <a:prstGeom prst="rect">
              <a:avLst/>
            </a:prstGeom>
            <a:solidFill>
              <a:srgbClr val="A2E3FF"/>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5AE3FEE0-F506-47E0-87AB-166AD53E5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1724809"/>
              <a:ext cx="3408382" cy="3408382"/>
            </a:xfrm>
            <a:prstGeom prst="rect">
              <a:avLst/>
            </a:prstGeom>
          </p:spPr>
        </p:pic>
        <p:sp>
          <p:nvSpPr>
            <p:cNvPr id="6" name="Rectangle 5">
              <a:extLst>
                <a:ext uri="{FF2B5EF4-FFF2-40B4-BE49-F238E27FC236}">
                  <a16:creationId xmlns:a16="http://schemas.microsoft.com/office/drawing/2014/main" id="{DD9BD517-8CEE-4843-AD46-8D292F1D6F75}"/>
                </a:ext>
              </a:extLst>
            </p:cNvPr>
            <p:cNvSpPr/>
            <p:nvPr/>
          </p:nvSpPr>
          <p:spPr bwMode="auto">
            <a:xfrm>
              <a:off x="1991544" y="1724809"/>
              <a:ext cx="1704190" cy="17041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a:extLst>
                <a:ext uri="{FF2B5EF4-FFF2-40B4-BE49-F238E27FC236}">
                  <a16:creationId xmlns:a16="http://schemas.microsoft.com/office/drawing/2014/main" id="{5CE7B73D-E4B1-464C-A892-5E61F1689467}"/>
                </a:ext>
              </a:extLst>
            </p:cNvPr>
            <p:cNvSpPr/>
            <p:nvPr/>
          </p:nvSpPr>
          <p:spPr bwMode="auto">
            <a:xfrm>
              <a:off x="3693337" y="1724808"/>
              <a:ext cx="1704190" cy="17041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Rectangle 18">
              <a:extLst>
                <a:ext uri="{FF2B5EF4-FFF2-40B4-BE49-F238E27FC236}">
                  <a16:creationId xmlns:a16="http://schemas.microsoft.com/office/drawing/2014/main" id="{EC88D8E9-1CFC-4CE3-B833-A709C40515D8}"/>
                </a:ext>
              </a:extLst>
            </p:cNvPr>
            <p:cNvSpPr/>
            <p:nvPr/>
          </p:nvSpPr>
          <p:spPr bwMode="auto">
            <a:xfrm>
              <a:off x="1991542" y="3428998"/>
              <a:ext cx="1704190" cy="17041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Rectangle 19">
              <a:extLst>
                <a:ext uri="{FF2B5EF4-FFF2-40B4-BE49-F238E27FC236}">
                  <a16:creationId xmlns:a16="http://schemas.microsoft.com/office/drawing/2014/main" id="{1C9C2F93-6B71-4924-9B4B-EDE2033A6A84}"/>
                </a:ext>
              </a:extLst>
            </p:cNvPr>
            <p:cNvSpPr/>
            <p:nvPr/>
          </p:nvSpPr>
          <p:spPr bwMode="auto">
            <a:xfrm>
              <a:off x="3693337" y="3428995"/>
              <a:ext cx="1704190" cy="17041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5" name="Rectangle 24">
            <a:extLst>
              <a:ext uri="{FF2B5EF4-FFF2-40B4-BE49-F238E27FC236}">
                <a16:creationId xmlns:a16="http://schemas.microsoft.com/office/drawing/2014/main" id="{AA427644-45BE-4590-90B4-401F3D0E4EBE}"/>
              </a:ext>
            </a:extLst>
          </p:cNvPr>
          <p:cNvSpPr/>
          <p:nvPr/>
        </p:nvSpPr>
        <p:spPr bwMode="auto">
          <a:xfrm>
            <a:off x="3368386" y="5124492"/>
            <a:ext cx="10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Rectangle 25">
            <a:extLst>
              <a:ext uri="{FF2B5EF4-FFF2-40B4-BE49-F238E27FC236}">
                <a16:creationId xmlns:a16="http://schemas.microsoft.com/office/drawing/2014/main" id="{782A18AB-0527-460C-ADC6-7C39F473A0A8}"/>
              </a:ext>
            </a:extLst>
          </p:cNvPr>
          <p:cNvSpPr/>
          <p:nvPr/>
        </p:nvSpPr>
        <p:spPr bwMode="auto">
          <a:xfrm>
            <a:off x="4448386" y="5124492"/>
            <a:ext cx="10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TextBox 26">
            <a:extLst>
              <a:ext uri="{FF2B5EF4-FFF2-40B4-BE49-F238E27FC236}">
                <a16:creationId xmlns:a16="http://schemas.microsoft.com/office/drawing/2014/main" id="{F2712501-FCE4-4F9F-A2CB-FC26CF334707}"/>
              </a:ext>
            </a:extLst>
          </p:cNvPr>
          <p:cNvSpPr txBox="1"/>
          <p:nvPr/>
        </p:nvSpPr>
        <p:spPr bwMode="auto">
          <a:xfrm>
            <a:off x="3656358" y="5341067"/>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25</a:t>
            </a:r>
          </a:p>
        </p:txBody>
      </p:sp>
      <p:sp>
        <p:nvSpPr>
          <p:cNvPr id="28" name="TextBox 27">
            <a:extLst>
              <a:ext uri="{FF2B5EF4-FFF2-40B4-BE49-F238E27FC236}">
                <a16:creationId xmlns:a16="http://schemas.microsoft.com/office/drawing/2014/main" id="{DCCFBB79-FBD2-4B9A-87A4-F0C04A09EF3E}"/>
              </a:ext>
            </a:extLst>
          </p:cNvPr>
          <p:cNvSpPr txBox="1"/>
          <p:nvPr/>
        </p:nvSpPr>
        <p:spPr bwMode="auto">
          <a:xfrm>
            <a:off x="4736358" y="5341067"/>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25</a:t>
            </a:r>
          </a:p>
        </p:txBody>
      </p:sp>
      <p:sp>
        <p:nvSpPr>
          <p:cNvPr id="31" name="TextBox 30">
            <a:extLst>
              <a:ext uri="{FF2B5EF4-FFF2-40B4-BE49-F238E27FC236}">
                <a16:creationId xmlns:a16="http://schemas.microsoft.com/office/drawing/2014/main" id="{F226795E-D4B5-4456-99D8-03326BFA82B8}"/>
              </a:ext>
            </a:extLst>
          </p:cNvPr>
          <p:cNvSpPr txBox="1"/>
          <p:nvPr/>
        </p:nvSpPr>
        <p:spPr>
          <a:xfrm>
            <a:off x="5983639" y="1064924"/>
            <a:ext cx="5873001" cy="3930820"/>
          </a:xfrm>
          <a:prstGeom prst="rect">
            <a:avLst/>
          </a:prstGeom>
          <a:noFill/>
        </p:spPr>
        <p:txBody>
          <a:bodyPr wrap="square">
            <a:spAutoFit/>
          </a:bodyPr>
          <a:lstStyle/>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How many equal parts has this one-hundred grid been divided into?</a:t>
            </a: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What is the value of each equal part? How do you know?</a:t>
            </a: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Use a Dienes hundred square. Show how the hundred square can be divided into four parts. Run your finger along the rows or columns of 5 to count up to 25 in each of the four parts.</a:t>
            </a: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Use a printed hundred grid and draw lines to divide it into 4 equal parts. What is the value of each part? </a:t>
            </a: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Arial"/>
                <a:ea typeface="+mn-ea"/>
                <a:cs typeface="+mn-cs"/>
              </a:rPr>
              <a:t>Write an equation to express the relationship. Can you write a different equation?</a:t>
            </a:r>
            <a:endParaRPr kumimoji="0" lang="en-GB" sz="1600" b="0" i="0" u="none" strike="noStrike" kern="1200" cap="none" spc="0" normalizeH="0" baseline="0" noProof="0" dirty="0">
              <a:ln>
                <a:noFill/>
              </a:ln>
              <a:solidFill>
                <a:schemeClr val="bg2"/>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768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13" grpId="0"/>
      <p:bldP spid="14" grpId="0"/>
      <p:bldP spid="15" grpId="0"/>
      <p:bldP spid="16" grpId="0"/>
      <p:bldP spid="17" grpId="0"/>
      <p:bldP spid="18" grpId="0"/>
      <p:bldP spid="25" grpId="0" animBg="1"/>
      <p:bldP spid="26" grpId="0" animBg="1"/>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09BDCC-26CF-42DB-9E31-171519758F2A}"/>
              </a:ext>
            </a:extLst>
          </p:cNvPr>
          <p:cNvSpPr>
            <a:spLocks noGrp="1"/>
          </p:cNvSpPr>
          <p:nvPr>
            <p:ph type="title"/>
          </p:nvPr>
        </p:nvSpPr>
        <p:spPr/>
        <p:txBody>
          <a:bodyPr/>
          <a:lstStyle/>
          <a:p>
            <a:r>
              <a:rPr lang="en-US" altLang="en-US" dirty="0"/>
              <a:t>3NPV-4 Reading scales with 2, 4, 5 or 10 intervals</a:t>
            </a:r>
            <a:endParaRPr lang="en-GB" dirty="0"/>
          </a:p>
        </p:txBody>
      </p:sp>
      <p:sp>
        <p:nvSpPr>
          <p:cNvPr id="16" name="Rectangle 15">
            <a:extLst>
              <a:ext uri="{FF2B5EF4-FFF2-40B4-BE49-F238E27FC236}">
                <a16:creationId xmlns:a16="http://schemas.microsoft.com/office/drawing/2014/main" id="{992AA763-7CBC-4074-8884-8242AF3059ED}"/>
              </a:ext>
            </a:extLst>
          </p:cNvPr>
          <p:cNvSpPr/>
          <p:nvPr/>
        </p:nvSpPr>
        <p:spPr bwMode="auto">
          <a:xfrm>
            <a:off x="1199150" y="4320925"/>
            <a:ext cx="432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 name="Rectangle 16">
            <a:extLst>
              <a:ext uri="{FF2B5EF4-FFF2-40B4-BE49-F238E27FC236}">
                <a16:creationId xmlns:a16="http://schemas.microsoft.com/office/drawing/2014/main" id="{74220060-453B-48C7-8058-1C703F29656A}"/>
              </a:ext>
            </a:extLst>
          </p:cNvPr>
          <p:cNvSpPr/>
          <p:nvPr/>
        </p:nvSpPr>
        <p:spPr bwMode="auto">
          <a:xfrm>
            <a:off x="1199150" y="5123404"/>
            <a:ext cx="86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TextBox 17">
            <a:extLst>
              <a:ext uri="{FF2B5EF4-FFF2-40B4-BE49-F238E27FC236}">
                <a16:creationId xmlns:a16="http://schemas.microsoft.com/office/drawing/2014/main" id="{1E0858E9-9388-4A7E-934D-3BF3AB7A034D}"/>
              </a:ext>
            </a:extLst>
          </p:cNvPr>
          <p:cNvSpPr txBox="1"/>
          <p:nvPr/>
        </p:nvSpPr>
        <p:spPr bwMode="auto">
          <a:xfrm>
            <a:off x="2965146" y="4537500"/>
            <a:ext cx="788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a:t>
            </a:r>
          </a:p>
        </p:txBody>
      </p:sp>
      <p:sp>
        <p:nvSpPr>
          <p:cNvPr id="19" name="TextBox 18">
            <a:extLst>
              <a:ext uri="{FF2B5EF4-FFF2-40B4-BE49-F238E27FC236}">
                <a16:creationId xmlns:a16="http://schemas.microsoft.com/office/drawing/2014/main" id="{29E491AF-9C81-4EBD-A16B-E24154403A92}"/>
              </a:ext>
            </a:extLst>
          </p:cNvPr>
          <p:cNvSpPr txBox="1"/>
          <p:nvPr/>
        </p:nvSpPr>
        <p:spPr bwMode="auto">
          <a:xfrm>
            <a:off x="1379122"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20</a:t>
            </a:r>
          </a:p>
        </p:txBody>
      </p:sp>
      <p:sp>
        <p:nvSpPr>
          <p:cNvPr id="20" name="Rectangle 19">
            <a:extLst>
              <a:ext uri="{FF2B5EF4-FFF2-40B4-BE49-F238E27FC236}">
                <a16:creationId xmlns:a16="http://schemas.microsoft.com/office/drawing/2014/main" id="{FBA2E8F6-3E16-45E7-82DA-847E765A2796}"/>
              </a:ext>
            </a:extLst>
          </p:cNvPr>
          <p:cNvSpPr/>
          <p:nvPr/>
        </p:nvSpPr>
        <p:spPr bwMode="auto">
          <a:xfrm>
            <a:off x="2063150" y="5123404"/>
            <a:ext cx="86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TextBox 20">
            <a:extLst>
              <a:ext uri="{FF2B5EF4-FFF2-40B4-BE49-F238E27FC236}">
                <a16:creationId xmlns:a16="http://schemas.microsoft.com/office/drawing/2014/main" id="{704A6B2B-84DE-4B72-A75E-E44A856EB525}"/>
              </a:ext>
            </a:extLst>
          </p:cNvPr>
          <p:cNvSpPr txBox="1"/>
          <p:nvPr/>
        </p:nvSpPr>
        <p:spPr bwMode="auto">
          <a:xfrm>
            <a:off x="2243122"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20</a:t>
            </a:r>
          </a:p>
        </p:txBody>
      </p:sp>
      <p:sp>
        <p:nvSpPr>
          <p:cNvPr id="29" name="Rectangle 28">
            <a:extLst>
              <a:ext uri="{FF2B5EF4-FFF2-40B4-BE49-F238E27FC236}">
                <a16:creationId xmlns:a16="http://schemas.microsoft.com/office/drawing/2014/main" id="{28C70074-AE5B-4F72-81D4-5886AD3C7BF9}"/>
              </a:ext>
            </a:extLst>
          </p:cNvPr>
          <p:cNvSpPr/>
          <p:nvPr/>
        </p:nvSpPr>
        <p:spPr bwMode="auto">
          <a:xfrm>
            <a:off x="2927150" y="5123404"/>
            <a:ext cx="86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Rectangle 29">
            <a:extLst>
              <a:ext uri="{FF2B5EF4-FFF2-40B4-BE49-F238E27FC236}">
                <a16:creationId xmlns:a16="http://schemas.microsoft.com/office/drawing/2014/main" id="{161C2A76-1B57-479A-8288-059B5A38789A}"/>
              </a:ext>
            </a:extLst>
          </p:cNvPr>
          <p:cNvSpPr/>
          <p:nvPr/>
        </p:nvSpPr>
        <p:spPr bwMode="auto">
          <a:xfrm>
            <a:off x="3791150" y="5123404"/>
            <a:ext cx="86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TextBox 30">
            <a:extLst>
              <a:ext uri="{FF2B5EF4-FFF2-40B4-BE49-F238E27FC236}">
                <a16:creationId xmlns:a16="http://schemas.microsoft.com/office/drawing/2014/main" id="{705E87CA-BD03-457F-95E8-FB07A5A49C4C}"/>
              </a:ext>
            </a:extLst>
          </p:cNvPr>
          <p:cNvSpPr txBox="1"/>
          <p:nvPr/>
        </p:nvSpPr>
        <p:spPr bwMode="auto">
          <a:xfrm>
            <a:off x="3107122"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20</a:t>
            </a:r>
          </a:p>
        </p:txBody>
      </p:sp>
      <p:sp>
        <p:nvSpPr>
          <p:cNvPr id="32" name="TextBox 31">
            <a:extLst>
              <a:ext uri="{FF2B5EF4-FFF2-40B4-BE49-F238E27FC236}">
                <a16:creationId xmlns:a16="http://schemas.microsoft.com/office/drawing/2014/main" id="{C8DD669A-CBA6-4F5E-A62F-EF6566E1FCB1}"/>
              </a:ext>
            </a:extLst>
          </p:cNvPr>
          <p:cNvSpPr txBox="1"/>
          <p:nvPr/>
        </p:nvSpPr>
        <p:spPr bwMode="auto">
          <a:xfrm>
            <a:off x="3971122"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20</a:t>
            </a:r>
          </a:p>
        </p:txBody>
      </p:sp>
      <p:sp>
        <p:nvSpPr>
          <p:cNvPr id="33" name="Rectangle 32">
            <a:extLst>
              <a:ext uri="{FF2B5EF4-FFF2-40B4-BE49-F238E27FC236}">
                <a16:creationId xmlns:a16="http://schemas.microsoft.com/office/drawing/2014/main" id="{144576DB-4C80-4A48-81D0-C7E1013628EF}"/>
              </a:ext>
            </a:extLst>
          </p:cNvPr>
          <p:cNvSpPr/>
          <p:nvPr/>
        </p:nvSpPr>
        <p:spPr bwMode="auto">
          <a:xfrm>
            <a:off x="4655150" y="5123404"/>
            <a:ext cx="86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 name="TextBox 33">
            <a:extLst>
              <a:ext uri="{FF2B5EF4-FFF2-40B4-BE49-F238E27FC236}">
                <a16:creationId xmlns:a16="http://schemas.microsoft.com/office/drawing/2014/main" id="{468BA53B-2313-4ED9-9C72-F0F5AA23ED2A}"/>
              </a:ext>
            </a:extLst>
          </p:cNvPr>
          <p:cNvSpPr txBox="1"/>
          <p:nvPr/>
        </p:nvSpPr>
        <p:spPr bwMode="auto">
          <a:xfrm>
            <a:off x="4835122"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20</a:t>
            </a:r>
          </a:p>
        </p:txBody>
      </p:sp>
      <p:grpSp>
        <p:nvGrpSpPr>
          <p:cNvPr id="4" name="Group 3">
            <a:extLst>
              <a:ext uri="{FF2B5EF4-FFF2-40B4-BE49-F238E27FC236}">
                <a16:creationId xmlns:a16="http://schemas.microsoft.com/office/drawing/2014/main" id="{6C6917EF-1ADE-4721-BB36-7466046731AF}"/>
              </a:ext>
            </a:extLst>
          </p:cNvPr>
          <p:cNvGrpSpPr/>
          <p:nvPr/>
        </p:nvGrpSpPr>
        <p:grpSpPr>
          <a:xfrm>
            <a:off x="2274278" y="1557338"/>
            <a:ext cx="2174593" cy="2232026"/>
            <a:chOff x="1991544" y="1720801"/>
            <a:chExt cx="3409653" cy="3412390"/>
          </a:xfrm>
        </p:grpSpPr>
        <p:sp>
          <p:nvSpPr>
            <p:cNvPr id="9" name="Rectangle 8">
              <a:extLst>
                <a:ext uri="{FF2B5EF4-FFF2-40B4-BE49-F238E27FC236}">
                  <a16:creationId xmlns:a16="http://schemas.microsoft.com/office/drawing/2014/main" id="{54BA229A-6E40-4893-B8A5-C3453A30E777}"/>
                </a:ext>
              </a:extLst>
            </p:cNvPr>
            <p:cNvSpPr/>
            <p:nvPr/>
          </p:nvSpPr>
          <p:spPr bwMode="auto">
            <a:xfrm>
              <a:off x="3351962" y="1724807"/>
              <a:ext cx="680400" cy="3400370"/>
            </a:xfrm>
            <a:prstGeom prst="rect">
              <a:avLst/>
            </a:prstGeom>
            <a:solidFill>
              <a:srgbClr val="FFE2D8"/>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9">
              <a:extLst>
                <a:ext uri="{FF2B5EF4-FFF2-40B4-BE49-F238E27FC236}">
                  <a16:creationId xmlns:a16="http://schemas.microsoft.com/office/drawing/2014/main" id="{6961536C-F799-4FDF-8DDF-36D37BFEAD81}"/>
                </a:ext>
              </a:extLst>
            </p:cNvPr>
            <p:cNvSpPr/>
            <p:nvPr/>
          </p:nvSpPr>
          <p:spPr bwMode="auto">
            <a:xfrm>
              <a:off x="4032362" y="1720801"/>
              <a:ext cx="682864" cy="3408380"/>
            </a:xfrm>
            <a:prstGeom prst="rect">
              <a:avLst/>
            </a:prstGeom>
            <a:solidFill>
              <a:srgbClr val="DCE48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C8BE4777-CA66-4535-A914-321F18F1D010}"/>
                </a:ext>
              </a:extLst>
            </p:cNvPr>
            <p:cNvSpPr/>
            <p:nvPr/>
          </p:nvSpPr>
          <p:spPr bwMode="auto">
            <a:xfrm>
              <a:off x="1991545" y="1724809"/>
              <a:ext cx="674447" cy="3408380"/>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Rectangle 11">
              <a:extLst>
                <a:ext uri="{FF2B5EF4-FFF2-40B4-BE49-F238E27FC236}">
                  <a16:creationId xmlns:a16="http://schemas.microsoft.com/office/drawing/2014/main" id="{1FC9656D-145B-4962-86F5-B5E597AFF84E}"/>
                </a:ext>
              </a:extLst>
            </p:cNvPr>
            <p:cNvSpPr/>
            <p:nvPr/>
          </p:nvSpPr>
          <p:spPr bwMode="auto">
            <a:xfrm>
              <a:off x="2672638" y="1732819"/>
              <a:ext cx="681094" cy="3400370"/>
            </a:xfrm>
            <a:prstGeom prst="rect">
              <a:avLst/>
            </a:prstGeom>
            <a:solidFill>
              <a:srgbClr val="A2E3FF"/>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Rectangle 37">
              <a:extLst>
                <a:ext uri="{FF2B5EF4-FFF2-40B4-BE49-F238E27FC236}">
                  <a16:creationId xmlns:a16="http://schemas.microsoft.com/office/drawing/2014/main" id="{DC061600-994B-45FA-8B8F-6BD726AA221C}"/>
                </a:ext>
              </a:extLst>
            </p:cNvPr>
            <p:cNvSpPr/>
            <p:nvPr/>
          </p:nvSpPr>
          <p:spPr bwMode="auto">
            <a:xfrm>
              <a:off x="4718333" y="1724807"/>
              <a:ext cx="682864" cy="3400370"/>
            </a:xfrm>
            <a:prstGeom prst="rect">
              <a:avLst/>
            </a:prstGeom>
            <a:solidFill>
              <a:srgbClr val="DFBAD9"/>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 name="Picture 12">
              <a:extLst>
                <a:ext uri="{FF2B5EF4-FFF2-40B4-BE49-F238E27FC236}">
                  <a16:creationId xmlns:a16="http://schemas.microsoft.com/office/drawing/2014/main" id="{E226922E-7E61-4C83-9392-3654FC894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1724809"/>
              <a:ext cx="3408382" cy="3408382"/>
            </a:xfrm>
            <a:prstGeom prst="rect">
              <a:avLst/>
            </a:prstGeom>
          </p:spPr>
        </p:pic>
        <p:sp>
          <p:nvSpPr>
            <p:cNvPr id="14" name="Rectangle 13">
              <a:extLst>
                <a:ext uri="{FF2B5EF4-FFF2-40B4-BE49-F238E27FC236}">
                  <a16:creationId xmlns:a16="http://schemas.microsoft.com/office/drawing/2014/main" id="{14EDCE99-190A-46BD-BDAA-62AE326C6DEB}"/>
                </a:ext>
              </a:extLst>
            </p:cNvPr>
            <p:cNvSpPr/>
            <p:nvPr/>
          </p:nvSpPr>
          <p:spPr bwMode="auto">
            <a:xfrm>
              <a:off x="1991544" y="1724809"/>
              <a:ext cx="680400" cy="3400368"/>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Rectangle 14">
              <a:extLst>
                <a:ext uri="{FF2B5EF4-FFF2-40B4-BE49-F238E27FC236}">
                  <a16:creationId xmlns:a16="http://schemas.microsoft.com/office/drawing/2014/main" id="{2649D8E3-C817-45A8-B615-EF50B60F71F0}"/>
                </a:ext>
              </a:extLst>
            </p:cNvPr>
            <p:cNvSpPr/>
            <p:nvPr/>
          </p:nvSpPr>
          <p:spPr bwMode="auto">
            <a:xfrm>
              <a:off x="2672638" y="1724808"/>
              <a:ext cx="680400" cy="34020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Rectangle 26">
              <a:extLst>
                <a:ext uri="{FF2B5EF4-FFF2-40B4-BE49-F238E27FC236}">
                  <a16:creationId xmlns:a16="http://schemas.microsoft.com/office/drawing/2014/main" id="{FA643CFC-426F-48D1-84BF-D22E104C5887}"/>
                </a:ext>
              </a:extLst>
            </p:cNvPr>
            <p:cNvSpPr/>
            <p:nvPr/>
          </p:nvSpPr>
          <p:spPr bwMode="auto">
            <a:xfrm>
              <a:off x="3353732" y="1724808"/>
              <a:ext cx="680400" cy="34020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Rectangle 27">
              <a:extLst>
                <a:ext uri="{FF2B5EF4-FFF2-40B4-BE49-F238E27FC236}">
                  <a16:creationId xmlns:a16="http://schemas.microsoft.com/office/drawing/2014/main" id="{A70AD3AD-1077-4627-B1AF-E2CBE42CB9CD}"/>
                </a:ext>
              </a:extLst>
            </p:cNvPr>
            <p:cNvSpPr/>
            <p:nvPr/>
          </p:nvSpPr>
          <p:spPr bwMode="auto">
            <a:xfrm>
              <a:off x="4034826" y="1724808"/>
              <a:ext cx="680400" cy="34020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7" name="Rectangle 36">
              <a:extLst>
                <a:ext uri="{FF2B5EF4-FFF2-40B4-BE49-F238E27FC236}">
                  <a16:creationId xmlns:a16="http://schemas.microsoft.com/office/drawing/2014/main" id="{1683CBDC-8589-46F1-AF25-9BAB08F821F6}"/>
                </a:ext>
              </a:extLst>
            </p:cNvPr>
            <p:cNvSpPr/>
            <p:nvPr/>
          </p:nvSpPr>
          <p:spPr bwMode="auto">
            <a:xfrm>
              <a:off x="4715922" y="1724808"/>
              <a:ext cx="680400" cy="34020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 name="TextBox 1">
            <a:extLst>
              <a:ext uri="{FF2B5EF4-FFF2-40B4-BE49-F238E27FC236}">
                <a16:creationId xmlns:a16="http://schemas.microsoft.com/office/drawing/2014/main" id="{20D941C9-B06D-4CCA-B1AE-28F5522DC7F4}"/>
              </a:ext>
            </a:extLst>
          </p:cNvPr>
          <p:cNvSpPr txBox="1"/>
          <p:nvPr/>
        </p:nvSpPr>
        <p:spPr>
          <a:xfrm>
            <a:off x="5749644" y="1172660"/>
            <a:ext cx="5977135" cy="4084708"/>
          </a:xfrm>
          <a:prstGeom prst="rect">
            <a:avLst/>
          </a:prstGeom>
          <a:noFill/>
        </p:spPr>
        <p:txBody>
          <a:bodyPr wrap="square">
            <a:spAutoFit/>
          </a:bodyPr>
          <a:lstStyle/>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How many equal parts has this one-hundred grid been divided into?</a:t>
            </a: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What is the </a:t>
            </a:r>
            <a:r>
              <a:rPr kumimoji="0" lang="en-GB" sz="1600" b="0" i="0" u="none" strike="noStrike" kern="1200" cap="none" spc="0" normalizeH="0" baseline="0" noProof="0" dirty="0">
                <a:ln>
                  <a:noFill/>
                </a:ln>
                <a:solidFill>
                  <a:schemeClr val="bg2"/>
                </a:solidFill>
                <a:effectLst/>
                <a:uLnTx/>
                <a:uFillTx/>
                <a:latin typeface="Arial"/>
                <a:ea typeface="+mn-ea"/>
                <a:cs typeface="+mn-cs"/>
              </a:rPr>
              <a:t>value</a:t>
            </a:r>
            <a:r>
              <a:rPr kumimoji="0" lang="en-GB" sz="16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 of each equal part? How do you know?</a:t>
            </a: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Use a Dienes hundred square. Show how the hundred square can be divided into five equal parts. Run your finger over each column of 10 to count how many are in each part. </a:t>
            </a: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Use a printed hundred grid and draw lines to divide it into 5 equal parts. What is the value of each part?</a:t>
            </a:r>
          </a:p>
          <a:p>
            <a:pPr marL="285750" indent="-285750" fontAlgn="base">
              <a:lnSpc>
                <a:spcPct val="120000"/>
              </a:lnSpc>
              <a:spcBef>
                <a:spcPts val="600"/>
              </a:spcBef>
              <a:spcAft>
                <a:spcPts val="600"/>
              </a:spcAft>
              <a:buClr>
                <a:srgbClr val="585858"/>
              </a:buClr>
              <a:buFont typeface="Arial" panose="020B0604020202020204" pitchFamily="34" charset="0"/>
              <a:buChar char="•"/>
            </a:pPr>
            <a:r>
              <a:rPr kumimoji="0" lang="en-GB" sz="1600" b="0" i="0" u="none" strike="noStrike" kern="1200" cap="none" spc="0" normalizeH="0" baseline="0" noProof="0" dirty="0">
                <a:ln>
                  <a:noFill/>
                </a:ln>
                <a:solidFill>
                  <a:schemeClr val="bg2"/>
                </a:solidFill>
                <a:effectLst/>
                <a:uLnTx/>
                <a:uFillTx/>
                <a:latin typeface="Arial"/>
                <a:ea typeface="+mn-ea"/>
                <a:cs typeface="+mn-cs"/>
              </a:rPr>
              <a:t>Write an equation to express the relationship. Can you write a different equation?</a:t>
            </a:r>
            <a:endParaRPr kumimoji="0" lang="en-GB" sz="1600" b="0" i="0" u="none" strike="noStrike" kern="1200" cap="none" spc="0" normalizeH="0" baseline="0" noProof="0" dirty="0">
              <a:ln>
                <a:noFill/>
              </a:ln>
              <a:solidFill>
                <a:schemeClr val="bg2"/>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6" name="TextBox 35">
            <a:extLst>
              <a:ext uri="{FF2B5EF4-FFF2-40B4-BE49-F238E27FC236}">
                <a16:creationId xmlns:a16="http://schemas.microsoft.com/office/drawing/2014/main" id="{1BE5C58C-C9D3-4D77-B8BB-9805629244C6}"/>
              </a:ext>
            </a:extLst>
          </p:cNvPr>
          <p:cNvSpPr txBox="1"/>
          <p:nvPr/>
        </p:nvSpPr>
        <p:spPr bwMode="auto">
          <a:xfrm>
            <a:off x="6331108" y="4916723"/>
            <a:ext cx="3523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20 + 20 + 20 +20 + 20</a:t>
            </a:r>
          </a:p>
        </p:txBody>
      </p:sp>
      <p:sp>
        <p:nvSpPr>
          <p:cNvPr id="39" name="TextBox 38">
            <a:extLst>
              <a:ext uri="{FF2B5EF4-FFF2-40B4-BE49-F238E27FC236}">
                <a16:creationId xmlns:a16="http://schemas.microsoft.com/office/drawing/2014/main" id="{4924A5BE-457C-4937-BCE0-952535A783AD}"/>
              </a:ext>
            </a:extLst>
          </p:cNvPr>
          <p:cNvSpPr txBox="1"/>
          <p:nvPr/>
        </p:nvSpPr>
        <p:spPr bwMode="auto">
          <a:xfrm>
            <a:off x="6331108" y="5556554"/>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5 × 20</a:t>
            </a:r>
          </a:p>
        </p:txBody>
      </p:sp>
      <p:sp>
        <p:nvSpPr>
          <p:cNvPr id="40" name="TextBox 39">
            <a:extLst>
              <a:ext uri="{FF2B5EF4-FFF2-40B4-BE49-F238E27FC236}">
                <a16:creationId xmlns:a16="http://schemas.microsoft.com/office/drawing/2014/main" id="{AF9F0324-1C3B-4C78-817B-58B5F2812B62}"/>
              </a:ext>
            </a:extLst>
          </p:cNvPr>
          <p:cNvSpPr txBox="1"/>
          <p:nvPr/>
        </p:nvSpPr>
        <p:spPr bwMode="auto">
          <a:xfrm>
            <a:off x="8214646" y="5556554"/>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20 × 5</a:t>
            </a:r>
          </a:p>
        </p:txBody>
      </p:sp>
      <p:sp>
        <p:nvSpPr>
          <p:cNvPr id="41" name="TextBox 40">
            <a:extLst>
              <a:ext uri="{FF2B5EF4-FFF2-40B4-BE49-F238E27FC236}">
                <a16:creationId xmlns:a16="http://schemas.microsoft.com/office/drawing/2014/main" id="{E908814B-42BE-446A-9D4C-2EB4E6C7EE35}"/>
              </a:ext>
            </a:extLst>
          </p:cNvPr>
          <p:cNvSpPr txBox="1"/>
          <p:nvPr/>
        </p:nvSpPr>
        <p:spPr bwMode="auto">
          <a:xfrm>
            <a:off x="6358463" y="6164479"/>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5 = 20</a:t>
            </a:r>
          </a:p>
        </p:txBody>
      </p:sp>
      <p:sp>
        <p:nvSpPr>
          <p:cNvPr id="42" name="TextBox 41">
            <a:extLst>
              <a:ext uri="{FF2B5EF4-FFF2-40B4-BE49-F238E27FC236}">
                <a16:creationId xmlns:a16="http://schemas.microsoft.com/office/drawing/2014/main" id="{70E49627-0549-44D6-8E6F-81DCD2D834E8}"/>
              </a:ext>
            </a:extLst>
          </p:cNvPr>
          <p:cNvSpPr txBox="1"/>
          <p:nvPr/>
        </p:nvSpPr>
        <p:spPr bwMode="auto">
          <a:xfrm>
            <a:off x="8326410" y="6169505"/>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20 = 5</a:t>
            </a:r>
          </a:p>
        </p:txBody>
      </p:sp>
    </p:spTree>
    <p:extLst>
      <p:ext uri="{BB962C8B-B14F-4D97-AF65-F5344CB8AC3E}">
        <p14:creationId xmlns:p14="http://schemas.microsoft.com/office/powerpoint/2010/main" val="170640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1" grpId="0"/>
      <p:bldP spid="29" grpId="0" animBg="1"/>
      <p:bldP spid="30" grpId="0" animBg="1"/>
      <p:bldP spid="31" grpId="0"/>
      <p:bldP spid="32" grpId="0"/>
      <p:bldP spid="33" grpId="0" animBg="1"/>
      <p:bldP spid="34" grpId="0"/>
      <p:bldP spid="36" grpId="0"/>
      <p:bldP spid="39" grpId="0"/>
      <p:bldP spid="40" grpId="0"/>
      <p:bldP spid="41"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9F7F54F-39D7-49ED-87B6-34D215571C54}"/>
              </a:ext>
            </a:extLst>
          </p:cNvPr>
          <p:cNvGrpSpPr/>
          <p:nvPr/>
        </p:nvGrpSpPr>
        <p:grpSpPr>
          <a:xfrm>
            <a:off x="2219923" y="1557338"/>
            <a:ext cx="2278454" cy="2278453"/>
            <a:chOff x="1616856" y="1724807"/>
            <a:chExt cx="3408385" cy="3408384"/>
          </a:xfrm>
        </p:grpSpPr>
        <p:sp>
          <p:nvSpPr>
            <p:cNvPr id="7" name="Rectangle 6">
              <a:extLst>
                <a:ext uri="{FF2B5EF4-FFF2-40B4-BE49-F238E27FC236}">
                  <a16:creationId xmlns:a16="http://schemas.microsoft.com/office/drawing/2014/main" id="{DDE6CC57-C63C-473B-90D8-B429DBC45C25}"/>
                </a:ext>
              </a:extLst>
            </p:cNvPr>
            <p:cNvSpPr/>
            <p:nvPr/>
          </p:nvSpPr>
          <p:spPr bwMode="auto">
            <a:xfrm>
              <a:off x="1616858"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7">
              <a:extLst>
                <a:ext uri="{FF2B5EF4-FFF2-40B4-BE49-F238E27FC236}">
                  <a16:creationId xmlns:a16="http://schemas.microsoft.com/office/drawing/2014/main" id="{FD38B723-3006-42A3-A1A0-5BF81F012AC0}"/>
                </a:ext>
              </a:extLst>
            </p:cNvPr>
            <p:cNvSpPr/>
            <p:nvPr/>
          </p:nvSpPr>
          <p:spPr bwMode="auto">
            <a:xfrm>
              <a:off x="1957567"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8">
              <a:extLst>
                <a:ext uri="{FF2B5EF4-FFF2-40B4-BE49-F238E27FC236}">
                  <a16:creationId xmlns:a16="http://schemas.microsoft.com/office/drawing/2014/main" id="{A022B975-453F-499A-8DC5-D4DBEDF09E1A}"/>
                </a:ext>
              </a:extLst>
            </p:cNvPr>
            <p:cNvSpPr/>
            <p:nvPr/>
          </p:nvSpPr>
          <p:spPr bwMode="auto">
            <a:xfrm>
              <a:off x="2298276"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9">
              <a:extLst>
                <a:ext uri="{FF2B5EF4-FFF2-40B4-BE49-F238E27FC236}">
                  <a16:creationId xmlns:a16="http://schemas.microsoft.com/office/drawing/2014/main" id="{09015156-459D-42EE-AC7D-760587F85B9D}"/>
                </a:ext>
              </a:extLst>
            </p:cNvPr>
            <p:cNvSpPr/>
            <p:nvPr/>
          </p:nvSpPr>
          <p:spPr bwMode="auto">
            <a:xfrm>
              <a:off x="2638985"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F2587B19-7FA8-421B-93D4-FF3C3127675F}"/>
                </a:ext>
              </a:extLst>
            </p:cNvPr>
            <p:cNvSpPr/>
            <p:nvPr/>
          </p:nvSpPr>
          <p:spPr bwMode="auto">
            <a:xfrm>
              <a:off x="2979694"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Rectangle 11">
              <a:extLst>
                <a:ext uri="{FF2B5EF4-FFF2-40B4-BE49-F238E27FC236}">
                  <a16:creationId xmlns:a16="http://schemas.microsoft.com/office/drawing/2014/main" id="{55422B78-F44F-4BFE-BAA3-9DCB8A8F1505}"/>
                </a:ext>
              </a:extLst>
            </p:cNvPr>
            <p:cNvSpPr/>
            <p:nvPr/>
          </p:nvSpPr>
          <p:spPr bwMode="auto">
            <a:xfrm>
              <a:off x="3320403"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Rectangle 12">
              <a:extLst>
                <a:ext uri="{FF2B5EF4-FFF2-40B4-BE49-F238E27FC236}">
                  <a16:creationId xmlns:a16="http://schemas.microsoft.com/office/drawing/2014/main" id="{ADCE49DA-D547-4345-89C8-EA77A16CEF64}"/>
                </a:ext>
              </a:extLst>
            </p:cNvPr>
            <p:cNvSpPr/>
            <p:nvPr/>
          </p:nvSpPr>
          <p:spPr bwMode="auto">
            <a:xfrm>
              <a:off x="3661112"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Rectangle 13">
              <a:extLst>
                <a:ext uri="{FF2B5EF4-FFF2-40B4-BE49-F238E27FC236}">
                  <a16:creationId xmlns:a16="http://schemas.microsoft.com/office/drawing/2014/main" id="{02BB12B4-D844-4085-A305-E6A0DB318F95}"/>
                </a:ext>
              </a:extLst>
            </p:cNvPr>
            <p:cNvSpPr/>
            <p:nvPr/>
          </p:nvSpPr>
          <p:spPr bwMode="auto">
            <a:xfrm>
              <a:off x="4001821"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Rectangle 14">
              <a:extLst>
                <a:ext uri="{FF2B5EF4-FFF2-40B4-BE49-F238E27FC236}">
                  <a16:creationId xmlns:a16="http://schemas.microsoft.com/office/drawing/2014/main" id="{B4E71E06-451E-4C0B-B752-61ECEEFCDB2E}"/>
                </a:ext>
              </a:extLst>
            </p:cNvPr>
            <p:cNvSpPr/>
            <p:nvPr/>
          </p:nvSpPr>
          <p:spPr bwMode="auto">
            <a:xfrm>
              <a:off x="4342530"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Rectangle 15">
              <a:extLst>
                <a:ext uri="{FF2B5EF4-FFF2-40B4-BE49-F238E27FC236}">
                  <a16:creationId xmlns:a16="http://schemas.microsoft.com/office/drawing/2014/main" id="{2C9E53D9-662F-48C3-988B-9D7A5C676D31}"/>
                </a:ext>
              </a:extLst>
            </p:cNvPr>
            <p:cNvSpPr/>
            <p:nvPr/>
          </p:nvSpPr>
          <p:spPr bwMode="auto">
            <a:xfrm>
              <a:off x="4683241"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6" name="Group 5">
              <a:extLst>
                <a:ext uri="{FF2B5EF4-FFF2-40B4-BE49-F238E27FC236}">
                  <a16:creationId xmlns:a16="http://schemas.microsoft.com/office/drawing/2014/main" id="{C4293054-F914-4C10-BD6D-7D043C9490DC}"/>
                </a:ext>
              </a:extLst>
            </p:cNvPr>
            <p:cNvGrpSpPr/>
            <p:nvPr/>
          </p:nvGrpSpPr>
          <p:grpSpPr>
            <a:xfrm>
              <a:off x="1616856" y="1724807"/>
              <a:ext cx="3408385" cy="3408384"/>
              <a:chOff x="4391806" y="1724807"/>
              <a:chExt cx="3408385" cy="3408384"/>
            </a:xfrm>
          </p:grpSpPr>
          <p:pic>
            <p:nvPicPr>
              <p:cNvPr id="4" name="Picture 3">
                <a:extLst>
                  <a:ext uri="{FF2B5EF4-FFF2-40B4-BE49-F238E27FC236}">
                    <a16:creationId xmlns:a16="http://schemas.microsoft.com/office/drawing/2014/main" id="{5B6C2885-BF0E-4A7E-84A2-B9DF3CCC9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809" y="1724809"/>
                <a:ext cx="3408382" cy="3408382"/>
              </a:xfrm>
              <a:prstGeom prst="rect">
                <a:avLst/>
              </a:prstGeom>
            </p:spPr>
          </p:pic>
          <p:sp>
            <p:nvSpPr>
              <p:cNvPr id="5" name="Rectangle 4">
                <a:extLst>
                  <a:ext uri="{FF2B5EF4-FFF2-40B4-BE49-F238E27FC236}">
                    <a16:creationId xmlns:a16="http://schemas.microsoft.com/office/drawing/2014/main" id="{469D3856-31A7-4863-906B-B51415EA9759}"/>
                  </a:ext>
                </a:extLst>
              </p:cNvPr>
              <p:cNvSpPr/>
              <p:nvPr/>
            </p:nvSpPr>
            <p:spPr bwMode="auto">
              <a:xfrm>
                <a:off x="4391806" y="1724807"/>
                <a:ext cx="3408381" cy="3408381"/>
              </a:xfrm>
              <a:prstGeom prst="rect">
                <a:avLst/>
              </a:prstGeom>
              <a:noFill/>
              <a:ln w="19050">
                <a:solidFill>
                  <a:schemeClr val="tx1">
                    <a:lumMod val="95000"/>
                    <a:lumOff val="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cxnSp>
          <p:nvCxnSpPr>
            <p:cNvPr id="18" name="Straight Connector 17">
              <a:extLst>
                <a:ext uri="{FF2B5EF4-FFF2-40B4-BE49-F238E27FC236}">
                  <a16:creationId xmlns:a16="http://schemas.microsoft.com/office/drawing/2014/main" id="{F63E3C2C-69EE-41D9-A30C-4E0710E98A1D}"/>
                </a:ext>
              </a:extLst>
            </p:cNvPr>
            <p:cNvCxnSpPr/>
            <p:nvPr/>
          </p:nvCxnSpPr>
          <p:spPr bwMode="auto">
            <a:xfrm>
              <a:off x="1957567"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90B36E-BD1D-44B0-9450-7073ECBF0294}"/>
                </a:ext>
              </a:extLst>
            </p:cNvPr>
            <p:cNvCxnSpPr/>
            <p:nvPr/>
          </p:nvCxnSpPr>
          <p:spPr bwMode="auto">
            <a:xfrm>
              <a:off x="2298276"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B0D358D-B199-4784-BBB2-9E8BE61C962B}"/>
                </a:ext>
              </a:extLst>
            </p:cNvPr>
            <p:cNvCxnSpPr/>
            <p:nvPr/>
          </p:nvCxnSpPr>
          <p:spPr bwMode="auto">
            <a:xfrm>
              <a:off x="2638985"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F5E0C076-EE17-4C9C-8D48-86DD3B46548D}"/>
                </a:ext>
              </a:extLst>
            </p:cNvPr>
            <p:cNvCxnSpPr/>
            <p:nvPr/>
          </p:nvCxnSpPr>
          <p:spPr bwMode="auto">
            <a:xfrm>
              <a:off x="2979694"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DCBF170-DBE6-4399-8E40-FA95CC11F06D}"/>
                </a:ext>
              </a:extLst>
            </p:cNvPr>
            <p:cNvCxnSpPr/>
            <p:nvPr/>
          </p:nvCxnSpPr>
          <p:spPr bwMode="auto">
            <a:xfrm>
              <a:off x="3320403"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F8F3692-41CC-48A9-8715-5A346F7700F9}"/>
                </a:ext>
              </a:extLst>
            </p:cNvPr>
            <p:cNvCxnSpPr/>
            <p:nvPr/>
          </p:nvCxnSpPr>
          <p:spPr bwMode="auto">
            <a:xfrm>
              <a:off x="3661112"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D9F4F6D-4128-4AAB-AF44-615BBC64D74B}"/>
                </a:ext>
              </a:extLst>
            </p:cNvPr>
            <p:cNvCxnSpPr/>
            <p:nvPr/>
          </p:nvCxnSpPr>
          <p:spPr bwMode="auto">
            <a:xfrm>
              <a:off x="4001823"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2AE5247F-313A-4FDF-9C95-88A473CD4854}"/>
                </a:ext>
              </a:extLst>
            </p:cNvPr>
            <p:cNvCxnSpPr/>
            <p:nvPr/>
          </p:nvCxnSpPr>
          <p:spPr bwMode="auto">
            <a:xfrm>
              <a:off x="4342532"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7B6C874-FB7B-46B3-B75F-A506C13050A2}"/>
                </a:ext>
              </a:extLst>
            </p:cNvPr>
            <p:cNvCxnSpPr/>
            <p:nvPr/>
          </p:nvCxnSpPr>
          <p:spPr bwMode="auto">
            <a:xfrm>
              <a:off x="4683241"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grpSp>
      <p:sp>
        <p:nvSpPr>
          <p:cNvPr id="29" name="Rectangle 28">
            <a:extLst>
              <a:ext uri="{FF2B5EF4-FFF2-40B4-BE49-F238E27FC236}">
                <a16:creationId xmlns:a16="http://schemas.microsoft.com/office/drawing/2014/main" id="{908FB2C9-D001-4583-8178-76D82AB5F27C}"/>
              </a:ext>
            </a:extLst>
          </p:cNvPr>
          <p:cNvSpPr/>
          <p:nvPr/>
        </p:nvSpPr>
        <p:spPr bwMode="auto">
          <a:xfrm>
            <a:off x="1199150" y="4320925"/>
            <a:ext cx="432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2" name="TextBox 31">
            <a:extLst>
              <a:ext uri="{FF2B5EF4-FFF2-40B4-BE49-F238E27FC236}">
                <a16:creationId xmlns:a16="http://schemas.microsoft.com/office/drawing/2014/main" id="{E6E6B9AE-2B9B-4DA8-A50A-BC130E0C2D60}"/>
              </a:ext>
            </a:extLst>
          </p:cNvPr>
          <p:cNvSpPr txBox="1"/>
          <p:nvPr/>
        </p:nvSpPr>
        <p:spPr bwMode="auto">
          <a:xfrm>
            <a:off x="2965146" y="4537500"/>
            <a:ext cx="788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a:t>
            </a:r>
          </a:p>
        </p:txBody>
      </p:sp>
      <p:sp>
        <p:nvSpPr>
          <p:cNvPr id="33" name="TextBox 32">
            <a:extLst>
              <a:ext uri="{FF2B5EF4-FFF2-40B4-BE49-F238E27FC236}">
                <a16:creationId xmlns:a16="http://schemas.microsoft.com/office/drawing/2014/main" id="{BC13A0FE-757B-4EB9-BD2B-85CBABAD3A9A}"/>
              </a:ext>
            </a:extLst>
          </p:cNvPr>
          <p:cNvSpPr txBox="1"/>
          <p:nvPr/>
        </p:nvSpPr>
        <p:spPr bwMode="auto">
          <a:xfrm>
            <a:off x="1149416"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40" name="Rectangle 39">
            <a:extLst>
              <a:ext uri="{FF2B5EF4-FFF2-40B4-BE49-F238E27FC236}">
                <a16:creationId xmlns:a16="http://schemas.microsoft.com/office/drawing/2014/main" id="{B3E514EE-C916-4473-BEB8-A3FF388F9F87}"/>
              </a:ext>
            </a:extLst>
          </p:cNvPr>
          <p:cNvSpPr/>
          <p:nvPr/>
        </p:nvSpPr>
        <p:spPr bwMode="auto">
          <a:xfrm>
            <a:off x="4655597" y="5123404"/>
            <a:ext cx="431157"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Rectangle 41">
            <a:extLst>
              <a:ext uri="{FF2B5EF4-FFF2-40B4-BE49-F238E27FC236}">
                <a16:creationId xmlns:a16="http://schemas.microsoft.com/office/drawing/2014/main" id="{D9EBF4AF-B26C-4912-84CF-4FDBF034C791}"/>
              </a:ext>
            </a:extLst>
          </p:cNvPr>
          <p:cNvSpPr/>
          <p:nvPr/>
        </p:nvSpPr>
        <p:spPr bwMode="auto">
          <a:xfrm>
            <a:off x="5087991" y="5123404"/>
            <a:ext cx="431157"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4" name="Rectangle 43">
            <a:extLst>
              <a:ext uri="{FF2B5EF4-FFF2-40B4-BE49-F238E27FC236}">
                <a16:creationId xmlns:a16="http://schemas.microsoft.com/office/drawing/2014/main" id="{A66DB8FA-C6E1-4AB8-98F5-CD0B17D50D6D}"/>
              </a:ext>
            </a:extLst>
          </p:cNvPr>
          <p:cNvSpPr/>
          <p:nvPr/>
        </p:nvSpPr>
        <p:spPr bwMode="auto">
          <a:xfrm>
            <a:off x="3791431" y="5123404"/>
            <a:ext cx="431157"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 name="Rectangle 44">
            <a:extLst>
              <a:ext uri="{FF2B5EF4-FFF2-40B4-BE49-F238E27FC236}">
                <a16:creationId xmlns:a16="http://schemas.microsoft.com/office/drawing/2014/main" id="{910538CC-2E65-4CF5-B721-C61233FFC1C9}"/>
              </a:ext>
            </a:extLst>
          </p:cNvPr>
          <p:cNvSpPr/>
          <p:nvPr/>
        </p:nvSpPr>
        <p:spPr bwMode="auto">
          <a:xfrm>
            <a:off x="4223825" y="5123404"/>
            <a:ext cx="431157"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7" name="Rectangle 46">
            <a:extLst>
              <a:ext uri="{FF2B5EF4-FFF2-40B4-BE49-F238E27FC236}">
                <a16:creationId xmlns:a16="http://schemas.microsoft.com/office/drawing/2014/main" id="{3F79EF04-C866-449E-8D91-9A107280AFF2}"/>
              </a:ext>
            </a:extLst>
          </p:cNvPr>
          <p:cNvSpPr/>
          <p:nvPr/>
        </p:nvSpPr>
        <p:spPr bwMode="auto">
          <a:xfrm>
            <a:off x="2926759" y="5123404"/>
            <a:ext cx="431157"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8" name="Rectangle 47">
            <a:extLst>
              <a:ext uri="{FF2B5EF4-FFF2-40B4-BE49-F238E27FC236}">
                <a16:creationId xmlns:a16="http://schemas.microsoft.com/office/drawing/2014/main" id="{E5A720D5-B652-4EC7-95E9-6003B8B89689}"/>
              </a:ext>
            </a:extLst>
          </p:cNvPr>
          <p:cNvSpPr/>
          <p:nvPr/>
        </p:nvSpPr>
        <p:spPr bwMode="auto">
          <a:xfrm>
            <a:off x="3359153" y="5123404"/>
            <a:ext cx="431157"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0" name="Rectangle 49">
            <a:extLst>
              <a:ext uri="{FF2B5EF4-FFF2-40B4-BE49-F238E27FC236}">
                <a16:creationId xmlns:a16="http://schemas.microsoft.com/office/drawing/2014/main" id="{22FF33C4-D5F5-4497-8733-8EDD97429C8A}"/>
              </a:ext>
            </a:extLst>
          </p:cNvPr>
          <p:cNvSpPr/>
          <p:nvPr/>
        </p:nvSpPr>
        <p:spPr bwMode="auto">
          <a:xfrm>
            <a:off x="2062592" y="5123404"/>
            <a:ext cx="431157"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Rectangle 50">
            <a:extLst>
              <a:ext uri="{FF2B5EF4-FFF2-40B4-BE49-F238E27FC236}">
                <a16:creationId xmlns:a16="http://schemas.microsoft.com/office/drawing/2014/main" id="{CA482369-28D6-43B3-B66E-31007991FC37}"/>
              </a:ext>
            </a:extLst>
          </p:cNvPr>
          <p:cNvSpPr/>
          <p:nvPr/>
        </p:nvSpPr>
        <p:spPr bwMode="auto">
          <a:xfrm>
            <a:off x="2494986" y="5123404"/>
            <a:ext cx="431157"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3" name="Rectangle 52">
            <a:extLst>
              <a:ext uri="{FF2B5EF4-FFF2-40B4-BE49-F238E27FC236}">
                <a16:creationId xmlns:a16="http://schemas.microsoft.com/office/drawing/2014/main" id="{A93902CC-15E9-40DE-A1F8-C7542C46E750}"/>
              </a:ext>
            </a:extLst>
          </p:cNvPr>
          <p:cNvSpPr/>
          <p:nvPr/>
        </p:nvSpPr>
        <p:spPr bwMode="auto">
          <a:xfrm>
            <a:off x="1199149" y="5123404"/>
            <a:ext cx="431157"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4" name="Rectangle 53">
            <a:extLst>
              <a:ext uri="{FF2B5EF4-FFF2-40B4-BE49-F238E27FC236}">
                <a16:creationId xmlns:a16="http://schemas.microsoft.com/office/drawing/2014/main" id="{D3305E14-FEA9-4A78-95CC-923AF84BAB7D}"/>
              </a:ext>
            </a:extLst>
          </p:cNvPr>
          <p:cNvSpPr/>
          <p:nvPr/>
        </p:nvSpPr>
        <p:spPr bwMode="auto">
          <a:xfrm>
            <a:off x="1631543" y="5123404"/>
            <a:ext cx="431157"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5" name="TextBox 54">
            <a:extLst>
              <a:ext uri="{FF2B5EF4-FFF2-40B4-BE49-F238E27FC236}">
                <a16:creationId xmlns:a16="http://schemas.microsoft.com/office/drawing/2014/main" id="{E490DF3C-2C3A-4182-A170-2FAB21165D9D}"/>
              </a:ext>
            </a:extLst>
          </p:cNvPr>
          <p:cNvSpPr txBox="1"/>
          <p:nvPr/>
        </p:nvSpPr>
        <p:spPr bwMode="auto">
          <a:xfrm>
            <a:off x="1582972"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56" name="TextBox 55">
            <a:extLst>
              <a:ext uri="{FF2B5EF4-FFF2-40B4-BE49-F238E27FC236}">
                <a16:creationId xmlns:a16="http://schemas.microsoft.com/office/drawing/2014/main" id="{428A05E6-0ED7-4926-A0D9-EEBF6AF3BA0B}"/>
              </a:ext>
            </a:extLst>
          </p:cNvPr>
          <p:cNvSpPr txBox="1"/>
          <p:nvPr/>
        </p:nvSpPr>
        <p:spPr bwMode="auto">
          <a:xfrm>
            <a:off x="2016528"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57" name="TextBox 56">
            <a:extLst>
              <a:ext uri="{FF2B5EF4-FFF2-40B4-BE49-F238E27FC236}">
                <a16:creationId xmlns:a16="http://schemas.microsoft.com/office/drawing/2014/main" id="{3558FDFC-4A6C-40D2-967A-BA4823498F16}"/>
              </a:ext>
            </a:extLst>
          </p:cNvPr>
          <p:cNvSpPr txBox="1"/>
          <p:nvPr/>
        </p:nvSpPr>
        <p:spPr bwMode="auto">
          <a:xfrm>
            <a:off x="2450084"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58" name="TextBox 57">
            <a:extLst>
              <a:ext uri="{FF2B5EF4-FFF2-40B4-BE49-F238E27FC236}">
                <a16:creationId xmlns:a16="http://schemas.microsoft.com/office/drawing/2014/main" id="{5E3CD5FE-1F57-4B72-B9D2-AEEAFC471062}"/>
              </a:ext>
            </a:extLst>
          </p:cNvPr>
          <p:cNvSpPr txBox="1"/>
          <p:nvPr/>
        </p:nvSpPr>
        <p:spPr bwMode="auto">
          <a:xfrm>
            <a:off x="2883640"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59" name="TextBox 58">
            <a:extLst>
              <a:ext uri="{FF2B5EF4-FFF2-40B4-BE49-F238E27FC236}">
                <a16:creationId xmlns:a16="http://schemas.microsoft.com/office/drawing/2014/main" id="{6ED33117-A508-4B04-BAA6-0835410EF608}"/>
              </a:ext>
            </a:extLst>
          </p:cNvPr>
          <p:cNvSpPr txBox="1"/>
          <p:nvPr/>
        </p:nvSpPr>
        <p:spPr bwMode="auto">
          <a:xfrm>
            <a:off x="3317196"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60" name="TextBox 59">
            <a:extLst>
              <a:ext uri="{FF2B5EF4-FFF2-40B4-BE49-F238E27FC236}">
                <a16:creationId xmlns:a16="http://schemas.microsoft.com/office/drawing/2014/main" id="{E3014D40-C5D4-4A3A-98CF-F8EA17A98DF1}"/>
              </a:ext>
            </a:extLst>
          </p:cNvPr>
          <p:cNvSpPr txBox="1"/>
          <p:nvPr/>
        </p:nvSpPr>
        <p:spPr bwMode="auto">
          <a:xfrm>
            <a:off x="3750752"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61" name="TextBox 60">
            <a:extLst>
              <a:ext uri="{FF2B5EF4-FFF2-40B4-BE49-F238E27FC236}">
                <a16:creationId xmlns:a16="http://schemas.microsoft.com/office/drawing/2014/main" id="{04C3D6EE-A6AD-4365-B15B-63BEAAAABFBD}"/>
              </a:ext>
            </a:extLst>
          </p:cNvPr>
          <p:cNvSpPr txBox="1"/>
          <p:nvPr/>
        </p:nvSpPr>
        <p:spPr bwMode="auto">
          <a:xfrm>
            <a:off x="4184308"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62" name="TextBox 61">
            <a:extLst>
              <a:ext uri="{FF2B5EF4-FFF2-40B4-BE49-F238E27FC236}">
                <a16:creationId xmlns:a16="http://schemas.microsoft.com/office/drawing/2014/main" id="{85A54734-491D-4005-8E16-7807C814D72B}"/>
              </a:ext>
            </a:extLst>
          </p:cNvPr>
          <p:cNvSpPr txBox="1"/>
          <p:nvPr/>
        </p:nvSpPr>
        <p:spPr bwMode="auto">
          <a:xfrm>
            <a:off x="4617864"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63" name="TextBox 62">
            <a:extLst>
              <a:ext uri="{FF2B5EF4-FFF2-40B4-BE49-F238E27FC236}">
                <a16:creationId xmlns:a16="http://schemas.microsoft.com/office/drawing/2014/main" id="{86EC7E7F-44E3-432A-82A4-5585837BEE19}"/>
              </a:ext>
            </a:extLst>
          </p:cNvPr>
          <p:cNvSpPr txBox="1"/>
          <p:nvPr/>
        </p:nvSpPr>
        <p:spPr bwMode="auto">
          <a:xfrm>
            <a:off x="5051419"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sp>
        <p:nvSpPr>
          <p:cNvPr id="52" name="TextBox 51">
            <a:extLst>
              <a:ext uri="{FF2B5EF4-FFF2-40B4-BE49-F238E27FC236}">
                <a16:creationId xmlns:a16="http://schemas.microsoft.com/office/drawing/2014/main" id="{04A7BB64-F662-4369-9ACD-3D6F9AF674A2}"/>
              </a:ext>
            </a:extLst>
          </p:cNvPr>
          <p:cNvSpPr txBox="1"/>
          <p:nvPr/>
        </p:nvSpPr>
        <p:spPr>
          <a:xfrm>
            <a:off x="5900680" y="1180184"/>
            <a:ext cx="5955960" cy="3789242"/>
          </a:xfrm>
          <a:prstGeom prst="rect">
            <a:avLst/>
          </a:prstGeom>
          <a:noFill/>
        </p:spPr>
        <p:txBody>
          <a:bodyPr wrap="square">
            <a:spAutoFit/>
          </a:bodyPr>
          <a:lstStyle/>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How many equal parts has this one-hundred grid been divided into?</a:t>
            </a: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What is the </a:t>
            </a:r>
            <a:r>
              <a:rPr kumimoji="0" lang="en-GB" sz="1600" b="0" i="0" u="none" strike="noStrike" kern="1200" cap="none" spc="0" normalizeH="0" baseline="0" noProof="0" dirty="0">
                <a:ln>
                  <a:noFill/>
                </a:ln>
                <a:solidFill>
                  <a:schemeClr val="bg2"/>
                </a:solidFill>
                <a:effectLst/>
                <a:uLnTx/>
                <a:uFillTx/>
                <a:latin typeface="Arial"/>
                <a:ea typeface="+mn-ea"/>
                <a:cs typeface="+mn-cs"/>
              </a:rPr>
              <a:t>value</a:t>
            </a:r>
            <a:r>
              <a:rPr kumimoji="0" lang="en-GB" sz="16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 of each equal part? How do you know?</a:t>
            </a: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Use a Dienes hundred square. Show how the hundred square can be divided into ten equal parts. </a:t>
            </a: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Use a printed hundred grid and divide it into 10 equal parts.  What is the value of each part?</a:t>
            </a:r>
          </a:p>
          <a:p>
            <a:pPr marL="285750" indent="-285750" fontAlgn="base">
              <a:lnSpc>
                <a:spcPct val="120000"/>
              </a:lnSpc>
              <a:spcBef>
                <a:spcPts val="600"/>
              </a:spcBef>
              <a:spcAft>
                <a:spcPts val="600"/>
              </a:spcAft>
              <a:buClr>
                <a:srgbClr val="585858"/>
              </a:buClr>
              <a:buFont typeface="Arial" panose="020B0604020202020204" pitchFamily="34" charset="0"/>
              <a:buChar char="•"/>
            </a:pPr>
            <a:r>
              <a:rPr kumimoji="0" lang="en-GB" sz="1600" b="0" i="0" u="none" strike="noStrike" kern="1200" cap="none" spc="0" normalizeH="0" baseline="0" noProof="0" dirty="0">
                <a:ln>
                  <a:noFill/>
                </a:ln>
                <a:solidFill>
                  <a:schemeClr val="bg2"/>
                </a:solidFill>
                <a:effectLst/>
                <a:uLnTx/>
                <a:uFillTx/>
                <a:latin typeface="Arial"/>
                <a:ea typeface="+mn-ea"/>
                <a:cs typeface="+mn-cs"/>
              </a:rPr>
              <a:t>Write an equation to express the relationship. Can you write a different equation?</a:t>
            </a:r>
            <a:endParaRPr kumimoji="0" lang="en-GB" sz="1600" b="0" i="0" u="none" strike="noStrike" kern="1200" cap="none" spc="0" normalizeH="0" baseline="0" noProof="0" dirty="0">
              <a:ln>
                <a:noFill/>
              </a:ln>
              <a:solidFill>
                <a:schemeClr val="bg2"/>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4" name="TextBox 63">
            <a:extLst>
              <a:ext uri="{FF2B5EF4-FFF2-40B4-BE49-F238E27FC236}">
                <a16:creationId xmlns:a16="http://schemas.microsoft.com/office/drawing/2014/main" id="{4FB654D2-6118-4602-B444-71F69369835E}"/>
              </a:ext>
            </a:extLst>
          </p:cNvPr>
          <p:cNvSpPr txBox="1"/>
          <p:nvPr/>
        </p:nvSpPr>
        <p:spPr bwMode="auto">
          <a:xfrm>
            <a:off x="5928270" y="4600094"/>
            <a:ext cx="58799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10 + 10 + 10 + 10 + 10 + 10 + 10 + 10 + 10 + 10</a:t>
            </a:r>
          </a:p>
        </p:txBody>
      </p:sp>
      <p:sp>
        <p:nvSpPr>
          <p:cNvPr id="65" name="TextBox 64">
            <a:extLst>
              <a:ext uri="{FF2B5EF4-FFF2-40B4-BE49-F238E27FC236}">
                <a16:creationId xmlns:a16="http://schemas.microsoft.com/office/drawing/2014/main" id="{2AAE05B8-1D35-4E16-8EB6-E7A34DCF837D}"/>
              </a:ext>
            </a:extLst>
          </p:cNvPr>
          <p:cNvSpPr txBox="1"/>
          <p:nvPr/>
        </p:nvSpPr>
        <p:spPr bwMode="auto">
          <a:xfrm>
            <a:off x="5928270" y="5323967"/>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10 × 10</a:t>
            </a:r>
          </a:p>
        </p:txBody>
      </p:sp>
      <p:sp>
        <p:nvSpPr>
          <p:cNvPr id="67" name="TextBox 66">
            <a:extLst>
              <a:ext uri="{FF2B5EF4-FFF2-40B4-BE49-F238E27FC236}">
                <a16:creationId xmlns:a16="http://schemas.microsoft.com/office/drawing/2014/main" id="{54F4BC7E-B6DB-4E5F-8B22-5AD66FF9FA9D}"/>
              </a:ext>
            </a:extLst>
          </p:cNvPr>
          <p:cNvSpPr txBox="1"/>
          <p:nvPr/>
        </p:nvSpPr>
        <p:spPr bwMode="auto">
          <a:xfrm>
            <a:off x="5928270" y="6001294"/>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10 = 10</a:t>
            </a:r>
          </a:p>
        </p:txBody>
      </p:sp>
      <p:sp>
        <p:nvSpPr>
          <p:cNvPr id="17" name="Title 16">
            <a:extLst>
              <a:ext uri="{FF2B5EF4-FFF2-40B4-BE49-F238E27FC236}">
                <a16:creationId xmlns:a16="http://schemas.microsoft.com/office/drawing/2014/main" id="{E84DB038-3E69-460C-8867-BCFABAC50041}"/>
              </a:ext>
            </a:extLst>
          </p:cNvPr>
          <p:cNvSpPr>
            <a:spLocks noGrp="1"/>
          </p:cNvSpPr>
          <p:nvPr>
            <p:ph type="title"/>
          </p:nvPr>
        </p:nvSpPr>
        <p:spPr/>
        <p:txBody>
          <a:bodyPr/>
          <a:lstStyle/>
          <a:p>
            <a:r>
              <a:rPr lang="en-US" altLang="en-US" dirty="0"/>
              <a:t>3NPV-4 Reading scales with 2, 4, 5 or 10 intervals</a:t>
            </a:r>
            <a:endParaRPr lang="en-GB" dirty="0"/>
          </a:p>
        </p:txBody>
      </p:sp>
    </p:spTree>
    <p:extLst>
      <p:ext uri="{BB962C8B-B14F-4D97-AF65-F5344CB8AC3E}">
        <p14:creationId xmlns:p14="http://schemas.microsoft.com/office/powerpoint/2010/main" val="428988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0" grpId="0" animBg="1"/>
      <p:bldP spid="42" grpId="0" animBg="1"/>
      <p:bldP spid="44" grpId="0" animBg="1"/>
      <p:bldP spid="45" grpId="0" animBg="1"/>
      <p:bldP spid="47" grpId="0" animBg="1"/>
      <p:bldP spid="48" grpId="0" animBg="1"/>
      <p:bldP spid="50" grpId="0" animBg="1"/>
      <p:bldP spid="51" grpId="0" animBg="1"/>
      <p:bldP spid="53" grpId="0" animBg="1"/>
      <p:bldP spid="54" grpId="0" animBg="1"/>
      <p:bldP spid="55" grpId="0"/>
      <p:bldP spid="56" grpId="0"/>
      <p:bldP spid="57" grpId="0"/>
      <p:bldP spid="58" grpId="0"/>
      <p:bldP spid="59" grpId="0"/>
      <p:bldP spid="60" grpId="0"/>
      <p:bldP spid="61" grpId="0"/>
      <p:bldP spid="62" grpId="0"/>
      <p:bldP spid="63" grpId="0"/>
      <p:bldP spid="64" grpId="0"/>
      <p:bldP spid="65"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087E-D59C-4231-99A3-F334B18C3CD7}"/>
              </a:ext>
            </a:extLst>
          </p:cNvPr>
          <p:cNvSpPr>
            <a:spLocks noGrp="1"/>
          </p:cNvSpPr>
          <p:nvPr>
            <p:ph type="title"/>
          </p:nvPr>
        </p:nvSpPr>
        <p:spPr/>
        <p:txBody>
          <a:bodyPr/>
          <a:lstStyle/>
          <a:p>
            <a:r>
              <a:rPr lang="en-US" altLang="en-US" dirty="0"/>
              <a:t>3NPV-4 Reading scales with 2, 4, 5 or 10 intervals</a:t>
            </a:r>
            <a:endParaRPr lang="en-GB" dirty="0"/>
          </a:p>
        </p:txBody>
      </p:sp>
      <p:sp>
        <p:nvSpPr>
          <p:cNvPr id="11" name="TextBox 10">
            <a:extLst>
              <a:ext uri="{FF2B5EF4-FFF2-40B4-BE49-F238E27FC236}">
                <a16:creationId xmlns:a16="http://schemas.microsoft.com/office/drawing/2014/main" id="{C96D3798-8088-425D-9BBA-5C67CFAE6BC6}"/>
              </a:ext>
            </a:extLst>
          </p:cNvPr>
          <p:cNvSpPr txBox="1"/>
          <p:nvPr/>
        </p:nvSpPr>
        <p:spPr>
          <a:xfrm>
            <a:off x="234573" y="1331799"/>
            <a:ext cx="556137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4, 5 and 10 part composition of 100</a:t>
            </a:r>
          </a:p>
        </p:txBody>
      </p:sp>
      <p:sp>
        <p:nvSpPr>
          <p:cNvPr id="12" name="TextBox 11">
            <a:extLst>
              <a:ext uri="{FF2B5EF4-FFF2-40B4-BE49-F238E27FC236}">
                <a16:creationId xmlns:a16="http://schemas.microsoft.com/office/drawing/2014/main" id="{1864E683-7D83-4ADB-869E-07DBE62E82F6}"/>
              </a:ext>
            </a:extLst>
          </p:cNvPr>
          <p:cNvSpPr txBox="1"/>
          <p:nvPr/>
        </p:nvSpPr>
        <p:spPr>
          <a:xfrm>
            <a:off x="506636" y="2186040"/>
            <a:ext cx="114311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part</a:t>
            </a:r>
          </a:p>
        </p:txBody>
      </p:sp>
      <p:sp>
        <p:nvSpPr>
          <p:cNvPr id="13" name="TextBox 12">
            <a:extLst>
              <a:ext uri="{FF2B5EF4-FFF2-40B4-BE49-F238E27FC236}">
                <a16:creationId xmlns:a16="http://schemas.microsoft.com/office/drawing/2014/main" id="{A437BF3D-6CDC-4193-91A6-93B1A75904B4}"/>
              </a:ext>
            </a:extLst>
          </p:cNvPr>
          <p:cNvSpPr txBox="1"/>
          <p:nvPr/>
        </p:nvSpPr>
        <p:spPr>
          <a:xfrm>
            <a:off x="506636" y="3283694"/>
            <a:ext cx="114311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part</a:t>
            </a:r>
          </a:p>
        </p:txBody>
      </p:sp>
      <p:sp>
        <p:nvSpPr>
          <p:cNvPr id="14" name="TextBox 13">
            <a:extLst>
              <a:ext uri="{FF2B5EF4-FFF2-40B4-BE49-F238E27FC236}">
                <a16:creationId xmlns:a16="http://schemas.microsoft.com/office/drawing/2014/main" id="{E53BD90E-354F-4A7A-8C69-DA7195C11400}"/>
              </a:ext>
            </a:extLst>
          </p:cNvPr>
          <p:cNvSpPr txBox="1"/>
          <p:nvPr/>
        </p:nvSpPr>
        <p:spPr>
          <a:xfrm>
            <a:off x="506636" y="4381348"/>
            <a:ext cx="114311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part</a:t>
            </a:r>
          </a:p>
        </p:txBody>
      </p:sp>
      <p:sp>
        <p:nvSpPr>
          <p:cNvPr id="15" name="TextBox 14">
            <a:extLst>
              <a:ext uri="{FF2B5EF4-FFF2-40B4-BE49-F238E27FC236}">
                <a16:creationId xmlns:a16="http://schemas.microsoft.com/office/drawing/2014/main" id="{E7B7252D-A19B-4FA1-BB2E-1D4429699496}"/>
              </a:ext>
            </a:extLst>
          </p:cNvPr>
          <p:cNvSpPr txBox="1"/>
          <p:nvPr/>
        </p:nvSpPr>
        <p:spPr>
          <a:xfrm>
            <a:off x="506636" y="5476299"/>
            <a:ext cx="114311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part</a:t>
            </a:r>
          </a:p>
        </p:txBody>
      </p:sp>
      <p:sp>
        <p:nvSpPr>
          <p:cNvPr id="7" name="Content Placeholder 2">
            <a:extLst>
              <a:ext uri="{FF2B5EF4-FFF2-40B4-BE49-F238E27FC236}">
                <a16:creationId xmlns:a16="http://schemas.microsoft.com/office/drawing/2014/main" id="{19263978-D116-4D1E-BBF7-0784D065CE86}"/>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divide the hundred into 2 equal parts, what is the value of each part?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if we divide the hundred into 4 equal parts?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5 equal parts?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10 equal parts?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38" name="Picture 37" descr="A close up of a logo&#10;&#10;Description automatically generated">
            <a:extLst>
              <a:ext uri="{FF2B5EF4-FFF2-40B4-BE49-F238E27FC236}">
                <a16:creationId xmlns:a16="http://schemas.microsoft.com/office/drawing/2014/main" id="{4A811E42-6334-48F1-86B0-B20A97D3D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819" y="5243228"/>
            <a:ext cx="4119665" cy="927809"/>
          </a:xfrm>
          <a:prstGeom prst="rect">
            <a:avLst/>
          </a:prstGeom>
        </p:spPr>
      </p:pic>
      <p:sp>
        <p:nvSpPr>
          <p:cNvPr id="39" name="Rectangle 38">
            <a:extLst>
              <a:ext uri="{FF2B5EF4-FFF2-40B4-BE49-F238E27FC236}">
                <a16:creationId xmlns:a16="http://schemas.microsoft.com/office/drawing/2014/main" id="{53243993-3411-47FB-9A4D-D0FEAEFA2C8F}"/>
              </a:ext>
            </a:extLst>
          </p:cNvPr>
          <p:cNvSpPr/>
          <p:nvPr/>
        </p:nvSpPr>
        <p:spPr>
          <a:xfrm>
            <a:off x="1756305"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96A4EEA2-0B4A-40A6-913B-6C889777B28C}"/>
              </a:ext>
            </a:extLst>
          </p:cNvPr>
          <p:cNvSpPr/>
          <p:nvPr/>
        </p:nvSpPr>
        <p:spPr>
          <a:xfrm>
            <a:off x="2168110"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B6076DC9-E2EB-45A7-B7AF-0BDCBBB571A9}"/>
              </a:ext>
            </a:extLst>
          </p:cNvPr>
          <p:cNvSpPr/>
          <p:nvPr/>
        </p:nvSpPr>
        <p:spPr>
          <a:xfrm>
            <a:off x="2582296"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88875D9A-2AA7-4F00-A1EB-A8F6FD1510D0}"/>
              </a:ext>
            </a:extLst>
          </p:cNvPr>
          <p:cNvSpPr/>
          <p:nvPr/>
        </p:nvSpPr>
        <p:spPr>
          <a:xfrm>
            <a:off x="2994101"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2E513ED7-9E28-405E-9309-4B1CE33B5BD5}"/>
              </a:ext>
            </a:extLst>
          </p:cNvPr>
          <p:cNvSpPr/>
          <p:nvPr/>
        </p:nvSpPr>
        <p:spPr>
          <a:xfrm>
            <a:off x="3380630"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3AD1FCE8-9F51-4FF3-A68C-1853082C761C}"/>
              </a:ext>
            </a:extLst>
          </p:cNvPr>
          <p:cNvSpPr/>
          <p:nvPr/>
        </p:nvSpPr>
        <p:spPr>
          <a:xfrm>
            <a:off x="3792435"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234E69B2-E38F-452F-822D-ED81BF1BBD80}"/>
              </a:ext>
            </a:extLst>
          </p:cNvPr>
          <p:cNvSpPr/>
          <p:nvPr/>
        </p:nvSpPr>
        <p:spPr>
          <a:xfrm>
            <a:off x="4206621"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3ED8E742-37FD-46BF-99A4-A665E693A5DD}"/>
              </a:ext>
            </a:extLst>
          </p:cNvPr>
          <p:cNvSpPr/>
          <p:nvPr/>
        </p:nvSpPr>
        <p:spPr>
          <a:xfrm>
            <a:off x="4618426"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09183771-1DF4-4691-BF8F-609CFD6B5848}"/>
              </a:ext>
            </a:extLst>
          </p:cNvPr>
          <p:cNvSpPr/>
          <p:nvPr/>
        </p:nvSpPr>
        <p:spPr>
          <a:xfrm>
            <a:off x="5032669"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D4CA4B2A-5BC4-4143-BEE4-F688938709A9}"/>
              </a:ext>
            </a:extLst>
          </p:cNvPr>
          <p:cNvSpPr/>
          <p:nvPr/>
        </p:nvSpPr>
        <p:spPr>
          <a:xfrm>
            <a:off x="5444474"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1925E097-9A51-427C-AE6A-9FE5C5D0FD49}"/>
              </a:ext>
            </a:extLst>
          </p:cNvPr>
          <p:cNvSpPr/>
          <p:nvPr/>
        </p:nvSpPr>
        <p:spPr>
          <a:xfrm>
            <a:off x="3518858" y="5394351"/>
            <a:ext cx="762945" cy="23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0" name="TextBox 49">
            <a:extLst>
              <a:ext uri="{FF2B5EF4-FFF2-40B4-BE49-F238E27FC236}">
                <a16:creationId xmlns:a16="http://schemas.microsoft.com/office/drawing/2014/main" id="{A96A4FBF-AB3E-4411-A017-E88F47B067E1}"/>
              </a:ext>
            </a:extLst>
          </p:cNvPr>
          <p:cNvSpPr txBox="1"/>
          <p:nvPr/>
        </p:nvSpPr>
        <p:spPr>
          <a:xfrm>
            <a:off x="1708538" y="575938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1" name="TextBox 50">
            <a:extLst>
              <a:ext uri="{FF2B5EF4-FFF2-40B4-BE49-F238E27FC236}">
                <a16:creationId xmlns:a16="http://schemas.microsoft.com/office/drawing/2014/main" id="{ADDFC2E5-41EB-4FE1-AD27-652D87D26CBE}"/>
              </a:ext>
            </a:extLst>
          </p:cNvPr>
          <p:cNvSpPr txBox="1"/>
          <p:nvPr/>
        </p:nvSpPr>
        <p:spPr>
          <a:xfrm>
            <a:off x="2119612" y="575938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2" name="TextBox 51">
            <a:extLst>
              <a:ext uri="{FF2B5EF4-FFF2-40B4-BE49-F238E27FC236}">
                <a16:creationId xmlns:a16="http://schemas.microsoft.com/office/drawing/2014/main" id="{7B570088-F747-4F57-8A3C-F18CB3A020D1}"/>
              </a:ext>
            </a:extLst>
          </p:cNvPr>
          <p:cNvSpPr txBox="1"/>
          <p:nvPr/>
        </p:nvSpPr>
        <p:spPr>
          <a:xfrm>
            <a:off x="2530686" y="575938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3" name="TextBox 52">
            <a:extLst>
              <a:ext uri="{FF2B5EF4-FFF2-40B4-BE49-F238E27FC236}">
                <a16:creationId xmlns:a16="http://schemas.microsoft.com/office/drawing/2014/main" id="{AADA6F4D-8C29-4FB1-9664-20A4F40D3FA3}"/>
              </a:ext>
            </a:extLst>
          </p:cNvPr>
          <p:cNvSpPr txBox="1"/>
          <p:nvPr/>
        </p:nvSpPr>
        <p:spPr>
          <a:xfrm>
            <a:off x="2941760" y="575938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4" name="TextBox 53">
            <a:extLst>
              <a:ext uri="{FF2B5EF4-FFF2-40B4-BE49-F238E27FC236}">
                <a16:creationId xmlns:a16="http://schemas.microsoft.com/office/drawing/2014/main" id="{22E7EB42-9DAD-46B2-841B-BE58D5FB9BFE}"/>
              </a:ext>
            </a:extLst>
          </p:cNvPr>
          <p:cNvSpPr txBox="1"/>
          <p:nvPr/>
        </p:nvSpPr>
        <p:spPr>
          <a:xfrm>
            <a:off x="3352834" y="575938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5" name="TextBox 54">
            <a:extLst>
              <a:ext uri="{FF2B5EF4-FFF2-40B4-BE49-F238E27FC236}">
                <a16:creationId xmlns:a16="http://schemas.microsoft.com/office/drawing/2014/main" id="{3E517278-DB8C-47AB-97EB-D09818D7F0A5}"/>
              </a:ext>
            </a:extLst>
          </p:cNvPr>
          <p:cNvSpPr txBox="1"/>
          <p:nvPr/>
        </p:nvSpPr>
        <p:spPr>
          <a:xfrm>
            <a:off x="3763908" y="575938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6" name="TextBox 55">
            <a:extLst>
              <a:ext uri="{FF2B5EF4-FFF2-40B4-BE49-F238E27FC236}">
                <a16:creationId xmlns:a16="http://schemas.microsoft.com/office/drawing/2014/main" id="{CA56BC72-E971-4B0D-99A4-4ECDB4B65520}"/>
              </a:ext>
            </a:extLst>
          </p:cNvPr>
          <p:cNvSpPr txBox="1"/>
          <p:nvPr/>
        </p:nvSpPr>
        <p:spPr>
          <a:xfrm>
            <a:off x="4174982" y="575938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7" name="TextBox 56">
            <a:extLst>
              <a:ext uri="{FF2B5EF4-FFF2-40B4-BE49-F238E27FC236}">
                <a16:creationId xmlns:a16="http://schemas.microsoft.com/office/drawing/2014/main" id="{A5D9242B-0140-4CFC-918D-EDE031A0A6B1}"/>
              </a:ext>
            </a:extLst>
          </p:cNvPr>
          <p:cNvSpPr txBox="1"/>
          <p:nvPr/>
        </p:nvSpPr>
        <p:spPr>
          <a:xfrm>
            <a:off x="4586056" y="575938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8" name="TextBox 57">
            <a:extLst>
              <a:ext uri="{FF2B5EF4-FFF2-40B4-BE49-F238E27FC236}">
                <a16:creationId xmlns:a16="http://schemas.microsoft.com/office/drawing/2014/main" id="{74082E6C-79A2-4A3B-B6DE-0ADE8446177A}"/>
              </a:ext>
            </a:extLst>
          </p:cNvPr>
          <p:cNvSpPr txBox="1"/>
          <p:nvPr/>
        </p:nvSpPr>
        <p:spPr>
          <a:xfrm>
            <a:off x="4997130" y="575938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9" name="TextBox 58">
            <a:extLst>
              <a:ext uri="{FF2B5EF4-FFF2-40B4-BE49-F238E27FC236}">
                <a16:creationId xmlns:a16="http://schemas.microsoft.com/office/drawing/2014/main" id="{FA620C3C-2F68-4F14-A322-97E264B0437B}"/>
              </a:ext>
            </a:extLst>
          </p:cNvPr>
          <p:cNvSpPr txBox="1"/>
          <p:nvPr/>
        </p:nvSpPr>
        <p:spPr>
          <a:xfrm>
            <a:off x="5408201" y="575938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60" name="TextBox 59">
            <a:extLst>
              <a:ext uri="{FF2B5EF4-FFF2-40B4-BE49-F238E27FC236}">
                <a16:creationId xmlns:a16="http://schemas.microsoft.com/office/drawing/2014/main" id="{8BCA5615-F92F-4439-AF83-52680E10033C}"/>
              </a:ext>
            </a:extLst>
          </p:cNvPr>
          <p:cNvSpPr txBox="1"/>
          <p:nvPr/>
        </p:nvSpPr>
        <p:spPr>
          <a:xfrm>
            <a:off x="3495910" y="5315205"/>
            <a:ext cx="52610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nvGrpSpPr>
          <p:cNvPr id="61" name="Group 60">
            <a:extLst>
              <a:ext uri="{FF2B5EF4-FFF2-40B4-BE49-F238E27FC236}">
                <a16:creationId xmlns:a16="http://schemas.microsoft.com/office/drawing/2014/main" id="{A6F70A2B-C4FA-4A80-AB55-4AB276C16540}"/>
              </a:ext>
            </a:extLst>
          </p:cNvPr>
          <p:cNvGrpSpPr/>
          <p:nvPr/>
        </p:nvGrpSpPr>
        <p:grpSpPr>
          <a:xfrm>
            <a:off x="1731596" y="4153632"/>
            <a:ext cx="4119664" cy="929417"/>
            <a:chOff x="2515793" y="4153631"/>
            <a:chExt cx="4119664" cy="929417"/>
          </a:xfrm>
        </p:grpSpPr>
        <p:pic>
          <p:nvPicPr>
            <p:cNvPr id="62" name="Picture 61" descr="A close up of a logo&#10;&#10;Description automatically generated">
              <a:extLst>
                <a:ext uri="{FF2B5EF4-FFF2-40B4-BE49-F238E27FC236}">
                  <a16:creationId xmlns:a16="http://schemas.microsoft.com/office/drawing/2014/main" id="{9C4A1761-04D7-4D7E-AEE1-1A76C5DD09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793" y="4153631"/>
              <a:ext cx="4119664" cy="929417"/>
            </a:xfrm>
            <a:prstGeom prst="rect">
              <a:avLst/>
            </a:prstGeom>
          </p:spPr>
        </p:pic>
        <p:sp>
          <p:nvSpPr>
            <p:cNvPr id="63" name="Rectangle 62">
              <a:extLst>
                <a:ext uri="{FF2B5EF4-FFF2-40B4-BE49-F238E27FC236}">
                  <a16:creationId xmlns:a16="http://schemas.microsoft.com/office/drawing/2014/main" id="{E7655518-1B7B-48F8-9FD2-257EA8F0D053}"/>
                </a:ext>
              </a:extLst>
            </p:cNvPr>
            <p:cNvSpPr/>
            <p:nvPr/>
          </p:nvSpPr>
          <p:spPr>
            <a:xfrm>
              <a:off x="2664350" y="47097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4" name="Rectangle 63">
              <a:extLst>
                <a:ext uri="{FF2B5EF4-FFF2-40B4-BE49-F238E27FC236}">
                  <a16:creationId xmlns:a16="http://schemas.microsoft.com/office/drawing/2014/main" id="{428EB397-F59A-4A0F-A9AB-F7E191778F6F}"/>
                </a:ext>
              </a:extLst>
            </p:cNvPr>
            <p:cNvSpPr/>
            <p:nvPr/>
          </p:nvSpPr>
          <p:spPr>
            <a:xfrm>
              <a:off x="3456362" y="47097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5" name="Rectangle 64">
              <a:extLst>
                <a:ext uri="{FF2B5EF4-FFF2-40B4-BE49-F238E27FC236}">
                  <a16:creationId xmlns:a16="http://schemas.microsoft.com/office/drawing/2014/main" id="{AA6C44E7-0D79-424A-B47C-009B05A05F09}"/>
                </a:ext>
              </a:extLst>
            </p:cNvPr>
            <p:cNvSpPr/>
            <p:nvPr/>
          </p:nvSpPr>
          <p:spPr>
            <a:xfrm>
              <a:off x="4266707" y="47097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6" name="Rectangle 65">
              <a:extLst>
                <a:ext uri="{FF2B5EF4-FFF2-40B4-BE49-F238E27FC236}">
                  <a16:creationId xmlns:a16="http://schemas.microsoft.com/office/drawing/2014/main" id="{50CEC771-1307-4E06-8D0F-6C2491C921B7}"/>
                </a:ext>
              </a:extLst>
            </p:cNvPr>
            <p:cNvSpPr/>
            <p:nvPr/>
          </p:nvSpPr>
          <p:spPr>
            <a:xfrm>
              <a:off x="5077052" y="47097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7" name="Rectangle 66">
              <a:extLst>
                <a:ext uri="{FF2B5EF4-FFF2-40B4-BE49-F238E27FC236}">
                  <a16:creationId xmlns:a16="http://schemas.microsoft.com/office/drawing/2014/main" id="{BF330244-A244-401F-98D7-64BD0B5D119A}"/>
                </a:ext>
              </a:extLst>
            </p:cNvPr>
            <p:cNvSpPr/>
            <p:nvPr/>
          </p:nvSpPr>
          <p:spPr>
            <a:xfrm>
              <a:off x="5904634" y="47097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8" name="Rectangle 67">
              <a:extLst>
                <a:ext uri="{FF2B5EF4-FFF2-40B4-BE49-F238E27FC236}">
                  <a16:creationId xmlns:a16="http://schemas.microsoft.com/office/drawing/2014/main" id="{DA9C4CFA-BEBE-4746-9A7A-684457B0ED19}"/>
                </a:ext>
              </a:extLst>
            </p:cNvPr>
            <p:cNvSpPr/>
            <p:nvPr/>
          </p:nvSpPr>
          <p:spPr>
            <a:xfrm>
              <a:off x="4303054" y="4253457"/>
              <a:ext cx="762945" cy="23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9" name="TextBox 68">
              <a:extLst>
                <a:ext uri="{FF2B5EF4-FFF2-40B4-BE49-F238E27FC236}">
                  <a16:creationId xmlns:a16="http://schemas.microsoft.com/office/drawing/2014/main" id="{50C23D94-2ABF-49D9-B3C2-DAC7939128C6}"/>
                </a:ext>
              </a:extLst>
            </p:cNvPr>
            <p:cNvSpPr txBox="1"/>
            <p:nvPr/>
          </p:nvSpPr>
          <p:spPr>
            <a:xfrm>
              <a:off x="2715459" y="4678891"/>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70" name="TextBox 69">
              <a:extLst>
                <a:ext uri="{FF2B5EF4-FFF2-40B4-BE49-F238E27FC236}">
                  <a16:creationId xmlns:a16="http://schemas.microsoft.com/office/drawing/2014/main" id="{5DA81B45-5491-4AAE-83F6-FE4B4072314E}"/>
                </a:ext>
              </a:extLst>
            </p:cNvPr>
            <p:cNvSpPr txBox="1"/>
            <p:nvPr/>
          </p:nvSpPr>
          <p:spPr>
            <a:xfrm>
              <a:off x="3537607" y="4678891"/>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71" name="TextBox 70">
              <a:extLst>
                <a:ext uri="{FF2B5EF4-FFF2-40B4-BE49-F238E27FC236}">
                  <a16:creationId xmlns:a16="http://schemas.microsoft.com/office/drawing/2014/main" id="{8FCD1051-6E37-4657-9AA4-B3DB3423B956}"/>
                </a:ext>
              </a:extLst>
            </p:cNvPr>
            <p:cNvSpPr txBox="1"/>
            <p:nvPr/>
          </p:nvSpPr>
          <p:spPr>
            <a:xfrm>
              <a:off x="4359755" y="4678891"/>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72" name="TextBox 71">
              <a:extLst>
                <a:ext uri="{FF2B5EF4-FFF2-40B4-BE49-F238E27FC236}">
                  <a16:creationId xmlns:a16="http://schemas.microsoft.com/office/drawing/2014/main" id="{16DE39FF-B1FB-4AC3-B395-3086315ACC11}"/>
                </a:ext>
              </a:extLst>
            </p:cNvPr>
            <p:cNvSpPr txBox="1"/>
            <p:nvPr/>
          </p:nvSpPr>
          <p:spPr>
            <a:xfrm>
              <a:off x="5181903" y="4678891"/>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73" name="TextBox 72">
              <a:extLst>
                <a:ext uri="{FF2B5EF4-FFF2-40B4-BE49-F238E27FC236}">
                  <a16:creationId xmlns:a16="http://schemas.microsoft.com/office/drawing/2014/main" id="{E78115A1-5057-46DA-B334-21EA01BE23F7}"/>
                </a:ext>
              </a:extLst>
            </p:cNvPr>
            <p:cNvSpPr txBox="1"/>
            <p:nvPr/>
          </p:nvSpPr>
          <p:spPr>
            <a:xfrm>
              <a:off x="6004051" y="4678891"/>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74" name="TextBox 73">
              <a:extLst>
                <a:ext uri="{FF2B5EF4-FFF2-40B4-BE49-F238E27FC236}">
                  <a16:creationId xmlns:a16="http://schemas.microsoft.com/office/drawing/2014/main" id="{F7E2E7A1-C23B-4F47-ABB8-FA4BE0B30EA7}"/>
                </a:ext>
              </a:extLst>
            </p:cNvPr>
            <p:cNvSpPr txBox="1"/>
            <p:nvPr/>
          </p:nvSpPr>
          <p:spPr>
            <a:xfrm>
              <a:off x="4280106" y="4223962"/>
              <a:ext cx="52610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75" name="Group 74">
            <a:extLst>
              <a:ext uri="{FF2B5EF4-FFF2-40B4-BE49-F238E27FC236}">
                <a16:creationId xmlns:a16="http://schemas.microsoft.com/office/drawing/2014/main" id="{B79F4312-342C-4BA8-8574-A6376F8305B8}"/>
              </a:ext>
            </a:extLst>
          </p:cNvPr>
          <p:cNvGrpSpPr/>
          <p:nvPr/>
        </p:nvGrpSpPr>
        <p:grpSpPr>
          <a:xfrm>
            <a:off x="1734564" y="3064037"/>
            <a:ext cx="4119664" cy="929417"/>
            <a:chOff x="2518761" y="3064036"/>
            <a:chExt cx="4119664" cy="929417"/>
          </a:xfrm>
        </p:grpSpPr>
        <p:pic>
          <p:nvPicPr>
            <p:cNvPr id="76" name="Picture 75" descr="A close up of a logo&#10;&#10;Description automatically generated">
              <a:extLst>
                <a:ext uri="{FF2B5EF4-FFF2-40B4-BE49-F238E27FC236}">
                  <a16:creationId xmlns:a16="http://schemas.microsoft.com/office/drawing/2014/main" id="{CBA11819-87E9-43A5-932C-D07A60507E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8761" y="3064036"/>
              <a:ext cx="4119664" cy="929417"/>
            </a:xfrm>
            <a:prstGeom prst="rect">
              <a:avLst/>
            </a:prstGeom>
          </p:spPr>
        </p:pic>
        <p:sp>
          <p:nvSpPr>
            <p:cNvPr id="77" name="Rectangle 76">
              <a:extLst>
                <a:ext uri="{FF2B5EF4-FFF2-40B4-BE49-F238E27FC236}">
                  <a16:creationId xmlns:a16="http://schemas.microsoft.com/office/drawing/2014/main" id="{0D55FCB7-ADE9-4DA4-90AB-55FC39347900}"/>
                </a:ext>
              </a:extLst>
            </p:cNvPr>
            <p:cNvSpPr/>
            <p:nvPr/>
          </p:nvSpPr>
          <p:spPr>
            <a:xfrm>
              <a:off x="2736853" y="3612111"/>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8" name="Rectangle 77">
              <a:extLst>
                <a:ext uri="{FF2B5EF4-FFF2-40B4-BE49-F238E27FC236}">
                  <a16:creationId xmlns:a16="http://schemas.microsoft.com/office/drawing/2014/main" id="{A3817217-CEA4-4529-A5B7-3BB4D9889BC9}"/>
                </a:ext>
              </a:extLst>
            </p:cNvPr>
            <p:cNvSpPr/>
            <p:nvPr/>
          </p:nvSpPr>
          <p:spPr>
            <a:xfrm>
              <a:off x="4681069" y="3612111"/>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9" name="Rectangle 78">
              <a:extLst>
                <a:ext uri="{FF2B5EF4-FFF2-40B4-BE49-F238E27FC236}">
                  <a16:creationId xmlns:a16="http://schemas.microsoft.com/office/drawing/2014/main" id="{FD31010B-0CA8-4F78-B677-AA03C2E32AB0}"/>
                </a:ext>
              </a:extLst>
            </p:cNvPr>
            <p:cNvSpPr/>
            <p:nvPr/>
          </p:nvSpPr>
          <p:spPr>
            <a:xfrm>
              <a:off x="3672386" y="3612111"/>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0" name="Rectangle 79">
              <a:extLst>
                <a:ext uri="{FF2B5EF4-FFF2-40B4-BE49-F238E27FC236}">
                  <a16:creationId xmlns:a16="http://schemas.microsoft.com/office/drawing/2014/main" id="{C909E97F-94C8-469C-8541-57D144229FF7}"/>
                </a:ext>
              </a:extLst>
            </p:cNvPr>
            <p:cNvSpPr/>
            <p:nvPr/>
          </p:nvSpPr>
          <p:spPr>
            <a:xfrm>
              <a:off x="5695193" y="3612111"/>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1" name="Rectangle 80">
              <a:extLst>
                <a:ext uri="{FF2B5EF4-FFF2-40B4-BE49-F238E27FC236}">
                  <a16:creationId xmlns:a16="http://schemas.microsoft.com/office/drawing/2014/main" id="{605A1397-A559-497E-A7A0-FB2A2A10C73F}"/>
                </a:ext>
              </a:extLst>
            </p:cNvPr>
            <p:cNvSpPr/>
            <p:nvPr/>
          </p:nvSpPr>
          <p:spPr>
            <a:xfrm>
              <a:off x="4303054" y="3200893"/>
              <a:ext cx="762945" cy="23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2" name="TextBox 81">
              <a:extLst>
                <a:ext uri="{FF2B5EF4-FFF2-40B4-BE49-F238E27FC236}">
                  <a16:creationId xmlns:a16="http://schemas.microsoft.com/office/drawing/2014/main" id="{BE909C35-C51F-44DC-A79C-105A30982635}"/>
                </a:ext>
              </a:extLst>
            </p:cNvPr>
            <p:cNvSpPr txBox="1"/>
            <p:nvPr/>
          </p:nvSpPr>
          <p:spPr>
            <a:xfrm>
              <a:off x="2832615" y="358786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a:t>
              </a:r>
            </a:p>
          </p:txBody>
        </p:sp>
        <p:sp>
          <p:nvSpPr>
            <p:cNvPr id="83" name="TextBox 82">
              <a:extLst>
                <a:ext uri="{FF2B5EF4-FFF2-40B4-BE49-F238E27FC236}">
                  <a16:creationId xmlns:a16="http://schemas.microsoft.com/office/drawing/2014/main" id="{DFADF129-373C-45C2-A952-F96FB4F1FDEA}"/>
                </a:ext>
              </a:extLst>
            </p:cNvPr>
            <p:cNvSpPr txBox="1"/>
            <p:nvPr/>
          </p:nvSpPr>
          <p:spPr>
            <a:xfrm>
              <a:off x="3837229" y="358786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a:t>
              </a:r>
            </a:p>
          </p:txBody>
        </p:sp>
        <p:sp>
          <p:nvSpPr>
            <p:cNvPr id="84" name="TextBox 83">
              <a:extLst>
                <a:ext uri="{FF2B5EF4-FFF2-40B4-BE49-F238E27FC236}">
                  <a16:creationId xmlns:a16="http://schemas.microsoft.com/office/drawing/2014/main" id="{FC8B8919-4BFD-468C-B307-6C1CACD6E03D}"/>
                </a:ext>
              </a:extLst>
            </p:cNvPr>
            <p:cNvSpPr txBox="1"/>
            <p:nvPr/>
          </p:nvSpPr>
          <p:spPr>
            <a:xfrm>
              <a:off x="4884064" y="358786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a:t>
              </a:r>
            </a:p>
          </p:txBody>
        </p:sp>
        <p:sp>
          <p:nvSpPr>
            <p:cNvPr id="85" name="TextBox 84">
              <a:extLst>
                <a:ext uri="{FF2B5EF4-FFF2-40B4-BE49-F238E27FC236}">
                  <a16:creationId xmlns:a16="http://schemas.microsoft.com/office/drawing/2014/main" id="{37EA6A48-8BAC-436D-A931-E8017B826605}"/>
                </a:ext>
              </a:extLst>
            </p:cNvPr>
            <p:cNvSpPr txBox="1"/>
            <p:nvPr/>
          </p:nvSpPr>
          <p:spPr>
            <a:xfrm>
              <a:off x="5878638" y="3587862"/>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a:t>
              </a:r>
            </a:p>
          </p:txBody>
        </p:sp>
        <p:sp>
          <p:nvSpPr>
            <p:cNvPr id="86" name="TextBox 85">
              <a:extLst>
                <a:ext uri="{FF2B5EF4-FFF2-40B4-BE49-F238E27FC236}">
                  <a16:creationId xmlns:a16="http://schemas.microsoft.com/office/drawing/2014/main" id="{ABC556C9-9F86-4064-BE63-765E81AF378A}"/>
                </a:ext>
              </a:extLst>
            </p:cNvPr>
            <p:cNvSpPr txBox="1"/>
            <p:nvPr/>
          </p:nvSpPr>
          <p:spPr>
            <a:xfrm>
              <a:off x="4280106" y="3132047"/>
              <a:ext cx="52610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87" name="Group 86">
            <a:extLst>
              <a:ext uri="{FF2B5EF4-FFF2-40B4-BE49-F238E27FC236}">
                <a16:creationId xmlns:a16="http://schemas.microsoft.com/office/drawing/2014/main" id="{46FF1FB1-EC01-4721-A80E-75B6554A74BA}"/>
              </a:ext>
            </a:extLst>
          </p:cNvPr>
          <p:cNvGrpSpPr/>
          <p:nvPr/>
        </p:nvGrpSpPr>
        <p:grpSpPr>
          <a:xfrm>
            <a:off x="1731598" y="1977658"/>
            <a:ext cx="4119662" cy="926201"/>
            <a:chOff x="2515795" y="1977657"/>
            <a:chExt cx="4119662" cy="926201"/>
          </a:xfrm>
        </p:grpSpPr>
        <p:pic>
          <p:nvPicPr>
            <p:cNvPr id="88" name="Picture 87" descr="A close up of a logo&#10;&#10;Description automatically generated">
              <a:extLst>
                <a:ext uri="{FF2B5EF4-FFF2-40B4-BE49-F238E27FC236}">
                  <a16:creationId xmlns:a16="http://schemas.microsoft.com/office/drawing/2014/main" id="{080D36A3-05C6-4DC4-AA80-71B3C65A75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795" y="1977657"/>
              <a:ext cx="4119662" cy="926201"/>
            </a:xfrm>
            <a:prstGeom prst="rect">
              <a:avLst/>
            </a:prstGeom>
          </p:spPr>
        </p:pic>
        <p:sp>
          <p:nvSpPr>
            <p:cNvPr id="89" name="Rectangle 88">
              <a:extLst>
                <a:ext uri="{FF2B5EF4-FFF2-40B4-BE49-F238E27FC236}">
                  <a16:creationId xmlns:a16="http://schemas.microsoft.com/office/drawing/2014/main" id="{E2C2F0FD-1ABF-41DC-93CC-0A190E919DDF}"/>
                </a:ext>
              </a:extLst>
            </p:cNvPr>
            <p:cNvSpPr/>
            <p:nvPr/>
          </p:nvSpPr>
          <p:spPr>
            <a:xfrm>
              <a:off x="3168330" y="2514433"/>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0" name="Rectangle 89">
              <a:extLst>
                <a:ext uri="{FF2B5EF4-FFF2-40B4-BE49-F238E27FC236}">
                  <a16:creationId xmlns:a16="http://schemas.microsoft.com/office/drawing/2014/main" id="{FCBB3245-2F28-4AFD-BFF5-8780E0D2D21C}"/>
                </a:ext>
              </a:extLst>
            </p:cNvPr>
            <p:cNvSpPr/>
            <p:nvPr/>
          </p:nvSpPr>
          <p:spPr>
            <a:xfrm>
              <a:off x="5112546" y="2514433"/>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1" name="Rectangle 90">
              <a:extLst>
                <a:ext uri="{FF2B5EF4-FFF2-40B4-BE49-F238E27FC236}">
                  <a16:creationId xmlns:a16="http://schemas.microsoft.com/office/drawing/2014/main" id="{28CD0980-ECD6-4718-9CE4-7086E747C32C}"/>
                </a:ext>
              </a:extLst>
            </p:cNvPr>
            <p:cNvSpPr/>
            <p:nvPr/>
          </p:nvSpPr>
          <p:spPr>
            <a:xfrm>
              <a:off x="4303054" y="2109162"/>
              <a:ext cx="762945" cy="23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2" name="TextBox 91">
              <a:extLst>
                <a:ext uri="{FF2B5EF4-FFF2-40B4-BE49-F238E27FC236}">
                  <a16:creationId xmlns:a16="http://schemas.microsoft.com/office/drawing/2014/main" id="{00261E49-CE05-487C-878F-0E191469EAFB}"/>
                </a:ext>
              </a:extLst>
            </p:cNvPr>
            <p:cNvSpPr txBox="1"/>
            <p:nvPr/>
          </p:nvSpPr>
          <p:spPr>
            <a:xfrm>
              <a:off x="3336599" y="2498360"/>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p>
          </p:txBody>
        </p:sp>
        <p:sp>
          <p:nvSpPr>
            <p:cNvPr id="93" name="TextBox 92">
              <a:extLst>
                <a:ext uri="{FF2B5EF4-FFF2-40B4-BE49-F238E27FC236}">
                  <a16:creationId xmlns:a16="http://schemas.microsoft.com/office/drawing/2014/main" id="{105D319C-7117-4FB0-956B-31A9D738A690}"/>
                </a:ext>
              </a:extLst>
            </p:cNvPr>
            <p:cNvSpPr txBox="1"/>
            <p:nvPr/>
          </p:nvSpPr>
          <p:spPr>
            <a:xfrm>
              <a:off x="5388048" y="2498360"/>
              <a:ext cx="4122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p>
          </p:txBody>
        </p:sp>
        <p:sp>
          <p:nvSpPr>
            <p:cNvPr id="94" name="TextBox 93">
              <a:extLst>
                <a:ext uri="{FF2B5EF4-FFF2-40B4-BE49-F238E27FC236}">
                  <a16:creationId xmlns:a16="http://schemas.microsoft.com/office/drawing/2014/main" id="{EB365A2D-5C69-4A45-AF76-D8C263B29D54}"/>
                </a:ext>
              </a:extLst>
            </p:cNvPr>
            <p:cNvSpPr txBox="1"/>
            <p:nvPr/>
          </p:nvSpPr>
          <p:spPr>
            <a:xfrm>
              <a:off x="4280106" y="2040805"/>
              <a:ext cx="52610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sp>
        <p:nvSpPr>
          <p:cNvPr id="95" name="Rectangle 94">
            <a:extLst>
              <a:ext uri="{FF2B5EF4-FFF2-40B4-BE49-F238E27FC236}">
                <a16:creationId xmlns:a16="http://schemas.microsoft.com/office/drawing/2014/main" id="{32BF6B53-FADD-47E3-B58B-A5C43F8E9300}"/>
              </a:ext>
            </a:extLst>
          </p:cNvPr>
          <p:cNvSpPr/>
          <p:nvPr/>
        </p:nvSpPr>
        <p:spPr>
          <a:xfrm>
            <a:off x="1756305"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96" name="Rectangle 95">
            <a:extLst>
              <a:ext uri="{FF2B5EF4-FFF2-40B4-BE49-F238E27FC236}">
                <a16:creationId xmlns:a16="http://schemas.microsoft.com/office/drawing/2014/main" id="{1F54BAB3-341E-4F43-B199-3806C79673BA}"/>
              </a:ext>
            </a:extLst>
          </p:cNvPr>
          <p:cNvSpPr/>
          <p:nvPr/>
        </p:nvSpPr>
        <p:spPr>
          <a:xfrm>
            <a:off x="2168110"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97" name="Rectangle 96">
            <a:extLst>
              <a:ext uri="{FF2B5EF4-FFF2-40B4-BE49-F238E27FC236}">
                <a16:creationId xmlns:a16="http://schemas.microsoft.com/office/drawing/2014/main" id="{844B4B09-EFB2-497C-80D1-7A21C89110F8}"/>
              </a:ext>
            </a:extLst>
          </p:cNvPr>
          <p:cNvSpPr/>
          <p:nvPr/>
        </p:nvSpPr>
        <p:spPr>
          <a:xfrm>
            <a:off x="2582296"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98" name="Rectangle 97">
            <a:extLst>
              <a:ext uri="{FF2B5EF4-FFF2-40B4-BE49-F238E27FC236}">
                <a16:creationId xmlns:a16="http://schemas.microsoft.com/office/drawing/2014/main" id="{F19CA7CF-13FD-4142-805B-B5C0A9CD7DE5}"/>
              </a:ext>
            </a:extLst>
          </p:cNvPr>
          <p:cNvSpPr/>
          <p:nvPr/>
        </p:nvSpPr>
        <p:spPr>
          <a:xfrm>
            <a:off x="2994101"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99" name="Rectangle 98">
            <a:extLst>
              <a:ext uri="{FF2B5EF4-FFF2-40B4-BE49-F238E27FC236}">
                <a16:creationId xmlns:a16="http://schemas.microsoft.com/office/drawing/2014/main" id="{15BFB68B-35C6-4B0E-9CED-43639624E689}"/>
              </a:ext>
            </a:extLst>
          </p:cNvPr>
          <p:cNvSpPr/>
          <p:nvPr/>
        </p:nvSpPr>
        <p:spPr>
          <a:xfrm>
            <a:off x="3380630"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0" name="Rectangle 99">
            <a:extLst>
              <a:ext uri="{FF2B5EF4-FFF2-40B4-BE49-F238E27FC236}">
                <a16:creationId xmlns:a16="http://schemas.microsoft.com/office/drawing/2014/main" id="{50A8F0FD-A1CB-4872-AD96-695399C28AC4}"/>
              </a:ext>
            </a:extLst>
          </p:cNvPr>
          <p:cNvSpPr/>
          <p:nvPr/>
        </p:nvSpPr>
        <p:spPr>
          <a:xfrm>
            <a:off x="3792435"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1" name="Rectangle 100">
            <a:extLst>
              <a:ext uri="{FF2B5EF4-FFF2-40B4-BE49-F238E27FC236}">
                <a16:creationId xmlns:a16="http://schemas.microsoft.com/office/drawing/2014/main" id="{FEE4C871-9205-42AC-A1F8-FDCF384C96C4}"/>
              </a:ext>
            </a:extLst>
          </p:cNvPr>
          <p:cNvSpPr/>
          <p:nvPr/>
        </p:nvSpPr>
        <p:spPr>
          <a:xfrm>
            <a:off x="4206621"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2" name="Rectangle 101">
            <a:extLst>
              <a:ext uri="{FF2B5EF4-FFF2-40B4-BE49-F238E27FC236}">
                <a16:creationId xmlns:a16="http://schemas.microsoft.com/office/drawing/2014/main" id="{BBBC67C8-CE23-48AC-AA12-25C5ACF91840}"/>
              </a:ext>
            </a:extLst>
          </p:cNvPr>
          <p:cNvSpPr/>
          <p:nvPr/>
        </p:nvSpPr>
        <p:spPr>
          <a:xfrm>
            <a:off x="4618426"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3" name="Rectangle 102">
            <a:extLst>
              <a:ext uri="{FF2B5EF4-FFF2-40B4-BE49-F238E27FC236}">
                <a16:creationId xmlns:a16="http://schemas.microsoft.com/office/drawing/2014/main" id="{AB99C4E3-793E-4A1E-A049-5C778FE4742E}"/>
              </a:ext>
            </a:extLst>
          </p:cNvPr>
          <p:cNvSpPr/>
          <p:nvPr/>
        </p:nvSpPr>
        <p:spPr>
          <a:xfrm>
            <a:off x="5032669"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660CA781-1339-4204-AB38-8FED423C8B60}"/>
              </a:ext>
            </a:extLst>
          </p:cNvPr>
          <p:cNvSpPr/>
          <p:nvPr/>
        </p:nvSpPr>
        <p:spPr>
          <a:xfrm>
            <a:off x="5444474"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nb-NO" sz="2800" b="0" i="0" u="none" strike="noStrike" kern="1200" cap="none" spc="0" normalizeH="0" baseline="0" noProof="0" dirty="0">
                <a:ln>
                  <a:noFill/>
                </a:ln>
                <a:solidFill>
                  <a:srgbClr val="FFFFFF"/>
                </a:solidFill>
                <a:effectLst/>
                <a:uLnTx/>
                <a:uFillTx/>
                <a:latin typeface="Arial"/>
                <a:ea typeface="+mn-ea"/>
                <a:cs typeface="+mn-cs"/>
              </a:rPr>
              <a:t>v</a:t>
            </a: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5" name="Rectangle 104">
            <a:extLst>
              <a:ext uri="{FF2B5EF4-FFF2-40B4-BE49-F238E27FC236}">
                <a16:creationId xmlns:a16="http://schemas.microsoft.com/office/drawing/2014/main" id="{34CA856B-F482-45A2-9A0B-EA4EDE46308B}"/>
              </a:ext>
            </a:extLst>
          </p:cNvPr>
          <p:cNvSpPr/>
          <p:nvPr/>
        </p:nvSpPr>
        <p:spPr>
          <a:xfrm>
            <a:off x="1828388" y="4740658"/>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6" name="Rectangle 105">
            <a:extLst>
              <a:ext uri="{FF2B5EF4-FFF2-40B4-BE49-F238E27FC236}">
                <a16:creationId xmlns:a16="http://schemas.microsoft.com/office/drawing/2014/main" id="{8A5A7262-5C23-4498-BCA6-E4C7F41257C3}"/>
              </a:ext>
            </a:extLst>
          </p:cNvPr>
          <p:cNvSpPr/>
          <p:nvPr/>
        </p:nvSpPr>
        <p:spPr>
          <a:xfrm>
            <a:off x="2620400" y="4740658"/>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7" name="Rectangle 106">
            <a:extLst>
              <a:ext uri="{FF2B5EF4-FFF2-40B4-BE49-F238E27FC236}">
                <a16:creationId xmlns:a16="http://schemas.microsoft.com/office/drawing/2014/main" id="{19803421-17D3-4830-8BA2-ED7C80D8D21C}"/>
              </a:ext>
            </a:extLst>
          </p:cNvPr>
          <p:cNvSpPr/>
          <p:nvPr/>
        </p:nvSpPr>
        <p:spPr>
          <a:xfrm>
            <a:off x="3430745" y="4740658"/>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8" name="Rectangle 107">
            <a:extLst>
              <a:ext uri="{FF2B5EF4-FFF2-40B4-BE49-F238E27FC236}">
                <a16:creationId xmlns:a16="http://schemas.microsoft.com/office/drawing/2014/main" id="{8B571591-F32A-4BEF-90C1-EC3FD2750701}"/>
              </a:ext>
            </a:extLst>
          </p:cNvPr>
          <p:cNvSpPr/>
          <p:nvPr/>
        </p:nvSpPr>
        <p:spPr>
          <a:xfrm>
            <a:off x="4241090" y="4740658"/>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9" name="Rectangle 108">
            <a:extLst>
              <a:ext uri="{FF2B5EF4-FFF2-40B4-BE49-F238E27FC236}">
                <a16:creationId xmlns:a16="http://schemas.microsoft.com/office/drawing/2014/main" id="{22E30C79-CF57-4D52-A415-5D26370FF6EE}"/>
              </a:ext>
            </a:extLst>
          </p:cNvPr>
          <p:cNvSpPr/>
          <p:nvPr/>
        </p:nvSpPr>
        <p:spPr>
          <a:xfrm>
            <a:off x="5068672" y="4740658"/>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6B0C9781-2F40-426E-9EF1-E35B54571335}"/>
              </a:ext>
            </a:extLst>
          </p:cNvPr>
          <p:cNvSpPr/>
          <p:nvPr/>
        </p:nvSpPr>
        <p:spPr>
          <a:xfrm>
            <a:off x="1919182" y="3631356"/>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A287FFF4-1FC9-4E8C-BD14-1BFD892BBACF}"/>
              </a:ext>
            </a:extLst>
          </p:cNvPr>
          <p:cNvSpPr/>
          <p:nvPr/>
        </p:nvSpPr>
        <p:spPr>
          <a:xfrm>
            <a:off x="3863398" y="3631356"/>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2" name="Rectangle 111">
            <a:extLst>
              <a:ext uri="{FF2B5EF4-FFF2-40B4-BE49-F238E27FC236}">
                <a16:creationId xmlns:a16="http://schemas.microsoft.com/office/drawing/2014/main" id="{6C41A16E-4088-4105-BA0A-F8DD3BDFA2B3}"/>
              </a:ext>
            </a:extLst>
          </p:cNvPr>
          <p:cNvSpPr/>
          <p:nvPr/>
        </p:nvSpPr>
        <p:spPr>
          <a:xfrm>
            <a:off x="2854715" y="3631356"/>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3" name="Rectangle 112">
            <a:extLst>
              <a:ext uri="{FF2B5EF4-FFF2-40B4-BE49-F238E27FC236}">
                <a16:creationId xmlns:a16="http://schemas.microsoft.com/office/drawing/2014/main" id="{A8781627-D3E8-4924-9075-F9712A42C94F}"/>
              </a:ext>
            </a:extLst>
          </p:cNvPr>
          <p:cNvSpPr/>
          <p:nvPr/>
        </p:nvSpPr>
        <p:spPr>
          <a:xfrm>
            <a:off x="4877522" y="3631356"/>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4" name="Rectangle 113">
            <a:extLst>
              <a:ext uri="{FF2B5EF4-FFF2-40B4-BE49-F238E27FC236}">
                <a16:creationId xmlns:a16="http://schemas.microsoft.com/office/drawing/2014/main" id="{6C3B6575-9355-4CD6-B617-59AF234EDE6A}"/>
              </a:ext>
            </a:extLst>
          </p:cNvPr>
          <p:cNvSpPr/>
          <p:nvPr/>
        </p:nvSpPr>
        <p:spPr>
          <a:xfrm>
            <a:off x="2407498" y="2511542"/>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1BD410AB-8C92-4C03-AFAB-93C7299866A6}"/>
              </a:ext>
            </a:extLst>
          </p:cNvPr>
          <p:cNvSpPr/>
          <p:nvPr/>
        </p:nvSpPr>
        <p:spPr>
          <a:xfrm>
            <a:off x="4351714" y="2511542"/>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91031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1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1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1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12"/>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05"/>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06"/>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07"/>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08"/>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10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104"/>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103"/>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101"/>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100"/>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99"/>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98"/>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97"/>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96"/>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60" grpId="0"/>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81071-0FF2-4B55-8419-995F01F76462}"/>
              </a:ext>
            </a:extLst>
          </p:cNvPr>
          <p:cNvSpPr>
            <a:spLocks noGrp="1"/>
          </p:cNvSpPr>
          <p:nvPr>
            <p:ph type="title"/>
          </p:nvPr>
        </p:nvSpPr>
        <p:spPr/>
        <p:txBody>
          <a:bodyPr/>
          <a:lstStyle/>
          <a:p>
            <a:r>
              <a:rPr lang="en-US" altLang="en-US" dirty="0"/>
              <a:t>3NPV-4 Reading scales with 2, 4, 5 or 10 intervals</a:t>
            </a:r>
            <a:endParaRPr lang="en-GB" dirty="0"/>
          </a:p>
        </p:txBody>
      </p:sp>
      <p:grpSp>
        <p:nvGrpSpPr>
          <p:cNvPr id="11" name="Group 10">
            <a:extLst>
              <a:ext uri="{FF2B5EF4-FFF2-40B4-BE49-F238E27FC236}">
                <a16:creationId xmlns:a16="http://schemas.microsoft.com/office/drawing/2014/main" id="{1FB895D9-5DCB-4D64-9249-5116D70D804D}"/>
              </a:ext>
            </a:extLst>
          </p:cNvPr>
          <p:cNvGrpSpPr/>
          <p:nvPr/>
        </p:nvGrpSpPr>
        <p:grpSpPr>
          <a:xfrm>
            <a:off x="463915" y="1509975"/>
            <a:ext cx="835219" cy="4798750"/>
            <a:chOff x="463915" y="1509975"/>
            <a:chExt cx="835219" cy="4798750"/>
          </a:xfrm>
        </p:grpSpPr>
        <p:cxnSp>
          <p:nvCxnSpPr>
            <p:cNvPr id="107" name="Straight Connector 106">
              <a:extLst>
                <a:ext uri="{FF2B5EF4-FFF2-40B4-BE49-F238E27FC236}">
                  <a16:creationId xmlns:a16="http://schemas.microsoft.com/office/drawing/2014/main" id="{FC36F2CE-DD04-47AC-91B0-38DA615627DA}"/>
                </a:ext>
              </a:extLst>
            </p:cNvPr>
            <p:cNvCxnSpPr>
              <a:cxnSpLocks/>
            </p:cNvCxnSpPr>
            <p:nvPr/>
          </p:nvCxnSpPr>
          <p:spPr>
            <a:xfrm rot="16200000">
              <a:off x="1239178"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3FE05840-F658-403A-8A71-F32F237EE2A0}"/>
                </a:ext>
              </a:extLst>
            </p:cNvPr>
            <p:cNvGrpSpPr/>
            <p:nvPr/>
          </p:nvGrpSpPr>
          <p:grpSpPr>
            <a:xfrm>
              <a:off x="463915" y="1509975"/>
              <a:ext cx="835219" cy="4798750"/>
              <a:chOff x="463915" y="1509975"/>
              <a:chExt cx="835219" cy="4798750"/>
            </a:xfrm>
          </p:grpSpPr>
          <p:cxnSp>
            <p:nvCxnSpPr>
              <p:cNvPr id="87" name="Straight Connector 86">
                <a:extLst>
                  <a:ext uri="{FF2B5EF4-FFF2-40B4-BE49-F238E27FC236}">
                    <a16:creationId xmlns:a16="http://schemas.microsoft.com/office/drawing/2014/main" id="{66B7A613-333B-40A6-A8C5-D0196E1AFDDF}"/>
                  </a:ext>
                </a:extLst>
              </p:cNvPr>
              <p:cNvCxnSpPr/>
              <p:nvPr/>
            </p:nvCxnSpPr>
            <p:spPr>
              <a:xfrm rot="16200000">
                <a:off x="-934991"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B0D2523-D219-4F94-BE83-617EACF97ADC}"/>
                  </a:ext>
                </a:extLst>
              </p:cNvPr>
              <p:cNvCxnSpPr>
                <a:cxnSpLocks/>
              </p:cNvCxnSpPr>
              <p:nvPr/>
            </p:nvCxnSpPr>
            <p:spPr>
              <a:xfrm rot="16200000">
                <a:off x="1239178"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23C639A-319C-4E6C-B7CF-8DFE69244090}"/>
                  </a:ext>
                </a:extLst>
              </p:cNvPr>
              <p:cNvCxnSpPr>
                <a:cxnSpLocks/>
              </p:cNvCxnSpPr>
              <p:nvPr/>
            </p:nvCxnSpPr>
            <p:spPr>
              <a:xfrm rot="16200000">
                <a:off x="1239178"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13A9516-F9D3-47E8-8EA6-A894E435964F}"/>
                  </a:ext>
                </a:extLst>
              </p:cNvPr>
              <p:cNvSpPr txBox="1"/>
              <p:nvPr/>
            </p:nvSpPr>
            <p:spPr>
              <a:xfrm>
                <a:off x="463915" y="1509975"/>
                <a:ext cx="745928"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77" name="TextBox 76">
                <a:extLst>
                  <a:ext uri="{FF2B5EF4-FFF2-40B4-BE49-F238E27FC236}">
                    <a16:creationId xmlns:a16="http://schemas.microsoft.com/office/drawing/2014/main" id="{34EAB4AE-C49F-4C26-8E6B-EF0D2A5F901E}"/>
                  </a:ext>
                </a:extLst>
              </p:cNvPr>
              <p:cNvSpPr txBox="1"/>
              <p:nvPr/>
            </p:nvSpPr>
            <p:spPr>
              <a:xfrm>
                <a:off x="730394" y="5970171"/>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grpSp>
      <p:sp>
        <p:nvSpPr>
          <p:cNvPr id="85" name="TextBox 84">
            <a:extLst>
              <a:ext uri="{FF2B5EF4-FFF2-40B4-BE49-F238E27FC236}">
                <a16:creationId xmlns:a16="http://schemas.microsoft.com/office/drawing/2014/main" id="{7177B505-39CF-4147-9936-7FD01A7E2908}"/>
              </a:ext>
            </a:extLst>
          </p:cNvPr>
          <p:cNvSpPr txBox="1"/>
          <p:nvPr/>
        </p:nvSpPr>
        <p:spPr>
          <a:xfrm>
            <a:off x="641352" y="3762571"/>
            <a:ext cx="56849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p>
        </p:txBody>
      </p:sp>
      <p:grpSp>
        <p:nvGrpSpPr>
          <p:cNvPr id="9" name="Group 8">
            <a:extLst>
              <a:ext uri="{FF2B5EF4-FFF2-40B4-BE49-F238E27FC236}">
                <a16:creationId xmlns:a16="http://schemas.microsoft.com/office/drawing/2014/main" id="{7FB77547-64F4-495A-8950-76F90B8ECEF5}"/>
              </a:ext>
            </a:extLst>
          </p:cNvPr>
          <p:cNvGrpSpPr/>
          <p:nvPr/>
        </p:nvGrpSpPr>
        <p:grpSpPr>
          <a:xfrm>
            <a:off x="3774036" y="1509975"/>
            <a:ext cx="813557" cy="4798750"/>
            <a:chOff x="3774036" y="1509975"/>
            <a:chExt cx="813557" cy="4798750"/>
          </a:xfrm>
        </p:grpSpPr>
        <p:grpSp>
          <p:nvGrpSpPr>
            <p:cNvPr id="23" name="Group 22">
              <a:extLst>
                <a:ext uri="{FF2B5EF4-FFF2-40B4-BE49-F238E27FC236}">
                  <a16:creationId xmlns:a16="http://schemas.microsoft.com/office/drawing/2014/main" id="{04511432-6FE0-4E36-809B-BD99B17DF2EC}"/>
                </a:ext>
              </a:extLst>
            </p:cNvPr>
            <p:cNvGrpSpPr/>
            <p:nvPr/>
          </p:nvGrpSpPr>
          <p:grpSpPr>
            <a:xfrm>
              <a:off x="4467680" y="1690304"/>
              <a:ext cx="119913" cy="4455884"/>
              <a:chOff x="5595842" y="1690304"/>
              <a:chExt cx="119913" cy="4455884"/>
            </a:xfrm>
          </p:grpSpPr>
          <p:cxnSp>
            <p:nvCxnSpPr>
              <p:cNvPr id="176" name="Straight Connector 175">
                <a:extLst>
                  <a:ext uri="{FF2B5EF4-FFF2-40B4-BE49-F238E27FC236}">
                    <a16:creationId xmlns:a16="http://schemas.microsoft.com/office/drawing/2014/main" id="{D7FFDFB9-490F-4003-A56B-878DB26BC092}"/>
                  </a:ext>
                </a:extLst>
              </p:cNvPr>
              <p:cNvCxnSpPr/>
              <p:nvPr/>
            </p:nvCxnSpPr>
            <p:spPr>
              <a:xfrm rot="16200000">
                <a:off x="3481630"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58A880D-21EF-433A-BAAF-0E5349508FAF}"/>
                  </a:ext>
                </a:extLst>
              </p:cNvPr>
              <p:cNvCxnSpPr>
                <a:cxnSpLocks/>
              </p:cNvCxnSpPr>
              <p:nvPr/>
            </p:nvCxnSpPr>
            <p:spPr>
              <a:xfrm rot="16200000">
                <a:off x="5655799"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F571B8E-6297-4458-945D-E8202F522CB7}"/>
                  </a:ext>
                </a:extLst>
              </p:cNvPr>
              <p:cNvCxnSpPr>
                <a:cxnSpLocks/>
              </p:cNvCxnSpPr>
              <p:nvPr/>
            </p:nvCxnSpPr>
            <p:spPr>
              <a:xfrm rot="16200000">
                <a:off x="5655799"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73145AD-5D54-41A3-80F4-28FCCC176D77}"/>
                  </a:ext>
                </a:extLst>
              </p:cNvPr>
              <p:cNvCxnSpPr>
                <a:cxnSpLocks/>
              </p:cNvCxnSpPr>
              <p:nvPr/>
            </p:nvCxnSpPr>
            <p:spPr>
              <a:xfrm rot="16200000">
                <a:off x="5655799"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896ABB9-5AC6-4538-8557-9729D6494063}"/>
                  </a:ext>
                </a:extLst>
              </p:cNvPr>
              <p:cNvCxnSpPr>
                <a:cxnSpLocks/>
              </p:cNvCxnSpPr>
              <p:nvPr/>
            </p:nvCxnSpPr>
            <p:spPr>
              <a:xfrm rot="16200000">
                <a:off x="5655799"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9832C11-425F-4B06-BD30-14AE209EEFF3}"/>
                  </a:ext>
                </a:extLst>
              </p:cNvPr>
              <p:cNvCxnSpPr>
                <a:cxnSpLocks/>
              </p:cNvCxnSpPr>
              <p:nvPr/>
            </p:nvCxnSpPr>
            <p:spPr>
              <a:xfrm rot="16200000">
                <a:off x="5655799"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527241-AFE4-48E9-B2DA-E8E12616DD74}"/>
                  </a:ext>
                </a:extLst>
              </p:cNvPr>
              <p:cNvCxnSpPr>
                <a:cxnSpLocks/>
              </p:cNvCxnSpPr>
              <p:nvPr/>
            </p:nvCxnSpPr>
            <p:spPr>
              <a:xfrm rot="16200000">
                <a:off x="5655799"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5" name="TextBox 164">
              <a:extLst>
                <a:ext uri="{FF2B5EF4-FFF2-40B4-BE49-F238E27FC236}">
                  <a16:creationId xmlns:a16="http://schemas.microsoft.com/office/drawing/2014/main" id="{E50D9C29-16EF-46EB-B3A7-9148C0724D59}"/>
                </a:ext>
              </a:extLst>
            </p:cNvPr>
            <p:cNvSpPr txBox="1"/>
            <p:nvPr/>
          </p:nvSpPr>
          <p:spPr>
            <a:xfrm>
              <a:off x="3774036" y="1509975"/>
              <a:ext cx="724266"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166" name="TextBox 165">
              <a:extLst>
                <a:ext uri="{FF2B5EF4-FFF2-40B4-BE49-F238E27FC236}">
                  <a16:creationId xmlns:a16="http://schemas.microsoft.com/office/drawing/2014/main" id="{94EBCA8A-DF7D-4667-AE56-CBAFA34C2370}"/>
                </a:ext>
              </a:extLst>
            </p:cNvPr>
            <p:cNvSpPr txBox="1"/>
            <p:nvPr/>
          </p:nvSpPr>
          <p:spPr>
            <a:xfrm>
              <a:off x="3887478" y="5970171"/>
              <a:ext cx="6051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grpSp>
        <p:nvGrpSpPr>
          <p:cNvPr id="4" name="Group 3">
            <a:extLst>
              <a:ext uri="{FF2B5EF4-FFF2-40B4-BE49-F238E27FC236}">
                <a16:creationId xmlns:a16="http://schemas.microsoft.com/office/drawing/2014/main" id="{951C149B-7169-409C-AC02-2EE3512B9768}"/>
              </a:ext>
            </a:extLst>
          </p:cNvPr>
          <p:cNvGrpSpPr/>
          <p:nvPr/>
        </p:nvGrpSpPr>
        <p:grpSpPr>
          <a:xfrm>
            <a:off x="3893188" y="2429199"/>
            <a:ext cx="605114" cy="2994848"/>
            <a:chOff x="3893188" y="2429199"/>
            <a:chExt cx="605114" cy="2994848"/>
          </a:xfrm>
        </p:grpSpPr>
        <p:sp>
          <p:nvSpPr>
            <p:cNvPr id="167" name="TextBox 166">
              <a:extLst>
                <a:ext uri="{FF2B5EF4-FFF2-40B4-BE49-F238E27FC236}">
                  <a16:creationId xmlns:a16="http://schemas.microsoft.com/office/drawing/2014/main" id="{324375CE-5320-44E7-BA73-40A93FA329FC}"/>
                </a:ext>
              </a:extLst>
            </p:cNvPr>
            <p:cNvSpPr txBox="1"/>
            <p:nvPr/>
          </p:nvSpPr>
          <p:spPr>
            <a:xfrm>
              <a:off x="3893188" y="5085493"/>
              <a:ext cx="6051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168" name="TextBox 167">
              <a:extLst>
                <a:ext uri="{FF2B5EF4-FFF2-40B4-BE49-F238E27FC236}">
                  <a16:creationId xmlns:a16="http://schemas.microsoft.com/office/drawing/2014/main" id="{C909D386-5292-4BC1-A5FC-7DC5032939F4}"/>
                </a:ext>
              </a:extLst>
            </p:cNvPr>
            <p:cNvSpPr txBox="1"/>
            <p:nvPr/>
          </p:nvSpPr>
          <p:spPr>
            <a:xfrm>
              <a:off x="3893188" y="4203545"/>
              <a:ext cx="6051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a:t>
              </a:r>
            </a:p>
          </p:txBody>
        </p:sp>
        <p:sp>
          <p:nvSpPr>
            <p:cNvPr id="169" name="TextBox 168">
              <a:extLst>
                <a:ext uri="{FF2B5EF4-FFF2-40B4-BE49-F238E27FC236}">
                  <a16:creationId xmlns:a16="http://schemas.microsoft.com/office/drawing/2014/main" id="{5FDFF4FF-A580-4E35-8B2A-219624EEEF12}"/>
                </a:ext>
              </a:extLst>
            </p:cNvPr>
            <p:cNvSpPr txBox="1"/>
            <p:nvPr/>
          </p:nvSpPr>
          <p:spPr>
            <a:xfrm>
              <a:off x="3893188" y="3321597"/>
              <a:ext cx="6051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a:t>
              </a:r>
            </a:p>
          </p:txBody>
        </p:sp>
        <p:sp>
          <p:nvSpPr>
            <p:cNvPr id="170" name="TextBox 169">
              <a:extLst>
                <a:ext uri="{FF2B5EF4-FFF2-40B4-BE49-F238E27FC236}">
                  <a16:creationId xmlns:a16="http://schemas.microsoft.com/office/drawing/2014/main" id="{2ECB83A9-8BBD-47DD-AB22-769525B53D3F}"/>
                </a:ext>
              </a:extLst>
            </p:cNvPr>
            <p:cNvSpPr txBox="1"/>
            <p:nvPr/>
          </p:nvSpPr>
          <p:spPr>
            <a:xfrm>
              <a:off x="3893188" y="2429199"/>
              <a:ext cx="6051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a:t>
              </a:r>
            </a:p>
          </p:txBody>
        </p:sp>
      </p:grpSp>
      <p:grpSp>
        <p:nvGrpSpPr>
          <p:cNvPr id="10" name="Group 9">
            <a:extLst>
              <a:ext uri="{FF2B5EF4-FFF2-40B4-BE49-F238E27FC236}">
                <a16:creationId xmlns:a16="http://schemas.microsoft.com/office/drawing/2014/main" id="{BFD19E36-B201-49C6-A6EC-2C22EB0D3487}"/>
              </a:ext>
            </a:extLst>
          </p:cNvPr>
          <p:cNvGrpSpPr/>
          <p:nvPr/>
        </p:nvGrpSpPr>
        <p:grpSpPr>
          <a:xfrm>
            <a:off x="5128360" y="1509975"/>
            <a:ext cx="976675" cy="4798750"/>
            <a:chOff x="5128360" y="1509975"/>
            <a:chExt cx="976675" cy="4798750"/>
          </a:xfrm>
        </p:grpSpPr>
        <p:grpSp>
          <p:nvGrpSpPr>
            <p:cNvPr id="189" name="Group 188">
              <a:extLst>
                <a:ext uri="{FF2B5EF4-FFF2-40B4-BE49-F238E27FC236}">
                  <a16:creationId xmlns:a16="http://schemas.microsoft.com/office/drawing/2014/main" id="{8913F718-2A84-4F74-87A9-E10DF2A7F03C}"/>
                </a:ext>
              </a:extLst>
            </p:cNvPr>
            <p:cNvGrpSpPr/>
            <p:nvPr/>
          </p:nvGrpSpPr>
          <p:grpSpPr>
            <a:xfrm>
              <a:off x="5985122" y="1690303"/>
              <a:ext cx="119913" cy="4455884"/>
              <a:chOff x="10345527" y="1666301"/>
              <a:chExt cx="121816" cy="4445833"/>
            </a:xfrm>
          </p:grpSpPr>
          <p:cxnSp>
            <p:nvCxnSpPr>
              <p:cNvPr id="202" name="Straight Connector 201">
                <a:extLst>
                  <a:ext uri="{FF2B5EF4-FFF2-40B4-BE49-F238E27FC236}">
                    <a16:creationId xmlns:a16="http://schemas.microsoft.com/office/drawing/2014/main" id="{BFDD8658-3344-4E92-A1C5-8C5C83FF3617}"/>
                  </a:ext>
                </a:extLst>
              </p:cNvPr>
              <p:cNvCxnSpPr/>
              <p:nvPr/>
            </p:nvCxnSpPr>
            <p:spPr>
              <a:xfrm rot="16200000">
                <a:off x="8238145" y="3889218"/>
                <a:ext cx="44458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4EA39A0-5F7D-45F0-922A-F653614823FD}"/>
                  </a:ext>
                </a:extLst>
              </p:cNvPr>
              <p:cNvCxnSpPr>
                <a:cxnSpLocks/>
              </p:cNvCxnSpPr>
              <p:nvPr/>
            </p:nvCxnSpPr>
            <p:spPr>
              <a:xfrm rot="16200000">
                <a:off x="10406435" y="604366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B80FF3C-031E-4430-9E5C-96B3C551F396}"/>
                  </a:ext>
                </a:extLst>
              </p:cNvPr>
              <p:cNvCxnSpPr>
                <a:cxnSpLocks/>
              </p:cNvCxnSpPr>
              <p:nvPr/>
            </p:nvCxnSpPr>
            <p:spPr>
              <a:xfrm rot="16200000">
                <a:off x="10406435" y="161215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BF6295C-DB62-4F23-896E-E6188203ABDC}"/>
                  </a:ext>
                </a:extLst>
              </p:cNvPr>
              <p:cNvCxnSpPr>
                <a:cxnSpLocks/>
              </p:cNvCxnSpPr>
              <p:nvPr/>
            </p:nvCxnSpPr>
            <p:spPr>
              <a:xfrm rot="16200000">
                <a:off x="10406435" y="250203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DF30F50-8411-4FBA-B10A-E92D161F47A3}"/>
                  </a:ext>
                </a:extLst>
              </p:cNvPr>
              <p:cNvCxnSpPr>
                <a:cxnSpLocks/>
              </p:cNvCxnSpPr>
              <p:nvPr/>
            </p:nvCxnSpPr>
            <p:spPr>
              <a:xfrm rot="16200000">
                <a:off x="10406435" y="4272853"/>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7025E3C-ABF0-498F-A050-0B5DC48168EB}"/>
                  </a:ext>
                </a:extLst>
              </p:cNvPr>
              <p:cNvCxnSpPr>
                <a:cxnSpLocks/>
              </p:cNvCxnSpPr>
              <p:nvPr/>
            </p:nvCxnSpPr>
            <p:spPr>
              <a:xfrm rot="16200000">
                <a:off x="10406435" y="5158261"/>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4F59FC0-A09B-42E1-B65C-076B1E2B72E8}"/>
                  </a:ext>
                </a:extLst>
              </p:cNvPr>
              <p:cNvCxnSpPr>
                <a:cxnSpLocks/>
              </p:cNvCxnSpPr>
              <p:nvPr/>
            </p:nvCxnSpPr>
            <p:spPr>
              <a:xfrm rot="16200000">
                <a:off x="10406435" y="338744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8AEAD25-85DA-4C5F-823F-284852FC1FDF}"/>
                  </a:ext>
                </a:extLst>
              </p:cNvPr>
              <p:cNvCxnSpPr>
                <a:cxnSpLocks/>
              </p:cNvCxnSpPr>
              <p:nvPr/>
            </p:nvCxnSpPr>
            <p:spPr>
              <a:xfrm rot="16200000">
                <a:off x="10406435" y="2059333"/>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F85ADBC5-34A8-48DC-880C-1B57F5A73DBB}"/>
                  </a:ext>
                </a:extLst>
              </p:cNvPr>
              <p:cNvCxnSpPr>
                <a:cxnSpLocks/>
              </p:cNvCxnSpPr>
              <p:nvPr/>
            </p:nvCxnSpPr>
            <p:spPr>
              <a:xfrm rot="16200000">
                <a:off x="10406435" y="2944741"/>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F66C584-D1B3-4375-BBB0-DC57A1908583}"/>
                  </a:ext>
                </a:extLst>
              </p:cNvPr>
              <p:cNvCxnSpPr>
                <a:cxnSpLocks/>
              </p:cNvCxnSpPr>
              <p:nvPr/>
            </p:nvCxnSpPr>
            <p:spPr>
              <a:xfrm rot="16200000">
                <a:off x="10406435" y="471555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E3DD9A74-0080-4CFF-AAEB-499507D5FE50}"/>
                  </a:ext>
                </a:extLst>
              </p:cNvPr>
              <p:cNvCxnSpPr>
                <a:cxnSpLocks/>
              </p:cNvCxnSpPr>
              <p:nvPr/>
            </p:nvCxnSpPr>
            <p:spPr>
              <a:xfrm rot="16200000">
                <a:off x="10406435" y="560096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3678590-4D0D-477D-8A28-7351E90E7F08}"/>
                  </a:ext>
                </a:extLst>
              </p:cNvPr>
              <p:cNvCxnSpPr>
                <a:cxnSpLocks/>
              </p:cNvCxnSpPr>
              <p:nvPr/>
            </p:nvCxnSpPr>
            <p:spPr>
              <a:xfrm rot="16200000">
                <a:off x="10406435" y="3830149"/>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1" name="TextBox 190">
              <a:extLst>
                <a:ext uri="{FF2B5EF4-FFF2-40B4-BE49-F238E27FC236}">
                  <a16:creationId xmlns:a16="http://schemas.microsoft.com/office/drawing/2014/main" id="{C8A9E755-0401-4B77-8725-5B7DD28C5FD5}"/>
                </a:ext>
              </a:extLst>
            </p:cNvPr>
            <p:cNvSpPr txBox="1"/>
            <p:nvPr/>
          </p:nvSpPr>
          <p:spPr>
            <a:xfrm>
              <a:off x="5128360" y="1509975"/>
              <a:ext cx="88738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192" name="TextBox 191">
              <a:extLst>
                <a:ext uri="{FF2B5EF4-FFF2-40B4-BE49-F238E27FC236}">
                  <a16:creationId xmlns:a16="http://schemas.microsoft.com/office/drawing/2014/main" id="{E19783CF-C08E-4988-A38A-EC6ED2AC5014}"/>
                </a:ext>
              </a:extLst>
            </p:cNvPr>
            <p:cNvSpPr txBox="1"/>
            <p:nvPr/>
          </p:nvSpPr>
          <p:spPr>
            <a:xfrm>
              <a:off x="5267351" y="5970171"/>
              <a:ext cx="74139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grpSp>
        <p:nvGrpSpPr>
          <p:cNvPr id="5" name="Group 4">
            <a:extLst>
              <a:ext uri="{FF2B5EF4-FFF2-40B4-BE49-F238E27FC236}">
                <a16:creationId xmlns:a16="http://schemas.microsoft.com/office/drawing/2014/main" id="{D1B5AB85-BA40-4A71-AA09-BEEA831D2E03}"/>
              </a:ext>
            </a:extLst>
          </p:cNvPr>
          <p:cNvGrpSpPr/>
          <p:nvPr/>
        </p:nvGrpSpPr>
        <p:grpSpPr>
          <a:xfrm>
            <a:off x="5274347" y="1998675"/>
            <a:ext cx="741397" cy="3866345"/>
            <a:chOff x="5274347" y="1998675"/>
            <a:chExt cx="741397" cy="3866345"/>
          </a:xfrm>
        </p:grpSpPr>
        <p:sp>
          <p:nvSpPr>
            <p:cNvPr id="193" name="TextBox 192">
              <a:extLst>
                <a:ext uri="{FF2B5EF4-FFF2-40B4-BE49-F238E27FC236}">
                  <a16:creationId xmlns:a16="http://schemas.microsoft.com/office/drawing/2014/main" id="{1D011261-78C2-41D5-BED1-29C8D04116FD}"/>
                </a:ext>
              </a:extLst>
            </p:cNvPr>
            <p:cNvSpPr txBox="1"/>
            <p:nvPr/>
          </p:nvSpPr>
          <p:spPr>
            <a:xfrm>
              <a:off x="5274347" y="5085493"/>
              <a:ext cx="74139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194" name="TextBox 193">
              <a:extLst>
                <a:ext uri="{FF2B5EF4-FFF2-40B4-BE49-F238E27FC236}">
                  <a16:creationId xmlns:a16="http://schemas.microsoft.com/office/drawing/2014/main" id="{A1F720E9-6B9E-48F0-A63C-8259A6B12A0B}"/>
                </a:ext>
              </a:extLst>
            </p:cNvPr>
            <p:cNvSpPr txBox="1"/>
            <p:nvPr/>
          </p:nvSpPr>
          <p:spPr>
            <a:xfrm>
              <a:off x="5274347" y="4203545"/>
              <a:ext cx="74139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a:t>
              </a:r>
            </a:p>
          </p:txBody>
        </p:sp>
        <p:sp>
          <p:nvSpPr>
            <p:cNvPr id="195" name="TextBox 194">
              <a:extLst>
                <a:ext uri="{FF2B5EF4-FFF2-40B4-BE49-F238E27FC236}">
                  <a16:creationId xmlns:a16="http://schemas.microsoft.com/office/drawing/2014/main" id="{C1105144-5283-4319-91D9-8984CFEF38A8}"/>
                </a:ext>
              </a:extLst>
            </p:cNvPr>
            <p:cNvSpPr txBox="1"/>
            <p:nvPr/>
          </p:nvSpPr>
          <p:spPr>
            <a:xfrm>
              <a:off x="5274347" y="3321597"/>
              <a:ext cx="74139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a:t>
              </a:r>
            </a:p>
          </p:txBody>
        </p:sp>
        <p:sp>
          <p:nvSpPr>
            <p:cNvPr id="196" name="TextBox 195">
              <a:extLst>
                <a:ext uri="{FF2B5EF4-FFF2-40B4-BE49-F238E27FC236}">
                  <a16:creationId xmlns:a16="http://schemas.microsoft.com/office/drawing/2014/main" id="{150260ED-DBFD-43A8-AFDA-8D92F637F36B}"/>
                </a:ext>
              </a:extLst>
            </p:cNvPr>
            <p:cNvSpPr txBox="1"/>
            <p:nvPr/>
          </p:nvSpPr>
          <p:spPr>
            <a:xfrm>
              <a:off x="5274347" y="2439649"/>
              <a:ext cx="74139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a:t>
              </a:r>
            </a:p>
          </p:txBody>
        </p:sp>
        <p:sp>
          <p:nvSpPr>
            <p:cNvPr id="197" name="TextBox 196">
              <a:extLst>
                <a:ext uri="{FF2B5EF4-FFF2-40B4-BE49-F238E27FC236}">
                  <a16:creationId xmlns:a16="http://schemas.microsoft.com/office/drawing/2014/main" id="{3DECA13C-5ACD-4F0F-B1AD-77A36769256D}"/>
                </a:ext>
              </a:extLst>
            </p:cNvPr>
            <p:cNvSpPr txBox="1"/>
            <p:nvPr/>
          </p:nvSpPr>
          <p:spPr>
            <a:xfrm>
              <a:off x="5274347" y="1998675"/>
              <a:ext cx="74139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a:t>
              </a:r>
            </a:p>
          </p:txBody>
        </p:sp>
        <p:sp>
          <p:nvSpPr>
            <p:cNvPr id="198" name="TextBox 197">
              <a:extLst>
                <a:ext uri="{FF2B5EF4-FFF2-40B4-BE49-F238E27FC236}">
                  <a16:creationId xmlns:a16="http://schemas.microsoft.com/office/drawing/2014/main" id="{B1B0CB03-9D6F-4F0E-8B58-5AE3F944C9FF}"/>
                </a:ext>
              </a:extLst>
            </p:cNvPr>
            <p:cNvSpPr txBox="1"/>
            <p:nvPr/>
          </p:nvSpPr>
          <p:spPr>
            <a:xfrm>
              <a:off x="5274347" y="5526466"/>
              <a:ext cx="74139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199" name="TextBox 198">
              <a:extLst>
                <a:ext uri="{FF2B5EF4-FFF2-40B4-BE49-F238E27FC236}">
                  <a16:creationId xmlns:a16="http://schemas.microsoft.com/office/drawing/2014/main" id="{255231DD-6E41-4456-998A-CFED811572D5}"/>
                </a:ext>
              </a:extLst>
            </p:cNvPr>
            <p:cNvSpPr txBox="1"/>
            <p:nvPr/>
          </p:nvSpPr>
          <p:spPr>
            <a:xfrm>
              <a:off x="5274347" y="4644519"/>
              <a:ext cx="74139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p>
          </p:txBody>
        </p:sp>
        <p:sp>
          <p:nvSpPr>
            <p:cNvPr id="200" name="TextBox 199">
              <a:extLst>
                <a:ext uri="{FF2B5EF4-FFF2-40B4-BE49-F238E27FC236}">
                  <a16:creationId xmlns:a16="http://schemas.microsoft.com/office/drawing/2014/main" id="{997A6EFA-46E7-4C52-AA9B-7EEA39DF2CB2}"/>
                </a:ext>
              </a:extLst>
            </p:cNvPr>
            <p:cNvSpPr txBox="1"/>
            <p:nvPr/>
          </p:nvSpPr>
          <p:spPr>
            <a:xfrm>
              <a:off x="5274347" y="3762571"/>
              <a:ext cx="74139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p>
          </p:txBody>
        </p:sp>
        <p:sp>
          <p:nvSpPr>
            <p:cNvPr id="201" name="TextBox 200">
              <a:extLst>
                <a:ext uri="{FF2B5EF4-FFF2-40B4-BE49-F238E27FC236}">
                  <a16:creationId xmlns:a16="http://schemas.microsoft.com/office/drawing/2014/main" id="{DFE8919F-A555-49EA-905B-43AF90F4BC06}"/>
                </a:ext>
              </a:extLst>
            </p:cNvPr>
            <p:cNvSpPr txBox="1"/>
            <p:nvPr/>
          </p:nvSpPr>
          <p:spPr>
            <a:xfrm>
              <a:off x="5274347" y="2880623"/>
              <a:ext cx="74139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a:t>
              </a:r>
            </a:p>
          </p:txBody>
        </p:sp>
      </p:grpSp>
      <p:grpSp>
        <p:nvGrpSpPr>
          <p:cNvPr id="8" name="Group 7">
            <a:extLst>
              <a:ext uri="{FF2B5EF4-FFF2-40B4-BE49-F238E27FC236}">
                <a16:creationId xmlns:a16="http://schemas.microsoft.com/office/drawing/2014/main" id="{F6F7A574-DB7F-4D16-9280-820E3F681B59}"/>
              </a:ext>
            </a:extLst>
          </p:cNvPr>
          <p:cNvGrpSpPr/>
          <p:nvPr/>
        </p:nvGrpSpPr>
        <p:grpSpPr>
          <a:xfrm>
            <a:off x="2103801" y="1509975"/>
            <a:ext cx="835219" cy="4798750"/>
            <a:chOff x="2103801" y="1509975"/>
            <a:chExt cx="835219" cy="4798750"/>
          </a:xfrm>
        </p:grpSpPr>
        <p:grpSp>
          <p:nvGrpSpPr>
            <p:cNvPr id="14" name="Group 13">
              <a:extLst>
                <a:ext uri="{FF2B5EF4-FFF2-40B4-BE49-F238E27FC236}">
                  <a16:creationId xmlns:a16="http://schemas.microsoft.com/office/drawing/2014/main" id="{09CB8C87-516A-40FE-8055-72438B1B7D60}"/>
                </a:ext>
              </a:extLst>
            </p:cNvPr>
            <p:cNvGrpSpPr/>
            <p:nvPr/>
          </p:nvGrpSpPr>
          <p:grpSpPr>
            <a:xfrm>
              <a:off x="2819107" y="1690304"/>
              <a:ext cx="119913" cy="4455884"/>
              <a:chOff x="3390706" y="1690304"/>
              <a:chExt cx="119913" cy="4455884"/>
            </a:xfrm>
          </p:grpSpPr>
          <p:cxnSp>
            <p:nvCxnSpPr>
              <p:cNvPr id="138" name="Straight Connector 137">
                <a:extLst>
                  <a:ext uri="{FF2B5EF4-FFF2-40B4-BE49-F238E27FC236}">
                    <a16:creationId xmlns:a16="http://schemas.microsoft.com/office/drawing/2014/main" id="{0842246C-1027-4613-B7D1-C0ED0C46DAE5}"/>
                  </a:ext>
                </a:extLst>
              </p:cNvPr>
              <p:cNvCxnSpPr/>
              <p:nvPr/>
            </p:nvCxnSpPr>
            <p:spPr>
              <a:xfrm rot="16200000">
                <a:off x="1276494"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374CF0B-D3B4-4177-BD4E-AD16598C1BB0}"/>
                  </a:ext>
                </a:extLst>
              </p:cNvPr>
              <p:cNvCxnSpPr>
                <a:cxnSpLocks/>
              </p:cNvCxnSpPr>
              <p:nvPr/>
            </p:nvCxnSpPr>
            <p:spPr>
              <a:xfrm rot="16200000">
                <a:off x="3450663"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1691F26-D00B-4E59-BEDE-3C8124BC4736}"/>
                  </a:ext>
                </a:extLst>
              </p:cNvPr>
              <p:cNvCxnSpPr>
                <a:cxnSpLocks/>
              </p:cNvCxnSpPr>
              <p:nvPr/>
            </p:nvCxnSpPr>
            <p:spPr>
              <a:xfrm rot="16200000">
                <a:off x="3450663"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115BD7B-2078-465B-A0E7-AE328A2FFD05}"/>
                  </a:ext>
                </a:extLst>
              </p:cNvPr>
              <p:cNvCxnSpPr>
                <a:cxnSpLocks/>
              </p:cNvCxnSpPr>
              <p:nvPr/>
            </p:nvCxnSpPr>
            <p:spPr>
              <a:xfrm rot="16200000">
                <a:off x="3450663"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C4236603-DE15-438F-8B9C-919CBED657C1}"/>
                  </a:ext>
                </a:extLst>
              </p:cNvPr>
              <p:cNvCxnSpPr>
                <a:cxnSpLocks/>
              </p:cNvCxnSpPr>
              <p:nvPr/>
            </p:nvCxnSpPr>
            <p:spPr>
              <a:xfrm rot="16200000">
                <a:off x="3450663" y="4967369"/>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E4BB76BB-3E05-4737-8C69-CFC4BDAD5890}"/>
                  </a:ext>
                </a:extLst>
              </p:cNvPr>
              <p:cNvCxnSpPr>
                <a:cxnSpLocks/>
              </p:cNvCxnSpPr>
              <p:nvPr/>
            </p:nvCxnSpPr>
            <p:spPr>
              <a:xfrm rot="16200000">
                <a:off x="3450663" y="2755625"/>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7" name="TextBox 126">
              <a:extLst>
                <a:ext uri="{FF2B5EF4-FFF2-40B4-BE49-F238E27FC236}">
                  <a16:creationId xmlns:a16="http://schemas.microsoft.com/office/drawing/2014/main" id="{86CF6BB7-2E7A-4C33-8BE3-96B776571A59}"/>
                </a:ext>
              </a:extLst>
            </p:cNvPr>
            <p:cNvSpPr txBox="1"/>
            <p:nvPr/>
          </p:nvSpPr>
          <p:spPr>
            <a:xfrm>
              <a:off x="2103801" y="1509975"/>
              <a:ext cx="745928"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128" name="TextBox 127">
              <a:extLst>
                <a:ext uri="{FF2B5EF4-FFF2-40B4-BE49-F238E27FC236}">
                  <a16:creationId xmlns:a16="http://schemas.microsoft.com/office/drawing/2014/main" id="{6DBAC270-C832-46C3-A8B3-EA35F32EF8AB}"/>
                </a:ext>
              </a:extLst>
            </p:cNvPr>
            <p:cNvSpPr txBox="1"/>
            <p:nvPr/>
          </p:nvSpPr>
          <p:spPr>
            <a:xfrm>
              <a:off x="2220636" y="5970171"/>
              <a:ext cx="62321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grpSp>
        <p:nvGrpSpPr>
          <p:cNvPr id="2" name="Group 1">
            <a:extLst>
              <a:ext uri="{FF2B5EF4-FFF2-40B4-BE49-F238E27FC236}">
                <a16:creationId xmlns:a16="http://schemas.microsoft.com/office/drawing/2014/main" id="{D4AF3355-77DD-43F2-8A8A-4BDC6D713580}"/>
              </a:ext>
            </a:extLst>
          </p:cNvPr>
          <p:cNvGrpSpPr/>
          <p:nvPr/>
        </p:nvGrpSpPr>
        <p:grpSpPr>
          <a:xfrm>
            <a:off x="2226517" y="2663526"/>
            <a:ext cx="623212" cy="2536643"/>
            <a:chOff x="2226517" y="2663526"/>
            <a:chExt cx="623212" cy="2536643"/>
          </a:xfrm>
        </p:grpSpPr>
        <p:sp>
          <p:nvSpPr>
            <p:cNvPr id="136" name="TextBox 135">
              <a:extLst>
                <a:ext uri="{FF2B5EF4-FFF2-40B4-BE49-F238E27FC236}">
                  <a16:creationId xmlns:a16="http://schemas.microsoft.com/office/drawing/2014/main" id="{8DF9D5CC-19D6-4A55-BBF7-9E0B732A0CD4}"/>
                </a:ext>
              </a:extLst>
            </p:cNvPr>
            <p:cNvSpPr txBox="1"/>
            <p:nvPr/>
          </p:nvSpPr>
          <p:spPr>
            <a:xfrm>
              <a:off x="2226517" y="3762571"/>
              <a:ext cx="62321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p>
          </p:txBody>
        </p:sp>
        <p:sp>
          <p:nvSpPr>
            <p:cNvPr id="216" name="TextBox 215">
              <a:extLst>
                <a:ext uri="{FF2B5EF4-FFF2-40B4-BE49-F238E27FC236}">
                  <a16:creationId xmlns:a16="http://schemas.microsoft.com/office/drawing/2014/main" id="{31412B1B-14A6-4CE4-A034-8D89856F82F8}"/>
                </a:ext>
              </a:extLst>
            </p:cNvPr>
            <p:cNvSpPr txBox="1"/>
            <p:nvPr/>
          </p:nvSpPr>
          <p:spPr>
            <a:xfrm>
              <a:off x="2226517" y="4861615"/>
              <a:ext cx="62321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a:t>
              </a:r>
            </a:p>
          </p:txBody>
        </p:sp>
        <p:sp>
          <p:nvSpPr>
            <p:cNvPr id="218" name="TextBox 217">
              <a:extLst>
                <a:ext uri="{FF2B5EF4-FFF2-40B4-BE49-F238E27FC236}">
                  <a16:creationId xmlns:a16="http://schemas.microsoft.com/office/drawing/2014/main" id="{B1278355-F208-4300-B440-B4A8BFE13F70}"/>
                </a:ext>
              </a:extLst>
            </p:cNvPr>
            <p:cNvSpPr txBox="1"/>
            <p:nvPr/>
          </p:nvSpPr>
          <p:spPr>
            <a:xfrm>
              <a:off x="2226517" y="2663526"/>
              <a:ext cx="62321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75</a:t>
              </a:r>
            </a:p>
          </p:txBody>
        </p:sp>
      </p:grpSp>
      <p:sp>
        <p:nvSpPr>
          <p:cNvPr id="13" name="Content Placeholder 2">
            <a:extLst>
              <a:ext uri="{FF2B5EF4-FFF2-40B4-BE49-F238E27FC236}">
                <a16:creationId xmlns:a16="http://schemas.microsoft.com/office/drawing/2014/main" id="{A6A9610B-D5B6-4827-8535-14BF1FD5D07E}"/>
              </a:ext>
            </a:extLst>
          </p:cNvPr>
          <p:cNvSpPr txBox="1">
            <a:spLocks/>
          </p:cNvSpPr>
          <p:nvPr/>
        </p:nvSpPr>
        <p:spPr>
          <a:xfrm>
            <a:off x="6702496" y="1270615"/>
            <a:ext cx="5373029" cy="538685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count in fifties from zero to one hundred.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N</a:t>
            </a:r>
            <a:r>
              <a:rPr kumimoji="0" lang="en-GB" sz="2000" b="0" i="0" u="none" strike="noStrike" kern="1200" cap="none" spc="0" normalizeH="0" baseline="0" noProof="0" dirty="0">
                <a:ln>
                  <a:noFill/>
                </a:ln>
                <a:solidFill>
                  <a:srgbClr val="585858"/>
                </a:solidFill>
                <a:effectLst/>
                <a:uLnTx/>
                <a:uFillTx/>
                <a:latin typeface="Arial"/>
                <a:ea typeface="+mn-ea"/>
                <a:cs typeface="+mn-cs"/>
              </a:rPr>
              <a:t>ow let’s count in steps of twenty-five. Can you count backwards from each of these?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If I</a:t>
            </a:r>
            <a:r>
              <a:rPr kumimoji="0" lang="en-GB" sz="2000" b="0" i="0" u="none" strike="noStrike" kern="1200" cap="none" spc="0" normalizeH="0" baseline="0" noProof="0" dirty="0">
                <a:ln>
                  <a:noFill/>
                </a:ln>
                <a:solidFill>
                  <a:srgbClr val="585858"/>
                </a:solidFill>
                <a:effectLst/>
                <a:uLnTx/>
                <a:uFillTx/>
                <a:latin typeface="Arial"/>
                <a:ea typeface="+mn-ea"/>
                <a:cs typeface="+mn-cs"/>
              </a:rPr>
              <a:t> count in steps of twenty, what comes after 40? Before 100?</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I</a:t>
            </a:r>
            <a:r>
              <a:rPr kumimoji="0" lang="en-GB" sz="2000" b="0" i="0" u="none" strike="noStrike" kern="1200" cap="none" spc="0" normalizeH="0" baseline="0" noProof="0" dirty="0">
                <a:ln>
                  <a:noFill/>
                </a:ln>
                <a:solidFill>
                  <a:srgbClr val="585858"/>
                </a:solidFill>
                <a:effectLst/>
                <a:uLnTx/>
                <a:uFillTx/>
                <a:latin typeface="Arial"/>
                <a:ea typeface="+mn-ea"/>
                <a:cs typeface="+mn-cs"/>
              </a:rPr>
              <a:t>f I count in tens, what comes between 30 and 50?</a:t>
            </a:r>
          </a:p>
          <a:p>
            <a:pPr marL="257168" marR="0" lvl="0" indent="-257168" algn="l" defTabSz="914400" rtl="0" eaLnBrk="0" fontAlgn="base" latinLnBrk="0" hangingPunct="0">
              <a:spcBef>
                <a:spcPts val="600"/>
              </a:spcBef>
              <a:spcAft>
                <a:spcPts val="600"/>
              </a:spcAft>
              <a:buClr>
                <a:srgbClr val="00628C"/>
              </a:buClr>
              <a:buSzTx/>
              <a:buFont typeface="Arial" panose="020B0604020202020204" pitchFamily="34" charset="0"/>
              <a:buChar char="•"/>
              <a:tabLst/>
              <a:defRPr/>
            </a:pPr>
            <a:r>
              <a:rPr lang="en-GB" sz="2000" dirty="0">
                <a:latin typeface="Arial"/>
              </a:rPr>
              <a:t>Practise counting in steps of 50, 25, 20 and 10 to and beyond 100. </a:t>
            </a:r>
          </a:p>
        </p:txBody>
      </p:sp>
      <p:sp>
        <p:nvSpPr>
          <p:cNvPr id="70" name="TextBox 19">
            <a:extLst>
              <a:ext uri="{FF2B5EF4-FFF2-40B4-BE49-F238E27FC236}">
                <a16:creationId xmlns:a16="http://schemas.microsoft.com/office/drawing/2014/main" id="{97BA62F3-2A8D-47B2-B19D-F3FF84BDF1FA}"/>
              </a:ext>
            </a:extLst>
          </p:cNvPr>
          <p:cNvSpPr txBox="1"/>
          <p:nvPr/>
        </p:nvSpPr>
        <p:spPr>
          <a:xfrm>
            <a:off x="6616005" y="2152305"/>
            <a:ext cx="4942374"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Fifty, one hundred.</a:t>
            </a:r>
            <a:endParaRPr kumimoji="0" lang="en-GB"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279928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81071-0FF2-4B55-8419-995F01F76462}"/>
              </a:ext>
            </a:extLst>
          </p:cNvPr>
          <p:cNvSpPr>
            <a:spLocks noGrp="1"/>
          </p:cNvSpPr>
          <p:nvPr>
            <p:ph type="title"/>
          </p:nvPr>
        </p:nvSpPr>
        <p:spPr/>
        <p:txBody>
          <a:bodyPr/>
          <a:lstStyle/>
          <a:p>
            <a:r>
              <a:rPr lang="en-US" altLang="en-US" dirty="0"/>
              <a:t>3NPV-4 Reading scales with 2, 4, 5 or 10 intervals</a:t>
            </a:r>
            <a:endParaRPr lang="en-GB" dirty="0"/>
          </a:p>
        </p:txBody>
      </p:sp>
      <p:grpSp>
        <p:nvGrpSpPr>
          <p:cNvPr id="5" name="Group 4">
            <a:extLst>
              <a:ext uri="{FF2B5EF4-FFF2-40B4-BE49-F238E27FC236}">
                <a16:creationId xmlns:a16="http://schemas.microsoft.com/office/drawing/2014/main" id="{E95A2350-8EC5-47C4-8519-66B1B56A77AD}"/>
              </a:ext>
            </a:extLst>
          </p:cNvPr>
          <p:cNvGrpSpPr/>
          <p:nvPr/>
        </p:nvGrpSpPr>
        <p:grpSpPr>
          <a:xfrm>
            <a:off x="420926" y="1509975"/>
            <a:ext cx="886382" cy="4798750"/>
            <a:chOff x="419101" y="1509975"/>
            <a:chExt cx="886382" cy="4798750"/>
          </a:xfrm>
        </p:grpSpPr>
        <p:cxnSp>
          <p:nvCxnSpPr>
            <p:cNvPr id="87" name="Straight Connector 86">
              <a:extLst>
                <a:ext uri="{FF2B5EF4-FFF2-40B4-BE49-F238E27FC236}">
                  <a16:creationId xmlns:a16="http://schemas.microsoft.com/office/drawing/2014/main" id="{66B7A613-333B-40A6-A8C5-D0196E1AFDDF}"/>
                </a:ext>
              </a:extLst>
            </p:cNvPr>
            <p:cNvCxnSpPr/>
            <p:nvPr/>
          </p:nvCxnSpPr>
          <p:spPr>
            <a:xfrm rot="16200000">
              <a:off x="-928642"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B0D2523-D219-4F94-BE83-617EACF97ADC}"/>
                </a:ext>
              </a:extLst>
            </p:cNvPr>
            <p:cNvCxnSpPr>
              <a:cxnSpLocks/>
            </p:cNvCxnSpPr>
            <p:nvPr/>
          </p:nvCxnSpPr>
          <p:spPr>
            <a:xfrm rot="16200000">
              <a:off x="1245527"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23C639A-319C-4E6C-B7CF-8DFE69244090}"/>
                </a:ext>
              </a:extLst>
            </p:cNvPr>
            <p:cNvCxnSpPr>
              <a:cxnSpLocks/>
            </p:cNvCxnSpPr>
            <p:nvPr/>
          </p:nvCxnSpPr>
          <p:spPr>
            <a:xfrm rot="16200000">
              <a:off x="1245527"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C36F2CE-DD04-47AC-91B0-38DA615627DA}"/>
                </a:ext>
              </a:extLst>
            </p:cNvPr>
            <p:cNvCxnSpPr>
              <a:cxnSpLocks/>
            </p:cNvCxnSpPr>
            <p:nvPr/>
          </p:nvCxnSpPr>
          <p:spPr>
            <a:xfrm rot="16200000">
              <a:off x="1245527"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13A9516-F9D3-47E8-8EA6-A894E435964F}"/>
                </a:ext>
              </a:extLst>
            </p:cNvPr>
            <p:cNvSpPr txBox="1"/>
            <p:nvPr/>
          </p:nvSpPr>
          <p:spPr>
            <a:xfrm>
              <a:off x="470264" y="1509975"/>
              <a:ext cx="745928"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400</a:t>
              </a:r>
            </a:p>
          </p:txBody>
        </p:sp>
        <p:sp>
          <p:nvSpPr>
            <p:cNvPr id="77" name="TextBox 76">
              <a:extLst>
                <a:ext uri="{FF2B5EF4-FFF2-40B4-BE49-F238E27FC236}">
                  <a16:creationId xmlns:a16="http://schemas.microsoft.com/office/drawing/2014/main" id="{34EAB4AE-C49F-4C26-8E6B-EF0D2A5F901E}"/>
                </a:ext>
              </a:extLst>
            </p:cNvPr>
            <p:cNvSpPr txBox="1"/>
            <p:nvPr/>
          </p:nvSpPr>
          <p:spPr>
            <a:xfrm>
              <a:off x="419101" y="5970171"/>
              <a:ext cx="792610"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a:t>
              </a:r>
            </a:p>
          </p:txBody>
        </p:sp>
      </p:grpSp>
      <p:sp>
        <p:nvSpPr>
          <p:cNvPr id="85" name="TextBox 84">
            <a:extLst>
              <a:ext uri="{FF2B5EF4-FFF2-40B4-BE49-F238E27FC236}">
                <a16:creationId xmlns:a16="http://schemas.microsoft.com/office/drawing/2014/main" id="{7177B505-39CF-4147-9936-7FD01A7E2908}"/>
              </a:ext>
            </a:extLst>
          </p:cNvPr>
          <p:cNvSpPr txBox="1"/>
          <p:nvPr/>
        </p:nvSpPr>
        <p:spPr>
          <a:xfrm>
            <a:off x="472090" y="3762571"/>
            <a:ext cx="745929"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a:t>
            </a:r>
          </a:p>
        </p:txBody>
      </p:sp>
      <p:grpSp>
        <p:nvGrpSpPr>
          <p:cNvPr id="9" name="Group 8">
            <a:extLst>
              <a:ext uri="{FF2B5EF4-FFF2-40B4-BE49-F238E27FC236}">
                <a16:creationId xmlns:a16="http://schemas.microsoft.com/office/drawing/2014/main" id="{857399F1-1BBA-439F-B21F-354D2C5DC6BB}"/>
              </a:ext>
            </a:extLst>
          </p:cNvPr>
          <p:cNvGrpSpPr/>
          <p:nvPr/>
        </p:nvGrpSpPr>
        <p:grpSpPr>
          <a:xfrm>
            <a:off x="4528391" y="1509975"/>
            <a:ext cx="970493" cy="4798750"/>
            <a:chOff x="4745262" y="1509975"/>
            <a:chExt cx="970493" cy="4798750"/>
          </a:xfrm>
        </p:grpSpPr>
        <p:cxnSp>
          <p:nvCxnSpPr>
            <p:cNvPr id="176" name="Straight Connector 175">
              <a:extLst>
                <a:ext uri="{FF2B5EF4-FFF2-40B4-BE49-F238E27FC236}">
                  <a16:creationId xmlns:a16="http://schemas.microsoft.com/office/drawing/2014/main" id="{D7FFDFB9-490F-4003-A56B-878DB26BC092}"/>
                </a:ext>
              </a:extLst>
            </p:cNvPr>
            <p:cNvCxnSpPr/>
            <p:nvPr/>
          </p:nvCxnSpPr>
          <p:spPr>
            <a:xfrm rot="16200000">
              <a:off x="3481630"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58A880D-21EF-433A-BAAF-0E5349508FAF}"/>
                </a:ext>
              </a:extLst>
            </p:cNvPr>
            <p:cNvCxnSpPr>
              <a:cxnSpLocks/>
            </p:cNvCxnSpPr>
            <p:nvPr/>
          </p:nvCxnSpPr>
          <p:spPr>
            <a:xfrm rot="16200000">
              <a:off x="5655799"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F571B8E-6297-4458-945D-E8202F522CB7}"/>
                </a:ext>
              </a:extLst>
            </p:cNvPr>
            <p:cNvCxnSpPr>
              <a:cxnSpLocks/>
            </p:cNvCxnSpPr>
            <p:nvPr/>
          </p:nvCxnSpPr>
          <p:spPr>
            <a:xfrm rot="16200000">
              <a:off x="5655799"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73145AD-5D54-41A3-80F4-28FCCC176D77}"/>
                </a:ext>
              </a:extLst>
            </p:cNvPr>
            <p:cNvCxnSpPr>
              <a:cxnSpLocks/>
            </p:cNvCxnSpPr>
            <p:nvPr/>
          </p:nvCxnSpPr>
          <p:spPr>
            <a:xfrm rot="16200000">
              <a:off x="5655799"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896ABB9-5AC6-4538-8557-9729D6494063}"/>
                </a:ext>
              </a:extLst>
            </p:cNvPr>
            <p:cNvCxnSpPr>
              <a:cxnSpLocks/>
            </p:cNvCxnSpPr>
            <p:nvPr/>
          </p:nvCxnSpPr>
          <p:spPr>
            <a:xfrm rot="16200000">
              <a:off x="5655799"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9832C11-425F-4B06-BD30-14AE209EEFF3}"/>
                </a:ext>
              </a:extLst>
            </p:cNvPr>
            <p:cNvCxnSpPr>
              <a:cxnSpLocks/>
            </p:cNvCxnSpPr>
            <p:nvPr/>
          </p:nvCxnSpPr>
          <p:spPr>
            <a:xfrm rot="16200000">
              <a:off x="5655799"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527241-AFE4-48E9-B2DA-E8E12616DD74}"/>
                </a:ext>
              </a:extLst>
            </p:cNvPr>
            <p:cNvCxnSpPr>
              <a:cxnSpLocks/>
            </p:cNvCxnSpPr>
            <p:nvPr/>
          </p:nvCxnSpPr>
          <p:spPr>
            <a:xfrm rot="16200000">
              <a:off x="5655799"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E50D9C29-16EF-46EB-B3A7-9148C0724D59}"/>
                </a:ext>
              </a:extLst>
            </p:cNvPr>
            <p:cNvSpPr txBox="1"/>
            <p:nvPr/>
          </p:nvSpPr>
          <p:spPr>
            <a:xfrm>
              <a:off x="4745262" y="1509975"/>
              <a:ext cx="88120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700</a:t>
              </a:r>
            </a:p>
          </p:txBody>
        </p:sp>
        <p:sp>
          <p:nvSpPr>
            <p:cNvPr id="166" name="TextBox 165">
              <a:extLst>
                <a:ext uri="{FF2B5EF4-FFF2-40B4-BE49-F238E27FC236}">
                  <a16:creationId xmlns:a16="http://schemas.microsoft.com/office/drawing/2014/main" id="{94EBCA8A-DF7D-4667-AE56-CBAFA34C2370}"/>
                </a:ext>
              </a:extLst>
            </p:cNvPr>
            <p:cNvSpPr txBox="1"/>
            <p:nvPr/>
          </p:nvSpPr>
          <p:spPr>
            <a:xfrm>
              <a:off x="4883285" y="5970171"/>
              <a:ext cx="73623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a:t>
              </a:r>
            </a:p>
          </p:txBody>
        </p:sp>
      </p:grpSp>
      <p:grpSp>
        <p:nvGrpSpPr>
          <p:cNvPr id="10" name="Group 9">
            <a:extLst>
              <a:ext uri="{FF2B5EF4-FFF2-40B4-BE49-F238E27FC236}">
                <a16:creationId xmlns:a16="http://schemas.microsoft.com/office/drawing/2014/main" id="{D526EDDB-15A5-41B8-9548-64CE16900E54}"/>
              </a:ext>
            </a:extLst>
          </p:cNvPr>
          <p:cNvGrpSpPr/>
          <p:nvPr/>
        </p:nvGrpSpPr>
        <p:grpSpPr>
          <a:xfrm>
            <a:off x="4673360" y="2429199"/>
            <a:ext cx="736232" cy="2994848"/>
            <a:chOff x="4890232" y="2429199"/>
            <a:chExt cx="736232" cy="2994848"/>
          </a:xfrm>
        </p:grpSpPr>
        <p:sp>
          <p:nvSpPr>
            <p:cNvPr id="167" name="TextBox 166">
              <a:extLst>
                <a:ext uri="{FF2B5EF4-FFF2-40B4-BE49-F238E27FC236}">
                  <a16:creationId xmlns:a16="http://schemas.microsoft.com/office/drawing/2014/main" id="{324375CE-5320-44E7-BA73-40A93FA329FC}"/>
                </a:ext>
              </a:extLst>
            </p:cNvPr>
            <p:cNvSpPr txBox="1"/>
            <p:nvPr/>
          </p:nvSpPr>
          <p:spPr>
            <a:xfrm>
              <a:off x="4890232" y="5085493"/>
              <a:ext cx="73623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620</a:t>
              </a:r>
            </a:p>
          </p:txBody>
        </p:sp>
        <p:sp>
          <p:nvSpPr>
            <p:cNvPr id="168" name="TextBox 167">
              <a:extLst>
                <a:ext uri="{FF2B5EF4-FFF2-40B4-BE49-F238E27FC236}">
                  <a16:creationId xmlns:a16="http://schemas.microsoft.com/office/drawing/2014/main" id="{C909D386-5292-4BC1-A5FC-7DC5032939F4}"/>
                </a:ext>
              </a:extLst>
            </p:cNvPr>
            <p:cNvSpPr txBox="1"/>
            <p:nvPr/>
          </p:nvSpPr>
          <p:spPr>
            <a:xfrm>
              <a:off x="4890232" y="4203545"/>
              <a:ext cx="73623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640</a:t>
              </a:r>
            </a:p>
          </p:txBody>
        </p:sp>
        <p:sp>
          <p:nvSpPr>
            <p:cNvPr id="169" name="TextBox 168">
              <a:extLst>
                <a:ext uri="{FF2B5EF4-FFF2-40B4-BE49-F238E27FC236}">
                  <a16:creationId xmlns:a16="http://schemas.microsoft.com/office/drawing/2014/main" id="{5FDFF4FF-A580-4E35-8B2A-219624EEEF12}"/>
                </a:ext>
              </a:extLst>
            </p:cNvPr>
            <p:cNvSpPr txBox="1"/>
            <p:nvPr/>
          </p:nvSpPr>
          <p:spPr>
            <a:xfrm>
              <a:off x="4890232" y="3321597"/>
              <a:ext cx="73623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660</a:t>
              </a:r>
            </a:p>
          </p:txBody>
        </p:sp>
        <p:sp>
          <p:nvSpPr>
            <p:cNvPr id="170" name="TextBox 169">
              <a:extLst>
                <a:ext uri="{FF2B5EF4-FFF2-40B4-BE49-F238E27FC236}">
                  <a16:creationId xmlns:a16="http://schemas.microsoft.com/office/drawing/2014/main" id="{2ECB83A9-8BBD-47DD-AB22-769525B53D3F}"/>
                </a:ext>
              </a:extLst>
            </p:cNvPr>
            <p:cNvSpPr txBox="1"/>
            <p:nvPr/>
          </p:nvSpPr>
          <p:spPr>
            <a:xfrm>
              <a:off x="4890232" y="2429199"/>
              <a:ext cx="73623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680</a:t>
              </a:r>
            </a:p>
          </p:txBody>
        </p:sp>
      </p:grpSp>
      <p:grpSp>
        <p:nvGrpSpPr>
          <p:cNvPr id="11" name="Group 10">
            <a:extLst>
              <a:ext uri="{FF2B5EF4-FFF2-40B4-BE49-F238E27FC236}">
                <a16:creationId xmlns:a16="http://schemas.microsoft.com/office/drawing/2014/main" id="{08C85ABC-A14C-4B7B-83B3-B1B42468FF4A}"/>
              </a:ext>
            </a:extLst>
          </p:cNvPr>
          <p:cNvGrpSpPr/>
          <p:nvPr/>
        </p:nvGrpSpPr>
        <p:grpSpPr>
          <a:xfrm>
            <a:off x="6260172" y="1509975"/>
            <a:ext cx="1164490" cy="4798750"/>
            <a:chOff x="6756400" y="1509975"/>
            <a:chExt cx="1164490" cy="4798750"/>
          </a:xfrm>
        </p:grpSpPr>
        <p:cxnSp>
          <p:nvCxnSpPr>
            <p:cNvPr id="202" name="Straight Connector 201">
              <a:extLst>
                <a:ext uri="{FF2B5EF4-FFF2-40B4-BE49-F238E27FC236}">
                  <a16:creationId xmlns:a16="http://schemas.microsoft.com/office/drawing/2014/main" id="{BFDD8658-3344-4E92-A1C5-8C5C83FF3617}"/>
                </a:ext>
              </a:extLst>
            </p:cNvPr>
            <p:cNvCxnSpPr/>
            <p:nvPr/>
          </p:nvCxnSpPr>
          <p:spPr>
            <a:xfrm rot="16200000">
              <a:off x="5686765"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4EA39A0-5F7D-45F0-922A-F653614823FD}"/>
                </a:ext>
              </a:extLst>
            </p:cNvPr>
            <p:cNvCxnSpPr>
              <a:cxnSpLocks/>
            </p:cNvCxnSpPr>
            <p:nvPr/>
          </p:nvCxnSpPr>
          <p:spPr>
            <a:xfrm rot="16200000">
              <a:off x="7860934"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B80FF3C-031E-4430-9E5C-96B3C551F396}"/>
                </a:ext>
              </a:extLst>
            </p:cNvPr>
            <p:cNvCxnSpPr>
              <a:cxnSpLocks/>
            </p:cNvCxnSpPr>
            <p:nvPr/>
          </p:nvCxnSpPr>
          <p:spPr>
            <a:xfrm rot="16200000">
              <a:off x="7860934"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BF6295C-DB62-4F23-896E-E6188203ABDC}"/>
                </a:ext>
              </a:extLst>
            </p:cNvPr>
            <p:cNvCxnSpPr>
              <a:cxnSpLocks/>
            </p:cNvCxnSpPr>
            <p:nvPr/>
          </p:nvCxnSpPr>
          <p:spPr>
            <a:xfrm rot="16200000">
              <a:off x="7860934"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DF30F50-8411-4FBA-B10A-E92D161F47A3}"/>
                </a:ext>
              </a:extLst>
            </p:cNvPr>
            <p:cNvCxnSpPr>
              <a:cxnSpLocks/>
            </p:cNvCxnSpPr>
            <p:nvPr/>
          </p:nvCxnSpPr>
          <p:spPr>
            <a:xfrm rot="16200000">
              <a:off x="7860934"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7025E3C-ABF0-498F-A050-0B5DC48168EB}"/>
                </a:ext>
              </a:extLst>
            </p:cNvPr>
            <p:cNvCxnSpPr>
              <a:cxnSpLocks/>
            </p:cNvCxnSpPr>
            <p:nvPr/>
          </p:nvCxnSpPr>
          <p:spPr>
            <a:xfrm rot="16200000">
              <a:off x="7860934"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4F59FC0-A09B-42E1-B65C-076B1E2B72E8}"/>
                </a:ext>
              </a:extLst>
            </p:cNvPr>
            <p:cNvCxnSpPr>
              <a:cxnSpLocks/>
            </p:cNvCxnSpPr>
            <p:nvPr/>
          </p:nvCxnSpPr>
          <p:spPr>
            <a:xfrm rot="16200000">
              <a:off x="7860934"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8AEAD25-85DA-4C5F-823F-284852FC1FDF}"/>
                </a:ext>
              </a:extLst>
            </p:cNvPr>
            <p:cNvCxnSpPr>
              <a:cxnSpLocks/>
            </p:cNvCxnSpPr>
            <p:nvPr/>
          </p:nvCxnSpPr>
          <p:spPr>
            <a:xfrm rot="16200000">
              <a:off x="7860934" y="2085313"/>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F85ADBC5-34A8-48DC-880C-1B57F5A73DBB}"/>
                </a:ext>
              </a:extLst>
            </p:cNvPr>
            <p:cNvCxnSpPr>
              <a:cxnSpLocks/>
            </p:cNvCxnSpPr>
            <p:nvPr/>
          </p:nvCxnSpPr>
          <p:spPr>
            <a:xfrm rot="16200000">
              <a:off x="7860934" y="297272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F66C584-D1B3-4375-BBB0-DC57A1908583}"/>
                </a:ext>
              </a:extLst>
            </p:cNvPr>
            <p:cNvCxnSpPr>
              <a:cxnSpLocks/>
            </p:cNvCxnSpPr>
            <p:nvPr/>
          </p:nvCxnSpPr>
          <p:spPr>
            <a:xfrm rot="16200000">
              <a:off x="7860934" y="474754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E3DD9A74-0080-4CFF-AAEB-499507D5FE50}"/>
                </a:ext>
              </a:extLst>
            </p:cNvPr>
            <p:cNvCxnSpPr>
              <a:cxnSpLocks/>
            </p:cNvCxnSpPr>
            <p:nvPr/>
          </p:nvCxnSpPr>
          <p:spPr>
            <a:xfrm rot="16200000">
              <a:off x="7860934" y="56349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3678590-4D0D-477D-8A28-7351E90E7F08}"/>
                </a:ext>
              </a:extLst>
            </p:cNvPr>
            <p:cNvCxnSpPr>
              <a:cxnSpLocks/>
            </p:cNvCxnSpPr>
            <p:nvPr/>
          </p:nvCxnSpPr>
          <p:spPr>
            <a:xfrm rot="16200000">
              <a:off x="7860934"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C8A9E755-0401-4B77-8725-5B7DD28C5FD5}"/>
                </a:ext>
              </a:extLst>
            </p:cNvPr>
            <p:cNvSpPr txBox="1"/>
            <p:nvPr/>
          </p:nvSpPr>
          <p:spPr>
            <a:xfrm>
              <a:off x="6756400" y="1509975"/>
              <a:ext cx="1075199"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a:t>
              </a:r>
            </a:p>
          </p:txBody>
        </p:sp>
        <p:sp>
          <p:nvSpPr>
            <p:cNvPr id="192" name="TextBox 191">
              <a:extLst>
                <a:ext uri="{FF2B5EF4-FFF2-40B4-BE49-F238E27FC236}">
                  <a16:creationId xmlns:a16="http://schemas.microsoft.com/office/drawing/2014/main" id="{E19783CF-C08E-4988-A38A-EC6ED2AC5014}"/>
                </a:ext>
              </a:extLst>
            </p:cNvPr>
            <p:cNvSpPr txBox="1"/>
            <p:nvPr/>
          </p:nvSpPr>
          <p:spPr>
            <a:xfrm>
              <a:off x="6924809" y="5970171"/>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12" name="Group 11">
            <a:extLst>
              <a:ext uri="{FF2B5EF4-FFF2-40B4-BE49-F238E27FC236}">
                <a16:creationId xmlns:a16="http://schemas.microsoft.com/office/drawing/2014/main" id="{6720E785-8A7A-48CE-954D-44A7F561FB6D}"/>
              </a:ext>
            </a:extLst>
          </p:cNvPr>
          <p:cNvGrpSpPr/>
          <p:nvPr/>
        </p:nvGrpSpPr>
        <p:grpSpPr>
          <a:xfrm>
            <a:off x="6437057" y="1998676"/>
            <a:ext cx="898314" cy="3866345"/>
            <a:chOff x="6933285" y="1998675"/>
            <a:chExt cx="898314" cy="3866345"/>
          </a:xfrm>
        </p:grpSpPr>
        <p:sp>
          <p:nvSpPr>
            <p:cNvPr id="193" name="TextBox 192">
              <a:extLst>
                <a:ext uri="{FF2B5EF4-FFF2-40B4-BE49-F238E27FC236}">
                  <a16:creationId xmlns:a16="http://schemas.microsoft.com/office/drawing/2014/main" id="{1D011261-78C2-41D5-BED1-29C8D04116FD}"/>
                </a:ext>
              </a:extLst>
            </p:cNvPr>
            <p:cNvSpPr txBox="1"/>
            <p:nvPr/>
          </p:nvSpPr>
          <p:spPr>
            <a:xfrm>
              <a:off x="6933285" y="5085493"/>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120</a:t>
              </a:r>
            </a:p>
          </p:txBody>
        </p:sp>
        <p:sp>
          <p:nvSpPr>
            <p:cNvPr id="194" name="TextBox 193">
              <a:extLst>
                <a:ext uri="{FF2B5EF4-FFF2-40B4-BE49-F238E27FC236}">
                  <a16:creationId xmlns:a16="http://schemas.microsoft.com/office/drawing/2014/main" id="{A1F720E9-6B9E-48F0-A63C-8259A6B12A0B}"/>
                </a:ext>
              </a:extLst>
            </p:cNvPr>
            <p:cNvSpPr txBox="1"/>
            <p:nvPr/>
          </p:nvSpPr>
          <p:spPr>
            <a:xfrm>
              <a:off x="6933285" y="4203545"/>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140</a:t>
              </a:r>
            </a:p>
          </p:txBody>
        </p:sp>
        <p:sp>
          <p:nvSpPr>
            <p:cNvPr id="195" name="TextBox 194">
              <a:extLst>
                <a:ext uri="{FF2B5EF4-FFF2-40B4-BE49-F238E27FC236}">
                  <a16:creationId xmlns:a16="http://schemas.microsoft.com/office/drawing/2014/main" id="{C1105144-5283-4319-91D9-8984CFEF38A8}"/>
                </a:ext>
              </a:extLst>
            </p:cNvPr>
            <p:cNvSpPr txBox="1"/>
            <p:nvPr/>
          </p:nvSpPr>
          <p:spPr>
            <a:xfrm>
              <a:off x="6933285" y="3321597"/>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160</a:t>
              </a:r>
            </a:p>
          </p:txBody>
        </p:sp>
        <p:sp>
          <p:nvSpPr>
            <p:cNvPr id="196" name="TextBox 195">
              <a:extLst>
                <a:ext uri="{FF2B5EF4-FFF2-40B4-BE49-F238E27FC236}">
                  <a16:creationId xmlns:a16="http://schemas.microsoft.com/office/drawing/2014/main" id="{150260ED-DBFD-43A8-AFDA-8D92F637F36B}"/>
                </a:ext>
              </a:extLst>
            </p:cNvPr>
            <p:cNvSpPr txBox="1"/>
            <p:nvPr/>
          </p:nvSpPr>
          <p:spPr>
            <a:xfrm>
              <a:off x="6933285" y="2439649"/>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180</a:t>
              </a:r>
            </a:p>
          </p:txBody>
        </p:sp>
        <p:sp>
          <p:nvSpPr>
            <p:cNvPr id="197" name="TextBox 196">
              <a:extLst>
                <a:ext uri="{FF2B5EF4-FFF2-40B4-BE49-F238E27FC236}">
                  <a16:creationId xmlns:a16="http://schemas.microsoft.com/office/drawing/2014/main" id="{3DECA13C-5ACD-4F0F-B1AD-77A36769256D}"/>
                </a:ext>
              </a:extLst>
            </p:cNvPr>
            <p:cNvSpPr txBox="1"/>
            <p:nvPr/>
          </p:nvSpPr>
          <p:spPr>
            <a:xfrm>
              <a:off x="6933285" y="1998675"/>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190</a:t>
              </a:r>
            </a:p>
          </p:txBody>
        </p:sp>
        <p:sp>
          <p:nvSpPr>
            <p:cNvPr id="198" name="TextBox 197">
              <a:extLst>
                <a:ext uri="{FF2B5EF4-FFF2-40B4-BE49-F238E27FC236}">
                  <a16:creationId xmlns:a16="http://schemas.microsoft.com/office/drawing/2014/main" id="{B1B0CB03-9D6F-4F0E-8B58-5AE3F944C9FF}"/>
                </a:ext>
              </a:extLst>
            </p:cNvPr>
            <p:cNvSpPr txBox="1"/>
            <p:nvPr/>
          </p:nvSpPr>
          <p:spPr>
            <a:xfrm>
              <a:off x="6933285" y="5526466"/>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110</a:t>
              </a:r>
            </a:p>
          </p:txBody>
        </p:sp>
        <p:sp>
          <p:nvSpPr>
            <p:cNvPr id="199" name="TextBox 198">
              <a:extLst>
                <a:ext uri="{FF2B5EF4-FFF2-40B4-BE49-F238E27FC236}">
                  <a16:creationId xmlns:a16="http://schemas.microsoft.com/office/drawing/2014/main" id="{255231DD-6E41-4456-998A-CFED811572D5}"/>
                </a:ext>
              </a:extLst>
            </p:cNvPr>
            <p:cNvSpPr txBox="1"/>
            <p:nvPr/>
          </p:nvSpPr>
          <p:spPr>
            <a:xfrm>
              <a:off x="6933285" y="4644519"/>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130</a:t>
              </a:r>
            </a:p>
          </p:txBody>
        </p:sp>
        <p:sp>
          <p:nvSpPr>
            <p:cNvPr id="200" name="TextBox 199">
              <a:extLst>
                <a:ext uri="{FF2B5EF4-FFF2-40B4-BE49-F238E27FC236}">
                  <a16:creationId xmlns:a16="http://schemas.microsoft.com/office/drawing/2014/main" id="{997A6EFA-46E7-4C52-AA9B-7EEA39DF2CB2}"/>
                </a:ext>
              </a:extLst>
            </p:cNvPr>
            <p:cNvSpPr txBox="1"/>
            <p:nvPr/>
          </p:nvSpPr>
          <p:spPr>
            <a:xfrm>
              <a:off x="6933285" y="3762571"/>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150</a:t>
              </a:r>
            </a:p>
          </p:txBody>
        </p:sp>
        <p:sp>
          <p:nvSpPr>
            <p:cNvPr id="201" name="TextBox 200">
              <a:extLst>
                <a:ext uri="{FF2B5EF4-FFF2-40B4-BE49-F238E27FC236}">
                  <a16:creationId xmlns:a16="http://schemas.microsoft.com/office/drawing/2014/main" id="{DFE8919F-A555-49EA-905B-43AF90F4BC06}"/>
                </a:ext>
              </a:extLst>
            </p:cNvPr>
            <p:cNvSpPr txBox="1"/>
            <p:nvPr/>
          </p:nvSpPr>
          <p:spPr>
            <a:xfrm>
              <a:off x="6933285" y="2880623"/>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170</a:t>
              </a:r>
            </a:p>
          </p:txBody>
        </p:sp>
      </p:grpSp>
      <p:grpSp>
        <p:nvGrpSpPr>
          <p:cNvPr id="7" name="Group 6">
            <a:extLst>
              <a:ext uri="{FF2B5EF4-FFF2-40B4-BE49-F238E27FC236}">
                <a16:creationId xmlns:a16="http://schemas.microsoft.com/office/drawing/2014/main" id="{FDEF36A8-72AB-4D25-A369-E3AD6D7305EA}"/>
              </a:ext>
            </a:extLst>
          </p:cNvPr>
          <p:cNvGrpSpPr/>
          <p:nvPr/>
        </p:nvGrpSpPr>
        <p:grpSpPr>
          <a:xfrm>
            <a:off x="2441728" y="1509975"/>
            <a:ext cx="913797" cy="4798750"/>
            <a:chOff x="2596822" y="1509975"/>
            <a:chExt cx="913797" cy="4798750"/>
          </a:xfrm>
        </p:grpSpPr>
        <p:grpSp>
          <p:nvGrpSpPr>
            <p:cNvPr id="14" name="Group 13">
              <a:extLst>
                <a:ext uri="{FF2B5EF4-FFF2-40B4-BE49-F238E27FC236}">
                  <a16:creationId xmlns:a16="http://schemas.microsoft.com/office/drawing/2014/main" id="{09CB8C87-516A-40FE-8055-72438B1B7D60}"/>
                </a:ext>
              </a:extLst>
            </p:cNvPr>
            <p:cNvGrpSpPr/>
            <p:nvPr/>
          </p:nvGrpSpPr>
          <p:grpSpPr>
            <a:xfrm>
              <a:off x="3390706" y="1690304"/>
              <a:ext cx="119913" cy="4455884"/>
              <a:chOff x="3390706" y="1690304"/>
              <a:chExt cx="119913" cy="4455884"/>
            </a:xfrm>
          </p:grpSpPr>
          <p:cxnSp>
            <p:nvCxnSpPr>
              <p:cNvPr id="138" name="Straight Connector 137">
                <a:extLst>
                  <a:ext uri="{FF2B5EF4-FFF2-40B4-BE49-F238E27FC236}">
                    <a16:creationId xmlns:a16="http://schemas.microsoft.com/office/drawing/2014/main" id="{0842246C-1027-4613-B7D1-C0ED0C46DAE5}"/>
                  </a:ext>
                </a:extLst>
              </p:cNvPr>
              <p:cNvCxnSpPr/>
              <p:nvPr/>
            </p:nvCxnSpPr>
            <p:spPr>
              <a:xfrm rot="16200000">
                <a:off x="1276494"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374CF0B-D3B4-4177-BD4E-AD16598C1BB0}"/>
                  </a:ext>
                </a:extLst>
              </p:cNvPr>
              <p:cNvCxnSpPr>
                <a:cxnSpLocks/>
              </p:cNvCxnSpPr>
              <p:nvPr/>
            </p:nvCxnSpPr>
            <p:spPr>
              <a:xfrm rot="16200000">
                <a:off x="3450663"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1691F26-D00B-4E59-BEDE-3C8124BC4736}"/>
                  </a:ext>
                </a:extLst>
              </p:cNvPr>
              <p:cNvCxnSpPr>
                <a:cxnSpLocks/>
              </p:cNvCxnSpPr>
              <p:nvPr/>
            </p:nvCxnSpPr>
            <p:spPr>
              <a:xfrm rot="16200000">
                <a:off x="3450663"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115BD7B-2078-465B-A0E7-AE328A2FFD05}"/>
                  </a:ext>
                </a:extLst>
              </p:cNvPr>
              <p:cNvCxnSpPr>
                <a:cxnSpLocks/>
              </p:cNvCxnSpPr>
              <p:nvPr/>
            </p:nvCxnSpPr>
            <p:spPr>
              <a:xfrm rot="16200000">
                <a:off x="3450663"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C4236603-DE15-438F-8B9C-919CBED657C1}"/>
                  </a:ext>
                </a:extLst>
              </p:cNvPr>
              <p:cNvCxnSpPr>
                <a:cxnSpLocks/>
              </p:cNvCxnSpPr>
              <p:nvPr/>
            </p:nvCxnSpPr>
            <p:spPr>
              <a:xfrm rot="16200000">
                <a:off x="3450663" y="4967369"/>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E4BB76BB-3E05-4737-8C69-CFC4BDAD5890}"/>
                  </a:ext>
                </a:extLst>
              </p:cNvPr>
              <p:cNvCxnSpPr>
                <a:cxnSpLocks/>
              </p:cNvCxnSpPr>
              <p:nvPr/>
            </p:nvCxnSpPr>
            <p:spPr>
              <a:xfrm rot="16200000">
                <a:off x="3450663" y="2755625"/>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7" name="TextBox 126">
              <a:extLst>
                <a:ext uri="{FF2B5EF4-FFF2-40B4-BE49-F238E27FC236}">
                  <a16:creationId xmlns:a16="http://schemas.microsoft.com/office/drawing/2014/main" id="{86CF6BB7-2E7A-4C33-8BE3-96B776571A59}"/>
                </a:ext>
              </a:extLst>
            </p:cNvPr>
            <p:cNvSpPr txBox="1"/>
            <p:nvPr/>
          </p:nvSpPr>
          <p:spPr>
            <a:xfrm>
              <a:off x="2596822" y="1509975"/>
              <a:ext cx="82450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10000</a:t>
              </a:r>
            </a:p>
          </p:txBody>
        </p:sp>
        <p:sp>
          <p:nvSpPr>
            <p:cNvPr id="128" name="TextBox 127">
              <a:extLst>
                <a:ext uri="{FF2B5EF4-FFF2-40B4-BE49-F238E27FC236}">
                  <a16:creationId xmlns:a16="http://schemas.microsoft.com/office/drawing/2014/main" id="{6DBAC270-C832-46C3-A8B3-EA35F32EF8AB}"/>
                </a:ext>
              </a:extLst>
            </p:cNvPr>
            <p:cNvSpPr txBox="1"/>
            <p:nvPr/>
          </p:nvSpPr>
          <p:spPr>
            <a:xfrm>
              <a:off x="2686113" y="5970171"/>
              <a:ext cx="729335"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a:t>
              </a:r>
            </a:p>
          </p:txBody>
        </p:sp>
      </p:grpSp>
      <p:grpSp>
        <p:nvGrpSpPr>
          <p:cNvPr id="8" name="Group 7">
            <a:extLst>
              <a:ext uri="{FF2B5EF4-FFF2-40B4-BE49-F238E27FC236}">
                <a16:creationId xmlns:a16="http://schemas.microsoft.com/office/drawing/2014/main" id="{BEB259B2-8062-4054-9F1D-8CA40DA4806F}"/>
              </a:ext>
            </a:extLst>
          </p:cNvPr>
          <p:cNvGrpSpPr/>
          <p:nvPr/>
        </p:nvGrpSpPr>
        <p:grpSpPr>
          <a:xfrm>
            <a:off x="2441728" y="2663527"/>
            <a:ext cx="824507" cy="2536643"/>
            <a:chOff x="2596822" y="2663526"/>
            <a:chExt cx="824507" cy="2536643"/>
          </a:xfrm>
        </p:grpSpPr>
        <p:sp>
          <p:nvSpPr>
            <p:cNvPr id="136" name="TextBox 135">
              <a:extLst>
                <a:ext uri="{FF2B5EF4-FFF2-40B4-BE49-F238E27FC236}">
                  <a16:creationId xmlns:a16="http://schemas.microsoft.com/office/drawing/2014/main" id="{8DF9D5CC-19D6-4A55-BBF7-9E0B732A0CD4}"/>
                </a:ext>
              </a:extLst>
            </p:cNvPr>
            <p:cNvSpPr txBox="1"/>
            <p:nvPr/>
          </p:nvSpPr>
          <p:spPr>
            <a:xfrm>
              <a:off x="2686113" y="3762571"/>
              <a:ext cx="735216"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950</a:t>
              </a:r>
            </a:p>
          </p:txBody>
        </p:sp>
        <p:sp>
          <p:nvSpPr>
            <p:cNvPr id="216" name="TextBox 215">
              <a:extLst>
                <a:ext uri="{FF2B5EF4-FFF2-40B4-BE49-F238E27FC236}">
                  <a16:creationId xmlns:a16="http://schemas.microsoft.com/office/drawing/2014/main" id="{31412B1B-14A6-4CE4-A034-8D89856F82F8}"/>
                </a:ext>
              </a:extLst>
            </p:cNvPr>
            <p:cNvSpPr txBox="1"/>
            <p:nvPr/>
          </p:nvSpPr>
          <p:spPr>
            <a:xfrm>
              <a:off x="2596822" y="4861615"/>
              <a:ext cx="82450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925</a:t>
              </a:r>
            </a:p>
          </p:txBody>
        </p:sp>
        <p:sp>
          <p:nvSpPr>
            <p:cNvPr id="218" name="TextBox 217">
              <a:extLst>
                <a:ext uri="{FF2B5EF4-FFF2-40B4-BE49-F238E27FC236}">
                  <a16:creationId xmlns:a16="http://schemas.microsoft.com/office/drawing/2014/main" id="{B1278355-F208-4300-B440-B4A8BFE13F70}"/>
                </a:ext>
              </a:extLst>
            </p:cNvPr>
            <p:cNvSpPr txBox="1"/>
            <p:nvPr/>
          </p:nvSpPr>
          <p:spPr>
            <a:xfrm>
              <a:off x="2596822" y="2663526"/>
              <a:ext cx="82450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975</a:t>
              </a:r>
            </a:p>
          </p:txBody>
        </p:sp>
      </p:grpSp>
      <p:cxnSp>
        <p:nvCxnSpPr>
          <p:cNvPr id="78" name="Straight Arrow Connector 77">
            <a:extLst>
              <a:ext uri="{FF2B5EF4-FFF2-40B4-BE49-F238E27FC236}">
                <a16:creationId xmlns:a16="http://schemas.microsoft.com/office/drawing/2014/main" id="{8DB5A4DB-A9B7-43EE-8B6C-A2FB82D01144}"/>
              </a:ext>
            </a:extLst>
          </p:cNvPr>
          <p:cNvCxnSpPr/>
          <p:nvPr/>
        </p:nvCxnSpPr>
        <p:spPr>
          <a:xfrm flipH="1">
            <a:off x="1401961" y="3919713"/>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9263C37-9728-4CA0-9F07-E0195401267F}"/>
              </a:ext>
            </a:extLst>
          </p:cNvPr>
          <p:cNvCxnSpPr/>
          <p:nvPr/>
        </p:nvCxnSpPr>
        <p:spPr>
          <a:xfrm flipH="1">
            <a:off x="3457558" y="2815581"/>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B290E49-F11D-4231-800B-F1E3019FDF20}"/>
              </a:ext>
            </a:extLst>
          </p:cNvPr>
          <p:cNvCxnSpPr/>
          <p:nvPr/>
        </p:nvCxnSpPr>
        <p:spPr>
          <a:xfrm flipH="1">
            <a:off x="5592870" y="4363793"/>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E5D65E91-1085-4CF4-9801-DE68781712E4}"/>
              </a:ext>
            </a:extLst>
          </p:cNvPr>
          <p:cNvCxnSpPr/>
          <p:nvPr/>
        </p:nvCxnSpPr>
        <p:spPr>
          <a:xfrm flipH="1">
            <a:off x="7516824" y="3024580"/>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4" name="TextBox 19">
            <a:extLst>
              <a:ext uri="{FF2B5EF4-FFF2-40B4-BE49-F238E27FC236}">
                <a16:creationId xmlns:a16="http://schemas.microsoft.com/office/drawing/2014/main" id="{299D1D46-A253-4970-A20E-6DC98B21CC31}"/>
              </a:ext>
            </a:extLst>
          </p:cNvPr>
          <p:cNvSpPr txBox="1"/>
          <p:nvPr/>
        </p:nvSpPr>
        <p:spPr>
          <a:xfrm>
            <a:off x="8329826" y="2546828"/>
            <a:ext cx="3563803"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number is between ___ hundred and ___ hundred. </a:t>
            </a:r>
          </a:p>
        </p:txBody>
      </p:sp>
      <p:sp>
        <p:nvSpPr>
          <p:cNvPr id="6" name="Content Placeholder 2">
            <a:extLst>
              <a:ext uri="{FF2B5EF4-FFF2-40B4-BE49-F238E27FC236}">
                <a16:creationId xmlns:a16="http://schemas.microsoft.com/office/drawing/2014/main" id="{DC010D11-9C0E-4046-8D69-07429CDC8480}"/>
              </a:ext>
            </a:extLst>
          </p:cNvPr>
          <p:cNvSpPr txBox="1">
            <a:spLocks/>
          </p:cNvSpPr>
          <p:nvPr/>
        </p:nvSpPr>
        <p:spPr>
          <a:xfrm>
            <a:off x="8185949" y="1379917"/>
            <a:ext cx="3670691" cy="513725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chemeClr val="bg2"/>
                </a:solidFill>
                <a:effectLst/>
                <a:uLnTx/>
                <a:uFillTx/>
                <a:latin typeface="Arial"/>
                <a:ea typeface="+mn-ea"/>
                <a:cs typeface="+mn-cs"/>
              </a:rPr>
              <a:t>Is the number before or after ___ hundred? How do you know? </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chemeClr val="bg2"/>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bg2"/>
                </a:solidFill>
                <a:effectLst/>
                <a:uLnTx/>
                <a:uFillTx/>
                <a:latin typeface="Arial"/>
                <a:ea typeface="+mn-ea"/>
                <a:cs typeface="+mn-cs"/>
              </a:rPr>
              <a:t>H</a:t>
            </a:r>
            <a:r>
              <a:rPr kumimoji="0" lang="en-GB" sz="2000" b="0" i="0" u="none" strike="noStrike" kern="1200" cap="none" spc="0" normalizeH="0" baseline="0" noProof="0" dirty="0">
                <a:ln>
                  <a:noFill/>
                </a:ln>
                <a:solidFill>
                  <a:schemeClr val="bg2"/>
                </a:solidFill>
                <a:effectLst/>
                <a:uLnTx/>
                <a:uFillTx/>
                <a:latin typeface="Arial"/>
                <a:ea typeface="+mn-ea"/>
                <a:cs typeface="+mn-cs"/>
              </a:rPr>
              <a:t>ow many intervals are there on the number line? How can we use this to decide what we are counting in?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US" sz="2000" dirty="0">
                <a:solidFill>
                  <a:schemeClr val="bg2"/>
                </a:solidFill>
                <a:latin typeface="Arial"/>
              </a:rPr>
              <a:t>C</a:t>
            </a:r>
            <a:r>
              <a:rPr kumimoji="0" lang="en-GB" sz="2000" b="0" i="0" u="none" strike="noStrike" kern="1200" cap="none" spc="0" normalizeH="0" baseline="0" noProof="0" dirty="0">
                <a:ln>
                  <a:noFill/>
                </a:ln>
                <a:solidFill>
                  <a:schemeClr val="bg2"/>
                </a:solidFill>
                <a:effectLst/>
                <a:uLnTx/>
                <a:uFillTx/>
                <a:latin typeface="Arial"/>
                <a:ea typeface="+mn-ea"/>
                <a:cs typeface="+mn-cs"/>
              </a:rPr>
              <a:t>heck by counting from the lower multiple of one hundred.</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91886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DF4C4-B784-45BA-81F6-E956FACF1FC4}"/>
              </a:ext>
            </a:extLst>
          </p:cNvPr>
          <p:cNvSpPr>
            <a:spLocks noGrp="1"/>
          </p:cNvSpPr>
          <p:nvPr>
            <p:ph type="title"/>
          </p:nvPr>
        </p:nvSpPr>
        <p:spPr/>
        <p:txBody>
          <a:bodyPr/>
          <a:lstStyle/>
          <a:p>
            <a:r>
              <a:rPr lang="en-US" altLang="en-US" dirty="0"/>
              <a:t>3NPV-4 Reading scales with 2, 4, 5 or 10 intervals</a:t>
            </a:r>
            <a:endParaRPr lang="en-GB" dirty="0"/>
          </a:p>
        </p:txBody>
      </p:sp>
      <p:pic>
        <p:nvPicPr>
          <p:cNvPr id="7" name="Picture 6">
            <a:extLst>
              <a:ext uri="{FF2B5EF4-FFF2-40B4-BE49-F238E27FC236}">
                <a16:creationId xmlns:a16="http://schemas.microsoft.com/office/drawing/2014/main" id="{F1473C46-F21D-4734-83D1-FDCF632AA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357" y="1808820"/>
            <a:ext cx="3554643" cy="3240360"/>
          </a:xfrm>
          <a:prstGeom prst="rect">
            <a:avLst/>
          </a:prstGeom>
        </p:spPr>
      </p:pic>
      <p:sp>
        <p:nvSpPr>
          <p:cNvPr id="8" name="TextBox 7">
            <a:extLst>
              <a:ext uri="{FF2B5EF4-FFF2-40B4-BE49-F238E27FC236}">
                <a16:creationId xmlns:a16="http://schemas.microsoft.com/office/drawing/2014/main" id="{0BF9B70E-F0BC-48F1-A48E-F88124BE9158}"/>
              </a:ext>
            </a:extLst>
          </p:cNvPr>
          <p:cNvSpPr txBox="1"/>
          <p:nvPr/>
        </p:nvSpPr>
        <p:spPr bwMode="auto">
          <a:xfrm>
            <a:off x="3066833" y="5157193"/>
            <a:ext cx="1090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Jenny</a:t>
            </a:r>
          </a:p>
        </p:txBody>
      </p:sp>
      <p:sp>
        <p:nvSpPr>
          <p:cNvPr id="9" name="TextBox 8">
            <a:extLst>
              <a:ext uri="{FF2B5EF4-FFF2-40B4-BE49-F238E27FC236}">
                <a16:creationId xmlns:a16="http://schemas.microsoft.com/office/drawing/2014/main" id="{9830EB0A-05FD-40B3-9A0D-F7F52E4ADA11}"/>
              </a:ext>
            </a:extLst>
          </p:cNvPr>
          <p:cNvSpPr txBox="1"/>
          <p:nvPr/>
        </p:nvSpPr>
        <p:spPr bwMode="auto">
          <a:xfrm>
            <a:off x="4415099" y="5157193"/>
            <a:ext cx="1090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Asif</a:t>
            </a:r>
          </a:p>
        </p:txBody>
      </p:sp>
      <p:sp>
        <p:nvSpPr>
          <p:cNvPr id="10" name="TextBox 9">
            <a:extLst>
              <a:ext uri="{FF2B5EF4-FFF2-40B4-BE49-F238E27FC236}">
                <a16:creationId xmlns:a16="http://schemas.microsoft.com/office/drawing/2014/main" id="{2AC496CC-392C-4456-96EC-1860A3234FA2}"/>
              </a:ext>
            </a:extLst>
          </p:cNvPr>
          <p:cNvSpPr txBox="1"/>
          <p:nvPr/>
        </p:nvSpPr>
        <p:spPr bwMode="auto">
          <a:xfrm>
            <a:off x="470636" y="3193356"/>
            <a:ext cx="1090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Score</a:t>
            </a:r>
          </a:p>
        </p:txBody>
      </p:sp>
      <p:sp>
        <p:nvSpPr>
          <p:cNvPr id="11" name="TextBox 10">
            <a:extLst>
              <a:ext uri="{FF2B5EF4-FFF2-40B4-BE49-F238E27FC236}">
                <a16:creationId xmlns:a16="http://schemas.microsoft.com/office/drawing/2014/main" id="{CF0D201C-C8CD-4AFB-94F3-AFC0697F7643}"/>
              </a:ext>
            </a:extLst>
          </p:cNvPr>
          <p:cNvSpPr txBox="1"/>
          <p:nvPr/>
        </p:nvSpPr>
        <p:spPr bwMode="auto">
          <a:xfrm>
            <a:off x="1561409" y="1580662"/>
            <a:ext cx="913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100</a:t>
            </a:r>
          </a:p>
        </p:txBody>
      </p:sp>
      <p:sp>
        <p:nvSpPr>
          <p:cNvPr id="12" name="TextBox 11">
            <a:extLst>
              <a:ext uri="{FF2B5EF4-FFF2-40B4-BE49-F238E27FC236}">
                <a16:creationId xmlns:a16="http://schemas.microsoft.com/office/drawing/2014/main" id="{7EA11A86-A3BF-490C-9057-9B9C3EC7ACC0}"/>
              </a:ext>
            </a:extLst>
          </p:cNvPr>
          <p:cNvSpPr txBox="1"/>
          <p:nvPr/>
        </p:nvSpPr>
        <p:spPr bwMode="auto">
          <a:xfrm>
            <a:off x="1777433" y="2387009"/>
            <a:ext cx="69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75</a:t>
            </a:r>
          </a:p>
        </p:txBody>
      </p:sp>
      <p:sp>
        <p:nvSpPr>
          <p:cNvPr id="13" name="TextBox 12">
            <a:extLst>
              <a:ext uri="{FF2B5EF4-FFF2-40B4-BE49-F238E27FC236}">
                <a16:creationId xmlns:a16="http://schemas.microsoft.com/office/drawing/2014/main" id="{6B1792F4-9333-4EC7-AF3F-A3182A6C5002}"/>
              </a:ext>
            </a:extLst>
          </p:cNvPr>
          <p:cNvSpPr txBox="1"/>
          <p:nvPr/>
        </p:nvSpPr>
        <p:spPr bwMode="auto">
          <a:xfrm>
            <a:off x="1849439" y="3193356"/>
            <a:ext cx="625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50</a:t>
            </a:r>
          </a:p>
        </p:txBody>
      </p:sp>
      <p:sp>
        <p:nvSpPr>
          <p:cNvPr id="14" name="TextBox 13">
            <a:extLst>
              <a:ext uri="{FF2B5EF4-FFF2-40B4-BE49-F238E27FC236}">
                <a16:creationId xmlns:a16="http://schemas.microsoft.com/office/drawing/2014/main" id="{E7F34A08-11FA-49B7-8D50-CD536F14B572}"/>
              </a:ext>
            </a:extLst>
          </p:cNvPr>
          <p:cNvSpPr txBox="1"/>
          <p:nvPr/>
        </p:nvSpPr>
        <p:spPr bwMode="auto">
          <a:xfrm>
            <a:off x="1849439" y="3999703"/>
            <a:ext cx="625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25</a:t>
            </a:r>
          </a:p>
        </p:txBody>
      </p:sp>
      <p:sp>
        <p:nvSpPr>
          <p:cNvPr id="15" name="TextBox 14">
            <a:extLst>
              <a:ext uri="{FF2B5EF4-FFF2-40B4-BE49-F238E27FC236}">
                <a16:creationId xmlns:a16="http://schemas.microsoft.com/office/drawing/2014/main" id="{78C0358A-E5D1-4BB1-82A0-1CE7FDFF88F7}"/>
              </a:ext>
            </a:extLst>
          </p:cNvPr>
          <p:cNvSpPr txBox="1"/>
          <p:nvPr/>
        </p:nvSpPr>
        <p:spPr bwMode="auto">
          <a:xfrm>
            <a:off x="1940449" y="4806051"/>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a:t>
            </a:r>
          </a:p>
        </p:txBody>
      </p:sp>
      <p:sp>
        <p:nvSpPr>
          <p:cNvPr id="16" name="TextBox 15">
            <a:extLst>
              <a:ext uri="{FF2B5EF4-FFF2-40B4-BE49-F238E27FC236}">
                <a16:creationId xmlns:a16="http://schemas.microsoft.com/office/drawing/2014/main" id="{DE8A3B70-04C7-4B74-ADFC-AA6C7C784B81}"/>
              </a:ext>
            </a:extLst>
          </p:cNvPr>
          <p:cNvSpPr txBox="1"/>
          <p:nvPr/>
        </p:nvSpPr>
        <p:spPr bwMode="auto">
          <a:xfrm>
            <a:off x="3299322" y="2959360"/>
            <a:ext cx="625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50</a:t>
            </a:r>
          </a:p>
        </p:txBody>
      </p:sp>
      <p:sp>
        <p:nvSpPr>
          <p:cNvPr id="17" name="TextBox 16">
            <a:extLst>
              <a:ext uri="{FF2B5EF4-FFF2-40B4-BE49-F238E27FC236}">
                <a16:creationId xmlns:a16="http://schemas.microsoft.com/office/drawing/2014/main" id="{1352CD9E-4F52-4663-9EB2-E6386C195F31}"/>
              </a:ext>
            </a:extLst>
          </p:cNvPr>
          <p:cNvSpPr txBox="1"/>
          <p:nvPr/>
        </p:nvSpPr>
        <p:spPr bwMode="auto">
          <a:xfrm>
            <a:off x="4647588" y="3759424"/>
            <a:ext cx="625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25</a:t>
            </a:r>
          </a:p>
        </p:txBody>
      </p:sp>
      <p:sp>
        <p:nvSpPr>
          <p:cNvPr id="2" name="Content Placeholder 2">
            <a:extLst>
              <a:ext uri="{FF2B5EF4-FFF2-40B4-BE49-F238E27FC236}">
                <a16:creationId xmlns:a16="http://schemas.microsoft.com/office/drawing/2014/main" id="{1358F5B6-5F65-430E-AD66-AE11A02F25CF}"/>
              </a:ext>
            </a:extLst>
          </p:cNvPr>
          <p:cNvSpPr txBox="1">
            <a:spLocks/>
          </p:cNvSpPr>
          <p:nvPr/>
        </p:nvSpPr>
        <p:spPr>
          <a:xfrm>
            <a:off x="6225324" y="1296341"/>
            <a:ext cx="5631316" cy="465557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bg2"/>
                </a:solidFill>
                <a:effectLst/>
                <a:uLnTx/>
                <a:uFillTx/>
                <a:latin typeface="Arial"/>
                <a:ea typeface="+mn-ea"/>
                <a:cs typeface="+mn-cs"/>
              </a:rPr>
              <a:t>What do you notice about this representation?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bg2"/>
                </a:solidFill>
                <a:effectLst/>
                <a:uLnTx/>
                <a:uFillTx/>
                <a:latin typeface="Arial"/>
                <a:ea typeface="+mn-ea"/>
                <a:cs typeface="+mn-cs"/>
              </a:rPr>
              <a:t>H</a:t>
            </a:r>
            <a:r>
              <a:rPr kumimoji="0" lang="en-GB" sz="1800" b="0" i="0" u="none" strike="noStrike" kern="1200" cap="none" spc="0" normalizeH="0" baseline="0" noProof="0" dirty="0">
                <a:ln>
                  <a:noFill/>
                </a:ln>
                <a:solidFill>
                  <a:schemeClr val="bg2"/>
                </a:solidFill>
                <a:effectLst/>
                <a:uLnTx/>
                <a:uFillTx/>
                <a:latin typeface="Arial"/>
                <a:ea typeface="+mn-ea"/>
                <a:cs typeface="+mn-cs"/>
              </a:rPr>
              <a:t>ow many intervals are there between zero and 100? So, what interval do we need to count up in?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solidFill>
                <a:effectLst/>
                <a:uLnTx/>
                <a:uFillTx/>
                <a:latin typeface="Arial"/>
                <a:ea typeface="+mn-ea"/>
                <a:cs typeface="+mn-cs"/>
              </a:rPr>
              <a:t>How many did Jenny score?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solidFill>
                <a:effectLst/>
                <a:uLnTx/>
                <a:uFillTx/>
                <a:latin typeface="Arial"/>
                <a:ea typeface="+mn-ea"/>
                <a:cs typeface="+mn-cs"/>
              </a:rPr>
              <a:t>How many did Asif score?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bg2"/>
                </a:solidFill>
                <a:effectLst/>
                <a:uLnTx/>
                <a:uFillTx/>
                <a:latin typeface="Arial"/>
                <a:ea typeface="+mn-ea"/>
                <a:cs typeface="+mn-cs"/>
              </a:rPr>
              <a:t>W</a:t>
            </a:r>
            <a:r>
              <a:rPr kumimoji="0" lang="en-GB" sz="1800" b="0" i="0" u="none" strike="noStrike" kern="1200" cap="none" spc="0" normalizeH="0" baseline="0" noProof="0" dirty="0">
                <a:ln>
                  <a:noFill/>
                </a:ln>
                <a:solidFill>
                  <a:schemeClr val="bg2"/>
                </a:solidFill>
                <a:effectLst/>
                <a:uLnTx/>
                <a:uFillTx/>
                <a:latin typeface="Arial"/>
                <a:ea typeface="+mn-ea"/>
                <a:cs typeface="+mn-cs"/>
              </a:rPr>
              <a:t>hat is the difference between Asif and Jenny’s scores? How do you know?</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solidFill>
                <a:effectLst/>
                <a:uLnTx/>
                <a:uFillTx/>
                <a:latin typeface="Arial"/>
                <a:ea typeface="+mn-ea"/>
                <a:cs typeface="+mn-cs"/>
              </a:rPr>
              <a:t>What would Jenny’s score be if she scored 25 more?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solidFill>
                <a:effectLst/>
                <a:uLnTx/>
                <a:uFillTx/>
                <a:latin typeface="Arial"/>
                <a:ea typeface="+mn-ea"/>
                <a:cs typeface="+mn-cs"/>
              </a:rPr>
              <a:t>How far is Asif away from scoring 100?  How do you know?</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862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1C0037-E89D-48CF-9E9D-02CFB3E1543B}"/>
              </a:ext>
            </a:extLst>
          </p:cNvPr>
          <p:cNvSpPr>
            <a:spLocks noGrp="1"/>
          </p:cNvSpPr>
          <p:nvPr>
            <p:ph type="title"/>
          </p:nvPr>
        </p:nvSpPr>
        <p:spPr/>
        <p:txBody>
          <a:bodyPr/>
          <a:lstStyle/>
          <a:p>
            <a:r>
              <a:rPr lang="en-US" altLang="en-US" dirty="0"/>
              <a:t>3NPV-4 Reading scales with 2, 4, 5 or 10 intervals</a:t>
            </a:r>
            <a:endParaRPr lang="en-GB" dirty="0"/>
          </a:p>
        </p:txBody>
      </p:sp>
      <p:pic>
        <p:nvPicPr>
          <p:cNvPr id="13" name="Picture 12">
            <a:extLst>
              <a:ext uri="{FF2B5EF4-FFF2-40B4-BE49-F238E27FC236}">
                <a16:creationId xmlns:a16="http://schemas.microsoft.com/office/drawing/2014/main" id="{FDEB7566-A604-4389-9357-754428BA9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380" y="1557338"/>
            <a:ext cx="3972843" cy="3972843"/>
          </a:xfrm>
          <a:prstGeom prst="rect">
            <a:avLst/>
          </a:prstGeom>
        </p:spPr>
      </p:pic>
      <p:sp>
        <p:nvSpPr>
          <p:cNvPr id="14" name="TextBox 13">
            <a:extLst>
              <a:ext uri="{FF2B5EF4-FFF2-40B4-BE49-F238E27FC236}">
                <a16:creationId xmlns:a16="http://schemas.microsoft.com/office/drawing/2014/main" id="{66509BB2-7023-4109-9851-D9862FFEB51A}"/>
              </a:ext>
            </a:extLst>
          </p:cNvPr>
          <p:cNvSpPr txBox="1"/>
          <p:nvPr/>
        </p:nvSpPr>
        <p:spPr bwMode="auto">
          <a:xfrm>
            <a:off x="1811449" y="4076998"/>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a:t>
            </a:r>
          </a:p>
        </p:txBody>
      </p:sp>
      <p:sp>
        <p:nvSpPr>
          <p:cNvPr id="15" name="TextBox 14">
            <a:extLst>
              <a:ext uri="{FF2B5EF4-FFF2-40B4-BE49-F238E27FC236}">
                <a16:creationId xmlns:a16="http://schemas.microsoft.com/office/drawing/2014/main" id="{5B6E704E-E187-4C01-ABE4-1845BBE829CE}"/>
              </a:ext>
            </a:extLst>
          </p:cNvPr>
          <p:cNvSpPr txBox="1"/>
          <p:nvPr/>
        </p:nvSpPr>
        <p:spPr bwMode="auto">
          <a:xfrm>
            <a:off x="1529711" y="3461115"/>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20</a:t>
            </a:r>
          </a:p>
        </p:txBody>
      </p:sp>
      <p:sp>
        <p:nvSpPr>
          <p:cNvPr id="16" name="TextBox 15">
            <a:extLst>
              <a:ext uri="{FF2B5EF4-FFF2-40B4-BE49-F238E27FC236}">
                <a16:creationId xmlns:a16="http://schemas.microsoft.com/office/drawing/2014/main" id="{CF3AAA07-9C0D-4DF4-92AE-10EEDB2A6540}"/>
              </a:ext>
            </a:extLst>
          </p:cNvPr>
          <p:cNvSpPr txBox="1"/>
          <p:nvPr/>
        </p:nvSpPr>
        <p:spPr bwMode="auto">
          <a:xfrm>
            <a:off x="1589609" y="2771007"/>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40</a:t>
            </a:r>
          </a:p>
        </p:txBody>
      </p:sp>
      <p:sp>
        <p:nvSpPr>
          <p:cNvPr id="17" name="TextBox 16">
            <a:extLst>
              <a:ext uri="{FF2B5EF4-FFF2-40B4-BE49-F238E27FC236}">
                <a16:creationId xmlns:a16="http://schemas.microsoft.com/office/drawing/2014/main" id="{828A3014-FF3D-4A70-8E8E-19BE25AC0B60}"/>
              </a:ext>
            </a:extLst>
          </p:cNvPr>
          <p:cNvSpPr txBox="1"/>
          <p:nvPr/>
        </p:nvSpPr>
        <p:spPr bwMode="auto">
          <a:xfrm>
            <a:off x="1917518" y="2195120"/>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60</a:t>
            </a:r>
          </a:p>
        </p:txBody>
      </p:sp>
      <p:sp>
        <p:nvSpPr>
          <p:cNvPr id="18" name="TextBox 17">
            <a:extLst>
              <a:ext uri="{FF2B5EF4-FFF2-40B4-BE49-F238E27FC236}">
                <a16:creationId xmlns:a16="http://schemas.microsoft.com/office/drawing/2014/main" id="{4EBACFE9-028A-45A1-BEF1-E310DCAEECF1}"/>
              </a:ext>
            </a:extLst>
          </p:cNvPr>
          <p:cNvSpPr txBox="1"/>
          <p:nvPr/>
        </p:nvSpPr>
        <p:spPr bwMode="auto">
          <a:xfrm>
            <a:off x="2498794" y="1832871"/>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80</a:t>
            </a:r>
          </a:p>
        </p:txBody>
      </p:sp>
      <p:sp>
        <p:nvSpPr>
          <p:cNvPr id="19" name="TextBox 18">
            <a:extLst>
              <a:ext uri="{FF2B5EF4-FFF2-40B4-BE49-F238E27FC236}">
                <a16:creationId xmlns:a16="http://schemas.microsoft.com/office/drawing/2014/main" id="{431B6003-38F2-4CF1-B8AC-4FCBDC0657B8}"/>
              </a:ext>
            </a:extLst>
          </p:cNvPr>
          <p:cNvSpPr txBox="1"/>
          <p:nvPr/>
        </p:nvSpPr>
        <p:spPr bwMode="auto">
          <a:xfrm>
            <a:off x="2940596" y="1812346"/>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100</a:t>
            </a:r>
          </a:p>
        </p:txBody>
      </p:sp>
      <p:sp>
        <p:nvSpPr>
          <p:cNvPr id="29" name="TextBox 28">
            <a:extLst>
              <a:ext uri="{FF2B5EF4-FFF2-40B4-BE49-F238E27FC236}">
                <a16:creationId xmlns:a16="http://schemas.microsoft.com/office/drawing/2014/main" id="{853309EF-608F-4063-8A8D-576A298925B0}"/>
              </a:ext>
            </a:extLst>
          </p:cNvPr>
          <p:cNvSpPr txBox="1"/>
          <p:nvPr/>
        </p:nvSpPr>
        <p:spPr bwMode="auto">
          <a:xfrm>
            <a:off x="3111225" y="3593977"/>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kg</a:t>
            </a:r>
          </a:p>
        </p:txBody>
      </p:sp>
      <p:sp>
        <p:nvSpPr>
          <p:cNvPr id="30" name="TextBox 29">
            <a:extLst>
              <a:ext uri="{FF2B5EF4-FFF2-40B4-BE49-F238E27FC236}">
                <a16:creationId xmlns:a16="http://schemas.microsoft.com/office/drawing/2014/main" id="{35CE5B6D-E528-44CD-9E0D-D08CADA165E3}"/>
              </a:ext>
            </a:extLst>
          </p:cNvPr>
          <p:cNvSpPr txBox="1"/>
          <p:nvPr/>
        </p:nvSpPr>
        <p:spPr bwMode="auto">
          <a:xfrm>
            <a:off x="3625592" y="1832871"/>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120</a:t>
            </a:r>
          </a:p>
        </p:txBody>
      </p:sp>
      <p:sp>
        <p:nvSpPr>
          <p:cNvPr id="31" name="TextBox 30">
            <a:extLst>
              <a:ext uri="{FF2B5EF4-FFF2-40B4-BE49-F238E27FC236}">
                <a16:creationId xmlns:a16="http://schemas.microsoft.com/office/drawing/2014/main" id="{51727AA8-5C30-479E-8EED-1C2A332E5A0F}"/>
              </a:ext>
            </a:extLst>
          </p:cNvPr>
          <p:cNvSpPr txBox="1"/>
          <p:nvPr/>
        </p:nvSpPr>
        <p:spPr bwMode="auto">
          <a:xfrm>
            <a:off x="4026182" y="2228072"/>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140</a:t>
            </a:r>
          </a:p>
        </p:txBody>
      </p:sp>
      <p:sp>
        <p:nvSpPr>
          <p:cNvPr id="32" name="TextBox 31">
            <a:extLst>
              <a:ext uri="{FF2B5EF4-FFF2-40B4-BE49-F238E27FC236}">
                <a16:creationId xmlns:a16="http://schemas.microsoft.com/office/drawing/2014/main" id="{61946000-62A4-4185-B743-C1D13B6D735A}"/>
              </a:ext>
            </a:extLst>
          </p:cNvPr>
          <p:cNvSpPr txBox="1"/>
          <p:nvPr/>
        </p:nvSpPr>
        <p:spPr bwMode="auto">
          <a:xfrm>
            <a:off x="4373230" y="2771007"/>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160</a:t>
            </a:r>
          </a:p>
        </p:txBody>
      </p:sp>
      <p:sp>
        <p:nvSpPr>
          <p:cNvPr id="33" name="TextBox 32">
            <a:extLst>
              <a:ext uri="{FF2B5EF4-FFF2-40B4-BE49-F238E27FC236}">
                <a16:creationId xmlns:a16="http://schemas.microsoft.com/office/drawing/2014/main" id="{8CC72E8F-4A3B-4A32-A932-759C178BBC96}"/>
              </a:ext>
            </a:extLst>
          </p:cNvPr>
          <p:cNvSpPr txBox="1"/>
          <p:nvPr/>
        </p:nvSpPr>
        <p:spPr bwMode="auto">
          <a:xfrm>
            <a:off x="4456752" y="3461115"/>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180</a:t>
            </a:r>
          </a:p>
        </p:txBody>
      </p:sp>
      <p:sp>
        <p:nvSpPr>
          <p:cNvPr id="34" name="TextBox 33">
            <a:extLst>
              <a:ext uri="{FF2B5EF4-FFF2-40B4-BE49-F238E27FC236}">
                <a16:creationId xmlns:a16="http://schemas.microsoft.com/office/drawing/2014/main" id="{012347C3-CF57-4325-9339-6F4D6D931FDA}"/>
              </a:ext>
            </a:extLst>
          </p:cNvPr>
          <p:cNvSpPr txBox="1"/>
          <p:nvPr/>
        </p:nvSpPr>
        <p:spPr bwMode="auto">
          <a:xfrm>
            <a:off x="4100807" y="4076998"/>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200</a:t>
            </a:r>
          </a:p>
        </p:txBody>
      </p:sp>
      <p:sp>
        <p:nvSpPr>
          <p:cNvPr id="2" name="Content Placeholder 2">
            <a:extLst>
              <a:ext uri="{FF2B5EF4-FFF2-40B4-BE49-F238E27FC236}">
                <a16:creationId xmlns:a16="http://schemas.microsoft.com/office/drawing/2014/main" id="{A1F414B1-A9EC-438B-B642-5FAAC5ABDD8D}"/>
              </a:ext>
            </a:extLst>
          </p:cNvPr>
          <p:cNvSpPr txBox="1">
            <a:spLocks/>
          </p:cNvSpPr>
          <p:nvPr/>
        </p:nvSpPr>
        <p:spPr>
          <a:xfrm>
            <a:off x="5890361" y="1564722"/>
            <a:ext cx="5677752" cy="458669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bg2"/>
                </a:solidFill>
                <a:effectLst/>
                <a:uLnTx/>
                <a:uFillTx/>
                <a:latin typeface="Arial"/>
                <a:ea typeface="+mn-ea"/>
                <a:cs typeface="+mn-cs"/>
              </a:rPr>
              <a:t>What is different about this representation? Where might you see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solidFill>
                <a:effectLst/>
                <a:uLnTx/>
                <a:uFillTx/>
                <a:latin typeface="Arial"/>
                <a:ea typeface="+mn-ea"/>
                <a:cs typeface="+mn-cs"/>
              </a:rPr>
              <a:t>Has the arrow stopped before or after 100?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bg2"/>
                </a:solidFill>
                <a:effectLst/>
                <a:uLnTx/>
                <a:uFillTx/>
                <a:latin typeface="Arial"/>
                <a:ea typeface="+mn-ea"/>
                <a:cs typeface="+mn-cs"/>
              </a:rPr>
              <a:t>H</a:t>
            </a:r>
            <a:r>
              <a:rPr kumimoji="0" lang="en-GB" sz="1800" b="0" i="0" u="none" strike="noStrike" kern="1200" cap="none" spc="0" normalizeH="0" baseline="0" noProof="0" dirty="0">
                <a:ln>
                  <a:noFill/>
                </a:ln>
                <a:solidFill>
                  <a:schemeClr val="bg2"/>
                </a:solidFill>
                <a:effectLst/>
                <a:uLnTx/>
                <a:uFillTx/>
                <a:latin typeface="Arial"/>
                <a:ea typeface="+mn-ea"/>
                <a:cs typeface="+mn-cs"/>
              </a:rPr>
              <a:t>ow many intervals are there between zero and 100? So, what interval do we need to count up in?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solidFill>
                <a:effectLst/>
                <a:uLnTx/>
                <a:uFillTx/>
                <a:latin typeface="Arial"/>
                <a:ea typeface="+mn-ea"/>
                <a:cs typeface="+mn-cs"/>
              </a:rPr>
              <a:t>What value is the arrow pointing to?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bg2"/>
                </a:solidFill>
                <a:effectLst/>
                <a:uLnTx/>
                <a:uFillTx/>
                <a:latin typeface="Arial"/>
                <a:ea typeface="+mn-ea"/>
                <a:cs typeface="+mn-cs"/>
              </a:rPr>
              <a:t>Did you get 60kg? C</a:t>
            </a:r>
            <a:r>
              <a:rPr kumimoji="0" lang="en-GB" sz="1800" b="0" i="0" u="none" strike="noStrike" kern="1200" cap="none" spc="0" normalizeH="0" baseline="0" noProof="0" dirty="0">
                <a:ln>
                  <a:noFill/>
                </a:ln>
                <a:solidFill>
                  <a:schemeClr val="bg2"/>
                </a:solidFill>
                <a:effectLst/>
                <a:uLnTx/>
                <a:uFillTx/>
                <a:latin typeface="Arial"/>
                <a:ea typeface="+mn-ea"/>
                <a:cs typeface="+mn-cs"/>
              </a:rPr>
              <a:t>ount in steps of 20 from zero to check if you are correct?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solidFill>
                <a:effectLst/>
                <a:uLnTx/>
                <a:uFillTx/>
                <a:latin typeface="Arial"/>
                <a:ea typeface="+mn-ea"/>
                <a:cs typeface="+mn-cs"/>
              </a:rPr>
              <a:t>Can you point to where 180kg is on this measuring scale?  What about 190kg?</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1200" cap="none" spc="0" normalizeH="0" baseline="0" noProof="0" dirty="0">
              <a:ln>
                <a:noFill/>
              </a:ln>
              <a:solidFill>
                <a:schemeClr val="bg2"/>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8132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grpId="1" nodeType="clickEffect">
                                  <p:stCondLst>
                                    <p:cond delay="0"/>
                                  </p:stCondLst>
                                  <p:childTnLst>
                                    <p:animClr clrSpc="rgb" dir="cw">
                                      <p:cBhvr override="childStyle">
                                        <p:cTn id="32" dur="1000" fill="hold"/>
                                        <p:tgtEl>
                                          <p:spTgt spid="17"/>
                                        </p:tgtEl>
                                        <p:attrNameLst>
                                          <p:attrName>style.color</p:attrName>
                                        </p:attrNameLst>
                                      </p:cBhvr>
                                      <p:to>
                                        <a:srgbClr val="E72420"/>
                                      </p:to>
                                    </p:animClr>
                                  </p:childTnLst>
                                </p:cTn>
                              </p:par>
                            </p:childTnLst>
                          </p:cTn>
                        </p:par>
                        <p:par>
                          <p:cTn id="33" fill="hold">
                            <p:stCondLst>
                              <p:cond delay="1000"/>
                            </p:stCondLst>
                            <p:childTnLst>
                              <p:par>
                                <p:cTn id="34" presetID="10" presetClass="exit" presetSubtype="0" fill="hold" grpId="2" nodeType="after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par>
                          <p:cTn id="37" fill="hold">
                            <p:stCondLst>
                              <p:cond delay="1500"/>
                            </p:stCondLst>
                            <p:childTnLst>
                              <p:par>
                                <p:cTn id="38" presetID="10" presetClass="entr" presetSubtype="0" fill="hold" grpId="3"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2000"/>
                            </p:stCondLst>
                            <p:childTnLst>
                              <p:par>
                                <p:cTn id="42" presetID="10" presetClass="exit" presetSubtype="0" fill="hold" grpId="4" nodeType="afterEffect">
                                  <p:stCondLst>
                                    <p:cond delay="0"/>
                                  </p:stCondLst>
                                  <p:childTnLst>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childTnLst>
                          </p:cTn>
                        </p:par>
                        <p:par>
                          <p:cTn id="45" fill="hold">
                            <p:stCondLst>
                              <p:cond delay="2500"/>
                            </p:stCondLst>
                            <p:childTnLst>
                              <p:par>
                                <p:cTn id="46" presetID="10" presetClass="entr" presetSubtype="0" fill="hold" grpId="5"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3000"/>
                            </p:stCondLst>
                            <p:childTnLst>
                              <p:par>
                                <p:cTn id="50" presetID="10" presetClass="exit" presetSubtype="0" fill="hold" grpId="6" nodeType="after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par>
                          <p:cTn id="53" fill="hold">
                            <p:stCondLst>
                              <p:cond delay="3500"/>
                            </p:stCondLst>
                            <p:childTnLst>
                              <p:par>
                                <p:cTn id="54" presetID="10" presetClass="entr" presetSubtype="0" fill="hold" grpId="7"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7" grpId="1"/>
      <p:bldP spid="17" grpId="2"/>
      <p:bldP spid="17" grpId="3"/>
      <p:bldP spid="17" grpId="4"/>
      <p:bldP spid="17" grpId="5"/>
      <p:bldP spid="17" grpId="6"/>
      <p:bldP spid="17" grpId="7"/>
      <p:bldP spid="1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B490F6-F778-4319-B9F2-E8BA2F27CCE3}"/>
              </a:ext>
            </a:extLst>
          </p:cNvPr>
          <p:cNvSpPr>
            <a:spLocks noGrp="1"/>
          </p:cNvSpPr>
          <p:nvPr>
            <p:ph type="title"/>
          </p:nvPr>
        </p:nvSpPr>
        <p:spPr/>
        <p:txBody>
          <a:bodyPr/>
          <a:lstStyle/>
          <a:p>
            <a:r>
              <a:rPr lang="en-US" altLang="en-US" dirty="0"/>
              <a:t>3NPV-4 Reading scales with 2, 4, 5 or 10 intervals</a:t>
            </a:r>
            <a:endParaRPr lang="en-GB" dirty="0"/>
          </a:p>
        </p:txBody>
      </p:sp>
      <p:pic>
        <p:nvPicPr>
          <p:cNvPr id="6" name="Picture 5">
            <a:extLst>
              <a:ext uri="{FF2B5EF4-FFF2-40B4-BE49-F238E27FC236}">
                <a16:creationId xmlns:a16="http://schemas.microsoft.com/office/drawing/2014/main" id="{D6ADC115-A9DB-4388-A7DC-61D3793A7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0900" y="1112706"/>
            <a:ext cx="5895670" cy="755663"/>
          </a:xfrm>
          <a:prstGeom prst="rect">
            <a:avLst/>
          </a:prstGeom>
        </p:spPr>
      </p:pic>
      <p:sp>
        <p:nvSpPr>
          <p:cNvPr id="7" name="TextBox 6">
            <a:extLst>
              <a:ext uri="{FF2B5EF4-FFF2-40B4-BE49-F238E27FC236}">
                <a16:creationId xmlns:a16="http://schemas.microsoft.com/office/drawing/2014/main" id="{42D162E0-40EF-4FFA-B019-FE30E660B2C5}"/>
              </a:ext>
            </a:extLst>
          </p:cNvPr>
          <p:cNvSpPr txBox="1"/>
          <p:nvPr/>
        </p:nvSpPr>
        <p:spPr bwMode="auto">
          <a:xfrm>
            <a:off x="2686676" y="1914633"/>
            <a:ext cx="773896" cy="36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a:t>
            </a:r>
          </a:p>
        </p:txBody>
      </p:sp>
      <p:sp>
        <p:nvSpPr>
          <p:cNvPr id="8" name="TextBox 7">
            <a:extLst>
              <a:ext uri="{FF2B5EF4-FFF2-40B4-BE49-F238E27FC236}">
                <a16:creationId xmlns:a16="http://schemas.microsoft.com/office/drawing/2014/main" id="{3050C316-3F20-4BD4-AC24-D0AD2C5A986E}"/>
              </a:ext>
            </a:extLst>
          </p:cNvPr>
          <p:cNvSpPr txBox="1"/>
          <p:nvPr/>
        </p:nvSpPr>
        <p:spPr bwMode="auto">
          <a:xfrm>
            <a:off x="3205916"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10 cm</a:t>
            </a:r>
          </a:p>
        </p:txBody>
      </p:sp>
      <p:sp>
        <p:nvSpPr>
          <p:cNvPr id="9" name="TextBox 8">
            <a:extLst>
              <a:ext uri="{FF2B5EF4-FFF2-40B4-BE49-F238E27FC236}">
                <a16:creationId xmlns:a16="http://schemas.microsoft.com/office/drawing/2014/main" id="{257774AC-FFB4-466E-8BEF-22425CF61C41}"/>
              </a:ext>
            </a:extLst>
          </p:cNvPr>
          <p:cNvSpPr txBox="1"/>
          <p:nvPr/>
        </p:nvSpPr>
        <p:spPr bwMode="auto">
          <a:xfrm>
            <a:off x="3793673"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20 cm</a:t>
            </a:r>
          </a:p>
        </p:txBody>
      </p:sp>
      <p:sp>
        <p:nvSpPr>
          <p:cNvPr id="10" name="TextBox 9">
            <a:extLst>
              <a:ext uri="{FF2B5EF4-FFF2-40B4-BE49-F238E27FC236}">
                <a16:creationId xmlns:a16="http://schemas.microsoft.com/office/drawing/2014/main" id="{0E622813-E432-4F14-9349-DF32DA1BC2A5}"/>
              </a:ext>
            </a:extLst>
          </p:cNvPr>
          <p:cNvSpPr txBox="1"/>
          <p:nvPr/>
        </p:nvSpPr>
        <p:spPr bwMode="auto">
          <a:xfrm>
            <a:off x="4381430"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30 cm</a:t>
            </a:r>
          </a:p>
        </p:txBody>
      </p:sp>
      <p:sp>
        <p:nvSpPr>
          <p:cNvPr id="11" name="TextBox 10">
            <a:extLst>
              <a:ext uri="{FF2B5EF4-FFF2-40B4-BE49-F238E27FC236}">
                <a16:creationId xmlns:a16="http://schemas.microsoft.com/office/drawing/2014/main" id="{0B224471-EB55-4F4B-87DF-D311F45B5DB2}"/>
              </a:ext>
            </a:extLst>
          </p:cNvPr>
          <p:cNvSpPr txBox="1"/>
          <p:nvPr/>
        </p:nvSpPr>
        <p:spPr bwMode="auto">
          <a:xfrm>
            <a:off x="4969187"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40 cm</a:t>
            </a:r>
          </a:p>
        </p:txBody>
      </p:sp>
      <p:sp>
        <p:nvSpPr>
          <p:cNvPr id="12" name="TextBox 11">
            <a:extLst>
              <a:ext uri="{FF2B5EF4-FFF2-40B4-BE49-F238E27FC236}">
                <a16:creationId xmlns:a16="http://schemas.microsoft.com/office/drawing/2014/main" id="{57826C4A-1AD8-426F-9C3C-2D3C671264A5}"/>
              </a:ext>
            </a:extLst>
          </p:cNvPr>
          <p:cNvSpPr txBox="1"/>
          <p:nvPr/>
        </p:nvSpPr>
        <p:spPr bwMode="auto">
          <a:xfrm>
            <a:off x="5556944"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50 cm</a:t>
            </a:r>
          </a:p>
        </p:txBody>
      </p:sp>
      <p:sp>
        <p:nvSpPr>
          <p:cNvPr id="13" name="TextBox 12">
            <a:extLst>
              <a:ext uri="{FF2B5EF4-FFF2-40B4-BE49-F238E27FC236}">
                <a16:creationId xmlns:a16="http://schemas.microsoft.com/office/drawing/2014/main" id="{293C2B5E-234C-49EC-B5FB-A75BF697FC7B}"/>
              </a:ext>
            </a:extLst>
          </p:cNvPr>
          <p:cNvSpPr txBox="1"/>
          <p:nvPr/>
        </p:nvSpPr>
        <p:spPr bwMode="auto">
          <a:xfrm>
            <a:off x="6144701"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60 cm</a:t>
            </a:r>
          </a:p>
        </p:txBody>
      </p:sp>
      <p:sp>
        <p:nvSpPr>
          <p:cNvPr id="14" name="TextBox 13">
            <a:extLst>
              <a:ext uri="{FF2B5EF4-FFF2-40B4-BE49-F238E27FC236}">
                <a16:creationId xmlns:a16="http://schemas.microsoft.com/office/drawing/2014/main" id="{9F7000F0-3B55-4FAE-BDB0-FDB46FB89B84}"/>
              </a:ext>
            </a:extLst>
          </p:cNvPr>
          <p:cNvSpPr txBox="1"/>
          <p:nvPr/>
        </p:nvSpPr>
        <p:spPr bwMode="auto">
          <a:xfrm>
            <a:off x="6732458"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70 cm</a:t>
            </a:r>
          </a:p>
        </p:txBody>
      </p:sp>
      <p:sp>
        <p:nvSpPr>
          <p:cNvPr id="15" name="TextBox 14">
            <a:extLst>
              <a:ext uri="{FF2B5EF4-FFF2-40B4-BE49-F238E27FC236}">
                <a16:creationId xmlns:a16="http://schemas.microsoft.com/office/drawing/2014/main" id="{643A20DF-1DCC-443E-A620-B082C711521E}"/>
              </a:ext>
            </a:extLst>
          </p:cNvPr>
          <p:cNvSpPr txBox="1"/>
          <p:nvPr/>
        </p:nvSpPr>
        <p:spPr bwMode="auto">
          <a:xfrm>
            <a:off x="7320215"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80 cm</a:t>
            </a:r>
          </a:p>
        </p:txBody>
      </p:sp>
      <p:sp>
        <p:nvSpPr>
          <p:cNvPr id="16" name="TextBox 15">
            <a:extLst>
              <a:ext uri="{FF2B5EF4-FFF2-40B4-BE49-F238E27FC236}">
                <a16:creationId xmlns:a16="http://schemas.microsoft.com/office/drawing/2014/main" id="{8E6191FD-628B-4480-8188-C2870AC75659}"/>
              </a:ext>
            </a:extLst>
          </p:cNvPr>
          <p:cNvSpPr txBox="1"/>
          <p:nvPr/>
        </p:nvSpPr>
        <p:spPr bwMode="auto">
          <a:xfrm>
            <a:off x="7907971" y="1886158"/>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90 cm</a:t>
            </a:r>
          </a:p>
        </p:txBody>
      </p:sp>
      <p:sp>
        <p:nvSpPr>
          <p:cNvPr id="17" name="TextBox 16">
            <a:extLst>
              <a:ext uri="{FF2B5EF4-FFF2-40B4-BE49-F238E27FC236}">
                <a16:creationId xmlns:a16="http://schemas.microsoft.com/office/drawing/2014/main" id="{7D087BD8-42CD-41D2-B23B-9F04DEA6DDE1}"/>
              </a:ext>
            </a:extLst>
          </p:cNvPr>
          <p:cNvSpPr txBox="1"/>
          <p:nvPr/>
        </p:nvSpPr>
        <p:spPr bwMode="auto">
          <a:xfrm>
            <a:off x="8510846" y="1886157"/>
            <a:ext cx="812537" cy="37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75000"/>
              </a:lnSpc>
              <a:spcBef>
                <a:spcPts val="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 m</a:t>
            </a:r>
          </a:p>
        </p:txBody>
      </p:sp>
      <p:sp>
        <p:nvSpPr>
          <p:cNvPr id="19" name="Rectangle: Rounded Corners 18">
            <a:extLst>
              <a:ext uri="{FF2B5EF4-FFF2-40B4-BE49-F238E27FC236}">
                <a16:creationId xmlns:a16="http://schemas.microsoft.com/office/drawing/2014/main" id="{D12A6490-BFBC-4F1C-9016-82FE9C2FECBF}"/>
              </a:ext>
            </a:extLst>
          </p:cNvPr>
          <p:cNvSpPr/>
          <p:nvPr/>
        </p:nvSpPr>
        <p:spPr bwMode="auto">
          <a:xfrm>
            <a:off x="6903432" y="1868368"/>
            <a:ext cx="524523" cy="614537"/>
          </a:xfrm>
          <a:prstGeom prst="roundRect">
            <a:avLst/>
          </a:prstGeom>
          <a:noFill/>
          <a:ln w="19050" cap="flat" cmpd="sng" algn="ctr">
            <a:solidFill>
              <a:srgbClr val="97D2E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2">
            <a:extLst>
              <a:ext uri="{FF2B5EF4-FFF2-40B4-BE49-F238E27FC236}">
                <a16:creationId xmlns:a16="http://schemas.microsoft.com/office/drawing/2014/main" id="{297C4694-4B04-4B69-9B43-E1A2B30B2539}"/>
              </a:ext>
            </a:extLst>
          </p:cNvPr>
          <p:cNvSpPr txBox="1">
            <a:spLocks/>
          </p:cNvSpPr>
          <p:nvPr/>
        </p:nvSpPr>
        <p:spPr>
          <a:xfrm>
            <a:off x="594008" y="2833316"/>
            <a:ext cx="10392921" cy="291197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Do you think this ribbon is longer or shorter than 100cm?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Could it be 40cm long?  Why not?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intervals are there between zero and 100cm? So, what interval do we need to count up in?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long is the ribbon?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Did you get 70cm? Count in steps of 10 to check if you are correct.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long would the ribbon be if we cut off 20cm?</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6213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969986-AF49-4FC1-B444-2E99CEFF2AC1}"/>
              </a:ext>
            </a:extLst>
          </p:cNvPr>
          <p:cNvSpPr>
            <a:spLocks noGrp="1"/>
          </p:cNvSpPr>
          <p:nvPr>
            <p:ph type="title"/>
          </p:nvPr>
        </p:nvSpPr>
        <p:spPr/>
        <p:txBody>
          <a:bodyPr/>
          <a:lstStyle/>
          <a:p>
            <a:r>
              <a:rPr lang="en-US" altLang="en-US" dirty="0"/>
              <a:t>3NPV-4 Reading scales with 2, 4, 5 or 10 intervals</a:t>
            </a:r>
            <a:endParaRPr lang="en-GB" dirty="0"/>
          </a:p>
        </p:txBody>
      </p:sp>
      <p:grpSp>
        <p:nvGrpSpPr>
          <p:cNvPr id="10" name="Group 9">
            <a:extLst>
              <a:ext uri="{FF2B5EF4-FFF2-40B4-BE49-F238E27FC236}">
                <a16:creationId xmlns:a16="http://schemas.microsoft.com/office/drawing/2014/main" id="{26D30DF2-C51C-4217-8C3A-6546B744AEFE}"/>
              </a:ext>
            </a:extLst>
          </p:cNvPr>
          <p:cNvGrpSpPr/>
          <p:nvPr/>
        </p:nvGrpSpPr>
        <p:grpSpPr>
          <a:xfrm>
            <a:off x="623888" y="1490874"/>
            <a:ext cx="5472112" cy="4368382"/>
            <a:chOff x="623888" y="1490874"/>
            <a:chExt cx="5472112" cy="4368382"/>
          </a:xfrm>
        </p:grpSpPr>
        <p:pic>
          <p:nvPicPr>
            <p:cNvPr id="4" name="Picture 3">
              <a:extLst>
                <a:ext uri="{FF2B5EF4-FFF2-40B4-BE49-F238E27FC236}">
                  <a16:creationId xmlns:a16="http://schemas.microsoft.com/office/drawing/2014/main" id="{FD69C5F5-5CA7-4282-9A8F-1C366D9DD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8" y="1490874"/>
              <a:ext cx="5472112" cy="4368382"/>
            </a:xfrm>
            <a:prstGeom prst="rect">
              <a:avLst/>
            </a:prstGeom>
          </p:spPr>
        </p:pic>
        <p:sp>
          <p:nvSpPr>
            <p:cNvPr id="9" name="Rectangle 8">
              <a:extLst>
                <a:ext uri="{FF2B5EF4-FFF2-40B4-BE49-F238E27FC236}">
                  <a16:creationId xmlns:a16="http://schemas.microsoft.com/office/drawing/2014/main" id="{2815977A-7822-4007-8CFE-2257005B8F3B}"/>
                </a:ext>
              </a:extLst>
            </p:cNvPr>
            <p:cNvSpPr/>
            <p:nvPr/>
          </p:nvSpPr>
          <p:spPr bwMode="auto">
            <a:xfrm>
              <a:off x="1284514" y="2041664"/>
              <a:ext cx="355600" cy="317622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5" name="TextBox 4">
            <a:extLst>
              <a:ext uri="{FF2B5EF4-FFF2-40B4-BE49-F238E27FC236}">
                <a16:creationId xmlns:a16="http://schemas.microsoft.com/office/drawing/2014/main" id="{39F71409-A8B7-434D-A6C1-2135CDC7095D}"/>
              </a:ext>
            </a:extLst>
          </p:cNvPr>
          <p:cNvSpPr txBox="1"/>
          <p:nvPr/>
        </p:nvSpPr>
        <p:spPr bwMode="auto">
          <a:xfrm>
            <a:off x="1210625" y="4590591"/>
            <a:ext cx="5347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20</a:t>
            </a:r>
          </a:p>
        </p:txBody>
      </p:sp>
      <p:sp>
        <p:nvSpPr>
          <p:cNvPr id="6" name="TextBox 5">
            <a:extLst>
              <a:ext uri="{FF2B5EF4-FFF2-40B4-BE49-F238E27FC236}">
                <a16:creationId xmlns:a16="http://schemas.microsoft.com/office/drawing/2014/main" id="{B757781D-C602-41BF-BD5B-A7A1BEF4FAB4}"/>
              </a:ext>
            </a:extLst>
          </p:cNvPr>
          <p:cNvSpPr txBox="1"/>
          <p:nvPr/>
        </p:nvSpPr>
        <p:spPr bwMode="auto">
          <a:xfrm>
            <a:off x="1210625" y="3749166"/>
            <a:ext cx="5347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40</a:t>
            </a:r>
          </a:p>
        </p:txBody>
      </p:sp>
      <p:sp>
        <p:nvSpPr>
          <p:cNvPr id="7" name="TextBox 6">
            <a:extLst>
              <a:ext uri="{FF2B5EF4-FFF2-40B4-BE49-F238E27FC236}">
                <a16:creationId xmlns:a16="http://schemas.microsoft.com/office/drawing/2014/main" id="{B53050E9-BCEE-491E-BCB9-0A2B191DC827}"/>
              </a:ext>
            </a:extLst>
          </p:cNvPr>
          <p:cNvSpPr txBox="1"/>
          <p:nvPr/>
        </p:nvSpPr>
        <p:spPr bwMode="auto">
          <a:xfrm>
            <a:off x="1210624" y="2948807"/>
            <a:ext cx="5347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60</a:t>
            </a:r>
          </a:p>
        </p:txBody>
      </p:sp>
      <p:sp>
        <p:nvSpPr>
          <p:cNvPr id="8" name="TextBox 7">
            <a:extLst>
              <a:ext uri="{FF2B5EF4-FFF2-40B4-BE49-F238E27FC236}">
                <a16:creationId xmlns:a16="http://schemas.microsoft.com/office/drawing/2014/main" id="{4CFF0BF1-7C0F-4DE8-92E8-2D0917F249D7}"/>
              </a:ext>
            </a:extLst>
          </p:cNvPr>
          <p:cNvSpPr txBox="1"/>
          <p:nvPr/>
        </p:nvSpPr>
        <p:spPr bwMode="auto">
          <a:xfrm>
            <a:off x="1210623" y="2184513"/>
            <a:ext cx="5347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80</a:t>
            </a:r>
          </a:p>
        </p:txBody>
      </p:sp>
      <p:sp>
        <p:nvSpPr>
          <p:cNvPr id="14" name="Content Placeholder 2">
            <a:extLst>
              <a:ext uri="{FF2B5EF4-FFF2-40B4-BE49-F238E27FC236}">
                <a16:creationId xmlns:a16="http://schemas.microsoft.com/office/drawing/2014/main" id="{5841B267-C92C-49AC-BB2F-888DD93382C1}"/>
              </a:ext>
            </a:extLst>
          </p:cNvPr>
          <p:cNvSpPr txBox="1">
            <a:spLocks/>
          </p:cNvSpPr>
          <p:nvPr/>
        </p:nvSpPr>
        <p:spPr>
          <a:xfrm>
            <a:off x="6169889" y="1378018"/>
            <a:ext cx="5390389" cy="436838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solidFill>
                <a:effectLst/>
                <a:uLnTx/>
                <a:uFillTx/>
                <a:latin typeface="Arial"/>
                <a:ea typeface="+mn-ea"/>
                <a:cs typeface="+mn-cs"/>
              </a:rPr>
              <a:t>What do you notice about this bar chart?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solidFill>
                <a:effectLst/>
                <a:uLnTx/>
                <a:uFillTx/>
                <a:latin typeface="Arial"/>
                <a:ea typeface="+mn-ea"/>
                <a:cs typeface="+mn-cs"/>
              </a:rPr>
              <a:t>What interval does the score go up in?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solidFill>
                <a:effectLst/>
                <a:uLnTx/>
                <a:uFillTx/>
                <a:latin typeface="Arial"/>
                <a:ea typeface="+mn-ea"/>
                <a:cs typeface="+mn-cs"/>
              </a:rPr>
              <a:t>Did any children score the same number of points?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solidFill>
                <a:effectLst/>
                <a:uLnTx/>
                <a:uFillTx/>
                <a:latin typeface="Arial"/>
                <a:ea typeface="+mn-ea"/>
                <a:cs typeface="+mn-cs"/>
              </a:rPr>
              <a:t>Can Asif have scored 80 points? Why not? How many points did Asif score?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solidFill>
                <a:effectLst/>
                <a:uLnTx/>
                <a:uFillTx/>
                <a:latin typeface="Arial"/>
                <a:ea typeface="+mn-ea"/>
                <a:cs typeface="+mn-cs"/>
              </a:rPr>
              <a:t>How much more did Samantha score than Asif?</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solidFill>
                <a:effectLst/>
                <a:uLnTx/>
                <a:uFillTx/>
                <a:latin typeface="Arial"/>
                <a:ea typeface="+mn-ea"/>
                <a:cs typeface="+mn-cs"/>
              </a:rPr>
              <a:t>How much less did Rachel score than Hector?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solidFill>
                <a:effectLst/>
                <a:uLnTx/>
                <a:uFillTx/>
                <a:latin typeface="Arial"/>
                <a:ea typeface="+mn-ea"/>
                <a:cs typeface="+mn-cs"/>
              </a:rPr>
              <a:t>Can you make up a question to ask about the bar chart?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479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3NPV-4</a:t>
            </a:r>
            <a:br>
              <a:rPr lang="en-GB" sz="2400" dirty="0"/>
            </a:br>
            <a:r>
              <a:rPr lang="en-GB" sz="2400" i="1" dirty="0"/>
              <a:t>Divide 100 into 2, 4, 5 and 10 equal parts, and read scales/number lines marked in multiples of 100 with 2, 4, 5 and 10 equal parts.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3NPV-4.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3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8A1090-3AFD-4C24-8923-E01D5826EA1D}"/>
              </a:ext>
            </a:extLst>
          </p:cNvPr>
          <p:cNvSpPr>
            <a:spLocks noGrp="1"/>
          </p:cNvSpPr>
          <p:nvPr>
            <p:ph type="title"/>
          </p:nvPr>
        </p:nvSpPr>
        <p:spPr/>
        <p:txBody>
          <a:bodyPr/>
          <a:lstStyle/>
          <a:p>
            <a:r>
              <a:rPr lang="en-US" altLang="en-US" dirty="0"/>
              <a:t>3NPV-4 Reading scales with 2, 4, 5 or 10 intervals</a:t>
            </a:r>
            <a:endParaRPr lang="en-GB" dirty="0"/>
          </a:p>
        </p:txBody>
      </p:sp>
      <p:sp>
        <p:nvSpPr>
          <p:cNvPr id="5" name="Content Placeholder 2">
            <a:extLst>
              <a:ext uri="{FF2B5EF4-FFF2-40B4-BE49-F238E27FC236}">
                <a16:creationId xmlns:a16="http://schemas.microsoft.com/office/drawing/2014/main" id="{78367DB0-E589-476D-B235-A01399DAB7A9}"/>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this numberline?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intervals are there between zero and £100? So, what interval do we need to count up in?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much money has been raised so far?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much more money needs to be raised to reach £100? How do you know?</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9E28F25B-48D2-42C0-B858-BE134E487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756" y="1557338"/>
            <a:ext cx="1032491" cy="4578871"/>
          </a:xfrm>
          <a:prstGeom prst="rect">
            <a:avLst/>
          </a:prstGeom>
        </p:spPr>
      </p:pic>
      <p:sp>
        <p:nvSpPr>
          <p:cNvPr id="15" name="TextBox 14">
            <a:extLst>
              <a:ext uri="{FF2B5EF4-FFF2-40B4-BE49-F238E27FC236}">
                <a16:creationId xmlns:a16="http://schemas.microsoft.com/office/drawing/2014/main" id="{AF5C87D4-2CE9-4F49-9559-8968D64A8608}"/>
              </a:ext>
            </a:extLst>
          </p:cNvPr>
          <p:cNvSpPr txBox="1"/>
          <p:nvPr/>
        </p:nvSpPr>
        <p:spPr bwMode="auto">
          <a:xfrm>
            <a:off x="3721698" y="1341745"/>
            <a:ext cx="954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a:t>
            </a:r>
          </a:p>
        </p:txBody>
      </p:sp>
      <p:sp>
        <p:nvSpPr>
          <p:cNvPr id="16" name="TextBox 15">
            <a:extLst>
              <a:ext uri="{FF2B5EF4-FFF2-40B4-BE49-F238E27FC236}">
                <a16:creationId xmlns:a16="http://schemas.microsoft.com/office/drawing/2014/main" id="{6F7A670C-EE97-48D8-8152-65A1AC140D56}"/>
              </a:ext>
            </a:extLst>
          </p:cNvPr>
          <p:cNvSpPr txBox="1"/>
          <p:nvPr/>
        </p:nvSpPr>
        <p:spPr bwMode="auto">
          <a:xfrm>
            <a:off x="4359238" y="2939405"/>
            <a:ext cx="781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£70</a:t>
            </a:r>
          </a:p>
        </p:txBody>
      </p:sp>
      <p:sp>
        <p:nvSpPr>
          <p:cNvPr id="17" name="Arrow: Up 16">
            <a:extLst>
              <a:ext uri="{FF2B5EF4-FFF2-40B4-BE49-F238E27FC236}">
                <a16:creationId xmlns:a16="http://schemas.microsoft.com/office/drawing/2014/main" id="{91929B7C-DAAF-463D-BEEC-94BFCAE29BB7}"/>
              </a:ext>
            </a:extLst>
          </p:cNvPr>
          <p:cNvSpPr/>
          <p:nvPr/>
        </p:nvSpPr>
        <p:spPr bwMode="auto">
          <a:xfrm>
            <a:off x="3960817" y="4170623"/>
            <a:ext cx="270462" cy="2733655"/>
          </a:xfrm>
          <a:prstGeom prst="upArrow">
            <a:avLst/>
          </a:prstGeom>
          <a:solidFill>
            <a:srgbClr val="E72420"/>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Rectangle 17">
            <a:extLst>
              <a:ext uri="{FF2B5EF4-FFF2-40B4-BE49-F238E27FC236}">
                <a16:creationId xmlns:a16="http://schemas.microsoft.com/office/drawing/2014/main" id="{A768E1F8-969B-484F-BC60-B3E647DC7B82}"/>
              </a:ext>
            </a:extLst>
          </p:cNvPr>
          <p:cNvSpPr/>
          <p:nvPr/>
        </p:nvSpPr>
        <p:spPr bwMode="auto">
          <a:xfrm>
            <a:off x="3899534" y="4537064"/>
            <a:ext cx="398420" cy="243866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TextBox 18">
            <a:extLst>
              <a:ext uri="{FF2B5EF4-FFF2-40B4-BE49-F238E27FC236}">
                <a16:creationId xmlns:a16="http://schemas.microsoft.com/office/drawing/2014/main" id="{9FB396E7-0A85-480C-946E-D81C1254A410}"/>
              </a:ext>
            </a:extLst>
          </p:cNvPr>
          <p:cNvSpPr txBox="1"/>
          <p:nvPr/>
        </p:nvSpPr>
        <p:spPr bwMode="auto">
          <a:xfrm>
            <a:off x="3721698" y="4537065"/>
            <a:ext cx="7487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£30</a:t>
            </a:r>
          </a:p>
        </p:txBody>
      </p:sp>
    </p:spTree>
    <p:extLst>
      <p:ext uri="{BB962C8B-B14F-4D97-AF65-F5344CB8AC3E}">
        <p14:creationId xmlns:p14="http://schemas.microsoft.com/office/powerpoint/2010/main" val="128392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64" presetClass="path" presetSubtype="0" accel="50000" decel="50000" fill="hold" grpId="1" nodeType="withEffect">
                                  <p:stCondLst>
                                    <p:cond delay="0"/>
                                  </p:stCondLst>
                                  <p:childTnLst>
                                    <p:animMotion origin="layout" path="M 2.5E-6 2.59259E-6 L 2.5E-6 -0.34514 " pathEditMode="relative" rAng="0" ptsTypes="AA">
                                      <p:cBhvr>
                                        <p:cTn id="14" dur="2000" fill="hold"/>
                                        <p:tgtEl>
                                          <p:spTgt spid="17"/>
                                        </p:tgtEl>
                                        <p:attrNameLst>
                                          <p:attrName>ppt_x</p:attrName>
                                          <p:attrName>ppt_y</p:attrName>
                                        </p:attrNameLst>
                                      </p:cBhvr>
                                      <p:rCtr x="0" y="-17269"/>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7" grpId="1"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Up 13">
            <a:extLst>
              <a:ext uri="{FF2B5EF4-FFF2-40B4-BE49-F238E27FC236}">
                <a16:creationId xmlns:a16="http://schemas.microsoft.com/office/drawing/2014/main" id="{F7CA1A25-23FC-4960-A981-8C12B2D7CEE4}"/>
              </a:ext>
            </a:extLst>
          </p:cNvPr>
          <p:cNvSpPr/>
          <p:nvPr/>
        </p:nvSpPr>
        <p:spPr bwMode="auto">
          <a:xfrm>
            <a:off x="3563403" y="2533018"/>
            <a:ext cx="270462" cy="591053"/>
          </a:xfrm>
          <a:prstGeom prst="upArrow">
            <a:avLst/>
          </a:prstGeom>
          <a:solidFill>
            <a:srgbClr val="E72420"/>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Rectangle 14">
            <a:extLst>
              <a:ext uri="{FF2B5EF4-FFF2-40B4-BE49-F238E27FC236}">
                <a16:creationId xmlns:a16="http://schemas.microsoft.com/office/drawing/2014/main" id="{D3FFA6FE-4920-4FF0-9D1C-4EDA552EF358}"/>
              </a:ext>
            </a:extLst>
          </p:cNvPr>
          <p:cNvSpPr/>
          <p:nvPr/>
        </p:nvSpPr>
        <p:spPr bwMode="auto">
          <a:xfrm>
            <a:off x="3493061" y="2748618"/>
            <a:ext cx="398420" cy="86760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6" name="Picture 5">
            <a:extLst>
              <a:ext uri="{FF2B5EF4-FFF2-40B4-BE49-F238E27FC236}">
                <a16:creationId xmlns:a16="http://schemas.microsoft.com/office/drawing/2014/main" id="{309B4E67-1E58-47AE-B79F-491601867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819" y="1546672"/>
            <a:ext cx="4249670" cy="4137443"/>
          </a:xfrm>
          <a:prstGeom prst="rect">
            <a:avLst/>
          </a:prstGeom>
        </p:spPr>
      </p:pic>
      <p:sp>
        <p:nvSpPr>
          <p:cNvPr id="3" name="Title 2">
            <a:extLst>
              <a:ext uri="{FF2B5EF4-FFF2-40B4-BE49-F238E27FC236}">
                <a16:creationId xmlns:a16="http://schemas.microsoft.com/office/drawing/2014/main" id="{A77F8329-D6B5-4426-8680-72A45BB10FC5}"/>
              </a:ext>
            </a:extLst>
          </p:cNvPr>
          <p:cNvSpPr>
            <a:spLocks noGrp="1"/>
          </p:cNvSpPr>
          <p:nvPr>
            <p:ph type="title"/>
          </p:nvPr>
        </p:nvSpPr>
        <p:spPr/>
        <p:txBody>
          <a:bodyPr/>
          <a:lstStyle/>
          <a:p>
            <a:r>
              <a:rPr lang="en-US" altLang="en-US" dirty="0"/>
              <a:t>3NPV-4 Reading scales with 2, 4, 5 or 10 intervals</a:t>
            </a:r>
            <a:endParaRPr lang="en-GB" dirty="0"/>
          </a:p>
        </p:txBody>
      </p:sp>
      <p:sp>
        <p:nvSpPr>
          <p:cNvPr id="7" name="TextBox 6">
            <a:extLst>
              <a:ext uri="{FF2B5EF4-FFF2-40B4-BE49-F238E27FC236}">
                <a16:creationId xmlns:a16="http://schemas.microsoft.com/office/drawing/2014/main" id="{9FE2FB48-2A4E-445F-A99A-AE6AE11118DD}"/>
              </a:ext>
            </a:extLst>
          </p:cNvPr>
          <p:cNvSpPr txBox="1"/>
          <p:nvPr/>
        </p:nvSpPr>
        <p:spPr bwMode="auto">
          <a:xfrm>
            <a:off x="3423487" y="1781232"/>
            <a:ext cx="105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100 ml</a:t>
            </a:r>
          </a:p>
        </p:txBody>
      </p:sp>
      <p:sp>
        <p:nvSpPr>
          <p:cNvPr id="8" name="TextBox 7">
            <a:extLst>
              <a:ext uri="{FF2B5EF4-FFF2-40B4-BE49-F238E27FC236}">
                <a16:creationId xmlns:a16="http://schemas.microsoft.com/office/drawing/2014/main" id="{737A51C3-CCE5-456F-8CB0-0BC701AD1504}"/>
              </a:ext>
            </a:extLst>
          </p:cNvPr>
          <p:cNvSpPr txBox="1"/>
          <p:nvPr/>
        </p:nvSpPr>
        <p:spPr bwMode="auto">
          <a:xfrm>
            <a:off x="3423487" y="2696622"/>
            <a:ext cx="893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75 ml</a:t>
            </a:r>
          </a:p>
        </p:txBody>
      </p:sp>
      <p:sp>
        <p:nvSpPr>
          <p:cNvPr id="11" name="TextBox 10">
            <a:extLst>
              <a:ext uri="{FF2B5EF4-FFF2-40B4-BE49-F238E27FC236}">
                <a16:creationId xmlns:a16="http://schemas.microsoft.com/office/drawing/2014/main" id="{E13C0108-B81D-4614-932C-25634BE14416}"/>
              </a:ext>
            </a:extLst>
          </p:cNvPr>
          <p:cNvSpPr txBox="1"/>
          <p:nvPr/>
        </p:nvSpPr>
        <p:spPr bwMode="auto">
          <a:xfrm>
            <a:off x="3423487" y="3610837"/>
            <a:ext cx="893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50 ml</a:t>
            </a:r>
          </a:p>
        </p:txBody>
      </p:sp>
      <p:sp>
        <p:nvSpPr>
          <p:cNvPr id="12" name="TextBox 11">
            <a:extLst>
              <a:ext uri="{FF2B5EF4-FFF2-40B4-BE49-F238E27FC236}">
                <a16:creationId xmlns:a16="http://schemas.microsoft.com/office/drawing/2014/main" id="{599291CC-5877-493E-963E-60C8D6EFA94F}"/>
              </a:ext>
            </a:extLst>
          </p:cNvPr>
          <p:cNvSpPr txBox="1"/>
          <p:nvPr/>
        </p:nvSpPr>
        <p:spPr bwMode="auto">
          <a:xfrm>
            <a:off x="3423487" y="4526227"/>
            <a:ext cx="893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25 ml</a:t>
            </a:r>
          </a:p>
        </p:txBody>
      </p:sp>
      <p:sp>
        <p:nvSpPr>
          <p:cNvPr id="13" name="TextBox 12">
            <a:extLst>
              <a:ext uri="{FF2B5EF4-FFF2-40B4-BE49-F238E27FC236}">
                <a16:creationId xmlns:a16="http://schemas.microsoft.com/office/drawing/2014/main" id="{A85F2CC1-0FD7-41B1-8FF2-7945214A4778}"/>
              </a:ext>
            </a:extLst>
          </p:cNvPr>
          <p:cNvSpPr txBox="1"/>
          <p:nvPr/>
        </p:nvSpPr>
        <p:spPr bwMode="auto">
          <a:xfrm>
            <a:off x="3835267" y="2246624"/>
            <a:ext cx="893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E72420"/>
                </a:solidFill>
                <a:effectLst/>
                <a:uLnTx/>
                <a:uFillTx/>
                <a:latin typeface="Myriad Pro" panose="020B0503030403020204" pitchFamily="34" charset="0"/>
                <a:ea typeface="Myriad Pro Semibold" charset="0"/>
                <a:cs typeface="Myriad Pro Semibold" charset="0"/>
              </a:rPr>
              <a:t>25 ml</a:t>
            </a:r>
          </a:p>
        </p:txBody>
      </p:sp>
      <p:sp>
        <p:nvSpPr>
          <p:cNvPr id="5" name="Content Placeholder 2">
            <a:extLst>
              <a:ext uri="{FF2B5EF4-FFF2-40B4-BE49-F238E27FC236}">
                <a16:creationId xmlns:a16="http://schemas.microsoft.com/office/drawing/2014/main" id="{EADA189D-26E8-4D3C-B8F8-983DB60716EE}"/>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intervals are there between zero and 100ml on this measuring jug? So, what interval do we need to count up in?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much liquid do you think is in the jug?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Did you get 75ml? Count in steps of 25 from zero to check if you are correct.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much more liquid needs to poured in to reach </a:t>
            </a:r>
            <a:r>
              <a:rPr kumimoji="0" lang="en-GB" sz="2000" b="0" i="0" u="none" strike="noStrike" kern="1200" cap="none" spc="0" normalizeH="0" baseline="0" noProof="0">
                <a:ln>
                  <a:noFill/>
                </a:ln>
                <a:solidFill>
                  <a:srgbClr val="585858"/>
                </a:solidFill>
                <a:effectLst/>
                <a:uLnTx/>
                <a:uFillTx/>
                <a:latin typeface="Arial"/>
                <a:ea typeface="+mn-ea"/>
                <a:cs typeface="+mn-cs"/>
              </a:rPr>
              <a:t>100ml? </a:t>
            </a:r>
            <a:r>
              <a:rPr kumimoji="0" lang="en-GB" sz="2000" b="0" i="0" u="none" strike="noStrike" kern="1200" cap="none" spc="0" normalizeH="0" baseline="0" noProof="0" dirty="0">
                <a:ln>
                  <a:noFill/>
                </a:ln>
                <a:solidFill>
                  <a:srgbClr val="585858"/>
                </a:solidFill>
                <a:effectLst/>
                <a:uLnTx/>
                <a:uFillTx/>
                <a:latin typeface="Arial"/>
                <a:ea typeface="+mn-ea"/>
                <a:cs typeface="+mn-cs"/>
              </a:rPr>
              <a:t>How do you know?</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592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64" presetClass="path" presetSubtype="0" accel="50000" decel="50000" fill="hold" grpId="1" nodeType="withEffect">
                                  <p:stCondLst>
                                    <p:cond delay="0"/>
                                  </p:stCondLst>
                                  <p:childTnLst>
                                    <p:animMotion origin="layout" path="M 4.58333E-6 0 L 4.58333E-6 -0.05116 " pathEditMode="relative" rAng="0" ptsTypes="AA">
                                      <p:cBhvr>
                                        <p:cTn id="20" dur="2000" fill="hold"/>
                                        <p:tgtEl>
                                          <p:spTgt spid="14"/>
                                        </p:tgtEl>
                                        <p:attrNameLst>
                                          <p:attrName>ppt_x</p:attrName>
                                          <p:attrName>ppt_y</p:attrName>
                                        </p:attrNameLst>
                                      </p:cBhvr>
                                      <p:rCtr x="0" y="-2569"/>
                                    </p:animMotion>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8"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1.17 Composition and calculation: 100 and bridging 100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3NPV-4: Linked mastery PD materials</a:t>
            </a:r>
          </a:p>
        </p:txBody>
      </p:sp>
      <p:pic>
        <p:nvPicPr>
          <p:cNvPr id="4" name="Picture 3">
            <a:extLst>
              <a:ext uri="{FF2B5EF4-FFF2-40B4-BE49-F238E27FC236}">
                <a16:creationId xmlns:a16="http://schemas.microsoft.com/office/drawing/2014/main" id="{612F1400-157F-48D5-B1EF-542440207560}"/>
              </a:ext>
            </a:extLst>
          </p:cNvPr>
          <p:cNvPicPr>
            <a:picLocks noChangeAspect="1"/>
          </p:cNvPicPr>
          <p:nvPr/>
        </p:nvPicPr>
        <p:blipFill>
          <a:blip r:embed="rId4"/>
          <a:stretch>
            <a:fillRect/>
          </a:stretch>
        </p:blipFill>
        <p:spPr>
          <a:xfrm>
            <a:off x="1591395" y="1195009"/>
            <a:ext cx="3360528" cy="4777619"/>
          </a:xfrm>
          <a:prstGeom prst="rect">
            <a:avLst/>
          </a:prstGeom>
          <a:ln>
            <a:solidFill>
              <a:schemeClr val="accent1"/>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Reading scales with 2, 4, 5 or 10 intervals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3NPV-4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4463"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a:ea typeface="+mj-ea"/>
                <a:cs typeface="+mj-cs"/>
              </a:rPr>
              <a:t>3NPV-4 Reading scales with 2, 4, 5 or 10 intervals</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2075633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8E00CE-DBBA-4A4F-83D8-535AFBE4BA38}"/>
              </a:ext>
            </a:extLst>
          </p:cNvPr>
          <p:cNvSpPr>
            <a:spLocks noGrp="1"/>
          </p:cNvSpPr>
          <p:nvPr>
            <p:ph type="title"/>
          </p:nvPr>
        </p:nvSpPr>
        <p:spPr/>
        <p:txBody>
          <a:bodyPr/>
          <a:lstStyle/>
          <a:p>
            <a:r>
              <a:rPr lang="en-US" altLang="en-US" dirty="0"/>
              <a:t>3NPV-4 Reading scales with 2, 4, 5 or 10 intervals</a:t>
            </a:r>
            <a:endParaRPr lang="en-GB" dirty="0"/>
          </a:p>
        </p:txBody>
      </p:sp>
      <p:grpSp>
        <p:nvGrpSpPr>
          <p:cNvPr id="4" name="Group 3">
            <a:extLst>
              <a:ext uri="{FF2B5EF4-FFF2-40B4-BE49-F238E27FC236}">
                <a16:creationId xmlns:a16="http://schemas.microsoft.com/office/drawing/2014/main" id="{F241B8B2-CBC7-4AD0-890B-ED92B789A237}"/>
              </a:ext>
            </a:extLst>
          </p:cNvPr>
          <p:cNvGrpSpPr/>
          <p:nvPr/>
        </p:nvGrpSpPr>
        <p:grpSpPr>
          <a:xfrm>
            <a:off x="2228986" y="1557338"/>
            <a:ext cx="2225838" cy="2225839"/>
            <a:chOff x="1991544" y="1724808"/>
            <a:chExt cx="3408382" cy="3408383"/>
          </a:xfrm>
        </p:grpSpPr>
        <p:sp>
          <p:nvSpPr>
            <p:cNvPr id="6" name="Rectangle 5">
              <a:extLst>
                <a:ext uri="{FF2B5EF4-FFF2-40B4-BE49-F238E27FC236}">
                  <a16:creationId xmlns:a16="http://schemas.microsoft.com/office/drawing/2014/main" id="{7B58CC3C-6138-4CE9-9685-067D93FD1AB8}"/>
                </a:ext>
              </a:extLst>
            </p:cNvPr>
            <p:cNvSpPr/>
            <p:nvPr/>
          </p:nvSpPr>
          <p:spPr bwMode="auto">
            <a:xfrm>
              <a:off x="1991544" y="1724810"/>
              <a:ext cx="1704192"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a:extLst>
                <a:ext uri="{FF2B5EF4-FFF2-40B4-BE49-F238E27FC236}">
                  <a16:creationId xmlns:a16="http://schemas.microsoft.com/office/drawing/2014/main" id="{67F305BB-1945-4CF8-A175-E2FAE70BABE2}"/>
                </a:ext>
              </a:extLst>
            </p:cNvPr>
            <p:cNvSpPr/>
            <p:nvPr/>
          </p:nvSpPr>
          <p:spPr bwMode="auto">
            <a:xfrm>
              <a:off x="3695730" y="1724808"/>
              <a:ext cx="1704192" cy="3408381"/>
            </a:xfrm>
            <a:prstGeom prst="rect">
              <a:avLst/>
            </a:prstGeom>
            <a:solidFill>
              <a:srgbClr val="A2E3FF"/>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C381C3F6-5EAA-47ED-99BC-05687DEC9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1724809"/>
              <a:ext cx="3408382" cy="3408382"/>
            </a:xfrm>
            <a:prstGeom prst="rect">
              <a:avLst/>
            </a:prstGeom>
          </p:spPr>
        </p:pic>
        <p:sp>
          <p:nvSpPr>
            <p:cNvPr id="8" name="Rectangle 7">
              <a:extLst>
                <a:ext uri="{FF2B5EF4-FFF2-40B4-BE49-F238E27FC236}">
                  <a16:creationId xmlns:a16="http://schemas.microsoft.com/office/drawing/2014/main" id="{D7DEB221-82D2-41CD-86E5-4EA1ED35B38F}"/>
                </a:ext>
              </a:extLst>
            </p:cNvPr>
            <p:cNvSpPr/>
            <p:nvPr/>
          </p:nvSpPr>
          <p:spPr bwMode="auto">
            <a:xfrm>
              <a:off x="1991544" y="1724809"/>
              <a:ext cx="1704190" cy="3408381"/>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8">
              <a:extLst>
                <a:ext uri="{FF2B5EF4-FFF2-40B4-BE49-F238E27FC236}">
                  <a16:creationId xmlns:a16="http://schemas.microsoft.com/office/drawing/2014/main" id="{14CC8240-D2E8-4F3A-832C-075E685197B7}"/>
                </a:ext>
              </a:extLst>
            </p:cNvPr>
            <p:cNvSpPr/>
            <p:nvPr/>
          </p:nvSpPr>
          <p:spPr bwMode="auto">
            <a:xfrm>
              <a:off x="3693337" y="1724808"/>
              <a:ext cx="1704190" cy="3408381"/>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4" name="Rectangle 23">
            <a:extLst>
              <a:ext uri="{FF2B5EF4-FFF2-40B4-BE49-F238E27FC236}">
                <a16:creationId xmlns:a16="http://schemas.microsoft.com/office/drawing/2014/main" id="{C16C2D97-CD9C-46F2-8DCA-BD6B65854141}"/>
              </a:ext>
            </a:extLst>
          </p:cNvPr>
          <p:cNvSpPr/>
          <p:nvPr/>
        </p:nvSpPr>
        <p:spPr bwMode="auto">
          <a:xfrm>
            <a:off x="1207418" y="4320925"/>
            <a:ext cx="432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5" name="Rectangle 24">
            <a:extLst>
              <a:ext uri="{FF2B5EF4-FFF2-40B4-BE49-F238E27FC236}">
                <a16:creationId xmlns:a16="http://schemas.microsoft.com/office/drawing/2014/main" id="{7C58DC57-5BCC-4CE6-988C-7751A4F67AB3}"/>
              </a:ext>
            </a:extLst>
          </p:cNvPr>
          <p:cNvSpPr/>
          <p:nvPr/>
        </p:nvSpPr>
        <p:spPr bwMode="auto">
          <a:xfrm>
            <a:off x="1205019" y="5123404"/>
            <a:ext cx="21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TextBox 25">
            <a:extLst>
              <a:ext uri="{FF2B5EF4-FFF2-40B4-BE49-F238E27FC236}">
                <a16:creationId xmlns:a16="http://schemas.microsoft.com/office/drawing/2014/main" id="{793EACFF-A50C-4C7C-9CCB-6110616047E1}"/>
              </a:ext>
            </a:extLst>
          </p:cNvPr>
          <p:cNvSpPr txBox="1"/>
          <p:nvPr/>
        </p:nvSpPr>
        <p:spPr bwMode="auto">
          <a:xfrm>
            <a:off x="2973414" y="4537500"/>
            <a:ext cx="788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a:t>
            </a:r>
          </a:p>
        </p:txBody>
      </p:sp>
      <p:sp>
        <p:nvSpPr>
          <p:cNvPr id="27" name="TextBox 26">
            <a:extLst>
              <a:ext uri="{FF2B5EF4-FFF2-40B4-BE49-F238E27FC236}">
                <a16:creationId xmlns:a16="http://schemas.microsoft.com/office/drawing/2014/main" id="{A21D39A8-6024-4C66-8E9C-7A244CC94919}"/>
              </a:ext>
            </a:extLst>
          </p:cNvPr>
          <p:cNvSpPr txBox="1"/>
          <p:nvPr/>
        </p:nvSpPr>
        <p:spPr bwMode="auto">
          <a:xfrm>
            <a:off x="2035390"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50</a:t>
            </a:r>
          </a:p>
        </p:txBody>
      </p:sp>
      <p:sp>
        <p:nvSpPr>
          <p:cNvPr id="28" name="Rectangle 27">
            <a:extLst>
              <a:ext uri="{FF2B5EF4-FFF2-40B4-BE49-F238E27FC236}">
                <a16:creationId xmlns:a16="http://schemas.microsoft.com/office/drawing/2014/main" id="{1E871ADF-B840-4AAC-B9F0-BE427D5F0CF1}"/>
              </a:ext>
            </a:extLst>
          </p:cNvPr>
          <p:cNvSpPr/>
          <p:nvPr/>
        </p:nvSpPr>
        <p:spPr bwMode="auto">
          <a:xfrm>
            <a:off x="3367418" y="5123404"/>
            <a:ext cx="21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TextBox 28">
            <a:extLst>
              <a:ext uri="{FF2B5EF4-FFF2-40B4-BE49-F238E27FC236}">
                <a16:creationId xmlns:a16="http://schemas.microsoft.com/office/drawing/2014/main" id="{831606E0-EF68-4811-A3BE-C71479A03222}"/>
              </a:ext>
            </a:extLst>
          </p:cNvPr>
          <p:cNvSpPr txBox="1"/>
          <p:nvPr/>
        </p:nvSpPr>
        <p:spPr bwMode="auto">
          <a:xfrm>
            <a:off x="4195390" y="5339979"/>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50</a:t>
            </a:r>
          </a:p>
        </p:txBody>
      </p:sp>
      <p:sp>
        <p:nvSpPr>
          <p:cNvPr id="11" name="Content Placeholder 2">
            <a:extLst>
              <a:ext uri="{FF2B5EF4-FFF2-40B4-BE49-F238E27FC236}">
                <a16:creationId xmlns:a16="http://schemas.microsoft.com/office/drawing/2014/main" id="{D8EB21EF-AC5C-4B8A-87FE-927C55059CDF}"/>
              </a:ext>
            </a:extLst>
          </p:cNvPr>
          <p:cNvSpPr txBox="1">
            <a:spLocks/>
          </p:cNvSpPr>
          <p:nvPr/>
        </p:nvSpPr>
        <p:spPr>
          <a:xfrm>
            <a:off x="6173522" y="1132146"/>
            <a:ext cx="5683117"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How many equal parts has this one-hundred grid been divided into?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What is the value of each equal part?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Use a Dienes hundred square. Show how the hundred square can be divided into two equal parts. Run your finger over each column of 10 to count how many are in each half.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Use a printed hundred grid and draw a line to divide it into 2 equal parts. What is the value of each part?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Write an equation to express the relationship. Can you write a different equation?</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6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6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600" b="0" i="0" u="none" strike="noStrike" kern="0" cap="none" spc="0" normalizeH="0" baseline="0" noProof="0" dirty="0">
              <a:ln>
                <a:noFill/>
              </a:ln>
              <a:solidFill>
                <a:srgbClr val="000000"/>
              </a:solidFill>
              <a:effectLst/>
              <a:uLnTx/>
              <a:uFillTx/>
              <a:latin typeface="Arial"/>
              <a:ea typeface="+mn-ea"/>
              <a:cs typeface="+mn-cs"/>
            </a:endParaRPr>
          </a:p>
        </p:txBody>
      </p:sp>
      <p:sp>
        <p:nvSpPr>
          <p:cNvPr id="17" name="TextBox 16">
            <a:extLst>
              <a:ext uri="{FF2B5EF4-FFF2-40B4-BE49-F238E27FC236}">
                <a16:creationId xmlns:a16="http://schemas.microsoft.com/office/drawing/2014/main" id="{84CD35C2-B75A-490F-975E-5552A7B91269}"/>
              </a:ext>
            </a:extLst>
          </p:cNvPr>
          <p:cNvSpPr txBox="1"/>
          <p:nvPr/>
        </p:nvSpPr>
        <p:spPr bwMode="auto">
          <a:xfrm>
            <a:off x="6465287" y="5308022"/>
            <a:ext cx="34958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50 + 50</a:t>
            </a:r>
          </a:p>
        </p:txBody>
      </p:sp>
      <p:sp>
        <p:nvSpPr>
          <p:cNvPr id="18" name="TextBox 17">
            <a:extLst>
              <a:ext uri="{FF2B5EF4-FFF2-40B4-BE49-F238E27FC236}">
                <a16:creationId xmlns:a16="http://schemas.microsoft.com/office/drawing/2014/main" id="{60220F2E-57EB-4E03-9E7C-6F3A26BC801F}"/>
              </a:ext>
            </a:extLst>
          </p:cNvPr>
          <p:cNvSpPr txBox="1"/>
          <p:nvPr/>
        </p:nvSpPr>
        <p:spPr bwMode="auto">
          <a:xfrm>
            <a:off x="6465288" y="5709311"/>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2 × 50</a:t>
            </a:r>
          </a:p>
        </p:txBody>
      </p:sp>
      <p:sp>
        <p:nvSpPr>
          <p:cNvPr id="19" name="TextBox 18">
            <a:extLst>
              <a:ext uri="{FF2B5EF4-FFF2-40B4-BE49-F238E27FC236}">
                <a16:creationId xmlns:a16="http://schemas.microsoft.com/office/drawing/2014/main" id="{694349A9-5359-4485-A20A-E594FA375B0D}"/>
              </a:ext>
            </a:extLst>
          </p:cNvPr>
          <p:cNvSpPr txBox="1"/>
          <p:nvPr/>
        </p:nvSpPr>
        <p:spPr bwMode="auto">
          <a:xfrm>
            <a:off x="8406332" y="5709311"/>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50 × 2</a:t>
            </a:r>
          </a:p>
        </p:txBody>
      </p:sp>
      <p:sp>
        <p:nvSpPr>
          <p:cNvPr id="20" name="TextBox 19">
            <a:extLst>
              <a:ext uri="{FF2B5EF4-FFF2-40B4-BE49-F238E27FC236}">
                <a16:creationId xmlns:a16="http://schemas.microsoft.com/office/drawing/2014/main" id="{6F61904C-1E9F-432B-9ECB-C3C24A24529B}"/>
              </a:ext>
            </a:extLst>
          </p:cNvPr>
          <p:cNvSpPr txBox="1"/>
          <p:nvPr/>
        </p:nvSpPr>
        <p:spPr bwMode="auto">
          <a:xfrm>
            <a:off x="6465288" y="6142554"/>
            <a:ext cx="1783310"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2 = 50</a:t>
            </a:r>
          </a:p>
        </p:txBody>
      </p:sp>
      <p:sp>
        <p:nvSpPr>
          <p:cNvPr id="21" name="TextBox 20">
            <a:extLst>
              <a:ext uri="{FF2B5EF4-FFF2-40B4-BE49-F238E27FC236}">
                <a16:creationId xmlns:a16="http://schemas.microsoft.com/office/drawing/2014/main" id="{9FA895D8-5B9C-4AE5-AA5B-A85E11C8670F}"/>
              </a:ext>
            </a:extLst>
          </p:cNvPr>
          <p:cNvSpPr txBox="1"/>
          <p:nvPr/>
        </p:nvSpPr>
        <p:spPr bwMode="auto">
          <a:xfrm>
            <a:off x="8433687" y="6142555"/>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100 ÷ 50 = 2</a:t>
            </a:r>
          </a:p>
        </p:txBody>
      </p:sp>
    </p:spTree>
    <p:extLst>
      <p:ext uri="{BB962C8B-B14F-4D97-AF65-F5344CB8AC3E}">
        <p14:creationId xmlns:p14="http://schemas.microsoft.com/office/powerpoint/2010/main" val="80767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animBg="1"/>
      <p:bldP spid="29" grpId="0"/>
      <p:bldP spid="17" grpId="0"/>
      <p:bldP spid="18" grpId="0"/>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3.5|1.1|0.9|1.1|1|1.2|1.3|1.4"/>
</p:tagLst>
</file>

<file path=ppt/tags/tag3.xml><?xml version="1.0" encoding="utf-8"?>
<p:tagLst xmlns:a="http://schemas.openxmlformats.org/drawingml/2006/main" xmlns:r="http://schemas.openxmlformats.org/officeDocument/2006/relationships" xmlns:p="http://schemas.openxmlformats.org/presentationml/2006/main">
  <p:tag name="TIMING" val="|7.6|2.5|1.8|1.6"/>
</p:tagLst>
</file>

<file path=ppt/tags/tag4.xml><?xml version="1.0" encoding="utf-8"?>
<p:tagLst xmlns:a="http://schemas.openxmlformats.org/drawingml/2006/main" xmlns:r="http://schemas.openxmlformats.org/officeDocument/2006/relationships" xmlns:p="http://schemas.openxmlformats.org/presentationml/2006/main">
  <p:tag name="TIMING" val="|4.6"/>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F4355-41EF-4DA9-B998-C6511E367AD2}">
  <ds:schemaRefs>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9a54f591-ca81-4d3f-b3c2-6f30af17eb50"/>
    <ds:schemaRef ds:uri="http://schemas.openxmlformats.org/package/2006/metadata/core-properties"/>
    <ds:schemaRef ds:uri="92be446a-fb96-41da-bd3a-8b4d582e422e"/>
    <ds:schemaRef ds:uri="http://www.w3.org/XML/1998/namespace"/>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E92BDCF6-FCC7-436E-B8C3-FACE4E5904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2048</Words>
  <Application>Microsoft Office PowerPoint</Application>
  <PresentationFormat>Widescreen</PresentationFormat>
  <Paragraphs>322</Paragraphs>
  <Slides>22</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Myriad Pro</vt:lpstr>
      <vt:lpstr>Myriad Pro Semibold</vt:lpstr>
      <vt:lpstr>Custom Design</vt:lpstr>
      <vt:lpstr>nctem1</vt:lpstr>
      <vt:lpstr>PowerPoint Presentation</vt:lpstr>
      <vt:lpstr>3NPV-4 Divide 100 into 2, 4, 5 and 10 equal parts, and read scales/number lines marked in multiples of 100 with 2, 4, 5 and 10 equal parts.</vt:lpstr>
      <vt:lpstr>3NPV-4: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3NPV-4 Reading scales with 2, 4, 5 or 10 intervals</vt:lpstr>
      <vt:lpstr>3NPV-4 Reading scales with 2, 4, 5 or 10 intervals</vt:lpstr>
      <vt:lpstr>3NPV-4 Reading scales with 2, 4, 5 or 10 intervals</vt:lpstr>
      <vt:lpstr>3NPV-4 Reading scales with 2, 4, 5 or 10 intervals</vt:lpstr>
      <vt:lpstr>3NPV-4 Reading scales with 2, 4, 5 or 10 intervals</vt:lpstr>
      <vt:lpstr>3NPV-4 Reading scales with 2, 4, 5 or 10 intervals</vt:lpstr>
      <vt:lpstr>3NPV-4 Reading scales with 2, 4, 5 or 10 intervals</vt:lpstr>
      <vt:lpstr>3NPV-4 Reading scales with 2, 4, 5 or 10 intervals</vt:lpstr>
      <vt:lpstr>3NPV-4 Reading scales with 2, 4, 5 or 10 intervals</vt:lpstr>
      <vt:lpstr>3NPV-4 Reading scales with 2, 4, 5 or 10 intervals</vt:lpstr>
      <vt:lpstr>3NPV-4 Reading scales with 2, 4, 5 or 10 intervals</vt:lpstr>
      <vt:lpstr>3NPV-4 Reading scales with 2, 4, 5 or 10 intervals</vt:lpstr>
      <vt:lpstr>3NPV-4 Reading scales with 2, 4, 5 or 10 intervals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15</cp:revision>
  <dcterms:created xsi:type="dcterms:W3CDTF">2020-08-07T06:29:50Z</dcterms:created>
  <dcterms:modified xsi:type="dcterms:W3CDTF">2022-11-10T14:33:07Z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