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6"/>
  </p:notesMasterIdLst>
  <p:sldIdLst>
    <p:sldId id="257" r:id="rId6"/>
    <p:sldId id="263" r:id="rId7"/>
    <p:sldId id="261" r:id="rId8"/>
    <p:sldId id="298" r:id="rId9"/>
    <p:sldId id="267" r:id="rId10"/>
    <p:sldId id="469" r:id="rId11"/>
    <p:sldId id="470" r:id="rId12"/>
    <p:sldId id="350" r:id="rId13"/>
    <p:sldId id="472" r:id="rId14"/>
    <p:sldId id="473" r:id="rId15"/>
    <p:sldId id="474" r:id="rId16"/>
    <p:sldId id="475" r:id="rId17"/>
    <p:sldId id="476" r:id="rId18"/>
    <p:sldId id="478" r:id="rId19"/>
    <p:sldId id="466" r:id="rId20"/>
    <p:sldId id="471" r:id="rId21"/>
    <p:sldId id="480" r:id="rId22"/>
    <p:sldId id="481" r:id="rId23"/>
    <p:sldId id="456" r:id="rId24"/>
    <p:sldId id="4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21AE7-9A14-44FA-BEFC-21B142F2DEEE}" v="13" dt="2020-08-18T15:19:06.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202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021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440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385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777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834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US" dirty="0"/>
              <a:t>Animations are not manual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04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834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1824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793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3633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68709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05801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66011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4568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84224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5516" y="6186533"/>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48952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4195758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1831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5954378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27481195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s://nrich.maths.org/6554"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8-composition-and-calculation-three-digit-numb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Place value in three-digit number</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3NPV-2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1541006" y="5210472"/>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300</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2999642" y="5210471"/>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4383001" y="521047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4651074"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342</a:t>
            </a:r>
          </a:p>
        </p:txBody>
      </p:sp>
      <p:grpSp>
        <p:nvGrpSpPr>
          <p:cNvPr id="19" name="Group 18">
            <a:extLst>
              <a:ext uri="{FF2B5EF4-FFF2-40B4-BE49-F238E27FC236}">
                <a16:creationId xmlns:a16="http://schemas.microsoft.com/office/drawing/2014/main" id="{41F796A2-8BD6-4B80-A994-3822C8C4B2FD}"/>
              </a:ext>
            </a:extLst>
          </p:cNvPr>
          <p:cNvGrpSpPr/>
          <p:nvPr/>
        </p:nvGrpSpPr>
        <p:grpSpPr>
          <a:xfrm>
            <a:off x="2366787" y="5210470"/>
            <a:ext cx="1764451" cy="400110"/>
            <a:chOff x="3974160" y="4799699"/>
            <a:chExt cx="2346758" cy="400110"/>
          </a:xfrm>
        </p:grpSpPr>
        <p:sp>
          <p:nvSpPr>
            <p:cNvPr id="17" name="TextBox 16">
              <a:extLst>
                <a:ext uri="{FF2B5EF4-FFF2-40B4-BE49-F238E27FC236}">
                  <a16:creationId xmlns:a16="http://schemas.microsoft.com/office/drawing/2014/main" id="{FF9410A3-394C-44D7-AADD-C2E18E0280B9}"/>
                </a:ext>
              </a:extLst>
            </p:cNvPr>
            <p:cNvSpPr txBox="1"/>
            <p:nvPr/>
          </p:nvSpPr>
          <p:spPr>
            <a:xfrm>
              <a:off x="3974160"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8" name="TextBox 17">
              <a:extLst>
                <a:ext uri="{FF2B5EF4-FFF2-40B4-BE49-F238E27FC236}">
                  <a16:creationId xmlns:a16="http://schemas.microsoft.com/office/drawing/2014/main" id="{ED7A7039-B2F8-4CE7-9A2A-087EC3F30929}"/>
                </a:ext>
              </a:extLst>
            </p:cNvPr>
            <p:cNvSpPr txBox="1"/>
            <p:nvPr/>
          </p:nvSpPr>
          <p:spPr>
            <a:xfrm>
              <a:off x="5877029"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grpSp>
        <p:nvGrpSpPr>
          <p:cNvPr id="13" name="Group 12">
            <a:extLst>
              <a:ext uri="{FF2B5EF4-FFF2-40B4-BE49-F238E27FC236}">
                <a16:creationId xmlns:a16="http://schemas.microsoft.com/office/drawing/2014/main" id="{BDF7CB94-C8BF-40AF-B799-EC973E4B694A}"/>
              </a:ext>
            </a:extLst>
          </p:cNvPr>
          <p:cNvGrpSpPr/>
          <p:nvPr/>
        </p:nvGrpSpPr>
        <p:grpSpPr>
          <a:xfrm>
            <a:off x="1512814" y="1647530"/>
            <a:ext cx="595608" cy="1825350"/>
            <a:chOff x="5936458" y="3646450"/>
            <a:chExt cx="530819" cy="1626793"/>
          </a:xfrm>
        </p:grpSpPr>
        <p:pic>
          <p:nvPicPr>
            <p:cNvPr id="14" name="Picture 13">
              <a:extLst>
                <a:ext uri="{FF2B5EF4-FFF2-40B4-BE49-F238E27FC236}">
                  <a16:creationId xmlns:a16="http://schemas.microsoft.com/office/drawing/2014/main" id="{09F15B77-A23A-48BC-A686-6096128DAFDD}"/>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E6D36C11-B2AB-4062-A8D5-B2DF61B79806}"/>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FCA05927-389B-4D9B-8861-B2231AF33D1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4215D713-9E16-4ABE-9785-38CD1C9FEA9A}"/>
              </a:ext>
            </a:extLst>
          </p:cNvPr>
          <p:cNvGrpSpPr/>
          <p:nvPr/>
        </p:nvGrpSpPr>
        <p:grpSpPr>
          <a:xfrm>
            <a:off x="4398680" y="1647530"/>
            <a:ext cx="623312" cy="1217176"/>
            <a:chOff x="8530018" y="3627932"/>
            <a:chExt cx="555509" cy="1084773"/>
          </a:xfrm>
        </p:grpSpPr>
        <p:pic>
          <p:nvPicPr>
            <p:cNvPr id="22" name="Picture 21">
              <a:extLst>
                <a:ext uri="{FF2B5EF4-FFF2-40B4-BE49-F238E27FC236}">
                  <a16:creationId xmlns:a16="http://schemas.microsoft.com/office/drawing/2014/main" id="{42F019E1-1F01-410D-8FBA-053195B6BC36}"/>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7D988A5-EF81-417A-87A8-3CB97D24E571}"/>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225D5807-C05A-46F2-AF86-BDC11CA9415B}"/>
              </a:ext>
            </a:extLst>
          </p:cNvPr>
          <p:cNvGrpSpPr/>
          <p:nvPr/>
        </p:nvGrpSpPr>
        <p:grpSpPr>
          <a:xfrm>
            <a:off x="2945359" y="1647530"/>
            <a:ext cx="616384" cy="2488928"/>
            <a:chOff x="7274776" y="3634106"/>
            <a:chExt cx="549335" cy="2218192"/>
          </a:xfrm>
        </p:grpSpPr>
        <p:pic>
          <p:nvPicPr>
            <p:cNvPr id="25" name="Picture 24">
              <a:extLst>
                <a:ext uri="{FF2B5EF4-FFF2-40B4-BE49-F238E27FC236}">
                  <a16:creationId xmlns:a16="http://schemas.microsoft.com/office/drawing/2014/main" id="{5E50A68A-71F1-475B-8821-BE588F70C177}"/>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51D15800-92EF-4BD7-8EBD-AD28EAFF7703}"/>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3BDD13E2-AA67-4815-BE36-BA8476B2ED45}"/>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0EE80726-F4C3-4144-9524-FE51EB131DC5}"/>
                </a:ext>
              </a:extLst>
            </p:cNvPr>
            <p:cNvPicPr>
              <a:picLocks noChangeAspect="1"/>
            </p:cNvPicPr>
            <p:nvPr/>
          </p:nvPicPr>
          <p:blipFill>
            <a:blip r:embed="rId5"/>
            <a:stretch>
              <a:fillRect/>
            </a:stretch>
          </p:blipFill>
          <p:spPr>
            <a:xfrm>
              <a:off x="7274776" y="5339998"/>
              <a:ext cx="549334" cy="512300"/>
            </a:xfrm>
            <a:prstGeom prst="rect">
              <a:avLst/>
            </a:prstGeom>
          </p:spPr>
        </p:pic>
      </p:grpSp>
      <p:sp>
        <p:nvSpPr>
          <p:cNvPr id="4" name="Content Placeholder 2">
            <a:extLst>
              <a:ext uri="{FF2B5EF4-FFF2-40B4-BE49-F238E27FC236}">
                <a16:creationId xmlns:a16="http://schemas.microsoft.com/office/drawing/2014/main" id="{62B8214B-6497-4C3B-AF23-17565C609501}"/>
              </a:ext>
            </a:extLst>
          </p:cNvPr>
          <p:cNvSpPr txBox="1">
            <a:spLocks/>
          </p:cNvSpPr>
          <p:nvPr/>
        </p:nvSpPr>
        <p:spPr>
          <a:xfrm>
            <a:off x="6192013" y="1567970"/>
            <a:ext cx="5376100"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Say the value of each column of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reveal the value of each set of counters and write the total value as an addition equation.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is the value of the 4?</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a:t>
            </a:r>
            <a:r>
              <a:rPr kumimoji="0" lang="en-GB" sz="2000" b="0" i="0" u="none" strike="noStrike" kern="1200" cap="none" spc="0" normalizeH="0" baseline="0" noProof="0" dirty="0">
                <a:ln>
                  <a:noFill/>
                </a:ln>
                <a:solidFill>
                  <a:srgbClr val="585858"/>
                </a:solidFill>
                <a:effectLst/>
                <a:uLnTx/>
                <a:uFillTx/>
                <a:latin typeface="Arial"/>
                <a:ea typeface="+mn-ea"/>
                <a:cs typeface="+mn-cs"/>
              </a:rPr>
              <a:t>epeat using representations of other 3-digit numbers.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B4B1CEA9-EF88-45E7-BCF5-09E50EF8C4D7}"/>
              </a:ext>
            </a:extLst>
          </p:cNvPr>
          <p:cNvSpPr txBox="1"/>
          <p:nvPr/>
        </p:nvSpPr>
        <p:spPr>
          <a:xfrm>
            <a:off x="6192011" y="3849044"/>
            <a:ext cx="53761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4 represents four tens.</a:t>
            </a:r>
          </a:p>
        </p:txBody>
      </p:sp>
    </p:spTree>
    <p:extLst>
      <p:ext uri="{BB962C8B-B14F-4D97-AF65-F5344CB8AC3E}">
        <p14:creationId xmlns:p14="http://schemas.microsoft.com/office/powerpoint/2010/main" val="313798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sp>
        <p:nvSpPr>
          <p:cNvPr id="4" name="Content Placeholder 2">
            <a:extLst>
              <a:ext uri="{FF2B5EF4-FFF2-40B4-BE49-F238E27FC236}">
                <a16:creationId xmlns:a16="http://schemas.microsoft.com/office/drawing/2014/main" id="{C881DC86-99D2-415A-A762-77FDA8EB6FED}"/>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Say and reveal </a:t>
            </a:r>
            <a:r>
              <a:rPr kumimoji="0" lang="en-GB" sz="2000" b="0" i="0" u="none" strike="noStrike" kern="0" cap="none" spc="0" normalizeH="0" baseline="0" noProof="0" dirty="0">
                <a:ln>
                  <a:noFill/>
                </a:ln>
                <a:solidFill>
                  <a:srgbClr val="585858"/>
                </a:solidFill>
                <a:effectLst/>
                <a:uLnTx/>
                <a:uFillTx/>
                <a:latin typeface="Arial"/>
                <a:ea typeface="+mn-ea"/>
                <a:cs typeface="+mn-cs"/>
              </a:rPr>
              <a:t>the value of each column of counters. </a:t>
            </a:r>
            <a:r>
              <a:rPr kumimoji="0" lang="en-GB" sz="2000" b="0" i="0" u="none" strike="noStrike" kern="1200" cap="none" spc="0" normalizeH="0" baseline="0" noProof="0" dirty="0">
                <a:ln>
                  <a:noFill/>
                </a:ln>
                <a:solidFill>
                  <a:srgbClr val="585858"/>
                </a:solidFill>
                <a:effectLst/>
                <a:uLnTx/>
                <a:uFillTx/>
                <a:latin typeface="Arial"/>
                <a:ea typeface="+mn-ea"/>
                <a:cs typeface="+mn-cs"/>
              </a:rPr>
              <a:t>Write the total value as an addition equation.</a:t>
            </a:r>
            <a:r>
              <a:rPr kumimoji="0" lang="en-GB" sz="2000" b="0" i="0" u="none" strike="noStrike" kern="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What do you notice? Does is matter that the counters are in a different order?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W</a:t>
            </a:r>
            <a:r>
              <a:rPr kumimoji="0" lang="en-GB" sz="2000" b="0" i="0" u="none" strike="noStrike" kern="0" cap="none" spc="0" normalizeH="0" baseline="0" noProof="0" dirty="0">
                <a:ln>
                  <a:noFill/>
                </a:ln>
                <a:solidFill>
                  <a:srgbClr val="585858"/>
                </a:solidFill>
                <a:effectLst/>
                <a:uLnTx/>
                <a:uFillTx/>
                <a:latin typeface="Arial"/>
                <a:ea typeface="+mn-ea"/>
                <a:cs typeface="+mn-cs"/>
              </a:rPr>
              <a:t>hat is the value of the 3?</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R</a:t>
            </a:r>
            <a:r>
              <a:rPr kumimoji="0" lang="en-GB" sz="2000" b="0" i="0" u="none" strike="noStrike" kern="0" cap="none" spc="0" normalizeH="0" baseline="0" noProof="0" dirty="0">
                <a:ln>
                  <a:noFill/>
                </a:ln>
                <a:solidFill>
                  <a:srgbClr val="585858"/>
                </a:solidFill>
                <a:effectLst/>
                <a:uLnTx/>
                <a:uFillTx/>
                <a:latin typeface="Arial"/>
                <a:ea typeface="+mn-ea"/>
                <a:cs typeface="+mn-cs"/>
              </a:rPr>
              <a:t>epeat for other 3-digit numbers, using different arrangements.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01214F3C-797D-4FDA-B9C4-6BA95DC68379}"/>
              </a:ext>
            </a:extLst>
          </p:cNvPr>
          <p:cNvSpPr txBox="1"/>
          <p:nvPr/>
        </p:nvSpPr>
        <p:spPr>
          <a:xfrm>
            <a:off x="6177723" y="4208815"/>
            <a:ext cx="539039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3 represents three hundreds.</a:t>
            </a:r>
          </a:p>
        </p:txBody>
      </p:sp>
      <p:sp>
        <p:nvSpPr>
          <p:cNvPr id="35" name="TextBox 34">
            <a:extLst>
              <a:ext uri="{FF2B5EF4-FFF2-40B4-BE49-F238E27FC236}">
                <a16:creationId xmlns:a16="http://schemas.microsoft.com/office/drawing/2014/main" id="{BE8DEEC7-7C89-414B-8CCB-ED899BF900B4}"/>
              </a:ext>
            </a:extLst>
          </p:cNvPr>
          <p:cNvSpPr txBox="1"/>
          <p:nvPr/>
        </p:nvSpPr>
        <p:spPr bwMode="auto">
          <a:xfrm>
            <a:off x="1683672" y="5210472"/>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36" name="TextBox 35">
            <a:extLst>
              <a:ext uri="{FF2B5EF4-FFF2-40B4-BE49-F238E27FC236}">
                <a16:creationId xmlns:a16="http://schemas.microsoft.com/office/drawing/2014/main" id="{181D580A-7C22-4B07-A8E3-EE185F3B5713}"/>
              </a:ext>
            </a:extLst>
          </p:cNvPr>
          <p:cNvSpPr txBox="1"/>
          <p:nvPr/>
        </p:nvSpPr>
        <p:spPr bwMode="auto">
          <a:xfrm>
            <a:off x="2928308" y="5210471"/>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300</a:t>
            </a:r>
          </a:p>
        </p:txBody>
      </p:sp>
      <p:sp>
        <p:nvSpPr>
          <p:cNvPr id="37" name="TextBox 36">
            <a:extLst>
              <a:ext uri="{FF2B5EF4-FFF2-40B4-BE49-F238E27FC236}">
                <a16:creationId xmlns:a16="http://schemas.microsoft.com/office/drawing/2014/main" id="{D18CF561-4999-47D7-BD26-5A1BD504FBCE}"/>
              </a:ext>
            </a:extLst>
          </p:cNvPr>
          <p:cNvSpPr txBox="1"/>
          <p:nvPr/>
        </p:nvSpPr>
        <p:spPr bwMode="auto">
          <a:xfrm>
            <a:off x="4311668" y="5210470"/>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38" name="TextBox 37">
            <a:extLst>
              <a:ext uri="{FF2B5EF4-FFF2-40B4-BE49-F238E27FC236}">
                <a16:creationId xmlns:a16="http://schemas.microsoft.com/office/drawing/2014/main" id="{D5B7F580-BA61-4E39-8845-66C35BA9F599}"/>
              </a:ext>
            </a:extLst>
          </p:cNvPr>
          <p:cNvSpPr txBox="1"/>
          <p:nvPr/>
        </p:nvSpPr>
        <p:spPr bwMode="auto">
          <a:xfrm>
            <a:off x="4651074"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342</a:t>
            </a:r>
          </a:p>
        </p:txBody>
      </p:sp>
      <p:grpSp>
        <p:nvGrpSpPr>
          <p:cNvPr id="39" name="Group 38">
            <a:extLst>
              <a:ext uri="{FF2B5EF4-FFF2-40B4-BE49-F238E27FC236}">
                <a16:creationId xmlns:a16="http://schemas.microsoft.com/office/drawing/2014/main" id="{443774F0-934D-4977-BA16-EE18DDB211CD}"/>
              </a:ext>
            </a:extLst>
          </p:cNvPr>
          <p:cNvGrpSpPr/>
          <p:nvPr/>
        </p:nvGrpSpPr>
        <p:grpSpPr>
          <a:xfrm>
            <a:off x="2366787" y="5210470"/>
            <a:ext cx="1764451" cy="400110"/>
            <a:chOff x="3974160" y="4799699"/>
            <a:chExt cx="2346758" cy="400110"/>
          </a:xfrm>
        </p:grpSpPr>
        <p:sp>
          <p:nvSpPr>
            <p:cNvPr id="40" name="TextBox 39">
              <a:extLst>
                <a:ext uri="{FF2B5EF4-FFF2-40B4-BE49-F238E27FC236}">
                  <a16:creationId xmlns:a16="http://schemas.microsoft.com/office/drawing/2014/main" id="{0AC12DA7-EF9E-4993-B3F9-0E6CBC9546B4}"/>
                </a:ext>
              </a:extLst>
            </p:cNvPr>
            <p:cNvSpPr txBox="1"/>
            <p:nvPr/>
          </p:nvSpPr>
          <p:spPr>
            <a:xfrm>
              <a:off x="3974160"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41" name="TextBox 40">
              <a:extLst>
                <a:ext uri="{FF2B5EF4-FFF2-40B4-BE49-F238E27FC236}">
                  <a16:creationId xmlns:a16="http://schemas.microsoft.com/office/drawing/2014/main" id="{40FE5ECF-A099-4288-9C5E-14AD88C1431C}"/>
                </a:ext>
              </a:extLst>
            </p:cNvPr>
            <p:cNvSpPr txBox="1"/>
            <p:nvPr/>
          </p:nvSpPr>
          <p:spPr>
            <a:xfrm>
              <a:off x="5877029"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grpSp>
        <p:nvGrpSpPr>
          <p:cNvPr id="42" name="Group 41">
            <a:extLst>
              <a:ext uri="{FF2B5EF4-FFF2-40B4-BE49-F238E27FC236}">
                <a16:creationId xmlns:a16="http://schemas.microsoft.com/office/drawing/2014/main" id="{F8DA4292-282E-463E-8DF8-8A5A556CC97D}"/>
              </a:ext>
            </a:extLst>
          </p:cNvPr>
          <p:cNvGrpSpPr/>
          <p:nvPr/>
        </p:nvGrpSpPr>
        <p:grpSpPr>
          <a:xfrm>
            <a:off x="2936838" y="1647530"/>
            <a:ext cx="595608" cy="1825350"/>
            <a:chOff x="5936458" y="3646450"/>
            <a:chExt cx="530819" cy="1626793"/>
          </a:xfrm>
        </p:grpSpPr>
        <p:pic>
          <p:nvPicPr>
            <p:cNvPr id="43" name="Picture 42">
              <a:extLst>
                <a:ext uri="{FF2B5EF4-FFF2-40B4-BE49-F238E27FC236}">
                  <a16:creationId xmlns:a16="http://schemas.microsoft.com/office/drawing/2014/main" id="{F0776C8C-774F-4870-B90F-F4084A5ED5EA}"/>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44" name="Picture 43">
              <a:extLst>
                <a:ext uri="{FF2B5EF4-FFF2-40B4-BE49-F238E27FC236}">
                  <a16:creationId xmlns:a16="http://schemas.microsoft.com/office/drawing/2014/main" id="{9BCD5470-ECE8-487B-97A6-5D87B8A850ED}"/>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45" name="Picture 44">
              <a:extLst>
                <a:ext uri="{FF2B5EF4-FFF2-40B4-BE49-F238E27FC236}">
                  <a16:creationId xmlns:a16="http://schemas.microsoft.com/office/drawing/2014/main" id="{E1221802-F5FA-44D7-9661-ED08CA05BCDA}"/>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46" name="Group 45">
            <a:extLst>
              <a:ext uri="{FF2B5EF4-FFF2-40B4-BE49-F238E27FC236}">
                <a16:creationId xmlns:a16="http://schemas.microsoft.com/office/drawing/2014/main" id="{7A2A5DD3-48C6-4B58-88B7-D9E112A7D816}"/>
              </a:ext>
            </a:extLst>
          </p:cNvPr>
          <p:cNvGrpSpPr/>
          <p:nvPr/>
        </p:nvGrpSpPr>
        <p:grpSpPr>
          <a:xfrm>
            <a:off x="1528488" y="1647530"/>
            <a:ext cx="623312" cy="1217176"/>
            <a:chOff x="8530018" y="3627932"/>
            <a:chExt cx="555509" cy="1084773"/>
          </a:xfrm>
        </p:grpSpPr>
        <p:pic>
          <p:nvPicPr>
            <p:cNvPr id="47" name="Picture 46">
              <a:extLst>
                <a:ext uri="{FF2B5EF4-FFF2-40B4-BE49-F238E27FC236}">
                  <a16:creationId xmlns:a16="http://schemas.microsoft.com/office/drawing/2014/main" id="{BCB0DF88-1DFE-4402-B172-08B158F81EFD}"/>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48" name="Picture 47">
              <a:extLst>
                <a:ext uri="{FF2B5EF4-FFF2-40B4-BE49-F238E27FC236}">
                  <a16:creationId xmlns:a16="http://schemas.microsoft.com/office/drawing/2014/main" id="{3E5A8D8B-5106-4941-A612-7A1B4B0EA2AB}"/>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49" name="Group 48">
            <a:extLst>
              <a:ext uri="{FF2B5EF4-FFF2-40B4-BE49-F238E27FC236}">
                <a16:creationId xmlns:a16="http://schemas.microsoft.com/office/drawing/2014/main" id="{049EB6BA-6E8C-41A4-A931-785F3846758D}"/>
              </a:ext>
            </a:extLst>
          </p:cNvPr>
          <p:cNvGrpSpPr/>
          <p:nvPr/>
        </p:nvGrpSpPr>
        <p:grpSpPr>
          <a:xfrm>
            <a:off x="4303076" y="1647530"/>
            <a:ext cx="616384" cy="2488928"/>
            <a:chOff x="7274776" y="3634106"/>
            <a:chExt cx="549335" cy="2218192"/>
          </a:xfrm>
        </p:grpSpPr>
        <p:pic>
          <p:nvPicPr>
            <p:cNvPr id="50" name="Picture 49">
              <a:extLst>
                <a:ext uri="{FF2B5EF4-FFF2-40B4-BE49-F238E27FC236}">
                  <a16:creationId xmlns:a16="http://schemas.microsoft.com/office/drawing/2014/main" id="{1500DFA2-9D79-44CF-A933-3D2333722793}"/>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51" name="Picture 50">
              <a:extLst>
                <a:ext uri="{FF2B5EF4-FFF2-40B4-BE49-F238E27FC236}">
                  <a16:creationId xmlns:a16="http://schemas.microsoft.com/office/drawing/2014/main" id="{43116894-C14D-415A-9E66-0AC49A88269F}"/>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52" name="Picture 51">
              <a:extLst>
                <a:ext uri="{FF2B5EF4-FFF2-40B4-BE49-F238E27FC236}">
                  <a16:creationId xmlns:a16="http://schemas.microsoft.com/office/drawing/2014/main" id="{0682757E-AFFA-4CE7-AFF8-1CBAB97E2056}"/>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53" name="Picture 52">
              <a:extLst>
                <a:ext uri="{FF2B5EF4-FFF2-40B4-BE49-F238E27FC236}">
                  <a16:creationId xmlns:a16="http://schemas.microsoft.com/office/drawing/2014/main" id="{83075F83-1612-454B-A0EB-B3578E9B462D}"/>
                </a:ext>
              </a:extLst>
            </p:cNvPr>
            <p:cNvPicPr>
              <a:picLocks noChangeAspect="1"/>
            </p:cNvPicPr>
            <p:nvPr/>
          </p:nvPicPr>
          <p:blipFill>
            <a:blip r:embed="rId5"/>
            <a:stretch>
              <a:fillRect/>
            </a:stretch>
          </p:blipFill>
          <p:spPr>
            <a:xfrm>
              <a:off x="7274776" y="5339998"/>
              <a:ext cx="549334" cy="512300"/>
            </a:xfrm>
            <a:prstGeom prst="rect">
              <a:avLst/>
            </a:prstGeom>
          </p:spPr>
        </p:pic>
      </p:grpSp>
    </p:spTree>
    <p:extLst>
      <p:ext uri="{BB962C8B-B14F-4D97-AF65-F5344CB8AC3E}">
        <p14:creationId xmlns:p14="http://schemas.microsoft.com/office/powerpoint/2010/main" val="13885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381D6-B213-4B69-8BF0-5016BE3FE073}"/>
              </a:ext>
            </a:extLst>
          </p:cNvPr>
          <p:cNvSpPr>
            <a:spLocks noGrp="1"/>
          </p:cNvSpPr>
          <p:nvPr>
            <p:ph type="title"/>
          </p:nvPr>
        </p:nvSpPr>
        <p:spPr/>
        <p:txBody>
          <a:bodyPr/>
          <a:lstStyle/>
          <a:p>
            <a:r>
              <a:rPr lang="en-US" altLang="en-US" dirty="0"/>
              <a:t>3NPV-2 Place value in three-digit numbers</a:t>
            </a:r>
            <a:endParaRPr lang="en-GB" dirty="0"/>
          </a:p>
        </p:txBody>
      </p:sp>
      <p:sp>
        <p:nvSpPr>
          <p:cNvPr id="11" name="TextBox 10">
            <a:extLst>
              <a:ext uri="{FF2B5EF4-FFF2-40B4-BE49-F238E27FC236}">
                <a16:creationId xmlns:a16="http://schemas.microsoft.com/office/drawing/2014/main" id="{9434B4AC-7035-4EDC-B557-786A54592586}"/>
              </a:ext>
            </a:extLst>
          </p:cNvPr>
          <p:cNvSpPr txBox="1"/>
          <p:nvPr/>
        </p:nvSpPr>
        <p:spPr bwMode="auto">
          <a:xfrm>
            <a:off x="1899574" y="1879071"/>
            <a:ext cx="292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342</a:t>
            </a:r>
          </a:p>
        </p:txBody>
      </p:sp>
      <p:graphicFrame>
        <p:nvGraphicFramePr>
          <p:cNvPr id="12" name="Table 11">
            <a:extLst>
              <a:ext uri="{FF2B5EF4-FFF2-40B4-BE49-F238E27FC236}">
                <a16:creationId xmlns:a16="http://schemas.microsoft.com/office/drawing/2014/main" id="{9E15781D-DF71-4CF1-B58D-549F400D1D05}"/>
              </a:ext>
            </a:extLst>
          </p:cNvPr>
          <p:cNvGraphicFramePr>
            <a:graphicFrameLocks noGrp="1"/>
          </p:cNvGraphicFramePr>
          <p:nvPr/>
        </p:nvGraphicFramePr>
        <p:xfrm>
          <a:off x="1293472" y="3429000"/>
          <a:ext cx="4074462" cy="1751540"/>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4" name="TextBox 13">
            <a:extLst>
              <a:ext uri="{FF2B5EF4-FFF2-40B4-BE49-F238E27FC236}">
                <a16:creationId xmlns:a16="http://schemas.microsoft.com/office/drawing/2014/main" id="{5A282CA8-065A-4BC6-8F3C-1C98AEAAD4A4}"/>
              </a:ext>
            </a:extLst>
          </p:cNvPr>
          <p:cNvSpPr txBox="1"/>
          <p:nvPr/>
        </p:nvSpPr>
        <p:spPr bwMode="auto">
          <a:xfrm>
            <a:off x="1691576"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5B18A43A-30EF-4FB1-82CD-DA6858BFAFB7}"/>
              </a:ext>
            </a:extLst>
          </p:cNvPr>
          <p:cNvSpPr txBox="1"/>
          <p:nvPr/>
        </p:nvSpPr>
        <p:spPr bwMode="auto">
          <a:xfrm>
            <a:off x="3075876"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D407123F-5E2D-4426-8960-705DA3269E19}"/>
              </a:ext>
            </a:extLst>
          </p:cNvPr>
          <p:cNvSpPr txBox="1"/>
          <p:nvPr/>
        </p:nvSpPr>
        <p:spPr bwMode="auto">
          <a:xfrm>
            <a:off x="4460176" y="430018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2" name="Content Placeholder 2">
            <a:extLst>
              <a:ext uri="{FF2B5EF4-FFF2-40B4-BE49-F238E27FC236}">
                <a16:creationId xmlns:a16="http://schemas.microsoft.com/office/drawing/2014/main" id="{C6F5362F-E3F8-4594-B995-36875E0527A0}"/>
              </a:ext>
            </a:extLst>
          </p:cNvPr>
          <p:cNvSpPr txBox="1">
            <a:spLocks/>
          </p:cNvSpPr>
          <p:nvPr/>
        </p:nvSpPr>
        <p:spPr>
          <a:xfrm>
            <a:off x="6192012" y="1567424"/>
            <a:ext cx="5390389" cy="442430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reveal each digit in turn. Use the language structures below to describe the value of each digit.</a:t>
            </a: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a:t>
            </a:r>
            <a:r>
              <a:rPr kumimoji="0" lang="en-GB" sz="2000" b="0" i="0" u="none" strike="noStrike" kern="1200" cap="none" spc="0" normalizeH="0" baseline="0" noProof="0" dirty="0">
                <a:ln>
                  <a:noFill/>
                </a:ln>
                <a:solidFill>
                  <a:srgbClr val="585858"/>
                </a:solidFill>
                <a:effectLst/>
                <a:uLnTx/>
                <a:uFillTx/>
                <a:latin typeface="Arial"/>
                <a:ea typeface="+mn-ea"/>
                <a:cs typeface="+mn-cs"/>
              </a:rPr>
              <a:t>epeat using other 3-digit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TextBox 19">
            <a:extLst>
              <a:ext uri="{FF2B5EF4-FFF2-40B4-BE49-F238E27FC236}">
                <a16:creationId xmlns:a16="http://schemas.microsoft.com/office/drawing/2014/main" id="{91F4428A-E59E-48FF-AA0A-FA8E8A8FFB5F}"/>
              </a:ext>
            </a:extLst>
          </p:cNvPr>
          <p:cNvSpPr txBox="1"/>
          <p:nvPr/>
        </p:nvSpPr>
        <p:spPr>
          <a:xfrm>
            <a:off x="6096000" y="2839453"/>
            <a:ext cx="558241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digit in the hundreds place is 3. It has a value of 300.</a:t>
            </a:r>
          </a:p>
        </p:txBody>
      </p:sp>
      <p:sp>
        <p:nvSpPr>
          <p:cNvPr id="18" name="TextBox 19">
            <a:extLst>
              <a:ext uri="{FF2B5EF4-FFF2-40B4-BE49-F238E27FC236}">
                <a16:creationId xmlns:a16="http://schemas.microsoft.com/office/drawing/2014/main" id="{BC848200-FCF2-4699-946E-A2F10F1461A9}"/>
              </a:ext>
            </a:extLst>
          </p:cNvPr>
          <p:cNvSpPr txBox="1"/>
          <p:nvPr/>
        </p:nvSpPr>
        <p:spPr>
          <a:xfrm>
            <a:off x="6096000" y="3729789"/>
            <a:ext cx="55491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digit in the tens place is 4. It has a value of 40.</a:t>
            </a:r>
          </a:p>
        </p:txBody>
      </p:sp>
      <p:sp>
        <p:nvSpPr>
          <p:cNvPr id="19" name="TextBox 19">
            <a:extLst>
              <a:ext uri="{FF2B5EF4-FFF2-40B4-BE49-F238E27FC236}">
                <a16:creationId xmlns:a16="http://schemas.microsoft.com/office/drawing/2014/main" id="{3CB98451-614C-4E85-9558-F17229A204CD}"/>
              </a:ext>
            </a:extLst>
          </p:cNvPr>
          <p:cNvSpPr txBox="1"/>
          <p:nvPr/>
        </p:nvSpPr>
        <p:spPr>
          <a:xfrm>
            <a:off x="6096000" y="4620125"/>
            <a:ext cx="55491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digit in the  ones place is 2. It has a value of 2.</a:t>
            </a:r>
          </a:p>
        </p:txBody>
      </p:sp>
    </p:spTree>
    <p:extLst>
      <p:ext uri="{BB962C8B-B14F-4D97-AF65-F5344CB8AC3E}">
        <p14:creationId xmlns:p14="http://schemas.microsoft.com/office/powerpoint/2010/main" val="316092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3NPV-2 Place value in three-digit numbers</a:t>
            </a:r>
            <a:endParaRPr lang="en-GB" dirty="0"/>
          </a:p>
        </p:txBody>
      </p:sp>
      <p:sp>
        <p:nvSpPr>
          <p:cNvPr id="10" name="TextBox 9">
            <a:extLst>
              <a:ext uri="{FF2B5EF4-FFF2-40B4-BE49-F238E27FC236}">
                <a16:creationId xmlns:a16="http://schemas.microsoft.com/office/drawing/2014/main" id="{0E51CF3F-2146-4890-89DC-1FF236C9BE7B}"/>
              </a:ext>
            </a:extLst>
          </p:cNvPr>
          <p:cNvSpPr txBox="1"/>
          <p:nvPr/>
        </p:nvSpPr>
        <p:spPr bwMode="auto">
          <a:xfrm>
            <a:off x="5585812" y="1409679"/>
            <a:ext cx="867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342</a:t>
            </a:r>
          </a:p>
        </p:txBody>
      </p:sp>
      <p:grpSp>
        <p:nvGrpSpPr>
          <p:cNvPr id="82" name="Group 81">
            <a:extLst>
              <a:ext uri="{FF2B5EF4-FFF2-40B4-BE49-F238E27FC236}">
                <a16:creationId xmlns:a16="http://schemas.microsoft.com/office/drawing/2014/main" id="{AA65D3E3-97E9-4D5A-BA09-786BAEED09CA}"/>
              </a:ext>
            </a:extLst>
          </p:cNvPr>
          <p:cNvGrpSpPr/>
          <p:nvPr/>
        </p:nvGrpSpPr>
        <p:grpSpPr>
          <a:xfrm>
            <a:off x="640920" y="1994454"/>
            <a:ext cx="10927194" cy="2418566"/>
            <a:chOff x="1477787" y="1557338"/>
            <a:chExt cx="9253459" cy="2853045"/>
          </a:xfrm>
        </p:grpSpPr>
        <p:grpSp>
          <p:nvGrpSpPr>
            <p:cNvPr id="35" name="Group 34">
              <a:extLst>
                <a:ext uri="{FF2B5EF4-FFF2-40B4-BE49-F238E27FC236}">
                  <a16:creationId xmlns:a16="http://schemas.microsoft.com/office/drawing/2014/main" id="{0A77DADF-CE1E-47AC-88CB-4175C4D1C02B}"/>
                </a:ext>
              </a:extLst>
            </p:cNvPr>
            <p:cNvGrpSpPr/>
            <p:nvPr/>
          </p:nvGrpSpPr>
          <p:grpSpPr>
            <a:xfrm>
              <a:off x="1477787" y="1557338"/>
              <a:ext cx="9250408" cy="2853045"/>
              <a:chOff x="822998" y="1124744"/>
              <a:chExt cx="4478711" cy="1987418"/>
            </a:xfrm>
          </p:grpSpPr>
          <p:cxnSp>
            <p:nvCxnSpPr>
              <p:cNvPr id="24" name="Straight Connector 23">
                <a:extLst>
                  <a:ext uri="{FF2B5EF4-FFF2-40B4-BE49-F238E27FC236}">
                    <a16:creationId xmlns:a16="http://schemas.microsoft.com/office/drawing/2014/main" id="{299D3E74-DF27-497A-AB55-3DABA13EAFC6}"/>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7DD53EF-2147-49D6-9AFA-2F76874D3288}"/>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6C53581-F056-40F0-B9F2-2814E7E9AD8F}"/>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9B2EA71-5C95-478C-BD25-8CDFFD7393FF}"/>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092A24F-9FE8-4E5E-83D0-D3088651B96B}"/>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1E08C761-25CC-4DA3-A5A5-D837BC52C64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7A2A8C82-9E09-4A18-A42B-8DD3DF06804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3C39956-3FDC-4D1E-9B4B-2F051007703C}"/>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B1FE3BB-5FC4-4473-ACE3-6D524AF2591D}"/>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9F34C47-35DB-4A43-9E04-D8AB76869F64}"/>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1F04EE92-CECF-4649-8289-250EB7EBC0AB}"/>
                  </a:ext>
                </a:extLst>
              </p:cNvPr>
              <p:cNvGrpSpPr/>
              <p:nvPr/>
            </p:nvGrpSpPr>
            <p:grpSpPr>
              <a:xfrm>
                <a:off x="822998" y="1131160"/>
                <a:ext cx="4478710" cy="1976388"/>
                <a:chOff x="822998" y="1131160"/>
                <a:chExt cx="4978776" cy="1976388"/>
              </a:xfrm>
            </p:grpSpPr>
            <p:cxnSp>
              <p:nvCxnSpPr>
                <p:cNvPr id="17" name="Straight Connector 16">
                  <a:extLst>
                    <a:ext uri="{FF2B5EF4-FFF2-40B4-BE49-F238E27FC236}">
                      <a16:creationId xmlns:a16="http://schemas.microsoft.com/office/drawing/2014/main" id="{0D107CF4-2D58-4D1F-8F49-9EEA00FCFE7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A4DB099-74FC-4A07-A187-C0D9186C241C}"/>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80C36A6-3836-4915-A243-B58FC3F76B85}"/>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992DC5D-9FB2-4A5A-82E1-757C36ED5FD2}"/>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01BEB39-788B-4646-929A-CAF7ECCE4C73}"/>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41" name="Group 40">
              <a:extLst>
                <a:ext uri="{FF2B5EF4-FFF2-40B4-BE49-F238E27FC236}">
                  <a16:creationId xmlns:a16="http://schemas.microsoft.com/office/drawing/2014/main" id="{7EEC50E9-F355-461B-BCFC-29AD3A24F010}"/>
                </a:ext>
              </a:extLst>
            </p:cNvPr>
            <p:cNvGrpSpPr/>
            <p:nvPr/>
          </p:nvGrpSpPr>
          <p:grpSpPr>
            <a:xfrm>
              <a:off x="1818831" y="1674369"/>
              <a:ext cx="699367" cy="2543935"/>
              <a:chOff x="1832083" y="1674369"/>
              <a:chExt cx="699367" cy="2543935"/>
            </a:xfrm>
          </p:grpSpPr>
          <p:sp>
            <p:nvSpPr>
              <p:cNvPr id="36" name="TextBox 35">
                <a:extLst>
                  <a:ext uri="{FF2B5EF4-FFF2-40B4-BE49-F238E27FC236}">
                    <a16:creationId xmlns:a16="http://schemas.microsoft.com/office/drawing/2014/main" id="{F2A03973-95A7-4305-B7C0-DA250F09006E}"/>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37" name="TextBox 36">
                <a:extLst>
                  <a:ext uri="{FF2B5EF4-FFF2-40B4-BE49-F238E27FC236}">
                    <a16:creationId xmlns:a16="http://schemas.microsoft.com/office/drawing/2014/main" id="{8498C56F-7A26-4E17-ABFC-AA68C1494809}"/>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38" name="TextBox 37">
                <a:extLst>
                  <a:ext uri="{FF2B5EF4-FFF2-40B4-BE49-F238E27FC236}">
                    <a16:creationId xmlns:a16="http://schemas.microsoft.com/office/drawing/2014/main" id="{C9294B8E-CDEA-42D3-ABC1-E34BBD42E800}"/>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39" name="TextBox 38">
                <a:extLst>
                  <a:ext uri="{FF2B5EF4-FFF2-40B4-BE49-F238E27FC236}">
                    <a16:creationId xmlns:a16="http://schemas.microsoft.com/office/drawing/2014/main" id="{D053E918-F022-4294-B00E-3AC216FECC07}"/>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42" name="Group 41">
              <a:extLst>
                <a:ext uri="{FF2B5EF4-FFF2-40B4-BE49-F238E27FC236}">
                  <a16:creationId xmlns:a16="http://schemas.microsoft.com/office/drawing/2014/main" id="{DFE0AB44-368A-4B8E-BE0F-873C7C7BF01F}"/>
                </a:ext>
              </a:extLst>
            </p:cNvPr>
            <p:cNvGrpSpPr/>
            <p:nvPr/>
          </p:nvGrpSpPr>
          <p:grpSpPr>
            <a:xfrm>
              <a:off x="2845462" y="1674369"/>
              <a:ext cx="699367" cy="2543935"/>
              <a:chOff x="1832083" y="1674369"/>
              <a:chExt cx="699367" cy="2543935"/>
            </a:xfrm>
          </p:grpSpPr>
          <p:sp>
            <p:nvSpPr>
              <p:cNvPr id="43" name="TextBox 42">
                <a:extLst>
                  <a:ext uri="{FF2B5EF4-FFF2-40B4-BE49-F238E27FC236}">
                    <a16:creationId xmlns:a16="http://schemas.microsoft.com/office/drawing/2014/main" id="{5AE25069-674A-49C9-B189-8F40428CA389}"/>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44" name="TextBox 43">
                <a:extLst>
                  <a:ext uri="{FF2B5EF4-FFF2-40B4-BE49-F238E27FC236}">
                    <a16:creationId xmlns:a16="http://schemas.microsoft.com/office/drawing/2014/main" id="{A0254488-403F-4CC5-A706-4571189DFD5D}"/>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45" name="TextBox 44">
                <a:extLst>
                  <a:ext uri="{FF2B5EF4-FFF2-40B4-BE49-F238E27FC236}">
                    <a16:creationId xmlns:a16="http://schemas.microsoft.com/office/drawing/2014/main" id="{A0E778A5-89A1-4AE2-A840-E7AA30C16785}"/>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46" name="TextBox 45">
                <a:extLst>
                  <a:ext uri="{FF2B5EF4-FFF2-40B4-BE49-F238E27FC236}">
                    <a16:creationId xmlns:a16="http://schemas.microsoft.com/office/drawing/2014/main" id="{136546E9-25DB-427C-9398-4A70337F6D73}"/>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47" name="Group 46">
              <a:extLst>
                <a:ext uri="{FF2B5EF4-FFF2-40B4-BE49-F238E27FC236}">
                  <a16:creationId xmlns:a16="http://schemas.microsoft.com/office/drawing/2014/main" id="{C1AF6723-6CA3-4667-8D92-0423DE7665FE}"/>
                </a:ext>
              </a:extLst>
            </p:cNvPr>
            <p:cNvGrpSpPr/>
            <p:nvPr/>
          </p:nvGrpSpPr>
          <p:grpSpPr>
            <a:xfrm>
              <a:off x="3872093" y="1674369"/>
              <a:ext cx="699367" cy="2543935"/>
              <a:chOff x="1832083" y="1674369"/>
              <a:chExt cx="699367" cy="2543935"/>
            </a:xfrm>
          </p:grpSpPr>
          <p:sp>
            <p:nvSpPr>
              <p:cNvPr id="48" name="TextBox 47">
                <a:extLst>
                  <a:ext uri="{FF2B5EF4-FFF2-40B4-BE49-F238E27FC236}">
                    <a16:creationId xmlns:a16="http://schemas.microsoft.com/office/drawing/2014/main" id="{F8329326-DB50-4C23-AFC4-04E03107C9D3}"/>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49" name="TextBox 48">
                <a:extLst>
                  <a:ext uri="{FF2B5EF4-FFF2-40B4-BE49-F238E27FC236}">
                    <a16:creationId xmlns:a16="http://schemas.microsoft.com/office/drawing/2014/main" id="{4FB331D7-F75A-47C0-8C04-0244932549AE}"/>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50" name="TextBox 49">
                <a:extLst>
                  <a:ext uri="{FF2B5EF4-FFF2-40B4-BE49-F238E27FC236}">
                    <a16:creationId xmlns:a16="http://schemas.microsoft.com/office/drawing/2014/main" id="{D83F99C9-9273-4751-8002-4C4A15038E29}"/>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51" name="TextBox 50">
                <a:extLst>
                  <a:ext uri="{FF2B5EF4-FFF2-40B4-BE49-F238E27FC236}">
                    <a16:creationId xmlns:a16="http://schemas.microsoft.com/office/drawing/2014/main" id="{048CBE1B-2EFA-439D-BC77-B10DDB0FB0F4}"/>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52" name="Group 51">
              <a:extLst>
                <a:ext uri="{FF2B5EF4-FFF2-40B4-BE49-F238E27FC236}">
                  <a16:creationId xmlns:a16="http://schemas.microsoft.com/office/drawing/2014/main" id="{ED18557B-BC75-4851-9190-C9D1E6AB9643}"/>
                </a:ext>
              </a:extLst>
            </p:cNvPr>
            <p:cNvGrpSpPr/>
            <p:nvPr/>
          </p:nvGrpSpPr>
          <p:grpSpPr>
            <a:xfrm>
              <a:off x="4898724" y="1674369"/>
              <a:ext cx="699367" cy="2543935"/>
              <a:chOff x="1832083" y="1674369"/>
              <a:chExt cx="699367" cy="2543935"/>
            </a:xfrm>
          </p:grpSpPr>
          <p:sp>
            <p:nvSpPr>
              <p:cNvPr id="53" name="TextBox 52">
                <a:extLst>
                  <a:ext uri="{FF2B5EF4-FFF2-40B4-BE49-F238E27FC236}">
                    <a16:creationId xmlns:a16="http://schemas.microsoft.com/office/drawing/2014/main" id="{5E46F0D9-22A6-4D9C-BEE9-0941DA9E76F8}"/>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54" name="TextBox 53">
                <a:extLst>
                  <a:ext uri="{FF2B5EF4-FFF2-40B4-BE49-F238E27FC236}">
                    <a16:creationId xmlns:a16="http://schemas.microsoft.com/office/drawing/2014/main" id="{06CEC43D-28D1-4002-B370-68D53701F66D}"/>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55" name="TextBox 54">
                <a:extLst>
                  <a:ext uri="{FF2B5EF4-FFF2-40B4-BE49-F238E27FC236}">
                    <a16:creationId xmlns:a16="http://schemas.microsoft.com/office/drawing/2014/main" id="{EBDBC1E2-BB7D-47EE-AD1D-2AE5C53574AF}"/>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56" name="TextBox 55">
                <a:extLst>
                  <a:ext uri="{FF2B5EF4-FFF2-40B4-BE49-F238E27FC236}">
                    <a16:creationId xmlns:a16="http://schemas.microsoft.com/office/drawing/2014/main" id="{CC644AEF-81DD-40FC-B12A-E80930ED423F}"/>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grpSp>
          <p:nvGrpSpPr>
            <p:cNvPr id="57" name="Group 56">
              <a:extLst>
                <a:ext uri="{FF2B5EF4-FFF2-40B4-BE49-F238E27FC236}">
                  <a16:creationId xmlns:a16="http://schemas.microsoft.com/office/drawing/2014/main" id="{D286BA56-A0B7-4FED-9C48-F2223D5E7A1B}"/>
                </a:ext>
              </a:extLst>
            </p:cNvPr>
            <p:cNvGrpSpPr/>
            <p:nvPr/>
          </p:nvGrpSpPr>
          <p:grpSpPr>
            <a:xfrm>
              <a:off x="5925355" y="1674369"/>
              <a:ext cx="699367" cy="2543935"/>
              <a:chOff x="1832083" y="1674369"/>
              <a:chExt cx="699367" cy="2543935"/>
            </a:xfrm>
          </p:grpSpPr>
          <p:sp>
            <p:nvSpPr>
              <p:cNvPr id="58" name="TextBox 57">
                <a:extLst>
                  <a:ext uri="{FF2B5EF4-FFF2-40B4-BE49-F238E27FC236}">
                    <a16:creationId xmlns:a16="http://schemas.microsoft.com/office/drawing/2014/main" id="{07B7E80A-17AA-4915-AA3E-D766CED5E1DC}"/>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59" name="TextBox 58">
                <a:extLst>
                  <a:ext uri="{FF2B5EF4-FFF2-40B4-BE49-F238E27FC236}">
                    <a16:creationId xmlns:a16="http://schemas.microsoft.com/office/drawing/2014/main" id="{6413F005-6FB4-4843-8383-BF4290951901}"/>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60" name="TextBox 59">
                <a:extLst>
                  <a:ext uri="{FF2B5EF4-FFF2-40B4-BE49-F238E27FC236}">
                    <a16:creationId xmlns:a16="http://schemas.microsoft.com/office/drawing/2014/main" id="{BE30A114-8C0E-4DF1-859D-EA1F00CD5CC4}"/>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61" name="TextBox 60">
                <a:extLst>
                  <a:ext uri="{FF2B5EF4-FFF2-40B4-BE49-F238E27FC236}">
                    <a16:creationId xmlns:a16="http://schemas.microsoft.com/office/drawing/2014/main" id="{2867D6BA-F32A-4F61-8BB8-3DE0DEA2290B}"/>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62" name="Group 61">
              <a:extLst>
                <a:ext uri="{FF2B5EF4-FFF2-40B4-BE49-F238E27FC236}">
                  <a16:creationId xmlns:a16="http://schemas.microsoft.com/office/drawing/2014/main" id="{ACC164AE-E5E5-4388-9914-3BD9A2A56CF9}"/>
                </a:ext>
              </a:extLst>
            </p:cNvPr>
            <p:cNvGrpSpPr/>
            <p:nvPr/>
          </p:nvGrpSpPr>
          <p:grpSpPr>
            <a:xfrm>
              <a:off x="6951986" y="1674369"/>
              <a:ext cx="699367" cy="2543935"/>
              <a:chOff x="1832083" y="1674369"/>
              <a:chExt cx="699367" cy="2543935"/>
            </a:xfrm>
          </p:grpSpPr>
          <p:sp>
            <p:nvSpPr>
              <p:cNvPr id="63" name="TextBox 62">
                <a:extLst>
                  <a:ext uri="{FF2B5EF4-FFF2-40B4-BE49-F238E27FC236}">
                    <a16:creationId xmlns:a16="http://schemas.microsoft.com/office/drawing/2014/main" id="{1A0D7B11-7D94-4E25-B2B9-FCC53359DDB0}"/>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64" name="TextBox 63">
                <a:extLst>
                  <a:ext uri="{FF2B5EF4-FFF2-40B4-BE49-F238E27FC236}">
                    <a16:creationId xmlns:a16="http://schemas.microsoft.com/office/drawing/2014/main" id="{285F601A-EB37-4DC7-9969-B0327A8144A6}"/>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65" name="TextBox 64">
                <a:extLst>
                  <a:ext uri="{FF2B5EF4-FFF2-40B4-BE49-F238E27FC236}">
                    <a16:creationId xmlns:a16="http://schemas.microsoft.com/office/drawing/2014/main" id="{ED2F9423-2632-4C1F-B8FB-6E1B4081260F}"/>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66" name="TextBox 65">
                <a:extLst>
                  <a:ext uri="{FF2B5EF4-FFF2-40B4-BE49-F238E27FC236}">
                    <a16:creationId xmlns:a16="http://schemas.microsoft.com/office/drawing/2014/main" id="{C087839E-7FBC-4802-815D-AB63682024D5}"/>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67" name="Group 66">
              <a:extLst>
                <a:ext uri="{FF2B5EF4-FFF2-40B4-BE49-F238E27FC236}">
                  <a16:creationId xmlns:a16="http://schemas.microsoft.com/office/drawing/2014/main" id="{097358EF-2BE8-4AA2-A646-BC0E0C9426CB}"/>
                </a:ext>
              </a:extLst>
            </p:cNvPr>
            <p:cNvGrpSpPr/>
            <p:nvPr/>
          </p:nvGrpSpPr>
          <p:grpSpPr>
            <a:xfrm>
              <a:off x="7978617" y="1674369"/>
              <a:ext cx="699367" cy="2543935"/>
              <a:chOff x="1832083" y="1674369"/>
              <a:chExt cx="699367" cy="2543935"/>
            </a:xfrm>
          </p:grpSpPr>
          <p:sp>
            <p:nvSpPr>
              <p:cNvPr id="68" name="TextBox 67">
                <a:extLst>
                  <a:ext uri="{FF2B5EF4-FFF2-40B4-BE49-F238E27FC236}">
                    <a16:creationId xmlns:a16="http://schemas.microsoft.com/office/drawing/2014/main" id="{F1439D11-44D5-4234-8E27-DD4D27C3D628}"/>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69" name="TextBox 68">
                <a:extLst>
                  <a:ext uri="{FF2B5EF4-FFF2-40B4-BE49-F238E27FC236}">
                    <a16:creationId xmlns:a16="http://schemas.microsoft.com/office/drawing/2014/main" id="{AB196FC4-0B6E-45ED-B16E-518F384AFDD6}"/>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70" name="TextBox 69">
                <a:extLst>
                  <a:ext uri="{FF2B5EF4-FFF2-40B4-BE49-F238E27FC236}">
                    <a16:creationId xmlns:a16="http://schemas.microsoft.com/office/drawing/2014/main" id="{00DFB6D2-77AA-4C45-9906-B77E10CDB2E3}"/>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sp>
            <p:nvSpPr>
              <p:cNvPr id="71" name="TextBox 70">
                <a:extLst>
                  <a:ext uri="{FF2B5EF4-FFF2-40B4-BE49-F238E27FC236}">
                    <a16:creationId xmlns:a16="http://schemas.microsoft.com/office/drawing/2014/main" id="{6B73FD34-8FF7-496C-8ED0-531A4EB14923}"/>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grpSp>
        <p:grpSp>
          <p:nvGrpSpPr>
            <p:cNvPr id="72" name="Group 71">
              <a:extLst>
                <a:ext uri="{FF2B5EF4-FFF2-40B4-BE49-F238E27FC236}">
                  <a16:creationId xmlns:a16="http://schemas.microsoft.com/office/drawing/2014/main" id="{9C67CEAB-97CD-4A0F-8A1C-DD826C8191D3}"/>
                </a:ext>
              </a:extLst>
            </p:cNvPr>
            <p:cNvGrpSpPr/>
            <p:nvPr/>
          </p:nvGrpSpPr>
          <p:grpSpPr>
            <a:xfrm>
              <a:off x="9005248" y="1674369"/>
              <a:ext cx="699367" cy="2543935"/>
              <a:chOff x="1832083" y="1674369"/>
              <a:chExt cx="699367" cy="2543935"/>
            </a:xfrm>
          </p:grpSpPr>
          <p:sp>
            <p:nvSpPr>
              <p:cNvPr id="73" name="TextBox 72">
                <a:extLst>
                  <a:ext uri="{FF2B5EF4-FFF2-40B4-BE49-F238E27FC236}">
                    <a16:creationId xmlns:a16="http://schemas.microsoft.com/office/drawing/2014/main" id="{A6966CF1-0121-4A86-9796-B3A438EF20CD}"/>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74" name="TextBox 73">
                <a:extLst>
                  <a:ext uri="{FF2B5EF4-FFF2-40B4-BE49-F238E27FC236}">
                    <a16:creationId xmlns:a16="http://schemas.microsoft.com/office/drawing/2014/main" id="{519D6243-B9CC-4419-83C2-97DA814211D2}"/>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75" name="TextBox 74">
                <a:extLst>
                  <a:ext uri="{FF2B5EF4-FFF2-40B4-BE49-F238E27FC236}">
                    <a16:creationId xmlns:a16="http://schemas.microsoft.com/office/drawing/2014/main" id="{7264F8BE-B4BB-4A9B-947F-39E37B63932A}"/>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76" name="TextBox 75">
                <a:extLst>
                  <a:ext uri="{FF2B5EF4-FFF2-40B4-BE49-F238E27FC236}">
                    <a16:creationId xmlns:a16="http://schemas.microsoft.com/office/drawing/2014/main" id="{2400D3A6-6175-40B5-BF9C-EA611230C42E}"/>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grpSp>
        <p:grpSp>
          <p:nvGrpSpPr>
            <p:cNvPr id="77" name="Group 76">
              <a:extLst>
                <a:ext uri="{FF2B5EF4-FFF2-40B4-BE49-F238E27FC236}">
                  <a16:creationId xmlns:a16="http://schemas.microsoft.com/office/drawing/2014/main" id="{F18E2414-28FE-40AB-AC2E-33BD949BB11C}"/>
                </a:ext>
              </a:extLst>
            </p:cNvPr>
            <p:cNvGrpSpPr/>
            <p:nvPr/>
          </p:nvGrpSpPr>
          <p:grpSpPr>
            <a:xfrm>
              <a:off x="10031879" y="1674369"/>
              <a:ext cx="699367" cy="2543935"/>
              <a:chOff x="1832083" y="1674369"/>
              <a:chExt cx="699367" cy="2543935"/>
            </a:xfrm>
          </p:grpSpPr>
          <p:sp>
            <p:nvSpPr>
              <p:cNvPr id="78" name="TextBox 77">
                <a:extLst>
                  <a:ext uri="{FF2B5EF4-FFF2-40B4-BE49-F238E27FC236}">
                    <a16:creationId xmlns:a16="http://schemas.microsoft.com/office/drawing/2014/main" id="{EC536F30-EC49-4E0D-835B-B814F4A12191}"/>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79" name="TextBox 78">
                <a:extLst>
                  <a:ext uri="{FF2B5EF4-FFF2-40B4-BE49-F238E27FC236}">
                    <a16:creationId xmlns:a16="http://schemas.microsoft.com/office/drawing/2014/main" id="{7EF2F991-0480-438B-AE00-9D180AC208C3}"/>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sp>
            <p:nvSpPr>
              <p:cNvPr id="80" name="TextBox 79">
                <a:extLst>
                  <a:ext uri="{FF2B5EF4-FFF2-40B4-BE49-F238E27FC236}">
                    <a16:creationId xmlns:a16="http://schemas.microsoft.com/office/drawing/2014/main" id="{DE90F54E-1792-427B-AEDC-39A8E66CF209}"/>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
            <p:nvSpPr>
              <p:cNvPr id="81" name="TextBox 80">
                <a:extLst>
                  <a:ext uri="{FF2B5EF4-FFF2-40B4-BE49-F238E27FC236}">
                    <a16:creationId xmlns:a16="http://schemas.microsoft.com/office/drawing/2014/main" id="{C9F9F3D6-194B-4D1C-A409-2066EEFBDF15}"/>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grpSp>
      <p:sp>
        <p:nvSpPr>
          <p:cNvPr id="148" name="Oval 147">
            <a:extLst>
              <a:ext uri="{FF2B5EF4-FFF2-40B4-BE49-F238E27FC236}">
                <a16:creationId xmlns:a16="http://schemas.microsoft.com/office/drawing/2014/main" id="{7310AF2C-0B23-49F3-82A4-3F181D287CD2}"/>
              </a:ext>
            </a:extLst>
          </p:cNvPr>
          <p:cNvSpPr/>
          <p:nvPr/>
        </p:nvSpPr>
        <p:spPr bwMode="auto">
          <a:xfrm>
            <a:off x="3111709" y="2662740"/>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 name="Oval 148">
            <a:extLst>
              <a:ext uri="{FF2B5EF4-FFF2-40B4-BE49-F238E27FC236}">
                <a16:creationId xmlns:a16="http://schemas.microsoft.com/office/drawing/2014/main" id="{B54B1431-0E60-402C-A1C4-F8B4BCEF5582}"/>
              </a:ext>
            </a:extLst>
          </p:cNvPr>
          <p:cNvSpPr/>
          <p:nvPr/>
        </p:nvSpPr>
        <p:spPr bwMode="auto">
          <a:xfrm>
            <a:off x="4316297" y="329573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0" name="Oval 149">
            <a:extLst>
              <a:ext uri="{FF2B5EF4-FFF2-40B4-BE49-F238E27FC236}">
                <a16:creationId xmlns:a16="http://schemas.microsoft.com/office/drawing/2014/main" id="{BE9A0BEF-5C99-42A0-948F-0FA82B13C8B9}"/>
              </a:ext>
            </a:extLst>
          </p:cNvPr>
          <p:cNvSpPr/>
          <p:nvPr/>
        </p:nvSpPr>
        <p:spPr bwMode="auto">
          <a:xfrm>
            <a:off x="1902891" y="3893205"/>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Content Placeholder 2">
            <a:extLst>
              <a:ext uri="{FF2B5EF4-FFF2-40B4-BE49-F238E27FC236}">
                <a16:creationId xmlns:a16="http://schemas.microsoft.com/office/drawing/2014/main" id="{E241F9F8-2042-4B55-A5ED-F8257CAAFBD7}"/>
              </a:ext>
            </a:extLst>
          </p:cNvPr>
          <p:cNvSpPr txBox="1">
            <a:spLocks/>
          </p:cNvSpPr>
          <p:nvPr/>
        </p:nvSpPr>
        <p:spPr>
          <a:xfrm>
            <a:off x="640920" y="5103630"/>
            <a:ext cx="10972421" cy="98953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reveal a 3-digit number and represent the total value as an addition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3-digit numbers including those containing a zero.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4" name="TextBox 83">
            <a:extLst>
              <a:ext uri="{FF2B5EF4-FFF2-40B4-BE49-F238E27FC236}">
                <a16:creationId xmlns:a16="http://schemas.microsoft.com/office/drawing/2014/main" id="{54723296-19BF-489E-A219-8AC914C47CAA}"/>
              </a:ext>
            </a:extLst>
          </p:cNvPr>
          <p:cNvSpPr txBox="1"/>
          <p:nvPr/>
        </p:nvSpPr>
        <p:spPr bwMode="auto">
          <a:xfrm>
            <a:off x="4656600" y="4597687"/>
            <a:ext cx="612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300</a:t>
            </a:r>
          </a:p>
        </p:txBody>
      </p:sp>
      <p:sp>
        <p:nvSpPr>
          <p:cNvPr id="85" name="TextBox 84">
            <a:extLst>
              <a:ext uri="{FF2B5EF4-FFF2-40B4-BE49-F238E27FC236}">
                <a16:creationId xmlns:a16="http://schemas.microsoft.com/office/drawing/2014/main" id="{F58447A7-C41C-43AC-8006-6A381569E997}"/>
              </a:ext>
            </a:extLst>
          </p:cNvPr>
          <p:cNvSpPr txBox="1"/>
          <p:nvPr/>
        </p:nvSpPr>
        <p:spPr bwMode="auto">
          <a:xfrm>
            <a:off x="6115236" y="4597686"/>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86" name="TextBox 85">
            <a:extLst>
              <a:ext uri="{FF2B5EF4-FFF2-40B4-BE49-F238E27FC236}">
                <a16:creationId xmlns:a16="http://schemas.microsoft.com/office/drawing/2014/main" id="{6490CB7A-0552-4F23-9796-6F2FFDAF1891}"/>
              </a:ext>
            </a:extLst>
          </p:cNvPr>
          <p:cNvSpPr txBox="1"/>
          <p:nvPr/>
        </p:nvSpPr>
        <p:spPr bwMode="auto">
          <a:xfrm>
            <a:off x="7498595" y="4597685"/>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2</a:t>
            </a:r>
          </a:p>
        </p:txBody>
      </p:sp>
      <p:sp>
        <p:nvSpPr>
          <p:cNvPr id="87" name="TextBox 86">
            <a:extLst>
              <a:ext uri="{FF2B5EF4-FFF2-40B4-BE49-F238E27FC236}">
                <a16:creationId xmlns:a16="http://schemas.microsoft.com/office/drawing/2014/main" id="{9D210D4A-EED1-4881-B084-2E67B367E3B5}"/>
              </a:ext>
            </a:extLst>
          </p:cNvPr>
          <p:cNvSpPr txBox="1"/>
          <p:nvPr/>
        </p:nvSpPr>
        <p:spPr bwMode="auto">
          <a:xfrm>
            <a:off x="7766668" y="4597685"/>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   342</a:t>
            </a:r>
          </a:p>
        </p:txBody>
      </p:sp>
      <p:grpSp>
        <p:nvGrpSpPr>
          <p:cNvPr id="88" name="Group 87">
            <a:extLst>
              <a:ext uri="{FF2B5EF4-FFF2-40B4-BE49-F238E27FC236}">
                <a16:creationId xmlns:a16="http://schemas.microsoft.com/office/drawing/2014/main" id="{1BD0815F-3EE1-4C5C-A9CA-CD8011B011DA}"/>
              </a:ext>
            </a:extLst>
          </p:cNvPr>
          <p:cNvGrpSpPr/>
          <p:nvPr/>
        </p:nvGrpSpPr>
        <p:grpSpPr>
          <a:xfrm>
            <a:off x="5482381" y="4597685"/>
            <a:ext cx="1764451" cy="400110"/>
            <a:chOff x="3974160" y="4799699"/>
            <a:chExt cx="2346758" cy="400110"/>
          </a:xfrm>
        </p:grpSpPr>
        <p:sp>
          <p:nvSpPr>
            <p:cNvPr id="90" name="TextBox 89">
              <a:extLst>
                <a:ext uri="{FF2B5EF4-FFF2-40B4-BE49-F238E27FC236}">
                  <a16:creationId xmlns:a16="http://schemas.microsoft.com/office/drawing/2014/main" id="{59281B27-0FC5-412B-B9F6-13F2D3A82D11}"/>
                </a:ext>
              </a:extLst>
            </p:cNvPr>
            <p:cNvSpPr txBox="1"/>
            <p:nvPr/>
          </p:nvSpPr>
          <p:spPr>
            <a:xfrm>
              <a:off x="3974160"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91" name="TextBox 90">
              <a:extLst>
                <a:ext uri="{FF2B5EF4-FFF2-40B4-BE49-F238E27FC236}">
                  <a16:creationId xmlns:a16="http://schemas.microsoft.com/office/drawing/2014/main" id="{EE2C4401-5F49-44EB-8C56-C4CED56C5E20}"/>
                </a:ext>
              </a:extLst>
            </p:cNvPr>
            <p:cNvSpPr txBox="1"/>
            <p:nvPr/>
          </p:nvSpPr>
          <p:spPr>
            <a:xfrm>
              <a:off x="5877029" y="4799699"/>
              <a:ext cx="443889"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spTree>
    <p:extLst>
      <p:ext uri="{BB962C8B-B14F-4D97-AF65-F5344CB8AC3E}">
        <p14:creationId xmlns:p14="http://schemas.microsoft.com/office/powerpoint/2010/main" val="18338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8" grpId="0" animBg="1"/>
      <p:bldP spid="149" grpId="0" animBg="1"/>
      <p:bldP spid="150" grpId="0" animBg="1"/>
      <p:bldP spid="84" grpId="0"/>
      <p:bldP spid="85" grpId="0"/>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r>
              <a:rPr lang="en-US" altLang="en-US" dirty="0"/>
              <a:t>3NPV-2 Place value in three-digit numbers</a:t>
            </a:r>
            <a:endParaRPr lang="en-GB" dirty="0"/>
          </a:p>
        </p:txBody>
      </p:sp>
      <p:grpSp>
        <p:nvGrpSpPr>
          <p:cNvPr id="83" name="Group 82">
            <a:extLst>
              <a:ext uri="{FF2B5EF4-FFF2-40B4-BE49-F238E27FC236}">
                <a16:creationId xmlns:a16="http://schemas.microsoft.com/office/drawing/2014/main" id="{2E92894A-0C62-425E-A081-0E50A7095195}"/>
              </a:ext>
            </a:extLst>
          </p:cNvPr>
          <p:cNvGrpSpPr/>
          <p:nvPr/>
        </p:nvGrpSpPr>
        <p:grpSpPr>
          <a:xfrm>
            <a:off x="640920" y="1962266"/>
            <a:ext cx="10927194" cy="2418566"/>
            <a:chOff x="1477787" y="1557338"/>
            <a:chExt cx="9253459" cy="2853045"/>
          </a:xfrm>
        </p:grpSpPr>
        <p:grpSp>
          <p:nvGrpSpPr>
            <p:cNvPr id="84" name="Group 83">
              <a:extLst>
                <a:ext uri="{FF2B5EF4-FFF2-40B4-BE49-F238E27FC236}">
                  <a16:creationId xmlns:a16="http://schemas.microsoft.com/office/drawing/2014/main" id="{C5D406FB-B845-4E78-AC70-EB4F18ADD160}"/>
                </a:ext>
              </a:extLst>
            </p:cNvPr>
            <p:cNvGrpSpPr/>
            <p:nvPr/>
          </p:nvGrpSpPr>
          <p:grpSpPr>
            <a:xfrm>
              <a:off x="1477787" y="1557338"/>
              <a:ext cx="9250408" cy="2853045"/>
              <a:chOff x="822998" y="1124744"/>
              <a:chExt cx="4478711" cy="1987418"/>
            </a:xfrm>
          </p:grpSpPr>
          <p:cxnSp>
            <p:nvCxnSpPr>
              <p:cNvPr id="130" name="Straight Connector 129">
                <a:extLst>
                  <a:ext uri="{FF2B5EF4-FFF2-40B4-BE49-F238E27FC236}">
                    <a16:creationId xmlns:a16="http://schemas.microsoft.com/office/drawing/2014/main" id="{9BD692F1-29C5-4D11-98AC-12E05C018C4A}"/>
                  </a:ext>
                </a:extLst>
              </p:cNvPr>
              <p:cNvCxnSpPr>
                <a:cxnSpLocks/>
              </p:cNvCxnSpPr>
              <p:nvPr/>
            </p:nvCxnSpPr>
            <p:spPr bwMode="auto">
              <a:xfrm>
                <a:off x="826806"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997FD3D-9891-4A24-A660-60997E12F7A1}"/>
                  </a:ext>
                </a:extLst>
              </p:cNvPr>
              <p:cNvCxnSpPr>
                <a:cxnSpLocks/>
              </p:cNvCxnSpPr>
              <p:nvPr/>
            </p:nvCxnSpPr>
            <p:spPr bwMode="auto">
              <a:xfrm>
                <a:off x="132686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5E222C1A-B66A-4346-B575-B05D5C40CEA2}"/>
                  </a:ext>
                </a:extLst>
              </p:cNvPr>
              <p:cNvCxnSpPr>
                <a:cxnSpLocks/>
              </p:cNvCxnSpPr>
              <p:nvPr/>
            </p:nvCxnSpPr>
            <p:spPr bwMode="auto">
              <a:xfrm>
                <a:off x="182372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9295DD7E-760D-4D49-A629-EF0CC0067370}"/>
                  </a:ext>
                </a:extLst>
              </p:cNvPr>
              <p:cNvCxnSpPr>
                <a:cxnSpLocks/>
              </p:cNvCxnSpPr>
              <p:nvPr/>
            </p:nvCxnSpPr>
            <p:spPr bwMode="auto">
              <a:xfrm>
                <a:off x="232057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985AF2E-F8C9-499C-AC00-C85CE6F4E4A2}"/>
                  </a:ext>
                </a:extLst>
              </p:cNvPr>
              <p:cNvCxnSpPr>
                <a:cxnSpLocks/>
              </p:cNvCxnSpPr>
              <p:nvPr/>
            </p:nvCxnSpPr>
            <p:spPr bwMode="auto">
              <a:xfrm>
                <a:off x="281743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CE1BE52-86B6-4D3D-947B-F7A2EF5A3023}"/>
                  </a:ext>
                </a:extLst>
              </p:cNvPr>
              <p:cNvCxnSpPr>
                <a:cxnSpLocks/>
              </p:cNvCxnSpPr>
              <p:nvPr/>
            </p:nvCxnSpPr>
            <p:spPr bwMode="auto">
              <a:xfrm>
                <a:off x="331428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CB3D775-4C3D-429D-A74E-335CFA7E118B}"/>
                  </a:ext>
                </a:extLst>
              </p:cNvPr>
              <p:cNvCxnSpPr>
                <a:cxnSpLocks/>
              </p:cNvCxnSpPr>
              <p:nvPr/>
            </p:nvCxnSpPr>
            <p:spPr bwMode="auto">
              <a:xfrm>
                <a:off x="381114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ED192DA-81FA-48A0-888C-BBF40EC9D41D}"/>
                  </a:ext>
                </a:extLst>
              </p:cNvPr>
              <p:cNvCxnSpPr>
                <a:cxnSpLocks/>
              </p:cNvCxnSpPr>
              <p:nvPr/>
            </p:nvCxnSpPr>
            <p:spPr bwMode="auto">
              <a:xfrm>
                <a:off x="430799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0099EE3E-1E54-45AC-9A6A-74DB65EA3569}"/>
                  </a:ext>
                </a:extLst>
              </p:cNvPr>
              <p:cNvCxnSpPr>
                <a:cxnSpLocks/>
              </p:cNvCxnSpPr>
              <p:nvPr/>
            </p:nvCxnSpPr>
            <p:spPr bwMode="auto">
              <a:xfrm>
                <a:off x="4804854"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900BF73E-10F9-451B-9E67-C0947E1B4827}"/>
                  </a:ext>
                </a:extLst>
              </p:cNvPr>
              <p:cNvCxnSpPr>
                <a:cxnSpLocks/>
              </p:cNvCxnSpPr>
              <p:nvPr/>
            </p:nvCxnSpPr>
            <p:spPr bwMode="auto">
              <a:xfrm>
                <a:off x="5301709" y="1124744"/>
                <a:ext cx="0" cy="1987418"/>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nvGrpSpPr>
              <p:cNvPr id="140" name="Group 139">
                <a:extLst>
                  <a:ext uri="{FF2B5EF4-FFF2-40B4-BE49-F238E27FC236}">
                    <a16:creationId xmlns:a16="http://schemas.microsoft.com/office/drawing/2014/main" id="{9F24BCEA-83F5-4EAC-92BE-5127900F350E}"/>
                  </a:ext>
                </a:extLst>
              </p:cNvPr>
              <p:cNvGrpSpPr/>
              <p:nvPr/>
            </p:nvGrpSpPr>
            <p:grpSpPr>
              <a:xfrm>
                <a:off x="822998" y="1131160"/>
                <a:ext cx="4478710" cy="1976388"/>
                <a:chOff x="822998" y="1131160"/>
                <a:chExt cx="4978776" cy="1976388"/>
              </a:xfrm>
            </p:grpSpPr>
            <p:cxnSp>
              <p:nvCxnSpPr>
                <p:cNvPr id="141" name="Straight Connector 140">
                  <a:extLst>
                    <a:ext uri="{FF2B5EF4-FFF2-40B4-BE49-F238E27FC236}">
                      <a16:creationId xmlns:a16="http://schemas.microsoft.com/office/drawing/2014/main" id="{21F0E07F-91AA-49DB-9AD7-AB477C3A8DFF}"/>
                    </a:ext>
                  </a:extLst>
                </p:cNvPr>
                <p:cNvCxnSpPr>
                  <a:cxnSpLocks/>
                </p:cNvCxnSpPr>
                <p:nvPr/>
              </p:nvCxnSpPr>
              <p:spPr bwMode="auto">
                <a:xfrm>
                  <a:off x="830014" y="3107548"/>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079C4F89-3AA1-4394-89DC-E1335AA5F3BF}"/>
                    </a:ext>
                  </a:extLst>
                </p:cNvPr>
                <p:cNvCxnSpPr>
                  <a:cxnSpLocks/>
                </p:cNvCxnSpPr>
                <p:nvPr/>
              </p:nvCxnSpPr>
              <p:spPr bwMode="auto">
                <a:xfrm>
                  <a:off x="830014" y="2118454"/>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62BF2C67-5488-472A-9B8B-0BF93A9F7237}"/>
                    </a:ext>
                  </a:extLst>
                </p:cNvPr>
                <p:cNvCxnSpPr>
                  <a:cxnSpLocks/>
                </p:cNvCxnSpPr>
                <p:nvPr/>
              </p:nvCxnSpPr>
              <p:spPr bwMode="auto">
                <a:xfrm>
                  <a:off x="830013" y="162159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B0C7771A-768F-4EFC-808E-DC6C99788881}"/>
                    </a:ext>
                  </a:extLst>
                </p:cNvPr>
                <p:cNvCxnSpPr>
                  <a:cxnSpLocks/>
                </p:cNvCxnSpPr>
                <p:nvPr/>
              </p:nvCxnSpPr>
              <p:spPr bwMode="auto">
                <a:xfrm>
                  <a:off x="822998" y="1131160"/>
                  <a:ext cx="4978776"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26342076-2368-44B7-A862-94EA2990761B}"/>
                    </a:ext>
                  </a:extLst>
                </p:cNvPr>
                <p:cNvCxnSpPr>
                  <a:cxnSpLocks/>
                </p:cNvCxnSpPr>
                <p:nvPr/>
              </p:nvCxnSpPr>
              <p:spPr bwMode="auto">
                <a:xfrm>
                  <a:off x="830014" y="2615309"/>
                  <a:ext cx="4968552"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85" name="Group 84">
              <a:extLst>
                <a:ext uri="{FF2B5EF4-FFF2-40B4-BE49-F238E27FC236}">
                  <a16:creationId xmlns:a16="http://schemas.microsoft.com/office/drawing/2014/main" id="{AE59C56B-37BC-47F6-8765-8602268251B9}"/>
                </a:ext>
              </a:extLst>
            </p:cNvPr>
            <p:cNvGrpSpPr/>
            <p:nvPr/>
          </p:nvGrpSpPr>
          <p:grpSpPr>
            <a:xfrm>
              <a:off x="1818831" y="1674369"/>
              <a:ext cx="699367" cy="2543935"/>
              <a:chOff x="1832083" y="1674369"/>
              <a:chExt cx="699367" cy="2543935"/>
            </a:xfrm>
          </p:grpSpPr>
          <p:sp>
            <p:nvSpPr>
              <p:cNvPr id="126" name="TextBox 125">
                <a:extLst>
                  <a:ext uri="{FF2B5EF4-FFF2-40B4-BE49-F238E27FC236}">
                    <a16:creationId xmlns:a16="http://schemas.microsoft.com/office/drawing/2014/main" id="{DAE93AA2-583E-4E19-AED3-324169B8139C}"/>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27" name="TextBox 126">
                <a:extLst>
                  <a:ext uri="{FF2B5EF4-FFF2-40B4-BE49-F238E27FC236}">
                    <a16:creationId xmlns:a16="http://schemas.microsoft.com/office/drawing/2014/main" id="{D70AA2E3-EF95-4C9B-8C2F-0AE466A090FB}"/>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28" name="TextBox 127">
                <a:extLst>
                  <a:ext uri="{FF2B5EF4-FFF2-40B4-BE49-F238E27FC236}">
                    <a16:creationId xmlns:a16="http://schemas.microsoft.com/office/drawing/2014/main" id="{025D1521-6A1C-4D25-B7E5-F26EE2C2C26C}"/>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129" name="TextBox 128">
                <a:extLst>
                  <a:ext uri="{FF2B5EF4-FFF2-40B4-BE49-F238E27FC236}">
                    <a16:creationId xmlns:a16="http://schemas.microsoft.com/office/drawing/2014/main" id="{2F112D03-6CC8-4FF0-B299-893AD04A6BB2}"/>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6" name="Group 85">
              <a:extLst>
                <a:ext uri="{FF2B5EF4-FFF2-40B4-BE49-F238E27FC236}">
                  <a16:creationId xmlns:a16="http://schemas.microsoft.com/office/drawing/2014/main" id="{FB7D8D03-0F97-48A2-A4B4-68AE4A33B2E5}"/>
                </a:ext>
              </a:extLst>
            </p:cNvPr>
            <p:cNvGrpSpPr/>
            <p:nvPr/>
          </p:nvGrpSpPr>
          <p:grpSpPr>
            <a:xfrm>
              <a:off x="2845462" y="1674369"/>
              <a:ext cx="699367" cy="2543935"/>
              <a:chOff x="1832083" y="1674369"/>
              <a:chExt cx="699367" cy="2543935"/>
            </a:xfrm>
          </p:grpSpPr>
          <p:sp>
            <p:nvSpPr>
              <p:cNvPr id="122" name="TextBox 121">
                <a:extLst>
                  <a:ext uri="{FF2B5EF4-FFF2-40B4-BE49-F238E27FC236}">
                    <a16:creationId xmlns:a16="http://schemas.microsoft.com/office/drawing/2014/main" id="{A9EA17D8-3E49-463A-B25B-7C2236615612}"/>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2,000</a:t>
                </a:r>
              </a:p>
            </p:txBody>
          </p:sp>
          <p:sp>
            <p:nvSpPr>
              <p:cNvPr id="123" name="TextBox 122">
                <a:extLst>
                  <a:ext uri="{FF2B5EF4-FFF2-40B4-BE49-F238E27FC236}">
                    <a16:creationId xmlns:a16="http://schemas.microsoft.com/office/drawing/2014/main" id="{5B347759-F29F-4C05-961E-E410D41348EE}"/>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124" name="TextBox 123">
                <a:extLst>
                  <a:ext uri="{FF2B5EF4-FFF2-40B4-BE49-F238E27FC236}">
                    <a16:creationId xmlns:a16="http://schemas.microsoft.com/office/drawing/2014/main" id="{1034483C-A67F-4F66-A5B9-5408C835FE3A}"/>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125" name="TextBox 124">
                <a:extLst>
                  <a:ext uri="{FF2B5EF4-FFF2-40B4-BE49-F238E27FC236}">
                    <a16:creationId xmlns:a16="http://schemas.microsoft.com/office/drawing/2014/main" id="{60DE726C-CE37-40AF-AF2F-FBE0F9A50114}"/>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87" name="Group 86">
              <a:extLst>
                <a:ext uri="{FF2B5EF4-FFF2-40B4-BE49-F238E27FC236}">
                  <a16:creationId xmlns:a16="http://schemas.microsoft.com/office/drawing/2014/main" id="{E2D1395D-AC2E-4651-89B3-A4862441A126}"/>
                </a:ext>
              </a:extLst>
            </p:cNvPr>
            <p:cNvGrpSpPr/>
            <p:nvPr/>
          </p:nvGrpSpPr>
          <p:grpSpPr>
            <a:xfrm>
              <a:off x="3872093" y="1674369"/>
              <a:ext cx="699367" cy="2543935"/>
              <a:chOff x="1832083" y="1674369"/>
              <a:chExt cx="699367" cy="2543935"/>
            </a:xfrm>
          </p:grpSpPr>
          <p:sp>
            <p:nvSpPr>
              <p:cNvPr id="118" name="TextBox 117">
                <a:extLst>
                  <a:ext uri="{FF2B5EF4-FFF2-40B4-BE49-F238E27FC236}">
                    <a16:creationId xmlns:a16="http://schemas.microsoft.com/office/drawing/2014/main" id="{6F0AFFF0-20E1-4BA5-B2E5-140D6C9654C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3,000</a:t>
                </a:r>
              </a:p>
            </p:txBody>
          </p:sp>
          <p:sp>
            <p:nvSpPr>
              <p:cNvPr id="119" name="TextBox 118">
                <a:extLst>
                  <a:ext uri="{FF2B5EF4-FFF2-40B4-BE49-F238E27FC236}">
                    <a16:creationId xmlns:a16="http://schemas.microsoft.com/office/drawing/2014/main" id="{89B1EA19-42F9-463C-A562-1E833785E02A}"/>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120" name="TextBox 119">
                <a:extLst>
                  <a:ext uri="{FF2B5EF4-FFF2-40B4-BE49-F238E27FC236}">
                    <a16:creationId xmlns:a16="http://schemas.microsoft.com/office/drawing/2014/main" id="{3CE84D99-2DD0-4ADC-85FC-FB8A6BBB6179}"/>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p>
            </p:txBody>
          </p:sp>
          <p:sp>
            <p:nvSpPr>
              <p:cNvPr id="121" name="TextBox 120">
                <a:extLst>
                  <a:ext uri="{FF2B5EF4-FFF2-40B4-BE49-F238E27FC236}">
                    <a16:creationId xmlns:a16="http://schemas.microsoft.com/office/drawing/2014/main" id="{71BEFC30-5012-4614-843D-ADB5D460C0D4}"/>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grpSp>
        <p:grpSp>
          <p:nvGrpSpPr>
            <p:cNvPr id="88" name="Group 87">
              <a:extLst>
                <a:ext uri="{FF2B5EF4-FFF2-40B4-BE49-F238E27FC236}">
                  <a16:creationId xmlns:a16="http://schemas.microsoft.com/office/drawing/2014/main" id="{E86D5317-E66C-4BDD-92AC-08CE492ED698}"/>
                </a:ext>
              </a:extLst>
            </p:cNvPr>
            <p:cNvGrpSpPr/>
            <p:nvPr/>
          </p:nvGrpSpPr>
          <p:grpSpPr>
            <a:xfrm>
              <a:off x="4898724" y="1674369"/>
              <a:ext cx="699367" cy="2543935"/>
              <a:chOff x="1832083" y="1674369"/>
              <a:chExt cx="699367" cy="2543935"/>
            </a:xfrm>
          </p:grpSpPr>
          <p:sp>
            <p:nvSpPr>
              <p:cNvPr id="114" name="TextBox 113">
                <a:extLst>
                  <a:ext uri="{FF2B5EF4-FFF2-40B4-BE49-F238E27FC236}">
                    <a16:creationId xmlns:a16="http://schemas.microsoft.com/office/drawing/2014/main" id="{27747E09-5323-4E53-A81A-F31FB4FDED2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4,000</a:t>
                </a:r>
              </a:p>
            </p:txBody>
          </p:sp>
          <p:sp>
            <p:nvSpPr>
              <p:cNvPr id="115" name="TextBox 114">
                <a:extLst>
                  <a:ext uri="{FF2B5EF4-FFF2-40B4-BE49-F238E27FC236}">
                    <a16:creationId xmlns:a16="http://schemas.microsoft.com/office/drawing/2014/main" id="{5964F557-863D-4AFD-B173-15C30DE11A93}"/>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116" name="TextBox 115">
                <a:extLst>
                  <a:ext uri="{FF2B5EF4-FFF2-40B4-BE49-F238E27FC236}">
                    <a16:creationId xmlns:a16="http://schemas.microsoft.com/office/drawing/2014/main" id="{69635956-A966-4C2A-BD86-1A2B690AD2E3}"/>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sp>
            <p:nvSpPr>
              <p:cNvPr id="117" name="TextBox 116">
                <a:extLst>
                  <a:ext uri="{FF2B5EF4-FFF2-40B4-BE49-F238E27FC236}">
                    <a16:creationId xmlns:a16="http://schemas.microsoft.com/office/drawing/2014/main" id="{DD4AAC20-B628-4087-A76B-4750B57BAAD9}"/>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grpSp>
          <p:nvGrpSpPr>
            <p:cNvPr id="89" name="Group 88">
              <a:extLst>
                <a:ext uri="{FF2B5EF4-FFF2-40B4-BE49-F238E27FC236}">
                  <a16:creationId xmlns:a16="http://schemas.microsoft.com/office/drawing/2014/main" id="{7E4096AC-A2C2-4E41-BBF5-DE7889FA299E}"/>
                </a:ext>
              </a:extLst>
            </p:cNvPr>
            <p:cNvGrpSpPr/>
            <p:nvPr/>
          </p:nvGrpSpPr>
          <p:grpSpPr>
            <a:xfrm>
              <a:off x="5925355" y="1674369"/>
              <a:ext cx="699367" cy="2543935"/>
              <a:chOff x="1832083" y="1674369"/>
              <a:chExt cx="699367" cy="2543935"/>
            </a:xfrm>
          </p:grpSpPr>
          <p:sp>
            <p:nvSpPr>
              <p:cNvPr id="110" name="TextBox 109">
                <a:extLst>
                  <a:ext uri="{FF2B5EF4-FFF2-40B4-BE49-F238E27FC236}">
                    <a16:creationId xmlns:a16="http://schemas.microsoft.com/office/drawing/2014/main" id="{1E84BE48-0AF9-4518-A696-1B2EC454B664}"/>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5,000</a:t>
                </a:r>
              </a:p>
            </p:txBody>
          </p:sp>
          <p:sp>
            <p:nvSpPr>
              <p:cNvPr id="111" name="TextBox 110">
                <a:extLst>
                  <a:ext uri="{FF2B5EF4-FFF2-40B4-BE49-F238E27FC236}">
                    <a16:creationId xmlns:a16="http://schemas.microsoft.com/office/drawing/2014/main" id="{D3402DF2-CFCA-4A4C-80F1-43CD46860302}"/>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112" name="TextBox 111">
                <a:extLst>
                  <a:ext uri="{FF2B5EF4-FFF2-40B4-BE49-F238E27FC236}">
                    <a16:creationId xmlns:a16="http://schemas.microsoft.com/office/drawing/2014/main" id="{A853C305-D0EA-4A83-BF6F-23B987259ECE}"/>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p>
            </p:txBody>
          </p:sp>
          <p:sp>
            <p:nvSpPr>
              <p:cNvPr id="113" name="TextBox 112">
                <a:extLst>
                  <a:ext uri="{FF2B5EF4-FFF2-40B4-BE49-F238E27FC236}">
                    <a16:creationId xmlns:a16="http://schemas.microsoft.com/office/drawing/2014/main" id="{B35C45EE-FE19-4159-94FC-AE16BBEFBA21}"/>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90" name="Group 89">
              <a:extLst>
                <a:ext uri="{FF2B5EF4-FFF2-40B4-BE49-F238E27FC236}">
                  <a16:creationId xmlns:a16="http://schemas.microsoft.com/office/drawing/2014/main" id="{F0E6D166-1F3E-473E-B392-803446A573AD}"/>
                </a:ext>
              </a:extLst>
            </p:cNvPr>
            <p:cNvGrpSpPr/>
            <p:nvPr/>
          </p:nvGrpSpPr>
          <p:grpSpPr>
            <a:xfrm>
              <a:off x="6951986" y="1674369"/>
              <a:ext cx="699367" cy="2543935"/>
              <a:chOff x="1832083" y="1674369"/>
              <a:chExt cx="699367" cy="2543935"/>
            </a:xfrm>
          </p:grpSpPr>
          <p:sp>
            <p:nvSpPr>
              <p:cNvPr id="106" name="TextBox 105">
                <a:extLst>
                  <a:ext uri="{FF2B5EF4-FFF2-40B4-BE49-F238E27FC236}">
                    <a16:creationId xmlns:a16="http://schemas.microsoft.com/office/drawing/2014/main" id="{49C5CA9A-D196-4CCA-BAE7-0DE3D77CB6CC}"/>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6,000</a:t>
                </a:r>
              </a:p>
            </p:txBody>
          </p:sp>
          <p:sp>
            <p:nvSpPr>
              <p:cNvPr id="107" name="TextBox 106">
                <a:extLst>
                  <a:ext uri="{FF2B5EF4-FFF2-40B4-BE49-F238E27FC236}">
                    <a16:creationId xmlns:a16="http://schemas.microsoft.com/office/drawing/2014/main" id="{28C60DBA-D9FB-458C-B554-8EB35F70E016}"/>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108" name="TextBox 107">
                <a:extLst>
                  <a:ext uri="{FF2B5EF4-FFF2-40B4-BE49-F238E27FC236}">
                    <a16:creationId xmlns:a16="http://schemas.microsoft.com/office/drawing/2014/main" id="{E39DDB11-DB83-4C85-A1C2-3A7B5FF6BC08}"/>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a:t>
                </a:r>
              </a:p>
            </p:txBody>
          </p:sp>
          <p:sp>
            <p:nvSpPr>
              <p:cNvPr id="109" name="TextBox 108">
                <a:extLst>
                  <a:ext uri="{FF2B5EF4-FFF2-40B4-BE49-F238E27FC236}">
                    <a16:creationId xmlns:a16="http://schemas.microsoft.com/office/drawing/2014/main" id="{87E3392F-6DB4-43A1-9F38-9E27135CEE7D}"/>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grpSp>
          <p:nvGrpSpPr>
            <p:cNvPr id="91" name="Group 90">
              <a:extLst>
                <a:ext uri="{FF2B5EF4-FFF2-40B4-BE49-F238E27FC236}">
                  <a16:creationId xmlns:a16="http://schemas.microsoft.com/office/drawing/2014/main" id="{29CC01DD-0CA3-48D2-8E2B-4812FDADE534}"/>
                </a:ext>
              </a:extLst>
            </p:cNvPr>
            <p:cNvGrpSpPr/>
            <p:nvPr/>
          </p:nvGrpSpPr>
          <p:grpSpPr>
            <a:xfrm>
              <a:off x="7978617" y="1674369"/>
              <a:ext cx="699367" cy="2543935"/>
              <a:chOff x="1832083" y="1674369"/>
              <a:chExt cx="699367" cy="2543935"/>
            </a:xfrm>
          </p:grpSpPr>
          <p:sp>
            <p:nvSpPr>
              <p:cNvPr id="102" name="TextBox 101">
                <a:extLst>
                  <a:ext uri="{FF2B5EF4-FFF2-40B4-BE49-F238E27FC236}">
                    <a16:creationId xmlns:a16="http://schemas.microsoft.com/office/drawing/2014/main" id="{420D11C0-782B-48EC-87FC-0DBA4414DFB8}"/>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7,000</a:t>
                </a:r>
              </a:p>
            </p:txBody>
          </p:sp>
          <p:sp>
            <p:nvSpPr>
              <p:cNvPr id="103" name="TextBox 102">
                <a:extLst>
                  <a:ext uri="{FF2B5EF4-FFF2-40B4-BE49-F238E27FC236}">
                    <a16:creationId xmlns:a16="http://schemas.microsoft.com/office/drawing/2014/main" id="{E4C6A427-15DA-4324-97AE-247B4C0AB7CE}"/>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104" name="TextBox 103">
                <a:extLst>
                  <a:ext uri="{FF2B5EF4-FFF2-40B4-BE49-F238E27FC236}">
                    <a16:creationId xmlns:a16="http://schemas.microsoft.com/office/drawing/2014/main" id="{056162F2-6E9D-4795-B065-23914F2E4D0E}"/>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a:t>
                </a:r>
              </a:p>
            </p:txBody>
          </p:sp>
          <p:sp>
            <p:nvSpPr>
              <p:cNvPr id="105" name="TextBox 104">
                <a:extLst>
                  <a:ext uri="{FF2B5EF4-FFF2-40B4-BE49-F238E27FC236}">
                    <a16:creationId xmlns:a16="http://schemas.microsoft.com/office/drawing/2014/main" id="{F5D483DB-FA80-4253-9D65-16BD1DE4DDB8}"/>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grpSp>
        <p:grpSp>
          <p:nvGrpSpPr>
            <p:cNvPr id="92" name="Group 91">
              <a:extLst>
                <a:ext uri="{FF2B5EF4-FFF2-40B4-BE49-F238E27FC236}">
                  <a16:creationId xmlns:a16="http://schemas.microsoft.com/office/drawing/2014/main" id="{DD624193-DDA1-41D3-B4B1-FA97C35E38D4}"/>
                </a:ext>
              </a:extLst>
            </p:cNvPr>
            <p:cNvGrpSpPr/>
            <p:nvPr/>
          </p:nvGrpSpPr>
          <p:grpSpPr>
            <a:xfrm>
              <a:off x="9005248" y="1674369"/>
              <a:ext cx="699367" cy="2543935"/>
              <a:chOff x="1832083" y="1674369"/>
              <a:chExt cx="699367" cy="2543935"/>
            </a:xfrm>
          </p:grpSpPr>
          <p:sp>
            <p:nvSpPr>
              <p:cNvPr id="98" name="TextBox 97">
                <a:extLst>
                  <a:ext uri="{FF2B5EF4-FFF2-40B4-BE49-F238E27FC236}">
                    <a16:creationId xmlns:a16="http://schemas.microsoft.com/office/drawing/2014/main" id="{0BA9D67F-A64B-493A-BFBC-DA216B2AE369}"/>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8,000</a:t>
                </a:r>
              </a:p>
            </p:txBody>
          </p:sp>
          <p:sp>
            <p:nvSpPr>
              <p:cNvPr id="99" name="TextBox 98">
                <a:extLst>
                  <a:ext uri="{FF2B5EF4-FFF2-40B4-BE49-F238E27FC236}">
                    <a16:creationId xmlns:a16="http://schemas.microsoft.com/office/drawing/2014/main" id="{111BCEF0-8EB3-49E9-ACF3-2BA16F8ED6BA}"/>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100" name="TextBox 99">
                <a:extLst>
                  <a:ext uri="{FF2B5EF4-FFF2-40B4-BE49-F238E27FC236}">
                    <a16:creationId xmlns:a16="http://schemas.microsoft.com/office/drawing/2014/main" id="{B5ED8C11-858A-46F6-8141-7DDB5B5D62A1}"/>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a:t>
                </a:r>
              </a:p>
            </p:txBody>
          </p:sp>
          <p:sp>
            <p:nvSpPr>
              <p:cNvPr id="101" name="TextBox 100">
                <a:extLst>
                  <a:ext uri="{FF2B5EF4-FFF2-40B4-BE49-F238E27FC236}">
                    <a16:creationId xmlns:a16="http://schemas.microsoft.com/office/drawing/2014/main" id="{EB2F8A1F-CF4E-40F5-A347-5143D131D746}"/>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grpSp>
        <p:grpSp>
          <p:nvGrpSpPr>
            <p:cNvPr id="93" name="Group 92">
              <a:extLst>
                <a:ext uri="{FF2B5EF4-FFF2-40B4-BE49-F238E27FC236}">
                  <a16:creationId xmlns:a16="http://schemas.microsoft.com/office/drawing/2014/main" id="{5FE69D64-7530-4C10-A822-3B225E29E715}"/>
                </a:ext>
              </a:extLst>
            </p:cNvPr>
            <p:cNvGrpSpPr/>
            <p:nvPr/>
          </p:nvGrpSpPr>
          <p:grpSpPr>
            <a:xfrm>
              <a:off x="10031879" y="1674369"/>
              <a:ext cx="699367" cy="2543935"/>
              <a:chOff x="1832083" y="1674369"/>
              <a:chExt cx="699367" cy="2543935"/>
            </a:xfrm>
          </p:grpSpPr>
          <p:sp>
            <p:nvSpPr>
              <p:cNvPr id="94" name="TextBox 93">
                <a:extLst>
                  <a:ext uri="{FF2B5EF4-FFF2-40B4-BE49-F238E27FC236}">
                    <a16:creationId xmlns:a16="http://schemas.microsoft.com/office/drawing/2014/main" id="{C8B07747-4C6C-4DEB-A680-93AF42FE89E7}"/>
                  </a:ext>
                </a:extLst>
              </p:cNvPr>
              <p:cNvSpPr txBox="1"/>
              <p:nvPr/>
            </p:nvSpPr>
            <p:spPr>
              <a:xfrm>
                <a:off x="1832083" y="1674369"/>
                <a:ext cx="699367"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9,000</a:t>
                </a:r>
              </a:p>
            </p:txBody>
          </p:sp>
          <p:sp>
            <p:nvSpPr>
              <p:cNvPr id="95" name="TextBox 94">
                <a:extLst>
                  <a:ext uri="{FF2B5EF4-FFF2-40B4-BE49-F238E27FC236}">
                    <a16:creationId xmlns:a16="http://schemas.microsoft.com/office/drawing/2014/main" id="{863229F2-FBAB-429E-BAC8-C161DDBC0134}"/>
                  </a:ext>
                </a:extLst>
              </p:cNvPr>
              <p:cNvSpPr txBox="1"/>
              <p:nvPr/>
            </p:nvSpPr>
            <p:spPr>
              <a:xfrm>
                <a:off x="2012625" y="2388977"/>
                <a:ext cx="518825"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sp>
            <p:nvSpPr>
              <p:cNvPr id="96" name="TextBox 95">
                <a:extLst>
                  <a:ext uri="{FF2B5EF4-FFF2-40B4-BE49-F238E27FC236}">
                    <a16:creationId xmlns:a16="http://schemas.microsoft.com/office/drawing/2014/main" id="{9D6575B5-4C9C-4888-868E-0AAAE0C97DFF}"/>
                  </a:ext>
                </a:extLst>
              </p:cNvPr>
              <p:cNvSpPr txBox="1"/>
              <p:nvPr/>
            </p:nvSpPr>
            <p:spPr>
              <a:xfrm>
                <a:off x="2133441" y="3103585"/>
                <a:ext cx="398009"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a:t>
                </a:r>
              </a:p>
            </p:txBody>
          </p:sp>
          <p:sp>
            <p:nvSpPr>
              <p:cNvPr id="97" name="TextBox 96">
                <a:extLst>
                  <a:ext uri="{FF2B5EF4-FFF2-40B4-BE49-F238E27FC236}">
                    <a16:creationId xmlns:a16="http://schemas.microsoft.com/office/drawing/2014/main" id="{EC6F50AA-DC47-41B7-85DB-1646BA1F09C7}"/>
                  </a:ext>
                </a:extLst>
              </p:cNvPr>
              <p:cNvSpPr txBox="1"/>
              <p:nvPr/>
            </p:nvSpPr>
            <p:spPr>
              <a:xfrm>
                <a:off x="2254254" y="3818194"/>
                <a:ext cx="277196"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grpSp>
      <p:sp>
        <p:nvSpPr>
          <p:cNvPr id="152" name="Oval 151">
            <a:extLst>
              <a:ext uri="{FF2B5EF4-FFF2-40B4-BE49-F238E27FC236}">
                <a16:creationId xmlns:a16="http://schemas.microsoft.com/office/drawing/2014/main" id="{A0601EF3-36C7-4092-8F1C-74346C545DC7}"/>
              </a:ext>
            </a:extLst>
          </p:cNvPr>
          <p:cNvSpPr/>
          <p:nvPr/>
        </p:nvSpPr>
        <p:spPr bwMode="auto">
          <a:xfrm>
            <a:off x="3105514" y="2649576"/>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3" name="Oval 152">
            <a:extLst>
              <a:ext uri="{FF2B5EF4-FFF2-40B4-BE49-F238E27FC236}">
                <a16:creationId xmlns:a16="http://schemas.microsoft.com/office/drawing/2014/main" id="{CDEAB7F0-AADB-4C5F-AECD-4356BC807998}"/>
              </a:ext>
            </a:extLst>
          </p:cNvPr>
          <p:cNvSpPr/>
          <p:nvPr/>
        </p:nvSpPr>
        <p:spPr bwMode="auto">
          <a:xfrm>
            <a:off x="4316297" y="3248557"/>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4" name="Oval 153">
            <a:extLst>
              <a:ext uri="{FF2B5EF4-FFF2-40B4-BE49-F238E27FC236}">
                <a16:creationId xmlns:a16="http://schemas.microsoft.com/office/drawing/2014/main" id="{6ED4F114-9D10-4717-8B72-B0D62C87A2D6}"/>
              </a:ext>
            </a:extLst>
          </p:cNvPr>
          <p:cNvSpPr/>
          <p:nvPr/>
        </p:nvSpPr>
        <p:spPr bwMode="auto">
          <a:xfrm>
            <a:off x="1901117" y="3853104"/>
            <a:ext cx="1206177" cy="449134"/>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5" name="TextBox 154">
            <a:extLst>
              <a:ext uri="{FF2B5EF4-FFF2-40B4-BE49-F238E27FC236}">
                <a16:creationId xmlns:a16="http://schemas.microsoft.com/office/drawing/2014/main" id="{73923BDA-BA05-4C7F-8D89-B8F1016E4ABA}"/>
              </a:ext>
            </a:extLst>
          </p:cNvPr>
          <p:cNvSpPr txBox="1"/>
          <p:nvPr/>
        </p:nvSpPr>
        <p:spPr bwMode="auto">
          <a:xfrm>
            <a:off x="4405361" y="1405628"/>
            <a:ext cx="3801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342  =  2  +  300  +  _____</a:t>
            </a:r>
          </a:p>
        </p:txBody>
      </p:sp>
      <p:sp>
        <p:nvSpPr>
          <p:cNvPr id="156" name="TextBox 155">
            <a:extLst>
              <a:ext uri="{FF2B5EF4-FFF2-40B4-BE49-F238E27FC236}">
                <a16:creationId xmlns:a16="http://schemas.microsoft.com/office/drawing/2014/main" id="{5B577574-4E34-4F39-ADE8-B41807CD8B59}"/>
              </a:ext>
            </a:extLst>
          </p:cNvPr>
          <p:cNvSpPr txBox="1"/>
          <p:nvPr/>
        </p:nvSpPr>
        <p:spPr bwMode="auto">
          <a:xfrm>
            <a:off x="7426719" y="140793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40</a:t>
            </a:r>
          </a:p>
        </p:txBody>
      </p:sp>
      <p:sp>
        <p:nvSpPr>
          <p:cNvPr id="74" name="Content Placeholder 2">
            <a:extLst>
              <a:ext uri="{FF2B5EF4-FFF2-40B4-BE49-F238E27FC236}">
                <a16:creationId xmlns:a16="http://schemas.microsoft.com/office/drawing/2014/main" id="{10886885-06E0-4852-A29E-2921DBBBFBD0}"/>
              </a:ext>
            </a:extLst>
          </p:cNvPr>
          <p:cNvSpPr txBox="1">
            <a:spLocks/>
          </p:cNvSpPr>
          <p:nvPr/>
        </p:nvSpPr>
        <p:spPr>
          <a:xfrm>
            <a:off x="594008" y="4578155"/>
            <a:ext cx="10930925" cy="14114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Complete the equation. What do you notice? Does it matter that the parts are in a different order?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Write the equation with the parts in a different order. Does it make a difference to the total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585858"/>
                </a:solidFill>
                <a:effectLst/>
                <a:uLnTx/>
                <a:uFillTx/>
                <a:latin typeface="Arial"/>
                <a:ea typeface="+mn-ea"/>
                <a:cs typeface="+mn-cs"/>
              </a:rPr>
              <a:t>Use Gattegno charts and counters to build other 3-digit numbers, including those involving zero.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79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animBg="1"/>
      <p:bldP spid="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grpSp>
        <p:nvGrpSpPr>
          <p:cNvPr id="13" name="Group 12">
            <a:extLst>
              <a:ext uri="{FF2B5EF4-FFF2-40B4-BE49-F238E27FC236}">
                <a16:creationId xmlns:a16="http://schemas.microsoft.com/office/drawing/2014/main" id="{1826EB45-EB71-46AD-81E9-BB6EDDA416FD}"/>
              </a:ext>
            </a:extLst>
          </p:cNvPr>
          <p:cNvGrpSpPr/>
          <p:nvPr/>
        </p:nvGrpSpPr>
        <p:grpSpPr>
          <a:xfrm>
            <a:off x="1993147" y="2356519"/>
            <a:ext cx="595608" cy="1825350"/>
            <a:chOff x="5936458" y="3646450"/>
            <a:chExt cx="530819" cy="1626793"/>
          </a:xfrm>
        </p:grpSpPr>
        <p:pic>
          <p:nvPicPr>
            <p:cNvPr id="14" name="Picture 13">
              <a:extLst>
                <a:ext uri="{FF2B5EF4-FFF2-40B4-BE49-F238E27FC236}">
                  <a16:creationId xmlns:a16="http://schemas.microsoft.com/office/drawing/2014/main" id="{DF7CB0A4-76F2-4305-B624-A6DFAE427E71}"/>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15" name="Picture 14">
              <a:extLst>
                <a:ext uri="{FF2B5EF4-FFF2-40B4-BE49-F238E27FC236}">
                  <a16:creationId xmlns:a16="http://schemas.microsoft.com/office/drawing/2014/main" id="{44FDE26C-103F-41B5-BBA8-AFFFB46A09DF}"/>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20" name="Picture 19">
              <a:extLst>
                <a:ext uri="{FF2B5EF4-FFF2-40B4-BE49-F238E27FC236}">
                  <a16:creationId xmlns:a16="http://schemas.microsoft.com/office/drawing/2014/main" id="{B1D29386-5AC3-4A93-A34B-6CA186B52628}"/>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21" name="Group 20">
            <a:extLst>
              <a:ext uri="{FF2B5EF4-FFF2-40B4-BE49-F238E27FC236}">
                <a16:creationId xmlns:a16="http://schemas.microsoft.com/office/drawing/2014/main" id="{B554CF5B-1D8C-4E56-8001-7E541A68B93D}"/>
              </a:ext>
            </a:extLst>
          </p:cNvPr>
          <p:cNvGrpSpPr/>
          <p:nvPr/>
        </p:nvGrpSpPr>
        <p:grpSpPr>
          <a:xfrm>
            <a:off x="4073550" y="2356519"/>
            <a:ext cx="623312" cy="1217176"/>
            <a:chOff x="8530018" y="3627932"/>
            <a:chExt cx="555509" cy="1084773"/>
          </a:xfrm>
        </p:grpSpPr>
        <p:pic>
          <p:nvPicPr>
            <p:cNvPr id="22" name="Picture 21">
              <a:extLst>
                <a:ext uri="{FF2B5EF4-FFF2-40B4-BE49-F238E27FC236}">
                  <a16:creationId xmlns:a16="http://schemas.microsoft.com/office/drawing/2014/main" id="{B0403A97-A0C3-4FBB-A41B-5CF3F9871A01}"/>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23" name="Picture 22">
              <a:extLst>
                <a:ext uri="{FF2B5EF4-FFF2-40B4-BE49-F238E27FC236}">
                  <a16:creationId xmlns:a16="http://schemas.microsoft.com/office/drawing/2014/main" id="{D864FA3A-87D4-4F45-9FF7-8BA41F217CAC}"/>
                </a:ext>
              </a:extLst>
            </p:cNvPr>
            <p:cNvPicPr>
              <a:picLocks noChangeAspect="1"/>
            </p:cNvPicPr>
            <p:nvPr/>
          </p:nvPicPr>
          <p:blipFill>
            <a:blip r:embed="rId4"/>
            <a:stretch>
              <a:fillRect/>
            </a:stretch>
          </p:blipFill>
          <p:spPr>
            <a:xfrm>
              <a:off x="8530019" y="4206574"/>
              <a:ext cx="555508" cy="506131"/>
            </a:xfrm>
            <a:prstGeom prst="rect">
              <a:avLst/>
            </a:prstGeom>
          </p:spPr>
        </p:pic>
      </p:grpSp>
      <p:grpSp>
        <p:nvGrpSpPr>
          <p:cNvPr id="24" name="Group 23">
            <a:extLst>
              <a:ext uri="{FF2B5EF4-FFF2-40B4-BE49-F238E27FC236}">
                <a16:creationId xmlns:a16="http://schemas.microsoft.com/office/drawing/2014/main" id="{54DE88D5-DD02-4329-A9BC-BA756BA81FBC}"/>
              </a:ext>
            </a:extLst>
          </p:cNvPr>
          <p:cNvGrpSpPr/>
          <p:nvPr/>
        </p:nvGrpSpPr>
        <p:grpSpPr>
          <a:xfrm>
            <a:off x="3022960" y="2356519"/>
            <a:ext cx="616384" cy="2488928"/>
            <a:chOff x="7274776" y="3634106"/>
            <a:chExt cx="549335" cy="2218192"/>
          </a:xfrm>
        </p:grpSpPr>
        <p:pic>
          <p:nvPicPr>
            <p:cNvPr id="25" name="Picture 24">
              <a:extLst>
                <a:ext uri="{FF2B5EF4-FFF2-40B4-BE49-F238E27FC236}">
                  <a16:creationId xmlns:a16="http://schemas.microsoft.com/office/drawing/2014/main" id="{2C3F7A49-80AB-4BEA-98F4-BDC664EC2131}"/>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26" name="Picture 25">
              <a:extLst>
                <a:ext uri="{FF2B5EF4-FFF2-40B4-BE49-F238E27FC236}">
                  <a16:creationId xmlns:a16="http://schemas.microsoft.com/office/drawing/2014/main" id="{8BB03DFA-5A32-4582-812C-13D228E94D9C}"/>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27" name="Picture 26">
              <a:extLst>
                <a:ext uri="{FF2B5EF4-FFF2-40B4-BE49-F238E27FC236}">
                  <a16:creationId xmlns:a16="http://schemas.microsoft.com/office/drawing/2014/main" id="{4CD6FD0A-BDA0-4318-8CE5-93EB7BBE7008}"/>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28" name="Picture 27">
              <a:extLst>
                <a:ext uri="{FF2B5EF4-FFF2-40B4-BE49-F238E27FC236}">
                  <a16:creationId xmlns:a16="http://schemas.microsoft.com/office/drawing/2014/main" id="{8F994E0D-D415-429D-B18A-48DC8DC95ED1}"/>
                </a:ext>
              </a:extLst>
            </p:cNvPr>
            <p:cNvPicPr>
              <a:picLocks noChangeAspect="1"/>
            </p:cNvPicPr>
            <p:nvPr/>
          </p:nvPicPr>
          <p:blipFill>
            <a:blip r:embed="rId5"/>
            <a:stretch>
              <a:fillRect/>
            </a:stretch>
          </p:blipFill>
          <p:spPr>
            <a:xfrm>
              <a:off x="7274776" y="5339998"/>
              <a:ext cx="549334" cy="512300"/>
            </a:xfrm>
            <a:prstGeom prst="rect">
              <a:avLst/>
            </a:prstGeom>
          </p:spPr>
        </p:pic>
      </p:gr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486401" cy="46162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would happen if we took the two ones away? Click to reveal this on the representation. Write the number we now have. </a:t>
            </a: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does the zero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S</a:t>
            </a:r>
            <a:r>
              <a:rPr kumimoji="0" lang="en-GB" sz="2000" b="0" i="0" u="none" strike="noStrike" kern="1200" cap="none" spc="0" normalizeH="0" baseline="0" noProof="0" dirty="0">
                <a:ln>
                  <a:noFill/>
                </a:ln>
                <a:solidFill>
                  <a:srgbClr val="585858"/>
                </a:solidFill>
                <a:effectLst/>
                <a:uLnTx/>
                <a:uFillTx/>
                <a:latin typeface="Arial"/>
                <a:ea typeface="+mn-ea"/>
                <a:cs typeface="+mn-cs"/>
              </a:rPr>
              <a:t>how children other representations of 3-digit numbers using place value counters and ask them to subtract all of one digit. Write the number </a:t>
            </a:r>
            <a:r>
              <a:rPr lang="en-GB" sz="2000" dirty="0">
                <a:latin typeface="Arial"/>
              </a:rPr>
              <a:t>they</a:t>
            </a:r>
            <a:r>
              <a:rPr kumimoji="0" lang="en-GB" sz="2000" b="0" i="0" u="none" strike="noStrike" kern="1200" cap="none" spc="0" normalizeH="0" baseline="0" noProof="0" dirty="0">
                <a:ln>
                  <a:noFill/>
                </a:ln>
                <a:solidFill>
                  <a:srgbClr val="585858"/>
                </a:solidFill>
                <a:effectLst/>
                <a:uLnTx/>
                <a:uFillTx/>
                <a:latin typeface="Arial"/>
                <a:ea typeface="+mn-ea"/>
                <a:cs typeface="+mn-cs"/>
              </a:rPr>
              <a:t> are left with.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a:t>
            </a:r>
            <a:r>
              <a:rPr kumimoji="0" lang="en-GB" sz="2000" b="0" i="0" u="none" strike="noStrike" kern="1200" cap="none" spc="0" normalizeH="0" baseline="0" noProof="0" dirty="0">
                <a:ln>
                  <a:noFill/>
                </a:ln>
                <a:solidFill>
                  <a:srgbClr val="585858"/>
                </a:solidFill>
                <a:effectLst/>
                <a:uLnTx/>
                <a:uFillTx/>
                <a:latin typeface="Arial"/>
                <a:ea typeface="+mn-ea"/>
                <a:cs typeface="+mn-cs"/>
              </a:rPr>
              <a:t>f I took away five tens and I now have 601, what number did I start with?</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F453B3A8-E3C7-4660-9CD2-6A5918A62B3A}"/>
              </a:ext>
            </a:extLst>
          </p:cNvPr>
          <p:cNvSpPr txBox="1"/>
          <p:nvPr/>
        </p:nvSpPr>
        <p:spPr>
          <a:xfrm>
            <a:off x="6081712" y="3194953"/>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zero represents no ones.</a:t>
            </a:r>
          </a:p>
        </p:txBody>
      </p:sp>
      <p:sp>
        <p:nvSpPr>
          <p:cNvPr id="5" name="TextBox 4">
            <a:extLst>
              <a:ext uri="{FF2B5EF4-FFF2-40B4-BE49-F238E27FC236}">
                <a16:creationId xmlns:a16="http://schemas.microsoft.com/office/drawing/2014/main" id="{4AB7D772-6CBD-4E65-9F6C-BF5AD6175F07}"/>
              </a:ext>
            </a:extLst>
          </p:cNvPr>
          <p:cNvSpPr txBox="1"/>
          <p:nvPr/>
        </p:nvSpPr>
        <p:spPr>
          <a:xfrm>
            <a:off x="3022961" y="5257800"/>
            <a:ext cx="616382" cy="369332"/>
          </a:xfrm>
          <a:prstGeom prst="rect">
            <a:avLst/>
          </a:prstGeom>
          <a:noFill/>
        </p:spPr>
        <p:txBody>
          <a:bodyPr wrap="square" rtlCol="0">
            <a:spAutoFit/>
          </a:bodyPr>
          <a:lstStyle/>
          <a:p>
            <a:r>
              <a:rPr lang="en-GB" dirty="0"/>
              <a:t>340</a:t>
            </a:r>
          </a:p>
        </p:txBody>
      </p:sp>
    </p:spTree>
    <p:extLst>
      <p:ext uri="{BB962C8B-B14F-4D97-AF65-F5344CB8AC3E}">
        <p14:creationId xmlns:p14="http://schemas.microsoft.com/office/powerpoint/2010/main" val="17426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r>
              <a:rPr lang="en-US" altLang="en-US" dirty="0"/>
              <a:t>3NPV-2 Place value in three-digit numbers</a:t>
            </a:r>
            <a:endParaRPr lang="en-GB" dirty="0"/>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486401"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defRPr/>
            </a:pPr>
            <a:r>
              <a:rPr lang="en-US" sz="2000" dirty="0">
                <a:solidFill>
                  <a:srgbClr val="000000"/>
                </a:solidFill>
                <a:latin typeface="Arial" panose="020B0604020202020204" pitchFamily="34" charset="0"/>
              </a:rPr>
              <a:t>Play ‘zap the digit’!</a:t>
            </a:r>
            <a:endParaRPr lang="en-GB" sz="2000" dirty="0">
              <a:solidFill>
                <a:srgbClr val="000000"/>
              </a:solidFill>
              <a:latin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Zap the 7 and write the equation.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digits.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numbers.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A55A9FC7-3347-4D65-BF2F-EE9278D82671}"/>
              </a:ext>
            </a:extLst>
          </p:cNvPr>
          <p:cNvSpPr txBox="1"/>
          <p:nvPr/>
        </p:nvSpPr>
        <p:spPr>
          <a:xfrm>
            <a:off x="1484026" y="2905780"/>
            <a:ext cx="403235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376</a:t>
            </a: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2B076F8-2DFC-48D0-B64E-62C748F8F13E}"/>
              </a:ext>
            </a:extLst>
          </p:cNvPr>
          <p:cNvSpPr txBox="1"/>
          <p:nvPr/>
        </p:nvSpPr>
        <p:spPr bwMode="auto">
          <a:xfrm>
            <a:off x="2550265" y="3825812"/>
            <a:ext cx="18998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a:ea typeface="Myriad Pro Semibold" charset="0"/>
                <a:cs typeface="Myriad Pro Semibold" charset="0"/>
              </a:rPr>
              <a:t>376 – 70 = 306</a:t>
            </a:r>
          </a:p>
        </p:txBody>
      </p:sp>
      <p:sp>
        <p:nvSpPr>
          <p:cNvPr id="17" name="TextBox 16">
            <a:extLst>
              <a:ext uri="{FF2B5EF4-FFF2-40B4-BE49-F238E27FC236}">
                <a16:creationId xmlns:a16="http://schemas.microsoft.com/office/drawing/2014/main" id="{8F6E6EE3-C12B-4B1D-A1ED-D2FA7A0287DD}"/>
              </a:ext>
            </a:extLst>
          </p:cNvPr>
          <p:cNvSpPr txBox="1"/>
          <p:nvPr/>
        </p:nvSpPr>
        <p:spPr>
          <a:xfrm>
            <a:off x="1870444" y="2225225"/>
            <a:ext cx="3259518"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14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3NPV-2 Place value in three-digit numbers</a:t>
            </a:r>
            <a:endParaRPr lang="en-GB" dirty="0"/>
          </a:p>
        </p:txBody>
      </p:sp>
      <p:sp>
        <p:nvSpPr>
          <p:cNvPr id="5" name="Content Placeholder 2">
            <a:extLst>
              <a:ext uri="{FF2B5EF4-FFF2-40B4-BE49-F238E27FC236}">
                <a16:creationId xmlns:a16="http://schemas.microsoft.com/office/drawing/2014/main" id="{F3D2D7B0-1783-4E30-AEC6-D3678860AE44}"/>
              </a:ext>
            </a:extLst>
          </p:cNvPr>
          <p:cNvSpPr txBox="1">
            <a:spLocks/>
          </p:cNvSpPr>
          <p:nvPr/>
        </p:nvSpPr>
        <p:spPr>
          <a:xfrm>
            <a:off x="6096000" y="1567970"/>
            <a:ext cx="5486401"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Are we taking away all the hundreds?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number is left? Why is there not a zero this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this activity using other 3-digit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15EE9318-E019-4B0B-A641-1ACA57DBA398}"/>
              </a:ext>
            </a:extLst>
          </p:cNvPr>
          <p:cNvGrpSpPr/>
          <p:nvPr/>
        </p:nvGrpSpPr>
        <p:grpSpPr>
          <a:xfrm>
            <a:off x="2545991" y="4124152"/>
            <a:ext cx="1256267" cy="1668275"/>
            <a:chOff x="5513524" y="3627932"/>
            <a:chExt cx="1675023" cy="2224366"/>
          </a:xfrm>
        </p:grpSpPr>
        <p:pic>
          <p:nvPicPr>
            <p:cNvPr id="22" name="Picture 21">
              <a:extLst>
                <a:ext uri="{FF2B5EF4-FFF2-40B4-BE49-F238E27FC236}">
                  <a16:creationId xmlns:a16="http://schemas.microsoft.com/office/drawing/2014/main" id="{7D1EE4A4-9405-4F1D-AD84-B9FB209DB271}"/>
                </a:ext>
              </a:extLst>
            </p:cNvPr>
            <p:cNvPicPr>
              <a:picLocks noChangeAspect="1"/>
            </p:cNvPicPr>
            <p:nvPr/>
          </p:nvPicPr>
          <p:blipFill>
            <a:blip r:embed="rId4"/>
            <a:stretch>
              <a:fillRect/>
            </a:stretch>
          </p:blipFill>
          <p:spPr>
            <a:xfrm>
              <a:off x="6633039" y="3627932"/>
              <a:ext cx="555508" cy="506130"/>
            </a:xfrm>
            <a:prstGeom prst="rect">
              <a:avLst/>
            </a:prstGeom>
          </p:spPr>
        </p:pic>
        <p:pic>
          <p:nvPicPr>
            <p:cNvPr id="23" name="Picture 22">
              <a:extLst>
                <a:ext uri="{FF2B5EF4-FFF2-40B4-BE49-F238E27FC236}">
                  <a16:creationId xmlns:a16="http://schemas.microsoft.com/office/drawing/2014/main" id="{E7153D5D-E016-4DB7-B21E-5DB9F8314113}"/>
                </a:ext>
              </a:extLst>
            </p:cNvPr>
            <p:cNvPicPr>
              <a:picLocks noChangeAspect="1"/>
            </p:cNvPicPr>
            <p:nvPr/>
          </p:nvPicPr>
          <p:blipFill>
            <a:blip r:embed="rId5"/>
            <a:stretch>
              <a:fillRect/>
            </a:stretch>
          </p:blipFill>
          <p:spPr>
            <a:xfrm>
              <a:off x="6044342" y="3634106"/>
              <a:ext cx="549334" cy="512300"/>
            </a:xfrm>
            <a:prstGeom prst="rect">
              <a:avLst/>
            </a:prstGeom>
          </p:spPr>
        </p:pic>
        <p:pic>
          <p:nvPicPr>
            <p:cNvPr id="24" name="Picture 23">
              <a:extLst>
                <a:ext uri="{FF2B5EF4-FFF2-40B4-BE49-F238E27FC236}">
                  <a16:creationId xmlns:a16="http://schemas.microsoft.com/office/drawing/2014/main" id="{957A9279-75E3-414E-AAAB-7C6190256E12}"/>
                </a:ext>
              </a:extLst>
            </p:cNvPr>
            <p:cNvPicPr>
              <a:picLocks noChangeAspect="1"/>
            </p:cNvPicPr>
            <p:nvPr/>
          </p:nvPicPr>
          <p:blipFill>
            <a:blip r:embed="rId6"/>
            <a:stretch>
              <a:fillRect/>
            </a:stretch>
          </p:blipFill>
          <p:spPr>
            <a:xfrm>
              <a:off x="5513524" y="3646450"/>
              <a:ext cx="530818" cy="487612"/>
            </a:xfrm>
            <a:prstGeom prst="rect">
              <a:avLst/>
            </a:prstGeom>
          </p:spPr>
        </p:pic>
        <p:pic>
          <p:nvPicPr>
            <p:cNvPr id="25" name="Picture 24">
              <a:extLst>
                <a:ext uri="{FF2B5EF4-FFF2-40B4-BE49-F238E27FC236}">
                  <a16:creationId xmlns:a16="http://schemas.microsoft.com/office/drawing/2014/main" id="{1101C323-8E68-4707-8C62-7A9205CA8662}"/>
                </a:ext>
              </a:extLst>
            </p:cNvPr>
            <p:cNvPicPr>
              <a:picLocks noChangeAspect="1"/>
            </p:cNvPicPr>
            <p:nvPr/>
          </p:nvPicPr>
          <p:blipFill>
            <a:blip r:embed="rId5"/>
            <a:stretch>
              <a:fillRect/>
            </a:stretch>
          </p:blipFill>
          <p:spPr>
            <a:xfrm>
              <a:off x="6044342" y="4227184"/>
              <a:ext cx="549334" cy="512300"/>
            </a:xfrm>
            <a:prstGeom prst="rect">
              <a:avLst/>
            </a:prstGeom>
          </p:spPr>
        </p:pic>
        <p:pic>
          <p:nvPicPr>
            <p:cNvPr id="26" name="Picture 25">
              <a:extLst>
                <a:ext uri="{FF2B5EF4-FFF2-40B4-BE49-F238E27FC236}">
                  <a16:creationId xmlns:a16="http://schemas.microsoft.com/office/drawing/2014/main" id="{D677A59A-1BC1-48F1-A32A-253923D777D6}"/>
                </a:ext>
              </a:extLst>
            </p:cNvPr>
            <p:cNvPicPr>
              <a:picLocks noChangeAspect="1"/>
            </p:cNvPicPr>
            <p:nvPr/>
          </p:nvPicPr>
          <p:blipFill>
            <a:blip r:embed="rId5"/>
            <a:stretch>
              <a:fillRect/>
            </a:stretch>
          </p:blipFill>
          <p:spPr>
            <a:xfrm>
              <a:off x="6044342" y="4785631"/>
              <a:ext cx="549334" cy="512300"/>
            </a:xfrm>
            <a:prstGeom prst="rect">
              <a:avLst/>
            </a:prstGeom>
          </p:spPr>
        </p:pic>
        <p:pic>
          <p:nvPicPr>
            <p:cNvPr id="27" name="Picture 26">
              <a:extLst>
                <a:ext uri="{FF2B5EF4-FFF2-40B4-BE49-F238E27FC236}">
                  <a16:creationId xmlns:a16="http://schemas.microsoft.com/office/drawing/2014/main" id="{2880742D-6130-47CC-81D8-33BE111DE3C7}"/>
                </a:ext>
              </a:extLst>
            </p:cNvPr>
            <p:cNvPicPr>
              <a:picLocks noChangeAspect="1"/>
            </p:cNvPicPr>
            <p:nvPr/>
          </p:nvPicPr>
          <p:blipFill>
            <a:blip r:embed="rId4"/>
            <a:stretch>
              <a:fillRect/>
            </a:stretch>
          </p:blipFill>
          <p:spPr>
            <a:xfrm>
              <a:off x="6633039" y="4206575"/>
              <a:ext cx="555508" cy="506130"/>
            </a:xfrm>
            <a:prstGeom prst="rect">
              <a:avLst/>
            </a:prstGeom>
          </p:spPr>
        </p:pic>
        <p:pic>
          <p:nvPicPr>
            <p:cNvPr id="28" name="Picture 27">
              <a:extLst>
                <a:ext uri="{FF2B5EF4-FFF2-40B4-BE49-F238E27FC236}">
                  <a16:creationId xmlns:a16="http://schemas.microsoft.com/office/drawing/2014/main" id="{9FFB7BDA-A589-4686-B1EF-23E72C60B201}"/>
                </a:ext>
              </a:extLst>
            </p:cNvPr>
            <p:cNvPicPr>
              <a:picLocks noChangeAspect="1"/>
            </p:cNvPicPr>
            <p:nvPr/>
          </p:nvPicPr>
          <p:blipFill>
            <a:blip r:embed="rId5"/>
            <a:stretch>
              <a:fillRect/>
            </a:stretch>
          </p:blipFill>
          <p:spPr>
            <a:xfrm>
              <a:off x="6044342" y="5339998"/>
              <a:ext cx="549334" cy="512300"/>
            </a:xfrm>
            <a:prstGeom prst="rect">
              <a:avLst/>
            </a:prstGeom>
          </p:spPr>
        </p:pic>
      </p:grpSp>
      <p:grpSp>
        <p:nvGrpSpPr>
          <p:cNvPr id="29" name="Group 28">
            <a:extLst>
              <a:ext uri="{FF2B5EF4-FFF2-40B4-BE49-F238E27FC236}">
                <a16:creationId xmlns:a16="http://schemas.microsoft.com/office/drawing/2014/main" id="{7272B17C-F926-444C-87F7-4B640300DE02}"/>
              </a:ext>
            </a:extLst>
          </p:cNvPr>
          <p:cNvGrpSpPr/>
          <p:nvPr/>
        </p:nvGrpSpPr>
        <p:grpSpPr>
          <a:xfrm>
            <a:off x="2545989" y="4565079"/>
            <a:ext cx="398114" cy="793057"/>
            <a:chOff x="5513524" y="4215834"/>
            <a:chExt cx="530818" cy="1057409"/>
          </a:xfrm>
        </p:grpSpPr>
        <p:pic>
          <p:nvPicPr>
            <p:cNvPr id="30" name="Picture 29">
              <a:extLst>
                <a:ext uri="{FF2B5EF4-FFF2-40B4-BE49-F238E27FC236}">
                  <a16:creationId xmlns:a16="http://schemas.microsoft.com/office/drawing/2014/main" id="{90CC7230-B5D4-410F-BEDD-9C91611159F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797" b="96203" l="5814" r="89535">
                          <a14:foregroundMark x1="71512" y1="10759" x2="40698" y2="11392"/>
                          <a14:foregroundMark x1="33140" y1="35443" x2="79651" y2="51899"/>
                          <a14:foregroundMark x1="40116" y1="87342" x2="56395" y2="92405"/>
                          <a14:foregroundMark x1="49419" y1="96835" x2="49419" y2="96835"/>
                          <a14:foregroundMark x1="49419" y1="96835" x2="40116" y2="94937"/>
                          <a14:foregroundMark x1="83140" y1="56329" x2="83140" y2="56329"/>
                          <a14:foregroundMark x1="83140" y1="56329" x2="84302" y2="55696"/>
                          <a14:foregroundMark x1="87209" y1="62025" x2="87209" y2="62025"/>
                          <a14:foregroundMark x1="87209" y1="62025" x2="88372" y2="56962"/>
                          <a14:foregroundMark x1="89535" y1="55063" x2="89535" y2="55063"/>
                          <a14:foregroundMark x1="50581" y1="10759" x2="50581" y2="10759"/>
                          <a14:foregroundMark x1="50581" y1="10759" x2="48256" y2="8861"/>
                          <a14:foregroundMark x1="44767" y1="9494" x2="44767" y2="9494"/>
                          <a14:foregroundMark x1="44186" y1="8228" x2="44186" y2="8228"/>
                          <a14:foregroundMark x1="61047" y1="20886" x2="29651" y2="84810"/>
                          <a14:foregroundMark x1="18605" y1="30380" x2="12209" y2="67722"/>
                          <a14:foregroundMark x1="11628" y1="56962" x2="11628" y2="56962"/>
                          <a14:foregroundMark x1="5814" y1="69620" x2="6395" y2="56329"/>
                          <a14:foregroundMark x1="12791" y1="55696" x2="12791" y2="55696"/>
                          <a14:foregroundMark x1="42442" y1="7595" x2="42442" y2="7595"/>
                          <a14:foregroundMark x1="36047" y1="6329" x2="48256" y2="3797"/>
                        </a14:backgroundRemoval>
                      </a14:imgEffect>
                    </a14:imgLayer>
                  </a14:imgProps>
                </a:ext>
              </a:extLst>
            </a:blip>
            <a:stretch>
              <a:fillRect/>
            </a:stretch>
          </p:blipFill>
          <p:spPr>
            <a:xfrm>
              <a:off x="5513524" y="4215834"/>
              <a:ext cx="530818" cy="487612"/>
            </a:xfrm>
            <a:prstGeom prst="rect">
              <a:avLst/>
            </a:prstGeom>
          </p:spPr>
        </p:pic>
        <p:pic>
          <p:nvPicPr>
            <p:cNvPr id="31" name="Picture 30">
              <a:extLst>
                <a:ext uri="{FF2B5EF4-FFF2-40B4-BE49-F238E27FC236}">
                  <a16:creationId xmlns:a16="http://schemas.microsoft.com/office/drawing/2014/main" id="{4744E7D3-0CFD-4FDA-875B-411F8B44A37D}"/>
                </a:ext>
              </a:extLst>
            </p:cNvPr>
            <p:cNvPicPr>
              <a:picLocks noChangeAspect="1"/>
            </p:cNvPicPr>
            <p:nvPr/>
          </p:nvPicPr>
          <p:blipFill>
            <a:blip r:embed="rId6"/>
            <a:stretch>
              <a:fillRect/>
            </a:stretch>
          </p:blipFill>
          <p:spPr>
            <a:xfrm>
              <a:off x="5513524" y="4785631"/>
              <a:ext cx="530818" cy="487612"/>
            </a:xfrm>
            <a:prstGeom prst="rect">
              <a:avLst/>
            </a:prstGeom>
          </p:spPr>
        </p:pic>
      </p:grpSp>
      <p:grpSp>
        <p:nvGrpSpPr>
          <p:cNvPr id="32" name="Group 31">
            <a:extLst>
              <a:ext uri="{FF2B5EF4-FFF2-40B4-BE49-F238E27FC236}">
                <a16:creationId xmlns:a16="http://schemas.microsoft.com/office/drawing/2014/main" id="{79415AD6-2829-4B27-BBB8-0F62D3DA5A17}"/>
              </a:ext>
            </a:extLst>
          </p:cNvPr>
          <p:cNvGrpSpPr/>
          <p:nvPr/>
        </p:nvGrpSpPr>
        <p:grpSpPr>
          <a:xfrm>
            <a:off x="2786943" y="1930483"/>
            <a:ext cx="805559" cy="801044"/>
            <a:chOff x="4608703" y="1179394"/>
            <a:chExt cx="1074079" cy="1068059"/>
          </a:xfrm>
        </p:grpSpPr>
        <p:sp>
          <p:nvSpPr>
            <p:cNvPr id="33" name="Oval 32">
              <a:extLst>
                <a:ext uri="{FF2B5EF4-FFF2-40B4-BE49-F238E27FC236}">
                  <a16:creationId xmlns:a16="http://schemas.microsoft.com/office/drawing/2014/main" id="{176205FA-1566-463A-8638-AD0C45DE48D3}"/>
                </a:ext>
              </a:extLst>
            </p:cNvPr>
            <p:cNvSpPr/>
            <p:nvPr/>
          </p:nvSpPr>
          <p:spPr>
            <a:xfrm>
              <a:off x="4614720" y="1179394"/>
              <a:ext cx="1068062" cy="106805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CC90FBCC-FB04-42E2-85C3-6BAD711CA9E6}"/>
                </a:ext>
              </a:extLst>
            </p:cNvPr>
            <p:cNvSpPr txBox="1"/>
            <p:nvPr/>
          </p:nvSpPr>
          <p:spPr>
            <a:xfrm>
              <a:off x="4608703" y="1417365"/>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p>
          </p:txBody>
        </p:sp>
      </p:grpSp>
      <p:grpSp>
        <p:nvGrpSpPr>
          <p:cNvPr id="7" name="Group 6">
            <a:extLst>
              <a:ext uri="{FF2B5EF4-FFF2-40B4-BE49-F238E27FC236}">
                <a16:creationId xmlns:a16="http://schemas.microsoft.com/office/drawing/2014/main" id="{3E6F51FE-08D9-4C9B-B453-57E65D690E1A}"/>
              </a:ext>
            </a:extLst>
          </p:cNvPr>
          <p:cNvGrpSpPr/>
          <p:nvPr/>
        </p:nvGrpSpPr>
        <p:grpSpPr>
          <a:xfrm>
            <a:off x="1561731" y="2614217"/>
            <a:ext cx="1347035" cy="1297916"/>
            <a:chOff x="1561731" y="2614217"/>
            <a:chExt cx="1347035" cy="1297916"/>
          </a:xfrm>
        </p:grpSpPr>
        <p:grpSp>
          <p:nvGrpSpPr>
            <p:cNvPr id="36" name="Group 35">
              <a:extLst>
                <a:ext uri="{FF2B5EF4-FFF2-40B4-BE49-F238E27FC236}">
                  <a16:creationId xmlns:a16="http://schemas.microsoft.com/office/drawing/2014/main" id="{8C5F3DED-2A19-41D0-88E5-6A50F1A8FA42}"/>
                </a:ext>
              </a:extLst>
            </p:cNvPr>
            <p:cNvGrpSpPr/>
            <p:nvPr/>
          </p:nvGrpSpPr>
          <p:grpSpPr>
            <a:xfrm>
              <a:off x="1561731" y="3092449"/>
              <a:ext cx="820304" cy="819684"/>
              <a:chOff x="4128726" y="2582700"/>
              <a:chExt cx="1093739" cy="1092912"/>
            </a:xfrm>
          </p:grpSpPr>
          <p:sp>
            <p:nvSpPr>
              <p:cNvPr id="38" name="Oval 37">
                <a:extLst>
                  <a:ext uri="{FF2B5EF4-FFF2-40B4-BE49-F238E27FC236}">
                    <a16:creationId xmlns:a16="http://schemas.microsoft.com/office/drawing/2014/main" id="{676314C4-FF8E-4B78-BFBD-3A4BFC270CEF}"/>
                  </a:ext>
                </a:extLst>
              </p:cNvPr>
              <p:cNvSpPr/>
              <p:nvPr/>
            </p:nvSpPr>
            <p:spPr>
              <a:xfrm>
                <a:off x="4128726" y="258270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56089FE2-AF07-4EF4-9323-F81D44EA1B2B}"/>
                  </a:ext>
                </a:extLst>
              </p:cNvPr>
              <p:cNvSpPr txBox="1"/>
              <p:nvPr/>
            </p:nvSpPr>
            <p:spPr>
              <a:xfrm>
                <a:off x="4148387" y="2828643"/>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grpSp>
        <p:cxnSp>
          <p:nvCxnSpPr>
            <p:cNvPr id="37" name="Straight Connector 36">
              <a:extLst>
                <a:ext uri="{FF2B5EF4-FFF2-40B4-BE49-F238E27FC236}">
                  <a16:creationId xmlns:a16="http://schemas.microsoft.com/office/drawing/2014/main" id="{65B20D22-38B6-413D-97B5-B6AA0F4A6883}"/>
                </a:ext>
              </a:extLst>
            </p:cNvPr>
            <p:cNvCxnSpPr>
              <a:cxnSpLocks/>
              <a:stCxn id="33" idx="3"/>
              <a:endCxn id="38" idx="0"/>
            </p:cNvCxnSpPr>
            <p:nvPr/>
          </p:nvCxnSpPr>
          <p:spPr>
            <a:xfrm flipH="1">
              <a:off x="1971574" y="2614217"/>
              <a:ext cx="937192" cy="47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6B8222A4-89BA-4F83-BDEA-059FBE732E09}"/>
              </a:ext>
            </a:extLst>
          </p:cNvPr>
          <p:cNvGrpSpPr/>
          <p:nvPr/>
        </p:nvGrpSpPr>
        <p:grpSpPr>
          <a:xfrm>
            <a:off x="3475192" y="2614217"/>
            <a:ext cx="1411007" cy="1297916"/>
            <a:chOff x="3475192" y="2614217"/>
            <a:chExt cx="1411007" cy="1297916"/>
          </a:xfrm>
        </p:grpSpPr>
        <p:grpSp>
          <p:nvGrpSpPr>
            <p:cNvPr id="41" name="Group 40">
              <a:extLst>
                <a:ext uri="{FF2B5EF4-FFF2-40B4-BE49-F238E27FC236}">
                  <a16:creationId xmlns:a16="http://schemas.microsoft.com/office/drawing/2014/main" id="{C1738318-C028-49AE-9ABE-8AF2740FD52F}"/>
                </a:ext>
              </a:extLst>
            </p:cNvPr>
            <p:cNvGrpSpPr/>
            <p:nvPr/>
          </p:nvGrpSpPr>
          <p:grpSpPr>
            <a:xfrm>
              <a:off x="4066513" y="3092447"/>
              <a:ext cx="819686" cy="819686"/>
              <a:chOff x="6205477" y="2582698"/>
              <a:chExt cx="1092915" cy="1092915"/>
            </a:xfrm>
          </p:grpSpPr>
          <p:sp>
            <p:nvSpPr>
              <p:cNvPr id="43" name="Oval 42">
                <a:extLst>
                  <a:ext uri="{FF2B5EF4-FFF2-40B4-BE49-F238E27FC236}">
                    <a16:creationId xmlns:a16="http://schemas.microsoft.com/office/drawing/2014/main" id="{41EF694E-F23A-4B9E-8FA0-D33DF0D8DF89}"/>
                  </a:ext>
                </a:extLst>
              </p:cNvPr>
              <p:cNvSpPr/>
              <p:nvPr/>
            </p:nvSpPr>
            <p:spPr>
              <a:xfrm>
                <a:off x="6205477"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E47D0019-C1E6-4FCB-A8F9-B6703446C395}"/>
                  </a:ext>
                </a:extLst>
              </p:cNvPr>
              <p:cNvSpPr txBox="1"/>
              <p:nvPr/>
            </p:nvSpPr>
            <p:spPr>
              <a:xfrm>
                <a:off x="6211886" y="2825883"/>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142</a:t>
                </a:r>
              </a:p>
            </p:txBody>
          </p:sp>
        </p:grpSp>
        <p:cxnSp>
          <p:nvCxnSpPr>
            <p:cNvPr id="42" name="Straight Connector 41">
              <a:extLst>
                <a:ext uri="{FF2B5EF4-FFF2-40B4-BE49-F238E27FC236}">
                  <a16:creationId xmlns:a16="http://schemas.microsoft.com/office/drawing/2014/main" id="{F6BF44A8-9932-44B6-B592-DCDAF365E855}"/>
                </a:ext>
              </a:extLst>
            </p:cNvPr>
            <p:cNvCxnSpPr>
              <a:cxnSpLocks/>
              <a:stCxn id="33" idx="5"/>
              <a:endCxn id="43" idx="0"/>
            </p:cNvCxnSpPr>
            <p:nvPr/>
          </p:nvCxnSpPr>
          <p:spPr>
            <a:xfrm>
              <a:off x="3475192" y="2614217"/>
              <a:ext cx="1001164"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2407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08333E-7 3.7037E-7 L -0.06081 -0.06134 " pathEditMode="relative" rAng="0" ptsTypes="AA">
                                      <p:cBhvr>
                                        <p:cTn id="8" dur="2000" fill="hold"/>
                                        <p:tgtEl>
                                          <p:spTgt spid="29"/>
                                        </p:tgtEl>
                                        <p:attrNameLst>
                                          <p:attrName>ppt_x</p:attrName>
                                          <p:attrName>ppt_y</p:attrName>
                                        </p:attrNameLst>
                                      </p:cBhvr>
                                      <p:rCtr x="-3047" y="-307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54167E-6 3.33333E-6 L 0.10273 -0.00348 " pathEditMode="relative" rAng="0" ptsTypes="AA">
                                      <p:cBhvr>
                                        <p:cTn id="14" dur="2000" fill="hold"/>
                                        <p:tgtEl>
                                          <p:spTgt spid="21"/>
                                        </p:tgtEl>
                                        <p:attrNameLst>
                                          <p:attrName>ppt_x</p:attrName>
                                          <p:attrName>ppt_y</p:attrName>
                                        </p:attrNameLst>
                                      </p:cBhvr>
                                      <p:rCtr x="5130"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F2F8E-F201-4FB6-BF5C-124C8BCE2F59}"/>
              </a:ext>
            </a:extLst>
          </p:cNvPr>
          <p:cNvSpPr>
            <a:spLocks noGrp="1"/>
          </p:cNvSpPr>
          <p:nvPr>
            <p:ph type="title"/>
          </p:nvPr>
        </p:nvSpPr>
        <p:spPr/>
        <p:txBody>
          <a:bodyPr/>
          <a:lstStyle/>
          <a:p>
            <a:r>
              <a:rPr lang="en-US" altLang="en-US"/>
              <a:t>3NPV-2 Place value in three-digit numbers</a:t>
            </a:r>
            <a:endParaRPr lang="en-GB" dirty="0"/>
          </a:p>
        </p:txBody>
      </p:sp>
      <p:sp>
        <p:nvSpPr>
          <p:cNvPr id="6" name="TextBox 5">
            <a:extLst>
              <a:ext uri="{FF2B5EF4-FFF2-40B4-BE49-F238E27FC236}">
                <a16:creationId xmlns:a16="http://schemas.microsoft.com/office/drawing/2014/main" id="{3B192052-9771-4D73-A038-2467C2738EB5}"/>
              </a:ext>
            </a:extLst>
          </p:cNvPr>
          <p:cNvSpPr txBox="1"/>
          <p:nvPr/>
        </p:nvSpPr>
        <p:spPr bwMode="auto">
          <a:xfrm>
            <a:off x="1534225" y="1434244"/>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257</a:t>
            </a:r>
          </a:p>
        </p:txBody>
      </p:sp>
      <p:sp>
        <p:nvSpPr>
          <p:cNvPr id="7" name="TextBox 6">
            <a:extLst>
              <a:ext uri="{FF2B5EF4-FFF2-40B4-BE49-F238E27FC236}">
                <a16:creationId xmlns:a16="http://schemas.microsoft.com/office/drawing/2014/main" id="{13E59840-ABCE-45E5-95D1-3644EF1A1E57}"/>
              </a:ext>
            </a:extLst>
          </p:cNvPr>
          <p:cNvSpPr txBox="1"/>
          <p:nvPr/>
        </p:nvSpPr>
        <p:spPr bwMode="auto">
          <a:xfrm>
            <a:off x="4461244" y="1434244"/>
            <a:ext cx="655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275</a:t>
            </a:r>
          </a:p>
        </p:txBody>
      </p:sp>
      <p:sp>
        <p:nvSpPr>
          <p:cNvPr id="11" name="TextBox 10">
            <a:extLst>
              <a:ext uri="{FF2B5EF4-FFF2-40B4-BE49-F238E27FC236}">
                <a16:creationId xmlns:a16="http://schemas.microsoft.com/office/drawing/2014/main" id="{C1D73911-7E25-4790-815F-15FDF421BBA0}"/>
              </a:ext>
            </a:extLst>
          </p:cNvPr>
          <p:cNvSpPr txBox="1"/>
          <p:nvPr/>
        </p:nvSpPr>
        <p:spPr bwMode="auto">
          <a:xfrm>
            <a:off x="3142004" y="143424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&lt;</a:t>
            </a:r>
          </a:p>
        </p:txBody>
      </p:sp>
      <p:sp>
        <p:nvSpPr>
          <p:cNvPr id="2" name="Content Placeholder 2">
            <a:extLst>
              <a:ext uri="{FF2B5EF4-FFF2-40B4-BE49-F238E27FC236}">
                <a16:creationId xmlns:a16="http://schemas.microsoft.com/office/drawing/2014/main" id="{55DFE035-34C2-4CFD-9D90-07DE34306AC0}"/>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marR="0" lvl="0" indent="-342900" algn="l" defTabSz="914400" rtl="0" eaLnBrk="0" fontAlgn="base" latinLnBrk="0" hangingPunct="0">
              <a:lnSpc>
                <a:spcPct val="107000"/>
              </a:lnSpc>
              <a:spcBef>
                <a:spcPct val="20000"/>
              </a:spcBef>
              <a:spcAft>
                <a:spcPts val="800"/>
              </a:spcAft>
              <a:buClr>
                <a:srgbClr val="00628C"/>
              </a:buClr>
              <a:buSzTx/>
              <a:buFont typeface="Arial" panose="020B0604020202020204" pitchFamily="34" charset="0"/>
              <a:buChar char="•"/>
              <a:tabLst>
                <a:tab pos="457200" algn="l"/>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What is the same about the two numbers represented? What is different?</a:t>
            </a:r>
            <a:endParaRPr kumimoji="0" lang="en-GB" sz="2000" b="0" i="0" u="none" strike="noStrike" kern="1200" cap="none" spc="0" normalizeH="0" baseline="0" noProof="0" dirty="0">
              <a:ln>
                <a:noFill/>
              </a:ln>
              <a:solidFill>
                <a:srgbClr val="58585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20000"/>
              </a:spcBef>
              <a:spcAft>
                <a:spcPts val="800"/>
              </a:spcAft>
              <a:buClr>
                <a:srgbClr val="00628C"/>
              </a:buClr>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Which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number is greater? To find out compare each digit in turn, starting with the highest value digit, the hundreds. Then move to the tens</a:t>
            </a:r>
            <a:r>
              <a:rPr lang="en-GB" sz="2000" dirty="0">
                <a:latin typeface="Arial" panose="020B0604020202020204" pitchFamily="34" charset="0"/>
                <a:ea typeface="Calibri" panose="020F0502020204030204" pitchFamily="34" charset="0"/>
                <a:cs typeface="Times New Roman" panose="02020603050405020304" pitchFamily="18" charset="0"/>
              </a:rPr>
              <a:t>. T</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he first number </a:t>
            </a:r>
            <a:r>
              <a:rPr kumimoji="0" lang="en-GB" sz="2000" b="0" i="0" u="none" strike="noStrike" kern="1200" cap="none" spc="0" normalizeH="0" baseline="0" noProof="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has 5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tens and the second has 7 tens, so the second number has the highest value. Can you explain why?</a:t>
            </a:r>
            <a:endParaRPr kumimoji="0" lang="en-GB" sz="2000" b="0" i="0" u="none" strike="noStrike" kern="1200" cap="none" spc="0" normalizeH="0" baseline="0" noProof="0" dirty="0">
              <a:ln>
                <a:noFill/>
              </a:ln>
              <a:solidFill>
                <a:srgbClr val="58585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20000"/>
              </a:spcBef>
              <a:spcAft>
                <a:spcPts val="800"/>
              </a:spcAft>
              <a:buClr>
                <a:srgbClr val="00628C"/>
              </a:buClr>
              <a:buSzTx/>
              <a:buFont typeface="Arial" panose="020B0604020202020204" pitchFamily="34" charset="0"/>
              <a:buChar char="•"/>
              <a:tabLst>
                <a:tab pos="457200" algn="l"/>
              </a:tabLst>
              <a:defRPr/>
            </a:pPr>
            <a:r>
              <a:rPr kumimoji="0" lang="en-US"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Repeat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Times New Roman" panose="02020603050405020304" pitchFamily="18" charset="0"/>
              </a:rPr>
              <a:t>with other pairs of 3-digit numbers. </a:t>
            </a:r>
            <a:endParaRPr kumimoji="0" lang="en-GB" sz="2000" b="0" i="0" u="none" strike="noStrike" kern="1200" cap="none" spc="0" normalizeH="0" baseline="0" noProof="0" dirty="0">
              <a:ln>
                <a:noFill/>
              </a:ln>
              <a:solidFill>
                <a:srgbClr val="585858"/>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71FEBE3B-8132-4B3C-9A82-6DDF31EA62DF}"/>
              </a:ext>
            </a:extLst>
          </p:cNvPr>
          <p:cNvGrpSpPr/>
          <p:nvPr/>
        </p:nvGrpSpPr>
        <p:grpSpPr>
          <a:xfrm>
            <a:off x="596022" y="2001941"/>
            <a:ext cx="2046315" cy="3987649"/>
            <a:chOff x="860293" y="2001941"/>
            <a:chExt cx="2046315" cy="3987649"/>
          </a:xfrm>
        </p:grpSpPr>
        <p:pic>
          <p:nvPicPr>
            <p:cNvPr id="4" name="Picture 3">
              <a:extLst>
                <a:ext uri="{FF2B5EF4-FFF2-40B4-BE49-F238E27FC236}">
                  <a16:creationId xmlns:a16="http://schemas.microsoft.com/office/drawing/2014/main" id="{249211BA-18F1-4A47-A518-4095EA602C6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39841" y="2178604"/>
              <a:ext cx="1966767" cy="3543886"/>
            </a:xfrm>
            <a:prstGeom prst="rect">
              <a:avLst/>
            </a:prstGeom>
          </p:spPr>
        </p:pic>
        <p:sp>
          <p:nvSpPr>
            <p:cNvPr id="5" name="Rectangle 4">
              <a:extLst>
                <a:ext uri="{FF2B5EF4-FFF2-40B4-BE49-F238E27FC236}">
                  <a16:creationId xmlns:a16="http://schemas.microsoft.com/office/drawing/2014/main" id="{7A502142-D96E-48B8-AA8B-8F171BA829C5}"/>
                </a:ext>
              </a:extLst>
            </p:cNvPr>
            <p:cNvSpPr/>
            <p:nvPr/>
          </p:nvSpPr>
          <p:spPr bwMode="auto">
            <a:xfrm>
              <a:off x="860293" y="2001941"/>
              <a:ext cx="546476" cy="3987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54D24ED-37A7-45D1-88DC-307B6C8FB1D7}"/>
                </a:ext>
              </a:extLst>
            </p:cNvPr>
            <p:cNvSpPr/>
            <p:nvPr/>
          </p:nvSpPr>
          <p:spPr bwMode="auto">
            <a:xfrm>
              <a:off x="1895795" y="2559238"/>
              <a:ext cx="393412" cy="248349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C6A34AC7-A060-43FF-95E4-99C6F3BA8280}"/>
                </a:ext>
              </a:extLst>
            </p:cNvPr>
            <p:cNvSpPr/>
            <p:nvPr/>
          </p:nvSpPr>
          <p:spPr bwMode="auto">
            <a:xfrm>
              <a:off x="2353849" y="2559238"/>
              <a:ext cx="393412" cy="3008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6" name="Group 15">
            <a:extLst>
              <a:ext uri="{FF2B5EF4-FFF2-40B4-BE49-F238E27FC236}">
                <a16:creationId xmlns:a16="http://schemas.microsoft.com/office/drawing/2014/main" id="{4F89F3EB-4304-47BC-A028-C7EF46103B05}"/>
              </a:ext>
            </a:extLst>
          </p:cNvPr>
          <p:cNvGrpSpPr/>
          <p:nvPr/>
        </p:nvGrpSpPr>
        <p:grpSpPr>
          <a:xfrm>
            <a:off x="3430070" y="2001941"/>
            <a:ext cx="2235200" cy="3987649"/>
            <a:chOff x="3630507" y="2001941"/>
            <a:chExt cx="2235200" cy="3987649"/>
          </a:xfrm>
        </p:grpSpPr>
        <p:pic>
          <p:nvPicPr>
            <p:cNvPr id="8" name="Picture 7">
              <a:extLst>
                <a:ext uri="{FF2B5EF4-FFF2-40B4-BE49-F238E27FC236}">
                  <a16:creationId xmlns:a16="http://schemas.microsoft.com/office/drawing/2014/main" id="{67861A04-67F5-4D24-B582-6725A0034AF5}"/>
                </a:ext>
              </a:extLst>
            </p:cNvPr>
            <p:cNvPicPr>
              <a:picLocks noChangeAspect="1"/>
            </p:cNvPicPr>
            <p:nvPr/>
          </p:nvPicPr>
          <p:blipFill rotWithShape="1">
            <a:blip r:embed="rId4">
              <a:extLst>
                <a:ext uri="{28A0092B-C50C-407E-A947-70E740481C1C}">
                  <a14:useLocalDpi xmlns:a14="http://schemas.microsoft.com/office/drawing/2010/main" val="0"/>
                </a:ext>
              </a:extLst>
            </a:blip>
            <a:srcRect r="-7411"/>
            <a:stretch/>
          </p:blipFill>
          <p:spPr>
            <a:xfrm>
              <a:off x="3630507" y="2178604"/>
              <a:ext cx="2235200" cy="3543886"/>
            </a:xfrm>
            <a:prstGeom prst="rect">
              <a:avLst/>
            </a:prstGeom>
          </p:spPr>
        </p:pic>
        <p:sp>
          <p:nvSpPr>
            <p:cNvPr id="13" name="Rectangle 12">
              <a:extLst>
                <a:ext uri="{FF2B5EF4-FFF2-40B4-BE49-F238E27FC236}">
                  <a16:creationId xmlns:a16="http://schemas.microsoft.com/office/drawing/2014/main" id="{AD935110-BAE0-4B9D-BF05-B9738940D85E}"/>
                </a:ext>
              </a:extLst>
            </p:cNvPr>
            <p:cNvSpPr/>
            <p:nvPr/>
          </p:nvSpPr>
          <p:spPr bwMode="auto">
            <a:xfrm>
              <a:off x="3771694" y="2001941"/>
              <a:ext cx="546476" cy="398764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5115DB09-034E-44B5-AB39-AEAB6F1FF4F1}"/>
                </a:ext>
              </a:extLst>
            </p:cNvPr>
            <p:cNvSpPr/>
            <p:nvPr/>
          </p:nvSpPr>
          <p:spPr bwMode="auto">
            <a:xfrm>
              <a:off x="4370805" y="2559238"/>
              <a:ext cx="393412" cy="248349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id="{91D6F45F-6F32-4FD5-A8E3-8AF803E08DDA}"/>
                </a:ext>
              </a:extLst>
            </p:cNvPr>
            <p:cNvSpPr/>
            <p:nvPr/>
          </p:nvSpPr>
          <p:spPr bwMode="auto">
            <a:xfrm>
              <a:off x="5265250" y="2559238"/>
              <a:ext cx="393412" cy="30083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1"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8" name="Group 17">
            <a:extLst>
              <a:ext uri="{FF2B5EF4-FFF2-40B4-BE49-F238E27FC236}">
                <a16:creationId xmlns:a16="http://schemas.microsoft.com/office/drawing/2014/main" id="{A510F2CD-BC91-442C-B233-21B7B5002671}"/>
              </a:ext>
            </a:extLst>
          </p:cNvPr>
          <p:cNvGrpSpPr/>
          <p:nvPr/>
        </p:nvGrpSpPr>
        <p:grpSpPr>
          <a:xfrm>
            <a:off x="2084749" y="2581497"/>
            <a:ext cx="409219" cy="334290"/>
            <a:chOff x="4400447" y="4277313"/>
            <a:chExt cx="526853" cy="430385"/>
          </a:xfrm>
        </p:grpSpPr>
        <p:sp>
          <p:nvSpPr>
            <p:cNvPr id="19" name="Oval 18">
              <a:extLst>
                <a:ext uri="{FF2B5EF4-FFF2-40B4-BE49-F238E27FC236}">
                  <a16:creationId xmlns:a16="http://schemas.microsoft.com/office/drawing/2014/main" id="{E007D0D6-6459-49A1-AAA8-9603507BC63A}"/>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D686383B-F70D-4CCE-A7D2-A1D4950BAE65}"/>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21" name="Group 20">
            <a:extLst>
              <a:ext uri="{FF2B5EF4-FFF2-40B4-BE49-F238E27FC236}">
                <a16:creationId xmlns:a16="http://schemas.microsoft.com/office/drawing/2014/main" id="{45396581-EE2B-494E-A235-25A9A329DBC7}"/>
              </a:ext>
            </a:extLst>
          </p:cNvPr>
          <p:cNvGrpSpPr/>
          <p:nvPr/>
        </p:nvGrpSpPr>
        <p:grpSpPr>
          <a:xfrm>
            <a:off x="1157907" y="2581497"/>
            <a:ext cx="420982" cy="334291"/>
            <a:chOff x="470679" y="3447045"/>
            <a:chExt cx="575098" cy="456671"/>
          </a:xfrm>
        </p:grpSpPr>
        <p:sp>
          <p:nvSpPr>
            <p:cNvPr id="22" name="Oval 21">
              <a:extLst>
                <a:ext uri="{FF2B5EF4-FFF2-40B4-BE49-F238E27FC236}">
                  <a16:creationId xmlns:a16="http://schemas.microsoft.com/office/drawing/2014/main" id="{FD07C502-F1E2-4A5C-8854-48E275E95E27}"/>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89D43D61-4DC4-46EA-8948-1935B116C6D3}"/>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24" name="Group 23">
            <a:extLst>
              <a:ext uri="{FF2B5EF4-FFF2-40B4-BE49-F238E27FC236}">
                <a16:creationId xmlns:a16="http://schemas.microsoft.com/office/drawing/2014/main" id="{514B882A-1744-4BF6-96B0-CDBE24B9BC0D}"/>
              </a:ext>
            </a:extLst>
          </p:cNvPr>
          <p:cNvGrpSpPr/>
          <p:nvPr/>
        </p:nvGrpSpPr>
        <p:grpSpPr>
          <a:xfrm>
            <a:off x="1624230" y="2581497"/>
            <a:ext cx="409219" cy="334291"/>
            <a:chOff x="5676460" y="4277312"/>
            <a:chExt cx="526852" cy="430385"/>
          </a:xfrm>
        </p:grpSpPr>
        <p:sp>
          <p:nvSpPr>
            <p:cNvPr id="25" name="Oval 24">
              <a:extLst>
                <a:ext uri="{FF2B5EF4-FFF2-40B4-BE49-F238E27FC236}">
                  <a16:creationId xmlns:a16="http://schemas.microsoft.com/office/drawing/2014/main" id="{BA97C618-7D13-4A08-8FDC-41489709CE82}"/>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543BB65B-2368-4AD6-BFD4-DF0BB737A072}"/>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32" name="Group 31">
            <a:extLst>
              <a:ext uri="{FF2B5EF4-FFF2-40B4-BE49-F238E27FC236}">
                <a16:creationId xmlns:a16="http://schemas.microsoft.com/office/drawing/2014/main" id="{06173A75-31C7-43A3-8022-CE205D8A1194}"/>
              </a:ext>
            </a:extLst>
          </p:cNvPr>
          <p:cNvGrpSpPr/>
          <p:nvPr/>
        </p:nvGrpSpPr>
        <p:grpSpPr>
          <a:xfrm>
            <a:off x="2084749" y="2977089"/>
            <a:ext cx="409219" cy="334290"/>
            <a:chOff x="4400447" y="4277313"/>
            <a:chExt cx="526853" cy="430385"/>
          </a:xfrm>
        </p:grpSpPr>
        <p:sp>
          <p:nvSpPr>
            <p:cNvPr id="33" name="Oval 32">
              <a:extLst>
                <a:ext uri="{FF2B5EF4-FFF2-40B4-BE49-F238E27FC236}">
                  <a16:creationId xmlns:a16="http://schemas.microsoft.com/office/drawing/2014/main" id="{5BF68C2E-4E19-4F03-B486-3424742E792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EA82CFAF-E874-4FF2-9EA2-784DECC2B690}"/>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35" name="Group 34">
            <a:extLst>
              <a:ext uri="{FF2B5EF4-FFF2-40B4-BE49-F238E27FC236}">
                <a16:creationId xmlns:a16="http://schemas.microsoft.com/office/drawing/2014/main" id="{745EB88B-9DFD-479C-9EE6-C0F35E0D6CB3}"/>
              </a:ext>
            </a:extLst>
          </p:cNvPr>
          <p:cNvGrpSpPr/>
          <p:nvPr/>
        </p:nvGrpSpPr>
        <p:grpSpPr>
          <a:xfrm>
            <a:off x="1157907" y="2977089"/>
            <a:ext cx="420982" cy="334291"/>
            <a:chOff x="470679" y="3447045"/>
            <a:chExt cx="575098" cy="456671"/>
          </a:xfrm>
        </p:grpSpPr>
        <p:sp>
          <p:nvSpPr>
            <p:cNvPr id="36" name="Oval 35">
              <a:extLst>
                <a:ext uri="{FF2B5EF4-FFF2-40B4-BE49-F238E27FC236}">
                  <a16:creationId xmlns:a16="http://schemas.microsoft.com/office/drawing/2014/main" id="{94274B84-62AB-4F4B-8B59-4CB1443CF689}"/>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B6EAAFC5-7CEC-4912-9FB7-12710DE1FC91}"/>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38" name="Group 37">
            <a:extLst>
              <a:ext uri="{FF2B5EF4-FFF2-40B4-BE49-F238E27FC236}">
                <a16:creationId xmlns:a16="http://schemas.microsoft.com/office/drawing/2014/main" id="{42266CA7-4D5D-482E-9F6D-3DCDE076010C}"/>
              </a:ext>
            </a:extLst>
          </p:cNvPr>
          <p:cNvGrpSpPr/>
          <p:nvPr/>
        </p:nvGrpSpPr>
        <p:grpSpPr>
          <a:xfrm>
            <a:off x="1624230" y="2977089"/>
            <a:ext cx="409219" cy="334291"/>
            <a:chOff x="5676460" y="4277312"/>
            <a:chExt cx="526852" cy="430385"/>
          </a:xfrm>
        </p:grpSpPr>
        <p:sp>
          <p:nvSpPr>
            <p:cNvPr id="39" name="Oval 38">
              <a:extLst>
                <a:ext uri="{FF2B5EF4-FFF2-40B4-BE49-F238E27FC236}">
                  <a16:creationId xmlns:a16="http://schemas.microsoft.com/office/drawing/2014/main" id="{A831D461-10BC-458E-9CB1-3D24E5EBD3D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01EE3688-A8D6-43F5-BAC9-1AF151E184A0}"/>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41" name="Group 40">
            <a:extLst>
              <a:ext uri="{FF2B5EF4-FFF2-40B4-BE49-F238E27FC236}">
                <a16:creationId xmlns:a16="http://schemas.microsoft.com/office/drawing/2014/main" id="{B97066CB-BD3A-4F82-A54D-7D06351DB1E3}"/>
              </a:ext>
            </a:extLst>
          </p:cNvPr>
          <p:cNvGrpSpPr/>
          <p:nvPr/>
        </p:nvGrpSpPr>
        <p:grpSpPr>
          <a:xfrm>
            <a:off x="2084749" y="3366066"/>
            <a:ext cx="409219" cy="334290"/>
            <a:chOff x="4400447" y="4277313"/>
            <a:chExt cx="526853" cy="430385"/>
          </a:xfrm>
        </p:grpSpPr>
        <p:sp>
          <p:nvSpPr>
            <p:cNvPr id="42" name="Oval 41">
              <a:extLst>
                <a:ext uri="{FF2B5EF4-FFF2-40B4-BE49-F238E27FC236}">
                  <a16:creationId xmlns:a16="http://schemas.microsoft.com/office/drawing/2014/main" id="{F715CDEF-199C-4D8E-B33C-7E2A56F1E1C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F32A5319-9744-43E9-974C-0410697264F9}"/>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44" name="Group 43">
            <a:extLst>
              <a:ext uri="{FF2B5EF4-FFF2-40B4-BE49-F238E27FC236}">
                <a16:creationId xmlns:a16="http://schemas.microsoft.com/office/drawing/2014/main" id="{71AE0C92-6121-42D5-9CE5-DE79EC2F570C}"/>
              </a:ext>
            </a:extLst>
          </p:cNvPr>
          <p:cNvGrpSpPr/>
          <p:nvPr/>
        </p:nvGrpSpPr>
        <p:grpSpPr>
          <a:xfrm>
            <a:off x="1624230" y="3366066"/>
            <a:ext cx="409219" cy="334291"/>
            <a:chOff x="5676460" y="4277312"/>
            <a:chExt cx="526852" cy="430385"/>
          </a:xfrm>
        </p:grpSpPr>
        <p:sp>
          <p:nvSpPr>
            <p:cNvPr id="45" name="Oval 44">
              <a:extLst>
                <a:ext uri="{FF2B5EF4-FFF2-40B4-BE49-F238E27FC236}">
                  <a16:creationId xmlns:a16="http://schemas.microsoft.com/office/drawing/2014/main" id="{90923E06-E575-4E6B-9385-3232A5DDDAB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03BD02E6-AE46-466C-A260-EE004C3546D5}"/>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47" name="Group 46">
            <a:extLst>
              <a:ext uri="{FF2B5EF4-FFF2-40B4-BE49-F238E27FC236}">
                <a16:creationId xmlns:a16="http://schemas.microsoft.com/office/drawing/2014/main" id="{99D2C418-1D33-4093-8CFB-F934370F9906}"/>
              </a:ext>
            </a:extLst>
          </p:cNvPr>
          <p:cNvGrpSpPr/>
          <p:nvPr/>
        </p:nvGrpSpPr>
        <p:grpSpPr>
          <a:xfrm>
            <a:off x="2084749" y="3754702"/>
            <a:ext cx="409219" cy="334290"/>
            <a:chOff x="4400447" y="4277313"/>
            <a:chExt cx="526853" cy="430385"/>
          </a:xfrm>
        </p:grpSpPr>
        <p:sp>
          <p:nvSpPr>
            <p:cNvPr id="48" name="Oval 47">
              <a:extLst>
                <a:ext uri="{FF2B5EF4-FFF2-40B4-BE49-F238E27FC236}">
                  <a16:creationId xmlns:a16="http://schemas.microsoft.com/office/drawing/2014/main" id="{698329CF-F4DB-41CF-807B-D66785D3F896}"/>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49FB5591-C7C5-48DD-BB46-233DABD64A64}"/>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0" name="Group 49">
            <a:extLst>
              <a:ext uri="{FF2B5EF4-FFF2-40B4-BE49-F238E27FC236}">
                <a16:creationId xmlns:a16="http://schemas.microsoft.com/office/drawing/2014/main" id="{BF4BAE59-D0C7-46C6-B2EA-9CDF4DBA9C1F}"/>
              </a:ext>
            </a:extLst>
          </p:cNvPr>
          <p:cNvGrpSpPr/>
          <p:nvPr/>
        </p:nvGrpSpPr>
        <p:grpSpPr>
          <a:xfrm>
            <a:off x="1624230" y="3754702"/>
            <a:ext cx="409219" cy="334291"/>
            <a:chOff x="5676460" y="4277312"/>
            <a:chExt cx="526852" cy="430385"/>
          </a:xfrm>
        </p:grpSpPr>
        <p:sp>
          <p:nvSpPr>
            <p:cNvPr id="51" name="Oval 50">
              <a:extLst>
                <a:ext uri="{FF2B5EF4-FFF2-40B4-BE49-F238E27FC236}">
                  <a16:creationId xmlns:a16="http://schemas.microsoft.com/office/drawing/2014/main" id="{7C1FCAC4-B14B-4FB9-A83F-E7794ACBB940}"/>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52" name="TextBox 51">
              <a:extLst>
                <a:ext uri="{FF2B5EF4-FFF2-40B4-BE49-F238E27FC236}">
                  <a16:creationId xmlns:a16="http://schemas.microsoft.com/office/drawing/2014/main" id="{130677A8-EA77-4D96-AB6F-C5BB2AED88F9}"/>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3" name="Group 52">
            <a:extLst>
              <a:ext uri="{FF2B5EF4-FFF2-40B4-BE49-F238E27FC236}">
                <a16:creationId xmlns:a16="http://schemas.microsoft.com/office/drawing/2014/main" id="{729CDF6F-17F0-4DEF-8BD7-0674542A70F3}"/>
              </a:ext>
            </a:extLst>
          </p:cNvPr>
          <p:cNvGrpSpPr/>
          <p:nvPr/>
        </p:nvGrpSpPr>
        <p:grpSpPr>
          <a:xfrm>
            <a:off x="2084749" y="4150670"/>
            <a:ext cx="409219" cy="334290"/>
            <a:chOff x="4400447" y="4277313"/>
            <a:chExt cx="526853" cy="430385"/>
          </a:xfrm>
        </p:grpSpPr>
        <p:sp>
          <p:nvSpPr>
            <p:cNvPr id="54" name="Oval 53">
              <a:extLst>
                <a:ext uri="{FF2B5EF4-FFF2-40B4-BE49-F238E27FC236}">
                  <a16:creationId xmlns:a16="http://schemas.microsoft.com/office/drawing/2014/main" id="{0C9BAD28-DE26-4B03-9293-D8297F6E5E1A}"/>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4EDE90C8-4409-4B0A-9C81-9773866BFA88}"/>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56" name="Group 55">
            <a:extLst>
              <a:ext uri="{FF2B5EF4-FFF2-40B4-BE49-F238E27FC236}">
                <a16:creationId xmlns:a16="http://schemas.microsoft.com/office/drawing/2014/main" id="{DBF70A00-EAB5-495A-83E0-0A537269A016}"/>
              </a:ext>
            </a:extLst>
          </p:cNvPr>
          <p:cNvGrpSpPr/>
          <p:nvPr/>
        </p:nvGrpSpPr>
        <p:grpSpPr>
          <a:xfrm>
            <a:off x="1624230" y="4150670"/>
            <a:ext cx="409219" cy="334291"/>
            <a:chOff x="5676460" y="4277312"/>
            <a:chExt cx="526852" cy="430385"/>
          </a:xfrm>
        </p:grpSpPr>
        <p:sp>
          <p:nvSpPr>
            <p:cNvPr id="57" name="Oval 56">
              <a:extLst>
                <a:ext uri="{FF2B5EF4-FFF2-40B4-BE49-F238E27FC236}">
                  <a16:creationId xmlns:a16="http://schemas.microsoft.com/office/drawing/2014/main" id="{C82820A3-89BA-4E87-8C56-881B793B8363}"/>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58" name="TextBox 57">
              <a:extLst>
                <a:ext uri="{FF2B5EF4-FFF2-40B4-BE49-F238E27FC236}">
                  <a16:creationId xmlns:a16="http://schemas.microsoft.com/office/drawing/2014/main" id="{5926F4D4-A573-49C5-A52E-86AC33E5C5BB}"/>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59" name="Group 58">
            <a:extLst>
              <a:ext uri="{FF2B5EF4-FFF2-40B4-BE49-F238E27FC236}">
                <a16:creationId xmlns:a16="http://schemas.microsoft.com/office/drawing/2014/main" id="{EA6F3067-40FF-4803-AB15-8FB5A845F481}"/>
              </a:ext>
            </a:extLst>
          </p:cNvPr>
          <p:cNvGrpSpPr/>
          <p:nvPr/>
        </p:nvGrpSpPr>
        <p:grpSpPr>
          <a:xfrm>
            <a:off x="2084749" y="4539647"/>
            <a:ext cx="409219" cy="334290"/>
            <a:chOff x="4400447" y="4277313"/>
            <a:chExt cx="526853" cy="430385"/>
          </a:xfrm>
        </p:grpSpPr>
        <p:sp>
          <p:nvSpPr>
            <p:cNvPr id="60" name="Oval 59">
              <a:extLst>
                <a:ext uri="{FF2B5EF4-FFF2-40B4-BE49-F238E27FC236}">
                  <a16:creationId xmlns:a16="http://schemas.microsoft.com/office/drawing/2014/main" id="{C377B366-7E27-4622-9D27-290D2AB21D93}"/>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5552475B-2B56-4ABF-A4BA-F152593A694A}"/>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65" name="Group 64">
            <a:extLst>
              <a:ext uri="{FF2B5EF4-FFF2-40B4-BE49-F238E27FC236}">
                <a16:creationId xmlns:a16="http://schemas.microsoft.com/office/drawing/2014/main" id="{007DEC7C-0CD5-4F5F-AAB6-071C799221AC}"/>
              </a:ext>
            </a:extLst>
          </p:cNvPr>
          <p:cNvGrpSpPr/>
          <p:nvPr/>
        </p:nvGrpSpPr>
        <p:grpSpPr>
          <a:xfrm>
            <a:off x="2084749" y="4928283"/>
            <a:ext cx="409219" cy="334290"/>
            <a:chOff x="4400447" y="4277313"/>
            <a:chExt cx="526853" cy="430385"/>
          </a:xfrm>
        </p:grpSpPr>
        <p:sp>
          <p:nvSpPr>
            <p:cNvPr id="66" name="Oval 65">
              <a:extLst>
                <a:ext uri="{FF2B5EF4-FFF2-40B4-BE49-F238E27FC236}">
                  <a16:creationId xmlns:a16="http://schemas.microsoft.com/office/drawing/2014/main" id="{8365D829-F7F2-4B89-B2B2-86B4F160DC73}"/>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67" name="TextBox 66">
              <a:extLst>
                <a:ext uri="{FF2B5EF4-FFF2-40B4-BE49-F238E27FC236}">
                  <a16:creationId xmlns:a16="http://schemas.microsoft.com/office/drawing/2014/main" id="{E2448789-F170-4AF7-9F69-FEB0E3CED698}"/>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1" name="Group 70">
            <a:extLst>
              <a:ext uri="{FF2B5EF4-FFF2-40B4-BE49-F238E27FC236}">
                <a16:creationId xmlns:a16="http://schemas.microsoft.com/office/drawing/2014/main" id="{70350AD2-67ED-4C99-A6AB-F279D4C6E558}"/>
              </a:ext>
            </a:extLst>
          </p:cNvPr>
          <p:cNvGrpSpPr/>
          <p:nvPr/>
        </p:nvGrpSpPr>
        <p:grpSpPr>
          <a:xfrm>
            <a:off x="5072216" y="2581497"/>
            <a:ext cx="409219" cy="334290"/>
            <a:chOff x="4400447" y="4277313"/>
            <a:chExt cx="526853" cy="430385"/>
          </a:xfrm>
        </p:grpSpPr>
        <p:sp>
          <p:nvSpPr>
            <p:cNvPr id="72" name="Oval 71">
              <a:extLst>
                <a:ext uri="{FF2B5EF4-FFF2-40B4-BE49-F238E27FC236}">
                  <a16:creationId xmlns:a16="http://schemas.microsoft.com/office/drawing/2014/main" id="{A9AFA357-DDEC-4DF8-8B08-B0A31501CDCE}"/>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E1BD3AE9-CEE8-4A6F-8078-2A2A239D6146}"/>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74" name="Group 73">
            <a:extLst>
              <a:ext uri="{FF2B5EF4-FFF2-40B4-BE49-F238E27FC236}">
                <a16:creationId xmlns:a16="http://schemas.microsoft.com/office/drawing/2014/main" id="{DFBBA40D-1FDE-4AFF-8A37-9DABE3E8E9A7}"/>
              </a:ext>
            </a:extLst>
          </p:cNvPr>
          <p:cNvGrpSpPr/>
          <p:nvPr/>
        </p:nvGrpSpPr>
        <p:grpSpPr>
          <a:xfrm>
            <a:off x="4145374" y="2581497"/>
            <a:ext cx="420982" cy="334291"/>
            <a:chOff x="470679" y="3447045"/>
            <a:chExt cx="575098" cy="456671"/>
          </a:xfrm>
        </p:grpSpPr>
        <p:sp>
          <p:nvSpPr>
            <p:cNvPr id="75" name="Oval 74">
              <a:extLst>
                <a:ext uri="{FF2B5EF4-FFF2-40B4-BE49-F238E27FC236}">
                  <a16:creationId xmlns:a16="http://schemas.microsoft.com/office/drawing/2014/main" id="{5E7F9FBD-CECE-4548-BBF9-6A935976147E}"/>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79B28681-B44C-4140-84FF-934649CD7365}"/>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77" name="Group 76">
            <a:extLst>
              <a:ext uri="{FF2B5EF4-FFF2-40B4-BE49-F238E27FC236}">
                <a16:creationId xmlns:a16="http://schemas.microsoft.com/office/drawing/2014/main" id="{ED475F9D-CFD9-4F7C-8F89-31A4844A2155}"/>
              </a:ext>
            </a:extLst>
          </p:cNvPr>
          <p:cNvGrpSpPr/>
          <p:nvPr/>
        </p:nvGrpSpPr>
        <p:grpSpPr>
          <a:xfrm>
            <a:off x="4611697" y="2581497"/>
            <a:ext cx="409219" cy="334291"/>
            <a:chOff x="5676460" y="4277312"/>
            <a:chExt cx="526852" cy="430385"/>
          </a:xfrm>
        </p:grpSpPr>
        <p:sp>
          <p:nvSpPr>
            <p:cNvPr id="78" name="Oval 77">
              <a:extLst>
                <a:ext uri="{FF2B5EF4-FFF2-40B4-BE49-F238E27FC236}">
                  <a16:creationId xmlns:a16="http://schemas.microsoft.com/office/drawing/2014/main" id="{9A8F7010-0B82-424A-BC3A-3C0C36476FBD}"/>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6C210F2D-D497-4941-8143-6A6FCF169117}"/>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0" name="Group 79">
            <a:extLst>
              <a:ext uri="{FF2B5EF4-FFF2-40B4-BE49-F238E27FC236}">
                <a16:creationId xmlns:a16="http://schemas.microsoft.com/office/drawing/2014/main" id="{C8B293E2-7CC2-45F3-ADA3-1EF5DFF7351B}"/>
              </a:ext>
            </a:extLst>
          </p:cNvPr>
          <p:cNvGrpSpPr/>
          <p:nvPr/>
        </p:nvGrpSpPr>
        <p:grpSpPr>
          <a:xfrm>
            <a:off x="5072216" y="2977089"/>
            <a:ext cx="409219" cy="334290"/>
            <a:chOff x="4400447" y="4277313"/>
            <a:chExt cx="526853" cy="430385"/>
          </a:xfrm>
        </p:grpSpPr>
        <p:sp>
          <p:nvSpPr>
            <p:cNvPr id="81" name="Oval 80">
              <a:extLst>
                <a:ext uri="{FF2B5EF4-FFF2-40B4-BE49-F238E27FC236}">
                  <a16:creationId xmlns:a16="http://schemas.microsoft.com/office/drawing/2014/main" id="{92D44408-5CD8-4603-807C-3E22ED22AF20}"/>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FAC76DC8-42F6-4EDB-82E3-ACFCF1A6359B}"/>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83" name="Group 82">
            <a:extLst>
              <a:ext uri="{FF2B5EF4-FFF2-40B4-BE49-F238E27FC236}">
                <a16:creationId xmlns:a16="http://schemas.microsoft.com/office/drawing/2014/main" id="{070E66CF-0756-4810-A03A-90AFC4D483F1}"/>
              </a:ext>
            </a:extLst>
          </p:cNvPr>
          <p:cNvGrpSpPr/>
          <p:nvPr/>
        </p:nvGrpSpPr>
        <p:grpSpPr>
          <a:xfrm>
            <a:off x="4145374" y="2977089"/>
            <a:ext cx="420982" cy="334291"/>
            <a:chOff x="470679" y="3447045"/>
            <a:chExt cx="575098" cy="456671"/>
          </a:xfrm>
        </p:grpSpPr>
        <p:sp>
          <p:nvSpPr>
            <p:cNvPr id="84" name="Oval 83">
              <a:extLst>
                <a:ext uri="{FF2B5EF4-FFF2-40B4-BE49-F238E27FC236}">
                  <a16:creationId xmlns:a16="http://schemas.microsoft.com/office/drawing/2014/main" id="{6E7FB988-F9B1-4C10-8EA0-A462B5F4A567}"/>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85" name="TextBox 84">
              <a:extLst>
                <a:ext uri="{FF2B5EF4-FFF2-40B4-BE49-F238E27FC236}">
                  <a16:creationId xmlns:a16="http://schemas.microsoft.com/office/drawing/2014/main" id="{8F3D1EDB-FFCA-424F-A705-001A34119D7D}"/>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grpSp>
      <p:grpSp>
        <p:nvGrpSpPr>
          <p:cNvPr id="86" name="Group 85">
            <a:extLst>
              <a:ext uri="{FF2B5EF4-FFF2-40B4-BE49-F238E27FC236}">
                <a16:creationId xmlns:a16="http://schemas.microsoft.com/office/drawing/2014/main" id="{41C64012-D9F1-486A-B276-79C7F01971A2}"/>
              </a:ext>
            </a:extLst>
          </p:cNvPr>
          <p:cNvGrpSpPr/>
          <p:nvPr/>
        </p:nvGrpSpPr>
        <p:grpSpPr>
          <a:xfrm>
            <a:off x="4611697" y="2977089"/>
            <a:ext cx="409219" cy="334291"/>
            <a:chOff x="5676460" y="4277312"/>
            <a:chExt cx="526852" cy="430385"/>
          </a:xfrm>
        </p:grpSpPr>
        <p:sp>
          <p:nvSpPr>
            <p:cNvPr id="87" name="Oval 86">
              <a:extLst>
                <a:ext uri="{FF2B5EF4-FFF2-40B4-BE49-F238E27FC236}">
                  <a16:creationId xmlns:a16="http://schemas.microsoft.com/office/drawing/2014/main" id="{FDA919C3-12DB-4CDD-B36D-56C8B88A416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06A5106C-7A83-4136-BDE4-E64CF481BE04}"/>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89" name="Group 88">
            <a:extLst>
              <a:ext uri="{FF2B5EF4-FFF2-40B4-BE49-F238E27FC236}">
                <a16:creationId xmlns:a16="http://schemas.microsoft.com/office/drawing/2014/main" id="{CEE8BAC4-4DC9-451A-B385-C952CDF6F1CB}"/>
              </a:ext>
            </a:extLst>
          </p:cNvPr>
          <p:cNvGrpSpPr/>
          <p:nvPr/>
        </p:nvGrpSpPr>
        <p:grpSpPr>
          <a:xfrm>
            <a:off x="5072216" y="3366066"/>
            <a:ext cx="409219" cy="334290"/>
            <a:chOff x="4400447" y="4277313"/>
            <a:chExt cx="526853" cy="430385"/>
          </a:xfrm>
        </p:grpSpPr>
        <p:sp>
          <p:nvSpPr>
            <p:cNvPr id="90" name="Oval 89">
              <a:extLst>
                <a:ext uri="{FF2B5EF4-FFF2-40B4-BE49-F238E27FC236}">
                  <a16:creationId xmlns:a16="http://schemas.microsoft.com/office/drawing/2014/main" id="{582568AA-B24A-4CDB-B8CD-72B1504B49BF}"/>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91" name="TextBox 90">
              <a:extLst>
                <a:ext uri="{FF2B5EF4-FFF2-40B4-BE49-F238E27FC236}">
                  <a16:creationId xmlns:a16="http://schemas.microsoft.com/office/drawing/2014/main" id="{487CA3A4-49B9-4A8B-B00B-91555F81860D}"/>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2" name="Group 91">
            <a:extLst>
              <a:ext uri="{FF2B5EF4-FFF2-40B4-BE49-F238E27FC236}">
                <a16:creationId xmlns:a16="http://schemas.microsoft.com/office/drawing/2014/main" id="{C991F9A1-2FF2-4E90-88BC-30F43D2DAB17}"/>
              </a:ext>
            </a:extLst>
          </p:cNvPr>
          <p:cNvGrpSpPr/>
          <p:nvPr/>
        </p:nvGrpSpPr>
        <p:grpSpPr>
          <a:xfrm>
            <a:off x="4611697" y="3366066"/>
            <a:ext cx="409219" cy="334291"/>
            <a:chOff x="5676460" y="4277312"/>
            <a:chExt cx="526852" cy="430385"/>
          </a:xfrm>
        </p:grpSpPr>
        <p:sp>
          <p:nvSpPr>
            <p:cNvPr id="93" name="Oval 92">
              <a:extLst>
                <a:ext uri="{FF2B5EF4-FFF2-40B4-BE49-F238E27FC236}">
                  <a16:creationId xmlns:a16="http://schemas.microsoft.com/office/drawing/2014/main" id="{52CC7C2E-E963-473F-A9BF-4001BC01B5CB}"/>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7E3B9CD5-5AFE-48FF-BA59-8ABC978634FC}"/>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95" name="Group 94">
            <a:extLst>
              <a:ext uri="{FF2B5EF4-FFF2-40B4-BE49-F238E27FC236}">
                <a16:creationId xmlns:a16="http://schemas.microsoft.com/office/drawing/2014/main" id="{F7400F82-02E5-4F1F-BCA9-2B1C9DE28BDD}"/>
              </a:ext>
            </a:extLst>
          </p:cNvPr>
          <p:cNvGrpSpPr/>
          <p:nvPr/>
        </p:nvGrpSpPr>
        <p:grpSpPr>
          <a:xfrm>
            <a:off x="5072216" y="3754702"/>
            <a:ext cx="409219" cy="334290"/>
            <a:chOff x="4400447" y="4277313"/>
            <a:chExt cx="526853" cy="430385"/>
          </a:xfrm>
        </p:grpSpPr>
        <p:sp>
          <p:nvSpPr>
            <p:cNvPr id="96" name="Oval 95">
              <a:extLst>
                <a:ext uri="{FF2B5EF4-FFF2-40B4-BE49-F238E27FC236}">
                  <a16:creationId xmlns:a16="http://schemas.microsoft.com/office/drawing/2014/main" id="{511A1A54-5512-4EFD-B0AC-D400D0A6C138}"/>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97" name="TextBox 96">
              <a:extLst>
                <a:ext uri="{FF2B5EF4-FFF2-40B4-BE49-F238E27FC236}">
                  <a16:creationId xmlns:a16="http://schemas.microsoft.com/office/drawing/2014/main" id="{107FB824-1C34-43BC-BC0F-92362AD00754}"/>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98" name="Group 97">
            <a:extLst>
              <a:ext uri="{FF2B5EF4-FFF2-40B4-BE49-F238E27FC236}">
                <a16:creationId xmlns:a16="http://schemas.microsoft.com/office/drawing/2014/main" id="{85B51D9C-5083-4322-9AF8-289DF70B8C5D}"/>
              </a:ext>
            </a:extLst>
          </p:cNvPr>
          <p:cNvGrpSpPr/>
          <p:nvPr/>
        </p:nvGrpSpPr>
        <p:grpSpPr>
          <a:xfrm>
            <a:off x="4611697" y="3754702"/>
            <a:ext cx="409219" cy="334291"/>
            <a:chOff x="5676460" y="4277312"/>
            <a:chExt cx="526852" cy="430385"/>
          </a:xfrm>
        </p:grpSpPr>
        <p:sp>
          <p:nvSpPr>
            <p:cNvPr id="99" name="Oval 98">
              <a:extLst>
                <a:ext uri="{FF2B5EF4-FFF2-40B4-BE49-F238E27FC236}">
                  <a16:creationId xmlns:a16="http://schemas.microsoft.com/office/drawing/2014/main" id="{D953C19C-DDDE-4B6C-8D63-782E280B392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F474139A-D513-44B3-BB24-6796164A71F0}"/>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01" name="Group 100">
            <a:extLst>
              <a:ext uri="{FF2B5EF4-FFF2-40B4-BE49-F238E27FC236}">
                <a16:creationId xmlns:a16="http://schemas.microsoft.com/office/drawing/2014/main" id="{C5230CD7-DE64-45F6-9C4C-92259E832F33}"/>
              </a:ext>
            </a:extLst>
          </p:cNvPr>
          <p:cNvGrpSpPr/>
          <p:nvPr/>
        </p:nvGrpSpPr>
        <p:grpSpPr>
          <a:xfrm>
            <a:off x="5072216" y="4150670"/>
            <a:ext cx="409219" cy="334290"/>
            <a:chOff x="4400447" y="4277313"/>
            <a:chExt cx="526853" cy="430385"/>
          </a:xfrm>
        </p:grpSpPr>
        <p:sp>
          <p:nvSpPr>
            <p:cNvPr id="102" name="Oval 101">
              <a:extLst>
                <a:ext uri="{FF2B5EF4-FFF2-40B4-BE49-F238E27FC236}">
                  <a16:creationId xmlns:a16="http://schemas.microsoft.com/office/drawing/2014/main" id="{B965FCB9-9EB4-4070-8CA6-209B5A02A6E2}"/>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BE3EF891-762A-404C-AB6F-0D090ECB54D5}"/>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grpSp>
      <p:grpSp>
        <p:nvGrpSpPr>
          <p:cNvPr id="104" name="Group 103">
            <a:extLst>
              <a:ext uri="{FF2B5EF4-FFF2-40B4-BE49-F238E27FC236}">
                <a16:creationId xmlns:a16="http://schemas.microsoft.com/office/drawing/2014/main" id="{A05BFE3E-D84B-4A76-8C5F-F2510DC8A0A3}"/>
              </a:ext>
            </a:extLst>
          </p:cNvPr>
          <p:cNvGrpSpPr/>
          <p:nvPr/>
        </p:nvGrpSpPr>
        <p:grpSpPr>
          <a:xfrm>
            <a:off x="4611697" y="4150670"/>
            <a:ext cx="409219" cy="334291"/>
            <a:chOff x="5676460" y="4277312"/>
            <a:chExt cx="526852" cy="430385"/>
          </a:xfrm>
        </p:grpSpPr>
        <p:sp>
          <p:nvSpPr>
            <p:cNvPr id="105" name="Oval 104">
              <a:extLst>
                <a:ext uri="{FF2B5EF4-FFF2-40B4-BE49-F238E27FC236}">
                  <a16:creationId xmlns:a16="http://schemas.microsoft.com/office/drawing/2014/main" id="{EEF26E68-E835-4721-8F6E-A78E112D771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0675967F-13AF-4B90-BBE8-A5E2C88AA5F6}"/>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0" name="Group 109">
            <a:extLst>
              <a:ext uri="{FF2B5EF4-FFF2-40B4-BE49-F238E27FC236}">
                <a16:creationId xmlns:a16="http://schemas.microsoft.com/office/drawing/2014/main" id="{910FD84E-5C43-43FD-B1D2-7E359F48BE88}"/>
              </a:ext>
            </a:extLst>
          </p:cNvPr>
          <p:cNvGrpSpPr/>
          <p:nvPr/>
        </p:nvGrpSpPr>
        <p:grpSpPr>
          <a:xfrm>
            <a:off x="4611697" y="4539647"/>
            <a:ext cx="409219" cy="334291"/>
            <a:chOff x="5676460" y="4277312"/>
            <a:chExt cx="526852" cy="430385"/>
          </a:xfrm>
        </p:grpSpPr>
        <p:sp>
          <p:nvSpPr>
            <p:cNvPr id="111" name="Oval 110">
              <a:extLst>
                <a:ext uri="{FF2B5EF4-FFF2-40B4-BE49-F238E27FC236}">
                  <a16:creationId xmlns:a16="http://schemas.microsoft.com/office/drawing/2014/main" id="{073DFDE9-97B5-448C-95EE-7566BAB86974}"/>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FEDADAB5-9656-4BBD-AE7B-DA1A8B389957}"/>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6" name="Group 115">
            <a:extLst>
              <a:ext uri="{FF2B5EF4-FFF2-40B4-BE49-F238E27FC236}">
                <a16:creationId xmlns:a16="http://schemas.microsoft.com/office/drawing/2014/main" id="{3DB5CF75-747B-481A-B01D-4B17CE4B2931}"/>
              </a:ext>
            </a:extLst>
          </p:cNvPr>
          <p:cNvGrpSpPr/>
          <p:nvPr/>
        </p:nvGrpSpPr>
        <p:grpSpPr>
          <a:xfrm>
            <a:off x="4611697" y="4928283"/>
            <a:ext cx="409219" cy="334291"/>
            <a:chOff x="5676460" y="4277312"/>
            <a:chExt cx="526852" cy="430385"/>
          </a:xfrm>
        </p:grpSpPr>
        <p:sp>
          <p:nvSpPr>
            <p:cNvPr id="117" name="Oval 116">
              <a:extLst>
                <a:ext uri="{FF2B5EF4-FFF2-40B4-BE49-F238E27FC236}">
                  <a16:creationId xmlns:a16="http://schemas.microsoft.com/office/drawing/2014/main" id="{7CD6F3AE-8563-4EAB-9564-6E04330D2E33}"/>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700" b="0" i="0" u="none" strike="noStrike" kern="1200" cap="none" spc="0" normalizeH="0" baseline="0" noProof="0">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8978E4F2-0882-4C3E-A374-F05A8A4B23FC}"/>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Tree>
    <p:extLst>
      <p:ext uri="{BB962C8B-B14F-4D97-AF65-F5344CB8AC3E}">
        <p14:creationId xmlns:p14="http://schemas.microsoft.com/office/powerpoint/2010/main" val="184248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375E-6 -2.59259E-6 L 0.07201 0.00023 " pathEditMode="relative" rAng="0" ptsTypes="AA">
                                      <p:cBhvr>
                                        <p:cTn id="6" dur="2000" fill="hold"/>
                                        <p:tgtEl>
                                          <p:spTgt spid="6"/>
                                        </p:tgtEl>
                                        <p:attrNameLst>
                                          <p:attrName>ppt_x</p:attrName>
                                          <p:attrName>ppt_y</p:attrName>
                                        </p:attrNameLst>
                                      </p:cBhvr>
                                      <p:rCtr x="3594" y="0"/>
                                    </p:animMotion>
                                  </p:childTnLst>
                                </p:cTn>
                              </p:par>
                              <p:par>
                                <p:cTn id="7" presetID="35" presetClass="path" presetSubtype="0" accel="50000" decel="50000" fill="hold" grpId="0" nodeType="withEffect">
                                  <p:stCondLst>
                                    <p:cond delay="0"/>
                                  </p:stCondLst>
                                  <p:childTnLst>
                                    <p:animMotion origin="layout" path="M 1.66667E-6 -2.59259E-6 L -0.07201 0.00162 " pathEditMode="relative" rAng="0" ptsTypes="AA">
                                      <p:cBhvr>
                                        <p:cTn id="8" dur="2000" fill="hold"/>
                                        <p:tgtEl>
                                          <p:spTgt spid="7"/>
                                        </p:tgtEl>
                                        <p:attrNameLst>
                                          <p:attrName>ppt_x</p:attrName>
                                          <p:attrName>ppt_y</p:attrName>
                                        </p:attrNameLst>
                                      </p:cBhvr>
                                      <p:rCtr x="-3607" y="69"/>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3NPV-2 Place value in three-digit number</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Coded Hundred Square</a:t>
            </a:r>
          </a:p>
          <a:p>
            <a:pPr>
              <a:lnSpc>
                <a:spcPct val="120000"/>
              </a:lnSpc>
              <a:spcAft>
                <a:spcPts val="1200"/>
              </a:spcAft>
            </a:pPr>
            <a:r>
              <a:rPr lang="en-GB" sz="20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https://nrich.maths.org/6554</a:t>
            </a:r>
            <a:endParaRPr lang="en-GB" sz="3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3NPV-2 </a:t>
            </a:r>
            <a:br>
              <a:rPr lang="en-GB" sz="2400" dirty="0"/>
            </a:br>
            <a:r>
              <a:rPr lang="en-GB" sz="2400" i="1" dirty="0"/>
              <a:t>Recognise the place value of each digit in </a:t>
            </a:r>
            <a:r>
              <a:rPr lang="en-GB" sz="2400" dirty="0"/>
              <a:t>three</a:t>
            </a:r>
            <a:r>
              <a:rPr lang="en-GB" sz="2400" i="1" dirty="0"/>
              <a:t>-digit numbers, and compose and decompose </a:t>
            </a:r>
            <a:r>
              <a:rPr lang="en-GB" sz="2400" dirty="0"/>
              <a:t>three</a:t>
            </a:r>
            <a:r>
              <a:rPr lang="en-GB" sz="2400" i="1" dirty="0"/>
              <a:t>-digit numbers using standard and non-standard partitioning.</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94854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3NPV–2.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1.18 Composition and calculation: three-digit numbers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normAutofit/>
          </a:bodyPr>
          <a:lstStyle/>
          <a:p>
            <a:r>
              <a:rPr lang="en-GB" sz="2400" dirty="0"/>
              <a:t>3NPV-2: Linked mastery PD materials</a:t>
            </a:r>
          </a:p>
        </p:txBody>
      </p:sp>
      <p:pic>
        <p:nvPicPr>
          <p:cNvPr id="7" name="Picture 6">
            <a:extLst>
              <a:ext uri="{FF2B5EF4-FFF2-40B4-BE49-F238E27FC236}">
                <a16:creationId xmlns:a16="http://schemas.microsoft.com/office/drawing/2014/main" id="{EF732E58-7DC6-4A2F-AEF5-CB3AAE565252}"/>
              </a:ext>
            </a:extLst>
          </p:cNvPr>
          <p:cNvPicPr>
            <a:picLocks noChangeAspect="1"/>
          </p:cNvPicPr>
          <p:nvPr/>
        </p:nvPicPr>
        <p:blipFill>
          <a:blip r:embed="rId4"/>
          <a:stretch>
            <a:fillRect/>
          </a:stretch>
        </p:blipFill>
        <p:spPr>
          <a:xfrm>
            <a:off x="1378589" y="1002055"/>
            <a:ext cx="3599979" cy="5155902"/>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Place value in three-digit number</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3NPV-2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421"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j-ea"/>
                <a:cs typeface="+mj-cs"/>
              </a:rPr>
              <a:t>3NPV-2 Place value in three-digit numbers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109569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r>
              <a:rPr lang="en-US" altLang="en-US" dirty="0"/>
              <a:t>3NPV-2 Place value in three-digit numbers</a:t>
            </a:r>
            <a:endParaRPr lang="en-GB" dirty="0"/>
          </a:p>
        </p:txBody>
      </p:sp>
      <p:grpSp>
        <p:nvGrpSpPr>
          <p:cNvPr id="5" name="Group 4">
            <a:extLst>
              <a:ext uri="{FF2B5EF4-FFF2-40B4-BE49-F238E27FC236}">
                <a16:creationId xmlns:a16="http://schemas.microsoft.com/office/drawing/2014/main" id="{48E9A7DC-1F9E-45D9-A110-FD02C5B3ADD2}"/>
              </a:ext>
            </a:extLst>
          </p:cNvPr>
          <p:cNvGrpSpPr/>
          <p:nvPr/>
        </p:nvGrpSpPr>
        <p:grpSpPr>
          <a:xfrm>
            <a:off x="1708364" y="3935745"/>
            <a:ext cx="398114" cy="1220095"/>
            <a:chOff x="5936458" y="3646450"/>
            <a:chExt cx="530819" cy="1626793"/>
          </a:xfrm>
        </p:grpSpPr>
        <p:pic>
          <p:nvPicPr>
            <p:cNvPr id="57" name="Picture 56">
              <a:extLst>
                <a:ext uri="{FF2B5EF4-FFF2-40B4-BE49-F238E27FC236}">
                  <a16:creationId xmlns:a16="http://schemas.microsoft.com/office/drawing/2014/main" id="{691464E9-E619-4B74-B663-3E77EA86328A}"/>
                </a:ext>
              </a:extLst>
            </p:cNvPr>
            <p:cNvPicPr>
              <a:picLocks noChangeAspect="1"/>
            </p:cNvPicPr>
            <p:nvPr/>
          </p:nvPicPr>
          <p:blipFill>
            <a:blip r:embed="rId3"/>
            <a:stretch>
              <a:fillRect/>
            </a:stretch>
          </p:blipFill>
          <p:spPr>
            <a:xfrm>
              <a:off x="5936458" y="3646450"/>
              <a:ext cx="530818" cy="487612"/>
            </a:xfrm>
            <a:prstGeom prst="rect">
              <a:avLst/>
            </a:prstGeom>
          </p:spPr>
        </p:pic>
        <p:pic>
          <p:nvPicPr>
            <p:cNvPr id="81" name="Picture 80">
              <a:extLst>
                <a:ext uri="{FF2B5EF4-FFF2-40B4-BE49-F238E27FC236}">
                  <a16:creationId xmlns:a16="http://schemas.microsoft.com/office/drawing/2014/main" id="{9D3F9183-8BF7-41B0-9B5E-7489A4754924}"/>
                </a:ext>
              </a:extLst>
            </p:cNvPr>
            <p:cNvPicPr>
              <a:picLocks noChangeAspect="1"/>
            </p:cNvPicPr>
            <p:nvPr/>
          </p:nvPicPr>
          <p:blipFill>
            <a:blip r:embed="rId3"/>
            <a:stretch>
              <a:fillRect/>
            </a:stretch>
          </p:blipFill>
          <p:spPr>
            <a:xfrm>
              <a:off x="5936458" y="4215834"/>
              <a:ext cx="530818" cy="487612"/>
            </a:xfrm>
            <a:prstGeom prst="rect">
              <a:avLst/>
            </a:prstGeom>
          </p:spPr>
        </p:pic>
        <p:pic>
          <p:nvPicPr>
            <p:cNvPr id="82" name="Picture 81">
              <a:extLst>
                <a:ext uri="{FF2B5EF4-FFF2-40B4-BE49-F238E27FC236}">
                  <a16:creationId xmlns:a16="http://schemas.microsoft.com/office/drawing/2014/main" id="{DECF5CCA-7412-43B7-BEFA-606569DF18E0}"/>
                </a:ext>
              </a:extLst>
            </p:cNvPr>
            <p:cNvPicPr>
              <a:picLocks noChangeAspect="1"/>
            </p:cNvPicPr>
            <p:nvPr/>
          </p:nvPicPr>
          <p:blipFill>
            <a:blip r:embed="rId3"/>
            <a:stretch>
              <a:fillRect/>
            </a:stretch>
          </p:blipFill>
          <p:spPr>
            <a:xfrm>
              <a:off x="5936459" y="4785631"/>
              <a:ext cx="530818" cy="487612"/>
            </a:xfrm>
            <a:prstGeom prst="rect">
              <a:avLst/>
            </a:prstGeom>
          </p:spPr>
        </p:pic>
      </p:grpSp>
      <p:grpSp>
        <p:nvGrpSpPr>
          <p:cNvPr id="7" name="Group 6">
            <a:extLst>
              <a:ext uri="{FF2B5EF4-FFF2-40B4-BE49-F238E27FC236}">
                <a16:creationId xmlns:a16="http://schemas.microsoft.com/office/drawing/2014/main" id="{7C733723-A424-4144-88F6-E94A8B5E3F80}"/>
              </a:ext>
            </a:extLst>
          </p:cNvPr>
          <p:cNvGrpSpPr/>
          <p:nvPr/>
        </p:nvGrpSpPr>
        <p:grpSpPr>
          <a:xfrm>
            <a:off x="4698676" y="3922913"/>
            <a:ext cx="416632" cy="813580"/>
            <a:chOff x="8530018" y="3627932"/>
            <a:chExt cx="555509" cy="1084773"/>
          </a:xfrm>
        </p:grpSpPr>
        <p:pic>
          <p:nvPicPr>
            <p:cNvPr id="54" name="Picture 53">
              <a:extLst>
                <a:ext uri="{FF2B5EF4-FFF2-40B4-BE49-F238E27FC236}">
                  <a16:creationId xmlns:a16="http://schemas.microsoft.com/office/drawing/2014/main" id="{70110CA6-DAFC-4A0B-BC1A-8C006D2F1E67}"/>
                </a:ext>
              </a:extLst>
            </p:cNvPr>
            <p:cNvPicPr>
              <a:picLocks noChangeAspect="1"/>
            </p:cNvPicPr>
            <p:nvPr/>
          </p:nvPicPr>
          <p:blipFill>
            <a:blip r:embed="rId4"/>
            <a:stretch>
              <a:fillRect/>
            </a:stretch>
          </p:blipFill>
          <p:spPr>
            <a:xfrm>
              <a:off x="8530018" y="3627932"/>
              <a:ext cx="555508" cy="506131"/>
            </a:xfrm>
            <a:prstGeom prst="rect">
              <a:avLst/>
            </a:prstGeom>
          </p:spPr>
        </p:pic>
        <p:pic>
          <p:nvPicPr>
            <p:cNvPr id="85" name="Picture 84">
              <a:extLst>
                <a:ext uri="{FF2B5EF4-FFF2-40B4-BE49-F238E27FC236}">
                  <a16:creationId xmlns:a16="http://schemas.microsoft.com/office/drawing/2014/main" id="{7F304C2E-3B7C-43E7-B7F5-90C161B114EC}"/>
                </a:ext>
              </a:extLst>
            </p:cNvPr>
            <p:cNvPicPr>
              <a:picLocks noChangeAspect="1"/>
            </p:cNvPicPr>
            <p:nvPr/>
          </p:nvPicPr>
          <p:blipFill>
            <a:blip r:embed="rId4"/>
            <a:stretch>
              <a:fillRect/>
            </a:stretch>
          </p:blipFill>
          <p:spPr>
            <a:xfrm>
              <a:off x="8530019" y="4206574"/>
              <a:ext cx="555508" cy="506131"/>
            </a:xfrm>
            <a:prstGeom prst="rect">
              <a:avLst/>
            </a:prstGeom>
          </p:spPr>
        </p:pic>
      </p:grpSp>
      <p:sp>
        <p:nvSpPr>
          <p:cNvPr id="44" name="Oval 43">
            <a:extLst>
              <a:ext uri="{FF2B5EF4-FFF2-40B4-BE49-F238E27FC236}">
                <a16:creationId xmlns:a16="http://schemas.microsoft.com/office/drawing/2014/main" id="{8314D302-1281-4EA5-8C74-0E6FE64129BC}"/>
              </a:ext>
            </a:extLst>
          </p:cNvPr>
          <p:cNvSpPr/>
          <p:nvPr/>
        </p:nvSpPr>
        <p:spPr>
          <a:xfrm>
            <a:off x="3016319" y="1736453"/>
            <a:ext cx="801047" cy="8010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890A0E52-FCC6-42CE-BD67-F58C242A2EA6}"/>
              </a:ext>
            </a:extLst>
          </p:cNvPr>
          <p:cNvSpPr txBox="1"/>
          <p:nvPr/>
        </p:nvSpPr>
        <p:spPr>
          <a:xfrm>
            <a:off x="2853312" y="1914931"/>
            <a:ext cx="112254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7" name="Oval 66">
            <a:extLst>
              <a:ext uri="{FF2B5EF4-FFF2-40B4-BE49-F238E27FC236}">
                <a16:creationId xmlns:a16="http://schemas.microsoft.com/office/drawing/2014/main" id="{F621669A-D293-440B-B77B-B5052E318A90}"/>
              </a:ext>
            </a:extLst>
          </p:cNvPr>
          <p:cNvSpPr/>
          <p:nvPr/>
        </p:nvSpPr>
        <p:spPr>
          <a:xfrm>
            <a:off x="1500851"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C997D8EE-F7A4-490E-94C9-AEFE94A68ED5}"/>
              </a:ext>
            </a:extLst>
          </p:cNvPr>
          <p:cNvSpPr txBox="1"/>
          <p:nvPr/>
        </p:nvSpPr>
        <p:spPr>
          <a:xfrm>
            <a:off x="1513180" y="3080806"/>
            <a:ext cx="80555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40" name="Oval 39">
            <a:extLst>
              <a:ext uri="{FF2B5EF4-FFF2-40B4-BE49-F238E27FC236}">
                <a16:creationId xmlns:a16="http://schemas.microsoft.com/office/drawing/2014/main" id="{D39E082F-05CE-4737-AC03-D658B649B2D5}"/>
              </a:ext>
            </a:extLst>
          </p:cNvPr>
          <p:cNvSpPr/>
          <p:nvPr/>
        </p:nvSpPr>
        <p:spPr>
          <a:xfrm>
            <a:off x="3007587" y="289841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BB019D84-D87F-469C-9BC9-42E96EE77EA1}"/>
              </a:ext>
            </a:extLst>
          </p:cNvPr>
          <p:cNvSpPr txBox="1"/>
          <p:nvPr/>
        </p:nvSpPr>
        <p:spPr>
          <a:xfrm>
            <a:off x="3019234" y="3080806"/>
            <a:ext cx="80555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a:t>
            </a:r>
          </a:p>
        </p:txBody>
      </p:sp>
      <p:grpSp>
        <p:nvGrpSpPr>
          <p:cNvPr id="76" name="Group 75">
            <a:extLst>
              <a:ext uri="{FF2B5EF4-FFF2-40B4-BE49-F238E27FC236}">
                <a16:creationId xmlns:a16="http://schemas.microsoft.com/office/drawing/2014/main" id="{8D851B6C-AA75-43C0-894E-70A0F9A56AD5}"/>
              </a:ext>
            </a:extLst>
          </p:cNvPr>
          <p:cNvGrpSpPr/>
          <p:nvPr/>
        </p:nvGrpSpPr>
        <p:grpSpPr>
          <a:xfrm>
            <a:off x="4500923" y="2898417"/>
            <a:ext cx="819686" cy="819686"/>
            <a:chOff x="6996869" y="2582698"/>
            <a:chExt cx="1092915" cy="1092915"/>
          </a:xfrm>
        </p:grpSpPr>
        <p:sp>
          <p:nvSpPr>
            <p:cNvPr id="69" name="Oval 68">
              <a:extLst>
                <a:ext uri="{FF2B5EF4-FFF2-40B4-BE49-F238E27FC236}">
                  <a16:creationId xmlns:a16="http://schemas.microsoft.com/office/drawing/2014/main" id="{568FB420-9EA6-46AC-AD42-94F829A18E68}"/>
                </a:ext>
              </a:extLst>
            </p:cNvPr>
            <p:cNvSpPr/>
            <p:nvPr/>
          </p:nvSpPr>
          <p:spPr>
            <a:xfrm>
              <a:off x="6996869"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TextBox 69">
              <a:extLst>
                <a:ext uri="{FF2B5EF4-FFF2-40B4-BE49-F238E27FC236}">
                  <a16:creationId xmlns:a16="http://schemas.microsoft.com/office/drawing/2014/main" id="{95551A60-40EE-4C2A-8023-D4ECADCC2C15}"/>
                </a:ext>
              </a:extLst>
            </p:cNvPr>
            <p:cNvSpPr txBox="1"/>
            <p:nvPr/>
          </p:nvSpPr>
          <p:spPr>
            <a:xfrm>
              <a:off x="7003278" y="2825883"/>
              <a:ext cx="1074078" cy="57451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cxnSp>
        <p:nvCxnSpPr>
          <p:cNvPr id="95" name="Straight Connector 94">
            <a:extLst>
              <a:ext uri="{FF2B5EF4-FFF2-40B4-BE49-F238E27FC236}">
                <a16:creationId xmlns:a16="http://schemas.microsoft.com/office/drawing/2014/main" id="{778D98A3-F49B-4972-BBEB-5551ED80D767}"/>
              </a:ext>
            </a:extLst>
          </p:cNvPr>
          <p:cNvCxnSpPr>
            <a:cxnSpLocks/>
            <a:stCxn id="44" idx="3"/>
            <a:endCxn id="67" idx="0"/>
          </p:cNvCxnSpPr>
          <p:nvPr/>
        </p:nvCxnSpPr>
        <p:spPr>
          <a:xfrm flipH="1">
            <a:off x="1910694" y="2420187"/>
            <a:ext cx="1222936"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25AE291-F565-446B-BD03-5361462D0549}"/>
              </a:ext>
            </a:extLst>
          </p:cNvPr>
          <p:cNvCxnSpPr>
            <a:cxnSpLocks/>
            <a:stCxn id="44" idx="5"/>
            <a:endCxn id="69" idx="0"/>
          </p:cNvCxnSpPr>
          <p:nvPr/>
        </p:nvCxnSpPr>
        <p:spPr>
          <a:xfrm>
            <a:off x="3700055" y="2420187"/>
            <a:ext cx="1210711"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1743D8-C3CC-4267-9159-7FA0F6C45330}"/>
              </a:ext>
            </a:extLst>
          </p:cNvPr>
          <p:cNvCxnSpPr>
            <a:cxnSpLocks/>
            <a:stCxn id="44" idx="4"/>
            <a:endCxn id="40" idx="0"/>
          </p:cNvCxnSpPr>
          <p:nvPr/>
        </p:nvCxnSpPr>
        <p:spPr>
          <a:xfrm>
            <a:off x="3416843" y="2537497"/>
            <a:ext cx="587" cy="360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4910FE9-BC56-4F16-8CA0-5F26E0C6E289}"/>
              </a:ext>
            </a:extLst>
          </p:cNvPr>
          <p:cNvGrpSpPr/>
          <p:nvPr/>
        </p:nvGrpSpPr>
        <p:grpSpPr>
          <a:xfrm>
            <a:off x="3191367" y="3926487"/>
            <a:ext cx="412001" cy="1663644"/>
            <a:chOff x="7274776" y="3634106"/>
            <a:chExt cx="549335" cy="2218192"/>
          </a:xfrm>
        </p:grpSpPr>
        <p:pic>
          <p:nvPicPr>
            <p:cNvPr id="56" name="Picture 55">
              <a:extLst>
                <a:ext uri="{FF2B5EF4-FFF2-40B4-BE49-F238E27FC236}">
                  <a16:creationId xmlns:a16="http://schemas.microsoft.com/office/drawing/2014/main" id="{D908A5FF-61B2-484C-BE71-569E2524B4C8}"/>
                </a:ext>
              </a:extLst>
            </p:cNvPr>
            <p:cNvPicPr>
              <a:picLocks noChangeAspect="1"/>
            </p:cNvPicPr>
            <p:nvPr/>
          </p:nvPicPr>
          <p:blipFill>
            <a:blip r:embed="rId5"/>
            <a:stretch>
              <a:fillRect/>
            </a:stretch>
          </p:blipFill>
          <p:spPr>
            <a:xfrm>
              <a:off x="7274777" y="3634106"/>
              <a:ext cx="549334" cy="512300"/>
            </a:xfrm>
            <a:prstGeom prst="rect">
              <a:avLst/>
            </a:prstGeom>
          </p:spPr>
        </p:pic>
        <p:pic>
          <p:nvPicPr>
            <p:cNvPr id="83" name="Picture 82">
              <a:extLst>
                <a:ext uri="{FF2B5EF4-FFF2-40B4-BE49-F238E27FC236}">
                  <a16:creationId xmlns:a16="http://schemas.microsoft.com/office/drawing/2014/main" id="{F7D3AC11-E6D3-4FD1-988A-33F041EAF6B2}"/>
                </a:ext>
              </a:extLst>
            </p:cNvPr>
            <p:cNvPicPr>
              <a:picLocks noChangeAspect="1"/>
            </p:cNvPicPr>
            <p:nvPr/>
          </p:nvPicPr>
          <p:blipFill>
            <a:blip r:embed="rId5"/>
            <a:stretch>
              <a:fillRect/>
            </a:stretch>
          </p:blipFill>
          <p:spPr>
            <a:xfrm>
              <a:off x="7274776" y="4227185"/>
              <a:ext cx="549334" cy="512300"/>
            </a:xfrm>
            <a:prstGeom prst="rect">
              <a:avLst/>
            </a:prstGeom>
          </p:spPr>
        </p:pic>
        <p:pic>
          <p:nvPicPr>
            <p:cNvPr id="84" name="Picture 83">
              <a:extLst>
                <a:ext uri="{FF2B5EF4-FFF2-40B4-BE49-F238E27FC236}">
                  <a16:creationId xmlns:a16="http://schemas.microsoft.com/office/drawing/2014/main" id="{959E66AE-1E75-406E-8910-122DD1A3C0D1}"/>
                </a:ext>
              </a:extLst>
            </p:cNvPr>
            <p:cNvPicPr>
              <a:picLocks noChangeAspect="1"/>
            </p:cNvPicPr>
            <p:nvPr/>
          </p:nvPicPr>
          <p:blipFill>
            <a:blip r:embed="rId5"/>
            <a:stretch>
              <a:fillRect/>
            </a:stretch>
          </p:blipFill>
          <p:spPr>
            <a:xfrm>
              <a:off x="7274776" y="4785631"/>
              <a:ext cx="549334" cy="512300"/>
            </a:xfrm>
            <a:prstGeom prst="rect">
              <a:avLst/>
            </a:prstGeom>
          </p:spPr>
        </p:pic>
        <p:pic>
          <p:nvPicPr>
            <p:cNvPr id="103" name="Picture 102">
              <a:extLst>
                <a:ext uri="{FF2B5EF4-FFF2-40B4-BE49-F238E27FC236}">
                  <a16:creationId xmlns:a16="http://schemas.microsoft.com/office/drawing/2014/main" id="{65F866D5-FF31-4C67-A562-DE896165FDFE}"/>
                </a:ext>
              </a:extLst>
            </p:cNvPr>
            <p:cNvPicPr>
              <a:picLocks noChangeAspect="1"/>
            </p:cNvPicPr>
            <p:nvPr/>
          </p:nvPicPr>
          <p:blipFill>
            <a:blip r:embed="rId5"/>
            <a:stretch>
              <a:fillRect/>
            </a:stretch>
          </p:blipFill>
          <p:spPr>
            <a:xfrm>
              <a:off x="7274776" y="5339998"/>
              <a:ext cx="549334" cy="512300"/>
            </a:xfrm>
            <a:prstGeom prst="rect">
              <a:avLst/>
            </a:prstGeom>
          </p:spPr>
        </p:pic>
      </p:grpSp>
      <p:sp>
        <p:nvSpPr>
          <p:cNvPr id="2" name="Content Placeholder 2">
            <a:extLst>
              <a:ext uri="{FF2B5EF4-FFF2-40B4-BE49-F238E27FC236}">
                <a16:creationId xmlns:a16="http://schemas.microsoft.com/office/drawing/2014/main" id="{4BD697CD-D772-44C3-A1ED-2864B6143F15}"/>
              </a:ext>
            </a:extLst>
          </p:cNvPr>
          <p:cNvSpPr txBox="1">
            <a:spLocks/>
          </p:cNvSpPr>
          <p:nvPr/>
        </p:nvSpPr>
        <p:spPr>
          <a:xfrm>
            <a:off x="6192012" y="1433060"/>
            <a:ext cx="5390389" cy="481929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Represent this number using place value counters and a part-part-whole model.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digit is in the tens place? What is the value of the hundreds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does the 2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Repeat for different 3-digit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0" cap="none" spc="0" normalizeH="0" baseline="0" noProof="0" dirty="0">
                <a:ln>
                  <a:noFill/>
                </a:ln>
                <a:solidFill>
                  <a:srgbClr val="585858"/>
                </a:solidFill>
                <a:effectLst/>
                <a:uLnTx/>
                <a:uFillTx/>
                <a:latin typeface="Arial"/>
                <a:ea typeface="+mn-ea"/>
                <a:cs typeface="+mn-cs"/>
              </a:rPr>
              <a:t>Show children representations of numbers either using part-part-whole or place value counters and ask them to write the value of each number represented. </a:t>
            </a:r>
            <a:endParaRPr kumimoji="0" lang="en-GB" sz="2000" b="0" i="0" u="none" strike="noStrike" kern="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9" name="TextBox 19">
            <a:extLst>
              <a:ext uri="{FF2B5EF4-FFF2-40B4-BE49-F238E27FC236}">
                <a16:creationId xmlns:a16="http://schemas.microsoft.com/office/drawing/2014/main" id="{92AAC312-8F7C-4606-8A7E-FBCFCCF8E5CD}"/>
              </a:ext>
            </a:extLst>
          </p:cNvPr>
          <p:cNvSpPr txBox="1"/>
          <p:nvPr/>
        </p:nvSpPr>
        <p:spPr>
          <a:xfrm>
            <a:off x="6096000" y="371260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2 represents two ones.</a:t>
            </a:r>
          </a:p>
        </p:txBody>
      </p:sp>
      <p:sp>
        <p:nvSpPr>
          <p:cNvPr id="32" name="Oval 31">
            <a:extLst>
              <a:ext uri="{FF2B5EF4-FFF2-40B4-BE49-F238E27FC236}">
                <a16:creationId xmlns:a16="http://schemas.microsoft.com/office/drawing/2014/main" id="{F1BC7AAD-B70C-41B0-AB0E-B3F23F61CBE5}"/>
              </a:ext>
            </a:extLst>
          </p:cNvPr>
          <p:cNvSpPr/>
          <p:nvPr/>
        </p:nvSpPr>
        <p:spPr>
          <a:xfrm>
            <a:off x="3016319" y="1741137"/>
            <a:ext cx="801047" cy="80104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56787F0A-8235-4350-A91F-C91C2A811FFC}"/>
              </a:ext>
            </a:extLst>
          </p:cNvPr>
          <p:cNvSpPr txBox="1"/>
          <p:nvPr/>
        </p:nvSpPr>
        <p:spPr>
          <a:xfrm>
            <a:off x="2853312" y="1919615"/>
            <a:ext cx="112254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94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40" grpId="0" animBg="1"/>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1|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1E340B-16A0-44B3-B2CE-9CF8CC0B3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schemas.microsoft.com/office/2006/documentManagement/types"/>
    <ds:schemaRef ds:uri="92be446a-fb96-41da-bd3a-8b4d582e422e"/>
    <ds:schemaRef ds:uri="9a54f591-ca81-4d3f-b3c2-6f30af17eb50"/>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1323</Words>
  <Application>Microsoft Office PowerPoint</Application>
  <PresentationFormat>Widescreen</PresentationFormat>
  <Paragraphs>263</Paragraphs>
  <Slides>20</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Myriad Pro</vt:lpstr>
      <vt:lpstr>Myriad Pro Semibold</vt:lpstr>
      <vt:lpstr>Custom Design</vt:lpstr>
      <vt:lpstr>nctem1</vt:lpstr>
      <vt:lpstr>PowerPoint Presentation</vt:lpstr>
      <vt:lpstr>3NPV-2  Recognise the place value of each digit in three-digit numbers, and compose and decompose three-digit numbers using standard and non-standard partitioning.</vt:lpstr>
      <vt:lpstr>3NPV-2: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3NPV-2 Place value in three-digit numbers</vt:lpstr>
      <vt:lpstr>3NPV-2 Place value in three-digit number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2022-11-10T14:32:06Z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