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Lst>
  <p:notesMasterIdLst>
    <p:notesMasterId r:id="rId36"/>
  </p:notesMasterIdLst>
  <p:sldIdLst>
    <p:sldId id="257" r:id="rId6"/>
    <p:sldId id="263" r:id="rId7"/>
    <p:sldId id="261" r:id="rId8"/>
    <p:sldId id="472" r:id="rId9"/>
    <p:sldId id="298" r:id="rId10"/>
    <p:sldId id="267" r:id="rId11"/>
    <p:sldId id="469" r:id="rId12"/>
    <p:sldId id="470" r:id="rId13"/>
    <p:sldId id="488" r:id="rId14"/>
    <p:sldId id="544" r:id="rId15"/>
    <p:sldId id="545" r:id="rId16"/>
    <p:sldId id="473" r:id="rId17"/>
    <p:sldId id="575" r:id="rId18"/>
    <p:sldId id="576" r:id="rId19"/>
    <p:sldId id="578" r:id="rId20"/>
    <p:sldId id="579" r:id="rId21"/>
    <p:sldId id="580" r:id="rId22"/>
    <p:sldId id="581" r:id="rId23"/>
    <p:sldId id="582" r:id="rId24"/>
    <p:sldId id="583" r:id="rId25"/>
    <p:sldId id="614" r:id="rId26"/>
    <p:sldId id="586" r:id="rId27"/>
    <p:sldId id="591" r:id="rId28"/>
    <p:sldId id="590" r:id="rId29"/>
    <p:sldId id="587" r:id="rId30"/>
    <p:sldId id="588" r:id="rId31"/>
    <p:sldId id="589" r:id="rId32"/>
    <p:sldId id="584" r:id="rId33"/>
    <p:sldId id="597" r:id="rId34"/>
    <p:sldId id="47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36E8D0-4994-4367-AC65-C3993098F102}" v="84" dt="2020-08-29T10:23:59.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0131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06898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83638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3</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 the biscuits and Dinesh took </a:t>
                </a:r>
                <a14:m>
                  <m:oMath xmlns:m="http://schemas.openxmlformats.org/officeDocument/2006/math">
                    <m:f>
                      <m:fPr>
                        <m:ctrlPr>
                          <a:rPr lang="en-GB" sz="1200" i="1" kern="1200" smtClean="0">
                            <a:solidFill>
                              <a:schemeClr val="tx1"/>
                            </a:solidFill>
                            <a:effectLst/>
                            <a:latin typeface="Cambria Math" panose="02040503050406030204" pitchFamily="18" charset="0"/>
                            <a:ea typeface="+mn-ea"/>
                            <a:cs typeface="+mn-cs"/>
                          </a:rPr>
                        </m:ctrlPr>
                      </m:fPr>
                      <m:num>
                        <m:r>
                          <a:rPr lang="en-GB" sz="1200" b="0" i="1" kern="1200" smtClean="0">
                            <a:solidFill>
                              <a:schemeClr val="tx1"/>
                            </a:solidFill>
                            <a:effectLst/>
                            <a:latin typeface="Cambria Math" panose="02040503050406030204" pitchFamily="18" charset="0"/>
                            <a:ea typeface="+mn-ea"/>
                            <a:cs typeface="+mn-cs"/>
                          </a:rPr>
                          <m:t>4</m:t>
                        </m:r>
                      </m:num>
                      <m:den>
                        <m:r>
                          <a:rPr lang="en-GB" sz="1200" b="0" i="1" kern="1200" smtClean="0">
                            <a:solidFill>
                              <a:schemeClr val="tx1"/>
                            </a:solidFill>
                            <a:effectLst/>
                            <a:latin typeface="Cambria Math" panose="02040503050406030204" pitchFamily="18" charset="0"/>
                            <a:ea typeface="+mn-ea"/>
                            <a:cs typeface="+mn-cs"/>
                          </a:rPr>
                          <m:t>9</m:t>
                        </m:r>
                      </m:den>
                    </m:f>
                  </m:oMath>
                </a14:m>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57289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953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8050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Dad baked a tray of biscuits.</a:t>
                </a:r>
              </a:p>
              <a:p>
                <a:r>
                  <a:rPr lang="en-GB" sz="1200" i="1" kern="1200" dirty="0">
                    <a:solidFill>
                      <a:schemeClr val="tx1"/>
                    </a:solidFill>
                    <a:effectLst/>
                    <a:latin typeface="+mn-lt"/>
                    <a:ea typeface="+mn-ea"/>
                    <a:cs typeface="+mn-cs"/>
                  </a:rPr>
                  <a:t>Olivia took </a:t>
                </a:r>
                <a:r>
                  <a:rPr lang="en-GB" sz="1200" b="0" i="0" kern="1200">
                    <a:solidFill>
                      <a:schemeClr val="tx1"/>
                    </a:solidFill>
                    <a:effectLst/>
                    <a:latin typeface="Cambria Math" panose="02040503050406030204" pitchFamily="18" charset="0"/>
                    <a:ea typeface="+mn-ea"/>
                    <a:cs typeface="+mn-cs"/>
                  </a:rPr>
                  <a:t>3/9</a:t>
                </a:r>
                <a:r>
                  <a:rPr lang="en-GB" sz="1200" i="1" kern="1200" dirty="0">
                    <a:solidFill>
                      <a:schemeClr val="tx1"/>
                    </a:solidFill>
                    <a:effectLst/>
                    <a:latin typeface="+mn-lt"/>
                    <a:ea typeface="+mn-ea"/>
                    <a:cs typeface="+mn-cs"/>
                  </a:rPr>
                  <a:t> of the biscuits and Dinesh took </a:t>
                </a:r>
                <a:r>
                  <a:rPr lang="en-GB" sz="1200" b="0" i="0" kern="1200">
                    <a:solidFill>
                      <a:schemeClr val="tx1"/>
                    </a:solidFill>
                    <a:effectLst/>
                    <a:latin typeface="Cambria Math" panose="02040503050406030204" pitchFamily="18" charset="0"/>
                    <a:ea typeface="+mn-ea"/>
                    <a:cs typeface="+mn-cs"/>
                  </a:rPr>
                  <a:t>4/9</a:t>
                </a:r>
                <a:r>
                  <a:rPr lang="en-GB" sz="1200" i="1" kern="1200" dirty="0">
                    <a:solidFill>
                      <a:schemeClr val="tx1"/>
                    </a:solidFill>
                    <a:effectLst/>
                    <a:latin typeface="+mn-lt"/>
                    <a:ea typeface="+mn-ea"/>
                    <a:cs typeface="+mn-cs"/>
                  </a:rPr>
                  <a:t> of</a:t>
                </a:r>
                <a:r>
                  <a:rPr lang="en-GB" sz="1200" i="1" kern="1200" baseline="0" dirty="0">
                    <a:solidFill>
                      <a:schemeClr val="tx1"/>
                    </a:solidFill>
                    <a:effectLst/>
                    <a:latin typeface="+mn-lt"/>
                    <a:ea typeface="+mn-ea"/>
                    <a:cs typeface="+mn-cs"/>
                  </a:rPr>
                  <a:t> the biscuits.</a:t>
                </a:r>
              </a:p>
              <a:p>
                <a:r>
                  <a:rPr lang="en-GB" sz="1200" i="1" kern="1200" baseline="0" dirty="0">
                    <a:solidFill>
                      <a:schemeClr val="tx1"/>
                    </a:solidFill>
                    <a:effectLst/>
                    <a:latin typeface="+mn-lt"/>
                    <a:ea typeface="+mn-ea"/>
                    <a:cs typeface="+mn-cs"/>
                  </a:rPr>
                  <a:t>What fraction did they take altogether? </a:t>
                </a:r>
                <a:endParaRPr lang="en-GB" sz="1200" i="1" kern="1200" dirty="0">
                  <a:solidFill>
                    <a:schemeClr val="tx1"/>
                  </a:solidFill>
                  <a:effectLst/>
                  <a:latin typeface="+mn-lt"/>
                  <a:ea typeface="+mn-ea"/>
                  <a:cs typeface="+mn-cs"/>
                </a:endParaRP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47883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5899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0177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7399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77B08E-F819-4255-AC4F-EF53476C5F78}" type="slidenum">
              <a:rPr lang="en-GB" smtClean="0"/>
              <a:t>4</a:t>
            </a:fld>
            <a:endParaRPr lang="en-GB" dirty="0"/>
          </a:p>
        </p:txBody>
      </p:sp>
    </p:spTree>
    <p:extLst>
      <p:ext uri="{BB962C8B-B14F-4D97-AF65-F5344CB8AC3E}">
        <p14:creationId xmlns:p14="http://schemas.microsoft.com/office/powerpoint/2010/main" val="2888057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5862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5123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4860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9884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28</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47725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mc:Choice>
        <mc:Fallback xmlns="">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A beetle was </a:t>
                </a:r>
                <a:r>
                  <a:rPr lang="en-GB" sz="1200" b="0" i="0" kern="1200">
                    <a:solidFill>
                      <a:schemeClr val="tx1"/>
                    </a:solidFill>
                    <a:effectLst/>
                    <a:latin typeface="Cambria Math" panose="02040503050406030204" pitchFamily="18" charset="0"/>
                    <a:ea typeface="+mn-ea"/>
                    <a:cs typeface="+mn-cs"/>
                  </a:rPr>
                  <a:t>8/10</a:t>
                </a:r>
                <a:r>
                  <a:rPr lang="en-GB" sz="1200" i="1" kern="1200" dirty="0">
                    <a:solidFill>
                      <a:schemeClr val="tx1"/>
                    </a:solidFill>
                    <a:effectLst/>
                    <a:latin typeface="+mn-lt"/>
                    <a:ea typeface="+mn-ea"/>
                    <a:cs typeface="+mn-cs"/>
                  </a:rPr>
                  <a:t> m</a:t>
                </a:r>
                <a:r>
                  <a:rPr lang="en-GB" sz="1200" i="1" kern="1200" baseline="0" dirty="0">
                    <a:solidFill>
                      <a:schemeClr val="tx1"/>
                    </a:solidFill>
                    <a:effectLst/>
                    <a:latin typeface="+mn-lt"/>
                    <a:ea typeface="+mn-ea"/>
                    <a:cs typeface="+mn-cs"/>
                  </a:rPr>
                  <a:t> away from its hole. It walked</a:t>
                </a:r>
                <a:r>
                  <a:rPr lang="en-GB" sz="1200" i="1" kern="1200" dirty="0">
                    <a:solidFill>
                      <a:schemeClr val="tx1"/>
                    </a:solidFill>
                    <a:effectLst/>
                    <a:latin typeface="+mn-lt"/>
                    <a:ea typeface="+mn-ea"/>
                    <a:cs typeface="+mn-cs"/>
                  </a:rPr>
                  <a:t> </a:t>
                </a:r>
                <a:r>
                  <a:rPr lang="en-GB" sz="1200" b="0" i="0" kern="1200">
                    <a:solidFill>
                      <a:schemeClr val="tx1"/>
                    </a:solidFill>
                    <a:effectLst/>
                    <a:latin typeface="Cambria Math" panose="02040503050406030204" pitchFamily="18" charset="0"/>
                    <a:ea typeface="+mn-ea"/>
                    <a:cs typeface="+mn-cs"/>
                  </a:rPr>
                  <a:t>2/10</a:t>
                </a:r>
                <a:r>
                  <a:rPr lang="en-GB" sz="1200" i="1" kern="1200" dirty="0">
                    <a:solidFill>
                      <a:schemeClr val="tx1"/>
                    </a:solidFill>
                    <a:effectLst/>
                    <a:latin typeface="+mn-lt"/>
                    <a:ea typeface="+mn-ea"/>
                    <a:cs typeface="+mn-cs"/>
                  </a:rPr>
                  <a:t> towards the hole.</a:t>
                </a:r>
              </a:p>
              <a:p>
                <a:r>
                  <a:rPr lang="en-GB" sz="1200" i="1" kern="1200" dirty="0">
                    <a:solidFill>
                      <a:schemeClr val="tx1"/>
                    </a:solidFill>
                    <a:effectLst/>
                    <a:latin typeface="+mn-lt"/>
                    <a:ea typeface="+mn-ea"/>
                    <a:cs typeface="+mn-cs"/>
                  </a:rPr>
                  <a:t>How much further did it need to walk?</a:t>
                </a:r>
              </a:p>
            </p:txBody>
          </p:sp>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9557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9</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7805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908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607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836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45252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585711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29415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8406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09009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824277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856910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935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5300657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6" r:id="rId7"/>
    <p:sldLayoutId id="2147483667"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98841310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oleObject" Target="../embeddings/oleObject5.bin"/><Relationship Id="rId18" Type="http://schemas.openxmlformats.org/officeDocument/2006/relationships/image" Target="../media/image16.wmf"/><Relationship Id="rId3" Type="http://schemas.openxmlformats.org/officeDocument/2006/relationships/image" Target="../media/image8.png"/><Relationship Id="rId7" Type="http://schemas.openxmlformats.org/officeDocument/2006/relationships/oleObject" Target="../embeddings/oleObject2.bin"/><Relationship Id="rId12" Type="http://schemas.openxmlformats.org/officeDocument/2006/relationships/image" Target="../media/image13.wmf"/><Relationship Id="rId17" Type="http://schemas.openxmlformats.org/officeDocument/2006/relationships/oleObject" Target="../embeddings/oleObject7.bin"/><Relationship Id="rId2" Type="http://schemas.openxmlformats.org/officeDocument/2006/relationships/notesSlide" Target="../notesSlides/notesSlide6.xml"/><Relationship Id="rId16" Type="http://schemas.openxmlformats.org/officeDocument/2006/relationships/image" Target="../media/image15.wmf"/><Relationship Id="rId1" Type="http://schemas.openxmlformats.org/officeDocument/2006/relationships/slideLayout" Target="../slideLayouts/slideLayout15.xml"/><Relationship Id="rId6" Type="http://schemas.openxmlformats.org/officeDocument/2006/relationships/image" Target="../media/image10.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2.wmf"/><Relationship Id="rId4" Type="http://schemas.openxmlformats.org/officeDocument/2006/relationships/image" Target="../media/image9.png"/><Relationship Id="rId9" Type="http://schemas.openxmlformats.org/officeDocument/2006/relationships/oleObject" Target="../embeddings/oleObject3.bin"/><Relationship Id="rId14" Type="http://schemas.openxmlformats.org/officeDocument/2006/relationships/image" Target="../media/image1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wmf"/><Relationship Id="rId18" Type="http://schemas.openxmlformats.org/officeDocument/2006/relationships/oleObject" Target="../embeddings/oleObject6.bin"/><Relationship Id="rId3" Type="http://schemas.openxmlformats.org/officeDocument/2006/relationships/image" Target="../media/image17.png"/><Relationship Id="rId21" Type="http://schemas.openxmlformats.org/officeDocument/2006/relationships/image" Target="../media/image16.wmf"/><Relationship Id="rId7" Type="http://schemas.openxmlformats.org/officeDocument/2006/relationships/image" Target="../media/image21.png"/><Relationship Id="rId12" Type="http://schemas.openxmlformats.org/officeDocument/2006/relationships/oleObject" Target="../embeddings/oleObject3.bin"/><Relationship Id="rId17" Type="http://schemas.openxmlformats.org/officeDocument/2006/relationships/image" Target="../media/image14.wmf"/><Relationship Id="rId2" Type="http://schemas.openxmlformats.org/officeDocument/2006/relationships/notesSlide" Target="../notesSlides/notesSlide7.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slideLayout" Target="../slideLayouts/slideLayout15.xml"/><Relationship Id="rId6" Type="http://schemas.openxmlformats.org/officeDocument/2006/relationships/image" Target="../media/image20.png"/><Relationship Id="rId11" Type="http://schemas.openxmlformats.org/officeDocument/2006/relationships/image" Target="../media/image11.emf"/><Relationship Id="rId5" Type="http://schemas.openxmlformats.org/officeDocument/2006/relationships/image" Target="../media/image19.png"/><Relationship Id="rId15" Type="http://schemas.openxmlformats.org/officeDocument/2006/relationships/image" Target="../media/image13.wmf"/><Relationship Id="rId10" Type="http://schemas.openxmlformats.org/officeDocument/2006/relationships/oleObject" Target="../embeddings/oleObject2.bin"/><Relationship Id="rId19" Type="http://schemas.openxmlformats.org/officeDocument/2006/relationships/image" Target="../media/image15.wmf"/><Relationship Id="rId4" Type="http://schemas.openxmlformats.org/officeDocument/2006/relationships/image" Target="../media/image18.png"/><Relationship Id="rId9" Type="http://schemas.openxmlformats.org/officeDocument/2006/relationships/image" Target="../media/image10.wmf"/><Relationship Id="rId1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8.bin"/><Relationship Id="rId7"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7.png"/><Relationship Id="rId11" Type="http://schemas.openxmlformats.org/officeDocument/2006/relationships/image" Target="../media/image30.png"/><Relationship Id="rId5" Type="http://schemas.openxmlformats.org/officeDocument/2006/relationships/image" Target="../media/image26.png"/><Relationship Id="rId10" Type="http://schemas.openxmlformats.org/officeDocument/2006/relationships/image" Target="../media/image260.png"/><Relationship Id="rId4" Type="http://schemas.openxmlformats.org/officeDocument/2006/relationships/image" Target="../media/image25.wm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0.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320.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52.wmf"/><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9.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2.png"/><Relationship Id="rId18" Type="http://schemas.openxmlformats.org/officeDocument/2006/relationships/image" Target="../media/image53.wmf"/><Relationship Id="rId3" Type="http://schemas.openxmlformats.org/officeDocument/2006/relationships/oleObject" Target="../embeddings/oleObject14.bin"/><Relationship Id="rId7" Type="http://schemas.openxmlformats.org/officeDocument/2006/relationships/image" Target="../media/image34.png"/><Relationship Id="rId12" Type="http://schemas.openxmlformats.org/officeDocument/2006/relationships/image" Target="../media/image41.png"/><Relationship Id="rId17" Type="http://schemas.openxmlformats.org/officeDocument/2006/relationships/oleObject" Target="../embeddings/oleObject15.bin"/><Relationship Id="rId2" Type="http://schemas.openxmlformats.org/officeDocument/2006/relationships/notesSlide" Target="../notesSlides/notesSlide16.xml"/><Relationship Id="rId16" Type="http://schemas.openxmlformats.org/officeDocument/2006/relationships/image" Target="../media/image47.png"/><Relationship Id="rId1" Type="http://schemas.openxmlformats.org/officeDocument/2006/relationships/slideLayout" Target="../slideLayouts/slideLayout15.xml"/><Relationship Id="rId6" Type="http://schemas.openxmlformats.org/officeDocument/2006/relationships/image" Target="../media/image33.png"/><Relationship Id="rId11" Type="http://schemas.openxmlformats.org/officeDocument/2006/relationships/image" Target="../media/image40.png"/><Relationship Id="rId5" Type="http://schemas.openxmlformats.org/officeDocument/2006/relationships/image" Target="../media/image32.png"/><Relationship Id="rId15" Type="http://schemas.openxmlformats.org/officeDocument/2006/relationships/image" Target="../media/image46.png"/><Relationship Id="rId10" Type="http://schemas.openxmlformats.org/officeDocument/2006/relationships/image" Target="../media/image37.png"/><Relationship Id="rId4" Type="http://schemas.openxmlformats.org/officeDocument/2006/relationships/image" Target="../media/image48.wmf"/><Relationship Id="rId9" Type="http://schemas.openxmlformats.org/officeDocument/2006/relationships/image" Target="../media/image36.png"/><Relationship Id="rId1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image" Target="../media/image56.png"/><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60.wmf"/><Relationship Id="rId3" Type="http://schemas.openxmlformats.org/officeDocument/2006/relationships/image" Target="../media/image56.png"/><Relationship Id="rId7" Type="http://schemas.openxmlformats.org/officeDocument/2006/relationships/image" Target="../media/image57.wmf"/><Relationship Id="rId12" Type="http://schemas.openxmlformats.org/officeDocument/2006/relationships/oleObject" Target="../embeddings/oleObject19.bin"/><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oleObject" Target="../embeddings/oleObject16.bin"/><Relationship Id="rId11" Type="http://schemas.openxmlformats.org/officeDocument/2006/relationships/image" Target="../media/image59.wmf"/><Relationship Id="rId5" Type="http://schemas.openxmlformats.org/officeDocument/2006/relationships/image" Target="../media/image55.png"/><Relationship Id="rId15" Type="http://schemas.openxmlformats.org/officeDocument/2006/relationships/image" Target="../media/image61.wmf"/><Relationship Id="rId10" Type="http://schemas.openxmlformats.org/officeDocument/2006/relationships/oleObject" Target="../embeddings/oleObject18.bin"/><Relationship Id="rId4" Type="http://schemas.openxmlformats.org/officeDocument/2006/relationships/image" Target="../media/image54.png"/><Relationship Id="rId9" Type="http://schemas.openxmlformats.org/officeDocument/2006/relationships/image" Target="../media/image58.wmf"/><Relationship Id="rId1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55.png"/><Relationship Id="rId3" Type="http://schemas.openxmlformats.org/officeDocument/2006/relationships/image" Target="../media/image62.png"/><Relationship Id="rId7" Type="http://schemas.openxmlformats.org/officeDocument/2006/relationships/image" Target="../media/image65.png"/><Relationship Id="rId12" Type="http://schemas.openxmlformats.org/officeDocument/2006/relationships/image" Target="../media/image68.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0.png"/><Relationship Id="rId11" Type="http://schemas.openxmlformats.org/officeDocument/2006/relationships/image" Target="../media/image56.png"/><Relationship Id="rId5" Type="http://schemas.openxmlformats.org/officeDocument/2006/relationships/image" Target="../media/image64.png"/><Relationship Id="rId15" Type="http://schemas.openxmlformats.org/officeDocument/2006/relationships/image" Target="../media/image70.png"/><Relationship Id="rId10" Type="http://schemas.openxmlformats.org/officeDocument/2006/relationships/image" Target="../media/image67.wmf"/><Relationship Id="rId4" Type="http://schemas.openxmlformats.org/officeDocument/2006/relationships/image" Target="../media/image63.png"/><Relationship Id="rId9" Type="http://schemas.openxmlformats.org/officeDocument/2006/relationships/oleObject" Target="../embeddings/oleObject21.bin"/><Relationship Id="rId1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71.png"/></Relationships>
</file>

<file path=ppt/slides/_rels/slide2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oleObject" Target="../embeddings/oleObject22.bin"/><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74.wmf"/><Relationship Id="rId5" Type="http://schemas.openxmlformats.org/officeDocument/2006/relationships/oleObject" Target="../embeddings/oleObject23.bin"/><Relationship Id="rId4" Type="http://schemas.openxmlformats.org/officeDocument/2006/relationships/image" Target="../media/image73.wmf"/><Relationship Id="rId9" Type="http://schemas.openxmlformats.org/officeDocument/2006/relationships/image" Target="../media/image64.png"/></Relationships>
</file>

<file path=ppt/slides/_rels/slide27.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22.bin"/><Relationship Id="rId7" Type="http://schemas.openxmlformats.org/officeDocument/2006/relationships/oleObject" Target="../embeddings/oleObject25.bin"/><Relationship Id="rId12" Type="http://schemas.openxmlformats.org/officeDocument/2006/relationships/image" Target="../media/image78.wmf"/><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75.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77.wmf"/><Relationship Id="rId4" Type="http://schemas.openxmlformats.org/officeDocument/2006/relationships/image" Target="../media/image73.wmf"/><Relationship Id="rId9"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8" Type="http://schemas.openxmlformats.org/officeDocument/2006/relationships/image" Target="../media/image81.wmf"/><Relationship Id="rId13" Type="http://schemas.openxmlformats.org/officeDocument/2006/relationships/image" Target="../media/image84.wmf"/><Relationship Id="rId18" Type="http://schemas.openxmlformats.org/officeDocument/2006/relationships/image" Target="../media/image87.wmf"/><Relationship Id="rId3" Type="http://schemas.openxmlformats.org/officeDocument/2006/relationships/image" Target="../media/image79.png"/><Relationship Id="rId21" Type="http://schemas.openxmlformats.org/officeDocument/2006/relationships/oleObject" Target="../embeddings/oleObject35.bin"/><Relationship Id="rId7" Type="http://schemas.openxmlformats.org/officeDocument/2006/relationships/oleObject" Target="../embeddings/oleObject29.bin"/><Relationship Id="rId12" Type="http://schemas.openxmlformats.org/officeDocument/2006/relationships/oleObject" Target="../embeddings/oleObject31.bin"/><Relationship Id="rId17" Type="http://schemas.openxmlformats.org/officeDocument/2006/relationships/oleObject" Target="../embeddings/oleObject33.bin"/><Relationship Id="rId25" Type="http://schemas.openxmlformats.org/officeDocument/2006/relationships/image" Target="../media/image93.png"/><Relationship Id="rId2" Type="http://schemas.openxmlformats.org/officeDocument/2006/relationships/notesSlide" Target="../notesSlides/notesSlide24.xml"/><Relationship Id="rId16" Type="http://schemas.openxmlformats.org/officeDocument/2006/relationships/image" Target="../media/image86.wmf"/><Relationship Id="rId20" Type="http://schemas.openxmlformats.org/officeDocument/2006/relationships/image" Target="../media/image88.wmf"/><Relationship Id="rId1" Type="http://schemas.openxmlformats.org/officeDocument/2006/relationships/slideLayout" Target="../slideLayouts/slideLayout15.xml"/><Relationship Id="rId6" Type="http://schemas.openxmlformats.org/officeDocument/2006/relationships/image" Target="../media/image48.wmf"/><Relationship Id="rId11" Type="http://schemas.openxmlformats.org/officeDocument/2006/relationships/image" Target="../media/image83.wmf"/><Relationship Id="rId5" Type="http://schemas.openxmlformats.org/officeDocument/2006/relationships/oleObject" Target="../embeddings/oleObject28.bin"/><Relationship Id="rId15" Type="http://schemas.openxmlformats.org/officeDocument/2006/relationships/oleObject" Target="../embeddings/oleObject32.bin"/><Relationship Id="rId23" Type="http://schemas.openxmlformats.org/officeDocument/2006/relationships/image" Target="../media/image90.png"/><Relationship Id="rId10" Type="http://schemas.openxmlformats.org/officeDocument/2006/relationships/oleObject" Target="../embeddings/oleObject30.bin"/><Relationship Id="rId19" Type="http://schemas.openxmlformats.org/officeDocument/2006/relationships/oleObject" Target="../embeddings/oleObject34.bin"/><Relationship Id="rId4" Type="http://schemas.openxmlformats.org/officeDocument/2006/relationships/image" Target="../media/image80.png"/><Relationship Id="rId9" Type="http://schemas.openxmlformats.org/officeDocument/2006/relationships/image" Target="../media/image82.png"/><Relationship Id="rId14" Type="http://schemas.openxmlformats.org/officeDocument/2006/relationships/image" Target="../media/image85.png"/><Relationship Id="rId22" Type="http://schemas.openxmlformats.org/officeDocument/2006/relationships/image" Target="../media/image89.wmf"/></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95.wmf"/><Relationship Id="rId3" Type="http://schemas.openxmlformats.org/officeDocument/2006/relationships/oleObject" Target="../embeddings/oleObject36.bin"/><Relationship Id="rId7" Type="http://schemas.openxmlformats.org/officeDocument/2006/relationships/image" Target="../media/image82.png"/><Relationship Id="rId12" Type="http://schemas.openxmlformats.org/officeDocument/2006/relationships/oleObject" Target="../embeddings/oleObject40.bin"/><Relationship Id="rId17" Type="http://schemas.openxmlformats.org/officeDocument/2006/relationships/image" Target="../media/image97.wmf"/><Relationship Id="rId2" Type="http://schemas.openxmlformats.org/officeDocument/2006/relationships/notesSlide" Target="../notesSlides/notesSlide25.xml"/><Relationship Id="rId16" Type="http://schemas.openxmlformats.org/officeDocument/2006/relationships/oleObject" Target="../embeddings/oleObject42.bin"/><Relationship Id="rId1" Type="http://schemas.openxmlformats.org/officeDocument/2006/relationships/slideLayout" Target="../slideLayouts/slideLayout15.xml"/><Relationship Id="rId6" Type="http://schemas.openxmlformats.org/officeDocument/2006/relationships/image" Target="../media/image92.wmf"/><Relationship Id="rId11" Type="http://schemas.openxmlformats.org/officeDocument/2006/relationships/image" Target="../media/image94.wmf"/><Relationship Id="rId5" Type="http://schemas.openxmlformats.org/officeDocument/2006/relationships/oleObject" Target="../embeddings/oleObject37.bin"/><Relationship Id="rId15" Type="http://schemas.openxmlformats.org/officeDocument/2006/relationships/image" Target="../media/image96.wmf"/><Relationship Id="rId10" Type="http://schemas.openxmlformats.org/officeDocument/2006/relationships/oleObject" Target="../embeddings/oleObject39.bin"/><Relationship Id="rId4" Type="http://schemas.openxmlformats.org/officeDocument/2006/relationships/image" Target="../media/image91.wmf"/><Relationship Id="rId9" Type="http://schemas.openxmlformats.org/officeDocument/2006/relationships/image" Target="../media/image93.wmf"/><Relationship Id="rId14" Type="http://schemas.openxmlformats.org/officeDocument/2006/relationships/oleObject" Target="../embeddings/oleObject41.bin"/></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3-04-adding-and-subtracting-within-one-whol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classroom-resources/vl-lower-key-stage-2-fractions-3-video-lessons/"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Add and subtract fractions within 1</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3F-4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2301B78-8A82-4C3A-989B-FEF7B747A99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78645" y="1558863"/>
            <a:ext cx="7905797" cy="1340701"/>
          </a:xfrm>
          <a:prstGeom prst="rect">
            <a:avLst/>
          </a:prstGeom>
        </p:spPr>
      </p:pic>
      <p:sp>
        <p:nvSpPr>
          <p:cNvPr id="9" name="Title 8">
            <a:extLst>
              <a:ext uri="{FF2B5EF4-FFF2-40B4-BE49-F238E27FC236}">
                <a16:creationId xmlns:a16="http://schemas.microsoft.com/office/drawing/2014/main" id="{78D21FE5-3FE8-43BD-AAFD-437DEBB61DCF}"/>
              </a:ext>
            </a:extLst>
          </p:cNvPr>
          <p:cNvSpPr>
            <a:spLocks noGrp="1"/>
          </p:cNvSpPr>
          <p:nvPr>
            <p:ph type="title"/>
          </p:nvPr>
        </p:nvSpPr>
        <p:spPr/>
        <p:txBody>
          <a:bodyPr/>
          <a:lstStyle/>
          <a:p>
            <a:r>
              <a:rPr lang="en-GB" dirty="0"/>
              <a:t>3F-4 Add and subtract fractions within 1</a:t>
            </a:r>
            <a:br>
              <a:rPr lang="en-GB" kern="0" dirty="0"/>
            </a:br>
            <a:endParaRPr lang="en-GB" dirty="0"/>
          </a:p>
        </p:txBody>
      </p:sp>
      <p:pic>
        <p:nvPicPr>
          <p:cNvPr id="4" name="Picture 3">
            <a:extLst>
              <a:ext uri="{FF2B5EF4-FFF2-40B4-BE49-F238E27FC236}">
                <a16:creationId xmlns:a16="http://schemas.microsoft.com/office/drawing/2014/main" id="{46F7B0AE-BEE4-48F2-A63F-DDB142652AE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78645" y="1557338"/>
            <a:ext cx="7905797" cy="837728"/>
          </a:xfrm>
          <a:prstGeom prst="rect">
            <a:avLst/>
          </a:prstGeom>
        </p:spPr>
      </p:pic>
      <p:sp>
        <p:nvSpPr>
          <p:cNvPr id="5" name="Rectangle 4">
            <a:extLst>
              <a:ext uri="{FF2B5EF4-FFF2-40B4-BE49-F238E27FC236}">
                <a16:creationId xmlns:a16="http://schemas.microsoft.com/office/drawing/2014/main" id="{E1D5C2BA-1E3C-46E6-9CE3-BC962E6648C4}"/>
              </a:ext>
            </a:extLst>
          </p:cNvPr>
          <p:cNvSpPr/>
          <p:nvPr/>
        </p:nvSpPr>
        <p:spPr>
          <a:xfrm>
            <a:off x="2305018" y="1620402"/>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D3C31B4C-3DCD-4C3C-8198-1563E5925C0E}"/>
              </a:ext>
            </a:extLst>
          </p:cNvPr>
          <p:cNvSpPr/>
          <p:nvPr/>
        </p:nvSpPr>
        <p:spPr>
          <a:xfrm>
            <a:off x="3819516" y="1645436"/>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619B8BCB-3E26-441F-813B-802BBF7D83D7}"/>
              </a:ext>
            </a:extLst>
          </p:cNvPr>
          <p:cNvSpPr/>
          <p:nvPr/>
        </p:nvSpPr>
        <p:spPr>
          <a:xfrm>
            <a:off x="5361405" y="1620402"/>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4" name="Rectangle 63">
            <a:extLst>
              <a:ext uri="{FF2B5EF4-FFF2-40B4-BE49-F238E27FC236}">
                <a16:creationId xmlns:a16="http://schemas.microsoft.com/office/drawing/2014/main" id="{A270E98C-4D6A-4622-AD3B-EEBE1F36966C}"/>
              </a:ext>
            </a:extLst>
          </p:cNvPr>
          <p:cNvSpPr/>
          <p:nvPr/>
        </p:nvSpPr>
        <p:spPr>
          <a:xfrm>
            <a:off x="6903294" y="1620402"/>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68" name="Rectangle 67">
            <a:extLst>
              <a:ext uri="{FF2B5EF4-FFF2-40B4-BE49-F238E27FC236}">
                <a16:creationId xmlns:a16="http://schemas.microsoft.com/office/drawing/2014/main" id="{4DF432E7-31F8-464C-A077-B61DDDC94E11}"/>
              </a:ext>
            </a:extLst>
          </p:cNvPr>
          <p:cNvSpPr/>
          <p:nvPr/>
        </p:nvSpPr>
        <p:spPr>
          <a:xfrm>
            <a:off x="8445183" y="1620711"/>
            <a:ext cx="583324" cy="63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0" name="Object 9">
            <a:extLst>
              <a:ext uri="{FF2B5EF4-FFF2-40B4-BE49-F238E27FC236}">
                <a16:creationId xmlns:a16="http://schemas.microsoft.com/office/drawing/2014/main" id="{09D1A6E3-8FE5-473F-B7FB-CCA1C95A17FA}"/>
              </a:ext>
            </a:extLst>
          </p:cNvPr>
          <p:cNvGraphicFramePr>
            <a:graphicFrameLocks noChangeAspect="1"/>
          </p:cNvGraphicFramePr>
          <p:nvPr/>
        </p:nvGraphicFramePr>
        <p:xfrm>
          <a:off x="2482380" y="2641695"/>
          <a:ext cx="228600" cy="736600"/>
        </p:xfrm>
        <a:graphic>
          <a:graphicData uri="http://schemas.openxmlformats.org/presentationml/2006/ole">
            <mc:AlternateContent xmlns:mc="http://schemas.openxmlformats.org/markup-compatibility/2006">
              <mc:Choice xmlns:v="urn:schemas-microsoft-com:vml" Requires="v">
                <p:oleObj name="Equation" r:id="rId5" imgW="228600" imgH="736560" progId="Equation.DSMT4">
                  <p:embed/>
                </p:oleObj>
              </mc:Choice>
              <mc:Fallback>
                <p:oleObj name="Equation" r:id="rId5" imgW="228600" imgH="736560" progId="Equation.DSMT4">
                  <p:embed/>
                  <p:pic>
                    <p:nvPicPr>
                      <p:cNvPr id="10" name="Object 9">
                        <a:extLst>
                          <a:ext uri="{FF2B5EF4-FFF2-40B4-BE49-F238E27FC236}">
                            <a16:creationId xmlns:a16="http://schemas.microsoft.com/office/drawing/2014/main" id="{09D1A6E3-8FE5-473F-B7FB-CCA1C95A17FA}"/>
                          </a:ext>
                        </a:extLst>
                      </p:cNvPr>
                      <p:cNvPicPr/>
                      <p:nvPr/>
                    </p:nvPicPr>
                    <p:blipFill>
                      <a:blip r:embed="rId6"/>
                      <a:stretch>
                        <a:fillRect/>
                      </a:stretch>
                    </p:blipFill>
                    <p:spPr>
                      <a:xfrm>
                        <a:off x="2482380" y="2641695"/>
                        <a:ext cx="228600" cy="7366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32E7A7A4-F9C6-4902-AC6D-5DE04355FB12}"/>
              </a:ext>
            </a:extLst>
          </p:cNvPr>
          <p:cNvGraphicFramePr>
            <a:graphicFrameLocks noChangeAspect="1"/>
          </p:cNvGraphicFramePr>
          <p:nvPr/>
        </p:nvGraphicFramePr>
        <p:xfrm>
          <a:off x="4001641" y="2657571"/>
          <a:ext cx="219075" cy="733425"/>
        </p:xfrm>
        <a:graphic>
          <a:graphicData uri="http://schemas.openxmlformats.org/presentationml/2006/ole">
            <mc:AlternateContent xmlns:mc="http://schemas.openxmlformats.org/markup-compatibility/2006">
              <mc:Choice xmlns:v="urn:schemas-microsoft-com:vml" Requires="v">
                <p:oleObj name="Equation" r:id="rId7" imgW="218996" imgH="733405" progId="Equation.DSMT4">
                  <p:embed/>
                </p:oleObj>
              </mc:Choice>
              <mc:Fallback>
                <p:oleObj name="Equation" r:id="rId7" imgW="218996" imgH="733405" progId="Equation.DSMT4">
                  <p:embed/>
                  <p:pic>
                    <p:nvPicPr>
                      <p:cNvPr id="12" name="Object 11">
                        <a:extLst>
                          <a:ext uri="{FF2B5EF4-FFF2-40B4-BE49-F238E27FC236}">
                            <a16:creationId xmlns:a16="http://schemas.microsoft.com/office/drawing/2014/main" id="{32E7A7A4-F9C6-4902-AC6D-5DE04355FB12}"/>
                          </a:ext>
                        </a:extLst>
                      </p:cNvPr>
                      <p:cNvPicPr/>
                      <p:nvPr/>
                    </p:nvPicPr>
                    <p:blipFill>
                      <a:blip r:embed="rId8"/>
                      <a:stretch>
                        <a:fillRect/>
                      </a:stretch>
                    </p:blipFill>
                    <p:spPr>
                      <a:xfrm>
                        <a:off x="4001641" y="2657571"/>
                        <a:ext cx="219075" cy="7334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1D34045E-D1D7-4AAE-A3DA-7DDE2D92A1AA}"/>
              </a:ext>
            </a:extLst>
          </p:cNvPr>
          <p:cNvGraphicFramePr>
            <a:graphicFrameLocks noChangeAspect="1"/>
          </p:cNvGraphicFramePr>
          <p:nvPr/>
        </p:nvGraphicFramePr>
        <p:xfrm>
          <a:off x="5539467" y="2641348"/>
          <a:ext cx="228600" cy="736600"/>
        </p:xfrm>
        <a:graphic>
          <a:graphicData uri="http://schemas.openxmlformats.org/presentationml/2006/ole">
            <mc:AlternateContent xmlns:mc="http://schemas.openxmlformats.org/markup-compatibility/2006">
              <mc:Choice xmlns:v="urn:schemas-microsoft-com:vml" Requires="v">
                <p:oleObj name="Equation" r:id="rId9" imgW="228600" imgH="736560" progId="Equation.DSMT4">
                  <p:embed/>
                </p:oleObj>
              </mc:Choice>
              <mc:Fallback>
                <p:oleObj name="Equation" r:id="rId9" imgW="228600" imgH="736560" progId="Equation.DSMT4">
                  <p:embed/>
                  <p:pic>
                    <p:nvPicPr>
                      <p:cNvPr id="14" name="Object 13">
                        <a:extLst>
                          <a:ext uri="{FF2B5EF4-FFF2-40B4-BE49-F238E27FC236}">
                            <a16:creationId xmlns:a16="http://schemas.microsoft.com/office/drawing/2014/main" id="{1D34045E-D1D7-4AAE-A3DA-7DDE2D92A1AA}"/>
                          </a:ext>
                        </a:extLst>
                      </p:cNvPr>
                      <p:cNvPicPr/>
                      <p:nvPr/>
                    </p:nvPicPr>
                    <p:blipFill>
                      <a:blip r:embed="rId10"/>
                      <a:stretch>
                        <a:fillRect/>
                      </a:stretch>
                    </p:blipFill>
                    <p:spPr>
                      <a:xfrm>
                        <a:off x="5539467" y="2641348"/>
                        <a:ext cx="228600" cy="7366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0E26EF70-8BF6-4FC0-B22C-E88CBAA8E1BB}"/>
              </a:ext>
            </a:extLst>
          </p:cNvPr>
          <p:cNvGraphicFramePr>
            <a:graphicFrameLocks noChangeAspect="1"/>
          </p:cNvGraphicFramePr>
          <p:nvPr/>
        </p:nvGraphicFramePr>
        <p:xfrm>
          <a:off x="3222960" y="2879675"/>
          <a:ext cx="266700" cy="266700"/>
        </p:xfrm>
        <a:graphic>
          <a:graphicData uri="http://schemas.openxmlformats.org/presentationml/2006/ole">
            <mc:AlternateContent xmlns:mc="http://schemas.openxmlformats.org/markup-compatibility/2006">
              <mc:Choice xmlns:v="urn:schemas-microsoft-com:vml" Requires="v">
                <p:oleObj name="Equation" r:id="rId11" imgW="266400" imgH="266400" progId="Equation.DSMT4">
                  <p:embed/>
                </p:oleObj>
              </mc:Choice>
              <mc:Fallback>
                <p:oleObj name="Equation" r:id="rId11" imgW="266400" imgH="266400" progId="Equation.DSMT4">
                  <p:embed/>
                  <p:pic>
                    <p:nvPicPr>
                      <p:cNvPr id="19" name="Object 18">
                        <a:extLst>
                          <a:ext uri="{FF2B5EF4-FFF2-40B4-BE49-F238E27FC236}">
                            <a16:creationId xmlns:a16="http://schemas.microsoft.com/office/drawing/2014/main" id="{0E26EF70-8BF6-4FC0-B22C-E88CBAA8E1BB}"/>
                          </a:ext>
                        </a:extLst>
                      </p:cNvPr>
                      <p:cNvPicPr/>
                      <p:nvPr/>
                    </p:nvPicPr>
                    <p:blipFill>
                      <a:blip r:embed="rId12"/>
                      <a:stretch>
                        <a:fillRect/>
                      </a:stretch>
                    </p:blipFill>
                    <p:spPr>
                      <a:xfrm>
                        <a:off x="3222960" y="2879675"/>
                        <a:ext cx="266700" cy="2667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08F219EA-DE50-4015-BAA3-BB75C39C2C00}"/>
              </a:ext>
            </a:extLst>
          </p:cNvPr>
          <p:cNvGraphicFramePr>
            <a:graphicFrameLocks noChangeAspect="1"/>
          </p:cNvGraphicFramePr>
          <p:nvPr/>
        </p:nvGraphicFramePr>
        <p:xfrm>
          <a:off x="4746625" y="2895348"/>
          <a:ext cx="266700" cy="266700"/>
        </p:xfrm>
        <a:graphic>
          <a:graphicData uri="http://schemas.openxmlformats.org/presentationml/2006/ole">
            <mc:AlternateContent xmlns:mc="http://schemas.openxmlformats.org/markup-compatibility/2006">
              <mc:Choice xmlns:v="urn:schemas-microsoft-com:vml" Requires="v">
                <p:oleObj name="Equation" r:id="rId13" imgW="266400" imgH="266400" progId="Equation.DSMT4">
                  <p:embed/>
                </p:oleObj>
              </mc:Choice>
              <mc:Fallback>
                <p:oleObj name="Equation" r:id="rId13" imgW="266400" imgH="266400" progId="Equation.DSMT4">
                  <p:embed/>
                  <p:pic>
                    <p:nvPicPr>
                      <p:cNvPr id="21" name="Object 20">
                        <a:extLst>
                          <a:ext uri="{FF2B5EF4-FFF2-40B4-BE49-F238E27FC236}">
                            <a16:creationId xmlns:a16="http://schemas.microsoft.com/office/drawing/2014/main" id="{08F219EA-DE50-4015-BAA3-BB75C39C2C00}"/>
                          </a:ext>
                        </a:extLst>
                      </p:cNvPr>
                      <p:cNvPicPr/>
                      <p:nvPr/>
                    </p:nvPicPr>
                    <p:blipFill>
                      <a:blip r:embed="rId14"/>
                      <a:stretch>
                        <a:fillRect/>
                      </a:stretch>
                    </p:blipFill>
                    <p:spPr>
                      <a:xfrm>
                        <a:off x="4746625" y="2895348"/>
                        <a:ext cx="266700" cy="266700"/>
                      </a:xfrm>
                      <a:prstGeom prst="rect">
                        <a:avLst/>
                      </a:prstGeom>
                    </p:spPr>
                  </p:pic>
                </p:oleObj>
              </mc:Fallback>
            </mc:AlternateContent>
          </a:graphicData>
        </a:graphic>
      </p:graphicFrame>
      <p:graphicFrame>
        <p:nvGraphicFramePr>
          <p:cNvPr id="83" name="Object 82">
            <a:extLst>
              <a:ext uri="{FF2B5EF4-FFF2-40B4-BE49-F238E27FC236}">
                <a16:creationId xmlns:a16="http://schemas.microsoft.com/office/drawing/2014/main" id="{DFBE4F1C-D9ED-441C-96C3-741049F38A70}"/>
              </a:ext>
            </a:extLst>
          </p:cNvPr>
          <p:cNvGraphicFramePr>
            <a:graphicFrameLocks noChangeAspect="1"/>
          </p:cNvGraphicFramePr>
          <p:nvPr/>
        </p:nvGraphicFramePr>
        <p:xfrm>
          <a:off x="7079803" y="2654229"/>
          <a:ext cx="228600" cy="736600"/>
        </p:xfrm>
        <a:graphic>
          <a:graphicData uri="http://schemas.openxmlformats.org/presentationml/2006/ole">
            <mc:AlternateContent xmlns:mc="http://schemas.openxmlformats.org/markup-compatibility/2006">
              <mc:Choice xmlns:v="urn:schemas-microsoft-com:vml" Requires="v">
                <p:oleObj name="Equation" r:id="rId15" imgW="228600" imgH="736560" progId="Equation.DSMT4">
                  <p:embed/>
                </p:oleObj>
              </mc:Choice>
              <mc:Fallback>
                <p:oleObj name="Equation" r:id="rId15" imgW="228600" imgH="736560" progId="Equation.DSMT4">
                  <p:embed/>
                  <p:pic>
                    <p:nvPicPr>
                      <p:cNvPr id="83" name="Object 82">
                        <a:extLst>
                          <a:ext uri="{FF2B5EF4-FFF2-40B4-BE49-F238E27FC236}">
                            <a16:creationId xmlns:a16="http://schemas.microsoft.com/office/drawing/2014/main" id="{DFBE4F1C-D9ED-441C-96C3-741049F38A70}"/>
                          </a:ext>
                        </a:extLst>
                      </p:cNvPr>
                      <p:cNvPicPr/>
                      <p:nvPr/>
                    </p:nvPicPr>
                    <p:blipFill>
                      <a:blip r:embed="rId16"/>
                      <a:stretch>
                        <a:fillRect/>
                      </a:stretch>
                    </p:blipFill>
                    <p:spPr>
                      <a:xfrm>
                        <a:off x="7079803" y="2654229"/>
                        <a:ext cx="228600" cy="736600"/>
                      </a:xfrm>
                      <a:prstGeom prst="rect">
                        <a:avLst/>
                      </a:prstGeom>
                    </p:spPr>
                  </p:pic>
                </p:oleObj>
              </mc:Fallback>
            </mc:AlternateContent>
          </a:graphicData>
        </a:graphic>
      </p:graphicFrame>
      <p:graphicFrame>
        <p:nvGraphicFramePr>
          <p:cNvPr id="84" name="Object 83">
            <a:extLst>
              <a:ext uri="{FF2B5EF4-FFF2-40B4-BE49-F238E27FC236}">
                <a16:creationId xmlns:a16="http://schemas.microsoft.com/office/drawing/2014/main" id="{4CB9C534-F24A-43FC-A78B-AD5062F3A4E1}"/>
              </a:ext>
            </a:extLst>
          </p:cNvPr>
          <p:cNvGraphicFramePr>
            <a:graphicFrameLocks noChangeAspect="1"/>
          </p:cNvGraphicFramePr>
          <p:nvPr/>
        </p:nvGraphicFramePr>
        <p:xfrm>
          <a:off x="6296935" y="2976809"/>
          <a:ext cx="254000" cy="165100"/>
        </p:xfrm>
        <a:graphic>
          <a:graphicData uri="http://schemas.openxmlformats.org/presentationml/2006/ole">
            <mc:AlternateContent xmlns:mc="http://schemas.openxmlformats.org/markup-compatibility/2006">
              <mc:Choice xmlns:v="urn:schemas-microsoft-com:vml" Requires="v">
                <p:oleObj name="Equation" r:id="rId17" imgW="253800" imgH="164880" progId="Equation.DSMT4">
                  <p:embed/>
                </p:oleObj>
              </mc:Choice>
              <mc:Fallback>
                <p:oleObj name="Equation" r:id="rId17" imgW="253800" imgH="164880" progId="Equation.DSMT4">
                  <p:embed/>
                  <p:pic>
                    <p:nvPicPr>
                      <p:cNvPr id="84" name="Object 83">
                        <a:extLst>
                          <a:ext uri="{FF2B5EF4-FFF2-40B4-BE49-F238E27FC236}">
                            <a16:creationId xmlns:a16="http://schemas.microsoft.com/office/drawing/2014/main" id="{4CB9C534-F24A-43FC-A78B-AD5062F3A4E1}"/>
                          </a:ext>
                        </a:extLst>
                      </p:cNvPr>
                      <p:cNvPicPr/>
                      <p:nvPr/>
                    </p:nvPicPr>
                    <p:blipFill>
                      <a:blip r:embed="rId18"/>
                      <a:stretch>
                        <a:fillRect/>
                      </a:stretch>
                    </p:blipFill>
                    <p:spPr>
                      <a:xfrm>
                        <a:off x="6296935" y="2976809"/>
                        <a:ext cx="254000" cy="165100"/>
                      </a:xfrm>
                      <a:prstGeom prst="rect">
                        <a:avLst/>
                      </a:prstGeom>
                    </p:spPr>
                  </p:pic>
                </p:oleObj>
              </mc:Fallback>
            </mc:AlternateContent>
          </a:graphicData>
        </a:graphic>
      </p:graphicFrame>
      <p:sp>
        <p:nvSpPr>
          <p:cNvPr id="11" name="TextBox 19">
            <a:extLst>
              <a:ext uri="{FF2B5EF4-FFF2-40B4-BE49-F238E27FC236}">
                <a16:creationId xmlns:a16="http://schemas.microsoft.com/office/drawing/2014/main" id="{83B74D36-849E-43DF-8424-24A251B63460}"/>
              </a:ext>
            </a:extLst>
          </p:cNvPr>
          <p:cNvSpPr txBox="1"/>
          <p:nvPr/>
        </p:nvSpPr>
        <p:spPr>
          <a:xfrm>
            <a:off x="623888" y="5498357"/>
            <a:ext cx="10101367"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unit fraction is one-fifth. There are three one-fifths in three-fifths.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Three-fifths is made up of one-fifth, add another one-fifth, and another one-fifth.   </a:t>
            </a:r>
          </a:p>
        </p:txBody>
      </p:sp>
      <p:sp>
        <p:nvSpPr>
          <p:cNvPr id="13" name="Content Placeholder 2">
            <a:extLst>
              <a:ext uri="{FF2B5EF4-FFF2-40B4-BE49-F238E27FC236}">
                <a16:creationId xmlns:a16="http://schemas.microsoft.com/office/drawing/2014/main" id="{F5A4063F-27DF-4F52-8746-3F809A166E2B}"/>
              </a:ext>
            </a:extLst>
          </p:cNvPr>
          <p:cNvSpPr txBox="1">
            <a:spLocks/>
          </p:cNvSpPr>
          <p:nvPr/>
        </p:nvSpPr>
        <p:spPr>
          <a:xfrm>
            <a:off x="623888" y="3766469"/>
            <a:ext cx="10958513" cy="86095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equal parts has this bar been divided into?</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fraction of the whole is each part?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one-fifths have been shaded</a:t>
            </a:r>
            <a:r>
              <a:rPr lang="en-GB" sz="2000" dirty="0">
                <a:latin typeface="Arial"/>
              </a:rPr>
              <a:t>?</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0278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8"/>
                                        </p:tgtEl>
                                      </p:cBhvr>
                                    </p:animEffect>
                                    <p:set>
                                      <p:cBhvr>
                                        <p:cTn id="7" dur="1" fill="hold">
                                          <p:stCondLst>
                                            <p:cond delay="499"/>
                                          </p:stCondLst>
                                        </p:cTn>
                                        <p:tgtEl>
                                          <p:spTgt spid="6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4"/>
                                        </p:tgtEl>
                                      </p:cBhvr>
                                    </p:animEffect>
                                    <p:set>
                                      <p:cBhvr>
                                        <p:cTn id="10" dur="1" fill="hold">
                                          <p:stCondLst>
                                            <p:cond delay="499"/>
                                          </p:stCondLst>
                                        </p:cTn>
                                        <p:tgtEl>
                                          <p:spTgt spid="6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1"/>
                                        </p:tgtEl>
                                      </p:cBhvr>
                                    </p:animEffect>
                                    <p:set>
                                      <p:cBhvr>
                                        <p:cTn id="13" dur="1" fill="hold">
                                          <p:stCondLst>
                                            <p:cond delay="499"/>
                                          </p:stCondLst>
                                        </p:cTn>
                                        <p:tgtEl>
                                          <p:spTgt spid="61"/>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57"/>
                                        </p:tgtEl>
                                      </p:cBhvr>
                                    </p:animEffect>
                                    <p:set>
                                      <p:cBhvr>
                                        <p:cTn id="16" dur="1" fill="hold">
                                          <p:stCondLst>
                                            <p:cond delay="499"/>
                                          </p:stCondLst>
                                        </p:cTn>
                                        <p:tgtEl>
                                          <p:spTgt spid="57"/>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83"/>
                                        </p:tgtEl>
                                        <p:attrNameLst>
                                          <p:attrName>style.visibility</p:attrName>
                                        </p:attrNameLst>
                                      </p:cBhvr>
                                      <p:to>
                                        <p:strVal val="visible"/>
                                      </p:to>
                                    </p:set>
                                    <p:animEffect transition="in" filter="fade">
                                      <p:cBhvr>
                                        <p:cTn id="46" dur="500"/>
                                        <p:tgtEl>
                                          <p:spTgt spid="83"/>
                                        </p:tgtEl>
                                      </p:cBhvr>
                                    </p:animEffect>
                                  </p:childTnLst>
                                </p:cTn>
                              </p:par>
                              <p:par>
                                <p:cTn id="47" presetID="10" presetClass="entr" presetSubtype="0" fill="hold"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7" grpId="0" animBg="1"/>
      <p:bldP spid="61" grpId="0" animBg="1"/>
      <p:bldP spid="64" grpId="0" animBg="1"/>
      <p:bldP spid="6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AA2BD3-4E33-49D9-A9F7-7B565B3B1DE9}"/>
              </a:ext>
            </a:extLst>
          </p:cNvPr>
          <p:cNvSpPr>
            <a:spLocks noGrp="1"/>
          </p:cNvSpPr>
          <p:nvPr>
            <p:ph type="title"/>
          </p:nvPr>
        </p:nvSpPr>
        <p:spPr/>
        <p:txBody>
          <a:bodyPr/>
          <a:lstStyle/>
          <a:p>
            <a:r>
              <a:rPr lang="en-GB" dirty="0"/>
              <a:t>3F-4 Add and subtract fractions within 1</a:t>
            </a:r>
          </a:p>
        </p:txBody>
      </p:sp>
      <p:pic>
        <p:nvPicPr>
          <p:cNvPr id="6" name="Picture 5">
            <a:extLst>
              <a:ext uri="{FF2B5EF4-FFF2-40B4-BE49-F238E27FC236}">
                <a16:creationId xmlns:a16="http://schemas.microsoft.com/office/drawing/2014/main" id="{1A3E53A7-6FBF-47F6-9158-53BA91C278B8}"/>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466300" y="2717593"/>
            <a:ext cx="7907446" cy="1119086"/>
          </a:xfrm>
          <a:prstGeom prst="rect">
            <a:avLst/>
          </a:prstGeom>
        </p:spPr>
      </p:pic>
      <p:pic>
        <p:nvPicPr>
          <p:cNvPr id="28" name="Picture 27">
            <a:extLst>
              <a:ext uri="{FF2B5EF4-FFF2-40B4-BE49-F238E27FC236}">
                <a16:creationId xmlns:a16="http://schemas.microsoft.com/office/drawing/2014/main" id="{D1D32DA9-3FEA-4209-AB6A-54029B7BE89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82966" y="2181813"/>
            <a:ext cx="1261382" cy="535781"/>
          </a:xfrm>
          <a:prstGeom prst="rect">
            <a:avLst/>
          </a:prstGeom>
        </p:spPr>
      </p:pic>
      <p:sp>
        <p:nvSpPr>
          <p:cNvPr id="15" name="Freeform: Shape 14">
            <a:extLst>
              <a:ext uri="{FF2B5EF4-FFF2-40B4-BE49-F238E27FC236}">
                <a16:creationId xmlns:a16="http://schemas.microsoft.com/office/drawing/2014/main" id="{0C84FB27-580E-4288-A808-8C63B28933E5}"/>
              </a:ext>
            </a:extLst>
          </p:cNvPr>
          <p:cNvSpPr/>
          <p:nvPr/>
        </p:nvSpPr>
        <p:spPr>
          <a:xfrm rot="21314327">
            <a:off x="1693860" y="2527094"/>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3" name="Picture 32">
            <a:extLst>
              <a:ext uri="{FF2B5EF4-FFF2-40B4-BE49-F238E27FC236}">
                <a16:creationId xmlns:a16="http://schemas.microsoft.com/office/drawing/2014/main" id="{E3680819-CDE4-43D3-B474-0BAC8414B72E}"/>
              </a:ext>
            </a:extLst>
          </p:cNvPr>
          <p:cNvPicPr>
            <a:picLocks noChangeAspect="1"/>
          </p:cNvPicPr>
          <p:nvPr/>
        </p:nvPicPr>
        <p:blipFill rotWithShape="1">
          <a:blip r:embed="rId5">
            <a:extLst>
              <a:ext uri="{28A0092B-C50C-407E-A947-70E740481C1C}">
                <a14:useLocalDpi xmlns:a14="http://schemas.microsoft.com/office/drawing/2010/main" val="0"/>
              </a:ext>
            </a:extLst>
          </a:blip>
          <a:srcRect t="-16541"/>
          <a:stretch/>
        </p:blipFill>
        <p:spPr>
          <a:xfrm>
            <a:off x="493440" y="1413123"/>
            <a:ext cx="1261382" cy="768690"/>
          </a:xfrm>
          <a:prstGeom prst="rect">
            <a:avLst/>
          </a:prstGeom>
        </p:spPr>
      </p:pic>
      <p:pic>
        <p:nvPicPr>
          <p:cNvPr id="35" name="Picture 34">
            <a:extLst>
              <a:ext uri="{FF2B5EF4-FFF2-40B4-BE49-F238E27FC236}">
                <a16:creationId xmlns:a16="http://schemas.microsoft.com/office/drawing/2014/main" id="{34616AD7-EB6B-4284-A477-7E4B9A8B21B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659418" y="2181811"/>
            <a:ext cx="1193005" cy="535782"/>
          </a:xfrm>
          <a:prstGeom prst="rect">
            <a:avLst/>
          </a:prstGeom>
        </p:spPr>
      </p:pic>
      <p:sp>
        <p:nvSpPr>
          <p:cNvPr id="37" name="Freeform: Shape 36">
            <a:extLst>
              <a:ext uri="{FF2B5EF4-FFF2-40B4-BE49-F238E27FC236}">
                <a16:creationId xmlns:a16="http://schemas.microsoft.com/office/drawing/2014/main" id="{1644D980-8DD5-49BF-BE7B-CA27B0C67BE5}"/>
              </a:ext>
            </a:extLst>
          </p:cNvPr>
          <p:cNvSpPr/>
          <p:nvPr/>
        </p:nvSpPr>
        <p:spPr>
          <a:xfrm rot="21314327">
            <a:off x="2793200" y="2531857"/>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9" name="Picture 38">
            <a:extLst>
              <a:ext uri="{FF2B5EF4-FFF2-40B4-BE49-F238E27FC236}">
                <a16:creationId xmlns:a16="http://schemas.microsoft.com/office/drawing/2014/main" id="{1E075BAC-6AE9-429E-AF35-9EC1F7B75295}"/>
              </a:ext>
            </a:extLst>
          </p:cNvPr>
          <p:cNvPicPr>
            <a:picLocks noChangeAspect="1"/>
          </p:cNvPicPr>
          <p:nvPr/>
        </p:nvPicPr>
        <p:blipFill rotWithShape="1">
          <a:blip r:embed="rId7">
            <a:extLst>
              <a:ext uri="{28A0092B-C50C-407E-A947-70E740481C1C}">
                <a14:useLocalDpi xmlns:a14="http://schemas.microsoft.com/office/drawing/2010/main" val="0"/>
              </a:ext>
            </a:extLst>
          </a:blip>
          <a:srcRect t="-16541"/>
          <a:stretch/>
        </p:blipFill>
        <p:spPr>
          <a:xfrm>
            <a:off x="1823087" y="1413123"/>
            <a:ext cx="819786" cy="768690"/>
          </a:xfrm>
          <a:prstGeom prst="rect">
            <a:avLst/>
          </a:prstGeom>
        </p:spPr>
      </p:pic>
      <p:pic>
        <p:nvPicPr>
          <p:cNvPr id="41" name="Picture 40">
            <a:extLst>
              <a:ext uri="{FF2B5EF4-FFF2-40B4-BE49-F238E27FC236}">
                <a16:creationId xmlns:a16="http://schemas.microsoft.com/office/drawing/2014/main" id="{0FFC6E5F-7744-451B-ACDD-2ABEE5896D42}"/>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754635" y="2175461"/>
            <a:ext cx="1193005" cy="535782"/>
          </a:xfrm>
          <a:prstGeom prst="rect">
            <a:avLst/>
          </a:prstGeom>
        </p:spPr>
      </p:pic>
      <p:sp>
        <p:nvSpPr>
          <p:cNvPr id="42" name="Freeform: Shape 41">
            <a:extLst>
              <a:ext uri="{FF2B5EF4-FFF2-40B4-BE49-F238E27FC236}">
                <a16:creationId xmlns:a16="http://schemas.microsoft.com/office/drawing/2014/main" id="{4F62C467-5E27-466C-B775-CF0AF2FAE8FC}"/>
              </a:ext>
            </a:extLst>
          </p:cNvPr>
          <p:cNvSpPr/>
          <p:nvPr/>
        </p:nvSpPr>
        <p:spPr>
          <a:xfrm rot="21314327">
            <a:off x="3888417" y="2525507"/>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43" name="Picture 42">
            <a:extLst>
              <a:ext uri="{FF2B5EF4-FFF2-40B4-BE49-F238E27FC236}">
                <a16:creationId xmlns:a16="http://schemas.microsoft.com/office/drawing/2014/main" id="{412BFA92-5792-429A-87D7-1952DF3843DE}"/>
              </a:ext>
            </a:extLst>
          </p:cNvPr>
          <p:cNvPicPr>
            <a:picLocks noChangeAspect="1"/>
          </p:cNvPicPr>
          <p:nvPr/>
        </p:nvPicPr>
        <p:blipFill rotWithShape="1">
          <a:blip r:embed="rId7">
            <a:extLst>
              <a:ext uri="{28A0092B-C50C-407E-A947-70E740481C1C}">
                <a14:useLocalDpi xmlns:a14="http://schemas.microsoft.com/office/drawing/2010/main" val="0"/>
              </a:ext>
            </a:extLst>
          </a:blip>
          <a:srcRect t="-16541"/>
          <a:stretch/>
        </p:blipFill>
        <p:spPr>
          <a:xfrm>
            <a:off x="2918304" y="1406773"/>
            <a:ext cx="819786" cy="768690"/>
          </a:xfrm>
          <a:prstGeom prst="rect">
            <a:avLst/>
          </a:prstGeom>
        </p:spPr>
      </p:pic>
      <p:sp>
        <p:nvSpPr>
          <p:cNvPr id="48" name="Freeform: Shape 47">
            <a:extLst>
              <a:ext uri="{FF2B5EF4-FFF2-40B4-BE49-F238E27FC236}">
                <a16:creationId xmlns:a16="http://schemas.microsoft.com/office/drawing/2014/main" id="{0DEE2B9F-E714-4B77-8D17-816CC9530740}"/>
              </a:ext>
            </a:extLst>
          </p:cNvPr>
          <p:cNvSpPr/>
          <p:nvPr/>
        </p:nvSpPr>
        <p:spPr>
          <a:xfrm rot="21314327">
            <a:off x="925568" y="4642216"/>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Freeform: Shape 53">
            <a:extLst>
              <a:ext uri="{FF2B5EF4-FFF2-40B4-BE49-F238E27FC236}">
                <a16:creationId xmlns:a16="http://schemas.microsoft.com/office/drawing/2014/main" id="{EA83EA49-0184-4D93-A3F7-EE729D395360}"/>
              </a:ext>
            </a:extLst>
          </p:cNvPr>
          <p:cNvSpPr/>
          <p:nvPr/>
        </p:nvSpPr>
        <p:spPr>
          <a:xfrm rot="21314327">
            <a:off x="2032999" y="4648566"/>
            <a:ext cx="121927" cy="180975"/>
          </a:xfrm>
          <a:custGeom>
            <a:avLst/>
            <a:gdLst>
              <a:gd name="connsiteX0" fmla="*/ 7627 w 121927"/>
              <a:gd name="connsiteY0" fmla="*/ 128588 h 180975"/>
              <a:gd name="connsiteX1" fmla="*/ 14771 w 121927"/>
              <a:gd name="connsiteY1" fmla="*/ 102394 h 180975"/>
              <a:gd name="connsiteX2" fmla="*/ 17152 w 121927"/>
              <a:gd name="connsiteY2" fmla="*/ 95250 h 180975"/>
              <a:gd name="connsiteX3" fmla="*/ 19533 w 121927"/>
              <a:gd name="connsiteY3" fmla="*/ 88106 h 180975"/>
              <a:gd name="connsiteX4" fmla="*/ 29058 w 121927"/>
              <a:gd name="connsiteY4" fmla="*/ 52388 h 180975"/>
              <a:gd name="connsiteX5" fmla="*/ 36202 w 121927"/>
              <a:gd name="connsiteY5" fmla="*/ 47625 h 180975"/>
              <a:gd name="connsiteX6" fmla="*/ 40965 w 121927"/>
              <a:gd name="connsiteY6" fmla="*/ 40481 h 180975"/>
              <a:gd name="connsiteX7" fmla="*/ 43346 w 121927"/>
              <a:gd name="connsiteY7" fmla="*/ 26194 h 180975"/>
              <a:gd name="connsiteX8" fmla="*/ 45727 w 121927"/>
              <a:gd name="connsiteY8" fmla="*/ 16669 h 180975"/>
              <a:gd name="connsiteX9" fmla="*/ 50490 w 121927"/>
              <a:gd name="connsiteY9" fmla="*/ 2381 h 180975"/>
              <a:gd name="connsiteX10" fmla="*/ 57633 w 121927"/>
              <a:gd name="connsiteY10" fmla="*/ 0 h 180975"/>
              <a:gd name="connsiteX11" fmla="*/ 79065 w 121927"/>
              <a:gd name="connsiteY11" fmla="*/ 2381 h 180975"/>
              <a:gd name="connsiteX12" fmla="*/ 90971 w 121927"/>
              <a:gd name="connsiteY12" fmla="*/ 14288 h 180975"/>
              <a:gd name="connsiteX13" fmla="*/ 98115 w 121927"/>
              <a:gd name="connsiteY13" fmla="*/ 21431 h 180975"/>
              <a:gd name="connsiteX14" fmla="*/ 110021 w 121927"/>
              <a:gd name="connsiteY14" fmla="*/ 45244 h 180975"/>
              <a:gd name="connsiteX15" fmla="*/ 114783 w 121927"/>
              <a:gd name="connsiteY15" fmla="*/ 52388 h 180975"/>
              <a:gd name="connsiteX16" fmla="*/ 119546 w 121927"/>
              <a:gd name="connsiteY16" fmla="*/ 73819 h 180975"/>
              <a:gd name="connsiteX17" fmla="*/ 121927 w 121927"/>
              <a:gd name="connsiteY17" fmla="*/ 80963 h 180975"/>
              <a:gd name="connsiteX18" fmla="*/ 119546 w 121927"/>
              <a:gd name="connsiteY18" fmla="*/ 128588 h 180975"/>
              <a:gd name="connsiteX19" fmla="*/ 112402 w 121927"/>
              <a:gd name="connsiteY19" fmla="*/ 133350 h 180975"/>
              <a:gd name="connsiteX20" fmla="*/ 105258 w 121927"/>
              <a:gd name="connsiteY20" fmla="*/ 142875 h 180975"/>
              <a:gd name="connsiteX21" fmla="*/ 100496 w 121927"/>
              <a:gd name="connsiteY21" fmla="*/ 152400 h 180975"/>
              <a:gd name="connsiteX22" fmla="*/ 79065 w 121927"/>
              <a:gd name="connsiteY22" fmla="*/ 166688 h 180975"/>
              <a:gd name="connsiteX23" fmla="*/ 71921 w 121927"/>
              <a:gd name="connsiteY23" fmla="*/ 173831 h 180975"/>
              <a:gd name="connsiteX24" fmla="*/ 62396 w 121927"/>
              <a:gd name="connsiteY24" fmla="*/ 176213 h 180975"/>
              <a:gd name="connsiteX25" fmla="*/ 40965 w 121927"/>
              <a:gd name="connsiteY25" fmla="*/ 180975 h 180975"/>
              <a:gd name="connsiteX26" fmla="*/ 17152 w 121927"/>
              <a:gd name="connsiteY26" fmla="*/ 178594 h 180975"/>
              <a:gd name="connsiteX27" fmla="*/ 10008 w 121927"/>
              <a:gd name="connsiteY27" fmla="*/ 176213 h 180975"/>
              <a:gd name="connsiteX28" fmla="*/ 5246 w 121927"/>
              <a:gd name="connsiteY28" fmla="*/ 169069 h 180975"/>
              <a:gd name="connsiteX29" fmla="*/ 2865 w 121927"/>
              <a:gd name="connsiteY29" fmla="*/ 161925 h 180975"/>
              <a:gd name="connsiteX30" fmla="*/ 483 w 121927"/>
              <a:gd name="connsiteY30" fmla="*/ 145256 h 180975"/>
              <a:gd name="connsiteX31" fmla="*/ 7627 w 121927"/>
              <a:gd name="connsiteY31" fmla="*/ 128588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27" h="180975">
                <a:moveTo>
                  <a:pt x="7627" y="128588"/>
                </a:moveTo>
                <a:cubicBezTo>
                  <a:pt x="10993" y="111755"/>
                  <a:pt x="8727" y="120525"/>
                  <a:pt x="14771" y="102394"/>
                </a:cubicBezTo>
                <a:lnTo>
                  <a:pt x="17152" y="95250"/>
                </a:lnTo>
                <a:lnTo>
                  <a:pt x="19533" y="88106"/>
                </a:lnTo>
                <a:cubicBezTo>
                  <a:pt x="21606" y="63243"/>
                  <a:pt x="15364" y="63800"/>
                  <a:pt x="29058" y="52388"/>
                </a:cubicBezTo>
                <a:cubicBezTo>
                  <a:pt x="31257" y="50556"/>
                  <a:pt x="33821" y="49213"/>
                  <a:pt x="36202" y="47625"/>
                </a:cubicBezTo>
                <a:cubicBezTo>
                  <a:pt x="37790" y="45244"/>
                  <a:pt x="40060" y="43196"/>
                  <a:pt x="40965" y="40481"/>
                </a:cubicBezTo>
                <a:cubicBezTo>
                  <a:pt x="42492" y="35901"/>
                  <a:pt x="42399" y="30928"/>
                  <a:pt x="43346" y="26194"/>
                </a:cubicBezTo>
                <a:cubicBezTo>
                  <a:pt x="43988" y="22985"/>
                  <a:pt x="44787" y="19804"/>
                  <a:pt x="45727" y="16669"/>
                </a:cubicBezTo>
                <a:cubicBezTo>
                  <a:pt x="47170" y="11860"/>
                  <a:pt x="45727" y="3969"/>
                  <a:pt x="50490" y="2381"/>
                </a:cubicBezTo>
                <a:lnTo>
                  <a:pt x="57633" y="0"/>
                </a:lnTo>
                <a:cubicBezTo>
                  <a:pt x="64777" y="794"/>
                  <a:pt x="72092" y="638"/>
                  <a:pt x="79065" y="2381"/>
                </a:cubicBezTo>
                <a:cubicBezTo>
                  <a:pt x="86416" y="4219"/>
                  <a:pt x="86794" y="9276"/>
                  <a:pt x="90971" y="14288"/>
                </a:cubicBezTo>
                <a:cubicBezTo>
                  <a:pt x="93127" y="16875"/>
                  <a:pt x="95734" y="19050"/>
                  <a:pt x="98115" y="21431"/>
                </a:cubicBezTo>
                <a:cubicBezTo>
                  <a:pt x="101884" y="36510"/>
                  <a:pt x="98680" y="28232"/>
                  <a:pt x="110021" y="45244"/>
                </a:cubicBezTo>
                <a:lnTo>
                  <a:pt x="114783" y="52388"/>
                </a:lnTo>
                <a:cubicBezTo>
                  <a:pt x="116419" y="60565"/>
                  <a:pt x="117306" y="65978"/>
                  <a:pt x="119546" y="73819"/>
                </a:cubicBezTo>
                <a:cubicBezTo>
                  <a:pt x="120236" y="76233"/>
                  <a:pt x="121133" y="78582"/>
                  <a:pt x="121927" y="80963"/>
                </a:cubicBezTo>
                <a:cubicBezTo>
                  <a:pt x="121133" y="96838"/>
                  <a:pt x="122389" y="112950"/>
                  <a:pt x="119546" y="128588"/>
                </a:cubicBezTo>
                <a:cubicBezTo>
                  <a:pt x="119034" y="131404"/>
                  <a:pt x="114426" y="131326"/>
                  <a:pt x="112402" y="133350"/>
                </a:cubicBezTo>
                <a:cubicBezTo>
                  <a:pt x="109596" y="136156"/>
                  <a:pt x="107361" y="139509"/>
                  <a:pt x="105258" y="142875"/>
                </a:cubicBezTo>
                <a:cubicBezTo>
                  <a:pt x="103377" y="145885"/>
                  <a:pt x="102806" y="149705"/>
                  <a:pt x="100496" y="152400"/>
                </a:cubicBezTo>
                <a:cubicBezTo>
                  <a:pt x="95771" y="157913"/>
                  <a:pt x="84459" y="162643"/>
                  <a:pt x="79065" y="166688"/>
                </a:cubicBezTo>
                <a:cubicBezTo>
                  <a:pt x="76371" y="168708"/>
                  <a:pt x="74845" y="172160"/>
                  <a:pt x="71921" y="173831"/>
                </a:cubicBezTo>
                <a:cubicBezTo>
                  <a:pt x="69079" y="175455"/>
                  <a:pt x="65543" y="175314"/>
                  <a:pt x="62396" y="176213"/>
                </a:cubicBezTo>
                <a:cubicBezTo>
                  <a:pt x="45991" y="180901"/>
                  <a:pt x="66732" y="176681"/>
                  <a:pt x="40965" y="180975"/>
                </a:cubicBezTo>
                <a:cubicBezTo>
                  <a:pt x="33027" y="180181"/>
                  <a:pt x="25037" y="179807"/>
                  <a:pt x="17152" y="178594"/>
                </a:cubicBezTo>
                <a:cubicBezTo>
                  <a:pt x="14671" y="178212"/>
                  <a:pt x="11968" y="177781"/>
                  <a:pt x="10008" y="176213"/>
                </a:cubicBezTo>
                <a:cubicBezTo>
                  <a:pt x="7773" y="174425"/>
                  <a:pt x="6526" y="171629"/>
                  <a:pt x="5246" y="169069"/>
                </a:cubicBezTo>
                <a:cubicBezTo>
                  <a:pt x="4124" y="166824"/>
                  <a:pt x="3659" y="164306"/>
                  <a:pt x="2865" y="161925"/>
                </a:cubicBezTo>
                <a:cubicBezTo>
                  <a:pt x="2071" y="156369"/>
                  <a:pt x="1584" y="150760"/>
                  <a:pt x="483" y="145256"/>
                </a:cubicBezTo>
                <a:cubicBezTo>
                  <a:pt x="-9" y="142795"/>
                  <a:pt x="-1898" y="138113"/>
                  <a:pt x="7627" y="12858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graphicFrame>
        <p:nvGraphicFramePr>
          <p:cNvPr id="19" name="Object 18">
            <a:extLst>
              <a:ext uri="{FF2B5EF4-FFF2-40B4-BE49-F238E27FC236}">
                <a16:creationId xmlns:a16="http://schemas.microsoft.com/office/drawing/2014/main" id="{FE7BD0E7-71F7-4F8B-9C58-CDC1358FB4B1}"/>
              </a:ext>
            </a:extLst>
          </p:cNvPr>
          <p:cNvGraphicFramePr>
            <a:graphicFrameLocks noChangeAspect="1"/>
          </p:cNvGraphicFramePr>
          <p:nvPr/>
        </p:nvGraphicFramePr>
        <p:xfrm>
          <a:off x="1423649" y="4269515"/>
          <a:ext cx="228600" cy="736600"/>
        </p:xfrm>
        <a:graphic>
          <a:graphicData uri="http://schemas.openxmlformats.org/presentationml/2006/ole">
            <mc:AlternateContent xmlns:mc="http://schemas.openxmlformats.org/markup-compatibility/2006">
              <mc:Choice xmlns:v="urn:schemas-microsoft-com:vml" Requires="v">
                <p:oleObj name="Equation" r:id="rId8" imgW="228600" imgH="736560" progId="Equation.DSMT4">
                  <p:embed/>
                </p:oleObj>
              </mc:Choice>
              <mc:Fallback>
                <p:oleObj name="Equation" r:id="rId8" imgW="228600" imgH="736560" progId="Equation.DSMT4">
                  <p:embed/>
                  <p:pic>
                    <p:nvPicPr>
                      <p:cNvPr id="19" name="Object 18">
                        <a:extLst>
                          <a:ext uri="{FF2B5EF4-FFF2-40B4-BE49-F238E27FC236}">
                            <a16:creationId xmlns:a16="http://schemas.microsoft.com/office/drawing/2014/main" id="{FE7BD0E7-71F7-4F8B-9C58-CDC1358FB4B1}"/>
                          </a:ext>
                        </a:extLst>
                      </p:cNvPr>
                      <p:cNvPicPr/>
                      <p:nvPr/>
                    </p:nvPicPr>
                    <p:blipFill>
                      <a:blip r:embed="rId9"/>
                      <a:stretch>
                        <a:fillRect/>
                      </a:stretch>
                    </p:blipFill>
                    <p:spPr>
                      <a:xfrm>
                        <a:off x="1423649" y="4269515"/>
                        <a:ext cx="228600" cy="7366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8CF24B7D-5DE1-41CA-B547-0F15CED30FA7}"/>
              </a:ext>
            </a:extLst>
          </p:cNvPr>
          <p:cNvGraphicFramePr>
            <a:graphicFrameLocks noChangeAspect="1"/>
          </p:cNvGraphicFramePr>
          <p:nvPr/>
        </p:nvGraphicFramePr>
        <p:xfrm>
          <a:off x="2533335" y="4285391"/>
          <a:ext cx="219075" cy="733425"/>
        </p:xfrm>
        <a:graphic>
          <a:graphicData uri="http://schemas.openxmlformats.org/presentationml/2006/ole">
            <mc:AlternateContent xmlns:mc="http://schemas.openxmlformats.org/markup-compatibility/2006">
              <mc:Choice xmlns:v="urn:schemas-microsoft-com:vml" Requires="v">
                <p:oleObj name="Equation" r:id="rId10" imgW="218996" imgH="733405" progId="Equation.DSMT4">
                  <p:embed/>
                </p:oleObj>
              </mc:Choice>
              <mc:Fallback>
                <p:oleObj name="Equation" r:id="rId10" imgW="218996" imgH="733405" progId="Equation.DSMT4">
                  <p:embed/>
                  <p:pic>
                    <p:nvPicPr>
                      <p:cNvPr id="20" name="Object 19">
                        <a:extLst>
                          <a:ext uri="{FF2B5EF4-FFF2-40B4-BE49-F238E27FC236}">
                            <a16:creationId xmlns:a16="http://schemas.microsoft.com/office/drawing/2014/main" id="{8CF24B7D-5DE1-41CA-B547-0F15CED30FA7}"/>
                          </a:ext>
                        </a:extLst>
                      </p:cNvPr>
                      <p:cNvPicPr/>
                      <p:nvPr/>
                    </p:nvPicPr>
                    <p:blipFill>
                      <a:blip r:embed="rId11"/>
                      <a:stretch>
                        <a:fillRect/>
                      </a:stretch>
                    </p:blipFill>
                    <p:spPr>
                      <a:xfrm>
                        <a:off x="2533335" y="4285391"/>
                        <a:ext cx="219075" cy="733425"/>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1462AFE-FCB8-471B-A894-409D617B978F}"/>
              </a:ext>
            </a:extLst>
          </p:cNvPr>
          <p:cNvGraphicFramePr>
            <a:graphicFrameLocks noChangeAspect="1"/>
          </p:cNvGraphicFramePr>
          <p:nvPr/>
        </p:nvGraphicFramePr>
        <p:xfrm>
          <a:off x="3604436" y="4269168"/>
          <a:ext cx="228600" cy="736600"/>
        </p:xfrm>
        <a:graphic>
          <a:graphicData uri="http://schemas.openxmlformats.org/presentationml/2006/ole">
            <mc:AlternateContent xmlns:mc="http://schemas.openxmlformats.org/markup-compatibility/2006">
              <mc:Choice xmlns:v="urn:schemas-microsoft-com:vml" Requires="v">
                <p:oleObj name="Equation" r:id="rId12" imgW="228600" imgH="736560" progId="Equation.DSMT4">
                  <p:embed/>
                </p:oleObj>
              </mc:Choice>
              <mc:Fallback>
                <p:oleObj name="Equation" r:id="rId12" imgW="228600" imgH="736560" progId="Equation.DSMT4">
                  <p:embed/>
                  <p:pic>
                    <p:nvPicPr>
                      <p:cNvPr id="21" name="Object 20">
                        <a:extLst>
                          <a:ext uri="{FF2B5EF4-FFF2-40B4-BE49-F238E27FC236}">
                            <a16:creationId xmlns:a16="http://schemas.microsoft.com/office/drawing/2014/main" id="{51462AFE-FCB8-471B-A894-409D617B978F}"/>
                          </a:ext>
                        </a:extLst>
                      </p:cNvPr>
                      <p:cNvPicPr/>
                      <p:nvPr/>
                    </p:nvPicPr>
                    <p:blipFill>
                      <a:blip r:embed="rId13"/>
                      <a:stretch>
                        <a:fillRect/>
                      </a:stretch>
                    </p:blipFill>
                    <p:spPr>
                      <a:xfrm>
                        <a:off x="3604436" y="4269168"/>
                        <a:ext cx="228600" cy="7366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0A91A6B8-DA19-4276-A876-2EEAE63710BC}"/>
              </a:ext>
            </a:extLst>
          </p:cNvPr>
          <p:cNvGraphicFramePr>
            <a:graphicFrameLocks noChangeAspect="1"/>
          </p:cNvGraphicFramePr>
          <p:nvPr/>
        </p:nvGraphicFramePr>
        <p:xfrm>
          <a:off x="1954679" y="4507495"/>
          <a:ext cx="266700" cy="266700"/>
        </p:xfrm>
        <a:graphic>
          <a:graphicData uri="http://schemas.openxmlformats.org/presentationml/2006/ole">
            <mc:AlternateContent xmlns:mc="http://schemas.openxmlformats.org/markup-compatibility/2006">
              <mc:Choice xmlns:v="urn:schemas-microsoft-com:vml" Requires="v">
                <p:oleObj name="Equation" r:id="rId14" imgW="266400" imgH="266400" progId="Equation.DSMT4">
                  <p:embed/>
                </p:oleObj>
              </mc:Choice>
              <mc:Fallback>
                <p:oleObj name="Equation" r:id="rId14" imgW="266400" imgH="266400" progId="Equation.DSMT4">
                  <p:embed/>
                  <p:pic>
                    <p:nvPicPr>
                      <p:cNvPr id="22" name="Object 21">
                        <a:extLst>
                          <a:ext uri="{FF2B5EF4-FFF2-40B4-BE49-F238E27FC236}">
                            <a16:creationId xmlns:a16="http://schemas.microsoft.com/office/drawing/2014/main" id="{0A91A6B8-DA19-4276-A876-2EEAE63710BC}"/>
                          </a:ext>
                        </a:extLst>
                      </p:cNvPr>
                      <p:cNvPicPr/>
                      <p:nvPr/>
                    </p:nvPicPr>
                    <p:blipFill>
                      <a:blip r:embed="rId15"/>
                      <a:stretch>
                        <a:fillRect/>
                      </a:stretch>
                    </p:blipFill>
                    <p:spPr>
                      <a:xfrm>
                        <a:off x="1954679" y="4507495"/>
                        <a:ext cx="266700" cy="266700"/>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E3277EF4-2011-4773-B654-9A9649646548}"/>
              </a:ext>
            </a:extLst>
          </p:cNvPr>
          <p:cNvGraphicFramePr>
            <a:graphicFrameLocks noChangeAspect="1"/>
          </p:cNvGraphicFramePr>
          <p:nvPr/>
        </p:nvGraphicFramePr>
        <p:xfrm>
          <a:off x="3078294" y="4523168"/>
          <a:ext cx="266700" cy="266700"/>
        </p:xfrm>
        <a:graphic>
          <a:graphicData uri="http://schemas.openxmlformats.org/presentationml/2006/ole">
            <mc:AlternateContent xmlns:mc="http://schemas.openxmlformats.org/markup-compatibility/2006">
              <mc:Choice xmlns:v="urn:schemas-microsoft-com:vml" Requires="v">
                <p:oleObj name="Equation" r:id="rId16" imgW="266400" imgH="266400" progId="Equation.DSMT4">
                  <p:embed/>
                </p:oleObj>
              </mc:Choice>
              <mc:Fallback>
                <p:oleObj name="Equation" r:id="rId16" imgW="266400" imgH="266400" progId="Equation.DSMT4">
                  <p:embed/>
                  <p:pic>
                    <p:nvPicPr>
                      <p:cNvPr id="23" name="Object 22">
                        <a:extLst>
                          <a:ext uri="{FF2B5EF4-FFF2-40B4-BE49-F238E27FC236}">
                            <a16:creationId xmlns:a16="http://schemas.microsoft.com/office/drawing/2014/main" id="{E3277EF4-2011-4773-B654-9A9649646548}"/>
                          </a:ext>
                        </a:extLst>
                      </p:cNvPr>
                      <p:cNvPicPr/>
                      <p:nvPr/>
                    </p:nvPicPr>
                    <p:blipFill>
                      <a:blip r:embed="rId17"/>
                      <a:stretch>
                        <a:fillRect/>
                      </a:stretch>
                    </p:blipFill>
                    <p:spPr>
                      <a:xfrm>
                        <a:off x="3078294" y="4523168"/>
                        <a:ext cx="266700" cy="2667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2EA080F5-A3C1-4031-9745-48F929D869D9}"/>
              </a:ext>
            </a:extLst>
          </p:cNvPr>
          <p:cNvGraphicFramePr>
            <a:graphicFrameLocks noChangeAspect="1"/>
          </p:cNvGraphicFramePr>
          <p:nvPr/>
        </p:nvGraphicFramePr>
        <p:xfrm>
          <a:off x="4697097" y="4282049"/>
          <a:ext cx="228600" cy="736600"/>
        </p:xfrm>
        <a:graphic>
          <a:graphicData uri="http://schemas.openxmlformats.org/presentationml/2006/ole">
            <mc:AlternateContent xmlns:mc="http://schemas.openxmlformats.org/markup-compatibility/2006">
              <mc:Choice xmlns:v="urn:schemas-microsoft-com:vml" Requires="v">
                <p:oleObj name="Equation" r:id="rId18" imgW="228600" imgH="736560" progId="Equation.DSMT4">
                  <p:embed/>
                </p:oleObj>
              </mc:Choice>
              <mc:Fallback>
                <p:oleObj name="Equation" r:id="rId18" imgW="228600" imgH="736560" progId="Equation.DSMT4">
                  <p:embed/>
                  <p:pic>
                    <p:nvPicPr>
                      <p:cNvPr id="24" name="Object 23">
                        <a:extLst>
                          <a:ext uri="{FF2B5EF4-FFF2-40B4-BE49-F238E27FC236}">
                            <a16:creationId xmlns:a16="http://schemas.microsoft.com/office/drawing/2014/main" id="{2EA080F5-A3C1-4031-9745-48F929D869D9}"/>
                          </a:ext>
                        </a:extLst>
                      </p:cNvPr>
                      <p:cNvPicPr/>
                      <p:nvPr/>
                    </p:nvPicPr>
                    <p:blipFill>
                      <a:blip r:embed="rId19"/>
                      <a:stretch>
                        <a:fillRect/>
                      </a:stretch>
                    </p:blipFill>
                    <p:spPr>
                      <a:xfrm>
                        <a:off x="4697097" y="4282049"/>
                        <a:ext cx="228600" cy="7366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88A556FD-908F-4E2E-9ED1-6F04AA05452F}"/>
              </a:ext>
            </a:extLst>
          </p:cNvPr>
          <p:cNvGraphicFramePr>
            <a:graphicFrameLocks noChangeAspect="1"/>
          </p:cNvGraphicFramePr>
          <p:nvPr/>
        </p:nvGraphicFramePr>
        <p:xfrm>
          <a:off x="4190454" y="4604629"/>
          <a:ext cx="254000" cy="165100"/>
        </p:xfrm>
        <a:graphic>
          <a:graphicData uri="http://schemas.openxmlformats.org/presentationml/2006/ole">
            <mc:AlternateContent xmlns:mc="http://schemas.openxmlformats.org/markup-compatibility/2006">
              <mc:Choice xmlns:v="urn:schemas-microsoft-com:vml" Requires="v">
                <p:oleObj name="Equation" r:id="rId20" imgW="253800" imgH="164880" progId="Equation.DSMT4">
                  <p:embed/>
                </p:oleObj>
              </mc:Choice>
              <mc:Fallback>
                <p:oleObj name="Equation" r:id="rId20" imgW="253800" imgH="164880" progId="Equation.DSMT4">
                  <p:embed/>
                  <p:pic>
                    <p:nvPicPr>
                      <p:cNvPr id="25" name="Object 24">
                        <a:extLst>
                          <a:ext uri="{FF2B5EF4-FFF2-40B4-BE49-F238E27FC236}">
                            <a16:creationId xmlns:a16="http://schemas.microsoft.com/office/drawing/2014/main" id="{88A556FD-908F-4E2E-9ED1-6F04AA05452F}"/>
                          </a:ext>
                        </a:extLst>
                      </p:cNvPr>
                      <p:cNvPicPr/>
                      <p:nvPr/>
                    </p:nvPicPr>
                    <p:blipFill>
                      <a:blip r:embed="rId21"/>
                      <a:stretch>
                        <a:fillRect/>
                      </a:stretch>
                    </p:blipFill>
                    <p:spPr>
                      <a:xfrm>
                        <a:off x="4190454" y="4604629"/>
                        <a:ext cx="254000" cy="165100"/>
                      </a:xfrm>
                      <a:prstGeom prst="rect">
                        <a:avLst/>
                      </a:prstGeom>
                    </p:spPr>
                  </p:pic>
                </p:oleObj>
              </mc:Fallback>
            </mc:AlternateContent>
          </a:graphicData>
        </a:graphic>
      </p:graphicFrame>
      <p:sp>
        <p:nvSpPr>
          <p:cNvPr id="8" name="TextBox 19">
            <a:extLst>
              <a:ext uri="{FF2B5EF4-FFF2-40B4-BE49-F238E27FC236}">
                <a16:creationId xmlns:a16="http://schemas.microsoft.com/office/drawing/2014/main" id="{12A61519-D925-464A-ADF6-A4CD9E7C164F}"/>
              </a:ext>
            </a:extLst>
          </p:cNvPr>
          <p:cNvSpPr txBox="1"/>
          <p:nvPr/>
        </p:nvSpPr>
        <p:spPr>
          <a:xfrm>
            <a:off x="2955292" y="5753690"/>
            <a:ext cx="7302225"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I have one-fifth… and another one-fifth… and another one-fifth.</a:t>
            </a: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a:ea typeface="+mn-ea"/>
                <a:cs typeface="+mn-cs"/>
              </a:rPr>
              <a:t>Altogether I have three-fifths.</a:t>
            </a:r>
            <a:endParaRPr kumimoji="0" lang="en-GB" sz="2000" b="0" i="1" u="none" strike="noStrike" kern="1200" cap="none" spc="0" normalizeH="0" baseline="0" noProof="0" dirty="0">
              <a:ln>
                <a:noFill/>
              </a:ln>
              <a:solidFill>
                <a:srgbClr val="585858"/>
              </a:solidFill>
              <a:effectLst/>
              <a:uLnTx/>
              <a:uFillTx/>
              <a:ea typeface="+mn-ea"/>
              <a:cs typeface="+mn-cs"/>
            </a:endParaRPr>
          </a:p>
        </p:txBody>
      </p:sp>
      <p:sp>
        <p:nvSpPr>
          <p:cNvPr id="9" name="Content Placeholder 2">
            <a:extLst>
              <a:ext uri="{FF2B5EF4-FFF2-40B4-BE49-F238E27FC236}">
                <a16:creationId xmlns:a16="http://schemas.microsoft.com/office/drawing/2014/main" id="{2C2BA177-5214-4EBF-B374-D66AE028EF43}"/>
              </a:ext>
            </a:extLst>
          </p:cNvPr>
          <p:cNvSpPr txBox="1">
            <a:spLocks/>
          </p:cNvSpPr>
          <p:nvPr/>
        </p:nvSpPr>
        <p:spPr>
          <a:xfrm>
            <a:off x="6606404" y="1625611"/>
            <a:ext cx="4975996" cy="361790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Describe what is happening on this number line.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You can use the language focus box below to help you.</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would happen if I were to add another one-fifth?</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many more one-fifths would I need to add to reach one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600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500"/>
                                        <p:tgtEl>
                                          <p:spTgt spid="35"/>
                                        </p:tgtEl>
                                      </p:cBhvr>
                                    </p:animEffect>
                                  </p:childTnLst>
                                </p:cTn>
                              </p:par>
                              <p:par>
                                <p:cTn id="16" presetID="10" presetClass="entr" presetSubtype="0" fill="hold"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10" presetClass="entr" presetSubtype="0"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0E5444-DB08-4E8E-9DDE-ABDB13D3874D}"/>
              </a:ext>
            </a:extLst>
          </p:cNvPr>
          <p:cNvSpPr/>
          <p:nvPr/>
        </p:nvSpPr>
        <p:spPr>
          <a:xfrm>
            <a:off x="2636775" y="4111171"/>
            <a:ext cx="1333500" cy="587373"/>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D37AAE96-4E8A-43E3-8B56-42E12756F55B}"/>
              </a:ext>
            </a:extLst>
          </p:cNvPr>
          <p:cNvSpPr/>
          <p:nvPr/>
        </p:nvSpPr>
        <p:spPr>
          <a:xfrm>
            <a:off x="2636775" y="5606594"/>
            <a:ext cx="1333500" cy="80022"/>
          </a:xfrm>
          <a:prstGeom prst="rect">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Partial Circle 15">
            <a:extLst>
              <a:ext uri="{FF2B5EF4-FFF2-40B4-BE49-F238E27FC236}">
                <a16:creationId xmlns:a16="http://schemas.microsoft.com/office/drawing/2014/main" id="{B19FB788-045C-4299-91C6-AC4AC189810C}"/>
              </a:ext>
            </a:extLst>
          </p:cNvPr>
          <p:cNvSpPr/>
          <p:nvPr/>
        </p:nvSpPr>
        <p:spPr>
          <a:xfrm>
            <a:off x="2405250" y="1325914"/>
            <a:ext cx="1791231" cy="1791231"/>
          </a:xfrm>
          <a:prstGeom prst="pie">
            <a:avLst>
              <a:gd name="adj1" fmla="val 18727036"/>
              <a:gd name="adj2" fmla="val 2699175"/>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000000"/>
              </a:solidFill>
              <a:effectLst/>
              <a:uLnTx/>
              <a:uFillTx/>
              <a:latin typeface="Arial"/>
              <a:ea typeface="+mn-ea"/>
              <a:cs typeface="+mn-cs"/>
            </a:endParaRPr>
          </a:p>
        </p:txBody>
      </p:sp>
      <p:sp>
        <p:nvSpPr>
          <p:cNvPr id="9" name="Title 8">
            <a:extLst>
              <a:ext uri="{FF2B5EF4-FFF2-40B4-BE49-F238E27FC236}">
                <a16:creationId xmlns:a16="http://schemas.microsoft.com/office/drawing/2014/main" id="{53418794-CE11-4F5B-9E0B-6CD949570A31}"/>
              </a:ext>
            </a:extLst>
          </p:cNvPr>
          <p:cNvSpPr>
            <a:spLocks noGrp="1"/>
          </p:cNvSpPr>
          <p:nvPr>
            <p:ph type="title"/>
          </p:nvPr>
        </p:nvSpPr>
        <p:spPr/>
        <p:txBody>
          <a:bodyPr/>
          <a:lstStyle/>
          <a:p>
            <a:r>
              <a:rPr lang="en-GB" dirty="0"/>
              <a:t>3F-4 Add and subtract fractions within 1</a:t>
            </a:r>
          </a:p>
        </p:txBody>
      </p:sp>
      <p:pic>
        <p:nvPicPr>
          <p:cNvPr id="4" name="Picture 3" descr="A close up of a logo&#10;&#10;Description automatically generated">
            <a:extLst>
              <a:ext uri="{FF2B5EF4-FFF2-40B4-BE49-F238E27FC236}">
                <a16:creationId xmlns:a16="http://schemas.microsoft.com/office/drawing/2014/main" id="{1469BE2C-1D3B-4CCF-9330-B0563ADF8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3" y="5098392"/>
            <a:ext cx="5469688" cy="1176453"/>
          </a:xfrm>
          <a:prstGeom prst="rect">
            <a:avLst/>
          </a:prstGeom>
        </p:spPr>
      </p:pic>
      <p:pic>
        <p:nvPicPr>
          <p:cNvPr id="10" name="Picture 9" descr="A close up of a clock&#10;&#10;Description automatically generated">
            <a:extLst>
              <a:ext uri="{FF2B5EF4-FFF2-40B4-BE49-F238E27FC236}">
                <a16:creationId xmlns:a16="http://schemas.microsoft.com/office/drawing/2014/main" id="{DB509192-326D-43B5-9ACE-AA93459C5E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013" y="1337808"/>
            <a:ext cx="1791231" cy="1789189"/>
          </a:xfrm>
          <a:prstGeom prst="rect">
            <a:avLst/>
          </a:prstGeom>
        </p:spPr>
      </p:pic>
      <p:pic>
        <p:nvPicPr>
          <p:cNvPr id="14" name="Picture 13" descr="A picture containing clock&#10;&#10;Description automatically generated">
            <a:extLst>
              <a:ext uri="{FF2B5EF4-FFF2-40B4-BE49-F238E27FC236}">
                <a16:creationId xmlns:a16="http://schemas.microsoft.com/office/drawing/2014/main" id="{6B0015FF-523B-4253-A572-3875632838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888" y="3517318"/>
            <a:ext cx="5363481" cy="1190750"/>
          </a:xfrm>
          <a:prstGeom prst="rect">
            <a:avLst/>
          </a:prstGeom>
        </p:spPr>
      </p:pic>
      <p:sp>
        <p:nvSpPr>
          <p:cNvPr id="2" name="Rectangle 1">
            <a:extLst>
              <a:ext uri="{FF2B5EF4-FFF2-40B4-BE49-F238E27FC236}">
                <a16:creationId xmlns:a16="http://schemas.microsoft.com/office/drawing/2014/main" id="{99794B09-9D93-4122-92F4-4804838513F7}"/>
              </a:ext>
            </a:extLst>
          </p:cNvPr>
          <p:cNvSpPr/>
          <p:nvPr/>
        </p:nvSpPr>
        <p:spPr>
          <a:xfrm>
            <a:off x="3069403" y="5058541"/>
            <a:ext cx="443673" cy="459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 name="Content Placeholder 2">
            <a:extLst>
              <a:ext uri="{FF2B5EF4-FFF2-40B4-BE49-F238E27FC236}">
                <a16:creationId xmlns:a16="http://schemas.microsoft.com/office/drawing/2014/main" id="{3B8C6BF2-0E9D-404A-B7F0-55918343842A}"/>
              </a:ext>
            </a:extLst>
          </p:cNvPr>
          <p:cNvSpPr txBox="1">
            <a:spLocks/>
          </p:cNvSpPr>
          <p:nvPr/>
        </p:nvSpPr>
        <p:spPr>
          <a:xfrm>
            <a:off x="6274698" y="1267365"/>
            <a:ext cx="5098152" cy="379117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How many one-eighths are blue?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How many one-eighths are yellow?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effectLst/>
                <a:uLnTx/>
                <a:uFillTx/>
                <a:latin typeface="Arial"/>
                <a:ea typeface="+mn-ea"/>
                <a:cs typeface="+mn-cs"/>
              </a:rPr>
              <a:t>How many one-eighths are shaded altogether?</a:t>
            </a:r>
            <a:r>
              <a:rPr kumimoji="0" lang="en-GB" sz="2000" b="0" i="0" u="none" strike="noStrike" kern="0" cap="none" spc="0" normalizeH="0" baseline="0" noProof="0" dirty="0">
                <a:ln>
                  <a:noFill/>
                </a:ln>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0" cap="none" spc="0" normalizeH="0" baseline="0" noProof="0" dirty="0">
                <a:ln>
                  <a:noFill/>
                </a:ln>
                <a:effectLst/>
                <a:uLnTx/>
                <a:uFillTx/>
                <a:latin typeface="Arial"/>
                <a:ea typeface="+mn-ea"/>
                <a:cs typeface="+mn-cs"/>
              </a:rPr>
              <a:t>Try adding a different number of          one-eighths to 3 one-eighths? How many one-eighths do you have?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extBox 19">
            <a:extLst>
              <a:ext uri="{FF2B5EF4-FFF2-40B4-BE49-F238E27FC236}">
                <a16:creationId xmlns:a16="http://schemas.microsoft.com/office/drawing/2014/main" id="{ADEB9999-6718-4AD0-9DD5-DE92A1C1C8A3}"/>
              </a:ext>
            </a:extLst>
          </p:cNvPr>
          <p:cNvSpPr txBox="1"/>
          <p:nvPr/>
        </p:nvSpPr>
        <p:spPr>
          <a:xfrm>
            <a:off x="6491937" y="3358712"/>
            <a:ext cx="4486650"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one-eighths plus 2 one-eighths is equal to 5 one-eighths.</a:t>
            </a:r>
          </a:p>
        </p:txBody>
      </p:sp>
    </p:spTree>
    <p:custDataLst>
      <p:tags r:id="rId1"/>
    </p:custDataLst>
    <p:extLst>
      <p:ext uri="{BB962C8B-B14F-4D97-AF65-F5344CB8AC3E}">
        <p14:creationId xmlns:p14="http://schemas.microsoft.com/office/powerpoint/2010/main" val="1535236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5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54" grpId="0" animBg="1"/>
      <p:bldP spid="54" grpId="1" animBg="1"/>
      <p:bldP spid="16" grpId="0" animBg="1"/>
      <p:bldP spid="16" grpId="1"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4F8A69E-DE51-4F5B-AC83-5ABA5749013C}"/>
              </a:ext>
            </a:extLst>
          </p:cNvPr>
          <p:cNvGraphicFramePr>
            <a:graphicFrameLocks noChangeAspect="1"/>
          </p:cNvGraphicFramePr>
          <p:nvPr/>
        </p:nvGraphicFramePr>
        <p:xfrm>
          <a:off x="1007583" y="5148263"/>
          <a:ext cx="1422400" cy="736600"/>
        </p:xfrm>
        <a:graphic>
          <a:graphicData uri="http://schemas.openxmlformats.org/presentationml/2006/ole">
            <mc:AlternateContent xmlns:mc="http://schemas.openxmlformats.org/markup-compatibility/2006">
              <mc:Choice xmlns:v="urn:schemas-microsoft-com:vml" Requires="v">
                <p:oleObj name="Equation" r:id="rId3" imgW="1422360" imgH="736560" progId="Equation.DSMT4">
                  <p:embed/>
                </p:oleObj>
              </mc:Choice>
              <mc:Fallback>
                <p:oleObj name="Equation" r:id="rId3" imgW="1422360" imgH="736560" progId="Equation.DSMT4">
                  <p:embed/>
                  <p:pic>
                    <p:nvPicPr>
                      <p:cNvPr id="3" name="Object 2">
                        <a:extLst>
                          <a:ext uri="{FF2B5EF4-FFF2-40B4-BE49-F238E27FC236}">
                            <a16:creationId xmlns:a16="http://schemas.microsoft.com/office/drawing/2014/main" id="{E4F8A69E-DE51-4F5B-AC83-5ABA5749013C}"/>
                          </a:ext>
                        </a:extLst>
                      </p:cNvPr>
                      <p:cNvPicPr/>
                      <p:nvPr/>
                    </p:nvPicPr>
                    <p:blipFill>
                      <a:blip r:embed="rId4"/>
                      <a:stretch>
                        <a:fillRect/>
                      </a:stretch>
                    </p:blipFill>
                    <p:spPr>
                      <a:xfrm>
                        <a:off x="1007583" y="5148263"/>
                        <a:ext cx="1422400" cy="736600"/>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4108BBA5-9E31-4C87-A5F7-929BFE3C1AE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41017" y="2789238"/>
            <a:ext cx="7907446" cy="1058644"/>
          </a:xfrm>
          <a:prstGeom prst="rect">
            <a:avLst/>
          </a:prstGeom>
        </p:spPr>
      </p:pic>
      <p:sp>
        <p:nvSpPr>
          <p:cNvPr id="8" name="Oval 7">
            <a:extLst>
              <a:ext uri="{FF2B5EF4-FFF2-40B4-BE49-F238E27FC236}">
                <a16:creationId xmlns:a16="http://schemas.microsoft.com/office/drawing/2014/main" id="{54EC0E73-ECC8-4E72-994F-A691CB0BD29E}"/>
              </a:ext>
            </a:extLst>
          </p:cNvPr>
          <p:cNvSpPr/>
          <p:nvPr/>
        </p:nvSpPr>
        <p:spPr>
          <a:xfrm>
            <a:off x="2683764" y="3074082"/>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3" name="Picture 22">
            <a:extLst>
              <a:ext uri="{FF2B5EF4-FFF2-40B4-BE49-F238E27FC236}">
                <a16:creationId xmlns:a16="http://schemas.microsoft.com/office/drawing/2014/main" id="{03DC8C8C-9E8E-4817-988F-D21DA71D728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1017" y="2205038"/>
            <a:ext cx="7907446" cy="568544"/>
          </a:xfrm>
          <a:prstGeom prst="rect">
            <a:avLst/>
          </a:prstGeom>
        </p:spPr>
      </p:pic>
      <p:pic>
        <p:nvPicPr>
          <p:cNvPr id="27" name="Picture 26">
            <a:extLst>
              <a:ext uri="{FF2B5EF4-FFF2-40B4-BE49-F238E27FC236}">
                <a16:creationId xmlns:a16="http://schemas.microsoft.com/office/drawing/2014/main" id="{51FA77F9-516D-4E79-9F13-D861C3458838}"/>
              </a:ext>
            </a:extLst>
          </p:cNvPr>
          <p:cNvPicPr>
            <a:picLocks noChangeAspect="1"/>
          </p:cNvPicPr>
          <p:nvPr/>
        </p:nvPicPr>
        <p:blipFill rotWithShape="1">
          <a:blip r:embed="rId7">
            <a:extLst>
              <a:ext uri="{28A0092B-C50C-407E-A947-70E740481C1C}">
                <a14:useLocalDpi xmlns:a14="http://schemas.microsoft.com/office/drawing/2010/main" val="0"/>
              </a:ext>
            </a:extLst>
          </a:blip>
          <a:srcRect t="-502"/>
          <a:stretch/>
        </p:blipFill>
        <p:spPr>
          <a:xfrm>
            <a:off x="-141017" y="1557338"/>
            <a:ext cx="7907446" cy="630000"/>
          </a:xfrm>
          <a:prstGeom prst="rect">
            <a:avLst/>
          </a:prstGeom>
        </p:spPr>
      </p:pic>
      <p:sp>
        <p:nvSpPr>
          <p:cNvPr id="33" name="Oval 32">
            <a:extLst>
              <a:ext uri="{FF2B5EF4-FFF2-40B4-BE49-F238E27FC236}">
                <a16:creationId xmlns:a16="http://schemas.microsoft.com/office/drawing/2014/main" id="{7A91AB7E-F5AF-478C-8C1E-D47F09F0ECA1}"/>
              </a:ext>
            </a:extLst>
          </p:cNvPr>
          <p:cNvSpPr/>
          <p:nvPr/>
        </p:nvSpPr>
        <p:spPr>
          <a:xfrm>
            <a:off x="4258117" y="3074082"/>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10" name="Picture 9">
            <a:extLst>
              <a:ext uri="{FF2B5EF4-FFF2-40B4-BE49-F238E27FC236}">
                <a16:creationId xmlns:a16="http://schemas.microsoft.com/office/drawing/2014/main" id="{88D4D725-6FAD-4255-B590-C5730D0AF7F9}"/>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0800000">
            <a:off x="-141017" y="3849026"/>
            <a:ext cx="7907446" cy="568544"/>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DAC71D3A-35B6-4352-893C-0B9D1B2BC3D1}"/>
                  </a:ext>
                </a:extLst>
              </p:cNvPr>
              <p:cNvSpPr txBox="1"/>
              <p:nvPr/>
            </p:nvSpPr>
            <p:spPr>
              <a:xfrm>
                <a:off x="4158987" y="5132499"/>
                <a:ext cx="2288705" cy="721031"/>
              </a:xfrm>
              <a:prstGeom prst="rect">
                <a:avLst/>
              </a:prstGeom>
              <a:noFill/>
            </p:spPr>
            <p:txBody>
              <a:bodyPr wrap="square" rtlCol="0">
                <a:spAutoFit/>
              </a:bodyPr>
              <a:lstStyle/>
              <a:p>
                <a:pPr lvl="0" fontAlgn="base">
                  <a:spcBef>
                    <a:spcPct val="20000"/>
                  </a:spcBef>
                  <a:spcAft>
                    <a:spcPct val="0"/>
                  </a:spcAft>
                  <a:buClr>
                    <a:srgbClr val="00628C"/>
                  </a:buClr>
                  <a:defRPr/>
                </a:pP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5</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den>
                    </m:f>
                  </m:oMath>
                </a14:m>
                <a:r>
                  <a:rPr kumimoji="0" lang="en-GB" sz="2800" b="0" i="0" u="none" strike="noStrike" kern="1200" cap="none" spc="0" normalizeH="0" baseline="0" noProof="0" dirty="0">
                    <a:ln>
                      <a:noFill/>
                    </a:ln>
                    <a:solidFill>
                      <a:srgbClr val="000000"/>
                    </a:solidFill>
                    <a:effectLst/>
                    <a:uLnTx/>
                    <a:uFillTx/>
                    <a:latin typeface="Arial"/>
                    <a:ea typeface="+mn-ea"/>
                    <a:cs typeface="+mn-cs"/>
                  </a:rPr>
                  <a:t> </a:t>
                </a:r>
                <a:r>
                  <a:rPr lang="en-GB" sz="2800" dirty="0"/>
                  <a:t>−</a:t>
                </a:r>
                <a:r>
                  <a:rPr kumimoji="0" lang="en-GB" sz="2800" b="0" i="0" u="none" strike="noStrike" kern="1200" cap="none" spc="0" normalizeH="0" baseline="0" noProof="0" dirty="0">
                    <a:ln>
                      <a:noFill/>
                    </a:ln>
                    <a:solidFill>
                      <a:srgbClr val="000000"/>
                    </a:solidFill>
                    <a:effectLst/>
                    <a:uLnTx/>
                    <a:uFillTx/>
                    <a:latin typeface="Arial"/>
                    <a:ea typeface="+mn-ea"/>
                    <a:cs typeface="+mn-cs"/>
                  </a:rPr>
                  <a:t> </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den>
                    </m:f>
                  </m:oMath>
                </a14:m>
                <a:r>
                  <a:rPr kumimoji="0" lang="en-GB" sz="2800" b="0" i="0" u="none" strike="noStrike" kern="1200" cap="none" spc="0" normalizeH="0" baseline="0" noProof="0" dirty="0">
                    <a:ln>
                      <a:noFill/>
                    </a:ln>
                    <a:solidFill>
                      <a:srgbClr val="000000"/>
                    </a:solidFill>
                    <a:effectLst/>
                    <a:uLnTx/>
                    <a:uFillTx/>
                    <a:latin typeface="Arial"/>
                    <a:ea typeface="+mn-ea"/>
                    <a:cs typeface="+mn-cs"/>
                  </a:rPr>
                  <a:t> = </a:t>
                </a:r>
                <a14:m>
                  <m:oMath xmlns:m="http://schemas.openxmlformats.org/officeDocument/2006/math">
                    <m:f>
                      <m:fPr>
                        <m:ctrlP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a:rPr kumimoji="0" lang="en-GB"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8</m:t>
                        </m:r>
                      </m:den>
                    </m:f>
                  </m:oMath>
                </a14:m>
                <a:endParaRPr kumimoji="0" lang="en-GB" sz="2800" b="0" i="0" u="none" strike="noStrike" kern="1200" cap="none" spc="0" normalizeH="0" baseline="0" noProof="0" dirty="0">
                  <a:ln>
                    <a:noFill/>
                  </a:ln>
                  <a:solidFill>
                    <a:srgbClr val="000000"/>
                  </a:solidFill>
                  <a:effectLst/>
                  <a:uLnTx/>
                  <a:uFillTx/>
                  <a:latin typeface="Arial"/>
                  <a:ea typeface="+mn-ea"/>
                  <a:cs typeface="+mn-cs"/>
                </a:endParaRPr>
              </a:p>
            </p:txBody>
          </p:sp>
        </mc:Choice>
        <mc:Fallback xmlns="">
          <p:sp>
            <p:nvSpPr>
              <p:cNvPr id="2" name="TextBox 1">
                <a:extLst>
                  <a:ext uri="{FF2B5EF4-FFF2-40B4-BE49-F238E27FC236}">
                    <a16:creationId xmlns:a16="http://schemas.microsoft.com/office/drawing/2014/main" id="{DAC71D3A-35B6-4352-893C-0B9D1B2BC3D1}"/>
                  </a:ext>
                </a:extLst>
              </p:cNvPr>
              <p:cNvSpPr txBox="1">
                <a:spLocks noRot="1" noChangeAspect="1" noMove="1" noResize="1" noEditPoints="1" noAdjustHandles="1" noChangeArrowheads="1" noChangeShapeType="1" noTextEdit="1"/>
              </p:cNvSpPr>
              <p:nvPr/>
            </p:nvSpPr>
            <p:spPr>
              <a:xfrm>
                <a:off x="4158987" y="5132499"/>
                <a:ext cx="2288705" cy="721031"/>
              </a:xfrm>
              <a:prstGeom prst="rect">
                <a:avLst/>
              </a:prstGeom>
              <a:blipFill>
                <a:blip r:embed="rId9"/>
                <a:stretch>
                  <a:fillRect b="-762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01BE020C-9556-4900-8335-DF2DA54A14B5}"/>
                  </a:ext>
                </a:extLst>
              </p:cNvPr>
              <p:cNvSpPr txBox="1"/>
              <p:nvPr/>
            </p:nvSpPr>
            <p:spPr>
              <a:xfrm>
                <a:off x="3391109" y="4369737"/>
                <a:ext cx="2288705" cy="7210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800" b="0" i="0" u="none" strike="noStrike" kern="1200" cap="none" spc="0" normalizeH="0" baseline="0" noProof="0" dirty="0">
                    <a:ln>
                      <a:noFill/>
                    </a:ln>
                    <a:solidFill>
                      <a:srgbClr val="00628C"/>
                    </a:solidFill>
                    <a:effectLst/>
                    <a:uLnTx/>
                    <a:uFillTx/>
                    <a:latin typeface="Arial"/>
                    <a:ea typeface="+mn-ea"/>
                    <a:cs typeface="+mn-cs"/>
                  </a:rPr>
                  <a:t>- </a:t>
                </a:r>
                <a14:m>
                  <m:oMath xmlns:m="http://schemas.openxmlformats.org/officeDocument/2006/math">
                    <m:f>
                      <m:fPr>
                        <m:ctrlPr>
                          <a:rPr kumimoji="0" lang="en-GB" sz="2800" b="0" i="1" u="none" strike="noStrike" kern="1200" cap="none" spc="0" normalizeH="0" baseline="0" noProof="0" smtClean="0">
                            <a:ln>
                              <a:noFill/>
                            </a:ln>
                            <a:solidFill>
                              <a:srgbClr val="00628C"/>
                            </a:solidFill>
                            <a:effectLst/>
                            <a:uLnTx/>
                            <a:uFillTx/>
                            <a:latin typeface="Cambria Math" panose="02040503050406030204" pitchFamily="18" charset="0"/>
                            <a:ea typeface="+mn-ea"/>
                            <a:cs typeface="+mn-cs"/>
                          </a:rPr>
                        </m:ctrlPr>
                      </m:fPr>
                      <m:num>
                        <m:r>
                          <a:rPr kumimoji="0" lang="en-GB" sz="2800" b="0" i="1" u="none" strike="noStrike" kern="1200" cap="none" spc="0" normalizeH="0" baseline="0" noProof="0" smtClean="0">
                            <a:ln>
                              <a:noFill/>
                            </a:ln>
                            <a:solidFill>
                              <a:srgbClr val="00628C"/>
                            </a:solidFill>
                            <a:effectLst/>
                            <a:uLnTx/>
                            <a:uFillTx/>
                            <a:latin typeface="Cambria Math" panose="02040503050406030204" pitchFamily="18" charset="0"/>
                            <a:ea typeface="+mn-ea"/>
                            <a:cs typeface="+mn-cs"/>
                          </a:rPr>
                          <m:t>2</m:t>
                        </m:r>
                      </m:num>
                      <m:den>
                        <m:r>
                          <a:rPr kumimoji="0" lang="en-GB" sz="2800" b="0" i="1" u="none" strike="noStrike" kern="1200" cap="none" spc="0" normalizeH="0" baseline="0" noProof="0" smtClean="0">
                            <a:ln>
                              <a:noFill/>
                            </a:ln>
                            <a:solidFill>
                              <a:srgbClr val="00628C"/>
                            </a:solidFill>
                            <a:effectLst/>
                            <a:uLnTx/>
                            <a:uFillTx/>
                            <a:latin typeface="Cambria Math" panose="02040503050406030204" pitchFamily="18" charset="0"/>
                            <a:ea typeface="+mn-ea"/>
                            <a:cs typeface="+mn-cs"/>
                          </a:rPr>
                          <m:t>8</m:t>
                        </m:r>
                      </m:den>
                    </m:f>
                  </m:oMath>
                </a14:m>
                <a:endParaRPr kumimoji="0" lang="en-GB" sz="2800" b="0" i="0" u="none" strike="noStrike" kern="1200" cap="none" spc="0" normalizeH="0" baseline="0" noProof="0" dirty="0">
                  <a:ln>
                    <a:noFill/>
                  </a:ln>
                  <a:solidFill>
                    <a:srgbClr val="00628C"/>
                  </a:solidFill>
                  <a:effectLst/>
                  <a:uLnTx/>
                  <a:uFillTx/>
                  <a:latin typeface="Arial"/>
                  <a:ea typeface="+mn-ea"/>
                  <a:cs typeface="+mn-cs"/>
                </a:endParaRPr>
              </a:p>
            </p:txBody>
          </p:sp>
        </mc:Choice>
        <mc:Fallback xmlns="">
          <p:sp>
            <p:nvSpPr>
              <p:cNvPr id="14" name="TextBox 13">
                <a:extLst>
                  <a:ext uri="{FF2B5EF4-FFF2-40B4-BE49-F238E27FC236}">
                    <a16:creationId xmlns:a16="http://schemas.microsoft.com/office/drawing/2014/main" id="{01BE020C-9556-4900-8335-DF2DA54A14B5}"/>
                  </a:ext>
                </a:extLst>
              </p:cNvPr>
              <p:cNvSpPr txBox="1">
                <a:spLocks noRot="1" noChangeAspect="1" noMove="1" noResize="1" noEditPoints="1" noAdjustHandles="1" noChangeArrowheads="1" noChangeShapeType="1" noTextEdit="1"/>
              </p:cNvSpPr>
              <p:nvPr/>
            </p:nvSpPr>
            <p:spPr>
              <a:xfrm>
                <a:off x="3391109" y="4369737"/>
                <a:ext cx="2288705" cy="721031"/>
              </a:xfrm>
              <a:prstGeom prst="rect">
                <a:avLst/>
              </a:prstGeom>
              <a:blipFill>
                <a:blip r:embed="rId10"/>
                <a:stretch>
                  <a:fillRect l="-5319" b="-7627"/>
                </a:stretch>
              </a:blipFill>
            </p:spPr>
            <p:txBody>
              <a:bodyPr/>
              <a:lstStyle/>
              <a:p>
                <a:r>
                  <a:rPr lang="en-GB">
                    <a:noFill/>
                  </a:rPr>
                  <a:t> </a:t>
                </a:r>
              </a:p>
            </p:txBody>
          </p:sp>
        </mc:Fallback>
      </mc:AlternateContent>
      <p:sp>
        <p:nvSpPr>
          <p:cNvPr id="6" name="Title 5">
            <a:extLst>
              <a:ext uri="{FF2B5EF4-FFF2-40B4-BE49-F238E27FC236}">
                <a16:creationId xmlns:a16="http://schemas.microsoft.com/office/drawing/2014/main" id="{122027EE-A20F-45DA-8607-8D457B885F10}"/>
              </a:ext>
            </a:extLst>
          </p:cNvPr>
          <p:cNvSpPr>
            <a:spLocks noGrp="1"/>
          </p:cNvSpPr>
          <p:nvPr>
            <p:ph type="title"/>
          </p:nvPr>
        </p:nvSpPr>
        <p:spPr/>
        <p:txBody>
          <a:bodyPr/>
          <a:lstStyle/>
          <a:p>
            <a:r>
              <a:rPr lang="en-GB" dirty="0"/>
              <a:t>3F-4 Add and subtract fractions within 1</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DE9C743-B069-45E8-92F2-2B4F83B3882A}"/>
                  </a:ext>
                </a:extLst>
              </p:cNvPr>
              <p:cNvSpPr txBox="1">
                <a:spLocks/>
              </p:cNvSpPr>
              <p:nvPr/>
            </p:nvSpPr>
            <p:spPr>
              <a:xfrm>
                <a:off x="7110726" y="1012889"/>
                <a:ext cx="4649639" cy="335684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rPr>
                  <a:t>We know that 3 + 2 = 5.                  </a:t>
                </a:r>
                <a:r>
                  <a:rPr kumimoji="0" lang="en-GB" sz="1800" b="0" i="0" u="none" strike="noStrike" kern="1200" cap="none" spc="0" normalizeH="0" noProof="0" dirty="0">
                    <a:ln>
                      <a:noFill/>
                    </a:ln>
                    <a:solidFill>
                      <a:srgbClr val="585858"/>
                    </a:solidFill>
                    <a:effectLst/>
                    <a:uLnTx/>
                    <a:uFillTx/>
                    <a:latin typeface="Arial"/>
                  </a:rPr>
                  <a:t>      </a:t>
                </a:r>
                <a:r>
                  <a:rPr kumimoji="0" lang="en-GB" sz="1800" b="0" i="0" u="none" strike="noStrike" kern="1200" cap="none" spc="0" normalizeH="0" baseline="0" noProof="0" dirty="0">
                    <a:ln>
                      <a:noFill/>
                    </a:ln>
                    <a:solidFill>
                      <a:srgbClr val="585858"/>
                    </a:solidFill>
                    <a:effectLst/>
                    <a:uLnTx/>
                    <a:uFillTx/>
                    <a:latin typeface="Arial"/>
                  </a:rPr>
                  <a:t>We can use this to help us work out </a:t>
                </a:r>
                <a14:m>
                  <m:oMath xmlns:m="http://schemas.openxmlformats.org/officeDocument/2006/math">
                    <m:f>
                      <m:fPr>
                        <m:ctrlP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3</m:t>
                        </m:r>
                      </m:num>
                      <m:den>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8</m:t>
                        </m:r>
                      </m:den>
                    </m:f>
                  </m:oMath>
                </a14:m>
                <a:r>
                  <a:rPr kumimoji="0" lang="en-GB" sz="1800" b="0" i="0" u="none" strike="noStrike" kern="1200" cap="none" spc="0" normalizeH="0" baseline="0" noProof="0" dirty="0">
                    <a:ln>
                      <a:noFill/>
                    </a:ln>
                    <a:solidFill>
                      <a:srgbClr val="585858"/>
                    </a:solidFill>
                    <a:effectLst/>
                    <a:uLnTx/>
                    <a:uFillTx/>
                    <a:latin typeface="Arial"/>
                  </a:rPr>
                  <a:t> + </a:t>
                </a:r>
                <a14:m>
                  <m:oMath xmlns:m="http://schemas.openxmlformats.org/officeDocument/2006/math">
                    <m:f>
                      <m:fPr>
                        <m:ctrlP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2</m:t>
                        </m:r>
                      </m:num>
                      <m:den>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8</m:t>
                        </m:r>
                      </m:den>
                    </m:f>
                  </m:oMath>
                </a14:m>
                <a:r>
                  <a:rPr kumimoji="0" lang="en-GB" sz="1800" b="0" i="0" u="none" strike="noStrike" kern="1200" cap="none" spc="0" normalizeH="0" baseline="0" noProof="0" dirty="0">
                    <a:ln>
                      <a:noFill/>
                    </a:ln>
                    <a:solidFill>
                      <a:srgbClr val="585858"/>
                    </a:solidFill>
                    <a:effectLst/>
                    <a:uLnTx/>
                    <a:uFillTx/>
                    <a:latin typeface="Arial"/>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800" b="0" i="0" u="none" strike="noStrike" kern="0" cap="none" spc="0" normalizeH="0" baseline="0" noProof="0" dirty="0">
                  <a:ln>
                    <a:noFill/>
                  </a:ln>
                  <a:solidFill>
                    <a:srgbClr val="000000"/>
                  </a:solidFill>
                  <a:effectLst/>
                  <a:uLnTx/>
                  <a:uFillTx/>
                  <a:latin typeface="Arial"/>
                </a:endParaRPr>
              </a:p>
              <a:p>
                <a:pPr lvl="0">
                  <a:lnSpc>
                    <a:spcPct val="120000"/>
                  </a:lnSpc>
                  <a:spcBef>
                    <a:spcPts val="600"/>
                  </a:spcBef>
                  <a:spcAft>
                    <a:spcPts val="600"/>
                  </a:spcAft>
                  <a:buClr>
                    <a:srgbClr val="00628C"/>
                  </a:buClr>
                  <a:buFont typeface="Arial" panose="020B0604020202020204" pitchFamily="34" charset="0"/>
                  <a:buChar char="•"/>
                  <a:defRPr/>
                </a:pPr>
                <a:r>
                  <a:rPr kumimoji="0" lang="en-GB" sz="1800" b="0" i="0" u="none" strike="noStrike" kern="1200" cap="none" spc="0" normalizeH="0" baseline="0" noProof="0" dirty="0">
                    <a:ln>
                      <a:noFill/>
                    </a:ln>
                    <a:solidFill>
                      <a:srgbClr val="585858"/>
                    </a:solidFill>
                    <a:effectLst/>
                    <a:uLnTx/>
                    <a:uFillTx/>
                    <a:latin typeface="Arial"/>
                  </a:rPr>
                  <a:t>We know that 5 </a:t>
                </a:r>
                <a:r>
                  <a:rPr lang="en-GB" sz="1800" dirty="0">
                    <a:solidFill>
                      <a:schemeClr val="bg2"/>
                    </a:solidFill>
                  </a:rPr>
                  <a:t>−</a:t>
                </a:r>
                <a:r>
                  <a:rPr kumimoji="0" lang="en-GB" sz="1800" b="0" i="0" u="none" strike="noStrike" kern="1200" cap="none" spc="0" normalizeH="0" baseline="0" noProof="0" dirty="0">
                    <a:ln>
                      <a:noFill/>
                    </a:ln>
                    <a:solidFill>
                      <a:srgbClr val="585858"/>
                    </a:solidFill>
                    <a:effectLst/>
                    <a:uLnTx/>
                    <a:uFillTx/>
                    <a:latin typeface="Arial"/>
                  </a:rPr>
                  <a:t> 2 = 3.</a:t>
                </a:r>
                <a:r>
                  <a:rPr kumimoji="0" lang="en-GB" sz="1800" b="0" i="0" u="none" strike="noStrike" kern="1200" cap="none" spc="0" normalizeH="0" noProof="0" dirty="0">
                    <a:ln>
                      <a:noFill/>
                    </a:ln>
                    <a:solidFill>
                      <a:srgbClr val="585858"/>
                    </a:solidFill>
                    <a:effectLst/>
                    <a:uLnTx/>
                    <a:uFillTx/>
                    <a:latin typeface="Arial"/>
                  </a:rPr>
                  <a:t>   </a:t>
                </a:r>
                <a:r>
                  <a:rPr kumimoji="0" lang="en-GB" sz="1800" b="0" i="0" u="none" strike="noStrike" kern="1200" cap="none" spc="0" normalizeH="0" baseline="0" noProof="0" dirty="0">
                    <a:ln>
                      <a:noFill/>
                    </a:ln>
                    <a:solidFill>
                      <a:srgbClr val="585858"/>
                    </a:solidFill>
                    <a:effectLst/>
                    <a:uLnTx/>
                    <a:uFillTx/>
                    <a:latin typeface="Arial"/>
                  </a:rPr>
                  <a:t>                      We can use this to help us work out </a:t>
                </a:r>
                <a14:m>
                  <m:oMath xmlns:m="http://schemas.openxmlformats.org/officeDocument/2006/math">
                    <m:f>
                      <m:fPr>
                        <m:ctrlP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5</m:t>
                        </m:r>
                      </m:num>
                      <m:den>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8</m:t>
                        </m:r>
                      </m:den>
                    </m:f>
                  </m:oMath>
                </a14:m>
                <a:r>
                  <a:rPr kumimoji="0" lang="en-GB" sz="1800" b="0" i="0" u="none" strike="noStrike" kern="1200" cap="none" spc="0" normalizeH="0" baseline="0" noProof="0" dirty="0">
                    <a:ln>
                      <a:noFill/>
                    </a:ln>
                    <a:solidFill>
                      <a:srgbClr val="585858"/>
                    </a:solidFill>
                    <a:effectLst/>
                    <a:uLnTx/>
                    <a:uFillTx/>
                    <a:latin typeface="Arial"/>
                  </a:rPr>
                  <a:t> </a:t>
                </a:r>
                <a:r>
                  <a:rPr lang="en-GB" sz="1800" dirty="0">
                    <a:solidFill>
                      <a:schemeClr val="bg2"/>
                    </a:solidFill>
                  </a:rPr>
                  <a:t>−</a:t>
                </a:r>
                <a:r>
                  <a:rPr kumimoji="0" lang="en-GB" sz="1800" b="0" i="0" u="none" strike="noStrike" kern="1200" cap="none" spc="0" normalizeH="0" baseline="0" noProof="0" dirty="0">
                    <a:ln>
                      <a:noFill/>
                    </a:ln>
                    <a:solidFill>
                      <a:srgbClr val="585858"/>
                    </a:solidFill>
                    <a:effectLst/>
                    <a:uLnTx/>
                    <a:uFillTx/>
                    <a:latin typeface="Arial"/>
                  </a:rPr>
                  <a:t> </a:t>
                </a:r>
                <a14:m>
                  <m:oMath xmlns:m="http://schemas.openxmlformats.org/officeDocument/2006/math">
                    <m:f>
                      <m:fPr>
                        <m:ctrlP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ctrlPr>
                      </m:fPr>
                      <m:num>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2</m:t>
                        </m:r>
                      </m:num>
                      <m:den>
                        <m:r>
                          <a:rPr kumimoji="0" lang="en-GB" sz="1800" b="0" i="1" u="none" strike="noStrike" kern="1200" cap="none" spc="0" normalizeH="0" baseline="0" noProof="0" smtClean="0">
                            <a:ln>
                              <a:noFill/>
                            </a:ln>
                            <a:solidFill>
                              <a:srgbClr val="585858"/>
                            </a:solidFill>
                            <a:effectLst/>
                            <a:uLnTx/>
                            <a:uFillTx/>
                            <a:latin typeface="Cambria Math" panose="02040503050406030204" pitchFamily="18" charset="0"/>
                          </a:rPr>
                          <m:t>8</m:t>
                        </m:r>
                      </m:den>
                    </m:f>
                  </m:oMath>
                </a14:m>
                <a:r>
                  <a:rPr kumimoji="0" lang="en-GB" sz="1800" b="0" i="0" u="none" strike="noStrike" kern="1200" cap="none" spc="0" normalizeH="0" baseline="0" noProof="0" dirty="0">
                    <a:ln>
                      <a:noFill/>
                    </a:ln>
                    <a:solidFill>
                      <a:srgbClr val="585858"/>
                    </a:solidFill>
                    <a:effectLst/>
                    <a:uLnTx/>
                    <a:uFillTx/>
                    <a:latin typeface="Arial"/>
                  </a:rPr>
                  <a:t> </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15" name="Content Placeholder 2">
                <a:extLst>
                  <a:ext uri="{FF2B5EF4-FFF2-40B4-BE49-F238E27FC236}">
                    <a16:creationId xmlns:a16="http://schemas.microsoft.com/office/drawing/2014/main" id="{7DE9C743-B069-45E8-92F2-2B4F83B3882A}"/>
                  </a:ext>
                </a:extLst>
              </p:cNvPr>
              <p:cNvSpPr txBox="1">
                <a:spLocks noRot="1" noChangeAspect="1" noMove="1" noResize="1" noEditPoints="1" noAdjustHandles="1" noChangeArrowheads="1" noChangeShapeType="1" noTextEdit="1"/>
              </p:cNvSpPr>
              <p:nvPr/>
            </p:nvSpPr>
            <p:spPr>
              <a:xfrm>
                <a:off x="7110726" y="1012889"/>
                <a:ext cx="4649639" cy="3356848"/>
              </a:xfrm>
              <a:prstGeom prst="rect">
                <a:avLst/>
              </a:prstGeom>
              <a:blipFill>
                <a:blip r:embed="rId11"/>
                <a:stretch>
                  <a:fillRect l="-786"/>
                </a:stretch>
              </a:blipFill>
            </p:spPr>
            <p:txBody>
              <a:bodyPr/>
              <a:lstStyle/>
              <a:p>
                <a:r>
                  <a:rPr lang="en-GB">
                    <a:noFill/>
                  </a:rPr>
                  <a:t> </a:t>
                </a:r>
              </a:p>
            </p:txBody>
          </p:sp>
        </mc:Fallback>
      </mc:AlternateContent>
      <p:sp>
        <p:nvSpPr>
          <p:cNvPr id="9" name="TextBox 19">
            <a:extLst>
              <a:ext uri="{FF2B5EF4-FFF2-40B4-BE49-F238E27FC236}">
                <a16:creationId xmlns:a16="http://schemas.microsoft.com/office/drawing/2014/main" id="{10C121CE-889C-4683-985F-E96B187F6B3E}"/>
              </a:ext>
            </a:extLst>
          </p:cNvPr>
          <p:cNvSpPr txBox="1"/>
          <p:nvPr/>
        </p:nvSpPr>
        <p:spPr>
          <a:xfrm>
            <a:off x="7351948" y="1988207"/>
            <a:ext cx="3907532" cy="12557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one-eighths plus 2 one-eighths is equal to 5 one-eighths.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a:ea typeface="+mn-ea"/>
                <a:cs typeface="+mn-cs"/>
              </a:rPr>
              <a:t>Three-eighths, plus two-eighths is equal to five-eighths.</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p:txBody>
      </p:sp>
      <p:sp>
        <p:nvSpPr>
          <p:cNvPr id="16" name="TextBox 19">
            <a:extLst>
              <a:ext uri="{FF2B5EF4-FFF2-40B4-BE49-F238E27FC236}">
                <a16:creationId xmlns:a16="http://schemas.microsoft.com/office/drawing/2014/main" id="{92100BC9-E90E-4EE8-AD57-6E9EECFBF158}"/>
              </a:ext>
            </a:extLst>
          </p:cNvPr>
          <p:cNvSpPr txBox="1"/>
          <p:nvPr/>
        </p:nvSpPr>
        <p:spPr>
          <a:xfrm>
            <a:off x="7351948" y="4455338"/>
            <a:ext cx="3907532" cy="1255728"/>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5 one eighths minus 2 one-eighths is equal to 3 one-eighths.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1" u="none" strike="noStrike" kern="1200" cap="none" spc="0" normalizeH="0" baseline="0" noProof="0" dirty="0">
                <a:ln>
                  <a:noFill/>
                </a:ln>
                <a:solidFill>
                  <a:srgbClr val="585858"/>
                </a:solidFill>
                <a:effectLst/>
                <a:uLnTx/>
                <a:uFillTx/>
                <a:latin typeface="Arial"/>
                <a:ea typeface="+mn-ea"/>
                <a:cs typeface="+mn-cs"/>
              </a:rPr>
              <a:t>Five-eighths, minus two-eighths is equal to three-eighths.</a:t>
            </a: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p:txBody>
      </p:sp>
    </p:spTree>
    <p:extLst>
      <p:ext uri="{BB962C8B-B14F-4D97-AF65-F5344CB8AC3E}">
        <p14:creationId xmlns:p14="http://schemas.microsoft.com/office/powerpoint/2010/main" val="364307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33" grpId="0" animBg="1"/>
      <p:bldP spid="2"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3F-4 Add and subtract fractions within 1</a:t>
            </a:r>
          </a:p>
        </p:txBody>
      </p:sp>
      <mc:AlternateContent xmlns:mc="http://schemas.openxmlformats.org/markup-compatibility/2006" xmlns:a14="http://schemas.microsoft.com/office/drawing/2010/main">
        <mc:Choice Requires="a14">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614557"/>
                <a:ext cx="8805862" cy="22287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this story for the next six slides and describe how the models represent what is happening in different ways.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this story involve adding or subtracting fractions?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writing an equation to match what is happening in each of the following models.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Dad baked a tray of biscuits.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b="1"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Olivia took </a:t>
                </a:r>
                <a14:m>
                  <m:oMath xmlns:m="http://schemas.openxmlformats.org/officeDocument/2006/math">
                    <m:f>
                      <m:fPr>
                        <m:ctrlPr>
                          <a:rPr kumimoji="0" lang="en-GB" sz="20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𝟑</m:t>
                        </m:r>
                      </m:num>
                      <m:den>
                        <m:r>
                          <a:rPr kumimoji="0" lang="en-GB" sz="20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𝟗</m:t>
                        </m:r>
                      </m:den>
                    </m:f>
                  </m:oMath>
                </a14:m>
                <a:r>
                  <a:rPr kumimoji="0" lang="en-GB" sz="2000" b="1"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of the biscuits and Dinesh took </a:t>
                </a:r>
                <a14:m>
                  <m:oMath xmlns:m="http://schemas.openxmlformats.org/officeDocument/2006/math">
                    <m:f>
                      <m:fPr>
                        <m:ctrlPr>
                          <a:rPr kumimoji="0" lang="en-GB" sz="20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𝟒</m:t>
                        </m:r>
                      </m:num>
                      <m:den>
                        <m:r>
                          <a:rPr kumimoji="0" lang="en-GB" sz="2000" b="1"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𝟗</m:t>
                        </m:r>
                      </m:den>
                    </m:f>
                  </m:oMath>
                </a14:m>
                <a:r>
                  <a:rPr kumimoji="0" lang="en-GB" sz="2000" b="1" i="1" u="none" strike="noStrike" kern="1200" cap="none" spc="0" normalizeH="0" baseline="0" noProof="0" dirty="0">
                    <a:ln>
                      <a:noFill/>
                    </a:ln>
                    <a:solidFill>
                      <a:srgbClr val="585858"/>
                    </a:solidFill>
                    <a:effectLst/>
                    <a:uLnTx/>
                    <a:uFillTx/>
                    <a:latin typeface="Arial"/>
                    <a:ea typeface="+mn-ea"/>
                    <a:cs typeface="+mn-cs"/>
                  </a:rPr>
                  <a:t> </a:t>
                </a:r>
                <a:r>
                  <a:rPr kumimoji="0" lang="en-GB" sz="2000" i="1" u="none" strike="noStrike" kern="1200" cap="none" spc="0" normalizeH="0" baseline="0" noProof="0" dirty="0">
                    <a:ln>
                      <a:noFill/>
                    </a:ln>
                    <a:solidFill>
                      <a:srgbClr val="585858"/>
                    </a:solidFill>
                    <a:effectLst/>
                    <a:uLnTx/>
                    <a:uFillTx/>
                    <a:latin typeface="Arial"/>
                    <a:ea typeface="+mn-ea"/>
                    <a:cs typeface="+mn-cs"/>
                  </a:rPr>
                  <a:t>of the biscuits.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What fraction of the biscuits did they take altogether?</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27" name="Content Placeholder 2">
                <a:extLst>
                  <a:ext uri="{FF2B5EF4-FFF2-40B4-BE49-F238E27FC236}">
                    <a16:creationId xmlns:a16="http://schemas.microsoft.com/office/drawing/2014/main" id="{D9F0E3DA-A123-406F-9A26-40FB66E38C52}"/>
                  </a:ext>
                </a:extLst>
              </p:cNvPr>
              <p:cNvSpPr txBox="1">
                <a:spLocks noRot="1" noChangeAspect="1" noMove="1" noResize="1" noEditPoints="1" noAdjustHandles="1" noChangeArrowheads="1" noChangeShapeType="1" noTextEdit="1"/>
              </p:cNvSpPr>
              <p:nvPr/>
            </p:nvSpPr>
            <p:spPr>
              <a:xfrm>
                <a:off x="623889" y="1614557"/>
                <a:ext cx="8805862" cy="2228781"/>
              </a:xfrm>
              <a:prstGeom prst="rect">
                <a:avLst/>
              </a:prstGeom>
              <a:blipFill>
                <a:blip r:embed="rId4"/>
                <a:stretch>
                  <a:fillRect l="-623" t="-274" b="-104110"/>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303218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diagram</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33" name="Picture 32">
            <a:extLst>
              <a:ext uri="{FF2B5EF4-FFF2-40B4-BE49-F238E27FC236}">
                <a16:creationId xmlns:a16="http://schemas.microsoft.com/office/drawing/2014/main" id="{B96525C0-6221-4B3E-BBE6-69D72E6987A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97727" y="2282669"/>
            <a:ext cx="1409992" cy="1852555"/>
          </a:xfrm>
          <a:prstGeom prst="rect">
            <a:avLst/>
          </a:prstGeom>
        </p:spPr>
      </p:pic>
      <p:pic>
        <p:nvPicPr>
          <p:cNvPr id="26" name="Picture 25">
            <a:extLst>
              <a:ext uri="{FF2B5EF4-FFF2-40B4-BE49-F238E27FC236}">
                <a16:creationId xmlns:a16="http://schemas.microsoft.com/office/drawing/2014/main" id="{950A9457-AE4F-460F-A137-DF5CD0A1B7A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8005" y="2330294"/>
            <a:ext cx="1848878" cy="1852555"/>
          </a:xfrm>
          <a:prstGeom prst="rect">
            <a:avLst/>
          </a:prstGeom>
        </p:spPr>
      </p:pic>
      <p:pic>
        <p:nvPicPr>
          <p:cNvPr id="36" name="Picture 35">
            <a:extLst>
              <a:ext uri="{FF2B5EF4-FFF2-40B4-BE49-F238E27FC236}">
                <a16:creationId xmlns:a16="http://schemas.microsoft.com/office/drawing/2014/main" id="{70FB0CC4-ACA7-44C9-BDDA-0313652B1A3F}"/>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07719" y="2282668"/>
            <a:ext cx="629164" cy="1852555"/>
          </a:xfrm>
          <a:prstGeom prst="rect">
            <a:avLst/>
          </a:prstGeom>
        </p:spPr>
      </p:pic>
      <p:sp>
        <p:nvSpPr>
          <p:cNvPr id="2" name="Title 1">
            <a:extLst>
              <a:ext uri="{FF2B5EF4-FFF2-40B4-BE49-F238E27FC236}">
                <a16:creationId xmlns:a16="http://schemas.microsoft.com/office/drawing/2014/main" id="{3A5A4346-643D-48FE-ACAD-204DAFB96342}"/>
              </a:ext>
            </a:extLst>
          </p:cNvPr>
          <p:cNvSpPr>
            <a:spLocks noGrp="1"/>
          </p:cNvSpPr>
          <p:nvPr>
            <p:ph type="title"/>
          </p:nvPr>
        </p:nvSpPr>
        <p:spPr/>
        <p:txBody>
          <a:bodyPr/>
          <a:lstStyle/>
          <a:p>
            <a:r>
              <a:rPr lang="en-GB" dirty="0"/>
              <a:t>3F-4 Add and subtract fractions within 1</a:t>
            </a:r>
          </a:p>
        </p:txBody>
      </p:sp>
      <mc:AlternateContent xmlns:mc="http://schemas.openxmlformats.org/markup-compatibility/2006" xmlns:a14="http://schemas.microsoft.com/office/drawing/2010/main">
        <mc:Choice Requires="a14">
          <p:sp>
            <p:nvSpPr>
              <p:cNvPr id="3" name="TextBox 19">
                <a:extLst>
                  <a:ext uri="{FF2B5EF4-FFF2-40B4-BE49-F238E27FC236}">
                    <a16:creationId xmlns:a16="http://schemas.microsoft.com/office/drawing/2014/main" id="{74048AD6-E8BA-429F-BC17-B535CE75AF8F}"/>
                  </a:ext>
                </a:extLst>
              </p:cNvPr>
              <p:cNvSpPr txBox="1"/>
              <p:nvPr/>
            </p:nvSpPr>
            <p:spPr>
              <a:xfrm>
                <a:off x="623888" y="5173718"/>
                <a:ext cx="10944225" cy="92365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The whole tray has 9 biscuits.  The whole is divided into 9 equal parts.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Each biscuit is </a:t>
                </a:r>
                <a14:m>
                  <m:oMath xmlns:m="http://schemas.openxmlformats.org/officeDocument/2006/math">
                    <m:f>
                      <m:f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oMath>
                </a14:m>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the whole tray of biscuits.</a:t>
                </a:r>
              </a:p>
            </p:txBody>
          </p:sp>
        </mc:Choice>
        <mc:Fallback xmlns="">
          <p:sp>
            <p:nvSpPr>
              <p:cNvPr id="3" name="TextBox 19">
                <a:extLst>
                  <a:ext uri="{FF2B5EF4-FFF2-40B4-BE49-F238E27FC236}">
                    <a16:creationId xmlns:a16="http://schemas.microsoft.com/office/drawing/2014/main" id="{74048AD6-E8BA-429F-BC17-B535CE75AF8F}"/>
                  </a:ext>
                </a:extLst>
              </p:cNvPr>
              <p:cNvSpPr txBox="1">
                <a:spLocks noRot="1" noChangeAspect="1" noMove="1" noResize="1" noEditPoints="1" noAdjustHandles="1" noChangeArrowheads="1" noChangeShapeType="1" noTextEdit="1"/>
              </p:cNvSpPr>
              <p:nvPr/>
            </p:nvSpPr>
            <p:spPr>
              <a:xfrm>
                <a:off x="623888" y="5173718"/>
                <a:ext cx="10944225" cy="923651"/>
              </a:xfrm>
              <a:prstGeom prst="rect">
                <a:avLst/>
              </a:prstGeom>
              <a:blipFill>
                <a:blip r:embed="rId6"/>
                <a:stretch>
                  <a:fillRect t="-3311" b="-3974"/>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B87FC6C-1807-4FF7-9834-3E9694962521}"/>
                  </a:ext>
                </a:extLst>
              </p:cNvPr>
              <p:cNvSpPr txBox="1"/>
              <p:nvPr/>
            </p:nvSpPr>
            <p:spPr>
              <a:xfrm>
                <a:off x="5881690" y="1786191"/>
                <a:ext cx="6095128" cy="314490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Olivia took </a:t>
                </a:r>
                <a14:m>
                  <m:oMath xmlns:m="http://schemas.openxmlformats.org/officeDocument/2006/math">
                    <m:f>
                      <m:f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the biscuits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Dinesh took </a:t>
                </a:r>
                <a14:m>
                  <m:oMath xmlns:m="http://schemas.openxmlformats.org/officeDocument/2006/math">
                    <m:f>
                      <m:f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the biscuits.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Can you identify on the diagram Olivia’s biscuits and Dinesh’s biscuits?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many did each person take?</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fraction of the biscuits did they take altogether?</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9" name="TextBox 8">
                <a:extLst>
                  <a:ext uri="{FF2B5EF4-FFF2-40B4-BE49-F238E27FC236}">
                    <a16:creationId xmlns:a16="http://schemas.microsoft.com/office/drawing/2014/main" id="{4B87FC6C-1807-4FF7-9834-3E9694962521}"/>
                  </a:ext>
                </a:extLst>
              </p:cNvPr>
              <p:cNvSpPr txBox="1">
                <a:spLocks noRot="1" noChangeAspect="1" noMove="1" noResize="1" noEditPoints="1" noAdjustHandles="1" noChangeArrowheads="1" noChangeShapeType="1" noTextEdit="1"/>
              </p:cNvSpPr>
              <p:nvPr/>
            </p:nvSpPr>
            <p:spPr>
              <a:xfrm>
                <a:off x="5881690" y="1786191"/>
                <a:ext cx="6095128" cy="3144900"/>
              </a:xfrm>
              <a:prstGeom prst="rect">
                <a:avLst/>
              </a:prstGeom>
              <a:blipFill>
                <a:blip r:embed="rId7"/>
                <a:stretch>
                  <a:fillRect l="-900"/>
                </a:stretch>
              </a:blipFill>
            </p:spPr>
            <p:txBody>
              <a:bodyPr/>
              <a:lstStyle/>
              <a:p>
                <a:r>
                  <a:rPr lang="en-GB">
                    <a:noFill/>
                  </a:rPr>
                  <a:t> </a:t>
                </a:r>
              </a:p>
            </p:txBody>
          </p:sp>
        </mc:Fallback>
      </mc:AlternateContent>
    </p:spTree>
    <p:extLst>
      <p:ext uri="{BB962C8B-B14F-4D97-AF65-F5344CB8AC3E}">
        <p14:creationId xmlns:p14="http://schemas.microsoft.com/office/powerpoint/2010/main" val="201432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diagram</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30" name="Picture 29">
            <a:extLst>
              <a:ext uri="{FF2B5EF4-FFF2-40B4-BE49-F238E27FC236}">
                <a16:creationId xmlns:a16="http://schemas.microsoft.com/office/drawing/2014/main" id="{6DFA3D96-CA95-4D95-B974-D81BC139DDD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92502" y="2397623"/>
            <a:ext cx="1409992" cy="1852555"/>
          </a:xfrm>
          <a:prstGeom prst="rect">
            <a:avLst/>
          </a:prstGeom>
        </p:spPr>
      </p:pic>
      <p:pic>
        <p:nvPicPr>
          <p:cNvPr id="31" name="Picture 30">
            <a:extLst>
              <a:ext uri="{FF2B5EF4-FFF2-40B4-BE49-F238E27FC236}">
                <a16:creationId xmlns:a16="http://schemas.microsoft.com/office/drawing/2014/main" id="{0CAC2739-3071-4663-ACDE-2919DEFEB6D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82780" y="2445248"/>
            <a:ext cx="1848878" cy="1852555"/>
          </a:xfrm>
          <a:prstGeom prst="rect">
            <a:avLst/>
          </a:prstGeom>
        </p:spPr>
      </p:pic>
      <p:pic>
        <p:nvPicPr>
          <p:cNvPr id="32" name="Picture 31">
            <a:extLst>
              <a:ext uri="{FF2B5EF4-FFF2-40B4-BE49-F238E27FC236}">
                <a16:creationId xmlns:a16="http://schemas.microsoft.com/office/drawing/2014/main" id="{A1759F8F-6E9F-4846-A743-BA53A5F4660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02494" y="2397622"/>
            <a:ext cx="629164" cy="1852555"/>
          </a:xfrm>
          <a:prstGeom prst="rect">
            <a:avLst/>
          </a:prstGeom>
        </p:spPr>
      </p:pic>
      <p:sp>
        <p:nvSpPr>
          <p:cNvPr id="5" name="Rectangle 4">
            <a:extLst>
              <a:ext uri="{FF2B5EF4-FFF2-40B4-BE49-F238E27FC236}">
                <a16:creationId xmlns:a16="http://schemas.microsoft.com/office/drawing/2014/main" id="{CFE946DA-1BB6-47C8-9F82-9D64107438EC}"/>
              </a:ext>
            </a:extLst>
          </p:cNvPr>
          <p:cNvSpPr/>
          <p:nvPr/>
        </p:nvSpPr>
        <p:spPr>
          <a:xfrm>
            <a:off x="4898674" y="2050951"/>
            <a:ext cx="2423884" cy="253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4" name="Picture 3">
            <a:extLst>
              <a:ext uri="{FF2B5EF4-FFF2-40B4-BE49-F238E27FC236}">
                <a16:creationId xmlns:a16="http://schemas.microsoft.com/office/drawing/2014/main" id="{584F273A-D774-42BC-9A3E-1AF9752E7BC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24665" y="1824945"/>
            <a:ext cx="2423884" cy="2779952"/>
          </a:xfrm>
          <a:prstGeom prst="rect">
            <a:avLst/>
          </a:prstGeom>
        </p:spPr>
      </p:pic>
      <p:pic>
        <p:nvPicPr>
          <p:cNvPr id="17" name="Picture 16">
            <a:extLst>
              <a:ext uri="{FF2B5EF4-FFF2-40B4-BE49-F238E27FC236}">
                <a16:creationId xmlns:a16="http://schemas.microsoft.com/office/drawing/2014/main" id="{BBB6A441-F399-4CD4-90B6-0557AE1D408E}"/>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1924665" y="1824945"/>
            <a:ext cx="1513548" cy="1803754"/>
          </a:xfrm>
          <a:prstGeom prst="rect">
            <a:avLst/>
          </a:prstGeom>
        </p:spPr>
      </p:pic>
      <p:pic>
        <p:nvPicPr>
          <p:cNvPr id="20" name="Picture 19">
            <a:extLst>
              <a:ext uri="{FF2B5EF4-FFF2-40B4-BE49-F238E27FC236}">
                <a16:creationId xmlns:a16="http://schemas.microsoft.com/office/drawing/2014/main" id="{E4DDE8FE-CDAB-4568-9F19-AB13283785F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438213" y="1824945"/>
            <a:ext cx="831055" cy="2699104"/>
          </a:xfrm>
          <a:prstGeom prst="rect">
            <a:avLst/>
          </a:prstGeom>
        </p:spPr>
      </p:pic>
      <p:sp>
        <p:nvSpPr>
          <p:cNvPr id="2" name="Title 1">
            <a:extLst>
              <a:ext uri="{FF2B5EF4-FFF2-40B4-BE49-F238E27FC236}">
                <a16:creationId xmlns:a16="http://schemas.microsoft.com/office/drawing/2014/main" id="{B3B07B9D-FFEB-4FAE-8F42-538B6287BA1F}"/>
              </a:ext>
            </a:extLst>
          </p:cNvPr>
          <p:cNvSpPr>
            <a:spLocks noGrp="1"/>
          </p:cNvSpPr>
          <p:nvPr>
            <p:ph type="title"/>
          </p:nvPr>
        </p:nvSpPr>
        <p:spPr/>
        <p:txBody>
          <a:bodyPr/>
          <a:lstStyle/>
          <a:p>
            <a:r>
              <a:rPr lang="en-GB" dirty="0"/>
              <a:t>3F-4 Add and subtract fractions within 1</a:t>
            </a:r>
          </a:p>
        </p:txBody>
      </p:sp>
      <mc:AlternateContent xmlns:mc="http://schemas.openxmlformats.org/markup-compatibility/2006" xmlns:a14="http://schemas.microsoft.com/office/drawing/2010/main">
        <mc:Choice Requires="a14">
          <p:sp>
            <p:nvSpPr>
              <p:cNvPr id="3" name="TextBox 19">
                <a:extLst>
                  <a:ext uri="{FF2B5EF4-FFF2-40B4-BE49-F238E27FC236}">
                    <a16:creationId xmlns:a16="http://schemas.microsoft.com/office/drawing/2014/main" id="{C6BF6E11-086D-4B2C-A172-443A855DF102}"/>
                  </a:ext>
                </a:extLst>
              </p:cNvPr>
              <p:cNvSpPr txBox="1"/>
              <p:nvPr/>
            </p:nvSpPr>
            <p:spPr>
              <a:xfrm>
                <a:off x="1523999" y="4919077"/>
                <a:ext cx="8148639" cy="92365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tray has 9 biscuits.  The whole is divided into 9 equal parts.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 biscuit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whole tray of biscuits.</a:t>
                </a:r>
              </a:p>
            </p:txBody>
          </p:sp>
        </mc:Choice>
        <mc:Fallback xmlns="">
          <p:sp>
            <p:nvSpPr>
              <p:cNvPr id="3" name="TextBox 19">
                <a:extLst>
                  <a:ext uri="{FF2B5EF4-FFF2-40B4-BE49-F238E27FC236}">
                    <a16:creationId xmlns:a16="http://schemas.microsoft.com/office/drawing/2014/main" id="{C6BF6E11-086D-4B2C-A172-443A855DF102}"/>
                  </a:ext>
                </a:extLst>
              </p:cNvPr>
              <p:cNvSpPr txBox="1">
                <a:spLocks noRot="1" noChangeAspect="1" noMove="1" noResize="1" noEditPoints="1" noAdjustHandles="1" noChangeArrowheads="1" noChangeShapeType="1" noTextEdit="1"/>
              </p:cNvSpPr>
              <p:nvPr/>
            </p:nvSpPr>
            <p:spPr>
              <a:xfrm>
                <a:off x="1523999" y="4919077"/>
                <a:ext cx="8148639" cy="923651"/>
              </a:xfrm>
              <a:prstGeom prst="rect">
                <a:avLst/>
              </a:prstGeom>
              <a:blipFill>
                <a:blip r:embed="rId9"/>
                <a:stretch>
                  <a:fillRect l="-224" t="-3311" r="-1047" b="-3974"/>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16DDC5D-6E8A-484A-96BD-E408D428966C}"/>
                  </a:ext>
                </a:extLst>
              </p:cNvPr>
              <p:cNvSpPr txBox="1"/>
              <p:nvPr/>
            </p:nvSpPr>
            <p:spPr>
              <a:xfrm>
                <a:off x="5704035" y="1916819"/>
                <a:ext cx="6095128" cy="3144900"/>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Olivia took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biscuits.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Dinesh took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biscuits.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Can you identify on the diagram Olivia’s biscuits and Dinesh’s biscuits?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How many did each person take?</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What fraction of the biscuits did they take altogether?</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7" name="TextBox 6">
                <a:extLst>
                  <a:ext uri="{FF2B5EF4-FFF2-40B4-BE49-F238E27FC236}">
                    <a16:creationId xmlns:a16="http://schemas.microsoft.com/office/drawing/2014/main" id="{E16DDC5D-6E8A-484A-96BD-E408D428966C}"/>
                  </a:ext>
                </a:extLst>
              </p:cNvPr>
              <p:cNvSpPr txBox="1">
                <a:spLocks noRot="1" noChangeAspect="1" noMove="1" noResize="1" noEditPoints="1" noAdjustHandles="1" noChangeArrowheads="1" noChangeShapeType="1" noTextEdit="1"/>
              </p:cNvSpPr>
              <p:nvPr/>
            </p:nvSpPr>
            <p:spPr>
              <a:xfrm>
                <a:off x="5704035" y="1916819"/>
                <a:ext cx="6095128" cy="3144900"/>
              </a:xfrm>
              <a:prstGeom prst="rect">
                <a:avLst/>
              </a:prstGeom>
              <a:blipFill>
                <a:blip r:embed="rId10"/>
                <a:stretch>
                  <a:fillRect l="-900"/>
                </a:stretch>
              </a:blipFill>
            </p:spPr>
            <p:txBody>
              <a:bodyPr/>
              <a:lstStyle/>
              <a:p>
                <a:r>
                  <a:rPr lang="en-GB">
                    <a:noFill/>
                  </a:rPr>
                  <a:t> </a:t>
                </a:r>
              </a:p>
            </p:txBody>
          </p:sp>
        </mc:Fallback>
      </mc:AlternateContent>
    </p:spTree>
    <p:extLst>
      <p:ext uri="{BB962C8B-B14F-4D97-AF65-F5344CB8AC3E}">
        <p14:creationId xmlns:p14="http://schemas.microsoft.com/office/powerpoint/2010/main" val="356458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diagram</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6" name="Picture 5">
            <a:extLst>
              <a:ext uri="{FF2B5EF4-FFF2-40B4-BE49-F238E27FC236}">
                <a16:creationId xmlns:a16="http://schemas.microsoft.com/office/drawing/2014/main" id="{A6331B02-DB61-4BCE-A4DB-C60166D9D3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07908" y="3169433"/>
            <a:ext cx="7917090" cy="1858298"/>
          </a:xfrm>
          <a:prstGeom prst="rect">
            <a:avLst/>
          </a:prstGeom>
        </p:spPr>
      </p:pic>
      <p:pic>
        <p:nvPicPr>
          <p:cNvPr id="8" name="Picture 7">
            <a:extLst>
              <a:ext uri="{FF2B5EF4-FFF2-40B4-BE49-F238E27FC236}">
                <a16:creationId xmlns:a16="http://schemas.microsoft.com/office/drawing/2014/main" id="{1AAA0974-C0C9-4606-911A-3606383E7F1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607909" y="4099941"/>
            <a:ext cx="2653620" cy="872976"/>
          </a:xfrm>
          <a:prstGeom prst="rect">
            <a:avLst/>
          </a:prstGeom>
        </p:spPr>
      </p:pic>
      <p:pic>
        <p:nvPicPr>
          <p:cNvPr id="21" name="Picture 20">
            <a:extLst>
              <a:ext uri="{FF2B5EF4-FFF2-40B4-BE49-F238E27FC236}">
                <a16:creationId xmlns:a16="http://schemas.microsoft.com/office/drawing/2014/main" id="{FF865122-159A-40EA-9F39-C37F9967425E}"/>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261529" y="4098582"/>
            <a:ext cx="3505198" cy="872976"/>
          </a:xfrm>
          <a:prstGeom prst="rect">
            <a:avLst/>
          </a:prstGeom>
        </p:spPr>
      </p:pic>
      <p:sp>
        <p:nvSpPr>
          <p:cNvPr id="2" name="Title 1">
            <a:extLst>
              <a:ext uri="{FF2B5EF4-FFF2-40B4-BE49-F238E27FC236}">
                <a16:creationId xmlns:a16="http://schemas.microsoft.com/office/drawing/2014/main" id="{C34870BB-53E2-4F48-AFEB-34A0BCA56261}"/>
              </a:ext>
            </a:extLst>
          </p:cNvPr>
          <p:cNvSpPr>
            <a:spLocks noGrp="1"/>
          </p:cNvSpPr>
          <p:nvPr>
            <p:ph type="title"/>
          </p:nvPr>
        </p:nvSpPr>
        <p:spPr/>
        <p:txBody>
          <a:bodyPr/>
          <a:lstStyle/>
          <a:p>
            <a:r>
              <a:rPr lang="en-GB" dirty="0"/>
              <a:t>3F-4 Add and subtract fractions within 1</a:t>
            </a:r>
          </a:p>
        </p:txBody>
      </p:sp>
      <mc:AlternateContent xmlns:mc="http://schemas.openxmlformats.org/markup-compatibility/2006" xmlns:a14="http://schemas.microsoft.com/office/drawing/2010/main">
        <mc:Choice Requires="a14">
          <p:sp>
            <p:nvSpPr>
              <p:cNvPr id="3" name="TextBox 19">
                <a:extLst>
                  <a:ext uri="{FF2B5EF4-FFF2-40B4-BE49-F238E27FC236}">
                    <a16:creationId xmlns:a16="http://schemas.microsoft.com/office/drawing/2014/main" id="{3B25BAAB-DD58-455E-94BE-9E1B5C16F8C8}"/>
                  </a:ext>
                </a:extLst>
              </p:cNvPr>
              <p:cNvSpPr txBox="1"/>
              <p:nvPr/>
            </p:nvSpPr>
            <p:spPr>
              <a:xfrm>
                <a:off x="1433511" y="5202293"/>
                <a:ext cx="8091487" cy="92365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tray has 9 biscuits. The whole is divided into 9 equal parts.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 biscuit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whole tray of biscuits.</a:t>
                </a:r>
              </a:p>
            </p:txBody>
          </p:sp>
        </mc:Choice>
        <mc:Fallback xmlns="">
          <p:sp>
            <p:nvSpPr>
              <p:cNvPr id="3" name="TextBox 19">
                <a:extLst>
                  <a:ext uri="{FF2B5EF4-FFF2-40B4-BE49-F238E27FC236}">
                    <a16:creationId xmlns:a16="http://schemas.microsoft.com/office/drawing/2014/main" id="{3B25BAAB-DD58-455E-94BE-9E1B5C16F8C8}"/>
                  </a:ext>
                </a:extLst>
              </p:cNvPr>
              <p:cNvSpPr txBox="1">
                <a:spLocks noRot="1" noChangeAspect="1" noMove="1" noResize="1" noEditPoints="1" noAdjustHandles="1" noChangeArrowheads="1" noChangeShapeType="1" noTextEdit="1"/>
              </p:cNvSpPr>
              <p:nvPr/>
            </p:nvSpPr>
            <p:spPr>
              <a:xfrm>
                <a:off x="1433511" y="5202293"/>
                <a:ext cx="8091487" cy="923651"/>
              </a:xfrm>
              <a:prstGeom prst="rect">
                <a:avLst/>
              </a:prstGeom>
              <a:blipFill>
                <a:blip r:embed="rId6"/>
                <a:stretch>
                  <a:fillRect l="-151" t="-2632" r="-980" b="-3289"/>
                </a:stretch>
              </a:blipFill>
              <a:ln w="12700">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EE6459B-FE17-4C12-99B3-A70DF4AF1C67}"/>
                  </a:ext>
                </a:extLst>
              </p:cNvPr>
              <p:cNvSpPr txBox="1"/>
              <p:nvPr/>
            </p:nvSpPr>
            <p:spPr>
              <a:xfrm>
                <a:off x="935775" y="1537171"/>
                <a:ext cx="10320447" cy="2006575"/>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Olivia took </a:t>
                </a:r>
                <a14:m>
                  <m:oMath xmlns:m="http://schemas.openxmlformats.org/officeDocument/2006/math">
                    <m:f>
                      <m:f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the biscuits, Dinesh took </a:t>
                </a:r>
                <a14:m>
                  <m:oMath xmlns:m="http://schemas.openxmlformats.org/officeDocument/2006/math">
                    <m:f>
                      <m:fPr>
                        <m:ctrlP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of the biscuits.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Can you identify on the diagram Olivia’s biscuits and Dinesh’s biscuits?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How many did each person take?</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What fraction of the biscuits did they take altogether?</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4" name="TextBox 3">
                <a:extLst>
                  <a:ext uri="{FF2B5EF4-FFF2-40B4-BE49-F238E27FC236}">
                    <a16:creationId xmlns:a16="http://schemas.microsoft.com/office/drawing/2014/main" id="{2EE6459B-FE17-4C12-99B3-A70DF4AF1C67}"/>
                  </a:ext>
                </a:extLst>
              </p:cNvPr>
              <p:cNvSpPr txBox="1">
                <a:spLocks noRot="1" noChangeAspect="1" noMove="1" noResize="1" noEditPoints="1" noAdjustHandles="1" noChangeArrowheads="1" noChangeShapeType="1" noTextEdit="1"/>
              </p:cNvSpPr>
              <p:nvPr/>
            </p:nvSpPr>
            <p:spPr>
              <a:xfrm>
                <a:off x="935775" y="1537171"/>
                <a:ext cx="10320447" cy="2006575"/>
              </a:xfrm>
              <a:prstGeom prst="rect">
                <a:avLst/>
              </a:prstGeom>
              <a:blipFill>
                <a:blip r:embed="rId7"/>
                <a:stretch>
                  <a:fillRect l="-532"/>
                </a:stretch>
              </a:blipFill>
            </p:spPr>
            <p:txBody>
              <a:bodyPr/>
              <a:lstStyle/>
              <a:p>
                <a:r>
                  <a:rPr lang="en-GB">
                    <a:noFill/>
                  </a:rPr>
                  <a:t> </a:t>
                </a:r>
              </a:p>
            </p:txBody>
          </p:sp>
        </mc:Fallback>
      </mc:AlternateContent>
    </p:spTree>
    <p:extLst>
      <p:ext uri="{BB962C8B-B14F-4D97-AF65-F5344CB8AC3E}">
        <p14:creationId xmlns:p14="http://schemas.microsoft.com/office/powerpoint/2010/main" val="12628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8336CB4-24C4-4E42-B529-52BC7DC7F9D8}"/>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2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number line</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4" name="Picture 3">
            <a:extLst>
              <a:ext uri="{FF2B5EF4-FFF2-40B4-BE49-F238E27FC236}">
                <a16:creationId xmlns:a16="http://schemas.microsoft.com/office/drawing/2014/main" id="{11281572-0C94-48DA-BEAB-9763987BF93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2734" y="2928435"/>
            <a:ext cx="7907446" cy="1060620"/>
          </a:xfrm>
          <a:prstGeom prst="rect">
            <a:avLst/>
          </a:prstGeom>
        </p:spPr>
      </p:pic>
      <p:sp>
        <p:nvSpPr>
          <p:cNvPr id="16" name="Oval 15">
            <a:extLst>
              <a:ext uri="{FF2B5EF4-FFF2-40B4-BE49-F238E27FC236}">
                <a16:creationId xmlns:a16="http://schemas.microsoft.com/office/drawing/2014/main" id="{FA313616-3D3C-4DD8-B537-D81D7C8A7698}"/>
              </a:ext>
            </a:extLst>
          </p:cNvPr>
          <p:cNvSpPr/>
          <p:nvPr/>
        </p:nvSpPr>
        <p:spPr>
          <a:xfrm>
            <a:off x="5264689" y="3208190"/>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0" name="Oval 19">
            <a:extLst>
              <a:ext uri="{FF2B5EF4-FFF2-40B4-BE49-F238E27FC236}">
                <a16:creationId xmlns:a16="http://schemas.microsoft.com/office/drawing/2014/main" id="{29C59525-D75F-46AD-B26E-C8352B85C37B}"/>
              </a:ext>
            </a:extLst>
          </p:cNvPr>
          <p:cNvSpPr/>
          <p:nvPr/>
        </p:nvSpPr>
        <p:spPr>
          <a:xfrm>
            <a:off x="2452718" y="3208191"/>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C122A426-EDD4-4EB9-BF8C-BFDB987BF09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2734" y="2366545"/>
            <a:ext cx="7907446" cy="561890"/>
          </a:xfrm>
          <a:prstGeom prst="rect">
            <a:avLst/>
          </a:prstGeom>
        </p:spPr>
      </p:pic>
      <p:pic>
        <p:nvPicPr>
          <p:cNvPr id="24" name="Picture 23">
            <a:extLst>
              <a:ext uri="{FF2B5EF4-FFF2-40B4-BE49-F238E27FC236}">
                <a16:creationId xmlns:a16="http://schemas.microsoft.com/office/drawing/2014/main" id="{2C3A7E63-8039-4681-9281-222EB0681B14}"/>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2734" y="1722107"/>
            <a:ext cx="7907446" cy="644439"/>
          </a:xfrm>
          <a:prstGeom prst="rect">
            <a:avLst/>
          </a:prstGeom>
        </p:spPr>
      </p:pic>
      <p:sp>
        <p:nvSpPr>
          <p:cNvPr id="2" name="Title 1">
            <a:extLst>
              <a:ext uri="{FF2B5EF4-FFF2-40B4-BE49-F238E27FC236}">
                <a16:creationId xmlns:a16="http://schemas.microsoft.com/office/drawing/2014/main" id="{E6E5095C-55A8-41AA-AA38-44969B519962}"/>
              </a:ext>
            </a:extLst>
          </p:cNvPr>
          <p:cNvSpPr>
            <a:spLocks noGrp="1"/>
          </p:cNvSpPr>
          <p:nvPr>
            <p:ph type="title"/>
          </p:nvPr>
        </p:nvSpPr>
        <p:spPr/>
        <p:txBody>
          <a:bodyPr/>
          <a:lstStyle/>
          <a:p>
            <a:r>
              <a:rPr lang="en-GB" dirty="0"/>
              <a:t>3F-4 Add and subtract fractions within 1</a:t>
            </a:r>
          </a:p>
        </p:txBody>
      </p:sp>
      <p:sp>
        <p:nvSpPr>
          <p:cNvPr id="3" name="TextBox 19">
            <a:extLst>
              <a:ext uri="{FF2B5EF4-FFF2-40B4-BE49-F238E27FC236}">
                <a16:creationId xmlns:a16="http://schemas.microsoft.com/office/drawing/2014/main" id="{06F821A7-0C58-4AAF-9A44-B93DFD7A5ED6}"/>
              </a:ext>
            </a:extLst>
          </p:cNvPr>
          <p:cNvSpPr txBox="1"/>
          <p:nvPr/>
        </p:nvSpPr>
        <p:spPr>
          <a:xfrm>
            <a:off x="623888" y="5173718"/>
            <a:ext cx="6834187"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one-ninths plus 4 one-ninths is equal to 7 one-ninths.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ninths plus 4 ninths is equal to 7 ninths. </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9DA2A93-493E-41F5-B878-E054A0CED2D1}"/>
                  </a:ext>
                </a:extLst>
              </p:cNvPr>
              <p:cNvSpPr txBox="1"/>
              <p:nvPr/>
            </p:nvSpPr>
            <p:spPr>
              <a:xfrm>
                <a:off x="7774628" y="1863543"/>
                <a:ext cx="3929308" cy="3760453"/>
              </a:xfrm>
              <a:prstGeom prst="rect">
                <a:avLst/>
              </a:prstGeom>
              <a:noFill/>
            </p:spPr>
            <p:txBody>
              <a:bodyPr wrap="square">
                <a:spAutoFit/>
              </a:bodyPr>
              <a:lstStyle/>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Olivia took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3</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biscuits.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Dinesh took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biscuits.</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Can you identify on the diagram Olivia’s biscuits and Dinesh’s biscuits? </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How many did each person take?</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What fraction of the biscuits did they take altogether?</a:t>
                </a:r>
              </a:p>
              <a:p>
                <a:pPr marL="342900" marR="0" lvl="0" indent="-34290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5" name="TextBox 4">
                <a:extLst>
                  <a:ext uri="{FF2B5EF4-FFF2-40B4-BE49-F238E27FC236}">
                    <a16:creationId xmlns:a16="http://schemas.microsoft.com/office/drawing/2014/main" id="{29DA2A93-493E-41F5-B878-E054A0CED2D1}"/>
                  </a:ext>
                </a:extLst>
              </p:cNvPr>
              <p:cNvSpPr txBox="1">
                <a:spLocks noRot="1" noChangeAspect="1" noMove="1" noResize="1" noEditPoints="1" noAdjustHandles="1" noChangeArrowheads="1" noChangeShapeType="1" noTextEdit="1"/>
              </p:cNvSpPr>
              <p:nvPr/>
            </p:nvSpPr>
            <p:spPr>
              <a:xfrm>
                <a:off x="7774628" y="1863543"/>
                <a:ext cx="3929308" cy="3760453"/>
              </a:xfrm>
              <a:prstGeom prst="rect">
                <a:avLst/>
              </a:prstGeom>
              <a:blipFill>
                <a:blip r:embed="rId6"/>
                <a:stretch>
                  <a:fillRect l="-1395"/>
                </a:stretch>
              </a:blipFill>
            </p:spPr>
            <p:txBody>
              <a:bodyPr/>
              <a:lstStyle/>
              <a:p>
                <a:r>
                  <a:rPr lang="en-GB">
                    <a:noFill/>
                  </a:rPr>
                  <a:t> </a:t>
                </a:r>
              </a:p>
            </p:txBody>
          </p:sp>
        </mc:Fallback>
      </mc:AlternateContent>
    </p:spTree>
    <p:extLst>
      <p:ext uri="{BB962C8B-B14F-4D97-AF65-F5344CB8AC3E}">
        <p14:creationId xmlns:p14="http://schemas.microsoft.com/office/powerpoint/2010/main" val="372814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2000"/>
                                        <p:tgtEl>
                                          <p:spTgt spid="22"/>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nvGraphicFramePr>
        <p:xfrm>
          <a:off x="2165350" y="1044802"/>
          <a:ext cx="7861300" cy="558800"/>
        </p:xfrm>
        <a:graphic>
          <a:graphicData uri="http://schemas.openxmlformats.org/presentationml/2006/ole">
            <mc:AlternateContent xmlns:mc="http://schemas.openxmlformats.org/markup-compatibility/2006">
              <mc:Choice xmlns:v="urn:schemas-microsoft-com:vml" Requires="v">
                <p:oleObj name="Equation" r:id="rId3" imgW="7860960" imgH="558720" progId="Equation.DSMT4">
                  <p:embed/>
                </p:oleObj>
              </mc:Choice>
              <mc:Fallback>
                <p:oleObj name="Equation" r:id="rId3"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4"/>
                      <a:stretch>
                        <a:fillRect/>
                      </a:stretch>
                    </p:blipFill>
                    <p:spPr>
                      <a:xfrm>
                        <a:off x="2165350" y="1044802"/>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1854200" y="986746"/>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28" name="TextBox 27">
            <a:extLst>
              <a:ext uri="{FF2B5EF4-FFF2-40B4-BE49-F238E27FC236}">
                <a16:creationId xmlns:a16="http://schemas.microsoft.com/office/drawing/2014/main" id="{B8336CB4-24C4-4E42-B529-52BC7DC7F9D8}"/>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3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verbal reasoning</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graphicFrame>
        <p:nvGraphicFramePr>
          <p:cNvPr id="12" name="Object 11">
            <a:extLst>
              <a:ext uri="{FF2B5EF4-FFF2-40B4-BE49-F238E27FC236}">
                <a16:creationId xmlns:a16="http://schemas.microsoft.com/office/drawing/2014/main" id="{71A398C1-7399-48E1-B786-12BBB557D776}"/>
              </a:ext>
            </a:extLst>
          </p:cNvPr>
          <p:cNvGraphicFramePr>
            <a:graphicFrameLocks noChangeAspect="1"/>
          </p:cNvGraphicFramePr>
          <p:nvPr>
            <p:extLst>
              <p:ext uri="{D42A27DB-BD31-4B8C-83A1-F6EECF244321}">
                <p14:modId xmlns:p14="http://schemas.microsoft.com/office/powerpoint/2010/main" val="3996594873"/>
              </p:ext>
            </p:extLst>
          </p:nvPr>
        </p:nvGraphicFramePr>
        <p:xfrm>
          <a:off x="5175250" y="2335213"/>
          <a:ext cx="1841500" cy="558800"/>
        </p:xfrm>
        <a:graphic>
          <a:graphicData uri="http://schemas.openxmlformats.org/presentationml/2006/ole">
            <mc:AlternateContent xmlns:mc="http://schemas.openxmlformats.org/markup-compatibility/2006">
              <mc:Choice xmlns:v="urn:schemas-microsoft-com:vml" Requires="v">
                <p:oleObj name="Equation" r:id="rId5" imgW="1841400" imgH="558720" progId="Equation.DSMT4">
                  <p:embed/>
                </p:oleObj>
              </mc:Choice>
              <mc:Fallback>
                <p:oleObj name="Equation" r:id="rId5" imgW="1841400" imgH="558720" progId="Equation.DSMT4">
                  <p:embed/>
                  <p:pic>
                    <p:nvPicPr>
                      <p:cNvPr id="12" name="Object 11">
                        <a:extLst>
                          <a:ext uri="{FF2B5EF4-FFF2-40B4-BE49-F238E27FC236}">
                            <a16:creationId xmlns:a16="http://schemas.microsoft.com/office/drawing/2014/main" id="{71A398C1-7399-48E1-B786-12BBB557D776}"/>
                          </a:ext>
                        </a:extLst>
                      </p:cNvPr>
                      <p:cNvPicPr/>
                      <p:nvPr/>
                    </p:nvPicPr>
                    <p:blipFill>
                      <a:blip r:embed="rId6"/>
                      <a:stretch>
                        <a:fillRect/>
                      </a:stretch>
                    </p:blipFill>
                    <p:spPr>
                      <a:xfrm>
                        <a:off x="5175250" y="2335213"/>
                        <a:ext cx="1841500" cy="5588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35830334-27FD-4502-90EE-A719113F75EC}"/>
              </a:ext>
            </a:extLst>
          </p:cNvPr>
          <p:cNvGraphicFramePr>
            <a:graphicFrameLocks noChangeAspect="1"/>
          </p:cNvGraphicFramePr>
          <p:nvPr/>
        </p:nvGraphicFramePr>
        <p:xfrm>
          <a:off x="5170488" y="3151188"/>
          <a:ext cx="1854200" cy="558800"/>
        </p:xfrm>
        <a:graphic>
          <a:graphicData uri="http://schemas.openxmlformats.org/presentationml/2006/ole">
            <mc:AlternateContent xmlns:mc="http://schemas.openxmlformats.org/markup-compatibility/2006">
              <mc:Choice xmlns:v="urn:schemas-microsoft-com:vml" Requires="v">
                <p:oleObj name="Equation" r:id="rId7" imgW="1854000" imgH="558720" progId="Equation.DSMT4">
                  <p:embed/>
                </p:oleObj>
              </mc:Choice>
              <mc:Fallback>
                <p:oleObj name="Equation" r:id="rId7" imgW="1854000" imgH="558720" progId="Equation.DSMT4">
                  <p:embed/>
                  <p:pic>
                    <p:nvPicPr>
                      <p:cNvPr id="13" name="Object 12">
                        <a:extLst>
                          <a:ext uri="{FF2B5EF4-FFF2-40B4-BE49-F238E27FC236}">
                            <a16:creationId xmlns:a16="http://schemas.microsoft.com/office/drawing/2014/main" id="{35830334-27FD-4502-90EE-A719113F75EC}"/>
                          </a:ext>
                        </a:extLst>
                      </p:cNvPr>
                      <p:cNvPicPr/>
                      <p:nvPr/>
                    </p:nvPicPr>
                    <p:blipFill>
                      <a:blip r:embed="rId8"/>
                      <a:stretch>
                        <a:fillRect/>
                      </a:stretch>
                    </p:blipFill>
                    <p:spPr>
                      <a:xfrm>
                        <a:off x="5170488" y="3151188"/>
                        <a:ext cx="18542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631B8499-917F-4D31-93DA-5CCCE50836FE}"/>
              </a:ext>
            </a:extLst>
          </p:cNvPr>
          <p:cNvGraphicFramePr>
            <a:graphicFrameLocks noChangeAspect="1"/>
          </p:cNvGraphicFramePr>
          <p:nvPr>
            <p:extLst>
              <p:ext uri="{D42A27DB-BD31-4B8C-83A1-F6EECF244321}">
                <p14:modId xmlns:p14="http://schemas.microsoft.com/office/powerpoint/2010/main" val="809565204"/>
              </p:ext>
            </p:extLst>
          </p:nvPr>
        </p:nvGraphicFramePr>
        <p:xfrm>
          <a:off x="4787900" y="4103688"/>
          <a:ext cx="2570163" cy="279400"/>
        </p:xfrm>
        <a:graphic>
          <a:graphicData uri="http://schemas.openxmlformats.org/presentationml/2006/ole">
            <mc:AlternateContent xmlns:mc="http://schemas.openxmlformats.org/markup-compatibility/2006">
              <mc:Choice xmlns:v="urn:schemas-microsoft-com:vml" Requires="v">
                <p:oleObj name="Equation" r:id="rId9" imgW="2616120" imgH="279360" progId="Equation.DSMT4">
                  <p:embed/>
                </p:oleObj>
              </mc:Choice>
              <mc:Fallback>
                <p:oleObj name="Equation" r:id="rId9" imgW="2616120" imgH="279360" progId="Equation.DSMT4">
                  <p:embed/>
                  <p:pic>
                    <p:nvPicPr>
                      <p:cNvPr id="15" name="Object 14">
                        <a:extLst>
                          <a:ext uri="{FF2B5EF4-FFF2-40B4-BE49-F238E27FC236}">
                            <a16:creationId xmlns:a16="http://schemas.microsoft.com/office/drawing/2014/main" id="{631B8499-917F-4D31-93DA-5CCCE50836FE}"/>
                          </a:ext>
                        </a:extLst>
                      </p:cNvPr>
                      <p:cNvPicPr/>
                      <p:nvPr/>
                    </p:nvPicPr>
                    <p:blipFill>
                      <a:blip r:embed="rId10"/>
                      <a:stretch>
                        <a:fillRect/>
                      </a:stretch>
                    </p:blipFill>
                    <p:spPr>
                      <a:xfrm>
                        <a:off x="4787900" y="4103688"/>
                        <a:ext cx="2570163" cy="2794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7910E402-F133-4069-B4FE-62489ED4DCE7}"/>
              </a:ext>
            </a:extLst>
          </p:cNvPr>
          <p:cNvGraphicFramePr>
            <a:graphicFrameLocks noChangeAspect="1"/>
          </p:cNvGraphicFramePr>
          <p:nvPr/>
        </p:nvGraphicFramePr>
        <p:xfrm>
          <a:off x="4425949" y="4776788"/>
          <a:ext cx="3340100" cy="736600"/>
        </p:xfrm>
        <a:graphic>
          <a:graphicData uri="http://schemas.openxmlformats.org/presentationml/2006/ole">
            <mc:AlternateContent xmlns:mc="http://schemas.openxmlformats.org/markup-compatibility/2006">
              <mc:Choice xmlns:v="urn:schemas-microsoft-com:vml" Requires="v">
                <p:oleObj name="Equation" r:id="rId11" imgW="3340080" imgH="736560" progId="Equation.DSMT4">
                  <p:embed/>
                </p:oleObj>
              </mc:Choice>
              <mc:Fallback>
                <p:oleObj name="Equation" r:id="rId11" imgW="3340080" imgH="736560" progId="Equation.DSMT4">
                  <p:embed/>
                  <p:pic>
                    <p:nvPicPr>
                      <p:cNvPr id="5" name="Object 4">
                        <a:extLst>
                          <a:ext uri="{FF2B5EF4-FFF2-40B4-BE49-F238E27FC236}">
                            <a16:creationId xmlns:a16="http://schemas.microsoft.com/office/drawing/2014/main" id="{7910E402-F133-4069-B4FE-62489ED4DCE7}"/>
                          </a:ext>
                        </a:extLst>
                      </p:cNvPr>
                      <p:cNvPicPr/>
                      <p:nvPr/>
                    </p:nvPicPr>
                    <p:blipFill>
                      <a:blip r:embed="rId12"/>
                      <a:stretch>
                        <a:fillRect/>
                      </a:stretch>
                    </p:blipFill>
                    <p:spPr>
                      <a:xfrm>
                        <a:off x="4425949" y="4776788"/>
                        <a:ext cx="3340100" cy="7366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2A25B29-D141-42D5-8BA6-D29A31829406}"/>
              </a:ext>
            </a:extLst>
          </p:cNvPr>
          <p:cNvSpPr>
            <a:spLocks noGrp="1"/>
          </p:cNvSpPr>
          <p:nvPr>
            <p:ph type="title"/>
          </p:nvPr>
        </p:nvSpPr>
        <p:spPr/>
        <p:txBody>
          <a:bodyPr/>
          <a:lstStyle/>
          <a:p>
            <a:r>
              <a:rPr lang="en-GB" dirty="0"/>
              <a:t>3F-4 Add and subtract fractions within 1</a:t>
            </a:r>
          </a:p>
        </p:txBody>
      </p:sp>
    </p:spTree>
    <p:extLst>
      <p:ext uri="{BB962C8B-B14F-4D97-AF65-F5344CB8AC3E}">
        <p14:creationId xmlns:p14="http://schemas.microsoft.com/office/powerpoint/2010/main" val="19740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379766"/>
          </a:xfrm>
          <a:ln>
            <a:solidFill>
              <a:schemeClr val="accent1">
                <a:lumMod val="50000"/>
              </a:schemeClr>
            </a:solidFill>
          </a:ln>
        </p:spPr>
        <p:txBody>
          <a:bodyPr>
            <a:noAutofit/>
          </a:bodyPr>
          <a:lstStyle/>
          <a:p>
            <a:pPr>
              <a:lnSpc>
                <a:spcPct val="120000"/>
              </a:lnSpc>
            </a:pPr>
            <a:r>
              <a:rPr lang="en-GB" sz="2400" dirty="0"/>
              <a:t>3F-4 </a:t>
            </a:r>
            <a:br>
              <a:rPr lang="en-GB" sz="2400" dirty="0"/>
            </a:br>
            <a:r>
              <a:rPr lang="en-GB" sz="2400" i="1" dirty="0"/>
              <a:t>Add and subtract fractions with the same denominator, within 1.</a:t>
            </a:r>
            <a:br>
              <a:rPr lang="en-GB" sz="2400" i="1" dirty="0"/>
            </a:br>
            <a:endParaRPr lang="en-GB" sz="2400" i="1"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0176" y="2294873"/>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3F-4.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 to progress criteria for Year 3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nvGraphicFramePr>
        <p:xfrm>
          <a:off x="2030440" y="1277938"/>
          <a:ext cx="7861300" cy="558800"/>
        </p:xfrm>
        <a:graphic>
          <a:graphicData uri="http://schemas.openxmlformats.org/presentationml/2006/ole">
            <mc:AlternateContent xmlns:mc="http://schemas.openxmlformats.org/markup-compatibility/2006">
              <mc:Choice xmlns:v="urn:schemas-microsoft-com:vml" Requires="v">
                <p:oleObj name="Equation" r:id="rId3" imgW="7860960" imgH="558720" progId="Equation.DSMT4">
                  <p:embed/>
                </p:oleObj>
              </mc:Choice>
              <mc:Fallback>
                <p:oleObj name="Equation" r:id="rId3"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4"/>
                      <a:stretch>
                        <a:fillRect/>
                      </a:stretch>
                    </p:blipFill>
                    <p:spPr>
                      <a:xfrm>
                        <a:off x="2030440" y="1277938"/>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1719290" y="1219882"/>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4FEC4E2C-74BE-4884-9E7F-30F3D6897A63}"/>
              </a:ext>
            </a:extLst>
          </p:cNvPr>
          <p:cNvGrpSpPr/>
          <p:nvPr/>
        </p:nvGrpSpPr>
        <p:grpSpPr>
          <a:xfrm>
            <a:off x="9088011" y="1562042"/>
            <a:ext cx="1527001" cy="1422931"/>
            <a:chOff x="3457283" y="2455097"/>
            <a:chExt cx="2039156" cy="1900181"/>
          </a:xfrm>
        </p:grpSpPr>
        <p:pic>
          <p:nvPicPr>
            <p:cNvPr id="16" name="Picture 15">
              <a:extLst>
                <a:ext uri="{FF2B5EF4-FFF2-40B4-BE49-F238E27FC236}">
                  <a16:creationId xmlns:a16="http://schemas.microsoft.com/office/drawing/2014/main" id="{65E89C85-0C01-4513-A87A-9A46F6D35F0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57283" y="2455098"/>
              <a:ext cx="1409992" cy="1852555"/>
            </a:xfrm>
            <a:prstGeom prst="rect">
              <a:avLst/>
            </a:prstGeom>
          </p:spPr>
        </p:pic>
        <p:pic>
          <p:nvPicPr>
            <p:cNvPr id="17" name="Picture 16">
              <a:extLst>
                <a:ext uri="{FF2B5EF4-FFF2-40B4-BE49-F238E27FC236}">
                  <a16:creationId xmlns:a16="http://schemas.microsoft.com/office/drawing/2014/main" id="{2F4BA71A-FF59-4162-AA6D-1A5B66C3F0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47561" y="2502723"/>
              <a:ext cx="1848878" cy="1852555"/>
            </a:xfrm>
            <a:prstGeom prst="rect">
              <a:avLst/>
            </a:prstGeom>
          </p:spPr>
        </p:pic>
        <p:pic>
          <p:nvPicPr>
            <p:cNvPr id="19" name="Picture 18">
              <a:extLst>
                <a:ext uri="{FF2B5EF4-FFF2-40B4-BE49-F238E27FC236}">
                  <a16:creationId xmlns:a16="http://schemas.microsoft.com/office/drawing/2014/main" id="{EF49C19C-1605-4E2D-9250-A5E6FED20FD6}"/>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67275" y="2455097"/>
              <a:ext cx="629164" cy="1852555"/>
            </a:xfrm>
            <a:prstGeom prst="rect">
              <a:avLst/>
            </a:prstGeom>
          </p:spPr>
        </p:pic>
      </p:grpSp>
      <p:grpSp>
        <p:nvGrpSpPr>
          <p:cNvPr id="4" name="Group 3">
            <a:extLst>
              <a:ext uri="{FF2B5EF4-FFF2-40B4-BE49-F238E27FC236}">
                <a16:creationId xmlns:a16="http://schemas.microsoft.com/office/drawing/2014/main" id="{A8B274D9-3388-42E4-8B31-62E85D6B3260}"/>
              </a:ext>
            </a:extLst>
          </p:cNvPr>
          <p:cNvGrpSpPr/>
          <p:nvPr/>
        </p:nvGrpSpPr>
        <p:grpSpPr>
          <a:xfrm>
            <a:off x="9084294" y="3233850"/>
            <a:ext cx="1826164" cy="2081739"/>
            <a:chOff x="3374674" y="1882421"/>
            <a:chExt cx="2438657" cy="2779952"/>
          </a:xfrm>
        </p:grpSpPr>
        <p:pic>
          <p:nvPicPr>
            <p:cNvPr id="23" name="Picture 22">
              <a:extLst>
                <a:ext uri="{FF2B5EF4-FFF2-40B4-BE49-F238E27FC236}">
                  <a16:creationId xmlns:a16="http://schemas.microsoft.com/office/drawing/2014/main" id="{864438E9-8B93-4E05-9AF2-CC1612111808}"/>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457283" y="2455098"/>
              <a:ext cx="1409992" cy="1852555"/>
            </a:xfrm>
            <a:prstGeom prst="rect">
              <a:avLst/>
            </a:prstGeom>
          </p:spPr>
        </p:pic>
        <p:pic>
          <p:nvPicPr>
            <p:cNvPr id="24" name="Picture 23">
              <a:extLst>
                <a:ext uri="{FF2B5EF4-FFF2-40B4-BE49-F238E27FC236}">
                  <a16:creationId xmlns:a16="http://schemas.microsoft.com/office/drawing/2014/main" id="{C5BF79BD-484C-4077-BA70-1B8683A58A68}"/>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647561" y="2502723"/>
              <a:ext cx="1848878" cy="1852555"/>
            </a:xfrm>
            <a:prstGeom prst="rect">
              <a:avLst/>
            </a:prstGeom>
          </p:spPr>
        </p:pic>
        <p:pic>
          <p:nvPicPr>
            <p:cNvPr id="25" name="Picture 24">
              <a:extLst>
                <a:ext uri="{FF2B5EF4-FFF2-40B4-BE49-F238E27FC236}">
                  <a16:creationId xmlns:a16="http://schemas.microsoft.com/office/drawing/2014/main" id="{1880B69C-5CD5-4E5F-950B-C15DF433FD43}"/>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67275" y="2455097"/>
              <a:ext cx="629164" cy="1852555"/>
            </a:xfrm>
            <a:prstGeom prst="rect">
              <a:avLst/>
            </a:prstGeom>
          </p:spPr>
        </p:pic>
        <p:sp>
          <p:nvSpPr>
            <p:cNvPr id="26" name="Rectangle 25">
              <a:extLst>
                <a:ext uri="{FF2B5EF4-FFF2-40B4-BE49-F238E27FC236}">
                  <a16:creationId xmlns:a16="http://schemas.microsoft.com/office/drawing/2014/main" id="{15DAA551-8623-4953-AB8B-83A89D5C4E3B}"/>
                </a:ext>
              </a:extLst>
            </p:cNvPr>
            <p:cNvSpPr/>
            <p:nvPr/>
          </p:nvSpPr>
          <p:spPr>
            <a:xfrm>
              <a:off x="3374674" y="2050951"/>
              <a:ext cx="2423884" cy="253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7" name="Picture 26">
              <a:extLst>
                <a:ext uri="{FF2B5EF4-FFF2-40B4-BE49-F238E27FC236}">
                  <a16:creationId xmlns:a16="http://schemas.microsoft.com/office/drawing/2014/main" id="{986C7D3F-E09D-42E7-8DE7-F16E4C0193D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3389447" y="1882421"/>
              <a:ext cx="2423884" cy="2779952"/>
            </a:xfrm>
            <a:prstGeom prst="rect">
              <a:avLst/>
            </a:prstGeom>
          </p:spPr>
        </p:pic>
        <p:pic>
          <p:nvPicPr>
            <p:cNvPr id="29" name="Picture 28">
              <a:extLst>
                <a:ext uri="{FF2B5EF4-FFF2-40B4-BE49-F238E27FC236}">
                  <a16:creationId xmlns:a16="http://schemas.microsoft.com/office/drawing/2014/main" id="{96BE5906-FB31-4AF9-81AC-67A7F490139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3389446" y="1882421"/>
              <a:ext cx="1513548" cy="1803754"/>
            </a:xfrm>
            <a:prstGeom prst="rect">
              <a:avLst/>
            </a:prstGeom>
          </p:spPr>
        </p:pic>
        <p:pic>
          <p:nvPicPr>
            <p:cNvPr id="30" name="Picture 29">
              <a:extLst>
                <a:ext uri="{FF2B5EF4-FFF2-40B4-BE49-F238E27FC236}">
                  <a16:creationId xmlns:a16="http://schemas.microsoft.com/office/drawing/2014/main" id="{3B98BF6D-9BA8-49B7-814A-910E8C7320A7}"/>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902994" y="1882421"/>
              <a:ext cx="831055" cy="2699104"/>
            </a:xfrm>
            <a:prstGeom prst="rect">
              <a:avLst/>
            </a:prstGeom>
          </p:spPr>
        </p:pic>
      </p:grpSp>
      <p:grpSp>
        <p:nvGrpSpPr>
          <p:cNvPr id="6" name="Group 5">
            <a:extLst>
              <a:ext uri="{FF2B5EF4-FFF2-40B4-BE49-F238E27FC236}">
                <a16:creationId xmlns:a16="http://schemas.microsoft.com/office/drawing/2014/main" id="{044E9285-8571-4904-A38C-65F3FBFEEC93}"/>
              </a:ext>
            </a:extLst>
          </p:cNvPr>
          <p:cNvGrpSpPr/>
          <p:nvPr/>
        </p:nvGrpSpPr>
        <p:grpSpPr>
          <a:xfrm>
            <a:off x="2097996" y="3366434"/>
            <a:ext cx="5928633" cy="1391568"/>
            <a:chOff x="613455" y="2412767"/>
            <a:chExt cx="7917090" cy="1858298"/>
          </a:xfrm>
        </p:grpSpPr>
        <p:pic>
          <p:nvPicPr>
            <p:cNvPr id="38" name="Picture 37">
              <a:extLst>
                <a:ext uri="{FF2B5EF4-FFF2-40B4-BE49-F238E27FC236}">
                  <a16:creationId xmlns:a16="http://schemas.microsoft.com/office/drawing/2014/main" id="{75A80034-978A-40D1-B774-296376C06D97}"/>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613455" y="2412767"/>
              <a:ext cx="7917090" cy="1858298"/>
            </a:xfrm>
            <a:prstGeom prst="rect">
              <a:avLst/>
            </a:prstGeom>
          </p:spPr>
        </p:pic>
        <p:pic>
          <p:nvPicPr>
            <p:cNvPr id="39" name="Picture 38">
              <a:extLst>
                <a:ext uri="{FF2B5EF4-FFF2-40B4-BE49-F238E27FC236}">
                  <a16:creationId xmlns:a16="http://schemas.microsoft.com/office/drawing/2014/main" id="{37C22327-1A93-448D-B511-1882E94FA62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613456" y="3343275"/>
              <a:ext cx="2653620" cy="872976"/>
            </a:xfrm>
            <a:prstGeom prst="rect">
              <a:avLst/>
            </a:prstGeom>
          </p:spPr>
        </p:pic>
        <p:pic>
          <p:nvPicPr>
            <p:cNvPr id="40" name="Picture 39">
              <a:extLst>
                <a:ext uri="{FF2B5EF4-FFF2-40B4-BE49-F238E27FC236}">
                  <a16:creationId xmlns:a16="http://schemas.microsoft.com/office/drawing/2014/main" id="{FFD845FA-5E46-444E-B757-86B25F41A096}"/>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3267076" y="3341916"/>
              <a:ext cx="3505198" cy="872976"/>
            </a:xfrm>
            <a:prstGeom prst="rect">
              <a:avLst/>
            </a:prstGeom>
          </p:spPr>
        </p:pic>
      </p:grpSp>
      <p:grpSp>
        <p:nvGrpSpPr>
          <p:cNvPr id="8" name="Group 7">
            <a:extLst>
              <a:ext uri="{FF2B5EF4-FFF2-40B4-BE49-F238E27FC236}">
                <a16:creationId xmlns:a16="http://schemas.microsoft.com/office/drawing/2014/main" id="{648FB0EB-34BC-4119-A16A-BB9389D9DBC9}"/>
              </a:ext>
            </a:extLst>
          </p:cNvPr>
          <p:cNvGrpSpPr/>
          <p:nvPr/>
        </p:nvGrpSpPr>
        <p:grpSpPr>
          <a:xfrm>
            <a:off x="2176462" y="1303204"/>
            <a:ext cx="5921411" cy="1697582"/>
            <a:chOff x="618277" y="1692361"/>
            <a:chExt cx="7907446" cy="2266949"/>
          </a:xfrm>
        </p:grpSpPr>
        <p:pic>
          <p:nvPicPr>
            <p:cNvPr id="52" name="Picture 51">
              <a:extLst>
                <a:ext uri="{FF2B5EF4-FFF2-40B4-BE49-F238E27FC236}">
                  <a16:creationId xmlns:a16="http://schemas.microsoft.com/office/drawing/2014/main" id="{B86D822C-1F3D-4BC4-BF98-A095BB74B790}"/>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18277" y="2898690"/>
              <a:ext cx="7907446" cy="1060620"/>
            </a:xfrm>
            <a:prstGeom prst="rect">
              <a:avLst/>
            </a:prstGeom>
          </p:spPr>
        </p:pic>
        <p:sp>
          <p:nvSpPr>
            <p:cNvPr id="53" name="Oval 52">
              <a:extLst>
                <a:ext uri="{FF2B5EF4-FFF2-40B4-BE49-F238E27FC236}">
                  <a16:creationId xmlns:a16="http://schemas.microsoft.com/office/drawing/2014/main" id="{D2548C07-2CA0-41D5-91CE-83CEBB619684}"/>
                </a:ext>
              </a:extLst>
            </p:cNvPr>
            <p:cNvSpPr/>
            <p:nvPr/>
          </p:nvSpPr>
          <p:spPr>
            <a:xfrm>
              <a:off x="5945699" y="3178444"/>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4" name="Oval 53">
              <a:extLst>
                <a:ext uri="{FF2B5EF4-FFF2-40B4-BE49-F238E27FC236}">
                  <a16:creationId xmlns:a16="http://schemas.microsoft.com/office/drawing/2014/main" id="{8AE5B600-8550-4F2E-B400-EC6AD7272E22}"/>
                </a:ext>
              </a:extLst>
            </p:cNvPr>
            <p:cNvSpPr/>
            <p:nvPr/>
          </p:nvSpPr>
          <p:spPr>
            <a:xfrm>
              <a:off x="3133728" y="3178445"/>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55" name="Picture 54">
              <a:extLst>
                <a:ext uri="{FF2B5EF4-FFF2-40B4-BE49-F238E27FC236}">
                  <a16:creationId xmlns:a16="http://schemas.microsoft.com/office/drawing/2014/main" id="{EA7B0FA4-BBCE-4697-8B47-478D199FAC7F}"/>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618277" y="2336800"/>
              <a:ext cx="7907446" cy="561890"/>
            </a:xfrm>
            <a:prstGeom prst="rect">
              <a:avLst/>
            </a:prstGeom>
          </p:spPr>
        </p:pic>
        <p:pic>
          <p:nvPicPr>
            <p:cNvPr id="56" name="Picture 55">
              <a:extLst>
                <a:ext uri="{FF2B5EF4-FFF2-40B4-BE49-F238E27FC236}">
                  <a16:creationId xmlns:a16="http://schemas.microsoft.com/office/drawing/2014/main" id="{6B0FEEF1-3608-439C-B463-44FCFD1C708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618277" y="1692361"/>
              <a:ext cx="7907446" cy="644439"/>
            </a:xfrm>
            <a:prstGeom prst="rect">
              <a:avLst/>
            </a:prstGeom>
          </p:spPr>
        </p:pic>
      </p:grpSp>
      <p:graphicFrame>
        <p:nvGraphicFramePr>
          <p:cNvPr id="62" name="Object 61">
            <a:extLst>
              <a:ext uri="{FF2B5EF4-FFF2-40B4-BE49-F238E27FC236}">
                <a16:creationId xmlns:a16="http://schemas.microsoft.com/office/drawing/2014/main" id="{A544A499-BD11-41BC-A004-A91AFD0AA4FF}"/>
              </a:ext>
            </a:extLst>
          </p:cNvPr>
          <p:cNvGraphicFramePr>
            <a:graphicFrameLocks noChangeAspect="1"/>
          </p:cNvGraphicFramePr>
          <p:nvPr/>
        </p:nvGraphicFramePr>
        <p:xfrm>
          <a:off x="5384800" y="5422110"/>
          <a:ext cx="1422400" cy="736600"/>
        </p:xfrm>
        <a:graphic>
          <a:graphicData uri="http://schemas.openxmlformats.org/presentationml/2006/ole">
            <mc:AlternateContent xmlns:mc="http://schemas.openxmlformats.org/markup-compatibility/2006">
              <mc:Choice xmlns:v="urn:schemas-microsoft-com:vml" Requires="v">
                <p:oleObj name="Equation" r:id="rId17" imgW="1422360" imgH="736560" progId="Equation.DSMT4">
                  <p:embed/>
                </p:oleObj>
              </mc:Choice>
              <mc:Fallback>
                <p:oleObj name="Equation" r:id="rId17" imgW="1422360" imgH="736560" progId="Equation.DSMT4">
                  <p:embed/>
                  <p:pic>
                    <p:nvPicPr>
                      <p:cNvPr id="62" name="Object 61">
                        <a:extLst>
                          <a:ext uri="{FF2B5EF4-FFF2-40B4-BE49-F238E27FC236}">
                            <a16:creationId xmlns:a16="http://schemas.microsoft.com/office/drawing/2014/main" id="{A544A499-BD11-41BC-A004-A91AFD0AA4FF}"/>
                          </a:ext>
                        </a:extLst>
                      </p:cNvPr>
                      <p:cNvPicPr/>
                      <p:nvPr/>
                    </p:nvPicPr>
                    <p:blipFill>
                      <a:blip r:embed="rId18"/>
                      <a:stretch>
                        <a:fillRect/>
                      </a:stretch>
                    </p:blipFill>
                    <p:spPr>
                      <a:xfrm>
                        <a:off x="5384800" y="5422110"/>
                        <a:ext cx="1422400" cy="7366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7A6D27C-40D2-4133-8A18-57CC00FB3EEF}"/>
              </a:ext>
            </a:extLst>
          </p:cNvPr>
          <p:cNvSpPr>
            <a:spLocks noGrp="1"/>
          </p:cNvSpPr>
          <p:nvPr>
            <p:ph type="title"/>
          </p:nvPr>
        </p:nvSpPr>
        <p:spPr/>
        <p:txBody>
          <a:bodyPr/>
          <a:lstStyle/>
          <a:p>
            <a:r>
              <a:rPr lang="en-GB" dirty="0"/>
              <a:t>3F-4 Add and subtract fractions within 1</a:t>
            </a:r>
          </a:p>
        </p:txBody>
      </p:sp>
    </p:spTree>
    <p:extLst>
      <p:ext uri="{BB962C8B-B14F-4D97-AF65-F5344CB8AC3E}">
        <p14:creationId xmlns:p14="http://schemas.microsoft.com/office/powerpoint/2010/main" val="386200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3F-4 Add and subtract fractions within 1</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614557"/>
            <a:ext cx="8748712" cy="422903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this story for the next six slides and describe how the models represent what is happening in different ways.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Does this story involve adding or subtracting fractions?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Try writing an equation to match what is happening in each of the following models.</a:t>
            </a:r>
          </a:p>
          <a:p>
            <a:pPr marL="0" marR="0" lvl="0" indent="0" algn="l" defTabSz="914400" rtl="0" eaLnBrk="0" fontAlgn="base" latinLnBrk="0" hangingPunct="0">
              <a:lnSpc>
                <a:spcPct val="120000"/>
              </a:lnSpc>
              <a:spcBef>
                <a:spcPts val="600"/>
              </a:spcBef>
              <a:spcAft>
                <a:spcPts val="600"/>
              </a:spcAft>
              <a:buClr>
                <a:srgbClr val="585858"/>
              </a:buClr>
              <a:buSzTx/>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A full box holds nine biscuits.  </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There is eight-ninths of a full box of biscuits.</a:t>
            </a: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r>
              <a:rPr kumimoji="0" lang="en-GB" sz="2000" i="1" u="none" strike="noStrike" kern="1200" cap="none" spc="0" normalizeH="0" baseline="0" noProof="0" dirty="0">
                <a:ln>
                  <a:noFill/>
                </a:ln>
                <a:solidFill>
                  <a:srgbClr val="585858"/>
                </a:solidFill>
                <a:effectLst/>
                <a:uLnTx/>
                <a:uFillTx/>
                <a:latin typeface="Arial"/>
                <a:ea typeface="+mn-ea"/>
                <a:cs typeface="+mn-cs"/>
              </a:rPr>
              <a:t>    If three biscuits are taken, what fraction of the box remains?</a:t>
            </a:r>
            <a:endParaRPr kumimoji="0" lang="en-GB" sz="2000" i="1"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933581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A8CD5FF-7B8B-4BAE-8A44-69830CE64F5D}"/>
              </a:ext>
            </a:extLst>
          </p:cNvPr>
          <p:cNvPicPr>
            <a:picLocks noChangeAspect="1"/>
          </p:cNvPicPr>
          <p:nvPr/>
        </p:nvPicPr>
        <p:blipFill rotWithShape="1">
          <a:blip r:embed="rId3">
            <a:extLst>
              <a:ext uri="{28A0092B-C50C-407E-A947-70E740481C1C}">
                <a14:useLocalDpi xmlns:a14="http://schemas.microsoft.com/office/drawing/2010/main" val="0"/>
              </a:ext>
            </a:extLst>
          </a:blip>
          <a:srcRect r="-52880"/>
          <a:stretch/>
        </p:blipFill>
        <p:spPr>
          <a:xfrm>
            <a:off x="4991465" y="1980505"/>
            <a:ext cx="3254644" cy="3286731"/>
          </a:xfrm>
          <a:prstGeom prst="rect">
            <a:avLst/>
          </a:prstGeom>
        </p:spPr>
      </p:pic>
      <p:pic>
        <p:nvPicPr>
          <p:cNvPr id="13" name="Picture 12">
            <a:extLst>
              <a:ext uri="{FF2B5EF4-FFF2-40B4-BE49-F238E27FC236}">
                <a16:creationId xmlns:a16="http://schemas.microsoft.com/office/drawing/2014/main" id="{8C1FAFFB-2094-4777-A4ED-221A05573EC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071014" y="1980506"/>
            <a:ext cx="2049972" cy="3286731"/>
          </a:xfrm>
          <a:prstGeom prst="rect">
            <a:avLst/>
          </a:prstGeom>
        </p:spPr>
      </p:pic>
      <p:pic>
        <p:nvPicPr>
          <p:cNvPr id="9" name="Picture 8">
            <a:extLst>
              <a:ext uri="{FF2B5EF4-FFF2-40B4-BE49-F238E27FC236}">
                <a16:creationId xmlns:a16="http://schemas.microsoft.com/office/drawing/2014/main" id="{8BA81805-3BCB-49C3-944B-F9DCE784C84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701153" y="1980505"/>
            <a:ext cx="3254644" cy="3286731"/>
          </a:xfrm>
          <a:prstGeom prst="rect">
            <a:avLst/>
          </a:prstGeom>
        </p:spPr>
      </p:pic>
      <p:sp>
        <p:nvSpPr>
          <p:cNvPr id="15" name="TextBox 14">
            <a:extLst>
              <a:ext uri="{FF2B5EF4-FFF2-40B4-BE49-F238E27FC236}">
                <a16:creationId xmlns:a16="http://schemas.microsoft.com/office/drawing/2014/main" id="{C387C81B-2AA6-4413-A28E-5F25743C9B2A}"/>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diagram</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sp>
        <p:nvSpPr>
          <p:cNvPr id="3" name="Title 2">
            <a:extLst>
              <a:ext uri="{FF2B5EF4-FFF2-40B4-BE49-F238E27FC236}">
                <a16:creationId xmlns:a16="http://schemas.microsoft.com/office/drawing/2014/main" id="{D37CAC98-E032-425F-8A56-A4589000D7C7}"/>
              </a:ext>
            </a:extLst>
          </p:cNvPr>
          <p:cNvSpPr>
            <a:spLocks noGrp="1"/>
          </p:cNvSpPr>
          <p:nvPr>
            <p:ph type="title"/>
          </p:nvPr>
        </p:nvSpPr>
        <p:spPr/>
        <p:txBody>
          <a:bodyPr/>
          <a:lstStyle/>
          <a:p>
            <a:r>
              <a:rPr lang="en-GB" dirty="0"/>
              <a:t>3F-4 Add and subtract fractions within 1</a:t>
            </a:r>
          </a:p>
        </p:txBody>
      </p:sp>
      <p:pic>
        <p:nvPicPr>
          <p:cNvPr id="20" name="Picture 19">
            <a:extLst>
              <a:ext uri="{FF2B5EF4-FFF2-40B4-BE49-F238E27FC236}">
                <a16:creationId xmlns:a16="http://schemas.microsoft.com/office/drawing/2014/main" id="{21F4AE79-F84D-4E9C-BA42-4E6991A8A6FC}"/>
              </a:ext>
            </a:extLst>
          </p:cNvPr>
          <p:cNvPicPr>
            <a:picLocks noChangeAspect="1"/>
          </p:cNvPicPr>
          <p:nvPr/>
        </p:nvPicPr>
        <p:blipFill rotWithShape="1">
          <a:blip r:embed="rId3">
            <a:extLst>
              <a:ext uri="{28A0092B-C50C-407E-A947-70E740481C1C}">
                <a14:useLocalDpi xmlns:a14="http://schemas.microsoft.com/office/drawing/2010/main" val="0"/>
              </a:ext>
            </a:extLst>
          </a:blip>
          <a:srcRect r="-52880"/>
          <a:stretch/>
        </p:blipFill>
        <p:spPr>
          <a:xfrm>
            <a:off x="7707184" y="1980503"/>
            <a:ext cx="3254644" cy="3286731"/>
          </a:xfrm>
          <a:prstGeom prst="rect">
            <a:avLst/>
          </a:prstGeom>
        </p:spPr>
      </p:pic>
      <p:pic>
        <p:nvPicPr>
          <p:cNvPr id="24" name="Picture 23">
            <a:extLst>
              <a:ext uri="{FF2B5EF4-FFF2-40B4-BE49-F238E27FC236}">
                <a16:creationId xmlns:a16="http://schemas.microsoft.com/office/drawing/2014/main" id="{E55B7C8F-5F0B-4BAC-AEEA-FB88EB4D5FC4}"/>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363278" y="1980502"/>
            <a:ext cx="2049972" cy="3286731"/>
          </a:xfrm>
          <a:prstGeom prst="rect">
            <a:avLst/>
          </a:prstGeom>
        </p:spPr>
      </p:pic>
      <mc:AlternateContent xmlns:mc="http://schemas.openxmlformats.org/markup-compatibility/2006" xmlns:a14="http://schemas.microsoft.com/office/drawing/2010/main">
        <mc:Choice Requires="a14">
          <p:sp>
            <p:nvSpPr>
              <p:cNvPr id="2" name="TextBox 19">
                <a:extLst>
                  <a:ext uri="{FF2B5EF4-FFF2-40B4-BE49-F238E27FC236}">
                    <a16:creationId xmlns:a16="http://schemas.microsoft.com/office/drawing/2014/main" id="{68DCF437-56F9-421C-B9D2-D402AF0B50FA}"/>
                  </a:ext>
                </a:extLst>
              </p:cNvPr>
              <p:cNvSpPr txBox="1"/>
              <p:nvPr/>
            </p:nvSpPr>
            <p:spPr>
              <a:xfrm>
                <a:off x="2656970" y="5267233"/>
                <a:ext cx="6988006" cy="129298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The whole box is divided into 9 equal parts. </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Each biscuit is </a:t>
                </a:r>
                <a14:m>
                  <m:oMath xmlns:m="http://schemas.openxmlformats.org/officeDocument/2006/math">
                    <m:f>
                      <m:fPr>
                        <m:ctrlP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1</m:t>
                        </m:r>
                      </m:num>
                      <m:den>
                        <m:r>
                          <a:rPr kumimoji="0" lang="en-GB" sz="20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9</m:t>
                        </m:r>
                      </m:den>
                    </m:f>
                  </m:oMath>
                </a14:m>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 of the whole box of biscuits.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At first there is eight-ninths of a full box of biscuits.</a:t>
                </a:r>
                <a:endPar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mc:Choice>
        <mc:Fallback xmlns="">
          <p:sp>
            <p:nvSpPr>
              <p:cNvPr id="2" name="TextBox 19">
                <a:extLst>
                  <a:ext uri="{FF2B5EF4-FFF2-40B4-BE49-F238E27FC236}">
                    <a16:creationId xmlns:a16="http://schemas.microsoft.com/office/drawing/2014/main" id="{68DCF437-56F9-421C-B9D2-D402AF0B50FA}"/>
                  </a:ext>
                </a:extLst>
              </p:cNvPr>
              <p:cNvSpPr txBox="1">
                <a:spLocks noRot="1" noChangeAspect="1" noMove="1" noResize="1" noEditPoints="1" noAdjustHandles="1" noChangeArrowheads="1" noChangeShapeType="1" noTextEdit="1"/>
              </p:cNvSpPr>
              <p:nvPr/>
            </p:nvSpPr>
            <p:spPr>
              <a:xfrm>
                <a:off x="2656970" y="5267233"/>
                <a:ext cx="6988006" cy="1292983"/>
              </a:xfrm>
              <a:prstGeom prst="rect">
                <a:avLst/>
              </a:prstGeom>
              <a:blipFill>
                <a:blip r:embed="rId6"/>
                <a:stretch>
                  <a:fillRect t="-1887" b="-8019"/>
                </a:stretch>
              </a:blipFill>
              <a:ln w="12700">
                <a:noFill/>
              </a:ln>
            </p:spPr>
            <p:txBody>
              <a:bodyPr/>
              <a:lstStyle/>
              <a:p>
                <a:r>
                  <a:rPr lang="en-GB">
                    <a:noFill/>
                  </a:rPr>
                  <a:t> </a:t>
                </a:r>
              </a:p>
            </p:txBody>
          </p:sp>
        </mc:Fallback>
      </mc:AlternateContent>
    </p:spTree>
    <p:extLst>
      <p:ext uri="{BB962C8B-B14F-4D97-AF65-F5344CB8AC3E}">
        <p14:creationId xmlns:p14="http://schemas.microsoft.com/office/powerpoint/2010/main" val="315334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88731D82-A96E-4E8D-A705-9C8645B3CB9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631246" y="1630310"/>
            <a:ext cx="3254644" cy="3286731"/>
          </a:xfrm>
          <a:prstGeom prst="rect">
            <a:avLst/>
          </a:prstGeom>
        </p:spPr>
      </p:pic>
      <p:pic>
        <p:nvPicPr>
          <p:cNvPr id="35" name="Picture 34">
            <a:extLst>
              <a:ext uri="{FF2B5EF4-FFF2-40B4-BE49-F238E27FC236}">
                <a16:creationId xmlns:a16="http://schemas.microsoft.com/office/drawing/2014/main" id="{5F7352C5-96FB-402D-BD48-8C4ED2CD9F3B}"/>
              </a:ext>
            </a:extLst>
          </p:cNvPr>
          <p:cNvPicPr>
            <a:picLocks noChangeAspect="1"/>
          </p:cNvPicPr>
          <p:nvPr/>
        </p:nvPicPr>
        <p:blipFill rotWithShape="1">
          <a:blip r:embed="rId4">
            <a:extLst>
              <a:ext uri="{28A0092B-C50C-407E-A947-70E740481C1C}">
                <a14:useLocalDpi xmlns:a14="http://schemas.microsoft.com/office/drawing/2010/main" val="0"/>
              </a:ext>
            </a:extLst>
          </a:blip>
          <a:srcRect r="-52880"/>
          <a:stretch/>
        </p:blipFill>
        <p:spPr>
          <a:xfrm>
            <a:off x="7680257" y="1630310"/>
            <a:ext cx="3254644" cy="3286731"/>
          </a:xfrm>
          <a:prstGeom prst="rect">
            <a:avLst/>
          </a:prstGeom>
        </p:spPr>
      </p:pic>
      <p:pic>
        <p:nvPicPr>
          <p:cNvPr id="36" name="Picture 35">
            <a:extLst>
              <a:ext uri="{FF2B5EF4-FFF2-40B4-BE49-F238E27FC236}">
                <a16:creationId xmlns:a16="http://schemas.microsoft.com/office/drawing/2014/main" id="{0B13CFCE-9210-4EBE-8991-840D9D9A177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257905" y="1630310"/>
            <a:ext cx="2049972" cy="3286731"/>
          </a:xfrm>
          <a:prstGeom prst="rect">
            <a:avLst/>
          </a:prstGeom>
        </p:spPr>
      </p:pic>
      <p:graphicFrame>
        <p:nvGraphicFramePr>
          <p:cNvPr id="8" name="Object 7">
            <a:extLst>
              <a:ext uri="{FF2B5EF4-FFF2-40B4-BE49-F238E27FC236}">
                <a16:creationId xmlns:a16="http://schemas.microsoft.com/office/drawing/2014/main" id="{5A15EB6C-9382-4348-A944-B8197369E36F}"/>
              </a:ext>
            </a:extLst>
          </p:cNvPr>
          <p:cNvGraphicFramePr>
            <a:graphicFrameLocks noChangeAspect="1"/>
          </p:cNvGraphicFramePr>
          <p:nvPr/>
        </p:nvGraphicFramePr>
        <p:xfrm>
          <a:off x="3162241" y="4917040"/>
          <a:ext cx="241300" cy="736600"/>
        </p:xfrm>
        <a:graphic>
          <a:graphicData uri="http://schemas.openxmlformats.org/presentationml/2006/ole">
            <mc:AlternateContent xmlns:mc="http://schemas.openxmlformats.org/markup-compatibility/2006">
              <mc:Choice xmlns:v="urn:schemas-microsoft-com:vml" Requires="v">
                <p:oleObj name="Equation" r:id="rId6" imgW="241200" imgH="736560" progId="Equation.DSMT4">
                  <p:embed/>
                </p:oleObj>
              </mc:Choice>
              <mc:Fallback>
                <p:oleObj name="Equation" r:id="rId6" imgW="241200" imgH="736560" progId="Equation.DSMT4">
                  <p:embed/>
                  <p:pic>
                    <p:nvPicPr>
                      <p:cNvPr id="8" name="Object 7">
                        <a:extLst>
                          <a:ext uri="{FF2B5EF4-FFF2-40B4-BE49-F238E27FC236}">
                            <a16:creationId xmlns:a16="http://schemas.microsoft.com/office/drawing/2014/main" id="{5A15EB6C-9382-4348-A944-B8197369E36F}"/>
                          </a:ext>
                        </a:extLst>
                      </p:cNvPr>
                      <p:cNvPicPr/>
                      <p:nvPr/>
                    </p:nvPicPr>
                    <p:blipFill>
                      <a:blip r:embed="rId7"/>
                      <a:stretch>
                        <a:fillRect/>
                      </a:stretch>
                    </p:blipFill>
                    <p:spPr>
                      <a:xfrm>
                        <a:off x="3162241" y="4917040"/>
                        <a:ext cx="241300" cy="7366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22FD1BA4-8AE8-42C1-8C47-4899027EB109}"/>
              </a:ext>
            </a:extLst>
          </p:cNvPr>
          <p:cNvGraphicFramePr>
            <a:graphicFrameLocks noChangeAspect="1"/>
          </p:cNvGraphicFramePr>
          <p:nvPr/>
        </p:nvGraphicFramePr>
        <p:xfrm>
          <a:off x="5936439" y="4923480"/>
          <a:ext cx="241300" cy="736600"/>
        </p:xfrm>
        <a:graphic>
          <a:graphicData uri="http://schemas.openxmlformats.org/presentationml/2006/ole">
            <mc:AlternateContent xmlns:mc="http://schemas.openxmlformats.org/markup-compatibility/2006">
              <mc:Choice xmlns:v="urn:schemas-microsoft-com:vml" Requires="v">
                <p:oleObj name="Equation" r:id="rId8" imgW="241200" imgH="736560" progId="Equation.DSMT4">
                  <p:embed/>
                </p:oleObj>
              </mc:Choice>
              <mc:Fallback>
                <p:oleObj name="Equation" r:id="rId8" imgW="241200" imgH="736560" progId="Equation.DSMT4">
                  <p:embed/>
                  <p:pic>
                    <p:nvPicPr>
                      <p:cNvPr id="11" name="Object 10">
                        <a:extLst>
                          <a:ext uri="{FF2B5EF4-FFF2-40B4-BE49-F238E27FC236}">
                            <a16:creationId xmlns:a16="http://schemas.microsoft.com/office/drawing/2014/main" id="{22FD1BA4-8AE8-42C1-8C47-4899027EB109}"/>
                          </a:ext>
                        </a:extLst>
                      </p:cNvPr>
                      <p:cNvPicPr/>
                      <p:nvPr/>
                    </p:nvPicPr>
                    <p:blipFill>
                      <a:blip r:embed="rId9"/>
                      <a:stretch>
                        <a:fillRect/>
                      </a:stretch>
                    </p:blipFill>
                    <p:spPr>
                      <a:xfrm>
                        <a:off x="5936439" y="4923480"/>
                        <a:ext cx="2413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5E2DE977-3ACE-4180-9EAA-D428FE51F168}"/>
              </a:ext>
            </a:extLst>
          </p:cNvPr>
          <p:cNvGraphicFramePr>
            <a:graphicFrameLocks noChangeAspect="1"/>
          </p:cNvGraphicFramePr>
          <p:nvPr>
            <p:extLst>
              <p:ext uri="{D42A27DB-BD31-4B8C-83A1-F6EECF244321}">
                <p14:modId xmlns:p14="http://schemas.microsoft.com/office/powerpoint/2010/main" val="1722277947"/>
              </p:ext>
            </p:extLst>
          </p:nvPr>
        </p:nvGraphicFramePr>
        <p:xfrm>
          <a:off x="4454561" y="5227689"/>
          <a:ext cx="352001" cy="244423"/>
        </p:xfrm>
        <a:graphic>
          <a:graphicData uri="http://schemas.openxmlformats.org/presentationml/2006/ole">
            <mc:AlternateContent xmlns:mc="http://schemas.openxmlformats.org/markup-compatibility/2006">
              <mc:Choice xmlns:v="urn:schemas-microsoft-com:vml" Requires="v">
                <p:oleObj name="Equation" r:id="rId10" imgW="241200" imgH="139680" progId="Equation.DSMT4">
                  <p:embed/>
                </p:oleObj>
              </mc:Choice>
              <mc:Fallback>
                <p:oleObj name="Equation" r:id="rId10" imgW="241200" imgH="139680" progId="Equation.DSMT4">
                  <p:embed/>
                  <p:pic>
                    <p:nvPicPr>
                      <p:cNvPr id="13" name="Object 12">
                        <a:extLst>
                          <a:ext uri="{FF2B5EF4-FFF2-40B4-BE49-F238E27FC236}">
                            <a16:creationId xmlns:a16="http://schemas.microsoft.com/office/drawing/2014/main" id="{5E2DE977-3ACE-4180-9EAA-D428FE51F168}"/>
                          </a:ext>
                        </a:extLst>
                      </p:cNvPr>
                      <p:cNvPicPr/>
                      <p:nvPr/>
                    </p:nvPicPr>
                    <p:blipFill>
                      <a:blip r:embed="rId11"/>
                      <a:stretch>
                        <a:fillRect/>
                      </a:stretch>
                    </p:blipFill>
                    <p:spPr>
                      <a:xfrm>
                        <a:off x="4454561" y="5227689"/>
                        <a:ext cx="352001" cy="244423"/>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2973A377-DAFA-4A54-99D5-662DC8DB53B5}"/>
              </a:ext>
            </a:extLst>
          </p:cNvPr>
          <p:cNvGraphicFramePr>
            <a:graphicFrameLocks noChangeAspect="1"/>
          </p:cNvGraphicFramePr>
          <p:nvPr/>
        </p:nvGraphicFramePr>
        <p:xfrm>
          <a:off x="8710637" y="4917040"/>
          <a:ext cx="241300" cy="736600"/>
        </p:xfrm>
        <a:graphic>
          <a:graphicData uri="http://schemas.openxmlformats.org/presentationml/2006/ole">
            <mc:AlternateContent xmlns:mc="http://schemas.openxmlformats.org/markup-compatibility/2006">
              <mc:Choice xmlns:v="urn:schemas-microsoft-com:vml" Requires="v">
                <p:oleObj name="Equation" r:id="rId12" imgW="241200" imgH="736560" progId="Equation.DSMT4">
                  <p:embed/>
                </p:oleObj>
              </mc:Choice>
              <mc:Fallback>
                <p:oleObj name="Equation" r:id="rId12" imgW="241200" imgH="736560" progId="Equation.DSMT4">
                  <p:embed/>
                  <p:pic>
                    <p:nvPicPr>
                      <p:cNvPr id="46" name="Object 45">
                        <a:extLst>
                          <a:ext uri="{FF2B5EF4-FFF2-40B4-BE49-F238E27FC236}">
                            <a16:creationId xmlns:a16="http://schemas.microsoft.com/office/drawing/2014/main" id="{2973A377-DAFA-4A54-99D5-662DC8DB53B5}"/>
                          </a:ext>
                        </a:extLst>
                      </p:cNvPr>
                      <p:cNvPicPr/>
                      <p:nvPr/>
                    </p:nvPicPr>
                    <p:blipFill>
                      <a:blip r:embed="rId13"/>
                      <a:stretch>
                        <a:fillRect/>
                      </a:stretch>
                    </p:blipFill>
                    <p:spPr>
                      <a:xfrm>
                        <a:off x="8710637" y="4917040"/>
                        <a:ext cx="241300" cy="736600"/>
                      </a:xfrm>
                      <a:prstGeom prst="rect">
                        <a:avLst/>
                      </a:prstGeom>
                    </p:spPr>
                  </p:pic>
                </p:oleObj>
              </mc:Fallback>
            </mc:AlternateContent>
          </a:graphicData>
        </a:graphic>
      </p:graphicFrame>
      <p:graphicFrame>
        <p:nvGraphicFramePr>
          <p:cNvPr id="47" name="Object 46">
            <a:extLst>
              <a:ext uri="{FF2B5EF4-FFF2-40B4-BE49-F238E27FC236}">
                <a16:creationId xmlns:a16="http://schemas.microsoft.com/office/drawing/2014/main" id="{92C3E11F-4508-4338-9744-11CCC97658E9}"/>
              </a:ext>
            </a:extLst>
          </p:cNvPr>
          <p:cNvGraphicFramePr>
            <a:graphicFrameLocks noChangeAspect="1"/>
          </p:cNvGraphicFramePr>
          <p:nvPr/>
        </p:nvGraphicFramePr>
        <p:xfrm>
          <a:off x="7322327" y="5266380"/>
          <a:ext cx="254000" cy="165100"/>
        </p:xfrm>
        <a:graphic>
          <a:graphicData uri="http://schemas.openxmlformats.org/presentationml/2006/ole">
            <mc:AlternateContent xmlns:mc="http://schemas.openxmlformats.org/markup-compatibility/2006">
              <mc:Choice xmlns:v="urn:schemas-microsoft-com:vml" Requires="v">
                <p:oleObj name="Equation" r:id="rId14" imgW="253800" imgH="164880" progId="Equation.DSMT4">
                  <p:embed/>
                </p:oleObj>
              </mc:Choice>
              <mc:Fallback>
                <p:oleObj name="Equation" r:id="rId14" imgW="253800" imgH="164880" progId="Equation.DSMT4">
                  <p:embed/>
                  <p:pic>
                    <p:nvPicPr>
                      <p:cNvPr id="47" name="Object 46">
                        <a:extLst>
                          <a:ext uri="{FF2B5EF4-FFF2-40B4-BE49-F238E27FC236}">
                            <a16:creationId xmlns:a16="http://schemas.microsoft.com/office/drawing/2014/main" id="{92C3E11F-4508-4338-9744-11CCC97658E9}"/>
                          </a:ext>
                        </a:extLst>
                      </p:cNvPr>
                      <p:cNvPicPr/>
                      <p:nvPr/>
                    </p:nvPicPr>
                    <p:blipFill>
                      <a:blip r:embed="rId15"/>
                      <a:stretch>
                        <a:fillRect/>
                      </a:stretch>
                    </p:blipFill>
                    <p:spPr>
                      <a:xfrm>
                        <a:off x="7322327" y="5266380"/>
                        <a:ext cx="254000" cy="1651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8739CD5-786E-4BDE-84F7-CBB8A2337BE6}"/>
              </a:ext>
            </a:extLst>
          </p:cNvPr>
          <p:cNvSpPr>
            <a:spLocks noGrp="1"/>
          </p:cNvSpPr>
          <p:nvPr>
            <p:ph type="title"/>
          </p:nvPr>
        </p:nvSpPr>
        <p:spPr/>
        <p:txBody>
          <a:bodyPr/>
          <a:lstStyle/>
          <a:p>
            <a:r>
              <a:rPr lang="en-GB" dirty="0"/>
              <a:t>3F-4 Add and subtract fractions within 1</a:t>
            </a:r>
          </a:p>
        </p:txBody>
      </p:sp>
      <p:sp>
        <p:nvSpPr>
          <p:cNvPr id="5" name="TextBox 19">
            <a:extLst>
              <a:ext uri="{FF2B5EF4-FFF2-40B4-BE49-F238E27FC236}">
                <a16:creationId xmlns:a16="http://schemas.microsoft.com/office/drawing/2014/main" id="{0056FC28-1D85-48F4-8649-EBBAFC3B8779}"/>
              </a:ext>
            </a:extLst>
          </p:cNvPr>
          <p:cNvSpPr txBox="1"/>
          <p:nvPr/>
        </p:nvSpPr>
        <p:spPr>
          <a:xfrm>
            <a:off x="2685624" y="5849158"/>
            <a:ext cx="6820751"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one-ninths minus 3 one-ninths is equal to 5 one-ninths.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ninths minus 3 ninths is equal to 5 ninths. </a:t>
            </a:r>
          </a:p>
        </p:txBody>
      </p:sp>
    </p:spTree>
    <p:extLst>
      <p:ext uri="{BB962C8B-B14F-4D97-AF65-F5344CB8AC3E}">
        <p14:creationId xmlns:p14="http://schemas.microsoft.com/office/powerpoint/2010/main" val="29952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6"/>
                                        </p:tgtEl>
                                      </p:cBhvr>
                                    </p:animEffect>
                                    <p:set>
                                      <p:cBhvr>
                                        <p:cTn id="12" dur="1" fill="hold">
                                          <p:stCondLst>
                                            <p:cond delay="499"/>
                                          </p:stCondLst>
                                        </p:cTn>
                                        <p:tgtEl>
                                          <p:spTgt spid="3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34"/>
                                        </p:tgtEl>
                                      </p:cBhvr>
                                    </p:animEffect>
                                    <p:set>
                                      <p:cBhvr>
                                        <p:cTn id="29" dur="1" fill="hold">
                                          <p:stCondLst>
                                            <p:cond delay="499"/>
                                          </p:stCondLst>
                                        </p:cTn>
                                        <p:tgtEl>
                                          <p:spTgt spid="34"/>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3155EF0-1DF8-4709-BE1C-AE210CB6F06E}"/>
              </a:ext>
            </a:extLst>
          </p:cNvPr>
          <p:cNvGrpSpPr>
            <a:grpSpLocks noChangeAspect="1"/>
          </p:cNvGrpSpPr>
          <p:nvPr/>
        </p:nvGrpSpPr>
        <p:grpSpPr>
          <a:xfrm>
            <a:off x="1568075" y="1035775"/>
            <a:ext cx="6600431" cy="1999889"/>
            <a:chOff x="-94895" y="778756"/>
            <a:chExt cx="7328593" cy="2220518"/>
          </a:xfrm>
        </p:grpSpPr>
        <p:pic>
          <p:nvPicPr>
            <p:cNvPr id="37" name="Picture 36">
              <a:extLst>
                <a:ext uri="{FF2B5EF4-FFF2-40B4-BE49-F238E27FC236}">
                  <a16:creationId xmlns:a16="http://schemas.microsoft.com/office/drawing/2014/main" id="{85CFF6C3-EED5-40E2-8148-C9BD0713E7AF}"/>
                </a:ext>
              </a:extLst>
            </p:cNvPr>
            <p:cNvPicPr>
              <a:picLocks noChangeAspect="1"/>
            </p:cNvPicPr>
            <p:nvPr/>
          </p:nvPicPr>
          <p:blipFill rotWithShape="1">
            <a:blip r:embed="rId3">
              <a:extLst>
                <a:ext uri="{28A0092B-C50C-407E-A947-70E740481C1C}">
                  <a14:useLocalDpi xmlns:a14="http://schemas.microsoft.com/office/drawing/2010/main" val="0"/>
                </a:ext>
              </a:extLst>
            </a:blip>
            <a:srcRect b="-2"/>
            <a:stretch/>
          </p:blipFill>
          <p:spPr>
            <a:xfrm>
              <a:off x="-94894" y="1962110"/>
              <a:ext cx="7328592" cy="1037164"/>
            </a:xfrm>
            <a:prstGeom prst="rect">
              <a:avLst/>
            </a:prstGeom>
          </p:spPr>
        </p:pic>
        <p:sp>
          <p:nvSpPr>
            <p:cNvPr id="41" name="Oval 40">
              <a:extLst>
                <a:ext uri="{FF2B5EF4-FFF2-40B4-BE49-F238E27FC236}">
                  <a16:creationId xmlns:a16="http://schemas.microsoft.com/office/drawing/2014/main" id="{DC976412-B5C6-47C8-B90D-2B791CB5ADD9}"/>
                </a:ext>
              </a:extLst>
            </p:cNvPr>
            <p:cNvSpPr/>
            <p:nvPr/>
          </p:nvSpPr>
          <p:spPr>
            <a:xfrm>
              <a:off x="5484650" y="2244161"/>
              <a:ext cx="655565" cy="65556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2" name="Oval 41">
              <a:extLst>
                <a:ext uri="{FF2B5EF4-FFF2-40B4-BE49-F238E27FC236}">
                  <a16:creationId xmlns:a16="http://schemas.microsoft.com/office/drawing/2014/main" id="{CE6A8705-9EF3-474F-8313-62AD10540F44}"/>
                </a:ext>
              </a:extLst>
            </p:cNvPr>
            <p:cNvSpPr/>
            <p:nvPr/>
          </p:nvSpPr>
          <p:spPr>
            <a:xfrm>
              <a:off x="3549419" y="2244161"/>
              <a:ext cx="655565" cy="65556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43" name="Picture 42">
              <a:extLst>
                <a:ext uri="{FF2B5EF4-FFF2-40B4-BE49-F238E27FC236}">
                  <a16:creationId xmlns:a16="http://schemas.microsoft.com/office/drawing/2014/main" id="{29B8CA10-F2E7-4B39-81A5-BD13123CFA7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4894" y="1432445"/>
              <a:ext cx="7328592" cy="529664"/>
            </a:xfrm>
            <a:prstGeom prst="rect">
              <a:avLst/>
            </a:prstGeom>
          </p:spPr>
        </p:pic>
        <p:pic>
          <p:nvPicPr>
            <p:cNvPr id="44" name="Picture 43">
              <a:extLst>
                <a:ext uri="{FF2B5EF4-FFF2-40B4-BE49-F238E27FC236}">
                  <a16:creationId xmlns:a16="http://schemas.microsoft.com/office/drawing/2014/main" id="{AC638F30-666F-4570-ABB2-BB164FDDB8F5}"/>
                </a:ext>
              </a:extLst>
            </p:cNvPr>
            <p:cNvPicPr>
              <a:picLocks noChangeAspect="1"/>
            </p:cNvPicPr>
            <p:nvPr/>
          </p:nvPicPr>
          <p:blipFill rotWithShape="1">
            <a:blip r:embed="rId5">
              <a:extLst>
                <a:ext uri="{28A0092B-C50C-407E-A947-70E740481C1C}">
                  <a14:useLocalDpi xmlns:a14="http://schemas.microsoft.com/office/drawing/2010/main" val="0"/>
                </a:ext>
              </a:extLst>
            </a:blip>
            <a:srcRect t="-13193"/>
            <a:stretch/>
          </p:blipFill>
          <p:spPr>
            <a:xfrm>
              <a:off x="-94895" y="778756"/>
              <a:ext cx="7328592" cy="647995"/>
            </a:xfrm>
            <a:prstGeom prst="rect">
              <a:avLst/>
            </a:prstGeom>
          </p:spPr>
        </p:pic>
      </p:grpSp>
      <p:grpSp>
        <p:nvGrpSpPr>
          <p:cNvPr id="5" name="Group 4">
            <a:extLst>
              <a:ext uri="{FF2B5EF4-FFF2-40B4-BE49-F238E27FC236}">
                <a16:creationId xmlns:a16="http://schemas.microsoft.com/office/drawing/2014/main" id="{56AA2509-9484-46F6-8861-AE5E7AD3559F}"/>
              </a:ext>
            </a:extLst>
          </p:cNvPr>
          <p:cNvGrpSpPr/>
          <p:nvPr/>
        </p:nvGrpSpPr>
        <p:grpSpPr>
          <a:xfrm>
            <a:off x="2209122" y="3101618"/>
            <a:ext cx="5246006" cy="1310393"/>
            <a:chOff x="613455" y="2578517"/>
            <a:chExt cx="7917090" cy="1977599"/>
          </a:xfrm>
        </p:grpSpPr>
        <p:pic>
          <p:nvPicPr>
            <p:cNvPr id="31" name="Picture 30">
              <a:extLst>
                <a:ext uri="{FF2B5EF4-FFF2-40B4-BE49-F238E27FC236}">
                  <a16:creationId xmlns:a16="http://schemas.microsoft.com/office/drawing/2014/main" id="{0DADBC81-9895-4EB8-87B4-418302047A3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55" y="2583248"/>
              <a:ext cx="7917090" cy="1858298"/>
            </a:xfrm>
            <a:prstGeom prst="rect">
              <a:avLst/>
            </a:prstGeom>
          </p:spPr>
        </p:pic>
        <p:pic>
          <p:nvPicPr>
            <p:cNvPr id="32" name="Picture 31">
              <a:extLst>
                <a:ext uri="{FF2B5EF4-FFF2-40B4-BE49-F238E27FC236}">
                  <a16:creationId xmlns:a16="http://schemas.microsoft.com/office/drawing/2014/main" id="{B43EFE6C-0B72-4D1B-B5D8-EF353D52008C}"/>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13455" y="2578517"/>
              <a:ext cx="7917090" cy="1977598"/>
            </a:xfrm>
            <a:prstGeom prst="rect">
              <a:avLst/>
            </a:prstGeom>
          </p:spPr>
        </p:pic>
        <p:pic>
          <p:nvPicPr>
            <p:cNvPr id="33" name="Picture 32">
              <a:extLst>
                <a:ext uri="{FF2B5EF4-FFF2-40B4-BE49-F238E27FC236}">
                  <a16:creationId xmlns:a16="http://schemas.microsoft.com/office/drawing/2014/main" id="{59CAB488-2A17-46CD-8855-0EF6690C4DA3}"/>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613455" y="3219604"/>
              <a:ext cx="7917090" cy="1336512"/>
            </a:xfrm>
            <a:prstGeom prst="rect">
              <a:avLst/>
            </a:prstGeom>
          </p:spPr>
        </p:pic>
      </p:grpSp>
      <p:graphicFrame>
        <p:nvGraphicFramePr>
          <p:cNvPr id="62" name="Object 61">
            <a:extLst>
              <a:ext uri="{FF2B5EF4-FFF2-40B4-BE49-F238E27FC236}">
                <a16:creationId xmlns:a16="http://schemas.microsoft.com/office/drawing/2014/main" id="{A544A499-BD11-41BC-A004-A91AFD0AA4FF}"/>
              </a:ext>
            </a:extLst>
          </p:cNvPr>
          <p:cNvGraphicFramePr>
            <a:graphicFrameLocks noChangeAspect="1"/>
          </p:cNvGraphicFramePr>
          <p:nvPr/>
        </p:nvGraphicFramePr>
        <p:xfrm>
          <a:off x="5416550" y="5875181"/>
          <a:ext cx="1358900" cy="736600"/>
        </p:xfrm>
        <a:graphic>
          <a:graphicData uri="http://schemas.openxmlformats.org/presentationml/2006/ole">
            <mc:AlternateContent xmlns:mc="http://schemas.openxmlformats.org/markup-compatibility/2006">
              <mc:Choice xmlns:v="urn:schemas-microsoft-com:vml" Requires="v">
                <p:oleObj name="Equation" r:id="rId9" imgW="1358640" imgH="736560" progId="Equation.DSMT4">
                  <p:embed/>
                </p:oleObj>
              </mc:Choice>
              <mc:Fallback>
                <p:oleObj name="Equation" r:id="rId9" imgW="1358640" imgH="736560" progId="Equation.DSMT4">
                  <p:embed/>
                  <p:pic>
                    <p:nvPicPr>
                      <p:cNvPr id="62" name="Object 61">
                        <a:extLst>
                          <a:ext uri="{FF2B5EF4-FFF2-40B4-BE49-F238E27FC236}">
                            <a16:creationId xmlns:a16="http://schemas.microsoft.com/office/drawing/2014/main" id="{A544A499-BD11-41BC-A004-A91AFD0AA4FF}"/>
                          </a:ext>
                        </a:extLst>
                      </p:cNvPr>
                      <p:cNvPicPr/>
                      <p:nvPr/>
                    </p:nvPicPr>
                    <p:blipFill>
                      <a:blip r:embed="rId10"/>
                      <a:stretch>
                        <a:fillRect/>
                      </a:stretch>
                    </p:blipFill>
                    <p:spPr>
                      <a:xfrm>
                        <a:off x="5416550" y="5875181"/>
                        <a:ext cx="1358900" cy="736600"/>
                      </a:xfrm>
                      <a:prstGeom prst="rect">
                        <a:avLst/>
                      </a:prstGeom>
                    </p:spPr>
                  </p:pic>
                </p:oleObj>
              </mc:Fallback>
            </mc:AlternateContent>
          </a:graphicData>
        </a:graphic>
      </p:graphicFrame>
      <p:pic>
        <p:nvPicPr>
          <p:cNvPr id="28" name="Picture 27">
            <a:extLst>
              <a:ext uri="{FF2B5EF4-FFF2-40B4-BE49-F238E27FC236}">
                <a16:creationId xmlns:a16="http://schemas.microsoft.com/office/drawing/2014/main" id="{B184338F-6DF9-496C-92DD-1958B3A35C00}"/>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8343764" y="2977302"/>
            <a:ext cx="2090089" cy="2110695"/>
          </a:xfrm>
          <a:prstGeom prst="rect">
            <a:avLst/>
          </a:prstGeom>
        </p:spPr>
      </p:pic>
      <p:pic>
        <p:nvPicPr>
          <p:cNvPr id="34" name="Picture 33">
            <a:extLst>
              <a:ext uri="{FF2B5EF4-FFF2-40B4-BE49-F238E27FC236}">
                <a16:creationId xmlns:a16="http://schemas.microsoft.com/office/drawing/2014/main" id="{108D8E65-528C-486F-A121-78A906FC0A1F}"/>
              </a:ext>
            </a:extLst>
          </p:cNvPr>
          <p:cNvPicPr>
            <a:picLocks noChangeAspect="1"/>
          </p:cNvPicPr>
          <p:nvPr/>
        </p:nvPicPr>
        <p:blipFill rotWithShape="1">
          <a:blip r:embed="rId12">
            <a:extLst>
              <a:ext uri="{28A0092B-C50C-407E-A947-70E740481C1C}">
                <a14:useLocalDpi xmlns:a14="http://schemas.microsoft.com/office/drawing/2010/main" val="0"/>
              </a:ext>
            </a:extLst>
          </a:blip>
          <a:srcRect r="-11217"/>
          <a:stretch/>
        </p:blipFill>
        <p:spPr>
          <a:xfrm>
            <a:off x="8577912" y="5092440"/>
            <a:ext cx="1520463" cy="1765560"/>
          </a:xfrm>
          <a:prstGeom prst="rect">
            <a:avLst/>
          </a:prstGeom>
        </p:spPr>
      </p:pic>
      <p:pic>
        <p:nvPicPr>
          <p:cNvPr id="35" name="Picture 34">
            <a:extLst>
              <a:ext uri="{FF2B5EF4-FFF2-40B4-BE49-F238E27FC236}">
                <a16:creationId xmlns:a16="http://schemas.microsoft.com/office/drawing/2014/main" id="{F9B353E2-E412-4A11-95AB-9677AF61C728}"/>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8576230" y="1155512"/>
            <a:ext cx="1316465" cy="2110695"/>
          </a:xfrm>
          <a:prstGeom prst="rect">
            <a:avLst/>
          </a:prstGeom>
        </p:spPr>
      </p:pic>
      <p:grpSp>
        <p:nvGrpSpPr>
          <p:cNvPr id="3" name="Group 2">
            <a:extLst>
              <a:ext uri="{FF2B5EF4-FFF2-40B4-BE49-F238E27FC236}">
                <a16:creationId xmlns:a16="http://schemas.microsoft.com/office/drawing/2014/main" id="{13E9D5F2-2BA3-4AA0-B8DB-3EF77B2318B5}"/>
              </a:ext>
            </a:extLst>
          </p:cNvPr>
          <p:cNvGrpSpPr/>
          <p:nvPr/>
        </p:nvGrpSpPr>
        <p:grpSpPr>
          <a:xfrm>
            <a:off x="2209800" y="4410413"/>
            <a:ext cx="5284789" cy="1240445"/>
            <a:chOff x="613455" y="4401044"/>
            <a:chExt cx="7917090" cy="1858298"/>
          </a:xfrm>
        </p:grpSpPr>
        <p:pic>
          <p:nvPicPr>
            <p:cNvPr id="40" name="Picture 39">
              <a:extLst>
                <a:ext uri="{FF2B5EF4-FFF2-40B4-BE49-F238E27FC236}">
                  <a16:creationId xmlns:a16="http://schemas.microsoft.com/office/drawing/2014/main" id="{C0E558B0-7C43-446B-81A0-B49D1BC6A8A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13455" y="4401044"/>
              <a:ext cx="7917090" cy="1858298"/>
            </a:xfrm>
            <a:prstGeom prst="rect">
              <a:avLst/>
            </a:prstGeom>
          </p:spPr>
        </p:pic>
        <p:pic>
          <p:nvPicPr>
            <p:cNvPr id="45" name="Picture 44">
              <a:extLst>
                <a:ext uri="{FF2B5EF4-FFF2-40B4-BE49-F238E27FC236}">
                  <a16:creationId xmlns:a16="http://schemas.microsoft.com/office/drawing/2014/main" id="{51D9660A-DADC-495D-9081-43F95CD798E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613455" y="5311141"/>
              <a:ext cx="4423002" cy="870584"/>
            </a:xfrm>
            <a:prstGeom prst="rect">
              <a:avLst/>
            </a:prstGeom>
          </p:spPr>
        </p:pic>
        <p:pic>
          <p:nvPicPr>
            <p:cNvPr id="46" name="Picture 45">
              <a:extLst>
                <a:ext uri="{FF2B5EF4-FFF2-40B4-BE49-F238E27FC236}">
                  <a16:creationId xmlns:a16="http://schemas.microsoft.com/office/drawing/2014/main" id="{D9125310-57B6-4A7D-93BF-B7629C0674C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036457" y="5311140"/>
              <a:ext cx="2672442" cy="870584"/>
            </a:xfrm>
            <a:prstGeom prst="rect">
              <a:avLst/>
            </a:prstGeom>
          </p:spPr>
        </p:pic>
      </p:grpSp>
      <p:sp>
        <p:nvSpPr>
          <p:cNvPr id="4" name="Title 3">
            <a:extLst>
              <a:ext uri="{FF2B5EF4-FFF2-40B4-BE49-F238E27FC236}">
                <a16:creationId xmlns:a16="http://schemas.microsoft.com/office/drawing/2014/main" id="{E102A616-D8AF-4DB9-A0B7-B0776B118B2C}"/>
              </a:ext>
            </a:extLst>
          </p:cNvPr>
          <p:cNvSpPr>
            <a:spLocks noGrp="1"/>
          </p:cNvSpPr>
          <p:nvPr>
            <p:ph type="title"/>
          </p:nvPr>
        </p:nvSpPr>
        <p:spPr/>
        <p:txBody>
          <a:bodyPr/>
          <a:lstStyle/>
          <a:p>
            <a:r>
              <a:rPr lang="en-GB" dirty="0"/>
              <a:t>3F-4 Add and subtract fractions within 1</a:t>
            </a:r>
          </a:p>
        </p:txBody>
      </p:sp>
    </p:spTree>
    <p:extLst>
      <p:ext uri="{BB962C8B-B14F-4D97-AF65-F5344CB8AC3E}">
        <p14:creationId xmlns:p14="http://schemas.microsoft.com/office/powerpoint/2010/main" val="29495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B3848B-BF9B-4AE2-9E5A-3DD6DADB96D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37455" y="4401044"/>
            <a:ext cx="7917090" cy="1858298"/>
          </a:xfrm>
          <a:prstGeom prst="rect">
            <a:avLst/>
          </a:prstGeom>
        </p:spPr>
      </p:pic>
      <p:pic>
        <p:nvPicPr>
          <p:cNvPr id="14" name="Picture 13">
            <a:extLst>
              <a:ext uri="{FF2B5EF4-FFF2-40B4-BE49-F238E27FC236}">
                <a16:creationId xmlns:a16="http://schemas.microsoft.com/office/drawing/2014/main" id="{E63F473C-F104-4F3F-B1B8-3C3FEF7D1FC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37454" y="5319076"/>
            <a:ext cx="7917090" cy="870584"/>
          </a:xfrm>
          <a:prstGeom prst="rect">
            <a:avLst/>
          </a:prstGeom>
        </p:spPr>
      </p:pic>
      <p:pic>
        <p:nvPicPr>
          <p:cNvPr id="16" name="Picture 15">
            <a:extLst>
              <a:ext uri="{FF2B5EF4-FFF2-40B4-BE49-F238E27FC236}">
                <a16:creationId xmlns:a16="http://schemas.microsoft.com/office/drawing/2014/main" id="{388FF8AD-B202-4DBC-806C-78B232723FB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37455" y="1863720"/>
            <a:ext cx="7917090" cy="1858298"/>
          </a:xfrm>
          <a:prstGeom prst="rect">
            <a:avLst/>
          </a:prstGeom>
        </p:spPr>
      </p:pic>
      <p:sp>
        <p:nvSpPr>
          <p:cNvPr id="15" name="TextBox 14">
            <a:extLst>
              <a:ext uri="{FF2B5EF4-FFF2-40B4-BE49-F238E27FC236}">
                <a16:creationId xmlns:a16="http://schemas.microsoft.com/office/drawing/2014/main" id="{C387C81B-2AA6-4413-A28E-5F25743C9B2A}"/>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1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diagram</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10" name="Picture 9">
            <a:extLst>
              <a:ext uri="{FF2B5EF4-FFF2-40B4-BE49-F238E27FC236}">
                <a16:creationId xmlns:a16="http://schemas.microsoft.com/office/drawing/2014/main" id="{F6A54C9F-9274-4B43-845D-EC198AF23F2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137455" y="1858989"/>
            <a:ext cx="7917090" cy="1977598"/>
          </a:xfrm>
          <a:prstGeom prst="rect">
            <a:avLst/>
          </a:prstGeom>
        </p:spPr>
      </p:pic>
      <p:pic>
        <p:nvPicPr>
          <p:cNvPr id="18" name="Picture 17">
            <a:extLst>
              <a:ext uri="{FF2B5EF4-FFF2-40B4-BE49-F238E27FC236}">
                <a16:creationId xmlns:a16="http://schemas.microsoft.com/office/drawing/2014/main" id="{3BBF94CE-3637-4ABE-85A1-F0836C296D0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2137455" y="2500076"/>
            <a:ext cx="7917090" cy="1336512"/>
          </a:xfrm>
          <a:prstGeom prst="rect">
            <a:avLst/>
          </a:prstGeom>
        </p:spPr>
      </p:pic>
      <p:sp>
        <p:nvSpPr>
          <p:cNvPr id="3" name="Title 2">
            <a:extLst>
              <a:ext uri="{FF2B5EF4-FFF2-40B4-BE49-F238E27FC236}">
                <a16:creationId xmlns:a16="http://schemas.microsoft.com/office/drawing/2014/main" id="{E02DD50C-D101-492E-9F9A-B99EF079A910}"/>
              </a:ext>
            </a:extLst>
          </p:cNvPr>
          <p:cNvSpPr>
            <a:spLocks noGrp="1"/>
          </p:cNvSpPr>
          <p:nvPr>
            <p:ph type="title"/>
          </p:nvPr>
        </p:nvSpPr>
        <p:spPr/>
        <p:txBody>
          <a:bodyPr/>
          <a:lstStyle/>
          <a:p>
            <a:r>
              <a:rPr lang="en-GB" dirty="0"/>
              <a:t>3F-4 Add and subtract fractions within 1</a:t>
            </a:r>
          </a:p>
        </p:txBody>
      </p:sp>
      <p:pic>
        <p:nvPicPr>
          <p:cNvPr id="26" name="Picture 25">
            <a:extLst>
              <a:ext uri="{FF2B5EF4-FFF2-40B4-BE49-F238E27FC236}">
                <a16:creationId xmlns:a16="http://schemas.microsoft.com/office/drawing/2014/main" id="{3CD065D8-CE05-43D5-84BC-4F8D6603454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27801" y="5315902"/>
            <a:ext cx="2705099" cy="870584"/>
          </a:xfrm>
          <a:prstGeom prst="rect">
            <a:avLst/>
          </a:prstGeom>
        </p:spPr>
      </p:pic>
    </p:spTree>
    <p:extLst>
      <p:ext uri="{BB962C8B-B14F-4D97-AF65-F5344CB8AC3E}">
        <p14:creationId xmlns:p14="http://schemas.microsoft.com/office/powerpoint/2010/main" val="408852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200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BD1E02E-B0EA-475F-98E1-300ED95E2811}"/>
              </a:ext>
            </a:extLst>
          </p:cNvPr>
          <p:cNvGraphicFramePr>
            <a:graphicFrameLocks noChangeAspect="1"/>
          </p:cNvGraphicFramePr>
          <p:nvPr/>
        </p:nvGraphicFramePr>
        <p:xfrm>
          <a:off x="2876550" y="1149350"/>
          <a:ext cx="6438900" cy="736600"/>
        </p:xfrm>
        <a:graphic>
          <a:graphicData uri="http://schemas.openxmlformats.org/presentationml/2006/ole">
            <mc:AlternateContent xmlns:mc="http://schemas.openxmlformats.org/markup-compatibility/2006">
              <mc:Choice xmlns:v="urn:schemas-microsoft-com:vml" Requires="v">
                <p:oleObj name="Equation" r:id="rId3" imgW="6438600" imgH="736560" progId="Equation.DSMT4">
                  <p:embed/>
                </p:oleObj>
              </mc:Choice>
              <mc:Fallback>
                <p:oleObj name="Equation" r:id="rId3" imgW="6438600" imgH="736560" progId="Equation.DSMT4">
                  <p:embed/>
                  <p:pic>
                    <p:nvPicPr>
                      <p:cNvPr id="3" name="Object 2">
                        <a:extLst>
                          <a:ext uri="{FF2B5EF4-FFF2-40B4-BE49-F238E27FC236}">
                            <a16:creationId xmlns:a16="http://schemas.microsoft.com/office/drawing/2014/main" id="{ABD1E02E-B0EA-475F-98E1-300ED95E2811}"/>
                          </a:ext>
                        </a:extLst>
                      </p:cNvPr>
                      <p:cNvPicPr/>
                      <p:nvPr/>
                    </p:nvPicPr>
                    <p:blipFill>
                      <a:blip r:embed="rId4"/>
                      <a:stretch>
                        <a:fillRect/>
                      </a:stretch>
                    </p:blipFill>
                    <p:spPr>
                      <a:xfrm>
                        <a:off x="2876550" y="1149350"/>
                        <a:ext cx="6438900" cy="7366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AE53797-C4C1-468D-9902-F303594D776E}"/>
              </a:ext>
            </a:extLst>
          </p:cNvPr>
          <p:cNvGraphicFramePr>
            <a:graphicFrameLocks noChangeAspect="1"/>
          </p:cNvGraphicFramePr>
          <p:nvPr/>
        </p:nvGraphicFramePr>
        <p:xfrm>
          <a:off x="3930650" y="2025856"/>
          <a:ext cx="4330700" cy="292100"/>
        </p:xfrm>
        <a:graphic>
          <a:graphicData uri="http://schemas.openxmlformats.org/presentationml/2006/ole">
            <mc:AlternateContent xmlns:mc="http://schemas.openxmlformats.org/markup-compatibility/2006">
              <mc:Choice xmlns:v="urn:schemas-microsoft-com:vml" Requires="v">
                <p:oleObj name="Equation" r:id="rId5" imgW="4330440" imgH="291960" progId="Equation.DSMT4">
                  <p:embed/>
                </p:oleObj>
              </mc:Choice>
              <mc:Fallback>
                <p:oleObj name="Equation" r:id="rId5" imgW="4330440" imgH="291960" progId="Equation.DSMT4">
                  <p:embed/>
                  <p:pic>
                    <p:nvPicPr>
                      <p:cNvPr id="7" name="Object 6">
                        <a:extLst>
                          <a:ext uri="{FF2B5EF4-FFF2-40B4-BE49-F238E27FC236}">
                            <a16:creationId xmlns:a16="http://schemas.microsoft.com/office/drawing/2014/main" id="{CAE53797-C4C1-468D-9902-F303594D776E}"/>
                          </a:ext>
                        </a:extLst>
                      </p:cNvPr>
                      <p:cNvPicPr/>
                      <p:nvPr/>
                    </p:nvPicPr>
                    <p:blipFill>
                      <a:blip r:embed="rId6"/>
                      <a:stretch>
                        <a:fillRect/>
                      </a:stretch>
                    </p:blipFill>
                    <p:spPr>
                      <a:xfrm>
                        <a:off x="3930650" y="2025856"/>
                        <a:ext cx="4330700" cy="2921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D617AEE1-E89B-4F9B-986D-68B7C724CFF1}"/>
              </a:ext>
            </a:extLst>
          </p:cNvPr>
          <p:cNvSpPr/>
          <p:nvPr/>
        </p:nvSpPr>
        <p:spPr>
          <a:xfrm>
            <a:off x="2235200" y="1001486"/>
            <a:ext cx="7837714" cy="1316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63600DE6-F6D4-4E5D-96CE-1AEE048D6D63}"/>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2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using a number line</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pic>
        <p:nvPicPr>
          <p:cNvPr id="5" name="Picture 4">
            <a:extLst>
              <a:ext uri="{FF2B5EF4-FFF2-40B4-BE49-F238E27FC236}">
                <a16:creationId xmlns:a16="http://schemas.microsoft.com/office/drawing/2014/main" id="{2CF1BA4E-49CA-418D-8C40-95B4BFA791D1}"/>
              </a:ext>
            </a:extLst>
          </p:cNvPr>
          <p:cNvPicPr>
            <a:picLocks noChangeAspect="1"/>
          </p:cNvPicPr>
          <p:nvPr/>
        </p:nvPicPr>
        <p:blipFill rotWithShape="1">
          <a:blip r:embed="rId7">
            <a:extLst>
              <a:ext uri="{28A0092B-C50C-407E-A947-70E740481C1C}">
                <a14:useLocalDpi xmlns:a14="http://schemas.microsoft.com/office/drawing/2010/main" val="0"/>
              </a:ext>
            </a:extLst>
          </a:blip>
          <a:srcRect b="-2"/>
          <a:stretch/>
        </p:blipFill>
        <p:spPr>
          <a:xfrm>
            <a:off x="2142277" y="3467100"/>
            <a:ext cx="7907446" cy="1119086"/>
          </a:xfrm>
          <a:prstGeom prst="rect">
            <a:avLst/>
          </a:prstGeom>
        </p:spPr>
      </p:pic>
      <p:sp>
        <p:nvSpPr>
          <p:cNvPr id="17" name="Oval 16">
            <a:extLst>
              <a:ext uri="{FF2B5EF4-FFF2-40B4-BE49-F238E27FC236}">
                <a16:creationId xmlns:a16="http://schemas.microsoft.com/office/drawing/2014/main" id="{464D661B-631C-4197-A24E-C629E5AB4739}"/>
              </a:ext>
            </a:extLst>
          </p:cNvPr>
          <p:cNvSpPr/>
          <p:nvPr/>
        </p:nvSpPr>
        <p:spPr>
          <a:xfrm>
            <a:off x="8162527" y="3771430"/>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9" name="Oval 18">
            <a:extLst>
              <a:ext uri="{FF2B5EF4-FFF2-40B4-BE49-F238E27FC236}">
                <a16:creationId xmlns:a16="http://schemas.microsoft.com/office/drawing/2014/main" id="{15CBE0BD-D800-4502-BA04-1FDE5B984AAD}"/>
              </a:ext>
            </a:extLst>
          </p:cNvPr>
          <p:cNvSpPr/>
          <p:nvPr/>
        </p:nvSpPr>
        <p:spPr>
          <a:xfrm>
            <a:off x="6074456" y="3771431"/>
            <a:ext cx="707345" cy="707345"/>
          </a:xfrm>
          <a:prstGeom prst="ellipse">
            <a:avLst/>
          </a:prstGeom>
          <a:noFill/>
          <a:ln w="28575">
            <a:solidFill>
              <a:srgbClr val="0462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59B247FF-9C55-4A55-BAA2-D93BE234784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142277" y="2895600"/>
            <a:ext cx="7907446" cy="571500"/>
          </a:xfrm>
          <a:prstGeom prst="rect">
            <a:avLst/>
          </a:prstGeom>
        </p:spPr>
      </p:pic>
      <p:pic>
        <p:nvPicPr>
          <p:cNvPr id="24" name="Picture 23">
            <a:extLst>
              <a:ext uri="{FF2B5EF4-FFF2-40B4-BE49-F238E27FC236}">
                <a16:creationId xmlns:a16="http://schemas.microsoft.com/office/drawing/2014/main" id="{B3A00078-B291-4ED0-91BE-AE9EFEE92B56}"/>
              </a:ext>
            </a:extLst>
          </p:cNvPr>
          <p:cNvPicPr>
            <a:picLocks noChangeAspect="1"/>
          </p:cNvPicPr>
          <p:nvPr/>
        </p:nvPicPr>
        <p:blipFill rotWithShape="1">
          <a:blip r:embed="rId9">
            <a:extLst>
              <a:ext uri="{28A0092B-C50C-407E-A947-70E740481C1C}">
                <a14:useLocalDpi xmlns:a14="http://schemas.microsoft.com/office/drawing/2010/main" val="0"/>
              </a:ext>
            </a:extLst>
          </a:blip>
          <a:srcRect t="-13193"/>
          <a:stretch/>
        </p:blipFill>
        <p:spPr>
          <a:xfrm>
            <a:off x="2142276" y="2190280"/>
            <a:ext cx="7907446" cy="699177"/>
          </a:xfrm>
          <a:prstGeom prst="rect">
            <a:avLst/>
          </a:prstGeom>
        </p:spPr>
      </p:pic>
      <p:sp>
        <p:nvSpPr>
          <p:cNvPr id="4" name="Title 3">
            <a:extLst>
              <a:ext uri="{FF2B5EF4-FFF2-40B4-BE49-F238E27FC236}">
                <a16:creationId xmlns:a16="http://schemas.microsoft.com/office/drawing/2014/main" id="{51747437-7CFA-418B-A280-40E60BFF3888}"/>
              </a:ext>
            </a:extLst>
          </p:cNvPr>
          <p:cNvSpPr>
            <a:spLocks noGrp="1"/>
          </p:cNvSpPr>
          <p:nvPr>
            <p:ph type="title"/>
          </p:nvPr>
        </p:nvSpPr>
        <p:spPr/>
        <p:txBody>
          <a:bodyPr/>
          <a:lstStyle/>
          <a:p>
            <a:r>
              <a:rPr lang="en-GB" dirty="0"/>
              <a:t>3F-4 Add and subtract fractions within 1</a:t>
            </a:r>
          </a:p>
        </p:txBody>
      </p:sp>
      <p:sp>
        <p:nvSpPr>
          <p:cNvPr id="2" name="TextBox 19">
            <a:extLst>
              <a:ext uri="{FF2B5EF4-FFF2-40B4-BE49-F238E27FC236}">
                <a16:creationId xmlns:a16="http://schemas.microsoft.com/office/drawing/2014/main" id="{2535784D-1050-43BC-B5C4-B7A57271ECD7}"/>
              </a:ext>
            </a:extLst>
          </p:cNvPr>
          <p:cNvSpPr txBox="1"/>
          <p:nvPr/>
        </p:nvSpPr>
        <p:spPr>
          <a:xfrm>
            <a:off x="2876550" y="5157686"/>
            <a:ext cx="6881813" cy="769441"/>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one-ninths minus 3 one-ninths is equal to 5 one-ninths.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ninths minus 3 ninths is equal to 5 ninths. </a:t>
            </a:r>
          </a:p>
        </p:txBody>
      </p:sp>
    </p:spTree>
    <p:extLst>
      <p:ext uri="{BB962C8B-B14F-4D97-AF65-F5344CB8AC3E}">
        <p14:creationId xmlns:p14="http://schemas.microsoft.com/office/powerpoint/2010/main" val="114278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right)">
                                      <p:cBhvr>
                                        <p:cTn id="16" dur="2000"/>
                                        <p:tgtEl>
                                          <p:spTgt spid="22"/>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BD1E02E-B0EA-475F-98E1-300ED95E2811}"/>
              </a:ext>
            </a:extLst>
          </p:cNvPr>
          <p:cNvGraphicFramePr>
            <a:graphicFrameLocks noChangeAspect="1"/>
          </p:cNvGraphicFramePr>
          <p:nvPr/>
        </p:nvGraphicFramePr>
        <p:xfrm>
          <a:off x="2876550" y="1149350"/>
          <a:ext cx="6438900" cy="736600"/>
        </p:xfrm>
        <a:graphic>
          <a:graphicData uri="http://schemas.openxmlformats.org/presentationml/2006/ole">
            <mc:AlternateContent xmlns:mc="http://schemas.openxmlformats.org/markup-compatibility/2006">
              <mc:Choice xmlns:v="urn:schemas-microsoft-com:vml" Requires="v">
                <p:oleObj name="Equation" r:id="rId3" imgW="6438600" imgH="736560" progId="Equation.DSMT4">
                  <p:embed/>
                </p:oleObj>
              </mc:Choice>
              <mc:Fallback>
                <p:oleObj name="Equation" r:id="rId3" imgW="6438600" imgH="736560" progId="Equation.DSMT4">
                  <p:embed/>
                  <p:pic>
                    <p:nvPicPr>
                      <p:cNvPr id="3" name="Object 2">
                        <a:extLst>
                          <a:ext uri="{FF2B5EF4-FFF2-40B4-BE49-F238E27FC236}">
                            <a16:creationId xmlns:a16="http://schemas.microsoft.com/office/drawing/2014/main" id="{ABD1E02E-B0EA-475F-98E1-300ED95E2811}"/>
                          </a:ext>
                        </a:extLst>
                      </p:cNvPr>
                      <p:cNvPicPr/>
                      <p:nvPr/>
                    </p:nvPicPr>
                    <p:blipFill>
                      <a:blip r:embed="rId4"/>
                      <a:stretch>
                        <a:fillRect/>
                      </a:stretch>
                    </p:blipFill>
                    <p:spPr>
                      <a:xfrm>
                        <a:off x="2876550" y="1149350"/>
                        <a:ext cx="6438900" cy="7366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D617AEE1-E89B-4F9B-986D-68B7C724CFF1}"/>
              </a:ext>
            </a:extLst>
          </p:cNvPr>
          <p:cNvSpPr/>
          <p:nvPr/>
        </p:nvSpPr>
        <p:spPr>
          <a:xfrm>
            <a:off x="2235200" y="1001486"/>
            <a:ext cx="7837714" cy="13164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1" name="TextBox 10">
            <a:extLst>
              <a:ext uri="{FF2B5EF4-FFF2-40B4-BE49-F238E27FC236}">
                <a16:creationId xmlns:a16="http://schemas.microsoft.com/office/drawing/2014/main" id="{63600DE6-F6D4-4E5D-96CE-1AEE048D6D63}"/>
              </a:ext>
            </a:extLst>
          </p:cNvPr>
          <p:cNvSpPr txBox="1"/>
          <p:nvPr/>
        </p:nvSpPr>
        <p:spPr>
          <a:xfrm>
            <a:off x="1523999" y="1075506"/>
            <a:ext cx="914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Method 3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Times New Roman" panose="02020603050405020304" pitchFamily="18" charset="0"/>
                <a:cs typeface="Times New Roman" panose="02020603050405020304" pitchFamily="18" charset="0"/>
              </a:rPr>
              <a:t>– verbal reasoning</a:t>
            </a:r>
            <a:endPar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endParaRPr>
          </a:p>
        </p:txBody>
      </p:sp>
      <p:graphicFrame>
        <p:nvGraphicFramePr>
          <p:cNvPr id="13" name="Object 12">
            <a:extLst>
              <a:ext uri="{FF2B5EF4-FFF2-40B4-BE49-F238E27FC236}">
                <a16:creationId xmlns:a16="http://schemas.microsoft.com/office/drawing/2014/main" id="{5BA49CA3-77C2-4B4B-BB62-E779210EF7B5}"/>
              </a:ext>
            </a:extLst>
          </p:cNvPr>
          <p:cNvGraphicFramePr>
            <a:graphicFrameLocks noChangeAspect="1"/>
          </p:cNvGraphicFramePr>
          <p:nvPr>
            <p:extLst>
              <p:ext uri="{D42A27DB-BD31-4B8C-83A1-F6EECF244321}">
                <p14:modId xmlns:p14="http://schemas.microsoft.com/office/powerpoint/2010/main" val="373022132"/>
              </p:ext>
            </p:extLst>
          </p:nvPr>
        </p:nvGraphicFramePr>
        <p:xfrm>
          <a:off x="5175250" y="2317957"/>
          <a:ext cx="1841500" cy="558800"/>
        </p:xfrm>
        <a:graphic>
          <a:graphicData uri="http://schemas.openxmlformats.org/presentationml/2006/ole">
            <mc:AlternateContent xmlns:mc="http://schemas.openxmlformats.org/markup-compatibility/2006">
              <mc:Choice xmlns:v="urn:schemas-microsoft-com:vml" Requires="v">
                <p:oleObj name="Equation" r:id="rId5" imgW="1841400" imgH="558720" progId="Equation.DSMT4">
                  <p:embed/>
                </p:oleObj>
              </mc:Choice>
              <mc:Fallback>
                <p:oleObj name="Equation" r:id="rId5" imgW="1841400" imgH="558720" progId="Equation.DSMT4">
                  <p:embed/>
                  <p:pic>
                    <p:nvPicPr>
                      <p:cNvPr id="13" name="Object 12">
                        <a:extLst>
                          <a:ext uri="{FF2B5EF4-FFF2-40B4-BE49-F238E27FC236}">
                            <a16:creationId xmlns:a16="http://schemas.microsoft.com/office/drawing/2014/main" id="{5BA49CA3-77C2-4B4B-BB62-E779210EF7B5}"/>
                          </a:ext>
                        </a:extLst>
                      </p:cNvPr>
                      <p:cNvPicPr/>
                      <p:nvPr/>
                    </p:nvPicPr>
                    <p:blipFill>
                      <a:blip r:embed="rId6"/>
                      <a:stretch>
                        <a:fillRect/>
                      </a:stretch>
                    </p:blipFill>
                    <p:spPr>
                      <a:xfrm>
                        <a:off x="5175250" y="2317957"/>
                        <a:ext cx="1841500" cy="5588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64EBA1E-E987-4C43-9F5F-D9020BC01AB9}"/>
              </a:ext>
            </a:extLst>
          </p:cNvPr>
          <p:cNvGraphicFramePr>
            <a:graphicFrameLocks noChangeAspect="1"/>
          </p:cNvGraphicFramePr>
          <p:nvPr/>
        </p:nvGraphicFramePr>
        <p:xfrm>
          <a:off x="5176838" y="3151188"/>
          <a:ext cx="1841500" cy="558800"/>
        </p:xfrm>
        <a:graphic>
          <a:graphicData uri="http://schemas.openxmlformats.org/presentationml/2006/ole">
            <mc:AlternateContent xmlns:mc="http://schemas.openxmlformats.org/markup-compatibility/2006">
              <mc:Choice xmlns:v="urn:schemas-microsoft-com:vml" Requires="v">
                <p:oleObj name="Equation" r:id="rId7" imgW="1841400" imgH="558720" progId="Equation.DSMT4">
                  <p:embed/>
                </p:oleObj>
              </mc:Choice>
              <mc:Fallback>
                <p:oleObj name="Equation" r:id="rId7" imgW="1841400" imgH="558720" progId="Equation.DSMT4">
                  <p:embed/>
                  <p:pic>
                    <p:nvPicPr>
                      <p:cNvPr id="15" name="Object 14">
                        <a:extLst>
                          <a:ext uri="{FF2B5EF4-FFF2-40B4-BE49-F238E27FC236}">
                            <a16:creationId xmlns:a16="http://schemas.microsoft.com/office/drawing/2014/main" id="{964EBA1E-E987-4C43-9F5F-D9020BC01AB9}"/>
                          </a:ext>
                        </a:extLst>
                      </p:cNvPr>
                      <p:cNvPicPr/>
                      <p:nvPr/>
                    </p:nvPicPr>
                    <p:blipFill>
                      <a:blip r:embed="rId8"/>
                      <a:stretch>
                        <a:fillRect/>
                      </a:stretch>
                    </p:blipFill>
                    <p:spPr>
                      <a:xfrm>
                        <a:off x="5176838" y="3151188"/>
                        <a:ext cx="1841500" cy="558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CDBB51B-DD4F-4BEE-8BAA-C1725FB148D4}"/>
              </a:ext>
            </a:extLst>
          </p:cNvPr>
          <p:cNvGraphicFramePr>
            <a:graphicFrameLocks noChangeAspect="1"/>
          </p:cNvGraphicFramePr>
          <p:nvPr/>
        </p:nvGraphicFramePr>
        <p:xfrm>
          <a:off x="5429250" y="4071938"/>
          <a:ext cx="1333500" cy="342900"/>
        </p:xfrm>
        <a:graphic>
          <a:graphicData uri="http://schemas.openxmlformats.org/presentationml/2006/ole">
            <mc:AlternateContent xmlns:mc="http://schemas.openxmlformats.org/markup-compatibility/2006">
              <mc:Choice xmlns:v="urn:schemas-microsoft-com:vml" Requires="v">
                <p:oleObj name="Equation" r:id="rId9" imgW="1333440" imgH="342720" progId="Equation.DSMT4">
                  <p:embed/>
                </p:oleObj>
              </mc:Choice>
              <mc:Fallback>
                <p:oleObj name="Equation" r:id="rId9" imgW="1333440" imgH="342720" progId="Equation.DSMT4">
                  <p:embed/>
                  <p:pic>
                    <p:nvPicPr>
                      <p:cNvPr id="16" name="Object 15">
                        <a:extLst>
                          <a:ext uri="{FF2B5EF4-FFF2-40B4-BE49-F238E27FC236}">
                            <a16:creationId xmlns:a16="http://schemas.microsoft.com/office/drawing/2014/main" id="{6CDBB51B-DD4F-4BEE-8BAA-C1725FB148D4}"/>
                          </a:ext>
                        </a:extLst>
                      </p:cNvPr>
                      <p:cNvPicPr/>
                      <p:nvPr/>
                    </p:nvPicPr>
                    <p:blipFill>
                      <a:blip r:embed="rId10"/>
                      <a:stretch>
                        <a:fillRect/>
                      </a:stretch>
                    </p:blipFill>
                    <p:spPr>
                      <a:xfrm>
                        <a:off x="5429250" y="4071938"/>
                        <a:ext cx="1333500" cy="3429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7A11F193-6DBC-41C4-8182-F20C6B8F235A}"/>
              </a:ext>
            </a:extLst>
          </p:cNvPr>
          <p:cNvGraphicFramePr>
            <a:graphicFrameLocks noChangeAspect="1"/>
          </p:cNvGraphicFramePr>
          <p:nvPr/>
        </p:nvGraphicFramePr>
        <p:xfrm>
          <a:off x="5111750" y="4776788"/>
          <a:ext cx="1968500" cy="736600"/>
        </p:xfrm>
        <a:graphic>
          <a:graphicData uri="http://schemas.openxmlformats.org/presentationml/2006/ole">
            <mc:AlternateContent xmlns:mc="http://schemas.openxmlformats.org/markup-compatibility/2006">
              <mc:Choice xmlns:v="urn:schemas-microsoft-com:vml" Requires="v">
                <p:oleObj name="Equation" r:id="rId11" imgW="1968480" imgH="736560" progId="Equation.DSMT4">
                  <p:embed/>
                </p:oleObj>
              </mc:Choice>
              <mc:Fallback>
                <p:oleObj name="Equation" r:id="rId11" imgW="1968480" imgH="736560" progId="Equation.DSMT4">
                  <p:embed/>
                  <p:pic>
                    <p:nvPicPr>
                      <p:cNvPr id="18" name="Object 17">
                        <a:extLst>
                          <a:ext uri="{FF2B5EF4-FFF2-40B4-BE49-F238E27FC236}">
                            <a16:creationId xmlns:a16="http://schemas.microsoft.com/office/drawing/2014/main" id="{7A11F193-6DBC-41C4-8182-F20C6B8F235A}"/>
                          </a:ext>
                        </a:extLst>
                      </p:cNvPr>
                      <p:cNvPicPr/>
                      <p:nvPr/>
                    </p:nvPicPr>
                    <p:blipFill>
                      <a:blip r:embed="rId12"/>
                      <a:stretch>
                        <a:fillRect/>
                      </a:stretch>
                    </p:blipFill>
                    <p:spPr>
                      <a:xfrm>
                        <a:off x="5111750" y="4776788"/>
                        <a:ext cx="1968500" cy="736600"/>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92C1BA6D-9622-4BEF-AA9D-8A87872C35F2}"/>
              </a:ext>
            </a:extLst>
          </p:cNvPr>
          <p:cNvSpPr>
            <a:spLocks noGrp="1"/>
          </p:cNvSpPr>
          <p:nvPr>
            <p:ph type="title"/>
          </p:nvPr>
        </p:nvSpPr>
        <p:spPr/>
        <p:txBody>
          <a:bodyPr/>
          <a:lstStyle/>
          <a:p>
            <a:r>
              <a:rPr lang="en-GB" dirty="0"/>
              <a:t>3F-4 Add and subtract fractions within 1</a:t>
            </a:r>
          </a:p>
        </p:txBody>
      </p:sp>
    </p:spTree>
    <p:extLst>
      <p:ext uri="{BB962C8B-B14F-4D97-AF65-F5344CB8AC3E}">
        <p14:creationId xmlns:p14="http://schemas.microsoft.com/office/powerpoint/2010/main" val="363690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08EFEF17-F961-4A3A-A5A7-7D33D3575D36}"/>
              </a:ext>
            </a:extLst>
          </p:cNvPr>
          <p:cNvPicPr>
            <a:picLocks noChangeAspect="1"/>
          </p:cNvPicPr>
          <p:nvPr/>
        </p:nvPicPr>
        <p:blipFill rotWithShape="1">
          <a:blip r:embed="rId3">
            <a:extLst>
              <a:ext uri="{28A0092B-C50C-407E-A947-70E740481C1C}">
                <a14:useLocalDpi xmlns:a14="http://schemas.microsoft.com/office/drawing/2010/main" val="0"/>
              </a:ext>
            </a:extLst>
          </a:blip>
          <a:srcRect b="-7098"/>
          <a:stretch/>
        </p:blipFill>
        <p:spPr>
          <a:xfrm>
            <a:off x="4701454" y="2161243"/>
            <a:ext cx="2876176" cy="1745382"/>
          </a:xfrm>
          <a:prstGeom prst="rect">
            <a:avLst/>
          </a:prstGeom>
        </p:spPr>
      </p:pic>
      <p:pic>
        <p:nvPicPr>
          <p:cNvPr id="58" name="Picture 57">
            <a:extLst>
              <a:ext uri="{FF2B5EF4-FFF2-40B4-BE49-F238E27FC236}">
                <a16:creationId xmlns:a16="http://schemas.microsoft.com/office/drawing/2014/main" id="{53980829-1D30-4288-BE8E-BAC9A7A9912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213167" y="2166681"/>
            <a:ext cx="7765666" cy="851115"/>
          </a:xfrm>
          <a:prstGeom prst="rect">
            <a:avLst/>
          </a:prstGeom>
        </p:spPr>
      </p:pic>
      <p:graphicFrame>
        <p:nvGraphicFramePr>
          <p:cNvPr id="18" name="Object 17">
            <a:extLst>
              <a:ext uri="{FF2B5EF4-FFF2-40B4-BE49-F238E27FC236}">
                <a16:creationId xmlns:a16="http://schemas.microsoft.com/office/drawing/2014/main" id="{9F93412E-C9BA-436E-941C-005E44FBB5AD}"/>
              </a:ext>
            </a:extLst>
          </p:cNvPr>
          <p:cNvGraphicFramePr>
            <a:graphicFrameLocks noChangeAspect="1"/>
          </p:cNvGraphicFramePr>
          <p:nvPr>
            <p:extLst>
              <p:ext uri="{D42A27DB-BD31-4B8C-83A1-F6EECF244321}">
                <p14:modId xmlns:p14="http://schemas.microsoft.com/office/powerpoint/2010/main" val="2299974681"/>
              </p:ext>
            </p:extLst>
          </p:nvPr>
        </p:nvGraphicFramePr>
        <p:xfrm>
          <a:off x="2030440" y="1158339"/>
          <a:ext cx="7861300" cy="558800"/>
        </p:xfrm>
        <a:graphic>
          <a:graphicData uri="http://schemas.openxmlformats.org/presentationml/2006/ole">
            <mc:AlternateContent xmlns:mc="http://schemas.openxmlformats.org/markup-compatibility/2006">
              <mc:Choice xmlns:v="urn:schemas-microsoft-com:vml" Requires="v">
                <p:oleObj name="Equation" r:id="rId5" imgW="7860960" imgH="558720" progId="Equation.DSMT4">
                  <p:embed/>
                </p:oleObj>
              </mc:Choice>
              <mc:Fallback>
                <p:oleObj name="Equation" r:id="rId5" imgW="7860960" imgH="558720" progId="Equation.DSMT4">
                  <p:embed/>
                  <p:pic>
                    <p:nvPicPr>
                      <p:cNvPr id="18" name="Object 17">
                        <a:extLst>
                          <a:ext uri="{FF2B5EF4-FFF2-40B4-BE49-F238E27FC236}">
                            <a16:creationId xmlns:a16="http://schemas.microsoft.com/office/drawing/2014/main" id="{9F93412E-C9BA-436E-941C-005E44FBB5AD}"/>
                          </a:ext>
                        </a:extLst>
                      </p:cNvPr>
                      <p:cNvPicPr/>
                      <p:nvPr/>
                    </p:nvPicPr>
                    <p:blipFill>
                      <a:blip r:embed="rId6"/>
                      <a:stretch>
                        <a:fillRect/>
                      </a:stretch>
                    </p:blipFill>
                    <p:spPr>
                      <a:xfrm>
                        <a:off x="2030440" y="1158339"/>
                        <a:ext cx="7861300" cy="558800"/>
                      </a:xfrm>
                      <a:prstGeom prst="rect">
                        <a:avLst/>
                      </a:prstGeom>
                    </p:spPr>
                  </p:pic>
                </p:oleObj>
              </mc:Fallback>
            </mc:AlternateContent>
          </a:graphicData>
        </a:graphic>
      </p:graphicFrame>
      <p:sp>
        <p:nvSpPr>
          <p:cNvPr id="11" name="Rectangle 10">
            <a:extLst>
              <a:ext uri="{FF2B5EF4-FFF2-40B4-BE49-F238E27FC236}">
                <a16:creationId xmlns:a16="http://schemas.microsoft.com/office/drawing/2014/main" id="{99C6D718-1D5D-4480-9192-85B4063CFD6A}"/>
              </a:ext>
            </a:extLst>
          </p:cNvPr>
          <p:cNvSpPr/>
          <p:nvPr/>
        </p:nvSpPr>
        <p:spPr>
          <a:xfrm>
            <a:off x="1719290" y="1100283"/>
            <a:ext cx="8291286" cy="798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 name="Object 4">
            <a:extLst>
              <a:ext uri="{FF2B5EF4-FFF2-40B4-BE49-F238E27FC236}">
                <a16:creationId xmlns:a16="http://schemas.microsoft.com/office/drawing/2014/main" id="{59C9BEA7-DC35-48EE-9B42-A1CAB127A8C8}"/>
              </a:ext>
            </a:extLst>
          </p:cNvPr>
          <p:cNvGraphicFramePr>
            <a:graphicFrameLocks noChangeAspect="1"/>
          </p:cNvGraphicFramePr>
          <p:nvPr>
            <p:extLst>
              <p:ext uri="{D42A27DB-BD31-4B8C-83A1-F6EECF244321}">
                <p14:modId xmlns:p14="http://schemas.microsoft.com/office/powerpoint/2010/main" val="1156489036"/>
              </p:ext>
            </p:extLst>
          </p:nvPr>
        </p:nvGraphicFramePr>
        <p:xfrm>
          <a:off x="5391149" y="1160693"/>
          <a:ext cx="1409700" cy="723900"/>
        </p:xfrm>
        <a:graphic>
          <a:graphicData uri="http://schemas.openxmlformats.org/presentationml/2006/ole">
            <mc:AlternateContent xmlns:mc="http://schemas.openxmlformats.org/markup-compatibility/2006">
              <mc:Choice xmlns:v="urn:schemas-microsoft-com:vml" Requires="v">
                <p:oleObj name="Equation" r:id="rId7" imgW="1409400" imgH="723600" progId="Equation.DSMT4">
                  <p:embed/>
                </p:oleObj>
              </mc:Choice>
              <mc:Fallback>
                <p:oleObj name="Equation" r:id="rId7" imgW="1409400" imgH="723600" progId="Equation.DSMT4">
                  <p:embed/>
                  <p:pic>
                    <p:nvPicPr>
                      <p:cNvPr id="5" name="Object 4">
                        <a:extLst>
                          <a:ext uri="{FF2B5EF4-FFF2-40B4-BE49-F238E27FC236}">
                            <a16:creationId xmlns:a16="http://schemas.microsoft.com/office/drawing/2014/main" id="{59C9BEA7-DC35-48EE-9B42-A1CAB127A8C8}"/>
                          </a:ext>
                        </a:extLst>
                      </p:cNvPr>
                      <p:cNvPicPr/>
                      <p:nvPr/>
                    </p:nvPicPr>
                    <p:blipFill>
                      <a:blip r:embed="rId8"/>
                      <a:stretch>
                        <a:fillRect/>
                      </a:stretch>
                    </p:blipFill>
                    <p:spPr>
                      <a:xfrm>
                        <a:off x="5391149" y="1160693"/>
                        <a:ext cx="1409700" cy="723900"/>
                      </a:xfrm>
                      <a:prstGeom prst="rect">
                        <a:avLst/>
                      </a:prstGeom>
                    </p:spPr>
                  </p:pic>
                </p:oleObj>
              </mc:Fallback>
            </mc:AlternateContent>
          </a:graphicData>
        </a:graphic>
      </p:graphicFrame>
      <p:pic>
        <p:nvPicPr>
          <p:cNvPr id="41" name="Picture 40">
            <a:extLst>
              <a:ext uri="{FF2B5EF4-FFF2-40B4-BE49-F238E27FC236}">
                <a16:creationId xmlns:a16="http://schemas.microsoft.com/office/drawing/2014/main" id="{25E0EF72-C239-4D25-BF3A-D7BDD3E75B5D}"/>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587134" y="1540675"/>
            <a:ext cx="381000" cy="392906"/>
          </a:xfrm>
          <a:prstGeom prst="rect">
            <a:avLst/>
          </a:prstGeom>
        </p:spPr>
      </p:pic>
      <p:sp>
        <p:nvSpPr>
          <p:cNvPr id="42" name="Rectangle 41">
            <a:extLst>
              <a:ext uri="{FF2B5EF4-FFF2-40B4-BE49-F238E27FC236}">
                <a16:creationId xmlns:a16="http://schemas.microsoft.com/office/drawing/2014/main" id="{9AC9728E-3978-48CF-BE3D-F9BD1ECD8993}"/>
              </a:ext>
            </a:extLst>
          </p:cNvPr>
          <p:cNvSpPr/>
          <p:nvPr/>
        </p:nvSpPr>
        <p:spPr>
          <a:xfrm>
            <a:off x="7454490" y="1352408"/>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10" name="Object 9">
            <a:extLst>
              <a:ext uri="{FF2B5EF4-FFF2-40B4-BE49-F238E27FC236}">
                <a16:creationId xmlns:a16="http://schemas.microsoft.com/office/drawing/2014/main" id="{DE0ABE57-B17B-48F0-9034-92A9A8D61B49}"/>
              </a:ext>
            </a:extLst>
          </p:cNvPr>
          <p:cNvGraphicFramePr>
            <a:graphicFrameLocks noChangeAspect="1"/>
          </p:cNvGraphicFramePr>
          <p:nvPr>
            <p:extLst>
              <p:ext uri="{D42A27DB-BD31-4B8C-83A1-F6EECF244321}">
                <p14:modId xmlns:p14="http://schemas.microsoft.com/office/powerpoint/2010/main" val="1956692768"/>
              </p:ext>
            </p:extLst>
          </p:nvPr>
        </p:nvGraphicFramePr>
        <p:xfrm>
          <a:off x="8338715" y="1174895"/>
          <a:ext cx="2743200" cy="723900"/>
        </p:xfrm>
        <a:graphic>
          <a:graphicData uri="http://schemas.openxmlformats.org/presentationml/2006/ole">
            <mc:AlternateContent xmlns:mc="http://schemas.openxmlformats.org/markup-compatibility/2006">
              <mc:Choice xmlns:v="urn:schemas-microsoft-com:vml" Requires="v">
                <p:oleObj name="Equation" r:id="rId10" imgW="2743200" imgH="723600" progId="Equation.DSMT4">
                  <p:embed/>
                </p:oleObj>
              </mc:Choice>
              <mc:Fallback>
                <p:oleObj name="Equation" r:id="rId10" imgW="2743200" imgH="723600" progId="Equation.DSMT4">
                  <p:embed/>
                  <p:pic>
                    <p:nvPicPr>
                      <p:cNvPr id="10" name="Object 9">
                        <a:extLst>
                          <a:ext uri="{FF2B5EF4-FFF2-40B4-BE49-F238E27FC236}">
                            <a16:creationId xmlns:a16="http://schemas.microsoft.com/office/drawing/2014/main" id="{DE0ABE57-B17B-48F0-9034-92A9A8D61B49}"/>
                          </a:ext>
                        </a:extLst>
                      </p:cNvPr>
                      <p:cNvPicPr/>
                      <p:nvPr/>
                    </p:nvPicPr>
                    <p:blipFill>
                      <a:blip r:embed="rId11"/>
                      <a:stretch>
                        <a:fillRect/>
                      </a:stretch>
                    </p:blipFill>
                    <p:spPr>
                      <a:xfrm>
                        <a:off x="8338715" y="1174895"/>
                        <a:ext cx="2743200" cy="7239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982C14B-2688-45EE-9FCE-74003E14B15D}"/>
              </a:ext>
            </a:extLst>
          </p:cNvPr>
          <p:cNvGraphicFramePr>
            <a:graphicFrameLocks noChangeAspect="1"/>
          </p:cNvGraphicFramePr>
          <p:nvPr>
            <p:extLst>
              <p:ext uri="{D42A27DB-BD31-4B8C-83A1-F6EECF244321}">
                <p14:modId xmlns:p14="http://schemas.microsoft.com/office/powerpoint/2010/main" val="1120046240"/>
              </p:ext>
            </p:extLst>
          </p:nvPr>
        </p:nvGraphicFramePr>
        <p:xfrm>
          <a:off x="5326063" y="1158339"/>
          <a:ext cx="1549400" cy="736600"/>
        </p:xfrm>
        <a:graphic>
          <a:graphicData uri="http://schemas.openxmlformats.org/presentationml/2006/ole">
            <mc:AlternateContent xmlns:mc="http://schemas.openxmlformats.org/markup-compatibility/2006">
              <mc:Choice xmlns:v="urn:schemas-microsoft-com:vml" Requires="v">
                <p:oleObj name="Equation" r:id="rId12" imgW="1549080" imgH="736560" progId="Equation.DSMT4">
                  <p:embed/>
                </p:oleObj>
              </mc:Choice>
              <mc:Fallback>
                <p:oleObj name="Equation" r:id="rId12" imgW="1549080" imgH="736560" progId="Equation.DSMT4">
                  <p:embed/>
                  <p:pic>
                    <p:nvPicPr>
                      <p:cNvPr id="13" name="Object 12">
                        <a:extLst>
                          <a:ext uri="{FF2B5EF4-FFF2-40B4-BE49-F238E27FC236}">
                            <a16:creationId xmlns:a16="http://schemas.microsoft.com/office/drawing/2014/main" id="{6982C14B-2688-45EE-9FCE-74003E14B15D}"/>
                          </a:ext>
                        </a:extLst>
                      </p:cNvPr>
                      <p:cNvPicPr/>
                      <p:nvPr/>
                    </p:nvPicPr>
                    <p:blipFill>
                      <a:blip r:embed="rId13"/>
                      <a:stretch>
                        <a:fillRect/>
                      </a:stretch>
                    </p:blipFill>
                    <p:spPr>
                      <a:xfrm>
                        <a:off x="5326063" y="1158339"/>
                        <a:ext cx="1549400" cy="736600"/>
                      </a:xfrm>
                      <a:prstGeom prst="rect">
                        <a:avLst/>
                      </a:prstGeom>
                    </p:spPr>
                  </p:pic>
                </p:oleObj>
              </mc:Fallback>
            </mc:AlternateContent>
          </a:graphicData>
        </a:graphic>
      </p:graphicFrame>
      <p:pic>
        <p:nvPicPr>
          <p:cNvPr id="21" name="Picture 20">
            <a:extLst>
              <a:ext uri="{FF2B5EF4-FFF2-40B4-BE49-F238E27FC236}">
                <a16:creationId xmlns:a16="http://schemas.microsoft.com/office/drawing/2014/main" id="{EFFF8248-3F18-4077-BE3B-8A0A475C1C0E}"/>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5045388" y="2152880"/>
            <a:ext cx="2122646" cy="2304732"/>
          </a:xfrm>
          <a:prstGeom prst="rect">
            <a:avLst/>
          </a:prstGeom>
        </p:spPr>
      </p:pic>
      <p:graphicFrame>
        <p:nvGraphicFramePr>
          <p:cNvPr id="22" name="Object 21">
            <a:extLst>
              <a:ext uri="{FF2B5EF4-FFF2-40B4-BE49-F238E27FC236}">
                <a16:creationId xmlns:a16="http://schemas.microsoft.com/office/drawing/2014/main" id="{DF5D3347-B6A7-427B-AF8C-8BEECE211308}"/>
              </a:ext>
            </a:extLst>
          </p:cNvPr>
          <p:cNvGraphicFramePr>
            <a:graphicFrameLocks noChangeAspect="1"/>
          </p:cNvGraphicFramePr>
          <p:nvPr>
            <p:extLst>
              <p:ext uri="{D42A27DB-BD31-4B8C-83A1-F6EECF244321}">
                <p14:modId xmlns:p14="http://schemas.microsoft.com/office/powerpoint/2010/main" val="2790098694"/>
              </p:ext>
            </p:extLst>
          </p:nvPr>
        </p:nvGraphicFramePr>
        <p:xfrm>
          <a:off x="9065790" y="1174895"/>
          <a:ext cx="1422400" cy="736600"/>
        </p:xfrm>
        <a:graphic>
          <a:graphicData uri="http://schemas.openxmlformats.org/presentationml/2006/ole">
            <mc:AlternateContent xmlns:mc="http://schemas.openxmlformats.org/markup-compatibility/2006">
              <mc:Choice xmlns:v="urn:schemas-microsoft-com:vml" Requires="v">
                <p:oleObj name="Equation" r:id="rId15" imgW="1422360" imgH="736560" progId="Equation.DSMT4">
                  <p:embed/>
                </p:oleObj>
              </mc:Choice>
              <mc:Fallback>
                <p:oleObj name="Equation" r:id="rId15" imgW="1422360" imgH="736560" progId="Equation.DSMT4">
                  <p:embed/>
                  <p:pic>
                    <p:nvPicPr>
                      <p:cNvPr id="22" name="Object 21">
                        <a:extLst>
                          <a:ext uri="{FF2B5EF4-FFF2-40B4-BE49-F238E27FC236}">
                            <a16:creationId xmlns:a16="http://schemas.microsoft.com/office/drawing/2014/main" id="{DF5D3347-B6A7-427B-AF8C-8BEECE211308}"/>
                          </a:ext>
                        </a:extLst>
                      </p:cNvPr>
                      <p:cNvPicPr/>
                      <p:nvPr/>
                    </p:nvPicPr>
                    <p:blipFill>
                      <a:blip r:embed="rId16"/>
                      <a:stretch>
                        <a:fillRect/>
                      </a:stretch>
                    </p:blipFill>
                    <p:spPr>
                      <a:xfrm>
                        <a:off x="9065790" y="1174895"/>
                        <a:ext cx="1422400" cy="736600"/>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id="{CD413612-D666-4501-A04D-9B2EECA2B79C}"/>
              </a:ext>
            </a:extLst>
          </p:cNvPr>
          <p:cNvGraphicFramePr>
            <a:graphicFrameLocks noChangeAspect="1"/>
          </p:cNvGraphicFramePr>
          <p:nvPr>
            <p:extLst>
              <p:ext uri="{D42A27DB-BD31-4B8C-83A1-F6EECF244321}">
                <p14:modId xmlns:p14="http://schemas.microsoft.com/office/powerpoint/2010/main" val="2337648023"/>
              </p:ext>
            </p:extLst>
          </p:nvPr>
        </p:nvGraphicFramePr>
        <p:xfrm>
          <a:off x="5465763" y="1163101"/>
          <a:ext cx="1282700" cy="736600"/>
        </p:xfrm>
        <a:graphic>
          <a:graphicData uri="http://schemas.openxmlformats.org/presentationml/2006/ole">
            <mc:AlternateContent xmlns:mc="http://schemas.openxmlformats.org/markup-compatibility/2006">
              <mc:Choice xmlns:v="urn:schemas-microsoft-com:vml" Requires="v">
                <p:oleObj name="Equation" r:id="rId17" imgW="1282680" imgH="736560" progId="Equation.DSMT4">
                  <p:embed/>
                </p:oleObj>
              </mc:Choice>
              <mc:Fallback>
                <p:oleObj name="Equation" r:id="rId17" imgW="1282680" imgH="736560" progId="Equation.DSMT4">
                  <p:embed/>
                  <p:pic>
                    <p:nvPicPr>
                      <p:cNvPr id="33" name="Object 32">
                        <a:extLst>
                          <a:ext uri="{FF2B5EF4-FFF2-40B4-BE49-F238E27FC236}">
                            <a16:creationId xmlns:a16="http://schemas.microsoft.com/office/drawing/2014/main" id="{CD413612-D666-4501-A04D-9B2EECA2B79C}"/>
                          </a:ext>
                        </a:extLst>
                      </p:cNvPr>
                      <p:cNvPicPr/>
                      <p:nvPr/>
                    </p:nvPicPr>
                    <p:blipFill>
                      <a:blip r:embed="rId18"/>
                      <a:stretch>
                        <a:fillRect/>
                      </a:stretch>
                    </p:blipFill>
                    <p:spPr>
                      <a:xfrm>
                        <a:off x="5465763" y="1163101"/>
                        <a:ext cx="1282700" cy="736600"/>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2B98090C-8D5A-4D7C-939F-99F09767A3C8}"/>
              </a:ext>
            </a:extLst>
          </p:cNvPr>
          <p:cNvGraphicFramePr>
            <a:graphicFrameLocks noChangeAspect="1"/>
          </p:cNvGraphicFramePr>
          <p:nvPr>
            <p:extLst>
              <p:ext uri="{D42A27DB-BD31-4B8C-83A1-F6EECF244321}">
                <p14:modId xmlns:p14="http://schemas.microsoft.com/office/powerpoint/2010/main" val="2028039742"/>
              </p:ext>
            </p:extLst>
          </p:nvPr>
        </p:nvGraphicFramePr>
        <p:xfrm>
          <a:off x="9430915" y="1173308"/>
          <a:ext cx="698500" cy="736600"/>
        </p:xfrm>
        <a:graphic>
          <a:graphicData uri="http://schemas.openxmlformats.org/presentationml/2006/ole">
            <mc:AlternateContent xmlns:mc="http://schemas.openxmlformats.org/markup-compatibility/2006">
              <mc:Choice xmlns:v="urn:schemas-microsoft-com:vml" Requires="v">
                <p:oleObj name="Equation" r:id="rId19" imgW="698400" imgH="736560" progId="Equation.DSMT4">
                  <p:embed/>
                </p:oleObj>
              </mc:Choice>
              <mc:Fallback>
                <p:oleObj name="Equation" r:id="rId19" imgW="698400" imgH="736560" progId="Equation.DSMT4">
                  <p:embed/>
                  <p:pic>
                    <p:nvPicPr>
                      <p:cNvPr id="48" name="Object 47">
                        <a:extLst>
                          <a:ext uri="{FF2B5EF4-FFF2-40B4-BE49-F238E27FC236}">
                            <a16:creationId xmlns:a16="http://schemas.microsoft.com/office/drawing/2014/main" id="{2B98090C-8D5A-4D7C-939F-99F09767A3C8}"/>
                          </a:ext>
                        </a:extLst>
                      </p:cNvPr>
                      <p:cNvPicPr/>
                      <p:nvPr/>
                    </p:nvPicPr>
                    <p:blipFill>
                      <a:blip r:embed="rId20"/>
                      <a:stretch>
                        <a:fillRect/>
                      </a:stretch>
                    </p:blipFill>
                    <p:spPr>
                      <a:xfrm>
                        <a:off x="9430915" y="1173308"/>
                        <a:ext cx="698500" cy="736600"/>
                      </a:xfrm>
                      <a:prstGeom prst="rect">
                        <a:avLst/>
                      </a:prstGeom>
                    </p:spPr>
                  </p:pic>
                </p:oleObj>
              </mc:Fallback>
            </mc:AlternateContent>
          </a:graphicData>
        </a:graphic>
      </p:graphicFrame>
      <p:graphicFrame>
        <p:nvGraphicFramePr>
          <p:cNvPr id="50" name="Object 49">
            <a:extLst>
              <a:ext uri="{FF2B5EF4-FFF2-40B4-BE49-F238E27FC236}">
                <a16:creationId xmlns:a16="http://schemas.microsoft.com/office/drawing/2014/main" id="{0D964BB3-1602-4566-A489-2F792E5BA7F3}"/>
              </a:ext>
            </a:extLst>
          </p:cNvPr>
          <p:cNvGraphicFramePr>
            <a:graphicFrameLocks noChangeAspect="1"/>
          </p:cNvGraphicFramePr>
          <p:nvPr>
            <p:extLst>
              <p:ext uri="{D42A27DB-BD31-4B8C-83A1-F6EECF244321}">
                <p14:modId xmlns:p14="http://schemas.microsoft.com/office/powerpoint/2010/main" val="642479911"/>
              </p:ext>
            </p:extLst>
          </p:nvPr>
        </p:nvGraphicFramePr>
        <p:xfrm>
          <a:off x="4921250" y="1167864"/>
          <a:ext cx="2349500" cy="723900"/>
        </p:xfrm>
        <a:graphic>
          <a:graphicData uri="http://schemas.openxmlformats.org/presentationml/2006/ole">
            <mc:AlternateContent xmlns:mc="http://schemas.openxmlformats.org/markup-compatibility/2006">
              <mc:Choice xmlns:v="urn:schemas-microsoft-com:vml" Requires="v">
                <p:oleObj name="Equation" r:id="rId21" imgW="2349360" imgH="723600" progId="Equation.DSMT4">
                  <p:embed/>
                </p:oleObj>
              </mc:Choice>
              <mc:Fallback>
                <p:oleObj name="Equation" r:id="rId21" imgW="2349360" imgH="723600" progId="Equation.DSMT4">
                  <p:embed/>
                  <p:pic>
                    <p:nvPicPr>
                      <p:cNvPr id="50" name="Object 49">
                        <a:extLst>
                          <a:ext uri="{FF2B5EF4-FFF2-40B4-BE49-F238E27FC236}">
                            <a16:creationId xmlns:a16="http://schemas.microsoft.com/office/drawing/2014/main" id="{0D964BB3-1602-4566-A489-2F792E5BA7F3}"/>
                          </a:ext>
                        </a:extLst>
                      </p:cNvPr>
                      <p:cNvPicPr/>
                      <p:nvPr/>
                    </p:nvPicPr>
                    <p:blipFill>
                      <a:blip r:embed="rId22"/>
                      <a:stretch>
                        <a:fillRect/>
                      </a:stretch>
                    </p:blipFill>
                    <p:spPr>
                      <a:xfrm>
                        <a:off x="4921250" y="1167864"/>
                        <a:ext cx="2349500" cy="723900"/>
                      </a:xfrm>
                      <a:prstGeom prst="rect">
                        <a:avLst/>
                      </a:prstGeom>
                    </p:spPr>
                  </p:pic>
                </p:oleObj>
              </mc:Fallback>
            </mc:AlternateContent>
          </a:graphicData>
        </a:graphic>
      </p:graphicFrame>
      <p:sp>
        <p:nvSpPr>
          <p:cNvPr id="60" name="Rectangle 59">
            <a:extLst>
              <a:ext uri="{FF2B5EF4-FFF2-40B4-BE49-F238E27FC236}">
                <a16:creationId xmlns:a16="http://schemas.microsoft.com/office/drawing/2014/main" id="{49E20ADC-9985-44C1-A477-113400F3956F}"/>
              </a:ext>
            </a:extLst>
          </p:cNvPr>
          <p:cNvSpPr/>
          <p:nvPr/>
        </p:nvSpPr>
        <p:spPr>
          <a:xfrm>
            <a:off x="7453108" y="1352408"/>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EBD9A383-88AB-4F99-BF6D-C78748BFCB52}"/>
              </a:ext>
            </a:extLst>
          </p:cNvPr>
          <p:cNvSpPr>
            <a:spLocks noGrp="1"/>
          </p:cNvSpPr>
          <p:nvPr>
            <p:ph type="title"/>
          </p:nvPr>
        </p:nvSpPr>
        <p:spPr/>
        <p:txBody>
          <a:bodyPr/>
          <a:lstStyle/>
          <a:p>
            <a:r>
              <a:rPr lang="en-GB" dirty="0"/>
              <a:t>3F-4 Add and subtract fractions within 1</a:t>
            </a:r>
          </a:p>
        </p:txBody>
      </p:sp>
      <p:pic>
        <p:nvPicPr>
          <p:cNvPr id="25" name="Picture 24">
            <a:extLst>
              <a:ext uri="{FF2B5EF4-FFF2-40B4-BE49-F238E27FC236}">
                <a16:creationId xmlns:a16="http://schemas.microsoft.com/office/drawing/2014/main" id="{EB4439AC-605E-43EA-8D67-5FA7BAF7FF80}"/>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383606" y="2161927"/>
            <a:ext cx="1424791" cy="1610419"/>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38215E38-ABAA-40A5-9E7E-0311224A26A0}"/>
                  </a:ext>
                </a:extLst>
              </p:cNvPr>
              <p:cNvSpPr txBox="1">
                <a:spLocks/>
              </p:cNvSpPr>
              <p:nvPr/>
            </p:nvSpPr>
            <p:spPr>
              <a:xfrm>
                <a:off x="623888" y="4330704"/>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What do you think about the equation written here?  Is it true or false?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Why do you think someone might write an answer of </a:t>
                </a:r>
                <a14:m>
                  <m:oMath xmlns:m="http://schemas.openxmlformats.org/officeDocument/2006/math">
                    <m:f>
                      <m:fPr>
                        <m:ctrlPr>
                          <a:rPr kumimoji="0" lang="en-GB" sz="16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16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4</m:t>
                        </m:r>
                      </m:den>
                    </m:f>
                  </m:oMath>
                </a14:m>
                <a:r>
                  <a:rPr kumimoji="0" lang="en-GB" sz="1600" b="0" i="0" u="none" strike="noStrike" kern="1200" cap="none" spc="0" normalizeH="0" baseline="0" noProof="0" dirty="0">
                    <a:ln>
                      <a:noFill/>
                    </a:ln>
                    <a:solidFill>
                      <a:srgbClr val="585858"/>
                    </a:solidFill>
                    <a:effectLst/>
                    <a:uLnTx/>
                    <a:uFillTx/>
                    <a:latin typeface="Arial"/>
                    <a:ea typeface="+mn-ea"/>
                    <a:cs typeface="+mn-cs"/>
                  </a:rPr>
                  <a: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Can you explain why the correct answer is </a:t>
                </a:r>
                <a14:m>
                  <m:oMath xmlns:m="http://schemas.openxmlformats.org/officeDocument/2006/math">
                    <m:f>
                      <m:fPr>
                        <m:ctrlPr>
                          <a:rPr kumimoji="0" lang="en-GB" sz="16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ctrlPr>
                      </m:fPr>
                      <m:num>
                        <m:r>
                          <a:rPr kumimoji="0" lang="en-GB" sz="16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num>
                      <m:den>
                        <m:r>
                          <a:rPr kumimoji="0" lang="en-GB" sz="1600" b="0" i="1" u="none" strike="noStrike" kern="1200" cap="none" spc="0" normalizeH="0" baseline="0" noProof="0" smtClean="0">
                            <a:ln>
                              <a:noFill/>
                            </a:ln>
                            <a:solidFill>
                              <a:srgbClr val="585858"/>
                            </a:solidFill>
                            <a:effectLst/>
                            <a:uLnTx/>
                            <a:uFillTx/>
                            <a:latin typeface="Cambria Math" panose="02040503050406030204" pitchFamily="18" charset="0"/>
                            <a:ea typeface="+mn-ea"/>
                            <a:cs typeface="+mn-cs"/>
                          </a:rPr>
                          <m:t>2</m:t>
                        </m:r>
                      </m:den>
                    </m:f>
                  </m:oMath>
                </a14:m>
                <a:r>
                  <a:rPr kumimoji="0" lang="en-GB" sz="1600" b="0" i="0" u="none" strike="noStrike" kern="1200" cap="none" spc="0" normalizeH="0" baseline="0" noProof="0" dirty="0">
                    <a:ln>
                      <a:noFill/>
                    </a:ln>
                    <a:solidFill>
                      <a:srgbClr val="585858"/>
                    </a:solidFill>
                    <a:effectLst/>
                    <a:uLnTx/>
                    <a:uFillTx/>
                    <a:latin typeface="Arial"/>
                    <a:ea typeface="+mn-ea"/>
                    <a:cs typeface="+mn-cs"/>
                  </a:rPr>
                  <a:t> or one whole?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600" b="0" i="0" u="none" strike="noStrike" kern="1200" cap="none" spc="0" normalizeH="0" baseline="0" noProof="0" dirty="0">
                    <a:ln>
                      <a:noFill/>
                    </a:ln>
                    <a:solidFill>
                      <a:srgbClr val="585858"/>
                    </a:solidFill>
                    <a:effectLst/>
                    <a:uLnTx/>
                    <a:uFillTx/>
                    <a:latin typeface="Arial"/>
                    <a:ea typeface="+mn-ea"/>
                    <a:cs typeface="+mn-cs"/>
                  </a:rPr>
                  <a:t>Do you think the following equations are true or false?  Can you explain your thinking?</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4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4" name="Content Placeholder 2">
                <a:extLst>
                  <a:ext uri="{FF2B5EF4-FFF2-40B4-BE49-F238E27FC236}">
                    <a16:creationId xmlns:a16="http://schemas.microsoft.com/office/drawing/2014/main" id="{38215E38-ABAA-40A5-9E7E-0311224A26A0}"/>
                  </a:ext>
                </a:extLst>
              </p:cNvPr>
              <p:cNvSpPr txBox="1">
                <a:spLocks noRot="1" noChangeAspect="1" noMove="1" noResize="1" noEditPoints="1" noAdjustHandles="1" noChangeArrowheads="1" noChangeShapeType="1" noTextEdit="1"/>
              </p:cNvSpPr>
              <p:nvPr/>
            </p:nvSpPr>
            <p:spPr>
              <a:xfrm>
                <a:off x="623888" y="4330704"/>
                <a:ext cx="10958513" cy="1330321"/>
              </a:xfrm>
              <a:prstGeom prst="rect">
                <a:avLst/>
              </a:prstGeom>
              <a:blipFill>
                <a:blip r:embed="rId25"/>
                <a:stretch>
                  <a:fillRect l="-222" b="-51142"/>
                </a:stretch>
              </a:blipFill>
            </p:spPr>
            <p:txBody>
              <a:bodyPr/>
              <a:lstStyle/>
              <a:p>
                <a:r>
                  <a:rPr lang="en-GB">
                    <a:noFill/>
                  </a:rPr>
                  <a:t> </a:t>
                </a:r>
              </a:p>
            </p:txBody>
          </p:sp>
        </mc:Fallback>
      </mc:AlternateContent>
      <p:sp>
        <p:nvSpPr>
          <p:cNvPr id="3" name="TextBox 19">
            <a:extLst>
              <a:ext uri="{FF2B5EF4-FFF2-40B4-BE49-F238E27FC236}">
                <a16:creationId xmlns:a16="http://schemas.microsoft.com/office/drawing/2014/main" id="{7666C0C6-7137-4DA1-8081-178E5ADF9A85}"/>
              </a:ext>
            </a:extLst>
          </p:cNvPr>
          <p:cNvSpPr txBox="1"/>
          <p:nvPr/>
        </p:nvSpPr>
        <p:spPr>
          <a:xfrm>
            <a:off x="1719291" y="6257875"/>
            <a:ext cx="8172450" cy="338554"/>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6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adding fractions with the same denominator, just add the numerators.</a:t>
            </a:r>
          </a:p>
        </p:txBody>
      </p:sp>
    </p:spTree>
    <p:extLst>
      <p:ext uri="{BB962C8B-B14F-4D97-AF65-F5344CB8AC3E}">
        <p14:creationId xmlns:p14="http://schemas.microsoft.com/office/powerpoint/2010/main" val="374347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childTnLst>
                                </p:cTn>
                              </p:par>
                            </p:childTnLst>
                          </p:cTn>
                        </p:par>
                        <p:par>
                          <p:cTn id="44" fill="hold">
                            <p:stCondLst>
                              <p:cond delay="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3"/>
                                        </p:tgtEl>
                                      </p:cBhvr>
                                    </p:animEffect>
                                    <p:set>
                                      <p:cBhvr>
                                        <p:cTn id="70" dur="1" fill="hold">
                                          <p:stCondLst>
                                            <p:cond delay="499"/>
                                          </p:stCondLst>
                                        </p:cTn>
                                        <p:tgtEl>
                                          <p:spTgt spid="13"/>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21"/>
                                        </p:tgtEl>
                                      </p:cBhvr>
                                    </p:animEffect>
                                    <p:set>
                                      <p:cBhvr>
                                        <p:cTn id="73" dur="1" fill="hold">
                                          <p:stCondLst>
                                            <p:cond delay="499"/>
                                          </p:stCondLst>
                                        </p:cTn>
                                        <p:tgtEl>
                                          <p:spTgt spid="21"/>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2"/>
                                        </p:tgtEl>
                                      </p:cBhvr>
                                    </p:animEffect>
                                    <p:set>
                                      <p:cBhvr>
                                        <p:cTn id="76" dur="1" fill="hold">
                                          <p:stCondLst>
                                            <p:cond delay="499"/>
                                          </p:stCondLst>
                                        </p:cTn>
                                        <p:tgtEl>
                                          <p:spTgt spid="22"/>
                                        </p:tgtEl>
                                        <p:attrNameLst>
                                          <p:attrName>style.visibility</p:attrName>
                                        </p:attrNameLst>
                                      </p:cBhvr>
                                      <p:to>
                                        <p:strVal val="hidden"/>
                                      </p:to>
                                    </p:se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fade">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500"/>
                                        <p:tgtEl>
                                          <p:spTgt spid="4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33"/>
                                        </p:tgtEl>
                                      </p:cBhvr>
                                    </p:animEffect>
                                    <p:set>
                                      <p:cBhvr>
                                        <p:cTn id="100" dur="1" fill="hold">
                                          <p:stCondLst>
                                            <p:cond delay="499"/>
                                          </p:stCondLst>
                                        </p:cTn>
                                        <p:tgtEl>
                                          <p:spTgt spid="33"/>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47"/>
                                        </p:tgtEl>
                                      </p:cBhvr>
                                    </p:animEffect>
                                    <p:set>
                                      <p:cBhvr>
                                        <p:cTn id="103" dur="1" fill="hold">
                                          <p:stCondLst>
                                            <p:cond delay="499"/>
                                          </p:stCondLst>
                                        </p:cTn>
                                        <p:tgtEl>
                                          <p:spTgt spid="47"/>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48"/>
                                        </p:tgtEl>
                                      </p:cBhvr>
                                    </p:animEffect>
                                    <p:set>
                                      <p:cBhvr>
                                        <p:cTn id="109" dur="1" fill="hold">
                                          <p:stCondLst>
                                            <p:cond delay="499"/>
                                          </p:stCondLst>
                                        </p:cTn>
                                        <p:tgtEl>
                                          <p:spTgt spid="48"/>
                                        </p:tgtEl>
                                        <p:attrNameLst>
                                          <p:attrName>style.visibility</p:attrName>
                                        </p:attrNameLst>
                                      </p:cBhvr>
                                      <p:to>
                                        <p:strVal val="hidden"/>
                                      </p:to>
                                    </p:set>
                                  </p:childTnLst>
                                </p:cTn>
                              </p:par>
                            </p:childTnLst>
                          </p:cTn>
                        </p:par>
                        <p:par>
                          <p:cTn id="110" fill="hold">
                            <p:stCondLst>
                              <p:cond delay="500"/>
                            </p:stCondLst>
                            <p:childTnLst>
                              <p:par>
                                <p:cTn id="111" presetID="10" presetClass="entr" presetSubtype="0" fill="hold" nodeType="afterEffect">
                                  <p:stCondLst>
                                    <p:cond delay="0"/>
                                  </p:stCondLst>
                                  <p:childTnLst>
                                    <p:set>
                                      <p:cBhvr>
                                        <p:cTn id="112" dur="1" fill="hold">
                                          <p:stCondLst>
                                            <p:cond delay="0"/>
                                          </p:stCondLst>
                                        </p:cTn>
                                        <p:tgtEl>
                                          <p:spTgt spid="50"/>
                                        </p:tgtEl>
                                        <p:attrNameLst>
                                          <p:attrName>style.visibility</p:attrName>
                                        </p:attrNameLst>
                                      </p:cBhvr>
                                      <p:to>
                                        <p:strVal val="visible"/>
                                      </p:to>
                                    </p:set>
                                    <p:animEffect transition="in" filter="fade">
                                      <p:cBhvr>
                                        <p:cTn id="113" dur="500"/>
                                        <p:tgtEl>
                                          <p:spTgt spid="5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fade">
                                      <p:cBhvr>
                                        <p:cTn id="118" dur="500"/>
                                        <p:tgtEl>
                                          <p:spTgt spid="58"/>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60"/>
                                        </p:tgtEl>
                                        <p:attrNameLst>
                                          <p:attrName>style.visibility</p:attrName>
                                        </p:attrNameLst>
                                      </p:cBhvr>
                                      <p:to>
                                        <p:strVal val="visible"/>
                                      </p:to>
                                    </p:set>
                                    <p:animEffect transition="in" filter="fade">
                                      <p:cBhvr>
                                        <p:cTn id="12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60" grpId="0"/>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3D3FB16-C545-49D5-87A4-E79D53659E4B}"/>
              </a:ext>
            </a:extLst>
          </p:cNvPr>
          <p:cNvSpPr/>
          <p:nvPr/>
        </p:nvSpPr>
        <p:spPr>
          <a:xfrm>
            <a:off x="4668645" y="3050471"/>
            <a:ext cx="444911" cy="76944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4400" b="0" i="0" u="none" strike="noStrike" kern="1200" cap="none" spc="0" normalizeH="0" baseline="0" noProof="0" dirty="0">
                <a:ln>
                  <a:noFill/>
                </a:ln>
                <a:solidFill>
                  <a:srgbClr val="008000"/>
                </a:solidFill>
                <a:effectLst/>
                <a:uLnTx/>
                <a:uFillTx/>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endParaRPr kumimoji="0" lang="en-GB" sz="4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2" name="Object 21">
            <a:extLst>
              <a:ext uri="{FF2B5EF4-FFF2-40B4-BE49-F238E27FC236}">
                <a16:creationId xmlns:a16="http://schemas.microsoft.com/office/drawing/2014/main" id="{697190BF-3B40-489E-8563-9ECA459E1BC6}"/>
              </a:ext>
            </a:extLst>
          </p:cNvPr>
          <p:cNvGraphicFramePr>
            <a:graphicFrameLocks noChangeAspect="1"/>
          </p:cNvGraphicFramePr>
          <p:nvPr/>
        </p:nvGraphicFramePr>
        <p:xfrm>
          <a:off x="2160353" y="2865927"/>
          <a:ext cx="1930400" cy="723900"/>
        </p:xfrm>
        <a:graphic>
          <a:graphicData uri="http://schemas.openxmlformats.org/presentationml/2006/ole">
            <mc:AlternateContent xmlns:mc="http://schemas.openxmlformats.org/markup-compatibility/2006">
              <mc:Choice xmlns:v="urn:schemas-microsoft-com:vml" Requires="v">
                <p:oleObj name="Equation" r:id="rId3" imgW="1930320" imgH="723600" progId="Equation.DSMT4">
                  <p:embed/>
                </p:oleObj>
              </mc:Choice>
              <mc:Fallback>
                <p:oleObj name="Equation" r:id="rId3" imgW="1930320" imgH="723600" progId="Equation.DSMT4">
                  <p:embed/>
                  <p:pic>
                    <p:nvPicPr>
                      <p:cNvPr id="22" name="Object 21">
                        <a:extLst>
                          <a:ext uri="{FF2B5EF4-FFF2-40B4-BE49-F238E27FC236}">
                            <a16:creationId xmlns:a16="http://schemas.microsoft.com/office/drawing/2014/main" id="{697190BF-3B40-489E-8563-9ECA459E1BC6}"/>
                          </a:ext>
                        </a:extLst>
                      </p:cNvPr>
                      <p:cNvPicPr/>
                      <p:nvPr/>
                    </p:nvPicPr>
                    <p:blipFill>
                      <a:blip r:embed="rId4"/>
                      <a:stretch>
                        <a:fillRect/>
                      </a:stretch>
                    </p:blipFill>
                    <p:spPr>
                      <a:xfrm>
                        <a:off x="2160353" y="2865927"/>
                        <a:ext cx="1930400" cy="7239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661207F-3A43-43BB-9296-3C47F58C389B}"/>
              </a:ext>
            </a:extLst>
          </p:cNvPr>
          <p:cNvGraphicFramePr>
            <a:graphicFrameLocks noChangeAspect="1"/>
          </p:cNvGraphicFramePr>
          <p:nvPr/>
        </p:nvGraphicFramePr>
        <p:xfrm>
          <a:off x="2355616" y="2864339"/>
          <a:ext cx="1549400" cy="736600"/>
        </p:xfrm>
        <a:graphic>
          <a:graphicData uri="http://schemas.openxmlformats.org/presentationml/2006/ole">
            <mc:AlternateContent xmlns:mc="http://schemas.openxmlformats.org/markup-compatibility/2006">
              <mc:Choice xmlns:v="urn:schemas-microsoft-com:vml" Requires="v">
                <p:oleObj name="Equation" r:id="rId5" imgW="1549080" imgH="736560" progId="Equation.DSMT4">
                  <p:embed/>
                </p:oleObj>
              </mc:Choice>
              <mc:Fallback>
                <p:oleObj name="Equation" r:id="rId5" imgW="1549080" imgH="736560" progId="Equation.DSMT4">
                  <p:embed/>
                  <p:pic>
                    <p:nvPicPr>
                      <p:cNvPr id="4" name="Object 3">
                        <a:extLst>
                          <a:ext uri="{FF2B5EF4-FFF2-40B4-BE49-F238E27FC236}">
                            <a16:creationId xmlns:a16="http://schemas.microsoft.com/office/drawing/2014/main" id="{D661207F-3A43-43BB-9296-3C47F58C389B}"/>
                          </a:ext>
                        </a:extLst>
                      </p:cNvPr>
                      <p:cNvPicPr/>
                      <p:nvPr/>
                    </p:nvPicPr>
                    <p:blipFill>
                      <a:blip r:embed="rId6"/>
                      <a:stretch>
                        <a:fillRect/>
                      </a:stretch>
                    </p:blipFill>
                    <p:spPr>
                      <a:xfrm>
                        <a:off x="2355616" y="2864339"/>
                        <a:ext cx="1549400" cy="736600"/>
                      </a:xfrm>
                      <a:prstGeom prst="rect">
                        <a:avLst/>
                      </a:prstGeom>
                    </p:spPr>
                  </p:pic>
                </p:oleObj>
              </mc:Fallback>
            </mc:AlternateContent>
          </a:graphicData>
        </a:graphic>
      </p:graphicFrame>
      <p:pic>
        <p:nvPicPr>
          <p:cNvPr id="29" name="Picture 28">
            <a:extLst>
              <a:ext uri="{FF2B5EF4-FFF2-40B4-BE49-F238E27FC236}">
                <a16:creationId xmlns:a16="http://schemas.microsoft.com/office/drawing/2014/main" id="{E2B69B1A-5C7D-4702-AE6B-81F65FAE531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4804012" y="3238738"/>
            <a:ext cx="381000" cy="392906"/>
          </a:xfrm>
          <a:prstGeom prst="rect">
            <a:avLst/>
          </a:prstGeom>
        </p:spPr>
      </p:pic>
      <p:graphicFrame>
        <p:nvGraphicFramePr>
          <p:cNvPr id="6" name="Object 5">
            <a:extLst>
              <a:ext uri="{FF2B5EF4-FFF2-40B4-BE49-F238E27FC236}">
                <a16:creationId xmlns:a16="http://schemas.microsoft.com/office/drawing/2014/main" id="{A4221670-8A7C-4593-8484-2B1C5DB72F0B}"/>
              </a:ext>
            </a:extLst>
          </p:cNvPr>
          <p:cNvGraphicFramePr>
            <a:graphicFrameLocks noChangeAspect="1"/>
          </p:cNvGraphicFramePr>
          <p:nvPr/>
        </p:nvGraphicFramePr>
        <p:xfrm>
          <a:off x="2365141" y="4051789"/>
          <a:ext cx="1536700" cy="723900"/>
        </p:xfrm>
        <a:graphic>
          <a:graphicData uri="http://schemas.openxmlformats.org/presentationml/2006/ole">
            <mc:AlternateContent xmlns:mc="http://schemas.openxmlformats.org/markup-compatibility/2006">
              <mc:Choice xmlns:v="urn:schemas-microsoft-com:vml" Requires="v">
                <p:oleObj name="Equation" r:id="rId8" imgW="1536480" imgH="723600" progId="Equation.DSMT4">
                  <p:embed/>
                </p:oleObj>
              </mc:Choice>
              <mc:Fallback>
                <p:oleObj name="Equation" r:id="rId8" imgW="1536480" imgH="723600" progId="Equation.DSMT4">
                  <p:embed/>
                  <p:pic>
                    <p:nvPicPr>
                      <p:cNvPr id="6" name="Object 5">
                        <a:extLst>
                          <a:ext uri="{FF2B5EF4-FFF2-40B4-BE49-F238E27FC236}">
                            <a16:creationId xmlns:a16="http://schemas.microsoft.com/office/drawing/2014/main" id="{A4221670-8A7C-4593-8484-2B1C5DB72F0B}"/>
                          </a:ext>
                        </a:extLst>
                      </p:cNvPr>
                      <p:cNvPicPr/>
                      <p:nvPr/>
                    </p:nvPicPr>
                    <p:blipFill>
                      <a:blip r:embed="rId9"/>
                      <a:stretch>
                        <a:fillRect/>
                      </a:stretch>
                    </p:blipFill>
                    <p:spPr>
                      <a:xfrm>
                        <a:off x="2365141" y="4051789"/>
                        <a:ext cx="1536700" cy="7239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DC84E5B1-F1B4-4205-834E-128597ACBDC0}"/>
              </a:ext>
            </a:extLst>
          </p:cNvPr>
          <p:cNvGraphicFramePr>
            <a:graphicFrameLocks noChangeAspect="1"/>
          </p:cNvGraphicFramePr>
          <p:nvPr/>
        </p:nvGraphicFramePr>
        <p:xfrm>
          <a:off x="1738078" y="2875452"/>
          <a:ext cx="2794000" cy="736600"/>
        </p:xfrm>
        <a:graphic>
          <a:graphicData uri="http://schemas.openxmlformats.org/presentationml/2006/ole">
            <mc:AlternateContent xmlns:mc="http://schemas.openxmlformats.org/markup-compatibility/2006">
              <mc:Choice xmlns:v="urn:schemas-microsoft-com:vml" Requires="v">
                <p:oleObj name="Equation" r:id="rId10" imgW="2793960" imgH="736560" progId="Equation.DSMT4">
                  <p:embed/>
                </p:oleObj>
              </mc:Choice>
              <mc:Fallback>
                <p:oleObj name="Equation" r:id="rId10" imgW="2793960" imgH="736560" progId="Equation.DSMT4">
                  <p:embed/>
                  <p:pic>
                    <p:nvPicPr>
                      <p:cNvPr id="8" name="Object 7">
                        <a:extLst>
                          <a:ext uri="{FF2B5EF4-FFF2-40B4-BE49-F238E27FC236}">
                            <a16:creationId xmlns:a16="http://schemas.microsoft.com/office/drawing/2014/main" id="{DC84E5B1-F1B4-4205-834E-128597ACBDC0}"/>
                          </a:ext>
                        </a:extLst>
                      </p:cNvPr>
                      <p:cNvPicPr/>
                      <p:nvPr/>
                    </p:nvPicPr>
                    <p:blipFill>
                      <a:blip r:embed="rId11"/>
                      <a:stretch>
                        <a:fillRect/>
                      </a:stretch>
                    </p:blipFill>
                    <p:spPr>
                      <a:xfrm>
                        <a:off x="1738078" y="2875452"/>
                        <a:ext cx="2794000" cy="7366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95E34E3-9BD4-4FA5-AB23-B35A93F8E858}"/>
              </a:ext>
            </a:extLst>
          </p:cNvPr>
          <p:cNvGraphicFramePr>
            <a:graphicFrameLocks noChangeAspect="1"/>
          </p:cNvGraphicFramePr>
          <p:nvPr/>
        </p:nvGraphicFramePr>
        <p:xfrm>
          <a:off x="1728553" y="4064489"/>
          <a:ext cx="2794000" cy="736600"/>
        </p:xfrm>
        <a:graphic>
          <a:graphicData uri="http://schemas.openxmlformats.org/presentationml/2006/ole">
            <mc:AlternateContent xmlns:mc="http://schemas.openxmlformats.org/markup-compatibility/2006">
              <mc:Choice xmlns:v="urn:schemas-microsoft-com:vml" Requires="v">
                <p:oleObj name="Equation" r:id="rId12" imgW="2793960" imgH="736560" progId="Equation.DSMT4">
                  <p:embed/>
                </p:oleObj>
              </mc:Choice>
              <mc:Fallback>
                <p:oleObj name="Equation" r:id="rId12" imgW="2793960" imgH="736560" progId="Equation.DSMT4">
                  <p:embed/>
                  <p:pic>
                    <p:nvPicPr>
                      <p:cNvPr id="10" name="Object 9">
                        <a:extLst>
                          <a:ext uri="{FF2B5EF4-FFF2-40B4-BE49-F238E27FC236}">
                            <a16:creationId xmlns:a16="http://schemas.microsoft.com/office/drawing/2014/main" id="{195E34E3-9BD4-4FA5-AB23-B35A93F8E858}"/>
                          </a:ext>
                        </a:extLst>
                      </p:cNvPr>
                      <p:cNvPicPr/>
                      <p:nvPr/>
                    </p:nvPicPr>
                    <p:blipFill>
                      <a:blip r:embed="rId13"/>
                      <a:stretch>
                        <a:fillRect/>
                      </a:stretch>
                    </p:blipFill>
                    <p:spPr>
                      <a:xfrm>
                        <a:off x="1728553" y="4064489"/>
                        <a:ext cx="2794000" cy="7366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C82BE18A-525D-4DFC-848F-51AB871DB81D}"/>
              </a:ext>
            </a:extLst>
          </p:cNvPr>
          <p:cNvGraphicFramePr>
            <a:graphicFrameLocks noChangeAspect="1"/>
          </p:cNvGraphicFramePr>
          <p:nvPr/>
        </p:nvGraphicFramePr>
        <p:xfrm>
          <a:off x="2415941" y="2891327"/>
          <a:ext cx="1460500" cy="736600"/>
        </p:xfrm>
        <a:graphic>
          <a:graphicData uri="http://schemas.openxmlformats.org/presentationml/2006/ole">
            <mc:AlternateContent xmlns:mc="http://schemas.openxmlformats.org/markup-compatibility/2006">
              <mc:Choice xmlns:v="urn:schemas-microsoft-com:vml" Requires="v">
                <p:oleObj name="Equation" r:id="rId14" imgW="1460160" imgH="736560" progId="Equation.DSMT4">
                  <p:embed/>
                </p:oleObj>
              </mc:Choice>
              <mc:Fallback>
                <p:oleObj name="Equation" r:id="rId14" imgW="1460160" imgH="736560" progId="Equation.DSMT4">
                  <p:embed/>
                  <p:pic>
                    <p:nvPicPr>
                      <p:cNvPr id="13" name="Object 12">
                        <a:extLst>
                          <a:ext uri="{FF2B5EF4-FFF2-40B4-BE49-F238E27FC236}">
                            <a16:creationId xmlns:a16="http://schemas.microsoft.com/office/drawing/2014/main" id="{C82BE18A-525D-4DFC-848F-51AB871DB81D}"/>
                          </a:ext>
                        </a:extLst>
                      </p:cNvPr>
                      <p:cNvPicPr/>
                      <p:nvPr/>
                    </p:nvPicPr>
                    <p:blipFill>
                      <a:blip r:embed="rId15"/>
                      <a:stretch>
                        <a:fillRect/>
                      </a:stretch>
                    </p:blipFill>
                    <p:spPr>
                      <a:xfrm>
                        <a:off x="2415941" y="2891327"/>
                        <a:ext cx="1460500" cy="7366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67A802D1-5145-471F-BCC6-DA6E56133E6D}"/>
              </a:ext>
            </a:extLst>
          </p:cNvPr>
          <p:cNvGraphicFramePr>
            <a:graphicFrameLocks noChangeAspect="1"/>
          </p:cNvGraphicFramePr>
          <p:nvPr/>
        </p:nvGraphicFramePr>
        <p:xfrm>
          <a:off x="2006366" y="2891327"/>
          <a:ext cx="2260600" cy="736600"/>
        </p:xfrm>
        <a:graphic>
          <a:graphicData uri="http://schemas.openxmlformats.org/presentationml/2006/ole">
            <mc:AlternateContent xmlns:mc="http://schemas.openxmlformats.org/markup-compatibility/2006">
              <mc:Choice xmlns:v="urn:schemas-microsoft-com:vml" Requires="v">
                <p:oleObj name="Equation" r:id="rId16" imgW="2260440" imgH="736560" progId="Equation.DSMT4">
                  <p:embed/>
                </p:oleObj>
              </mc:Choice>
              <mc:Fallback>
                <p:oleObj name="Equation" r:id="rId16" imgW="2260440" imgH="736560" progId="Equation.DSMT4">
                  <p:embed/>
                  <p:pic>
                    <p:nvPicPr>
                      <p:cNvPr id="16" name="Object 15">
                        <a:extLst>
                          <a:ext uri="{FF2B5EF4-FFF2-40B4-BE49-F238E27FC236}">
                            <a16:creationId xmlns:a16="http://schemas.microsoft.com/office/drawing/2014/main" id="{67A802D1-5145-471F-BCC6-DA6E56133E6D}"/>
                          </a:ext>
                        </a:extLst>
                      </p:cNvPr>
                      <p:cNvPicPr/>
                      <p:nvPr/>
                    </p:nvPicPr>
                    <p:blipFill>
                      <a:blip r:embed="rId17"/>
                      <a:stretch>
                        <a:fillRect/>
                      </a:stretch>
                    </p:blipFill>
                    <p:spPr>
                      <a:xfrm>
                        <a:off x="2006366" y="2891327"/>
                        <a:ext cx="2260600" cy="736600"/>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DE4AE19-B727-47DA-A928-8E5F91E700C3}"/>
              </a:ext>
            </a:extLst>
          </p:cNvPr>
          <p:cNvSpPr>
            <a:spLocks noGrp="1"/>
          </p:cNvSpPr>
          <p:nvPr>
            <p:ph type="title"/>
          </p:nvPr>
        </p:nvSpPr>
        <p:spPr/>
        <p:txBody>
          <a:bodyPr/>
          <a:lstStyle/>
          <a:p>
            <a:r>
              <a:rPr lang="en-GB" dirty="0"/>
              <a:t>3F-4 Add and subtract fractions within 1</a:t>
            </a:r>
          </a:p>
        </p:txBody>
      </p:sp>
      <p:sp>
        <p:nvSpPr>
          <p:cNvPr id="3" name="TextBox 19">
            <a:extLst>
              <a:ext uri="{FF2B5EF4-FFF2-40B4-BE49-F238E27FC236}">
                <a16:creationId xmlns:a16="http://schemas.microsoft.com/office/drawing/2014/main" id="{823FF556-472E-4C97-96F4-DB65F74102F2}"/>
              </a:ext>
            </a:extLst>
          </p:cNvPr>
          <p:cNvSpPr txBox="1"/>
          <p:nvPr/>
        </p:nvSpPr>
        <p:spPr>
          <a:xfrm>
            <a:off x="6129338" y="3465969"/>
            <a:ext cx="5390390"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When subtracting fractions with the same denominator, just subtract the numerators.</a:t>
            </a:r>
          </a:p>
        </p:txBody>
      </p:sp>
      <p:sp>
        <p:nvSpPr>
          <p:cNvPr id="5" name="Content Placeholder 2">
            <a:extLst>
              <a:ext uri="{FF2B5EF4-FFF2-40B4-BE49-F238E27FC236}">
                <a16:creationId xmlns:a16="http://schemas.microsoft.com/office/drawing/2014/main" id="{7BB6056A-630E-4DF3-92EE-04E07E2F2498}"/>
              </a:ext>
            </a:extLst>
          </p:cNvPr>
          <p:cNvSpPr txBox="1">
            <a:spLocks/>
          </p:cNvSpPr>
          <p:nvPr/>
        </p:nvSpPr>
        <p:spPr>
          <a:xfrm>
            <a:off x="6192012" y="1567970"/>
            <a:ext cx="5390389" cy="167076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Do you think the following equations are true or false?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You could draw a model to explain your thinking.</a:t>
            </a:r>
          </a:p>
          <a:p>
            <a:pPr marL="0" marR="0" lvl="0" indent="0" algn="l" defTabSz="914400" rtl="0" eaLnBrk="0" fontAlgn="base" latinLnBrk="0" hangingPunct="0">
              <a:lnSpc>
                <a:spcPct val="120000"/>
              </a:lnSpc>
              <a:spcBef>
                <a:spcPts val="600"/>
              </a:spcBef>
              <a:spcAft>
                <a:spcPts val="600"/>
              </a:spcAft>
              <a:buClr>
                <a:srgbClr val="00628C"/>
              </a:buClr>
              <a:buSzTx/>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59257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4"/>
                                        </p:tgtEl>
                                      </p:cBhvr>
                                    </p:animEffect>
                                    <p:set>
                                      <p:cBhvr>
                                        <p:cTn id="38" dur="1" fill="hold">
                                          <p:stCondLst>
                                            <p:cond delay="499"/>
                                          </p:stCondLst>
                                        </p:cTn>
                                        <p:tgtEl>
                                          <p:spTgt spid="4"/>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9"/>
                                        </p:tgtEl>
                                      </p:cBhvr>
                                    </p:animEffect>
                                    <p:set>
                                      <p:cBhvr>
                                        <p:cTn id="41" dur="1" fill="hold">
                                          <p:stCondLst>
                                            <p:cond delay="499"/>
                                          </p:stCondLst>
                                        </p:cTn>
                                        <p:tgtEl>
                                          <p:spTgt spid="29"/>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childTnLst>
                          </p:cTn>
                        </p:par>
                        <p:par>
                          <p:cTn id="45" fill="hold">
                            <p:stCondLst>
                              <p:cond delay="5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9"/>
                                        </p:tgtEl>
                                      </p:cBhvr>
                                    </p:animEffect>
                                    <p:set>
                                      <p:cBhvr>
                                        <p:cTn id="66" dur="1" fill="hold">
                                          <p:stCondLst>
                                            <p:cond delay="499"/>
                                          </p:stCondLst>
                                        </p:cTn>
                                        <p:tgtEl>
                                          <p:spTgt spid="2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0"/>
                                        </p:tgtEl>
                                      </p:cBhvr>
                                    </p:animEffect>
                                    <p:set>
                                      <p:cBhvr>
                                        <p:cTn id="69" dur="1" fill="hold">
                                          <p:stCondLst>
                                            <p:cond delay="499"/>
                                          </p:stCondLst>
                                        </p:cTn>
                                        <p:tgtEl>
                                          <p:spTgt spid="10"/>
                                        </p:tgtEl>
                                        <p:attrNameLst>
                                          <p:attrName>style.visibility</p:attrName>
                                        </p:attrNameLst>
                                      </p:cBhvr>
                                      <p:to>
                                        <p:strVal val="hidden"/>
                                      </p:to>
                                    </p:se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2"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3" nodeType="clickEffect">
                                  <p:stCondLst>
                                    <p:cond delay="0"/>
                                  </p:stCondLst>
                                  <p:childTnLst>
                                    <p:animEffect transition="out" filter="fade">
                                      <p:cBhvr>
                                        <p:cTn id="82" dur="500"/>
                                        <p:tgtEl>
                                          <p:spTgt spid="21"/>
                                        </p:tgtEl>
                                      </p:cBhvr>
                                    </p:animEffect>
                                    <p:set>
                                      <p:cBhvr>
                                        <p:cTn id="83" dur="1" fill="hold">
                                          <p:stCondLst>
                                            <p:cond delay="499"/>
                                          </p:stCondLst>
                                        </p:cTn>
                                        <p:tgtEl>
                                          <p:spTgt spid="21"/>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13"/>
                                        </p:tgtEl>
                                      </p:cBhvr>
                                    </p:animEffect>
                                    <p:set>
                                      <p:cBhvr>
                                        <p:cTn id="86" dur="1" fill="hold">
                                          <p:stCondLst>
                                            <p:cond delay="499"/>
                                          </p:stCondLst>
                                        </p:cTn>
                                        <p:tgtEl>
                                          <p:spTgt spid="13"/>
                                        </p:tgtEl>
                                        <p:attrNameLst>
                                          <p:attrName>style.visibility</p:attrName>
                                        </p:attrNameLst>
                                      </p:cBhvr>
                                      <p:to>
                                        <p:strVal val="hidden"/>
                                      </p:to>
                                    </p:set>
                                  </p:childTnLst>
                                </p:cTn>
                              </p:par>
                            </p:childTnLst>
                          </p:cTn>
                        </p:par>
                        <p:par>
                          <p:cTn id="87" fill="hold">
                            <p:stCondLst>
                              <p:cond delay="500"/>
                            </p:stCondLst>
                            <p:childTnLst>
                              <p:par>
                                <p:cTn id="88" presetID="10" presetClass="entr" presetSubtype="0" fill="hold" nodeType="afterEffect">
                                  <p:stCondLst>
                                    <p:cond delay="0"/>
                                  </p:stCondLst>
                                  <p:childTnLst>
                                    <p:set>
                                      <p:cBhvr>
                                        <p:cTn id="89" dur="1" fill="hold">
                                          <p:stCondLst>
                                            <p:cond delay="0"/>
                                          </p:stCondLst>
                                        </p:cTn>
                                        <p:tgtEl>
                                          <p:spTgt spid="16"/>
                                        </p:tgtEl>
                                        <p:attrNameLst>
                                          <p:attrName>style.visibility</p:attrName>
                                        </p:attrNameLst>
                                      </p:cBhvr>
                                      <p:to>
                                        <p:strVal val="visible"/>
                                      </p:to>
                                    </p:set>
                                    <p:animEffect transition="in" filter="fade">
                                      <p:cBhvr>
                                        <p:cTn id="90" dur="500"/>
                                        <p:tgtEl>
                                          <p:spTgt spid="1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4" nodeType="click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3.4 Adding and subtracting within one whole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3F-4: Linked mastery PD materials</a:t>
            </a:r>
          </a:p>
        </p:txBody>
      </p:sp>
      <p:pic>
        <p:nvPicPr>
          <p:cNvPr id="3" name="Picture 2">
            <a:extLst>
              <a:ext uri="{FF2B5EF4-FFF2-40B4-BE49-F238E27FC236}">
                <a16:creationId xmlns:a16="http://schemas.microsoft.com/office/drawing/2014/main" id="{C4E9E186-42E1-471E-A18F-A53B6BCD5A5E}"/>
              </a:ext>
            </a:extLst>
          </p:cNvPr>
          <p:cNvPicPr>
            <a:picLocks noChangeAspect="1"/>
          </p:cNvPicPr>
          <p:nvPr/>
        </p:nvPicPr>
        <p:blipFill>
          <a:blip r:embed="rId4"/>
          <a:stretch>
            <a:fillRect/>
          </a:stretch>
        </p:blipFill>
        <p:spPr>
          <a:xfrm>
            <a:off x="1206701" y="1002433"/>
            <a:ext cx="3693776" cy="5259146"/>
          </a:xfrm>
          <a:prstGeom prst="rect">
            <a:avLst/>
          </a:prstGeom>
          <a:ln>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115D674-816B-40BE-BE2D-A36D9440E3D5}"/>
              </a:ext>
            </a:extLst>
          </p:cNvPr>
          <p:cNvSpPr txBox="1"/>
          <p:nvPr/>
        </p:nvSpPr>
        <p:spPr>
          <a:xfrm>
            <a:off x="638347" y="2776867"/>
            <a:ext cx="2639441" cy="646331"/>
          </a:xfrm>
          <a:prstGeom prst="rect">
            <a:avLst/>
          </a:prstGeom>
          <a:noFill/>
        </p:spPr>
        <p:txBody>
          <a:bodyPr wrap="square">
            <a:spAutoFit/>
          </a:bodyPr>
          <a:lstStyle/>
          <a:p>
            <a:pPr algn="ctr">
              <a:buNone/>
            </a:pPr>
            <a:r>
              <a:rPr lang="en-GB" sz="1200" b="1" dirty="0">
                <a:solidFill>
                  <a:schemeClr val="bg2"/>
                </a:solidFill>
              </a:rPr>
              <a:t>Begin to write repeated addition equations to represent non-unit fractions</a:t>
            </a:r>
          </a:p>
        </p:txBody>
      </p:sp>
      <p:sp>
        <p:nvSpPr>
          <p:cNvPr id="18" name="TextBox 17">
            <a:extLst>
              <a:ext uri="{FF2B5EF4-FFF2-40B4-BE49-F238E27FC236}">
                <a16:creationId xmlns:a16="http://schemas.microsoft.com/office/drawing/2014/main" id="{1BA6CC45-C6AB-4225-9D7A-34FA42058A1B}"/>
              </a:ext>
            </a:extLst>
          </p:cNvPr>
          <p:cNvSpPr txBox="1"/>
          <p:nvPr/>
        </p:nvSpPr>
        <p:spPr>
          <a:xfrm>
            <a:off x="3301632" y="2776867"/>
            <a:ext cx="2775254" cy="461665"/>
          </a:xfrm>
          <a:prstGeom prst="rect">
            <a:avLst/>
          </a:prstGeom>
          <a:noFill/>
        </p:spPr>
        <p:txBody>
          <a:bodyPr wrap="square">
            <a:spAutoFit/>
          </a:bodyPr>
          <a:lstStyle/>
          <a:p>
            <a:pPr algn="ctr">
              <a:buNone/>
            </a:pPr>
            <a:r>
              <a:rPr lang="en-GB" sz="1200" b="1" dirty="0">
                <a:solidFill>
                  <a:schemeClr val="bg2"/>
                </a:solidFill>
              </a:rPr>
              <a:t>Practise writing repeated addition equations of unit fractions.</a:t>
            </a:r>
          </a:p>
        </p:txBody>
      </p:sp>
      <p:sp>
        <p:nvSpPr>
          <p:cNvPr id="26" name="Title 25">
            <a:extLst>
              <a:ext uri="{FF2B5EF4-FFF2-40B4-BE49-F238E27FC236}">
                <a16:creationId xmlns:a16="http://schemas.microsoft.com/office/drawing/2014/main" id="{A2D37910-C94C-4F05-BD00-4984628B1146}"/>
              </a:ext>
            </a:extLst>
          </p:cNvPr>
          <p:cNvSpPr>
            <a:spLocks noGrp="1"/>
          </p:cNvSpPr>
          <p:nvPr>
            <p:ph type="title"/>
          </p:nvPr>
        </p:nvSpPr>
        <p:spPr/>
        <p:txBody>
          <a:bodyPr/>
          <a:lstStyle/>
          <a:p>
            <a:r>
              <a:rPr lang="en-GB" sz="2400" dirty="0"/>
              <a:t>3F-4 Linked video lessons</a:t>
            </a:r>
          </a:p>
        </p:txBody>
      </p:sp>
      <p:sp>
        <p:nvSpPr>
          <p:cNvPr id="30" name="TextBox 29">
            <a:extLst>
              <a:ext uri="{FF2B5EF4-FFF2-40B4-BE49-F238E27FC236}">
                <a16:creationId xmlns:a16="http://schemas.microsoft.com/office/drawing/2014/main" id="{30E517DC-57DB-41D1-AB1B-DF052133A7B6}"/>
              </a:ext>
            </a:extLst>
          </p:cNvPr>
          <p:cNvSpPr txBox="1"/>
          <p:nvPr/>
        </p:nvSpPr>
        <p:spPr>
          <a:xfrm>
            <a:off x="624108" y="969155"/>
            <a:ext cx="7297324" cy="338554"/>
          </a:xfrm>
          <a:prstGeom prst="rect">
            <a:avLst/>
          </a:prstGeom>
          <a:noFill/>
        </p:spPr>
        <p:txBody>
          <a:bodyPr wrap="square">
            <a:spAutoFit/>
          </a:bodyPr>
          <a:lstStyle/>
          <a:p>
            <a:pPr>
              <a:buNone/>
            </a:pPr>
            <a:r>
              <a:rPr lang="en-GB" sz="1600" b="1" dirty="0">
                <a:solidFill>
                  <a:schemeClr val="bg2"/>
                </a:solidFill>
                <a:latin typeface="Arial" panose="020B0604020202020204" pitchFamily="34" charset="0"/>
                <a:cs typeface="Arial" panose="020B0604020202020204" pitchFamily="34" charset="0"/>
                <a:hlinkClick r:id="rId3"/>
              </a:rPr>
              <a:t>Lower Key Stage 2 Fractions 3</a:t>
            </a:r>
            <a:endParaRPr lang="en-GB" sz="1600" b="1" dirty="0">
              <a:solidFill>
                <a:schemeClr val="bg2"/>
              </a:solidFill>
              <a:latin typeface="Arial" panose="020B0604020202020204" pitchFamily="34" charset="0"/>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B1223086-2132-4F17-9DD9-789D40111B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014" y="1408080"/>
            <a:ext cx="1984248" cy="11160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0A505FB6-7A94-48F7-938D-E6D08811A1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6589" y="1408080"/>
            <a:ext cx="1984248" cy="1116000"/>
          </a:xfrm>
          <a:prstGeom prst="rect">
            <a:avLst/>
          </a:prstGeom>
        </p:spPr>
      </p:pic>
    </p:spTree>
    <p:extLst>
      <p:ext uri="{BB962C8B-B14F-4D97-AF65-F5344CB8AC3E}">
        <p14:creationId xmlns:p14="http://schemas.microsoft.com/office/powerpoint/2010/main" val="2511193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Add and subtract fractions within 1</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   3F-4 </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745585"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3F-4 Add and subtract fractions within 1</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
        <p:nvSpPr>
          <p:cNvPr id="3" name="Title 2">
            <a:extLst>
              <a:ext uri="{FF2B5EF4-FFF2-40B4-BE49-F238E27FC236}">
                <a16:creationId xmlns:a16="http://schemas.microsoft.com/office/drawing/2014/main" id="{63B54FA1-0EAE-4F2A-964A-807067EFA1D6}"/>
              </a:ext>
            </a:extLst>
          </p:cNvPr>
          <p:cNvSpPr>
            <a:spLocks noGrp="1"/>
          </p:cNvSpPr>
          <p:nvPr>
            <p:ph type="title"/>
          </p:nvPr>
        </p:nvSpPr>
        <p:spPr>
          <a:xfrm flipV="1">
            <a:off x="11856640" y="104757"/>
            <a:ext cx="45719" cy="45719"/>
          </a:xfrm>
        </p:spPr>
        <p:txBody>
          <a:bodyPr/>
          <a:lstStyle/>
          <a:p>
            <a:endParaRPr lang="en-GB" dirty="0"/>
          </a:p>
        </p:txBody>
      </p:sp>
    </p:spTree>
    <p:custDataLst>
      <p:tags r:id="rId1"/>
    </p:custDataLst>
    <p:extLst>
      <p:ext uri="{BB962C8B-B14F-4D97-AF65-F5344CB8AC3E}">
        <p14:creationId xmlns:p14="http://schemas.microsoft.com/office/powerpoint/2010/main" val="18435058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6.1|3.4|6.4"/>
</p:tagLst>
</file>

<file path=ppt/tags/tag3.xml><?xml version="1.0" encoding="utf-8"?>
<p:tagLst xmlns:a="http://schemas.openxmlformats.org/drawingml/2006/main" xmlns:r="http://schemas.openxmlformats.org/officeDocument/2006/relationships" xmlns:p="http://schemas.openxmlformats.org/presentationml/2006/main">
  <p:tag name="TIMING" val="|8|1.8|2.1"/>
</p:tagLst>
</file>

<file path=ppt/tags/tag4.xml><?xml version="1.0" encoding="utf-8"?>
<p:tagLst xmlns:a="http://schemas.openxmlformats.org/drawingml/2006/main" xmlns:r="http://schemas.openxmlformats.org/officeDocument/2006/relationships" xmlns:p="http://schemas.openxmlformats.org/presentationml/2006/main">
  <p:tag name="TIMING" val="|8|1.8|2.1"/>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48F59ED-0B5F-424E-A1AE-8CFAC888C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3.xml><?xml version="1.0" encoding="utf-8"?>
<ds:datastoreItem xmlns:ds="http://schemas.openxmlformats.org/officeDocument/2006/customXml" ds:itemID="{F52F4355-41EF-4DA9-B998-C6511E367AD2}">
  <ds:schemaRefs>
    <ds:schemaRef ds:uri="92be446a-fb96-41da-bd3a-8b4d582e422e"/>
    <ds:schemaRef ds:uri="9a54f591-ca81-4d3f-b3c2-6f30af17eb50"/>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1640</Words>
  <Application>Microsoft Office PowerPoint</Application>
  <PresentationFormat>Widescreen</PresentationFormat>
  <Paragraphs>181</Paragraphs>
  <Slides>30</Slides>
  <Notes>25</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8" baseType="lpstr">
      <vt:lpstr>Arial</vt:lpstr>
      <vt:lpstr>Calibri</vt:lpstr>
      <vt:lpstr>Calibri Light</vt:lpstr>
      <vt:lpstr>Cambria Math</vt:lpstr>
      <vt:lpstr>Myriad Pro</vt:lpstr>
      <vt:lpstr>Custom Design</vt:lpstr>
      <vt:lpstr>nctem1</vt:lpstr>
      <vt:lpstr>Equation</vt:lpstr>
      <vt:lpstr>PowerPoint Presentation</vt:lpstr>
      <vt:lpstr>3F-4  Add and subtract fractions with the same denominator, within 1. </vt:lpstr>
      <vt:lpstr>3F-4: Linked mastery PD materials</vt:lpstr>
      <vt:lpstr>3F-4 Linked video lessons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3F-4 Add and subtract fractions within 1 </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3F-4 Add and subtract fractions within 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13</cp:revision>
  <dcterms:created xsi:type="dcterms:W3CDTF">2020-08-07T06:29:50Z</dcterms:created>
  <dcterms:modified xsi:type="dcterms:W3CDTF">2022-11-10T14:38:50Z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