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2"/>
  </p:notesMasterIdLst>
  <p:sldIdLst>
    <p:sldId id="257" r:id="rId6"/>
    <p:sldId id="263" r:id="rId7"/>
    <p:sldId id="474" r:id="rId8"/>
    <p:sldId id="472" r:id="rId9"/>
    <p:sldId id="298" r:id="rId10"/>
    <p:sldId id="267" r:id="rId11"/>
    <p:sldId id="469" r:id="rId12"/>
    <p:sldId id="470" r:id="rId13"/>
    <p:sldId id="486" r:id="rId14"/>
    <p:sldId id="622" r:id="rId15"/>
    <p:sldId id="616" r:id="rId16"/>
    <p:sldId id="386" r:id="rId17"/>
    <p:sldId id="623" r:id="rId18"/>
    <p:sldId id="624" r:id="rId19"/>
    <p:sldId id="456" r:id="rId20"/>
    <p:sldId id="4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628E6-3533-4E21-A8AC-235854B0AB6D}" v="49" dt="2020-08-29T12:49:37.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dirty="0"/>
              </a:p>
            </p:txBody>
          </p:sp>
        </mc:Choice>
        <mc:Fallback xmlns="">
          <p:sp>
            <p:nvSpPr>
              <p:cNvPr id="3" name="Notes Placeholder 2"/>
              <p:cNvSpPr>
                <a:spLocks noGrp="1"/>
              </p:cNvSpPr>
              <p:nvPr>
                <p:ph type="body" idx="1"/>
              </p:nvPr>
            </p:nvSpPr>
            <p:spPr/>
            <p:txBody>
              <a:bodyPr/>
              <a:lstStyle/>
              <a:p>
                <a:r>
                  <a:rPr lang="en-GB" dirty="0"/>
                  <a:t>Pupils should link finding a unit of a fraction of a quantity to partitive division – the sharing of a</a:t>
                </a:r>
                <a:r>
                  <a:rPr lang="en-GB" baseline="0" dirty="0"/>
                  <a:t> quantity into </a:t>
                </a:r>
                <a:r>
                  <a:rPr lang="en-GB" baseline="0" dirty="0" err="1"/>
                  <a:t>eual</a:t>
                </a:r>
                <a:r>
                  <a:rPr lang="en-GB" baseline="0" dirty="0"/>
                  <a:t> parts.  </a:t>
                </a:r>
                <a:r>
                  <a:rPr lang="en-GB" dirty="0"/>
                  <a:t>Pupils should use their known division facts to calculate fractions of a quantity.  Pupils know that 15 divided by 5 is 3, so </a:t>
                </a:r>
                <a:r>
                  <a:rPr lang="en-GB" b="0" i="0">
                    <a:latin typeface="Cambria Math" panose="02040503050406030204" pitchFamily="18" charset="0"/>
                  </a:rPr>
                  <a:t>1/5</a:t>
                </a:r>
                <a:r>
                  <a:rPr lang="en-GB" b="0" dirty="0"/>
                  <a:t> of 15 is 3.  Pupils should only find fractions of quantities which correspond to a known division fact so that the focus is on the concept not</a:t>
                </a:r>
                <a:r>
                  <a:rPr lang="en-GB" b="0" baseline="0" dirty="0"/>
                  <a:t> the calculation.</a:t>
                </a:r>
                <a:endParaRPr lang="en-GB" b="0" dirty="0"/>
              </a:p>
              <a:p>
                <a:r>
                  <a:rPr lang="en-GB" dirty="0"/>
                  <a:t>  </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686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4</a:t>
            </a:fld>
            <a:endParaRPr lang="en-GB" dirty="0"/>
          </a:p>
        </p:txBody>
      </p:sp>
    </p:spTree>
    <p:extLst>
      <p:ext uri="{BB962C8B-B14F-4D97-AF65-F5344CB8AC3E}">
        <p14:creationId xmlns:p14="http://schemas.microsoft.com/office/powerpoint/2010/main" val="288805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602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176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1476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dirty="0"/>
              </a:p>
            </p:txBody>
          </p:sp>
        </mc:Choice>
        <mc:Fallback xmlns="">
          <p:sp>
            <p:nvSpPr>
              <p:cNvPr id="3" name="Notes Placeholder 2"/>
              <p:cNvSpPr>
                <a:spLocks noGrp="1"/>
              </p:cNvSpPr>
              <p:nvPr>
                <p:ph type="body" idx="1"/>
              </p:nvPr>
            </p:nvSpPr>
            <p:spPr/>
            <p:txBody>
              <a:bodyPr/>
              <a:lstStyle/>
              <a:p>
                <a:r>
                  <a:rPr lang="en-GB" dirty="0"/>
                  <a:t>Pupils should link finding a unit of a fraction of a quantity to partitive division – the sharing of a</a:t>
                </a:r>
                <a:r>
                  <a:rPr lang="en-GB" baseline="0" dirty="0"/>
                  <a:t> quantity into </a:t>
                </a:r>
                <a:r>
                  <a:rPr lang="en-GB" baseline="0" dirty="0" err="1"/>
                  <a:t>eual</a:t>
                </a:r>
                <a:r>
                  <a:rPr lang="en-GB" baseline="0" dirty="0"/>
                  <a:t> parts.  </a:t>
                </a:r>
                <a:r>
                  <a:rPr lang="en-GB" dirty="0"/>
                  <a:t>Pupils should use their known division facts to calculate fractions of a quantity.  Pupils know that 15 divided by 5 is 3, so </a:t>
                </a:r>
                <a:r>
                  <a:rPr lang="en-GB" b="0" i="0">
                    <a:latin typeface="Cambria Math" panose="02040503050406030204" pitchFamily="18" charset="0"/>
                  </a:rPr>
                  <a:t>1/5</a:t>
                </a:r>
                <a:r>
                  <a:rPr lang="en-GB" b="0" dirty="0"/>
                  <a:t> of 15 is 3.  Pupils should only find fractions of quantities which correspond to a known division fact so that the focus is on the concept not</a:t>
                </a:r>
                <a:r>
                  <a:rPr lang="en-GB" b="0" baseline="0" dirty="0"/>
                  <a:t> the calculation.</a:t>
                </a:r>
                <a:endParaRPr lang="en-GB" b="0" dirty="0"/>
              </a:p>
              <a:p>
                <a:r>
                  <a:rPr lang="en-GB" dirty="0"/>
                  <a:t>  </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418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dirty="0"/>
              </a:p>
            </p:txBody>
          </p:sp>
        </mc:Choice>
        <mc:Fallback xmlns="">
          <p:sp>
            <p:nvSpPr>
              <p:cNvPr id="3" name="Notes Placeholder 2"/>
              <p:cNvSpPr>
                <a:spLocks noGrp="1"/>
              </p:cNvSpPr>
              <p:nvPr>
                <p:ph type="body" idx="1"/>
              </p:nvPr>
            </p:nvSpPr>
            <p:spPr/>
            <p:txBody>
              <a:bodyPr/>
              <a:lstStyle/>
              <a:p>
                <a:r>
                  <a:rPr lang="en-GB" dirty="0"/>
                  <a:t>Pupils should link finding a unit of a fraction of a quantity to partitive division – the sharing of a</a:t>
                </a:r>
                <a:r>
                  <a:rPr lang="en-GB" baseline="0" dirty="0"/>
                  <a:t> quantity into </a:t>
                </a:r>
                <a:r>
                  <a:rPr lang="en-GB" baseline="0" dirty="0" err="1"/>
                  <a:t>eual</a:t>
                </a:r>
                <a:r>
                  <a:rPr lang="en-GB" baseline="0" dirty="0"/>
                  <a:t> parts.  </a:t>
                </a:r>
                <a:r>
                  <a:rPr lang="en-GB" dirty="0"/>
                  <a:t>Pupils should use their known division facts to calculate fractions of a quantity.  Pupils know that 15 divided by 5 is 3, so </a:t>
                </a:r>
                <a:r>
                  <a:rPr lang="en-GB" b="0" i="0">
                    <a:latin typeface="Cambria Math" panose="02040503050406030204" pitchFamily="18" charset="0"/>
                  </a:rPr>
                  <a:t>1/5</a:t>
                </a:r>
                <a:r>
                  <a:rPr lang="en-GB" b="0" dirty="0"/>
                  <a:t> of 15 is 3.  Pupils should only find fractions of quantities which correspond to a known division fact so that the focus is on the concept not</a:t>
                </a:r>
                <a:r>
                  <a:rPr lang="en-GB" b="0" baseline="0" dirty="0"/>
                  <a:t> the calculation.</a:t>
                </a:r>
                <a:endParaRPr lang="en-GB" b="0" dirty="0"/>
              </a:p>
              <a:p>
                <a:r>
                  <a:rPr lang="en-GB" dirty="0"/>
                  <a:t>  </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201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520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09151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59787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49644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4038807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276752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22680337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206126134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29.png"/><Relationship Id="rId3" Type="http://schemas.openxmlformats.org/officeDocument/2006/relationships/image" Target="../media/image10.png"/><Relationship Id="rId21" Type="http://schemas.openxmlformats.org/officeDocument/2006/relationships/oleObject" Target="../embeddings/oleObject2.bin"/><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26.wmf"/><Relationship Id="rId1" Type="http://schemas.openxmlformats.org/officeDocument/2006/relationships/slideLayout" Target="../slideLayouts/slideLayout15.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oleObject" Target="../embeddings/oleObject4.bin"/><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oleObject" Target="../embeddings/oleObject3.bin"/><Relationship Id="rId28" Type="http://schemas.openxmlformats.org/officeDocument/2006/relationships/image" Target="../media/image31.png"/><Relationship Id="rId10" Type="http://schemas.openxmlformats.org/officeDocument/2006/relationships/image" Target="../media/image17.png"/><Relationship Id="rId19" Type="http://schemas.openxmlformats.org/officeDocument/2006/relationships/oleObject" Target="../embeddings/oleObject1.bin"/><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7.png"/><Relationship Id="rId27"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image" Target="../media/image410.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5.png"/><Relationship Id="rId2" Type="http://schemas.openxmlformats.org/officeDocument/2006/relationships/slideLayout" Target="../slideLayouts/slideLayout15.xml"/><Relationship Id="rId1" Type="http://schemas.openxmlformats.org/officeDocument/2006/relationships/tags" Target="../tags/tag3.xml"/><Relationship Id="rId6" Type="http://schemas.openxmlformats.org/officeDocument/2006/relationships/image" Target="../media/image34.png"/><Relationship Id="rId5" Type="http://schemas.openxmlformats.org/officeDocument/2006/relationships/image" Target="../media/image300.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4.xml"/><Relationship Id="rId5" Type="http://schemas.openxmlformats.org/officeDocument/2006/relationships/image" Target="../media/image340.png"/><Relationship Id="rId4" Type="http://schemas.openxmlformats.org/officeDocument/2006/relationships/image" Target="../media/image330.png"/></Relationships>
</file>

<file path=ppt/slides/_rels/slide15.xml.rels><?xml version="1.0" encoding="UTF-8" standalone="yes"?>
<Relationships xmlns="http://schemas.openxmlformats.org/package/2006/relationships"><Relationship Id="rId2" Type="http://schemas.openxmlformats.org/officeDocument/2006/relationships/hyperlink" Target="https://nrich.maths.org/2361"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3-02-unit-fractions-identifying-representing-and-compari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ncetm.org.uk/classroom-resources/primm-3-06-multiplying-whole-numbers-and-fractio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classroom-resources/vl-lower-key-stage-2-fractions-2-video-lesson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Find unit fractions of quantities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3F-2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9">
                <a:extLst>
                  <a:ext uri="{FF2B5EF4-FFF2-40B4-BE49-F238E27FC236}">
                    <a16:creationId xmlns:a16="http://schemas.microsoft.com/office/drawing/2014/main" id="{09BC4C21-15DA-419E-B124-7424320A607B}"/>
                  </a:ext>
                </a:extLst>
              </p:cNvPr>
              <p:cNvSpPr txBox="1"/>
              <p:nvPr/>
            </p:nvSpPr>
            <p:spPr>
              <a:xfrm>
                <a:off x="1654865" y="5157832"/>
                <a:ext cx="8975035" cy="130805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ea typeface="+mn-ea"/>
                    <a:cs typeface="+mn-cs"/>
                  </a:rPr>
                  <a:t>The whole is 12 oranges. The whole has been divided into </a:t>
                </a:r>
                <a:r>
                  <a:rPr kumimoji="0" lang="en-GB" sz="1800" u="none" strike="noStrike" kern="1200" cap="none" spc="0" normalizeH="0" baseline="0" noProof="0" dirty="0">
                    <a:ln>
                      <a:noFill/>
                    </a:ln>
                    <a:solidFill>
                      <a:srgbClr val="585858"/>
                    </a:solidFill>
                    <a:effectLst/>
                    <a:uLnTx/>
                    <a:uFillTx/>
                    <a:ea typeface="+mn-ea"/>
                    <a:cs typeface="+mn-cs"/>
                  </a:rPr>
                  <a:t>2</a:t>
                </a:r>
                <a:r>
                  <a:rPr kumimoji="0" lang="en-GB" sz="1800" b="0" i="1" u="none" strike="noStrike" kern="1200" cap="none" spc="0" normalizeH="0" baseline="0" noProof="0" dirty="0">
                    <a:ln>
                      <a:noFill/>
                    </a:ln>
                    <a:solidFill>
                      <a:srgbClr val="585858"/>
                    </a:solidFill>
                    <a:effectLst/>
                    <a:uLnTx/>
                    <a:uFillTx/>
                    <a:ea typeface="+mn-ea"/>
                    <a:cs typeface="+mn-cs"/>
                  </a:rPr>
                  <a:t> equal parts.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ea typeface="+mn-ea"/>
                    <a:cs typeface="+mn-cs"/>
                  </a:rPr>
                  <a:t>Each part is </a:t>
                </a:r>
                <a14:m>
                  <m:oMath xmlns:m="http://schemas.openxmlformats.org/officeDocument/2006/math">
                    <m:f>
                      <m:fPr>
                        <m:ctrlPr>
                          <a:rPr kumimoji="0" lang="en-GB" sz="1800" b="1"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1800" b="1"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𝟐</m:t>
                        </m:r>
                      </m:den>
                    </m:f>
                  </m:oMath>
                </a14:m>
                <a:r>
                  <a:rPr kumimoji="0" lang="en-GB" sz="1800" b="1" i="1" u="none" strike="noStrike" kern="1200" cap="none" spc="0" normalizeH="0" baseline="0" noProof="0" dirty="0">
                    <a:ln>
                      <a:noFill/>
                    </a:ln>
                    <a:solidFill>
                      <a:srgbClr val="585858"/>
                    </a:solidFill>
                    <a:effectLst/>
                    <a:uLnTx/>
                    <a:uFillTx/>
                    <a:ea typeface="+mn-ea"/>
                    <a:cs typeface="+mn-cs"/>
                  </a:rPr>
                  <a:t> </a:t>
                </a:r>
                <a:r>
                  <a:rPr kumimoji="0" lang="en-GB" sz="1800" b="0" i="1" u="none" strike="noStrike" kern="1200" cap="none" spc="0" normalizeH="0" baseline="0" noProof="0" dirty="0">
                    <a:ln>
                      <a:noFill/>
                    </a:ln>
                    <a:solidFill>
                      <a:srgbClr val="585858"/>
                    </a:solidFill>
                    <a:effectLst/>
                    <a:uLnTx/>
                    <a:uFillTx/>
                    <a:ea typeface="+mn-ea"/>
                    <a:cs typeface="+mn-cs"/>
                  </a:rPr>
                  <a:t>of the whole.</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ea typeface="+mn-ea"/>
                    <a:cs typeface="+mn-cs"/>
                  </a:rPr>
                  <a:t>  </a:t>
                </a:r>
                <a14:m>
                  <m:oMath xmlns:m="http://schemas.openxmlformats.org/officeDocument/2006/math">
                    <m:f>
                      <m:fPr>
                        <m:ctrlPr>
                          <a:rPr kumimoji="0" lang="en-GB" sz="18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18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1800" b="1"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𝟐</m:t>
                        </m:r>
                      </m:den>
                    </m:f>
                  </m:oMath>
                </a14:m>
                <a:r>
                  <a:rPr kumimoji="0" lang="en-GB" sz="1800" b="0" i="1" u="none" strike="noStrike" kern="1200" cap="none" spc="0" normalizeH="0" baseline="0" noProof="0" dirty="0">
                    <a:ln>
                      <a:noFill/>
                    </a:ln>
                    <a:solidFill>
                      <a:srgbClr val="585858"/>
                    </a:solidFill>
                    <a:effectLst/>
                    <a:uLnTx/>
                    <a:uFillTx/>
                    <a:ea typeface="+mn-ea"/>
                    <a:cs typeface="+mn-cs"/>
                  </a:rPr>
                  <a:t> of 12 oranges is 6 oranges.  </a:t>
                </a:r>
                <a:endParaRPr kumimoji="0" lang="en-GB" sz="1800" b="0" i="1" u="none" strike="noStrike" kern="1200" cap="none" spc="0" normalizeH="0" baseline="0" noProof="0" dirty="0">
                  <a:ln>
                    <a:noFill/>
                  </a:ln>
                  <a:solidFill>
                    <a:srgbClr val="000000"/>
                  </a:solidFill>
                  <a:effectLst/>
                  <a:uLnTx/>
                  <a:uFillTx/>
                  <a:ea typeface="+mn-ea"/>
                  <a:cs typeface="+mn-cs"/>
                </a:endParaRPr>
              </a:p>
            </p:txBody>
          </p:sp>
        </mc:Choice>
        <mc:Fallback xmlns="">
          <p:sp>
            <p:nvSpPr>
              <p:cNvPr id="2" name="TextBox 19">
                <a:extLst>
                  <a:ext uri="{FF2B5EF4-FFF2-40B4-BE49-F238E27FC236}">
                    <a16:creationId xmlns:a16="http://schemas.microsoft.com/office/drawing/2014/main" id="{09BC4C21-15DA-419E-B124-7424320A607B}"/>
                  </a:ext>
                </a:extLst>
              </p:cNvPr>
              <p:cNvSpPr txBox="1">
                <a:spLocks noRot="1" noChangeAspect="1" noMove="1" noResize="1" noEditPoints="1" noAdjustHandles="1" noChangeArrowheads="1" noChangeShapeType="1" noTextEdit="1"/>
              </p:cNvSpPr>
              <p:nvPr/>
            </p:nvSpPr>
            <p:spPr>
              <a:xfrm>
                <a:off x="1654865" y="5157832"/>
                <a:ext cx="8975035" cy="1308050"/>
              </a:xfrm>
              <a:prstGeom prst="rect">
                <a:avLst/>
              </a:prstGeom>
              <a:blipFill>
                <a:blip r:embed="rId3"/>
                <a:stretch>
                  <a:fillRect t="-2326" b="-1860"/>
                </a:stretch>
              </a:blipFill>
              <a:ln w="12700">
                <a:noFill/>
              </a:ln>
            </p:spPr>
            <p:txBody>
              <a:bodyPr/>
              <a:lstStyle/>
              <a:p>
                <a:r>
                  <a:rPr lang="en-GB">
                    <a:noFill/>
                  </a:rPr>
                  <a:t> </a:t>
                </a:r>
              </a:p>
            </p:txBody>
          </p:sp>
        </mc:Fallback>
      </mc:AlternateContent>
      <p:sp>
        <p:nvSpPr>
          <p:cNvPr id="4" name="Content Placeholder 2">
            <a:extLst>
              <a:ext uri="{FF2B5EF4-FFF2-40B4-BE49-F238E27FC236}">
                <a16:creationId xmlns:a16="http://schemas.microsoft.com/office/drawing/2014/main" id="{7C70CFB8-14D6-4370-B2A9-FD480CD6C623}"/>
              </a:ext>
            </a:extLst>
          </p:cNvPr>
          <p:cNvSpPr txBox="1">
            <a:spLocks/>
          </p:cNvSpPr>
          <p:nvPr/>
        </p:nvSpPr>
        <p:spPr>
          <a:xfrm>
            <a:off x="6225324" y="1469872"/>
            <a:ext cx="5390389" cy="299467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oranges are there in the whole set?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equal parts has the whole set of oranges been divided into?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fraction of the whole is each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oranges are there in each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the language focus box below to help you describe what is happening in each representation. </a:t>
            </a:r>
            <a:endParaRPr kumimoji="0" lang="en-GB" sz="16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6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23373EA3-6D1D-470D-99CD-932766FCDD20}"/>
              </a:ext>
            </a:extLst>
          </p:cNvPr>
          <p:cNvSpPr>
            <a:spLocks noGrp="1"/>
          </p:cNvSpPr>
          <p:nvPr>
            <p:ph type="title"/>
          </p:nvPr>
        </p:nvSpPr>
        <p:spPr/>
        <p:txBody>
          <a:bodyPr/>
          <a:lstStyle/>
          <a:p>
            <a:r>
              <a:rPr lang="en-GB" dirty="0"/>
              <a:t>3F-2 Find unit fractions of quantities</a:t>
            </a:r>
            <a:br>
              <a:rPr lang="en-GB" kern="0" dirty="0"/>
            </a:br>
            <a:endParaRPr lang="en-GB" dirty="0"/>
          </a:p>
        </p:txBody>
      </p:sp>
      <p:sp>
        <p:nvSpPr>
          <p:cNvPr id="10" name="Rectangle: Rounded Corners 9">
            <a:extLst>
              <a:ext uri="{FF2B5EF4-FFF2-40B4-BE49-F238E27FC236}">
                <a16:creationId xmlns:a16="http://schemas.microsoft.com/office/drawing/2014/main" id="{F2A7B7B6-99A1-42A6-8A5E-C1919BF2D122}"/>
              </a:ext>
            </a:extLst>
          </p:cNvPr>
          <p:cNvSpPr/>
          <p:nvPr/>
        </p:nvSpPr>
        <p:spPr>
          <a:xfrm>
            <a:off x="1422540" y="2028719"/>
            <a:ext cx="814388" cy="29260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016B1306-654D-4585-BCEF-722EA118D191}"/>
              </a:ext>
            </a:extLst>
          </p:cNvPr>
          <p:cNvSpPr/>
          <p:nvPr/>
        </p:nvSpPr>
        <p:spPr>
          <a:xfrm>
            <a:off x="2405520" y="2083019"/>
            <a:ext cx="814388" cy="29260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Rounded Corners 12">
            <a:extLst>
              <a:ext uri="{FF2B5EF4-FFF2-40B4-BE49-F238E27FC236}">
                <a16:creationId xmlns:a16="http://schemas.microsoft.com/office/drawing/2014/main" id="{EC7B2C7D-0957-43C7-89AA-6DA0181BB08E}"/>
              </a:ext>
            </a:extLst>
          </p:cNvPr>
          <p:cNvSpPr/>
          <p:nvPr/>
        </p:nvSpPr>
        <p:spPr>
          <a:xfrm>
            <a:off x="3391834" y="2028719"/>
            <a:ext cx="814388" cy="29260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D4F31265-EAB9-4783-B331-48F62C082EB2}"/>
              </a:ext>
            </a:extLst>
          </p:cNvPr>
          <p:cNvSpPr/>
          <p:nvPr/>
        </p:nvSpPr>
        <p:spPr>
          <a:xfrm>
            <a:off x="4369284" y="2075399"/>
            <a:ext cx="814388" cy="29260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575D7EAB-6F1F-4696-8895-F9060D105F0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6183" y="2097305"/>
            <a:ext cx="7907446" cy="2926092"/>
          </a:xfrm>
          <a:prstGeom prst="rect">
            <a:avLst/>
          </a:prstGeom>
        </p:spPr>
      </p:pic>
      <p:grpSp>
        <p:nvGrpSpPr>
          <p:cNvPr id="5" name="Group 4">
            <a:extLst>
              <a:ext uri="{FF2B5EF4-FFF2-40B4-BE49-F238E27FC236}">
                <a16:creationId xmlns:a16="http://schemas.microsoft.com/office/drawing/2014/main" id="{F8268D2A-245D-4046-B7B9-E67B061A4016}"/>
              </a:ext>
            </a:extLst>
          </p:cNvPr>
          <p:cNvGrpSpPr/>
          <p:nvPr/>
        </p:nvGrpSpPr>
        <p:grpSpPr>
          <a:xfrm>
            <a:off x="1347674" y="1991768"/>
            <a:ext cx="3901354" cy="2999994"/>
            <a:chOff x="1350079" y="2022761"/>
            <a:chExt cx="3901354" cy="2999994"/>
          </a:xfrm>
        </p:grpSpPr>
        <p:sp>
          <p:nvSpPr>
            <p:cNvPr id="19" name="Rectangle: Rounded Corners 18">
              <a:extLst>
                <a:ext uri="{FF2B5EF4-FFF2-40B4-BE49-F238E27FC236}">
                  <a16:creationId xmlns:a16="http://schemas.microsoft.com/office/drawing/2014/main" id="{3908D3C6-0EB2-41A3-AFD0-D8A2959708A4}"/>
                </a:ext>
              </a:extLst>
            </p:cNvPr>
            <p:cNvSpPr/>
            <p:nvPr/>
          </p:nvSpPr>
          <p:spPr bwMode="auto">
            <a:xfrm>
              <a:off x="3299702" y="2028077"/>
              <a:ext cx="1951731" cy="299467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Rectangle: Rounded Corners 22">
              <a:extLst>
                <a:ext uri="{FF2B5EF4-FFF2-40B4-BE49-F238E27FC236}">
                  <a16:creationId xmlns:a16="http://schemas.microsoft.com/office/drawing/2014/main" id="{6BE7B0E1-91B2-423D-AEDD-9E3E2DD64319}"/>
                </a:ext>
              </a:extLst>
            </p:cNvPr>
            <p:cNvSpPr/>
            <p:nvPr/>
          </p:nvSpPr>
          <p:spPr bwMode="auto">
            <a:xfrm>
              <a:off x="1350079" y="2022761"/>
              <a:ext cx="1951731" cy="299467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4" name="Group 23">
            <a:extLst>
              <a:ext uri="{FF2B5EF4-FFF2-40B4-BE49-F238E27FC236}">
                <a16:creationId xmlns:a16="http://schemas.microsoft.com/office/drawing/2014/main" id="{1C1DFEEE-7C65-404B-9412-066330AD523B}"/>
              </a:ext>
            </a:extLst>
          </p:cNvPr>
          <p:cNvGrpSpPr/>
          <p:nvPr/>
        </p:nvGrpSpPr>
        <p:grpSpPr>
          <a:xfrm>
            <a:off x="1324762" y="1996633"/>
            <a:ext cx="3901353" cy="2999994"/>
            <a:chOff x="1350080" y="2022761"/>
            <a:chExt cx="3901353" cy="2999994"/>
          </a:xfrm>
        </p:grpSpPr>
        <p:sp>
          <p:nvSpPr>
            <p:cNvPr id="25" name="Rectangle: Rounded Corners 24">
              <a:extLst>
                <a:ext uri="{FF2B5EF4-FFF2-40B4-BE49-F238E27FC236}">
                  <a16:creationId xmlns:a16="http://schemas.microsoft.com/office/drawing/2014/main" id="{69D168E0-205F-4179-B2BB-FB17779D2961}"/>
                </a:ext>
              </a:extLst>
            </p:cNvPr>
            <p:cNvSpPr/>
            <p:nvPr/>
          </p:nvSpPr>
          <p:spPr bwMode="auto">
            <a:xfrm>
              <a:off x="4417287" y="2028077"/>
              <a:ext cx="834146" cy="299467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Rectangle: Rounded Corners 25">
              <a:extLst>
                <a:ext uri="{FF2B5EF4-FFF2-40B4-BE49-F238E27FC236}">
                  <a16:creationId xmlns:a16="http://schemas.microsoft.com/office/drawing/2014/main" id="{B0D68C52-DF27-481A-93D4-3E9D3E3D8E9F}"/>
                </a:ext>
              </a:extLst>
            </p:cNvPr>
            <p:cNvSpPr/>
            <p:nvPr/>
          </p:nvSpPr>
          <p:spPr bwMode="auto">
            <a:xfrm>
              <a:off x="1350080" y="2022761"/>
              <a:ext cx="907378" cy="299467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Rectangle: Rounded Corners 26">
              <a:extLst>
                <a:ext uri="{FF2B5EF4-FFF2-40B4-BE49-F238E27FC236}">
                  <a16:creationId xmlns:a16="http://schemas.microsoft.com/office/drawing/2014/main" id="{EB853A2E-F7EC-40D2-8F28-963B794E5375}"/>
                </a:ext>
              </a:extLst>
            </p:cNvPr>
            <p:cNvSpPr/>
            <p:nvPr/>
          </p:nvSpPr>
          <p:spPr bwMode="auto">
            <a:xfrm>
              <a:off x="3447366" y="2028077"/>
              <a:ext cx="834146" cy="299467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Rectangle: Rounded Corners 27">
              <a:extLst>
                <a:ext uri="{FF2B5EF4-FFF2-40B4-BE49-F238E27FC236}">
                  <a16:creationId xmlns:a16="http://schemas.microsoft.com/office/drawing/2014/main" id="{A7521B72-722F-4E37-B0D4-AD66997A6859}"/>
                </a:ext>
              </a:extLst>
            </p:cNvPr>
            <p:cNvSpPr/>
            <p:nvPr/>
          </p:nvSpPr>
          <p:spPr bwMode="auto">
            <a:xfrm>
              <a:off x="2385762" y="2022761"/>
              <a:ext cx="907378" cy="299467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9" name="Group 28">
            <a:extLst>
              <a:ext uri="{FF2B5EF4-FFF2-40B4-BE49-F238E27FC236}">
                <a16:creationId xmlns:a16="http://schemas.microsoft.com/office/drawing/2014/main" id="{0CD3E096-E5F6-42DB-BED2-8836641C297D}"/>
              </a:ext>
            </a:extLst>
          </p:cNvPr>
          <p:cNvGrpSpPr/>
          <p:nvPr/>
        </p:nvGrpSpPr>
        <p:grpSpPr>
          <a:xfrm rot="5400000">
            <a:off x="1798008" y="1519609"/>
            <a:ext cx="2994676" cy="3907363"/>
            <a:chOff x="1350080" y="2022761"/>
            <a:chExt cx="2931432" cy="2999994"/>
          </a:xfrm>
        </p:grpSpPr>
        <p:sp>
          <p:nvSpPr>
            <p:cNvPr id="31" name="Rectangle: Rounded Corners 30">
              <a:extLst>
                <a:ext uri="{FF2B5EF4-FFF2-40B4-BE49-F238E27FC236}">
                  <a16:creationId xmlns:a16="http://schemas.microsoft.com/office/drawing/2014/main" id="{5B545EC9-09DD-4A98-96EE-4781BE964BAE}"/>
                </a:ext>
              </a:extLst>
            </p:cNvPr>
            <p:cNvSpPr/>
            <p:nvPr/>
          </p:nvSpPr>
          <p:spPr bwMode="auto">
            <a:xfrm>
              <a:off x="1350080" y="2022761"/>
              <a:ext cx="907378" cy="299467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Rectangle: Rounded Corners 31">
              <a:extLst>
                <a:ext uri="{FF2B5EF4-FFF2-40B4-BE49-F238E27FC236}">
                  <a16:creationId xmlns:a16="http://schemas.microsoft.com/office/drawing/2014/main" id="{715BF164-FAEA-472A-AE1A-8D65B7C51A7B}"/>
                </a:ext>
              </a:extLst>
            </p:cNvPr>
            <p:cNvSpPr/>
            <p:nvPr/>
          </p:nvSpPr>
          <p:spPr bwMode="auto">
            <a:xfrm>
              <a:off x="3447366" y="2028077"/>
              <a:ext cx="834146" cy="299467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Rectangle: Rounded Corners 32">
              <a:extLst>
                <a:ext uri="{FF2B5EF4-FFF2-40B4-BE49-F238E27FC236}">
                  <a16:creationId xmlns:a16="http://schemas.microsoft.com/office/drawing/2014/main" id="{A09475B1-D249-4249-B113-FFCE42296CD0}"/>
                </a:ext>
              </a:extLst>
            </p:cNvPr>
            <p:cNvSpPr/>
            <p:nvPr/>
          </p:nvSpPr>
          <p:spPr bwMode="auto">
            <a:xfrm>
              <a:off x="2385762" y="2022761"/>
              <a:ext cx="907378" cy="299467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4" name="Group 33">
            <a:extLst>
              <a:ext uri="{FF2B5EF4-FFF2-40B4-BE49-F238E27FC236}">
                <a16:creationId xmlns:a16="http://schemas.microsoft.com/office/drawing/2014/main" id="{65EBC246-E14B-49BF-BA44-08BEE3EC0E38}"/>
              </a:ext>
            </a:extLst>
          </p:cNvPr>
          <p:cNvGrpSpPr/>
          <p:nvPr/>
        </p:nvGrpSpPr>
        <p:grpSpPr>
          <a:xfrm rot="5400000">
            <a:off x="1794470" y="1576129"/>
            <a:ext cx="3029611" cy="3844136"/>
            <a:chOff x="1350082" y="2039619"/>
            <a:chExt cx="2965629" cy="2951450"/>
          </a:xfrm>
        </p:grpSpPr>
        <p:sp>
          <p:nvSpPr>
            <p:cNvPr id="39" name="Rectangle: Rounded Corners 38">
              <a:extLst>
                <a:ext uri="{FF2B5EF4-FFF2-40B4-BE49-F238E27FC236}">
                  <a16:creationId xmlns:a16="http://schemas.microsoft.com/office/drawing/2014/main" id="{B74B242C-3858-440F-9CA4-A2719FD4E20D}"/>
                </a:ext>
              </a:extLst>
            </p:cNvPr>
            <p:cNvSpPr/>
            <p:nvPr/>
          </p:nvSpPr>
          <p:spPr bwMode="auto">
            <a:xfrm>
              <a:off x="1350082" y="2039619"/>
              <a:ext cx="907378" cy="68963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 name="Rectangle: Rounded Corners 43">
              <a:extLst>
                <a:ext uri="{FF2B5EF4-FFF2-40B4-BE49-F238E27FC236}">
                  <a16:creationId xmlns:a16="http://schemas.microsoft.com/office/drawing/2014/main" id="{B7716BBD-BC18-4D08-9927-4F3F2F4DAC02}"/>
                </a:ext>
              </a:extLst>
            </p:cNvPr>
            <p:cNvSpPr/>
            <p:nvPr/>
          </p:nvSpPr>
          <p:spPr bwMode="auto">
            <a:xfrm>
              <a:off x="1350082" y="2788942"/>
              <a:ext cx="907378" cy="68963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 name="Rectangle: Rounded Corners 52">
              <a:extLst>
                <a:ext uri="{FF2B5EF4-FFF2-40B4-BE49-F238E27FC236}">
                  <a16:creationId xmlns:a16="http://schemas.microsoft.com/office/drawing/2014/main" id="{9C27FE96-A3F0-4457-A7C1-ED2ECC7FCAC1}"/>
                </a:ext>
              </a:extLst>
            </p:cNvPr>
            <p:cNvSpPr/>
            <p:nvPr/>
          </p:nvSpPr>
          <p:spPr bwMode="auto">
            <a:xfrm>
              <a:off x="1350082" y="3552108"/>
              <a:ext cx="907378" cy="68963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 name="Rectangle: Rounded Corners 53">
              <a:extLst>
                <a:ext uri="{FF2B5EF4-FFF2-40B4-BE49-F238E27FC236}">
                  <a16:creationId xmlns:a16="http://schemas.microsoft.com/office/drawing/2014/main" id="{67D984C8-254D-4B78-AB08-1C78180311F0}"/>
                </a:ext>
              </a:extLst>
            </p:cNvPr>
            <p:cNvSpPr/>
            <p:nvPr/>
          </p:nvSpPr>
          <p:spPr bwMode="auto">
            <a:xfrm>
              <a:off x="1350082" y="4301431"/>
              <a:ext cx="907378" cy="68963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5" name="Rectangle: Rounded Corners 54">
              <a:extLst>
                <a:ext uri="{FF2B5EF4-FFF2-40B4-BE49-F238E27FC236}">
                  <a16:creationId xmlns:a16="http://schemas.microsoft.com/office/drawing/2014/main" id="{5EB6BA86-CDF1-45C5-AB64-8EB219B0BD04}"/>
                </a:ext>
              </a:extLst>
            </p:cNvPr>
            <p:cNvSpPr/>
            <p:nvPr/>
          </p:nvSpPr>
          <p:spPr bwMode="auto">
            <a:xfrm>
              <a:off x="2371287" y="2039619"/>
              <a:ext cx="907378" cy="68963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 name="Rectangle: Rounded Corners 55">
              <a:extLst>
                <a:ext uri="{FF2B5EF4-FFF2-40B4-BE49-F238E27FC236}">
                  <a16:creationId xmlns:a16="http://schemas.microsoft.com/office/drawing/2014/main" id="{F99D7F51-AFBF-45FA-922C-5679DDA01A8B}"/>
                </a:ext>
              </a:extLst>
            </p:cNvPr>
            <p:cNvSpPr/>
            <p:nvPr/>
          </p:nvSpPr>
          <p:spPr bwMode="auto">
            <a:xfrm>
              <a:off x="2371287" y="2788942"/>
              <a:ext cx="907378" cy="68963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 name="Rectangle: Rounded Corners 56">
              <a:extLst>
                <a:ext uri="{FF2B5EF4-FFF2-40B4-BE49-F238E27FC236}">
                  <a16:creationId xmlns:a16="http://schemas.microsoft.com/office/drawing/2014/main" id="{A3A5C513-0B4C-4C79-BD23-F4B1C5DF3E0A}"/>
                </a:ext>
              </a:extLst>
            </p:cNvPr>
            <p:cNvSpPr/>
            <p:nvPr/>
          </p:nvSpPr>
          <p:spPr bwMode="auto">
            <a:xfrm>
              <a:off x="2371287" y="3552108"/>
              <a:ext cx="907378" cy="68963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8" name="Rectangle: Rounded Corners 57">
              <a:extLst>
                <a:ext uri="{FF2B5EF4-FFF2-40B4-BE49-F238E27FC236}">
                  <a16:creationId xmlns:a16="http://schemas.microsoft.com/office/drawing/2014/main" id="{74374392-1CDD-485F-91BC-6F025968D0D8}"/>
                </a:ext>
              </a:extLst>
            </p:cNvPr>
            <p:cNvSpPr/>
            <p:nvPr/>
          </p:nvSpPr>
          <p:spPr bwMode="auto">
            <a:xfrm>
              <a:off x="2371287" y="4301431"/>
              <a:ext cx="907378" cy="68963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2" name="Rectangle: Rounded Corners 61">
              <a:extLst>
                <a:ext uri="{FF2B5EF4-FFF2-40B4-BE49-F238E27FC236}">
                  <a16:creationId xmlns:a16="http://schemas.microsoft.com/office/drawing/2014/main" id="{8CA92758-9BBF-4CD6-8A6F-09965CA55F9F}"/>
                </a:ext>
              </a:extLst>
            </p:cNvPr>
            <p:cNvSpPr/>
            <p:nvPr/>
          </p:nvSpPr>
          <p:spPr bwMode="auto">
            <a:xfrm>
              <a:off x="3408333" y="2039619"/>
              <a:ext cx="907378" cy="68963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 name="Rectangle: Rounded Corners 62">
              <a:extLst>
                <a:ext uri="{FF2B5EF4-FFF2-40B4-BE49-F238E27FC236}">
                  <a16:creationId xmlns:a16="http://schemas.microsoft.com/office/drawing/2014/main" id="{0B8CC2A8-2DB7-4074-87D6-49365FB3F677}"/>
                </a:ext>
              </a:extLst>
            </p:cNvPr>
            <p:cNvSpPr/>
            <p:nvPr/>
          </p:nvSpPr>
          <p:spPr bwMode="auto">
            <a:xfrm>
              <a:off x="3408333" y="2788942"/>
              <a:ext cx="907378" cy="68963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4" name="Rectangle: Rounded Corners 63">
              <a:extLst>
                <a:ext uri="{FF2B5EF4-FFF2-40B4-BE49-F238E27FC236}">
                  <a16:creationId xmlns:a16="http://schemas.microsoft.com/office/drawing/2014/main" id="{B340FA66-85A0-4BA3-B51F-995352282825}"/>
                </a:ext>
              </a:extLst>
            </p:cNvPr>
            <p:cNvSpPr/>
            <p:nvPr/>
          </p:nvSpPr>
          <p:spPr bwMode="auto">
            <a:xfrm>
              <a:off x="3408333" y="3552108"/>
              <a:ext cx="907378" cy="68963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5" name="Rectangle: Rounded Corners 64">
              <a:extLst>
                <a:ext uri="{FF2B5EF4-FFF2-40B4-BE49-F238E27FC236}">
                  <a16:creationId xmlns:a16="http://schemas.microsoft.com/office/drawing/2014/main" id="{2DD3655E-21B8-4BF0-A86A-FED8B4609761}"/>
                </a:ext>
              </a:extLst>
            </p:cNvPr>
            <p:cNvSpPr/>
            <p:nvPr/>
          </p:nvSpPr>
          <p:spPr bwMode="auto">
            <a:xfrm>
              <a:off x="3408333" y="4301431"/>
              <a:ext cx="907378" cy="68963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66" name="Group 65">
            <a:extLst>
              <a:ext uri="{FF2B5EF4-FFF2-40B4-BE49-F238E27FC236}">
                <a16:creationId xmlns:a16="http://schemas.microsoft.com/office/drawing/2014/main" id="{6D856193-8D28-4430-9FFA-0C7EA2554BE9}"/>
              </a:ext>
            </a:extLst>
          </p:cNvPr>
          <p:cNvGrpSpPr/>
          <p:nvPr/>
        </p:nvGrpSpPr>
        <p:grpSpPr>
          <a:xfrm rot="5400000">
            <a:off x="1747139" y="1582005"/>
            <a:ext cx="3041365" cy="3844137"/>
            <a:chOff x="1350082" y="2039618"/>
            <a:chExt cx="2977135" cy="2951451"/>
          </a:xfrm>
        </p:grpSpPr>
        <p:sp>
          <p:nvSpPr>
            <p:cNvPr id="67" name="Rectangle: Rounded Corners 66">
              <a:extLst>
                <a:ext uri="{FF2B5EF4-FFF2-40B4-BE49-F238E27FC236}">
                  <a16:creationId xmlns:a16="http://schemas.microsoft.com/office/drawing/2014/main" id="{8C91F3ED-77ED-43D0-83F6-80F205A47DA3}"/>
                </a:ext>
              </a:extLst>
            </p:cNvPr>
            <p:cNvSpPr/>
            <p:nvPr/>
          </p:nvSpPr>
          <p:spPr bwMode="auto">
            <a:xfrm>
              <a:off x="1350082" y="2039618"/>
              <a:ext cx="907378" cy="1438961"/>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0" name="Rectangle: Rounded Corners 69">
              <a:extLst>
                <a:ext uri="{FF2B5EF4-FFF2-40B4-BE49-F238E27FC236}">
                  <a16:creationId xmlns:a16="http://schemas.microsoft.com/office/drawing/2014/main" id="{9B2609AC-D388-4AA3-A3A3-0A4C33A6442D}"/>
                </a:ext>
              </a:extLst>
            </p:cNvPr>
            <p:cNvSpPr/>
            <p:nvPr/>
          </p:nvSpPr>
          <p:spPr bwMode="auto">
            <a:xfrm>
              <a:off x="1350082" y="3552108"/>
              <a:ext cx="907378" cy="1438961"/>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 name="Rectangle: Rounded Corners 78">
              <a:extLst>
                <a:ext uri="{FF2B5EF4-FFF2-40B4-BE49-F238E27FC236}">
                  <a16:creationId xmlns:a16="http://schemas.microsoft.com/office/drawing/2014/main" id="{423DB2F2-98EB-421A-8B4D-CFF91E3390AC}"/>
                </a:ext>
              </a:extLst>
            </p:cNvPr>
            <p:cNvSpPr/>
            <p:nvPr/>
          </p:nvSpPr>
          <p:spPr bwMode="auto">
            <a:xfrm>
              <a:off x="2387127" y="2039618"/>
              <a:ext cx="907378" cy="1438961"/>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0" name="Rectangle: Rounded Corners 79">
              <a:extLst>
                <a:ext uri="{FF2B5EF4-FFF2-40B4-BE49-F238E27FC236}">
                  <a16:creationId xmlns:a16="http://schemas.microsoft.com/office/drawing/2014/main" id="{5682CAF2-8B0D-4E2E-BF36-050E35F68436}"/>
                </a:ext>
              </a:extLst>
            </p:cNvPr>
            <p:cNvSpPr/>
            <p:nvPr/>
          </p:nvSpPr>
          <p:spPr bwMode="auto">
            <a:xfrm>
              <a:off x="2387127" y="3552108"/>
              <a:ext cx="907378" cy="1438961"/>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 name="Rectangle: Rounded Corners 80">
              <a:extLst>
                <a:ext uri="{FF2B5EF4-FFF2-40B4-BE49-F238E27FC236}">
                  <a16:creationId xmlns:a16="http://schemas.microsoft.com/office/drawing/2014/main" id="{3A88C464-62C4-4744-A49A-BBE402256B7C}"/>
                </a:ext>
              </a:extLst>
            </p:cNvPr>
            <p:cNvSpPr/>
            <p:nvPr/>
          </p:nvSpPr>
          <p:spPr bwMode="auto">
            <a:xfrm>
              <a:off x="3419839" y="2039618"/>
              <a:ext cx="907378" cy="1438961"/>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2" name="Rectangle: Rounded Corners 81">
              <a:extLst>
                <a:ext uri="{FF2B5EF4-FFF2-40B4-BE49-F238E27FC236}">
                  <a16:creationId xmlns:a16="http://schemas.microsoft.com/office/drawing/2014/main" id="{E926AF18-2917-490D-838A-5ACCD9067904}"/>
                </a:ext>
              </a:extLst>
            </p:cNvPr>
            <p:cNvSpPr/>
            <p:nvPr/>
          </p:nvSpPr>
          <p:spPr bwMode="auto">
            <a:xfrm>
              <a:off x="3419839" y="3552108"/>
              <a:ext cx="907378" cy="1438961"/>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Tree>
    <p:extLst>
      <p:ext uri="{BB962C8B-B14F-4D97-AF65-F5344CB8AC3E}">
        <p14:creationId xmlns:p14="http://schemas.microsoft.com/office/powerpoint/2010/main" val="227192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AA1B4FDC-765E-45D5-BC01-F7674FEAFCB2}"/>
              </a:ext>
            </a:extLst>
          </p:cNvPr>
          <p:cNvGrpSpPr/>
          <p:nvPr/>
        </p:nvGrpSpPr>
        <p:grpSpPr>
          <a:xfrm>
            <a:off x="7781996" y="5572609"/>
            <a:ext cx="3362383" cy="948266"/>
            <a:chOff x="1267831" y="3772721"/>
            <a:chExt cx="3362383" cy="948266"/>
          </a:xfrm>
        </p:grpSpPr>
        <p:sp>
          <p:nvSpPr>
            <p:cNvPr id="88" name="TextBox 87">
              <a:extLst>
                <a:ext uri="{FF2B5EF4-FFF2-40B4-BE49-F238E27FC236}">
                  <a16:creationId xmlns:a16="http://schemas.microsoft.com/office/drawing/2014/main" id="{B884DA86-4544-4BDF-B248-E3C3E62C3B74}"/>
                </a:ext>
              </a:extLst>
            </p:cNvPr>
            <p:cNvSpPr txBox="1"/>
            <p:nvPr/>
          </p:nvSpPr>
          <p:spPr>
            <a:xfrm>
              <a:off x="1608408" y="3938780"/>
              <a:ext cx="302180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 12 = 3</a:t>
              </a:r>
            </a:p>
          </p:txBody>
        </p:sp>
        <p:grpSp>
          <p:nvGrpSpPr>
            <p:cNvPr id="89" name="Group 88">
              <a:extLst>
                <a:ext uri="{FF2B5EF4-FFF2-40B4-BE49-F238E27FC236}">
                  <a16:creationId xmlns:a16="http://schemas.microsoft.com/office/drawing/2014/main" id="{0F97D5C0-DA19-4764-8938-5748A7A5B746}"/>
                </a:ext>
              </a:extLst>
            </p:cNvPr>
            <p:cNvGrpSpPr/>
            <p:nvPr/>
          </p:nvGrpSpPr>
          <p:grpSpPr>
            <a:xfrm>
              <a:off x="1267831" y="3772721"/>
              <a:ext cx="385042" cy="948266"/>
              <a:chOff x="1953213" y="4718608"/>
              <a:chExt cx="385042" cy="948266"/>
            </a:xfrm>
          </p:grpSpPr>
          <p:sp>
            <p:nvSpPr>
              <p:cNvPr id="90" name="TextBox 89">
                <a:extLst>
                  <a:ext uri="{FF2B5EF4-FFF2-40B4-BE49-F238E27FC236}">
                    <a16:creationId xmlns:a16="http://schemas.microsoft.com/office/drawing/2014/main" id="{7B9B1A26-8129-490A-B5D3-D7B3FBBA6F19}"/>
                  </a:ext>
                </a:extLst>
              </p:cNvPr>
              <p:cNvSpPr txBox="1"/>
              <p:nvPr/>
            </p:nvSpPr>
            <p:spPr>
              <a:xfrm>
                <a:off x="1953213" y="4718608"/>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91" name="TextBox 90">
                <a:extLst>
                  <a:ext uri="{FF2B5EF4-FFF2-40B4-BE49-F238E27FC236}">
                    <a16:creationId xmlns:a16="http://schemas.microsoft.com/office/drawing/2014/main" id="{BA6686ED-C038-4F8D-BEDD-C455910FABC9}"/>
                  </a:ext>
                </a:extLst>
              </p:cNvPr>
              <p:cNvSpPr txBox="1"/>
              <p:nvPr/>
            </p:nvSpPr>
            <p:spPr>
              <a:xfrm>
                <a:off x="1953213" y="5143654"/>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cxnSp>
            <p:nvCxnSpPr>
              <p:cNvPr id="92" name="Straight Connector 91">
                <a:extLst>
                  <a:ext uri="{FF2B5EF4-FFF2-40B4-BE49-F238E27FC236}">
                    <a16:creationId xmlns:a16="http://schemas.microsoft.com/office/drawing/2014/main" id="{AFA954A5-9E6F-4134-9854-6D50E715452B}"/>
                  </a:ext>
                </a:extLst>
              </p:cNvPr>
              <p:cNvCxnSpPr>
                <a:cxnSpLocks/>
              </p:cNvCxnSpPr>
              <p:nvPr/>
            </p:nvCxnSpPr>
            <p:spPr>
              <a:xfrm>
                <a:off x="2033178" y="5185184"/>
                <a:ext cx="225112" cy="0"/>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93" name="Rectangle 92">
            <a:extLst>
              <a:ext uri="{FF2B5EF4-FFF2-40B4-BE49-F238E27FC236}">
                <a16:creationId xmlns:a16="http://schemas.microsoft.com/office/drawing/2014/main" id="{5CC79A42-639D-49DC-8053-2024EC896D3F}"/>
              </a:ext>
            </a:extLst>
          </p:cNvPr>
          <p:cNvSpPr/>
          <p:nvPr/>
        </p:nvSpPr>
        <p:spPr bwMode="auto">
          <a:xfrm>
            <a:off x="9571780" y="5738279"/>
            <a:ext cx="871870" cy="7825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73" name="Group 72">
            <a:extLst>
              <a:ext uri="{FF2B5EF4-FFF2-40B4-BE49-F238E27FC236}">
                <a16:creationId xmlns:a16="http://schemas.microsoft.com/office/drawing/2014/main" id="{47EFC044-36B9-450D-B24E-E9D8C8030CA5}"/>
              </a:ext>
            </a:extLst>
          </p:cNvPr>
          <p:cNvGrpSpPr/>
          <p:nvPr/>
        </p:nvGrpSpPr>
        <p:grpSpPr>
          <a:xfrm>
            <a:off x="7781996" y="5572609"/>
            <a:ext cx="3362383" cy="948266"/>
            <a:chOff x="1267831" y="3772721"/>
            <a:chExt cx="3362383" cy="948266"/>
          </a:xfrm>
        </p:grpSpPr>
        <p:sp>
          <p:nvSpPr>
            <p:cNvPr id="74" name="TextBox 73">
              <a:extLst>
                <a:ext uri="{FF2B5EF4-FFF2-40B4-BE49-F238E27FC236}">
                  <a16:creationId xmlns:a16="http://schemas.microsoft.com/office/drawing/2014/main" id="{2203145C-CFF9-4D7C-9002-06583AAB6FDB}"/>
                </a:ext>
              </a:extLst>
            </p:cNvPr>
            <p:cNvSpPr txBox="1"/>
            <p:nvPr/>
          </p:nvSpPr>
          <p:spPr>
            <a:xfrm>
              <a:off x="1608408" y="3938780"/>
              <a:ext cx="302180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 12 = 6</a:t>
              </a:r>
            </a:p>
          </p:txBody>
        </p:sp>
        <p:grpSp>
          <p:nvGrpSpPr>
            <p:cNvPr id="75" name="Group 74">
              <a:extLst>
                <a:ext uri="{FF2B5EF4-FFF2-40B4-BE49-F238E27FC236}">
                  <a16:creationId xmlns:a16="http://schemas.microsoft.com/office/drawing/2014/main" id="{29B7A3AC-36F7-4C6B-9DE1-A2E8EFEF9E56}"/>
                </a:ext>
              </a:extLst>
            </p:cNvPr>
            <p:cNvGrpSpPr/>
            <p:nvPr/>
          </p:nvGrpSpPr>
          <p:grpSpPr>
            <a:xfrm>
              <a:off x="1267831" y="3772721"/>
              <a:ext cx="385042" cy="948266"/>
              <a:chOff x="1953213" y="4718608"/>
              <a:chExt cx="385042" cy="948266"/>
            </a:xfrm>
          </p:grpSpPr>
          <p:sp>
            <p:nvSpPr>
              <p:cNvPr id="76" name="TextBox 75">
                <a:extLst>
                  <a:ext uri="{FF2B5EF4-FFF2-40B4-BE49-F238E27FC236}">
                    <a16:creationId xmlns:a16="http://schemas.microsoft.com/office/drawing/2014/main" id="{9D1DC516-60F3-47D9-A481-FF4B895BDA77}"/>
                  </a:ext>
                </a:extLst>
              </p:cNvPr>
              <p:cNvSpPr txBox="1"/>
              <p:nvPr/>
            </p:nvSpPr>
            <p:spPr>
              <a:xfrm>
                <a:off x="1953213" y="4718608"/>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77" name="TextBox 76">
                <a:extLst>
                  <a:ext uri="{FF2B5EF4-FFF2-40B4-BE49-F238E27FC236}">
                    <a16:creationId xmlns:a16="http://schemas.microsoft.com/office/drawing/2014/main" id="{9ED064D4-ACCA-48A1-BE87-6D0CDB5982B8}"/>
                  </a:ext>
                </a:extLst>
              </p:cNvPr>
              <p:cNvSpPr txBox="1"/>
              <p:nvPr/>
            </p:nvSpPr>
            <p:spPr>
              <a:xfrm>
                <a:off x="1953213" y="5143654"/>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cxnSp>
            <p:nvCxnSpPr>
              <p:cNvPr id="78" name="Straight Connector 77">
                <a:extLst>
                  <a:ext uri="{FF2B5EF4-FFF2-40B4-BE49-F238E27FC236}">
                    <a16:creationId xmlns:a16="http://schemas.microsoft.com/office/drawing/2014/main" id="{5640CA62-12C1-41E3-BEDE-D278E826ADC9}"/>
                  </a:ext>
                </a:extLst>
              </p:cNvPr>
              <p:cNvCxnSpPr>
                <a:cxnSpLocks/>
              </p:cNvCxnSpPr>
              <p:nvPr/>
            </p:nvCxnSpPr>
            <p:spPr>
              <a:xfrm>
                <a:off x="2033178" y="5185184"/>
                <a:ext cx="225112" cy="0"/>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79" name="Rectangle 78">
            <a:extLst>
              <a:ext uri="{FF2B5EF4-FFF2-40B4-BE49-F238E27FC236}">
                <a16:creationId xmlns:a16="http://schemas.microsoft.com/office/drawing/2014/main" id="{98F8E939-25F3-444B-817C-196F79D4223E}"/>
              </a:ext>
            </a:extLst>
          </p:cNvPr>
          <p:cNvSpPr/>
          <p:nvPr/>
        </p:nvSpPr>
        <p:spPr bwMode="auto">
          <a:xfrm>
            <a:off x="9571780" y="5738279"/>
            <a:ext cx="871870" cy="7825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66" name="Group 65">
            <a:extLst>
              <a:ext uri="{FF2B5EF4-FFF2-40B4-BE49-F238E27FC236}">
                <a16:creationId xmlns:a16="http://schemas.microsoft.com/office/drawing/2014/main" id="{8FD2895C-90C5-4C1D-9653-1D762E6B35C4}"/>
              </a:ext>
            </a:extLst>
          </p:cNvPr>
          <p:cNvGrpSpPr/>
          <p:nvPr/>
        </p:nvGrpSpPr>
        <p:grpSpPr>
          <a:xfrm>
            <a:off x="7660268" y="5572609"/>
            <a:ext cx="3484111" cy="948266"/>
            <a:chOff x="1146103" y="3772721"/>
            <a:chExt cx="3484111" cy="948266"/>
          </a:xfrm>
        </p:grpSpPr>
        <p:sp>
          <p:nvSpPr>
            <p:cNvPr id="67" name="TextBox 66">
              <a:extLst>
                <a:ext uri="{FF2B5EF4-FFF2-40B4-BE49-F238E27FC236}">
                  <a16:creationId xmlns:a16="http://schemas.microsoft.com/office/drawing/2014/main" id="{50AD8FA5-6E63-4F45-8462-243768988C46}"/>
                </a:ext>
              </a:extLst>
            </p:cNvPr>
            <p:cNvSpPr txBox="1"/>
            <p:nvPr/>
          </p:nvSpPr>
          <p:spPr>
            <a:xfrm>
              <a:off x="1608408" y="3938780"/>
              <a:ext cx="302180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 12 = 1</a:t>
              </a:r>
            </a:p>
          </p:txBody>
        </p:sp>
        <p:grpSp>
          <p:nvGrpSpPr>
            <p:cNvPr id="68" name="Group 67">
              <a:extLst>
                <a:ext uri="{FF2B5EF4-FFF2-40B4-BE49-F238E27FC236}">
                  <a16:creationId xmlns:a16="http://schemas.microsoft.com/office/drawing/2014/main" id="{A0F7D913-E9AF-4054-8132-2D5853D92C3C}"/>
                </a:ext>
              </a:extLst>
            </p:cNvPr>
            <p:cNvGrpSpPr/>
            <p:nvPr/>
          </p:nvGrpSpPr>
          <p:grpSpPr>
            <a:xfrm>
              <a:off x="1146103" y="3772721"/>
              <a:ext cx="585417" cy="948266"/>
              <a:chOff x="1831485" y="4718608"/>
              <a:chExt cx="585417" cy="948266"/>
            </a:xfrm>
          </p:grpSpPr>
          <p:sp>
            <p:nvSpPr>
              <p:cNvPr id="69" name="TextBox 68">
                <a:extLst>
                  <a:ext uri="{FF2B5EF4-FFF2-40B4-BE49-F238E27FC236}">
                    <a16:creationId xmlns:a16="http://schemas.microsoft.com/office/drawing/2014/main" id="{6883A987-B182-478E-937F-E5E4A776267A}"/>
                  </a:ext>
                </a:extLst>
              </p:cNvPr>
              <p:cNvSpPr txBox="1"/>
              <p:nvPr/>
            </p:nvSpPr>
            <p:spPr>
              <a:xfrm>
                <a:off x="1926633" y="4718608"/>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70" name="TextBox 69">
                <a:extLst>
                  <a:ext uri="{FF2B5EF4-FFF2-40B4-BE49-F238E27FC236}">
                    <a16:creationId xmlns:a16="http://schemas.microsoft.com/office/drawing/2014/main" id="{A2CED44E-C23C-48B8-BD19-B5918A6C1731}"/>
                  </a:ext>
                </a:extLst>
              </p:cNvPr>
              <p:cNvSpPr txBox="1"/>
              <p:nvPr/>
            </p:nvSpPr>
            <p:spPr>
              <a:xfrm>
                <a:off x="1831485" y="5143654"/>
                <a:ext cx="58541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cxnSp>
            <p:nvCxnSpPr>
              <p:cNvPr id="71" name="Straight Connector 70">
                <a:extLst>
                  <a:ext uri="{FF2B5EF4-FFF2-40B4-BE49-F238E27FC236}">
                    <a16:creationId xmlns:a16="http://schemas.microsoft.com/office/drawing/2014/main" id="{6BBBDBF4-32F1-4F88-86D0-BE6AF6DD86AF}"/>
                  </a:ext>
                </a:extLst>
              </p:cNvPr>
              <p:cNvCxnSpPr>
                <a:cxnSpLocks/>
              </p:cNvCxnSpPr>
              <p:nvPr/>
            </p:nvCxnSpPr>
            <p:spPr>
              <a:xfrm>
                <a:off x="2033178" y="5185184"/>
                <a:ext cx="225112" cy="0"/>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72" name="Rectangle 71">
            <a:extLst>
              <a:ext uri="{FF2B5EF4-FFF2-40B4-BE49-F238E27FC236}">
                <a16:creationId xmlns:a16="http://schemas.microsoft.com/office/drawing/2014/main" id="{29AE5680-04C5-4265-A34E-AB6272334DD2}"/>
              </a:ext>
            </a:extLst>
          </p:cNvPr>
          <p:cNvSpPr/>
          <p:nvPr/>
        </p:nvSpPr>
        <p:spPr bwMode="auto">
          <a:xfrm>
            <a:off x="9174078" y="5738279"/>
            <a:ext cx="871870" cy="7825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59" name="Group 58">
            <a:extLst>
              <a:ext uri="{FF2B5EF4-FFF2-40B4-BE49-F238E27FC236}">
                <a16:creationId xmlns:a16="http://schemas.microsoft.com/office/drawing/2014/main" id="{5E84118D-7571-45DB-8A26-0D2AB8D9B0FB}"/>
              </a:ext>
            </a:extLst>
          </p:cNvPr>
          <p:cNvGrpSpPr/>
          <p:nvPr/>
        </p:nvGrpSpPr>
        <p:grpSpPr>
          <a:xfrm>
            <a:off x="7781996" y="5572609"/>
            <a:ext cx="3362383" cy="948266"/>
            <a:chOff x="1267831" y="3772721"/>
            <a:chExt cx="3362383" cy="948266"/>
          </a:xfrm>
        </p:grpSpPr>
        <p:sp>
          <p:nvSpPr>
            <p:cNvPr id="60" name="TextBox 59">
              <a:extLst>
                <a:ext uri="{FF2B5EF4-FFF2-40B4-BE49-F238E27FC236}">
                  <a16:creationId xmlns:a16="http://schemas.microsoft.com/office/drawing/2014/main" id="{EF7B18FE-DE94-4183-AD40-2839C3A9CD44}"/>
                </a:ext>
              </a:extLst>
            </p:cNvPr>
            <p:cNvSpPr txBox="1"/>
            <p:nvPr/>
          </p:nvSpPr>
          <p:spPr>
            <a:xfrm>
              <a:off x="1608408" y="3938780"/>
              <a:ext cx="302180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 12 = 4</a:t>
              </a:r>
            </a:p>
          </p:txBody>
        </p:sp>
        <p:grpSp>
          <p:nvGrpSpPr>
            <p:cNvPr id="61" name="Group 60">
              <a:extLst>
                <a:ext uri="{FF2B5EF4-FFF2-40B4-BE49-F238E27FC236}">
                  <a16:creationId xmlns:a16="http://schemas.microsoft.com/office/drawing/2014/main" id="{16350DEC-825F-4631-A577-85BF72BE9691}"/>
                </a:ext>
              </a:extLst>
            </p:cNvPr>
            <p:cNvGrpSpPr/>
            <p:nvPr/>
          </p:nvGrpSpPr>
          <p:grpSpPr>
            <a:xfrm>
              <a:off x="1267831" y="3772721"/>
              <a:ext cx="385042" cy="948266"/>
              <a:chOff x="1953213" y="4718608"/>
              <a:chExt cx="385042" cy="948266"/>
            </a:xfrm>
          </p:grpSpPr>
          <p:sp>
            <p:nvSpPr>
              <p:cNvPr id="62" name="TextBox 61">
                <a:extLst>
                  <a:ext uri="{FF2B5EF4-FFF2-40B4-BE49-F238E27FC236}">
                    <a16:creationId xmlns:a16="http://schemas.microsoft.com/office/drawing/2014/main" id="{5F4A5FE1-0A2E-4DCE-9035-3A289595CC9C}"/>
                  </a:ext>
                </a:extLst>
              </p:cNvPr>
              <p:cNvSpPr txBox="1"/>
              <p:nvPr/>
            </p:nvSpPr>
            <p:spPr>
              <a:xfrm>
                <a:off x="1953213" y="4718608"/>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63" name="TextBox 62">
                <a:extLst>
                  <a:ext uri="{FF2B5EF4-FFF2-40B4-BE49-F238E27FC236}">
                    <a16:creationId xmlns:a16="http://schemas.microsoft.com/office/drawing/2014/main" id="{E98514A5-60A5-4413-B5C0-B978005B17ED}"/>
                  </a:ext>
                </a:extLst>
              </p:cNvPr>
              <p:cNvSpPr txBox="1"/>
              <p:nvPr/>
            </p:nvSpPr>
            <p:spPr>
              <a:xfrm>
                <a:off x="1953213" y="5143654"/>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cxnSp>
            <p:nvCxnSpPr>
              <p:cNvPr id="64" name="Straight Connector 63">
                <a:extLst>
                  <a:ext uri="{FF2B5EF4-FFF2-40B4-BE49-F238E27FC236}">
                    <a16:creationId xmlns:a16="http://schemas.microsoft.com/office/drawing/2014/main" id="{A6EAA69F-34A4-492D-9402-B51B009B78FD}"/>
                  </a:ext>
                </a:extLst>
              </p:cNvPr>
              <p:cNvCxnSpPr>
                <a:cxnSpLocks/>
              </p:cNvCxnSpPr>
              <p:nvPr/>
            </p:nvCxnSpPr>
            <p:spPr>
              <a:xfrm>
                <a:off x="2033178" y="5185184"/>
                <a:ext cx="225112" cy="0"/>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65" name="Rectangle 64">
            <a:extLst>
              <a:ext uri="{FF2B5EF4-FFF2-40B4-BE49-F238E27FC236}">
                <a16:creationId xmlns:a16="http://schemas.microsoft.com/office/drawing/2014/main" id="{58D73637-EA9F-4C58-B11D-0EBA425B5FC6}"/>
              </a:ext>
            </a:extLst>
          </p:cNvPr>
          <p:cNvSpPr/>
          <p:nvPr/>
        </p:nvSpPr>
        <p:spPr bwMode="auto">
          <a:xfrm>
            <a:off x="9174078" y="5738279"/>
            <a:ext cx="871870" cy="7825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FC79066E-BD39-46F3-AFF8-81D094261D50}"/>
              </a:ext>
            </a:extLst>
          </p:cNvPr>
          <p:cNvSpPr>
            <a:spLocks noGrp="1"/>
          </p:cNvSpPr>
          <p:nvPr>
            <p:ph type="title"/>
          </p:nvPr>
        </p:nvSpPr>
        <p:spPr/>
        <p:txBody>
          <a:bodyPr/>
          <a:lstStyle/>
          <a:p>
            <a:r>
              <a:rPr lang="en-GB" dirty="0"/>
              <a:t>3F-2 Find unit fractions of quantities</a:t>
            </a:r>
            <a:br>
              <a:rPr lang="en-GB" kern="0" dirty="0"/>
            </a:br>
            <a:endParaRPr lang="en-GB" dirty="0"/>
          </a:p>
        </p:txBody>
      </p:sp>
      <p:pic>
        <p:nvPicPr>
          <p:cNvPr id="5" name="Picture 4">
            <a:extLst>
              <a:ext uri="{FF2B5EF4-FFF2-40B4-BE49-F238E27FC236}">
                <a16:creationId xmlns:a16="http://schemas.microsoft.com/office/drawing/2014/main" id="{FD9E4906-3FBF-40F7-8898-102AFF3D864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51070" y="1330728"/>
            <a:ext cx="6135088" cy="711716"/>
          </a:xfrm>
          <a:prstGeom prst="rect">
            <a:avLst/>
          </a:prstGeom>
        </p:spPr>
      </p:pic>
      <p:pic>
        <p:nvPicPr>
          <p:cNvPr id="7" name="Picture 6">
            <a:extLst>
              <a:ext uri="{FF2B5EF4-FFF2-40B4-BE49-F238E27FC236}">
                <a16:creationId xmlns:a16="http://schemas.microsoft.com/office/drawing/2014/main" id="{7167CF0F-F790-43F8-9368-0A8F2360135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51070" y="2968596"/>
            <a:ext cx="6135088" cy="812800"/>
          </a:xfrm>
          <a:prstGeom prst="rect">
            <a:avLst/>
          </a:prstGeom>
        </p:spPr>
      </p:pic>
      <p:pic>
        <p:nvPicPr>
          <p:cNvPr id="9" name="Picture 8">
            <a:extLst>
              <a:ext uri="{FF2B5EF4-FFF2-40B4-BE49-F238E27FC236}">
                <a16:creationId xmlns:a16="http://schemas.microsoft.com/office/drawing/2014/main" id="{3F941908-D7A3-4C7F-8FD4-45801E0C862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51070" y="2409796"/>
            <a:ext cx="6135088" cy="558800"/>
          </a:xfrm>
          <a:prstGeom prst="rect">
            <a:avLst/>
          </a:prstGeom>
        </p:spPr>
      </p:pic>
      <p:pic>
        <p:nvPicPr>
          <p:cNvPr id="11" name="Picture 10">
            <a:extLst>
              <a:ext uri="{FF2B5EF4-FFF2-40B4-BE49-F238E27FC236}">
                <a16:creationId xmlns:a16="http://schemas.microsoft.com/office/drawing/2014/main" id="{38782690-DD36-4B57-AED4-86BCECE3AC8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51070" y="3768696"/>
            <a:ext cx="6135088" cy="558800"/>
          </a:xfrm>
          <a:prstGeom prst="rect">
            <a:avLst/>
          </a:prstGeom>
        </p:spPr>
      </p:pic>
      <p:sp>
        <p:nvSpPr>
          <p:cNvPr id="13" name="Rectangle 12">
            <a:extLst>
              <a:ext uri="{FF2B5EF4-FFF2-40B4-BE49-F238E27FC236}">
                <a16:creationId xmlns:a16="http://schemas.microsoft.com/office/drawing/2014/main" id="{9C89720A-E548-4496-9BD7-913FD50583EA}"/>
              </a:ext>
            </a:extLst>
          </p:cNvPr>
          <p:cNvSpPr/>
          <p:nvPr/>
        </p:nvSpPr>
        <p:spPr>
          <a:xfrm>
            <a:off x="3542414" y="4035396"/>
            <a:ext cx="13970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D2B7F4C8-5198-46F7-BA2D-12025CDA74B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44720" y="4662489"/>
            <a:ext cx="6135088" cy="1446211"/>
          </a:xfrm>
          <a:prstGeom prst="rect">
            <a:avLst/>
          </a:prstGeom>
        </p:spPr>
      </p:pic>
      <p:pic>
        <p:nvPicPr>
          <p:cNvPr id="4" name="Picture 3">
            <a:extLst>
              <a:ext uri="{FF2B5EF4-FFF2-40B4-BE49-F238E27FC236}">
                <a16:creationId xmlns:a16="http://schemas.microsoft.com/office/drawing/2014/main" id="{E217BB1F-B968-43F9-8918-D58F161AD56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51070" y="1330112"/>
            <a:ext cx="6135088" cy="700428"/>
          </a:xfrm>
          <a:prstGeom prst="rect">
            <a:avLst/>
          </a:prstGeom>
        </p:spPr>
      </p:pic>
      <p:pic>
        <p:nvPicPr>
          <p:cNvPr id="15" name="Picture 14">
            <a:extLst>
              <a:ext uri="{FF2B5EF4-FFF2-40B4-BE49-F238E27FC236}">
                <a16:creationId xmlns:a16="http://schemas.microsoft.com/office/drawing/2014/main" id="{F896F822-707F-49DE-8540-C2894FA890E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51070" y="2968596"/>
            <a:ext cx="6135088" cy="736600"/>
          </a:xfrm>
          <a:prstGeom prst="rect">
            <a:avLst/>
          </a:prstGeom>
        </p:spPr>
      </p:pic>
      <p:pic>
        <p:nvPicPr>
          <p:cNvPr id="18" name="Picture 17">
            <a:extLst>
              <a:ext uri="{FF2B5EF4-FFF2-40B4-BE49-F238E27FC236}">
                <a16:creationId xmlns:a16="http://schemas.microsoft.com/office/drawing/2014/main" id="{8808179E-8D99-4E21-86A5-D610A17884C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54245" y="3713134"/>
            <a:ext cx="6135088" cy="614362"/>
          </a:xfrm>
          <a:prstGeom prst="rect">
            <a:avLst/>
          </a:prstGeom>
        </p:spPr>
      </p:pic>
      <p:pic>
        <p:nvPicPr>
          <p:cNvPr id="20" name="Picture 19">
            <a:extLst>
              <a:ext uri="{FF2B5EF4-FFF2-40B4-BE49-F238E27FC236}">
                <a16:creationId xmlns:a16="http://schemas.microsoft.com/office/drawing/2014/main" id="{CFD34128-64DE-4DDF-AB2B-760D9FC840F9}"/>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51070" y="4661344"/>
            <a:ext cx="6135088" cy="1447355"/>
          </a:xfrm>
          <a:prstGeom prst="rect">
            <a:avLst/>
          </a:prstGeom>
        </p:spPr>
      </p:pic>
      <p:pic>
        <p:nvPicPr>
          <p:cNvPr id="10" name="Picture 9">
            <a:extLst>
              <a:ext uri="{FF2B5EF4-FFF2-40B4-BE49-F238E27FC236}">
                <a16:creationId xmlns:a16="http://schemas.microsoft.com/office/drawing/2014/main" id="{9262CD63-2E41-4089-B361-51F315D74044}"/>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51070" y="1335053"/>
            <a:ext cx="6135088" cy="711716"/>
          </a:xfrm>
          <a:prstGeom prst="rect">
            <a:avLst/>
          </a:prstGeom>
        </p:spPr>
      </p:pic>
      <p:pic>
        <p:nvPicPr>
          <p:cNvPr id="22" name="Picture 21">
            <a:extLst>
              <a:ext uri="{FF2B5EF4-FFF2-40B4-BE49-F238E27FC236}">
                <a16:creationId xmlns:a16="http://schemas.microsoft.com/office/drawing/2014/main" id="{C6651EB8-B936-47C7-9B89-CD6A07BE2F71}"/>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51070" y="2976534"/>
            <a:ext cx="6135088" cy="792161"/>
          </a:xfrm>
          <a:prstGeom prst="rect">
            <a:avLst/>
          </a:prstGeom>
        </p:spPr>
      </p:pic>
      <p:pic>
        <p:nvPicPr>
          <p:cNvPr id="24" name="Picture 23">
            <a:extLst>
              <a:ext uri="{FF2B5EF4-FFF2-40B4-BE49-F238E27FC236}">
                <a16:creationId xmlns:a16="http://schemas.microsoft.com/office/drawing/2014/main" id="{87FDC7D4-E829-4A2C-B923-B0A7133F8B7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551070" y="3768694"/>
            <a:ext cx="6135088" cy="558800"/>
          </a:xfrm>
          <a:prstGeom prst="rect">
            <a:avLst/>
          </a:prstGeom>
        </p:spPr>
      </p:pic>
      <p:pic>
        <p:nvPicPr>
          <p:cNvPr id="26" name="Picture 25">
            <a:extLst>
              <a:ext uri="{FF2B5EF4-FFF2-40B4-BE49-F238E27FC236}">
                <a16:creationId xmlns:a16="http://schemas.microsoft.com/office/drawing/2014/main" id="{C1CAB2DA-74D0-4AE5-9EF4-9288FF2A1820}"/>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55039" y="4672012"/>
            <a:ext cx="6135088" cy="1434305"/>
          </a:xfrm>
          <a:prstGeom prst="rect">
            <a:avLst/>
          </a:prstGeom>
        </p:spPr>
      </p:pic>
      <p:pic>
        <p:nvPicPr>
          <p:cNvPr id="28" name="Picture 27">
            <a:extLst>
              <a:ext uri="{FF2B5EF4-FFF2-40B4-BE49-F238E27FC236}">
                <a16:creationId xmlns:a16="http://schemas.microsoft.com/office/drawing/2014/main" id="{7902060B-E665-4543-BAEE-3657EE7FF523}"/>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51070" y="1342988"/>
            <a:ext cx="6135088" cy="687553"/>
          </a:xfrm>
          <a:prstGeom prst="rect">
            <a:avLst/>
          </a:prstGeom>
        </p:spPr>
      </p:pic>
      <p:pic>
        <p:nvPicPr>
          <p:cNvPr id="29" name="Picture 28">
            <a:extLst>
              <a:ext uri="{FF2B5EF4-FFF2-40B4-BE49-F238E27FC236}">
                <a16:creationId xmlns:a16="http://schemas.microsoft.com/office/drawing/2014/main" id="{06F8DCE1-B37B-43E8-AE34-98D6EA989FA3}"/>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51070" y="2964630"/>
            <a:ext cx="6135088" cy="816766"/>
          </a:xfrm>
          <a:prstGeom prst="rect">
            <a:avLst/>
          </a:prstGeom>
        </p:spPr>
      </p:pic>
      <p:pic>
        <p:nvPicPr>
          <p:cNvPr id="31" name="Picture 30">
            <a:extLst>
              <a:ext uri="{FF2B5EF4-FFF2-40B4-BE49-F238E27FC236}">
                <a16:creationId xmlns:a16="http://schemas.microsoft.com/office/drawing/2014/main" id="{C31B0747-75FB-48BD-9C13-3AEA40DA305F}"/>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544720" y="3722657"/>
            <a:ext cx="6135088" cy="346277"/>
          </a:xfrm>
          <a:prstGeom prst="rect">
            <a:avLst/>
          </a:prstGeom>
        </p:spPr>
      </p:pic>
      <p:sp>
        <p:nvSpPr>
          <p:cNvPr id="35" name="Rectangle 34">
            <a:extLst>
              <a:ext uri="{FF2B5EF4-FFF2-40B4-BE49-F238E27FC236}">
                <a16:creationId xmlns:a16="http://schemas.microsoft.com/office/drawing/2014/main" id="{DA098BDE-D178-4DDF-BB52-911A891A8D3C}"/>
              </a:ext>
            </a:extLst>
          </p:cNvPr>
          <p:cNvSpPr/>
          <p:nvPr/>
        </p:nvSpPr>
        <p:spPr>
          <a:xfrm>
            <a:off x="1986637" y="4082076"/>
            <a:ext cx="247650" cy="32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33" name="Object 32">
            <a:extLst>
              <a:ext uri="{FF2B5EF4-FFF2-40B4-BE49-F238E27FC236}">
                <a16:creationId xmlns:a16="http://schemas.microsoft.com/office/drawing/2014/main" id="{FE2D20B3-2100-403E-AD4F-35A47DD40689}"/>
              </a:ext>
            </a:extLst>
          </p:cNvPr>
          <p:cNvGraphicFramePr>
            <a:graphicFrameLocks noChangeAspect="1"/>
          </p:cNvGraphicFramePr>
          <p:nvPr/>
        </p:nvGraphicFramePr>
        <p:xfrm>
          <a:off x="2024764" y="4074485"/>
          <a:ext cx="171396" cy="251424"/>
        </p:xfrm>
        <a:graphic>
          <a:graphicData uri="http://schemas.openxmlformats.org/presentationml/2006/ole">
            <mc:AlternateContent xmlns:mc="http://schemas.openxmlformats.org/markup-compatibility/2006">
              <mc:Choice xmlns:v="urn:schemas-microsoft-com:vml" Requires="v">
                <p:oleObj name="Equation" r:id="rId19" imgW="190440" imgH="279360" progId="Equation.DSMT4">
                  <p:embed/>
                </p:oleObj>
              </mc:Choice>
              <mc:Fallback>
                <p:oleObj name="Equation" r:id="rId19" imgW="190440" imgH="279360" progId="Equation.DSMT4">
                  <p:embed/>
                  <p:pic>
                    <p:nvPicPr>
                      <p:cNvPr id="33" name="Object 32">
                        <a:extLst>
                          <a:ext uri="{FF2B5EF4-FFF2-40B4-BE49-F238E27FC236}">
                            <a16:creationId xmlns:a16="http://schemas.microsoft.com/office/drawing/2014/main" id="{FE2D20B3-2100-403E-AD4F-35A47DD40689}"/>
                          </a:ext>
                        </a:extLst>
                      </p:cNvPr>
                      <p:cNvPicPr/>
                      <p:nvPr/>
                    </p:nvPicPr>
                    <p:blipFill>
                      <a:blip r:embed="rId20"/>
                      <a:stretch>
                        <a:fillRect/>
                      </a:stretch>
                    </p:blipFill>
                    <p:spPr>
                      <a:xfrm>
                        <a:off x="2024764" y="4074485"/>
                        <a:ext cx="171396" cy="251424"/>
                      </a:xfrm>
                      <a:prstGeom prst="rect">
                        <a:avLst/>
                      </a:prstGeom>
                    </p:spPr>
                  </p:pic>
                </p:oleObj>
              </mc:Fallback>
            </mc:AlternateContent>
          </a:graphicData>
        </a:graphic>
      </p:graphicFrame>
      <p:sp>
        <p:nvSpPr>
          <p:cNvPr id="36" name="Rectangle 35">
            <a:extLst>
              <a:ext uri="{FF2B5EF4-FFF2-40B4-BE49-F238E27FC236}">
                <a16:creationId xmlns:a16="http://schemas.microsoft.com/office/drawing/2014/main" id="{590DD4F2-358D-4C70-A194-3D6335A0DE35}"/>
              </a:ext>
            </a:extLst>
          </p:cNvPr>
          <p:cNvSpPr/>
          <p:nvPr/>
        </p:nvSpPr>
        <p:spPr>
          <a:xfrm>
            <a:off x="5021991" y="4041273"/>
            <a:ext cx="247650" cy="32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37" name="Object 36">
            <a:extLst>
              <a:ext uri="{FF2B5EF4-FFF2-40B4-BE49-F238E27FC236}">
                <a16:creationId xmlns:a16="http://schemas.microsoft.com/office/drawing/2014/main" id="{ED415F82-F96B-4DC3-BA16-049608AAE040}"/>
              </a:ext>
            </a:extLst>
          </p:cNvPr>
          <p:cNvGraphicFramePr>
            <a:graphicFrameLocks noChangeAspect="1"/>
          </p:cNvGraphicFramePr>
          <p:nvPr/>
        </p:nvGraphicFramePr>
        <p:xfrm>
          <a:off x="5034718" y="4071315"/>
          <a:ext cx="171396" cy="251424"/>
        </p:xfrm>
        <a:graphic>
          <a:graphicData uri="http://schemas.openxmlformats.org/presentationml/2006/ole">
            <mc:AlternateContent xmlns:mc="http://schemas.openxmlformats.org/markup-compatibility/2006">
              <mc:Choice xmlns:v="urn:schemas-microsoft-com:vml" Requires="v">
                <p:oleObj name="Equation" r:id="rId21" imgW="190440" imgH="279360" progId="Equation.DSMT4">
                  <p:embed/>
                </p:oleObj>
              </mc:Choice>
              <mc:Fallback>
                <p:oleObj name="Equation" r:id="rId21" imgW="190440" imgH="279360" progId="Equation.DSMT4">
                  <p:embed/>
                  <p:pic>
                    <p:nvPicPr>
                      <p:cNvPr id="37" name="Object 36">
                        <a:extLst>
                          <a:ext uri="{FF2B5EF4-FFF2-40B4-BE49-F238E27FC236}">
                            <a16:creationId xmlns:a16="http://schemas.microsoft.com/office/drawing/2014/main" id="{ED415F82-F96B-4DC3-BA16-049608AAE040}"/>
                          </a:ext>
                        </a:extLst>
                      </p:cNvPr>
                      <p:cNvPicPr/>
                      <p:nvPr/>
                    </p:nvPicPr>
                    <p:blipFill>
                      <a:blip r:embed="rId20"/>
                      <a:stretch>
                        <a:fillRect/>
                      </a:stretch>
                    </p:blipFill>
                    <p:spPr>
                      <a:xfrm>
                        <a:off x="5034718" y="4071315"/>
                        <a:ext cx="171396" cy="251424"/>
                      </a:xfrm>
                      <a:prstGeom prst="rect">
                        <a:avLst/>
                      </a:prstGeom>
                    </p:spPr>
                  </p:pic>
                </p:oleObj>
              </mc:Fallback>
            </mc:AlternateContent>
          </a:graphicData>
        </a:graphic>
      </p:graphicFrame>
      <p:pic>
        <p:nvPicPr>
          <p:cNvPr id="40" name="Picture 39">
            <a:extLst>
              <a:ext uri="{FF2B5EF4-FFF2-40B4-BE49-F238E27FC236}">
                <a16:creationId xmlns:a16="http://schemas.microsoft.com/office/drawing/2014/main" id="{1B88688B-DB9B-4887-8F96-8B7A5268A77E}"/>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557420" y="4656586"/>
            <a:ext cx="6135088" cy="1449730"/>
          </a:xfrm>
          <a:prstGeom prst="rect">
            <a:avLst/>
          </a:prstGeom>
        </p:spPr>
      </p:pic>
      <p:sp>
        <p:nvSpPr>
          <p:cNvPr id="42" name="Rectangle 41">
            <a:extLst>
              <a:ext uri="{FF2B5EF4-FFF2-40B4-BE49-F238E27FC236}">
                <a16:creationId xmlns:a16="http://schemas.microsoft.com/office/drawing/2014/main" id="{E0936302-C265-4FD0-8BC9-0EB31D697CEC}"/>
              </a:ext>
            </a:extLst>
          </p:cNvPr>
          <p:cNvSpPr/>
          <p:nvPr/>
        </p:nvSpPr>
        <p:spPr>
          <a:xfrm>
            <a:off x="1986637" y="5572609"/>
            <a:ext cx="247650" cy="32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43" name="Object 42">
            <a:extLst>
              <a:ext uri="{FF2B5EF4-FFF2-40B4-BE49-F238E27FC236}">
                <a16:creationId xmlns:a16="http://schemas.microsoft.com/office/drawing/2014/main" id="{9BF43A99-0A3B-40A0-AE36-2D355071E6B9}"/>
              </a:ext>
            </a:extLst>
          </p:cNvPr>
          <p:cNvGraphicFramePr>
            <a:graphicFrameLocks noChangeAspect="1"/>
          </p:cNvGraphicFramePr>
          <p:nvPr/>
        </p:nvGraphicFramePr>
        <p:xfrm>
          <a:off x="2024764" y="5565018"/>
          <a:ext cx="171396" cy="251424"/>
        </p:xfrm>
        <a:graphic>
          <a:graphicData uri="http://schemas.openxmlformats.org/presentationml/2006/ole">
            <mc:AlternateContent xmlns:mc="http://schemas.openxmlformats.org/markup-compatibility/2006">
              <mc:Choice xmlns:v="urn:schemas-microsoft-com:vml" Requires="v">
                <p:oleObj name="Equation" r:id="rId23" imgW="190440" imgH="279360" progId="Equation.DSMT4">
                  <p:embed/>
                </p:oleObj>
              </mc:Choice>
              <mc:Fallback>
                <p:oleObj name="Equation" r:id="rId23" imgW="190440" imgH="279360" progId="Equation.DSMT4">
                  <p:embed/>
                  <p:pic>
                    <p:nvPicPr>
                      <p:cNvPr id="43" name="Object 42">
                        <a:extLst>
                          <a:ext uri="{FF2B5EF4-FFF2-40B4-BE49-F238E27FC236}">
                            <a16:creationId xmlns:a16="http://schemas.microsoft.com/office/drawing/2014/main" id="{9BF43A99-0A3B-40A0-AE36-2D355071E6B9}"/>
                          </a:ext>
                        </a:extLst>
                      </p:cNvPr>
                      <p:cNvPicPr/>
                      <p:nvPr/>
                    </p:nvPicPr>
                    <p:blipFill>
                      <a:blip r:embed="rId20"/>
                      <a:stretch>
                        <a:fillRect/>
                      </a:stretch>
                    </p:blipFill>
                    <p:spPr>
                      <a:xfrm>
                        <a:off x="2024764" y="5565018"/>
                        <a:ext cx="171396" cy="251424"/>
                      </a:xfrm>
                      <a:prstGeom prst="rect">
                        <a:avLst/>
                      </a:prstGeom>
                    </p:spPr>
                  </p:pic>
                </p:oleObj>
              </mc:Fallback>
            </mc:AlternateContent>
          </a:graphicData>
        </a:graphic>
      </p:graphicFrame>
      <p:sp>
        <p:nvSpPr>
          <p:cNvPr id="44" name="Rectangle 43">
            <a:extLst>
              <a:ext uri="{FF2B5EF4-FFF2-40B4-BE49-F238E27FC236}">
                <a16:creationId xmlns:a16="http://schemas.microsoft.com/office/drawing/2014/main" id="{3CCF636D-76C9-498E-A232-3B55A06EB5FB}"/>
              </a:ext>
            </a:extLst>
          </p:cNvPr>
          <p:cNvSpPr/>
          <p:nvPr/>
        </p:nvSpPr>
        <p:spPr>
          <a:xfrm>
            <a:off x="5021991" y="5531806"/>
            <a:ext cx="247650" cy="32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45" name="Object 44">
            <a:extLst>
              <a:ext uri="{FF2B5EF4-FFF2-40B4-BE49-F238E27FC236}">
                <a16:creationId xmlns:a16="http://schemas.microsoft.com/office/drawing/2014/main" id="{C95EC169-1453-4E75-92EC-FD6FD5ADBE07}"/>
              </a:ext>
            </a:extLst>
          </p:cNvPr>
          <p:cNvGraphicFramePr>
            <a:graphicFrameLocks noChangeAspect="1"/>
          </p:cNvGraphicFramePr>
          <p:nvPr/>
        </p:nvGraphicFramePr>
        <p:xfrm>
          <a:off x="5034718" y="5561848"/>
          <a:ext cx="171396" cy="251424"/>
        </p:xfrm>
        <a:graphic>
          <a:graphicData uri="http://schemas.openxmlformats.org/presentationml/2006/ole">
            <mc:AlternateContent xmlns:mc="http://schemas.openxmlformats.org/markup-compatibility/2006">
              <mc:Choice xmlns:v="urn:schemas-microsoft-com:vml" Requires="v">
                <p:oleObj name="Equation" r:id="rId24" imgW="190440" imgH="279360" progId="Equation.DSMT4">
                  <p:embed/>
                </p:oleObj>
              </mc:Choice>
              <mc:Fallback>
                <p:oleObj name="Equation" r:id="rId24" imgW="190440" imgH="279360" progId="Equation.DSMT4">
                  <p:embed/>
                  <p:pic>
                    <p:nvPicPr>
                      <p:cNvPr id="45" name="Object 44">
                        <a:extLst>
                          <a:ext uri="{FF2B5EF4-FFF2-40B4-BE49-F238E27FC236}">
                            <a16:creationId xmlns:a16="http://schemas.microsoft.com/office/drawing/2014/main" id="{C95EC169-1453-4E75-92EC-FD6FD5ADBE07}"/>
                          </a:ext>
                        </a:extLst>
                      </p:cNvPr>
                      <p:cNvPicPr/>
                      <p:nvPr/>
                    </p:nvPicPr>
                    <p:blipFill>
                      <a:blip r:embed="rId20"/>
                      <a:stretch>
                        <a:fillRect/>
                      </a:stretch>
                    </p:blipFill>
                    <p:spPr>
                      <a:xfrm>
                        <a:off x="5034718" y="5561848"/>
                        <a:ext cx="171396" cy="251424"/>
                      </a:xfrm>
                      <a:prstGeom prst="rect">
                        <a:avLst/>
                      </a:prstGeom>
                    </p:spPr>
                  </p:pic>
                </p:oleObj>
              </mc:Fallback>
            </mc:AlternateContent>
          </a:graphicData>
        </a:graphic>
      </p:graphicFrame>
      <p:pic>
        <p:nvPicPr>
          <p:cNvPr id="51" name="Picture 50">
            <a:extLst>
              <a:ext uri="{FF2B5EF4-FFF2-40B4-BE49-F238E27FC236}">
                <a16:creationId xmlns:a16="http://schemas.microsoft.com/office/drawing/2014/main" id="{508FD2EA-223A-4DD3-91BE-DB325CC6DD8E}"/>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551070" y="1336833"/>
            <a:ext cx="6135088" cy="693708"/>
          </a:xfrm>
          <a:prstGeom prst="rect">
            <a:avLst/>
          </a:prstGeom>
        </p:spPr>
      </p:pic>
      <p:pic>
        <p:nvPicPr>
          <p:cNvPr id="52" name="Picture 51">
            <a:extLst>
              <a:ext uri="{FF2B5EF4-FFF2-40B4-BE49-F238E27FC236}">
                <a16:creationId xmlns:a16="http://schemas.microsoft.com/office/drawing/2014/main" id="{05F7FABF-0930-45B0-BA82-AD272905B02E}"/>
              </a:ext>
            </a:extLst>
          </p:cNvPr>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557420" y="2935734"/>
            <a:ext cx="6135088" cy="782596"/>
          </a:xfrm>
          <a:prstGeom prst="rect">
            <a:avLst/>
          </a:prstGeom>
        </p:spPr>
      </p:pic>
      <p:pic>
        <p:nvPicPr>
          <p:cNvPr id="54" name="Picture 53">
            <a:extLst>
              <a:ext uri="{FF2B5EF4-FFF2-40B4-BE49-F238E27FC236}">
                <a16:creationId xmlns:a16="http://schemas.microsoft.com/office/drawing/2014/main" id="{48407533-81F1-4C89-A8D5-1A352BBA8568}"/>
              </a:ext>
            </a:extLst>
          </p:cNvPr>
          <p:cNvPicPr>
            <a:picLocks noChangeAspect="1"/>
          </p:cNvPicPr>
          <p:nvPr/>
        </p:nvPicPr>
        <p:blipFill rotWithShape="1">
          <a:blip r:embed="rId27">
            <a:extLst>
              <a:ext uri="{28A0092B-C50C-407E-A947-70E740481C1C}">
                <a14:useLocalDpi xmlns:a14="http://schemas.microsoft.com/office/drawing/2010/main" val="0"/>
              </a:ext>
            </a:extLst>
          </a:blip>
          <a:srcRect/>
          <a:stretch/>
        </p:blipFill>
        <p:spPr>
          <a:xfrm>
            <a:off x="544720" y="3750797"/>
            <a:ext cx="6135088" cy="567179"/>
          </a:xfrm>
          <a:prstGeom prst="rect">
            <a:avLst/>
          </a:prstGeom>
        </p:spPr>
      </p:pic>
      <p:pic>
        <p:nvPicPr>
          <p:cNvPr id="56" name="Picture 55">
            <a:extLst>
              <a:ext uri="{FF2B5EF4-FFF2-40B4-BE49-F238E27FC236}">
                <a16:creationId xmlns:a16="http://schemas.microsoft.com/office/drawing/2014/main" id="{6B48D0A5-25DD-4334-8FC5-5E4077FD89E3}"/>
              </a:ext>
            </a:extLst>
          </p:cNvPr>
          <p:cNvPicPr>
            <a:picLocks noChangeAspect="1"/>
          </p:cNvPicPr>
          <p:nvPr/>
        </p:nvPicPr>
        <p:blipFill rotWithShape="1">
          <a:blip r:embed="rId28">
            <a:extLst>
              <a:ext uri="{28A0092B-C50C-407E-A947-70E740481C1C}">
                <a14:useLocalDpi xmlns:a14="http://schemas.microsoft.com/office/drawing/2010/main" val="0"/>
              </a:ext>
            </a:extLst>
          </a:blip>
          <a:srcRect/>
          <a:stretch/>
        </p:blipFill>
        <p:spPr>
          <a:xfrm>
            <a:off x="552884" y="4675753"/>
            <a:ext cx="6135088" cy="1459591"/>
          </a:xfrm>
          <a:prstGeom prst="rect">
            <a:avLst/>
          </a:prstGeom>
        </p:spPr>
      </p:pic>
      <p:grpSp>
        <p:nvGrpSpPr>
          <p:cNvPr id="49" name="Group 48">
            <a:extLst>
              <a:ext uri="{FF2B5EF4-FFF2-40B4-BE49-F238E27FC236}">
                <a16:creationId xmlns:a16="http://schemas.microsoft.com/office/drawing/2014/main" id="{C9C6B54F-186A-452E-947C-36E8BF21CB71}"/>
              </a:ext>
            </a:extLst>
          </p:cNvPr>
          <p:cNvGrpSpPr/>
          <p:nvPr/>
        </p:nvGrpSpPr>
        <p:grpSpPr>
          <a:xfrm>
            <a:off x="7781997" y="5572609"/>
            <a:ext cx="2263952" cy="948266"/>
            <a:chOff x="1267831" y="3772721"/>
            <a:chExt cx="3362383" cy="948266"/>
          </a:xfrm>
        </p:grpSpPr>
        <p:sp>
          <p:nvSpPr>
            <p:cNvPr id="50" name="TextBox 49">
              <a:extLst>
                <a:ext uri="{FF2B5EF4-FFF2-40B4-BE49-F238E27FC236}">
                  <a16:creationId xmlns:a16="http://schemas.microsoft.com/office/drawing/2014/main" id="{5CF7AA28-A048-4A42-8EF0-86B2A4163EC8}"/>
                </a:ext>
              </a:extLst>
            </p:cNvPr>
            <p:cNvSpPr txBox="1"/>
            <p:nvPr/>
          </p:nvSpPr>
          <p:spPr>
            <a:xfrm>
              <a:off x="1608408" y="3955869"/>
              <a:ext cx="302180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 12 = 2</a:t>
              </a:r>
            </a:p>
          </p:txBody>
        </p:sp>
        <p:grpSp>
          <p:nvGrpSpPr>
            <p:cNvPr id="53" name="Group 52">
              <a:extLst>
                <a:ext uri="{FF2B5EF4-FFF2-40B4-BE49-F238E27FC236}">
                  <a16:creationId xmlns:a16="http://schemas.microsoft.com/office/drawing/2014/main" id="{A5757E33-5DB7-44D3-B70B-09D20A629A44}"/>
                </a:ext>
              </a:extLst>
            </p:cNvPr>
            <p:cNvGrpSpPr/>
            <p:nvPr/>
          </p:nvGrpSpPr>
          <p:grpSpPr>
            <a:xfrm>
              <a:off x="1267831" y="3772721"/>
              <a:ext cx="385042" cy="948266"/>
              <a:chOff x="1953213" y="4718608"/>
              <a:chExt cx="385042" cy="948266"/>
            </a:xfrm>
          </p:grpSpPr>
          <p:sp>
            <p:nvSpPr>
              <p:cNvPr id="55" name="TextBox 54">
                <a:extLst>
                  <a:ext uri="{FF2B5EF4-FFF2-40B4-BE49-F238E27FC236}">
                    <a16:creationId xmlns:a16="http://schemas.microsoft.com/office/drawing/2014/main" id="{C1AD2AAA-4FD1-4322-8B67-A76B92083E88}"/>
                  </a:ext>
                </a:extLst>
              </p:cNvPr>
              <p:cNvSpPr txBox="1"/>
              <p:nvPr/>
            </p:nvSpPr>
            <p:spPr>
              <a:xfrm>
                <a:off x="1953213" y="4718608"/>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57" name="TextBox 56">
                <a:extLst>
                  <a:ext uri="{FF2B5EF4-FFF2-40B4-BE49-F238E27FC236}">
                    <a16:creationId xmlns:a16="http://schemas.microsoft.com/office/drawing/2014/main" id="{BA5DA703-6B89-4A85-A466-9AA0585DE714}"/>
                  </a:ext>
                </a:extLst>
              </p:cNvPr>
              <p:cNvSpPr txBox="1"/>
              <p:nvPr/>
            </p:nvSpPr>
            <p:spPr>
              <a:xfrm>
                <a:off x="1953213" y="5143654"/>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cxnSp>
            <p:nvCxnSpPr>
              <p:cNvPr id="58" name="Straight Connector 57">
                <a:extLst>
                  <a:ext uri="{FF2B5EF4-FFF2-40B4-BE49-F238E27FC236}">
                    <a16:creationId xmlns:a16="http://schemas.microsoft.com/office/drawing/2014/main" id="{49439C28-BB3E-416F-8C71-3252B058313D}"/>
                  </a:ext>
                </a:extLst>
              </p:cNvPr>
              <p:cNvCxnSpPr>
                <a:cxnSpLocks/>
              </p:cNvCxnSpPr>
              <p:nvPr/>
            </p:nvCxnSpPr>
            <p:spPr>
              <a:xfrm>
                <a:off x="2033178" y="5185184"/>
                <a:ext cx="225112" cy="0"/>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6" name="Rectangle 5">
            <a:extLst>
              <a:ext uri="{FF2B5EF4-FFF2-40B4-BE49-F238E27FC236}">
                <a16:creationId xmlns:a16="http://schemas.microsoft.com/office/drawing/2014/main" id="{902B0835-614A-4506-8300-369FFB36510B}"/>
              </a:ext>
            </a:extLst>
          </p:cNvPr>
          <p:cNvSpPr/>
          <p:nvPr/>
        </p:nvSpPr>
        <p:spPr bwMode="auto">
          <a:xfrm>
            <a:off x="9174078" y="5738279"/>
            <a:ext cx="871870" cy="7825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DBEC9E2E-F9BB-47A5-BD4E-EE3644529353}"/>
              </a:ext>
            </a:extLst>
          </p:cNvPr>
          <p:cNvSpPr txBox="1"/>
          <p:nvPr/>
        </p:nvSpPr>
        <p:spPr>
          <a:xfrm>
            <a:off x="7660268" y="5100772"/>
            <a:ext cx="2064918"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4 = 3</a:t>
            </a:r>
          </a:p>
        </p:txBody>
      </p:sp>
      <p:sp>
        <p:nvSpPr>
          <p:cNvPr id="82" name="TextBox 81">
            <a:extLst>
              <a:ext uri="{FF2B5EF4-FFF2-40B4-BE49-F238E27FC236}">
                <a16:creationId xmlns:a16="http://schemas.microsoft.com/office/drawing/2014/main" id="{2AFCBFB8-87C1-41B4-B3B7-0D4BB3E61062}"/>
              </a:ext>
            </a:extLst>
          </p:cNvPr>
          <p:cNvSpPr txBox="1"/>
          <p:nvPr/>
        </p:nvSpPr>
        <p:spPr>
          <a:xfrm>
            <a:off x="7660268" y="5100770"/>
            <a:ext cx="2064918"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3 = 4</a:t>
            </a:r>
          </a:p>
        </p:txBody>
      </p:sp>
      <p:sp>
        <p:nvSpPr>
          <p:cNvPr id="83" name="TextBox 82">
            <a:extLst>
              <a:ext uri="{FF2B5EF4-FFF2-40B4-BE49-F238E27FC236}">
                <a16:creationId xmlns:a16="http://schemas.microsoft.com/office/drawing/2014/main" id="{77557D25-3981-4923-872E-F514E6514047}"/>
              </a:ext>
            </a:extLst>
          </p:cNvPr>
          <p:cNvSpPr txBox="1"/>
          <p:nvPr/>
        </p:nvSpPr>
        <p:spPr>
          <a:xfrm>
            <a:off x="7676353" y="5100771"/>
            <a:ext cx="2064918" cy="461665"/>
          </a:xfrm>
          <a:prstGeom prst="rect">
            <a:avLst/>
          </a:prstGeom>
          <a:noFill/>
        </p:spPr>
        <p:txBody>
          <a:bodyPr wrap="square" rtlCol="0">
            <a:spAutoFit/>
          </a:bodyPr>
          <a:lstStyle/>
          <a:p>
            <a:pPr marL="0" marR="0" lvl="0" indent="0"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2 = 6</a:t>
            </a:r>
          </a:p>
        </p:txBody>
      </p:sp>
      <p:sp>
        <p:nvSpPr>
          <p:cNvPr id="84" name="TextBox 83">
            <a:extLst>
              <a:ext uri="{FF2B5EF4-FFF2-40B4-BE49-F238E27FC236}">
                <a16:creationId xmlns:a16="http://schemas.microsoft.com/office/drawing/2014/main" id="{A1A9C61B-F80C-458E-B873-23991FFC26DD}"/>
              </a:ext>
            </a:extLst>
          </p:cNvPr>
          <p:cNvSpPr txBox="1"/>
          <p:nvPr/>
        </p:nvSpPr>
        <p:spPr>
          <a:xfrm>
            <a:off x="7660268" y="5084464"/>
            <a:ext cx="2064918"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6 = 2</a:t>
            </a:r>
          </a:p>
        </p:txBody>
      </p:sp>
      <p:sp>
        <p:nvSpPr>
          <p:cNvPr id="85" name="TextBox 84">
            <a:extLst>
              <a:ext uri="{FF2B5EF4-FFF2-40B4-BE49-F238E27FC236}">
                <a16:creationId xmlns:a16="http://schemas.microsoft.com/office/drawing/2014/main" id="{FA07685F-CA2A-4ABD-AA44-98BC1B2B9F51}"/>
              </a:ext>
            </a:extLst>
          </p:cNvPr>
          <p:cNvSpPr txBox="1"/>
          <p:nvPr/>
        </p:nvSpPr>
        <p:spPr>
          <a:xfrm>
            <a:off x="7660268" y="5084465"/>
            <a:ext cx="2484015"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12 = 1</a:t>
            </a:r>
          </a:p>
        </p:txBody>
      </p:sp>
      <p:sp>
        <p:nvSpPr>
          <p:cNvPr id="8" name="Content Placeholder 2">
            <a:extLst>
              <a:ext uri="{FF2B5EF4-FFF2-40B4-BE49-F238E27FC236}">
                <a16:creationId xmlns:a16="http://schemas.microsoft.com/office/drawing/2014/main" id="{DAE463D8-78E8-4BE7-B60F-FB20EA015998}"/>
              </a:ext>
            </a:extLst>
          </p:cNvPr>
          <p:cNvSpPr txBox="1">
            <a:spLocks/>
          </p:cNvSpPr>
          <p:nvPr/>
        </p:nvSpPr>
        <p:spPr>
          <a:xfrm>
            <a:off x="6816436" y="1154852"/>
            <a:ext cx="5148132" cy="368490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585858"/>
                </a:solidFill>
                <a:effectLst/>
                <a:uLnTx/>
                <a:uFillTx/>
                <a:latin typeface="Arial"/>
                <a:ea typeface="+mn-ea"/>
                <a:cs typeface="+mn-cs"/>
              </a:rPr>
              <a:t>How many apples are in the whole set?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585858"/>
                </a:solidFill>
                <a:effectLst/>
                <a:uLnTx/>
                <a:uFillTx/>
                <a:latin typeface="Arial"/>
                <a:ea typeface="+mn-ea"/>
                <a:cs typeface="+mn-cs"/>
              </a:rPr>
              <a:t>How many equal parts has the whole set of apples been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585858"/>
                </a:solidFill>
                <a:effectLst/>
                <a:uLnTx/>
                <a:uFillTx/>
                <a:latin typeface="Arial"/>
                <a:ea typeface="+mn-ea"/>
                <a:cs typeface="+mn-cs"/>
              </a:rPr>
              <a:t>What fraction of the whole is each part?  How many apples are in each equal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585858"/>
                </a:solidFill>
                <a:effectLst/>
                <a:uLnTx/>
                <a:uFillTx/>
                <a:latin typeface="Arial"/>
                <a:ea typeface="+mn-ea"/>
                <a:cs typeface="+mn-cs"/>
              </a:rPr>
              <a:t>Put 12 counters on a whiteboard. </a:t>
            </a:r>
            <a:r>
              <a:rPr kumimoji="0" lang="en-GB" sz="1400" b="0" i="0" u="none" strike="noStrike" kern="1200" cap="none" spc="0" normalizeH="0" baseline="0" noProof="0">
                <a:ln>
                  <a:noFill/>
                </a:ln>
                <a:solidFill>
                  <a:srgbClr val="585858"/>
                </a:solidFill>
                <a:effectLst/>
                <a:uLnTx/>
                <a:uFillTx/>
                <a:latin typeface="Arial"/>
                <a:ea typeface="+mn-ea"/>
                <a:cs typeface="+mn-cs"/>
              </a:rPr>
              <a:t>Divide</a:t>
            </a:r>
            <a:r>
              <a:rPr kumimoji="0" lang="en-GB" sz="1400" b="0" i="0" u="none" strike="noStrike" kern="1200" cap="none" spc="0" normalizeH="0" noProof="0">
                <a:ln>
                  <a:noFill/>
                </a:ln>
                <a:solidFill>
                  <a:srgbClr val="585858"/>
                </a:solidFill>
                <a:effectLst/>
                <a:uLnTx/>
                <a:uFillTx/>
                <a:latin typeface="Arial"/>
                <a:ea typeface="+mn-ea"/>
                <a:cs typeface="+mn-cs"/>
              </a:rPr>
              <a:t> </a:t>
            </a:r>
            <a:r>
              <a:rPr kumimoji="0" lang="en-GB" sz="1400" b="0" i="0" u="none" strike="noStrike" kern="1200" cap="none" spc="0" normalizeH="0" baseline="0" noProof="0">
                <a:ln>
                  <a:noFill/>
                </a:ln>
                <a:solidFill>
                  <a:srgbClr val="585858"/>
                </a:solidFill>
                <a:effectLst/>
                <a:uLnTx/>
                <a:uFillTx/>
                <a:latin typeface="Arial"/>
                <a:ea typeface="+mn-ea"/>
                <a:cs typeface="+mn-cs"/>
              </a:rPr>
              <a:t>them </a:t>
            </a:r>
            <a:r>
              <a:rPr kumimoji="0" lang="en-GB" sz="1400" b="0" i="0" u="none" strike="noStrike" kern="1200" cap="none" spc="0" normalizeH="0" baseline="0" noProof="0" dirty="0">
                <a:ln>
                  <a:noFill/>
                </a:ln>
                <a:solidFill>
                  <a:srgbClr val="585858"/>
                </a:solidFill>
                <a:effectLst/>
                <a:uLnTx/>
                <a:uFillTx/>
                <a:latin typeface="Arial"/>
                <a:ea typeface="+mn-ea"/>
                <a:cs typeface="+mn-cs"/>
              </a:rPr>
              <a:t>into the number of equal parts shown.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585858"/>
                </a:solidFill>
                <a:effectLst/>
                <a:uLnTx/>
                <a:uFillTx/>
                <a:latin typeface="Arial"/>
                <a:ea typeface="+mn-ea"/>
                <a:cs typeface="+mn-cs"/>
              </a:rPr>
              <a:t>What fraction of the whole is each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585858"/>
                </a:solidFill>
                <a:effectLst/>
                <a:uLnTx/>
                <a:uFillTx/>
                <a:latin typeface="Arial"/>
                <a:ea typeface="+mn-ea"/>
                <a:cs typeface="+mn-cs"/>
              </a:rPr>
              <a:t>How many counters are there in each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585858"/>
                </a:solidFill>
                <a:effectLst/>
                <a:uLnTx/>
                <a:uFillTx/>
                <a:latin typeface="Arial"/>
                <a:ea typeface="+mn-ea"/>
                <a:cs typeface="+mn-cs"/>
              </a:rPr>
              <a:t>What do you notice about the equations written below?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400" i="0" u="none" strike="noStrike" kern="1200" cap="none" spc="0" normalizeH="0" baseline="0" noProof="0" dirty="0">
                <a:ln>
                  <a:noFill/>
                </a:ln>
                <a:solidFill>
                  <a:srgbClr val="585858"/>
                </a:solidFill>
                <a:effectLst/>
                <a:uLnTx/>
                <a:uFillTx/>
                <a:latin typeface="Arial"/>
                <a:ea typeface="+mn-ea"/>
                <a:cs typeface="+mn-cs"/>
              </a:rPr>
              <a:t>Repeat this activity with the following representations.</a:t>
            </a:r>
          </a:p>
        </p:txBody>
      </p:sp>
    </p:spTree>
    <p:extLst>
      <p:ext uri="{BB962C8B-B14F-4D97-AF65-F5344CB8AC3E}">
        <p14:creationId xmlns:p14="http://schemas.microsoft.com/office/powerpoint/2010/main" val="23789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84"/>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7"/>
                                        </p:tgtEl>
                                      </p:cBhvr>
                                    </p:animEffect>
                                    <p:set>
                                      <p:cBhvr>
                                        <p:cTn id="65" dur="1" fill="hold">
                                          <p:stCondLst>
                                            <p:cond delay="499"/>
                                          </p:stCondLst>
                                        </p:cTn>
                                        <p:tgtEl>
                                          <p:spTgt spid="7"/>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fade">
                                      <p:cBhvr>
                                        <p:cTn id="88" dur="500"/>
                                        <p:tgtEl>
                                          <p:spTgt spid="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500"/>
                                        <p:tgtEl>
                                          <p:spTgt spid="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500"/>
                                        <p:tgtEl>
                                          <p:spTgt spid="20"/>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5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0" nodeType="clickEffect">
                                  <p:stCondLst>
                                    <p:cond delay="0"/>
                                  </p:stCondLst>
                                  <p:childTnLst>
                                    <p:set>
                                      <p:cBhvr>
                                        <p:cTn id="120" dur="1" fill="hold">
                                          <p:stCondLst>
                                            <p:cond delay="0"/>
                                          </p:stCondLst>
                                        </p:cTn>
                                        <p:tgtEl>
                                          <p:spTgt spid="6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82"/>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9"/>
                                        </p:tgtEl>
                                      </p:cBhvr>
                                    </p:animEffect>
                                    <p:set>
                                      <p:cBhvr>
                                        <p:cTn id="127" dur="1" fill="hold">
                                          <p:stCondLst>
                                            <p:cond delay="499"/>
                                          </p:stCondLst>
                                        </p:cTn>
                                        <p:tgtEl>
                                          <p:spTgt spid="9"/>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
                                        </p:tgtEl>
                                      </p:cBhvr>
                                    </p:animEffect>
                                    <p:set>
                                      <p:cBhvr>
                                        <p:cTn id="130" dur="1" fill="hold">
                                          <p:stCondLst>
                                            <p:cond delay="499"/>
                                          </p:stCondLst>
                                        </p:cTn>
                                        <p:tgtEl>
                                          <p:spTgt spid="4"/>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15"/>
                                        </p:tgtEl>
                                      </p:cBhvr>
                                    </p:animEffect>
                                    <p:set>
                                      <p:cBhvr>
                                        <p:cTn id="133" dur="1" fill="hold">
                                          <p:stCondLst>
                                            <p:cond delay="499"/>
                                          </p:stCondLst>
                                        </p:cTn>
                                        <p:tgtEl>
                                          <p:spTgt spid="15"/>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18"/>
                                        </p:tgtEl>
                                      </p:cBhvr>
                                    </p:animEffect>
                                    <p:set>
                                      <p:cBhvr>
                                        <p:cTn id="136" dur="1" fill="hold">
                                          <p:stCondLst>
                                            <p:cond delay="499"/>
                                          </p:stCondLst>
                                        </p:cTn>
                                        <p:tgtEl>
                                          <p:spTgt spid="18"/>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20"/>
                                        </p:tgtEl>
                                      </p:cBhvr>
                                    </p:animEffect>
                                    <p:set>
                                      <p:cBhvr>
                                        <p:cTn id="139" dur="1" fill="hold">
                                          <p:stCondLst>
                                            <p:cond delay="499"/>
                                          </p:stCondLst>
                                        </p:cTn>
                                        <p:tgtEl>
                                          <p:spTgt spid="20"/>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59"/>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fade">
                                      <p:cBhvr>
                                        <p:cTn id="146" dur="500"/>
                                        <p:tgtEl>
                                          <p:spTgt spid="10"/>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22"/>
                                        </p:tgtEl>
                                        <p:attrNameLst>
                                          <p:attrName>style.visibility</p:attrName>
                                        </p:attrNameLst>
                                      </p:cBhvr>
                                      <p:to>
                                        <p:strVal val="visible"/>
                                      </p:to>
                                    </p:set>
                                    <p:animEffect transition="in" filter="fade">
                                      <p:cBhvr>
                                        <p:cTn id="151" dur="500"/>
                                        <p:tgtEl>
                                          <p:spTgt spid="22"/>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9"/>
                                        </p:tgtEl>
                                        <p:attrNameLst>
                                          <p:attrName>style.visibility</p:attrName>
                                        </p:attrNameLst>
                                      </p:cBhvr>
                                      <p:to>
                                        <p:strVal val="visible"/>
                                      </p:to>
                                    </p:set>
                                    <p:animEffect transition="in" filter="fade">
                                      <p:cBhvr>
                                        <p:cTn id="156" dur="500"/>
                                        <p:tgtEl>
                                          <p:spTgt spid="9"/>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fade">
                                      <p:cBhvr>
                                        <p:cTn id="161" dur="500"/>
                                        <p:tgtEl>
                                          <p:spTgt spid="24"/>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26"/>
                                        </p:tgtEl>
                                        <p:attrNameLst>
                                          <p:attrName>style.visibility</p:attrName>
                                        </p:attrNameLst>
                                      </p:cBhvr>
                                      <p:to>
                                        <p:strVal val="visible"/>
                                      </p:to>
                                    </p:set>
                                    <p:animEffect transition="in" filter="fade">
                                      <p:cBhvr>
                                        <p:cTn id="166" dur="500"/>
                                        <p:tgtEl>
                                          <p:spTgt spid="26"/>
                                        </p:tgtEl>
                                      </p:cBhvr>
                                    </p:animEffec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8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66"/>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0" nodeType="clickEffect">
                                  <p:stCondLst>
                                    <p:cond delay="0"/>
                                  </p:stCondLst>
                                  <p:childTnLst>
                                    <p:set>
                                      <p:cBhvr>
                                        <p:cTn id="178" dur="1" fill="hold">
                                          <p:stCondLst>
                                            <p:cond delay="0"/>
                                          </p:stCondLst>
                                        </p:cTn>
                                        <p:tgtEl>
                                          <p:spTgt spid="72"/>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xit" presetSubtype="0" fill="hold" grpId="1" nodeType="clickEffect">
                                  <p:stCondLst>
                                    <p:cond delay="0"/>
                                  </p:stCondLst>
                                  <p:childTnLst>
                                    <p:set>
                                      <p:cBhvr>
                                        <p:cTn id="182" dur="1" fill="hold">
                                          <p:stCondLst>
                                            <p:cond delay="0"/>
                                          </p:stCondLst>
                                        </p:cTn>
                                        <p:tgtEl>
                                          <p:spTgt spid="85"/>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9"/>
                                        </p:tgtEl>
                                      </p:cBhvr>
                                    </p:animEffect>
                                    <p:set>
                                      <p:cBhvr>
                                        <p:cTn id="185" dur="1" fill="hold">
                                          <p:stCondLst>
                                            <p:cond delay="499"/>
                                          </p:stCondLst>
                                        </p:cTn>
                                        <p:tgtEl>
                                          <p:spTgt spid="9"/>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500"/>
                                        <p:tgtEl>
                                          <p:spTgt spid="10"/>
                                        </p:tgtEl>
                                      </p:cBhvr>
                                    </p:animEffect>
                                    <p:set>
                                      <p:cBhvr>
                                        <p:cTn id="188" dur="1" fill="hold">
                                          <p:stCondLst>
                                            <p:cond delay="499"/>
                                          </p:stCondLst>
                                        </p:cTn>
                                        <p:tgtEl>
                                          <p:spTgt spid="10"/>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500"/>
                                        <p:tgtEl>
                                          <p:spTgt spid="22"/>
                                        </p:tgtEl>
                                      </p:cBhvr>
                                    </p:animEffect>
                                    <p:set>
                                      <p:cBhvr>
                                        <p:cTn id="191" dur="1" fill="hold">
                                          <p:stCondLst>
                                            <p:cond delay="499"/>
                                          </p:stCondLst>
                                        </p:cTn>
                                        <p:tgtEl>
                                          <p:spTgt spid="22"/>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500"/>
                                        <p:tgtEl>
                                          <p:spTgt spid="24"/>
                                        </p:tgtEl>
                                      </p:cBhvr>
                                    </p:animEffect>
                                    <p:set>
                                      <p:cBhvr>
                                        <p:cTn id="194" dur="1" fill="hold">
                                          <p:stCondLst>
                                            <p:cond delay="499"/>
                                          </p:stCondLst>
                                        </p:cTn>
                                        <p:tgtEl>
                                          <p:spTgt spid="24"/>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500"/>
                                        <p:tgtEl>
                                          <p:spTgt spid="26"/>
                                        </p:tgtEl>
                                      </p:cBhvr>
                                    </p:animEffect>
                                    <p:set>
                                      <p:cBhvr>
                                        <p:cTn id="197" dur="1" fill="hold">
                                          <p:stCondLst>
                                            <p:cond delay="499"/>
                                          </p:stCondLst>
                                        </p:cTn>
                                        <p:tgtEl>
                                          <p:spTgt spid="26"/>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66"/>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28"/>
                                        </p:tgtEl>
                                        <p:attrNameLst>
                                          <p:attrName>style.visibility</p:attrName>
                                        </p:attrNameLst>
                                      </p:cBhvr>
                                      <p:to>
                                        <p:strVal val="visible"/>
                                      </p:to>
                                    </p:set>
                                    <p:animEffect transition="in" filter="fade">
                                      <p:cBhvr>
                                        <p:cTn id="204" dur="500"/>
                                        <p:tgtEl>
                                          <p:spTgt spid="28"/>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29"/>
                                        </p:tgtEl>
                                        <p:attrNameLst>
                                          <p:attrName>style.visibility</p:attrName>
                                        </p:attrNameLst>
                                      </p:cBhvr>
                                      <p:to>
                                        <p:strVal val="visible"/>
                                      </p:to>
                                    </p:set>
                                    <p:animEffect transition="in" filter="fade">
                                      <p:cBhvr>
                                        <p:cTn id="209" dur="500"/>
                                        <p:tgtEl>
                                          <p:spTgt spid="2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nodeType="clickEffect">
                                  <p:stCondLst>
                                    <p:cond delay="0"/>
                                  </p:stCondLst>
                                  <p:childTnLst>
                                    <p:set>
                                      <p:cBhvr>
                                        <p:cTn id="213" dur="1" fill="hold">
                                          <p:stCondLst>
                                            <p:cond delay="0"/>
                                          </p:stCondLst>
                                        </p:cTn>
                                        <p:tgtEl>
                                          <p:spTgt spid="9"/>
                                        </p:tgtEl>
                                        <p:attrNameLst>
                                          <p:attrName>style.visibility</p:attrName>
                                        </p:attrNameLst>
                                      </p:cBhvr>
                                      <p:to>
                                        <p:strVal val="visible"/>
                                      </p:to>
                                    </p:set>
                                    <p:animEffect transition="in" filter="fade">
                                      <p:cBhvr>
                                        <p:cTn id="214" dur="500"/>
                                        <p:tgtEl>
                                          <p:spTgt spid="9"/>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31"/>
                                        </p:tgtEl>
                                        <p:attrNameLst>
                                          <p:attrName>style.visibility</p:attrName>
                                        </p:attrNameLst>
                                      </p:cBhvr>
                                      <p:to>
                                        <p:strVal val="visible"/>
                                      </p:to>
                                    </p:set>
                                    <p:animEffect transition="in" filter="fade">
                                      <p:cBhvr>
                                        <p:cTn id="219" dur="500"/>
                                        <p:tgtEl>
                                          <p:spTgt spid="31"/>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35"/>
                                        </p:tgtEl>
                                        <p:attrNameLst>
                                          <p:attrName>style.visibility</p:attrName>
                                        </p:attrNameLst>
                                      </p:cBhvr>
                                      <p:to>
                                        <p:strVal val="visible"/>
                                      </p:to>
                                    </p:set>
                                    <p:animEffect transition="in" filter="fade">
                                      <p:cBhvr>
                                        <p:cTn id="222" dur="500"/>
                                        <p:tgtEl>
                                          <p:spTgt spid="35"/>
                                        </p:tgtEl>
                                      </p:cBhvr>
                                    </p:animEffect>
                                  </p:childTnLst>
                                </p:cTn>
                              </p:par>
                              <p:par>
                                <p:cTn id="223" presetID="10" presetClass="entr" presetSubtype="0" fill="hold" nodeType="withEffect">
                                  <p:stCondLst>
                                    <p:cond delay="0"/>
                                  </p:stCondLst>
                                  <p:childTnLst>
                                    <p:set>
                                      <p:cBhvr>
                                        <p:cTn id="224" dur="1" fill="hold">
                                          <p:stCondLst>
                                            <p:cond delay="0"/>
                                          </p:stCondLst>
                                        </p:cTn>
                                        <p:tgtEl>
                                          <p:spTgt spid="33"/>
                                        </p:tgtEl>
                                        <p:attrNameLst>
                                          <p:attrName>style.visibility</p:attrName>
                                        </p:attrNameLst>
                                      </p:cBhvr>
                                      <p:to>
                                        <p:strVal val="visible"/>
                                      </p:to>
                                    </p:set>
                                    <p:animEffect transition="in" filter="fade">
                                      <p:cBhvr>
                                        <p:cTn id="225" dur="500"/>
                                        <p:tgtEl>
                                          <p:spTgt spid="33"/>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36"/>
                                        </p:tgtEl>
                                        <p:attrNameLst>
                                          <p:attrName>style.visibility</p:attrName>
                                        </p:attrNameLst>
                                      </p:cBhvr>
                                      <p:to>
                                        <p:strVal val="visible"/>
                                      </p:to>
                                    </p:set>
                                    <p:animEffect transition="in" filter="fade">
                                      <p:cBhvr>
                                        <p:cTn id="228" dur="500"/>
                                        <p:tgtEl>
                                          <p:spTgt spid="36"/>
                                        </p:tgtEl>
                                      </p:cBhvr>
                                    </p:animEffect>
                                  </p:childTnLst>
                                </p:cTn>
                              </p:par>
                              <p:par>
                                <p:cTn id="229" presetID="10" presetClass="entr" presetSubtype="0" fill="hold" nodeType="withEffect">
                                  <p:stCondLst>
                                    <p:cond delay="0"/>
                                  </p:stCondLst>
                                  <p:childTnLst>
                                    <p:set>
                                      <p:cBhvr>
                                        <p:cTn id="230" dur="1" fill="hold">
                                          <p:stCondLst>
                                            <p:cond delay="0"/>
                                          </p:stCondLst>
                                        </p:cTn>
                                        <p:tgtEl>
                                          <p:spTgt spid="37"/>
                                        </p:tgtEl>
                                        <p:attrNameLst>
                                          <p:attrName>style.visibility</p:attrName>
                                        </p:attrNameLst>
                                      </p:cBhvr>
                                      <p:to>
                                        <p:strVal val="visible"/>
                                      </p:to>
                                    </p:set>
                                    <p:animEffect transition="in" filter="fade">
                                      <p:cBhvr>
                                        <p:cTn id="231" dur="500"/>
                                        <p:tgtEl>
                                          <p:spTgt spid="37"/>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nodeType="clickEffect">
                                  <p:stCondLst>
                                    <p:cond delay="0"/>
                                  </p:stCondLst>
                                  <p:childTnLst>
                                    <p:set>
                                      <p:cBhvr>
                                        <p:cTn id="235" dur="1" fill="hold">
                                          <p:stCondLst>
                                            <p:cond delay="0"/>
                                          </p:stCondLst>
                                        </p:cTn>
                                        <p:tgtEl>
                                          <p:spTgt spid="40"/>
                                        </p:tgtEl>
                                        <p:attrNameLst>
                                          <p:attrName>style.visibility</p:attrName>
                                        </p:attrNameLst>
                                      </p:cBhvr>
                                      <p:to>
                                        <p:strVal val="visible"/>
                                      </p:to>
                                    </p:set>
                                    <p:animEffect transition="in" filter="fade">
                                      <p:cBhvr>
                                        <p:cTn id="236" dur="500"/>
                                        <p:tgtEl>
                                          <p:spTgt spid="40"/>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42"/>
                                        </p:tgtEl>
                                        <p:attrNameLst>
                                          <p:attrName>style.visibility</p:attrName>
                                        </p:attrNameLst>
                                      </p:cBhvr>
                                      <p:to>
                                        <p:strVal val="visible"/>
                                      </p:to>
                                    </p:set>
                                    <p:animEffect transition="in" filter="fade">
                                      <p:cBhvr>
                                        <p:cTn id="239" dur="500"/>
                                        <p:tgtEl>
                                          <p:spTgt spid="42"/>
                                        </p:tgtEl>
                                      </p:cBhvr>
                                    </p:animEffect>
                                  </p:childTnLst>
                                </p:cTn>
                              </p:par>
                              <p:par>
                                <p:cTn id="240" presetID="10" presetClass="entr" presetSubtype="0" fill="hold" nodeType="withEffect">
                                  <p:stCondLst>
                                    <p:cond delay="0"/>
                                  </p:stCondLst>
                                  <p:childTnLst>
                                    <p:set>
                                      <p:cBhvr>
                                        <p:cTn id="241" dur="1" fill="hold">
                                          <p:stCondLst>
                                            <p:cond delay="0"/>
                                          </p:stCondLst>
                                        </p:cTn>
                                        <p:tgtEl>
                                          <p:spTgt spid="43"/>
                                        </p:tgtEl>
                                        <p:attrNameLst>
                                          <p:attrName>style.visibility</p:attrName>
                                        </p:attrNameLst>
                                      </p:cBhvr>
                                      <p:to>
                                        <p:strVal val="visible"/>
                                      </p:to>
                                    </p:set>
                                    <p:animEffect transition="in" filter="fade">
                                      <p:cBhvr>
                                        <p:cTn id="242" dur="500"/>
                                        <p:tgtEl>
                                          <p:spTgt spid="43"/>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44"/>
                                        </p:tgtEl>
                                        <p:attrNameLst>
                                          <p:attrName>style.visibility</p:attrName>
                                        </p:attrNameLst>
                                      </p:cBhvr>
                                      <p:to>
                                        <p:strVal val="visible"/>
                                      </p:to>
                                    </p:set>
                                    <p:animEffect transition="in" filter="fade">
                                      <p:cBhvr>
                                        <p:cTn id="245" dur="500"/>
                                        <p:tgtEl>
                                          <p:spTgt spid="44"/>
                                        </p:tgtEl>
                                      </p:cBhvr>
                                    </p:animEffect>
                                  </p:childTnLst>
                                </p:cTn>
                              </p:par>
                              <p:par>
                                <p:cTn id="246" presetID="10" presetClass="entr" presetSubtype="0" fill="hold" nodeType="withEffect">
                                  <p:stCondLst>
                                    <p:cond delay="0"/>
                                  </p:stCondLst>
                                  <p:childTnLst>
                                    <p:set>
                                      <p:cBhvr>
                                        <p:cTn id="247" dur="1" fill="hold">
                                          <p:stCondLst>
                                            <p:cond delay="0"/>
                                          </p:stCondLst>
                                        </p:cTn>
                                        <p:tgtEl>
                                          <p:spTgt spid="45"/>
                                        </p:tgtEl>
                                        <p:attrNameLst>
                                          <p:attrName>style.visibility</p:attrName>
                                        </p:attrNameLst>
                                      </p:cBhvr>
                                      <p:to>
                                        <p:strVal val="visible"/>
                                      </p:to>
                                    </p:set>
                                    <p:animEffect transition="in" filter="fade">
                                      <p:cBhvr>
                                        <p:cTn id="248" dur="500"/>
                                        <p:tgtEl>
                                          <p:spTgt spid="45"/>
                                        </p:tgtEl>
                                      </p:cBhvr>
                                    </p:animEffec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0" nodeType="clickEffect">
                                  <p:stCondLst>
                                    <p:cond delay="0"/>
                                  </p:stCondLst>
                                  <p:childTnLst>
                                    <p:set>
                                      <p:cBhvr>
                                        <p:cTn id="252" dur="1" fill="hold">
                                          <p:stCondLst>
                                            <p:cond delay="0"/>
                                          </p:stCondLst>
                                        </p:cTn>
                                        <p:tgtEl>
                                          <p:spTgt spid="83"/>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ntr" presetSubtype="0" fill="hold" nodeType="clickEffect">
                                  <p:stCondLst>
                                    <p:cond delay="0"/>
                                  </p:stCondLst>
                                  <p:childTnLst>
                                    <p:set>
                                      <p:cBhvr>
                                        <p:cTn id="256" dur="1" fill="hold">
                                          <p:stCondLst>
                                            <p:cond delay="0"/>
                                          </p:stCondLst>
                                        </p:cTn>
                                        <p:tgtEl>
                                          <p:spTgt spid="73"/>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xit" presetSubtype="0" fill="hold" grpId="0" nodeType="clickEffect">
                                  <p:stCondLst>
                                    <p:cond delay="0"/>
                                  </p:stCondLst>
                                  <p:childTnLst>
                                    <p:set>
                                      <p:cBhvr>
                                        <p:cTn id="260" dur="1" fill="hold">
                                          <p:stCondLst>
                                            <p:cond delay="0"/>
                                          </p:stCondLst>
                                        </p:cTn>
                                        <p:tgtEl>
                                          <p:spTgt spid="79"/>
                                        </p:tgtEl>
                                        <p:attrNameLst>
                                          <p:attrName>style.visibility</p:attrName>
                                        </p:attrNameLst>
                                      </p:cBhvr>
                                      <p:to>
                                        <p:strVal val="hidden"/>
                                      </p:to>
                                    </p:set>
                                  </p:childTnLst>
                                </p:cTn>
                              </p:par>
                            </p:childTnLst>
                          </p:cTn>
                        </p:par>
                      </p:childTnLst>
                    </p:cTn>
                  </p:par>
                  <p:par>
                    <p:cTn id="261" fill="hold">
                      <p:stCondLst>
                        <p:cond delay="indefinite"/>
                      </p:stCondLst>
                      <p:childTnLst>
                        <p:par>
                          <p:cTn id="262" fill="hold">
                            <p:stCondLst>
                              <p:cond delay="0"/>
                            </p:stCondLst>
                            <p:childTnLst>
                              <p:par>
                                <p:cTn id="263" presetID="1" presetClass="exit" presetSubtype="0" fill="hold" grpId="1" nodeType="clickEffect">
                                  <p:stCondLst>
                                    <p:cond delay="0"/>
                                  </p:stCondLst>
                                  <p:childTnLst>
                                    <p:set>
                                      <p:cBhvr>
                                        <p:cTn id="264" dur="1" fill="hold">
                                          <p:stCondLst>
                                            <p:cond delay="0"/>
                                          </p:stCondLst>
                                        </p:cTn>
                                        <p:tgtEl>
                                          <p:spTgt spid="83"/>
                                        </p:tgtEl>
                                        <p:attrNameLst>
                                          <p:attrName>style.visibility</p:attrName>
                                        </p:attrNameLst>
                                      </p:cBhvr>
                                      <p:to>
                                        <p:strVal val="hidden"/>
                                      </p:to>
                                    </p:set>
                                  </p:childTnLst>
                                </p:cTn>
                              </p:par>
                              <p:par>
                                <p:cTn id="265" presetID="10" presetClass="exit" presetSubtype="0" fill="hold" nodeType="withEffect">
                                  <p:stCondLst>
                                    <p:cond delay="0"/>
                                  </p:stCondLst>
                                  <p:childTnLst>
                                    <p:animEffect transition="out" filter="fade">
                                      <p:cBhvr>
                                        <p:cTn id="266" dur="500"/>
                                        <p:tgtEl>
                                          <p:spTgt spid="9"/>
                                        </p:tgtEl>
                                      </p:cBhvr>
                                    </p:animEffect>
                                    <p:set>
                                      <p:cBhvr>
                                        <p:cTn id="267" dur="1" fill="hold">
                                          <p:stCondLst>
                                            <p:cond delay="499"/>
                                          </p:stCondLst>
                                        </p:cTn>
                                        <p:tgtEl>
                                          <p:spTgt spid="9"/>
                                        </p:tgtEl>
                                        <p:attrNameLst>
                                          <p:attrName>style.visibility</p:attrName>
                                        </p:attrNameLst>
                                      </p:cBhvr>
                                      <p:to>
                                        <p:strVal val="hidden"/>
                                      </p:to>
                                    </p:set>
                                  </p:childTnLst>
                                </p:cTn>
                              </p:par>
                              <p:par>
                                <p:cTn id="268" presetID="1" presetClass="exit" presetSubtype="0" fill="hold" nodeType="withEffect">
                                  <p:stCondLst>
                                    <p:cond delay="0"/>
                                  </p:stCondLst>
                                  <p:childTnLst>
                                    <p:set>
                                      <p:cBhvr>
                                        <p:cTn id="269" dur="1" fill="hold">
                                          <p:stCondLst>
                                            <p:cond delay="0"/>
                                          </p:stCondLst>
                                        </p:cTn>
                                        <p:tgtEl>
                                          <p:spTgt spid="73"/>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28"/>
                                        </p:tgtEl>
                                      </p:cBhvr>
                                    </p:animEffect>
                                    <p:set>
                                      <p:cBhvr>
                                        <p:cTn id="272" dur="1" fill="hold">
                                          <p:stCondLst>
                                            <p:cond delay="499"/>
                                          </p:stCondLst>
                                        </p:cTn>
                                        <p:tgtEl>
                                          <p:spTgt spid="28"/>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29"/>
                                        </p:tgtEl>
                                      </p:cBhvr>
                                    </p:animEffect>
                                    <p:set>
                                      <p:cBhvr>
                                        <p:cTn id="275" dur="1" fill="hold">
                                          <p:stCondLst>
                                            <p:cond delay="499"/>
                                          </p:stCondLst>
                                        </p:cTn>
                                        <p:tgtEl>
                                          <p:spTgt spid="29"/>
                                        </p:tgtEl>
                                        <p:attrNameLst>
                                          <p:attrName>style.visibility</p:attrName>
                                        </p:attrNameLst>
                                      </p:cBhvr>
                                      <p:to>
                                        <p:strVal val="hidden"/>
                                      </p:to>
                                    </p:set>
                                  </p:childTnLst>
                                </p:cTn>
                              </p:par>
                              <p:par>
                                <p:cTn id="276" presetID="10" presetClass="exit" presetSubtype="0" fill="hold" nodeType="withEffect">
                                  <p:stCondLst>
                                    <p:cond delay="0"/>
                                  </p:stCondLst>
                                  <p:childTnLst>
                                    <p:animEffect transition="out" filter="fade">
                                      <p:cBhvr>
                                        <p:cTn id="277" dur="500"/>
                                        <p:tgtEl>
                                          <p:spTgt spid="31"/>
                                        </p:tgtEl>
                                      </p:cBhvr>
                                    </p:animEffect>
                                    <p:set>
                                      <p:cBhvr>
                                        <p:cTn id="278" dur="1" fill="hold">
                                          <p:stCondLst>
                                            <p:cond delay="499"/>
                                          </p:stCondLst>
                                        </p:cTn>
                                        <p:tgtEl>
                                          <p:spTgt spid="31"/>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33"/>
                                        </p:tgtEl>
                                      </p:cBhvr>
                                    </p:animEffect>
                                    <p:set>
                                      <p:cBhvr>
                                        <p:cTn id="281" dur="1" fill="hold">
                                          <p:stCondLst>
                                            <p:cond delay="499"/>
                                          </p:stCondLst>
                                        </p:cTn>
                                        <p:tgtEl>
                                          <p:spTgt spid="33"/>
                                        </p:tgtEl>
                                        <p:attrNameLst>
                                          <p:attrName>style.visibility</p:attrName>
                                        </p:attrNameLst>
                                      </p:cBhvr>
                                      <p:to>
                                        <p:strVal val="hidden"/>
                                      </p:to>
                                    </p:set>
                                  </p:childTnLst>
                                </p:cTn>
                              </p:par>
                              <p:par>
                                <p:cTn id="282" presetID="10" presetClass="exit" presetSubtype="0" fill="hold" nodeType="withEffect">
                                  <p:stCondLst>
                                    <p:cond delay="0"/>
                                  </p:stCondLst>
                                  <p:childTnLst>
                                    <p:animEffect transition="out" filter="fade">
                                      <p:cBhvr>
                                        <p:cTn id="283" dur="500"/>
                                        <p:tgtEl>
                                          <p:spTgt spid="37"/>
                                        </p:tgtEl>
                                      </p:cBhvr>
                                    </p:animEffect>
                                    <p:set>
                                      <p:cBhvr>
                                        <p:cTn id="284" dur="1" fill="hold">
                                          <p:stCondLst>
                                            <p:cond delay="499"/>
                                          </p:stCondLst>
                                        </p:cTn>
                                        <p:tgtEl>
                                          <p:spTgt spid="37"/>
                                        </p:tgtEl>
                                        <p:attrNameLst>
                                          <p:attrName>style.visibility</p:attrName>
                                        </p:attrNameLst>
                                      </p:cBhvr>
                                      <p:to>
                                        <p:strVal val="hidden"/>
                                      </p:to>
                                    </p:set>
                                  </p:childTnLst>
                                </p:cTn>
                              </p:par>
                              <p:par>
                                <p:cTn id="285" presetID="10" presetClass="exit" presetSubtype="0" fill="hold" nodeType="withEffect">
                                  <p:stCondLst>
                                    <p:cond delay="0"/>
                                  </p:stCondLst>
                                  <p:childTnLst>
                                    <p:animEffect transition="out" filter="fade">
                                      <p:cBhvr>
                                        <p:cTn id="286" dur="500"/>
                                        <p:tgtEl>
                                          <p:spTgt spid="40"/>
                                        </p:tgtEl>
                                      </p:cBhvr>
                                    </p:animEffect>
                                    <p:set>
                                      <p:cBhvr>
                                        <p:cTn id="287" dur="1" fill="hold">
                                          <p:stCondLst>
                                            <p:cond delay="499"/>
                                          </p:stCondLst>
                                        </p:cTn>
                                        <p:tgtEl>
                                          <p:spTgt spid="40"/>
                                        </p:tgtEl>
                                        <p:attrNameLst>
                                          <p:attrName>style.visibility</p:attrName>
                                        </p:attrNameLst>
                                      </p:cBhvr>
                                      <p:to>
                                        <p:strVal val="hidden"/>
                                      </p:to>
                                    </p:set>
                                  </p:childTnLst>
                                </p:cTn>
                              </p:par>
                              <p:par>
                                <p:cTn id="288" presetID="10" presetClass="exit" presetSubtype="0" fill="hold" nodeType="withEffect">
                                  <p:stCondLst>
                                    <p:cond delay="0"/>
                                  </p:stCondLst>
                                  <p:childTnLst>
                                    <p:animEffect transition="out" filter="fade">
                                      <p:cBhvr>
                                        <p:cTn id="289" dur="500"/>
                                        <p:tgtEl>
                                          <p:spTgt spid="43"/>
                                        </p:tgtEl>
                                      </p:cBhvr>
                                    </p:animEffect>
                                    <p:set>
                                      <p:cBhvr>
                                        <p:cTn id="290" dur="1" fill="hold">
                                          <p:stCondLst>
                                            <p:cond delay="499"/>
                                          </p:stCondLst>
                                        </p:cTn>
                                        <p:tgtEl>
                                          <p:spTgt spid="43"/>
                                        </p:tgtEl>
                                        <p:attrNameLst>
                                          <p:attrName>style.visibility</p:attrName>
                                        </p:attrNameLst>
                                      </p:cBhvr>
                                      <p:to>
                                        <p:strVal val="hidden"/>
                                      </p:to>
                                    </p:set>
                                  </p:childTnLst>
                                </p:cTn>
                              </p:par>
                              <p:par>
                                <p:cTn id="291" presetID="10" presetClass="exit" presetSubtype="0" fill="hold" nodeType="withEffect">
                                  <p:stCondLst>
                                    <p:cond delay="0"/>
                                  </p:stCondLst>
                                  <p:childTnLst>
                                    <p:animEffect transition="out" filter="fade">
                                      <p:cBhvr>
                                        <p:cTn id="292" dur="500"/>
                                        <p:tgtEl>
                                          <p:spTgt spid="45"/>
                                        </p:tgtEl>
                                      </p:cBhvr>
                                    </p:animEffect>
                                    <p:set>
                                      <p:cBhvr>
                                        <p:cTn id="293" dur="1" fill="hold">
                                          <p:stCondLst>
                                            <p:cond delay="499"/>
                                          </p:stCondLst>
                                        </p:cTn>
                                        <p:tgtEl>
                                          <p:spTgt spid="45"/>
                                        </p:tgtEl>
                                        <p:attrNameLst>
                                          <p:attrName>style.visibility</p:attrName>
                                        </p:attrNameLst>
                                      </p:cBhvr>
                                      <p:to>
                                        <p:strVal val="hidden"/>
                                      </p:to>
                                    </p:set>
                                  </p:childTnLst>
                                </p:cTn>
                              </p:par>
                            </p:childTnLst>
                          </p:cTn>
                        </p:par>
                      </p:childTnLst>
                    </p:cTn>
                  </p:par>
                  <p:par>
                    <p:cTn id="294" fill="hold">
                      <p:stCondLst>
                        <p:cond delay="indefinite"/>
                      </p:stCondLst>
                      <p:childTnLst>
                        <p:par>
                          <p:cTn id="295" fill="hold">
                            <p:stCondLst>
                              <p:cond delay="0"/>
                            </p:stCondLst>
                            <p:childTnLst>
                              <p:par>
                                <p:cTn id="296" presetID="10" presetClass="entr" presetSubtype="0" fill="hold" nodeType="clickEffect">
                                  <p:stCondLst>
                                    <p:cond delay="0"/>
                                  </p:stCondLst>
                                  <p:childTnLst>
                                    <p:set>
                                      <p:cBhvr>
                                        <p:cTn id="297" dur="1" fill="hold">
                                          <p:stCondLst>
                                            <p:cond delay="0"/>
                                          </p:stCondLst>
                                        </p:cTn>
                                        <p:tgtEl>
                                          <p:spTgt spid="51"/>
                                        </p:tgtEl>
                                        <p:attrNameLst>
                                          <p:attrName>style.visibility</p:attrName>
                                        </p:attrNameLst>
                                      </p:cBhvr>
                                      <p:to>
                                        <p:strVal val="visible"/>
                                      </p:to>
                                    </p:set>
                                    <p:animEffect transition="in" filter="fade">
                                      <p:cBhvr>
                                        <p:cTn id="298" dur="500"/>
                                        <p:tgtEl>
                                          <p:spTgt spid="51"/>
                                        </p:tgtEl>
                                      </p:cBhvr>
                                    </p:animEffect>
                                  </p:childTnLst>
                                </p:cTn>
                              </p:par>
                            </p:childTnLst>
                          </p:cTn>
                        </p:par>
                      </p:childTnLst>
                    </p:cTn>
                  </p:par>
                  <p:par>
                    <p:cTn id="299" fill="hold">
                      <p:stCondLst>
                        <p:cond delay="indefinite"/>
                      </p:stCondLst>
                      <p:childTnLst>
                        <p:par>
                          <p:cTn id="300" fill="hold">
                            <p:stCondLst>
                              <p:cond delay="0"/>
                            </p:stCondLst>
                            <p:childTnLst>
                              <p:par>
                                <p:cTn id="301" presetID="10" presetClass="entr" presetSubtype="0" fill="hold" nodeType="clickEffect">
                                  <p:stCondLst>
                                    <p:cond delay="0"/>
                                  </p:stCondLst>
                                  <p:childTnLst>
                                    <p:set>
                                      <p:cBhvr>
                                        <p:cTn id="302" dur="1" fill="hold">
                                          <p:stCondLst>
                                            <p:cond delay="0"/>
                                          </p:stCondLst>
                                        </p:cTn>
                                        <p:tgtEl>
                                          <p:spTgt spid="52"/>
                                        </p:tgtEl>
                                        <p:attrNameLst>
                                          <p:attrName>style.visibility</p:attrName>
                                        </p:attrNameLst>
                                      </p:cBhvr>
                                      <p:to>
                                        <p:strVal val="visible"/>
                                      </p:to>
                                    </p:set>
                                    <p:animEffect transition="in" filter="fade">
                                      <p:cBhvr>
                                        <p:cTn id="303" dur="500"/>
                                        <p:tgtEl>
                                          <p:spTgt spid="52"/>
                                        </p:tgtEl>
                                      </p:cBhvr>
                                    </p:animEffect>
                                  </p:childTnLst>
                                </p:cTn>
                              </p:par>
                            </p:childTnLst>
                          </p:cTn>
                        </p:par>
                      </p:childTnLst>
                    </p:cTn>
                  </p:par>
                  <p:par>
                    <p:cTn id="304" fill="hold">
                      <p:stCondLst>
                        <p:cond delay="indefinite"/>
                      </p:stCondLst>
                      <p:childTnLst>
                        <p:par>
                          <p:cTn id="305" fill="hold">
                            <p:stCondLst>
                              <p:cond delay="0"/>
                            </p:stCondLst>
                            <p:childTnLst>
                              <p:par>
                                <p:cTn id="306" presetID="10" presetClass="entr" presetSubtype="0" fill="hold" nodeType="clickEffect">
                                  <p:stCondLst>
                                    <p:cond delay="0"/>
                                  </p:stCondLst>
                                  <p:childTnLst>
                                    <p:set>
                                      <p:cBhvr>
                                        <p:cTn id="307" dur="1" fill="hold">
                                          <p:stCondLst>
                                            <p:cond delay="0"/>
                                          </p:stCondLst>
                                        </p:cTn>
                                        <p:tgtEl>
                                          <p:spTgt spid="9"/>
                                        </p:tgtEl>
                                        <p:attrNameLst>
                                          <p:attrName>style.visibility</p:attrName>
                                        </p:attrNameLst>
                                      </p:cBhvr>
                                      <p:to>
                                        <p:strVal val="visible"/>
                                      </p:to>
                                    </p:set>
                                    <p:animEffect transition="in" filter="fade">
                                      <p:cBhvr>
                                        <p:cTn id="308" dur="500"/>
                                        <p:tgtEl>
                                          <p:spTgt spid="9"/>
                                        </p:tgtEl>
                                      </p:cBhvr>
                                    </p:animEffect>
                                  </p:childTnLst>
                                </p:cTn>
                              </p:par>
                            </p:childTnLst>
                          </p:cTn>
                        </p:par>
                      </p:childTnLst>
                    </p:cTn>
                  </p:par>
                  <p:par>
                    <p:cTn id="309" fill="hold">
                      <p:stCondLst>
                        <p:cond delay="indefinite"/>
                      </p:stCondLst>
                      <p:childTnLst>
                        <p:par>
                          <p:cTn id="310" fill="hold">
                            <p:stCondLst>
                              <p:cond delay="0"/>
                            </p:stCondLst>
                            <p:childTnLst>
                              <p:par>
                                <p:cTn id="311" presetID="10" presetClass="entr" presetSubtype="0" fill="hold" nodeType="clickEffect">
                                  <p:stCondLst>
                                    <p:cond delay="0"/>
                                  </p:stCondLst>
                                  <p:childTnLst>
                                    <p:set>
                                      <p:cBhvr>
                                        <p:cTn id="312" dur="1" fill="hold">
                                          <p:stCondLst>
                                            <p:cond delay="0"/>
                                          </p:stCondLst>
                                        </p:cTn>
                                        <p:tgtEl>
                                          <p:spTgt spid="54"/>
                                        </p:tgtEl>
                                        <p:attrNameLst>
                                          <p:attrName>style.visibility</p:attrName>
                                        </p:attrNameLst>
                                      </p:cBhvr>
                                      <p:to>
                                        <p:strVal val="visible"/>
                                      </p:to>
                                    </p:set>
                                    <p:animEffect transition="in" filter="fade">
                                      <p:cBhvr>
                                        <p:cTn id="313" dur="500"/>
                                        <p:tgtEl>
                                          <p:spTgt spid="54"/>
                                        </p:tgtEl>
                                      </p:cBhvr>
                                    </p:animEffect>
                                  </p:childTnLst>
                                </p:cTn>
                              </p:par>
                            </p:childTnLst>
                          </p:cTn>
                        </p:par>
                      </p:childTnLst>
                    </p:cTn>
                  </p:par>
                  <p:par>
                    <p:cTn id="314" fill="hold">
                      <p:stCondLst>
                        <p:cond delay="indefinite"/>
                      </p:stCondLst>
                      <p:childTnLst>
                        <p:par>
                          <p:cTn id="315" fill="hold">
                            <p:stCondLst>
                              <p:cond delay="0"/>
                            </p:stCondLst>
                            <p:childTnLst>
                              <p:par>
                                <p:cTn id="316" presetID="10" presetClass="entr" presetSubtype="0" fill="hold" nodeType="clickEffect">
                                  <p:stCondLst>
                                    <p:cond delay="0"/>
                                  </p:stCondLst>
                                  <p:childTnLst>
                                    <p:set>
                                      <p:cBhvr>
                                        <p:cTn id="317" dur="1" fill="hold">
                                          <p:stCondLst>
                                            <p:cond delay="0"/>
                                          </p:stCondLst>
                                        </p:cTn>
                                        <p:tgtEl>
                                          <p:spTgt spid="56"/>
                                        </p:tgtEl>
                                        <p:attrNameLst>
                                          <p:attrName>style.visibility</p:attrName>
                                        </p:attrNameLst>
                                      </p:cBhvr>
                                      <p:to>
                                        <p:strVal val="visible"/>
                                      </p:to>
                                    </p:set>
                                    <p:animEffect transition="in" filter="fade">
                                      <p:cBhvr>
                                        <p:cTn id="318" dur="500"/>
                                        <p:tgtEl>
                                          <p:spTgt spid="56"/>
                                        </p:tgtEl>
                                      </p:cBhvr>
                                    </p:animEffect>
                                  </p:childTnLst>
                                </p:cTn>
                              </p:par>
                            </p:childTnLst>
                          </p:cTn>
                        </p:par>
                      </p:childTnLst>
                    </p:cTn>
                  </p:par>
                  <p:par>
                    <p:cTn id="319" fill="hold">
                      <p:stCondLst>
                        <p:cond delay="indefinite"/>
                      </p:stCondLst>
                      <p:childTnLst>
                        <p:par>
                          <p:cTn id="320" fill="hold">
                            <p:stCondLst>
                              <p:cond delay="0"/>
                            </p:stCondLst>
                            <p:childTnLst>
                              <p:par>
                                <p:cTn id="321" presetID="1" presetClass="entr" presetSubtype="0" fill="hold" grpId="0" nodeType="clickEffect">
                                  <p:stCondLst>
                                    <p:cond delay="0"/>
                                  </p:stCondLst>
                                  <p:childTnLst>
                                    <p:set>
                                      <p:cBhvr>
                                        <p:cTn id="322" dur="1" fill="hold">
                                          <p:stCondLst>
                                            <p:cond delay="0"/>
                                          </p:stCondLst>
                                        </p:cTn>
                                        <p:tgtEl>
                                          <p:spTgt spid="2"/>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1" presetClass="entr" presetSubtype="0" fill="hold" nodeType="clickEffect">
                                  <p:stCondLst>
                                    <p:cond delay="0"/>
                                  </p:stCondLst>
                                  <p:childTnLst>
                                    <p:set>
                                      <p:cBhvr>
                                        <p:cTn id="326" dur="1" fill="hold">
                                          <p:stCondLst>
                                            <p:cond delay="0"/>
                                          </p:stCondLst>
                                        </p:cTn>
                                        <p:tgtEl>
                                          <p:spTgt spid="87"/>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presetID="1" presetClass="exit" presetSubtype="0" fill="hold" grpId="0" nodeType="clickEffect">
                                  <p:stCondLst>
                                    <p:cond delay="0"/>
                                  </p:stCondLst>
                                  <p:childTnLst>
                                    <p:set>
                                      <p:cBhvr>
                                        <p:cTn id="330" dur="1" fill="hold">
                                          <p:stCondLst>
                                            <p:cond delay="0"/>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79" grpId="0" animBg="1"/>
      <p:bldP spid="72" grpId="0" animBg="1"/>
      <p:bldP spid="65" grpId="0" animBg="1"/>
      <p:bldP spid="35" grpId="0" animBg="1"/>
      <p:bldP spid="36" grpId="0" animBg="1"/>
      <p:bldP spid="42" grpId="0" animBg="1"/>
      <p:bldP spid="44" grpId="0" animBg="1"/>
      <p:bldP spid="6" grpId="0" animBg="1"/>
      <p:bldP spid="2" grpId="0"/>
      <p:bldP spid="82" grpId="0"/>
      <p:bldP spid="82" grpId="1"/>
      <p:bldP spid="83" grpId="0"/>
      <p:bldP spid="83" grpId="1"/>
      <p:bldP spid="84" grpId="0"/>
      <p:bldP spid="84" grpId="1"/>
      <p:bldP spid="85" grpId="0"/>
      <p:bldP spid="8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6BE3B7-AED7-4FD0-9748-2020C6A28F89}"/>
              </a:ext>
            </a:extLst>
          </p:cNvPr>
          <p:cNvSpPr txBox="1"/>
          <p:nvPr/>
        </p:nvSpPr>
        <p:spPr>
          <a:xfrm>
            <a:off x="2159239" y="4407245"/>
            <a:ext cx="206491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a:t>
            </a:r>
            <a:r>
              <a:rPr kumimoji="0" lang="en-GB"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5</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3</a:t>
            </a:r>
          </a:p>
        </p:txBody>
      </p:sp>
      <p:sp>
        <p:nvSpPr>
          <p:cNvPr id="7" name="Title 6">
            <a:extLst>
              <a:ext uri="{FF2B5EF4-FFF2-40B4-BE49-F238E27FC236}">
                <a16:creationId xmlns:a16="http://schemas.microsoft.com/office/drawing/2014/main" id="{4CB8FAAF-8726-42A3-86E1-D3AADA8F546E}"/>
              </a:ext>
            </a:extLst>
          </p:cNvPr>
          <p:cNvSpPr>
            <a:spLocks noGrp="1"/>
          </p:cNvSpPr>
          <p:nvPr>
            <p:ph type="title"/>
          </p:nvPr>
        </p:nvSpPr>
        <p:spPr/>
        <p:txBody>
          <a:bodyPr/>
          <a:lstStyle/>
          <a:p>
            <a:r>
              <a:rPr lang="en-GB" dirty="0"/>
              <a:t>3F-2 Find unit fractions of quantities</a:t>
            </a:r>
          </a:p>
        </p:txBody>
      </p:sp>
      <p:grpSp>
        <p:nvGrpSpPr>
          <p:cNvPr id="9" name="Group 8">
            <a:extLst>
              <a:ext uri="{FF2B5EF4-FFF2-40B4-BE49-F238E27FC236}">
                <a16:creationId xmlns:a16="http://schemas.microsoft.com/office/drawing/2014/main" id="{D1803F29-3660-4137-B3B8-613830F63741}"/>
              </a:ext>
            </a:extLst>
          </p:cNvPr>
          <p:cNvGrpSpPr/>
          <p:nvPr/>
        </p:nvGrpSpPr>
        <p:grpSpPr>
          <a:xfrm>
            <a:off x="1719302" y="2275728"/>
            <a:ext cx="3428453" cy="1153272"/>
            <a:chOff x="2927487" y="2671016"/>
            <a:chExt cx="3428453" cy="1153272"/>
          </a:xfrm>
        </p:grpSpPr>
        <p:sp>
          <p:nvSpPr>
            <p:cNvPr id="20" name="TextBox 19">
              <a:extLst>
                <a:ext uri="{FF2B5EF4-FFF2-40B4-BE49-F238E27FC236}">
                  <a16:creationId xmlns:a16="http://schemas.microsoft.com/office/drawing/2014/main" id="{243FDBAF-A984-4B24-A67D-AA7F0456DC79}"/>
                </a:ext>
              </a:extLst>
            </p:cNvPr>
            <p:cNvSpPr txBox="1"/>
            <p:nvPr/>
          </p:nvSpPr>
          <p:spPr>
            <a:xfrm>
              <a:off x="4261449" y="2743937"/>
              <a:ext cx="778917"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p>
          </p:txBody>
        </p:sp>
        <p:sp>
          <p:nvSpPr>
            <p:cNvPr id="21" name="Rectangle 20">
              <a:extLst>
                <a:ext uri="{FF2B5EF4-FFF2-40B4-BE49-F238E27FC236}">
                  <a16:creationId xmlns:a16="http://schemas.microsoft.com/office/drawing/2014/main" id="{D43255DE-22D0-46EC-ADA7-6E4722B42C08}"/>
                </a:ext>
              </a:extLst>
            </p:cNvPr>
            <p:cNvSpPr/>
            <p:nvPr/>
          </p:nvSpPr>
          <p:spPr>
            <a:xfrm>
              <a:off x="2927487" y="2671016"/>
              <a:ext cx="3428453" cy="11532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22" name="Straight Connector 21">
              <a:extLst>
                <a:ext uri="{FF2B5EF4-FFF2-40B4-BE49-F238E27FC236}">
                  <a16:creationId xmlns:a16="http://schemas.microsoft.com/office/drawing/2014/main" id="{61201213-D294-41DB-AFC4-FB1A147BF16A}"/>
                </a:ext>
              </a:extLst>
            </p:cNvPr>
            <p:cNvCxnSpPr>
              <a:cxnSpLocks/>
            </p:cNvCxnSpPr>
            <p:nvPr/>
          </p:nvCxnSpPr>
          <p:spPr>
            <a:xfrm>
              <a:off x="3613177" y="3247652"/>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247F278E-478D-4F2A-A5B4-8A9210E8CC75}"/>
                </a:ext>
              </a:extLst>
            </p:cNvPr>
            <p:cNvCxnSpPr>
              <a:cxnSpLocks/>
              <a:endCxn id="21" idx="3"/>
            </p:cNvCxnSpPr>
            <p:nvPr/>
          </p:nvCxnSpPr>
          <p:spPr>
            <a:xfrm>
              <a:off x="2927487" y="3247652"/>
              <a:ext cx="3428453"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a:extLst>
                <a:ext uri="{FF2B5EF4-FFF2-40B4-BE49-F238E27FC236}">
                  <a16:creationId xmlns:a16="http://schemas.microsoft.com/office/drawing/2014/main" id="{97E4E99F-0CBE-45CD-BEC9-857CF904482E}"/>
                </a:ext>
              </a:extLst>
            </p:cNvPr>
            <p:cNvCxnSpPr>
              <a:cxnSpLocks/>
            </p:cNvCxnSpPr>
            <p:nvPr/>
          </p:nvCxnSpPr>
          <p:spPr>
            <a:xfrm>
              <a:off x="4298868" y="3247652"/>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26F5310E-F130-4B91-AED6-4EFE986641C1}"/>
                </a:ext>
              </a:extLst>
            </p:cNvPr>
            <p:cNvCxnSpPr>
              <a:cxnSpLocks/>
            </p:cNvCxnSpPr>
            <p:nvPr/>
          </p:nvCxnSpPr>
          <p:spPr>
            <a:xfrm>
              <a:off x="4984559" y="3247652"/>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id="{1BF04BD2-BDC0-4A29-AA2D-CE17D80C2ECF}"/>
                </a:ext>
              </a:extLst>
            </p:cNvPr>
            <p:cNvCxnSpPr>
              <a:cxnSpLocks/>
            </p:cNvCxnSpPr>
            <p:nvPr/>
          </p:nvCxnSpPr>
          <p:spPr>
            <a:xfrm>
              <a:off x="5670249" y="3247652"/>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 name="Group 7">
            <a:extLst>
              <a:ext uri="{FF2B5EF4-FFF2-40B4-BE49-F238E27FC236}">
                <a16:creationId xmlns:a16="http://schemas.microsoft.com/office/drawing/2014/main" id="{DAFFC4E7-BDE3-4E2D-8BA4-B9E6EDB54E28}"/>
              </a:ext>
            </a:extLst>
          </p:cNvPr>
          <p:cNvGrpSpPr/>
          <p:nvPr/>
        </p:nvGrpSpPr>
        <p:grpSpPr>
          <a:xfrm>
            <a:off x="1713005" y="2895902"/>
            <a:ext cx="3421118" cy="441503"/>
            <a:chOff x="2921191" y="3291189"/>
            <a:chExt cx="3421118" cy="441503"/>
          </a:xfrm>
        </p:grpSpPr>
        <p:sp>
          <p:nvSpPr>
            <p:cNvPr id="27" name="TextBox 26">
              <a:extLst>
                <a:ext uri="{FF2B5EF4-FFF2-40B4-BE49-F238E27FC236}">
                  <a16:creationId xmlns:a16="http://schemas.microsoft.com/office/drawing/2014/main" id="{60C9F5B6-04AC-420D-9444-8DE62FB5721F}"/>
                </a:ext>
              </a:extLst>
            </p:cNvPr>
            <p:cNvSpPr txBox="1"/>
            <p:nvPr/>
          </p:nvSpPr>
          <p:spPr>
            <a:xfrm>
              <a:off x="2921191" y="3291189"/>
              <a:ext cx="683179"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28" name="TextBox 27">
              <a:extLst>
                <a:ext uri="{FF2B5EF4-FFF2-40B4-BE49-F238E27FC236}">
                  <a16:creationId xmlns:a16="http://schemas.microsoft.com/office/drawing/2014/main" id="{71F29E86-C8ED-46FC-99B3-F8409BB939A0}"/>
                </a:ext>
              </a:extLst>
            </p:cNvPr>
            <p:cNvSpPr txBox="1"/>
            <p:nvPr/>
          </p:nvSpPr>
          <p:spPr>
            <a:xfrm>
              <a:off x="3621985" y="3291189"/>
              <a:ext cx="683179"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29" name="TextBox 28">
              <a:extLst>
                <a:ext uri="{FF2B5EF4-FFF2-40B4-BE49-F238E27FC236}">
                  <a16:creationId xmlns:a16="http://schemas.microsoft.com/office/drawing/2014/main" id="{CA5EC8C5-6FD4-47BB-B1EB-29A68E8F0184}"/>
                </a:ext>
              </a:extLst>
            </p:cNvPr>
            <p:cNvSpPr txBox="1"/>
            <p:nvPr/>
          </p:nvSpPr>
          <p:spPr>
            <a:xfrm>
              <a:off x="4290262" y="3291189"/>
              <a:ext cx="683179"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30" name="TextBox 29">
              <a:extLst>
                <a:ext uri="{FF2B5EF4-FFF2-40B4-BE49-F238E27FC236}">
                  <a16:creationId xmlns:a16="http://schemas.microsoft.com/office/drawing/2014/main" id="{C87EB29A-539E-4C53-88EB-2CBC73BF7BAF}"/>
                </a:ext>
              </a:extLst>
            </p:cNvPr>
            <p:cNvSpPr txBox="1"/>
            <p:nvPr/>
          </p:nvSpPr>
          <p:spPr>
            <a:xfrm>
              <a:off x="4990854" y="3291189"/>
              <a:ext cx="683179"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31" name="TextBox 30">
              <a:extLst>
                <a:ext uri="{FF2B5EF4-FFF2-40B4-BE49-F238E27FC236}">
                  <a16:creationId xmlns:a16="http://schemas.microsoft.com/office/drawing/2014/main" id="{EA963FAF-1794-43FF-AC5D-2CCBE8511EE1}"/>
                </a:ext>
              </a:extLst>
            </p:cNvPr>
            <p:cNvSpPr txBox="1"/>
            <p:nvPr/>
          </p:nvSpPr>
          <p:spPr>
            <a:xfrm>
              <a:off x="5659130" y="3291189"/>
              <a:ext cx="683179"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grpSp>
      <p:pic>
        <p:nvPicPr>
          <p:cNvPr id="36" name="Picture 35" descr="A close up of a logo&#10;&#10;Description automatically generated">
            <a:extLst>
              <a:ext uri="{FF2B5EF4-FFF2-40B4-BE49-F238E27FC236}">
                <a16:creationId xmlns:a16="http://schemas.microsoft.com/office/drawing/2014/main" id="{0EF85DBD-B319-4AA3-97E9-5544B7537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1735869" y="3472536"/>
            <a:ext cx="637450" cy="225143"/>
          </a:xfrm>
          <a:prstGeom prst="rect">
            <a:avLst/>
          </a:prstGeom>
        </p:spPr>
      </p:pic>
      <p:grpSp>
        <p:nvGrpSpPr>
          <p:cNvPr id="37" name="Group 36">
            <a:extLst>
              <a:ext uri="{FF2B5EF4-FFF2-40B4-BE49-F238E27FC236}">
                <a16:creationId xmlns:a16="http://schemas.microsoft.com/office/drawing/2014/main" id="{FE198E2A-8D9B-4206-8174-8952ABF3B524}"/>
              </a:ext>
            </a:extLst>
          </p:cNvPr>
          <p:cNvGrpSpPr/>
          <p:nvPr/>
        </p:nvGrpSpPr>
        <p:grpSpPr>
          <a:xfrm>
            <a:off x="1912568" y="3697679"/>
            <a:ext cx="284052" cy="541887"/>
            <a:chOff x="5959366" y="1840065"/>
            <a:chExt cx="284052" cy="541887"/>
          </a:xfrm>
        </p:grpSpPr>
        <p:sp>
          <p:nvSpPr>
            <p:cNvPr id="38" name="TextBox 37">
              <a:extLst>
                <a:ext uri="{FF2B5EF4-FFF2-40B4-BE49-F238E27FC236}">
                  <a16:creationId xmlns:a16="http://schemas.microsoft.com/office/drawing/2014/main" id="{BA2A034D-3A0A-474A-98DD-25BCB34673BF}"/>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39" name="TextBox 38">
              <a:extLst>
                <a:ext uri="{FF2B5EF4-FFF2-40B4-BE49-F238E27FC236}">
                  <a16:creationId xmlns:a16="http://schemas.microsoft.com/office/drawing/2014/main" id="{AE1F5F4B-2F96-438E-9632-B2DBCFA6712E}"/>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cxnSp>
          <p:nvCxnSpPr>
            <p:cNvPr id="40" name="Straight Connector 39">
              <a:extLst>
                <a:ext uri="{FF2B5EF4-FFF2-40B4-BE49-F238E27FC236}">
                  <a16:creationId xmlns:a16="http://schemas.microsoft.com/office/drawing/2014/main" id="{2B5C24A2-C5A7-4CA7-AF0C-5EB849ADDD1D}"/>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47" name="Group 46">
            <a:extLst>
              <a:ext uri="{FF2B5EF4-FFF2-40B4-BE49-F238E27FC236}">
                <a16:creationId xmlns:a16="http://schemas.microsoft.com/office/drawing/2014/main" id="{E4B0EB6C-58ED-4CE1-A411-B8B9D71E5C27}"/>
              </a:ext>
            </a:extLst>
          </p:cNvPr>
          <p:cNvGrpSpPr/>
          <p:nvPr/>
        </p:nvGrpSpPr>
        <p:grpSpPr>
          <a:xfrm>
            <a:off x="1348266" y="5099447"/>
            <a:ext cx="3021806" cy="948266"/>
            <a:chOff x="584336" y="3772721"/>
            <a:chExt cx="3021806" cy="948266"/>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050120-2275-46B3-A59F-251E99EA295F}"/>
                    </a:ext>
                  </a:extLst>
                </p:cNvPr>
                <p:cNvSpPr txBox="1"/>
                <p:nvPr/>
              </p:nvSpPr>
              <p:spPr>
                <a:xfrm>
                  <a:off x="584336" y="4004558"/>
                  <a:ext cx="302180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 </a:t>
                  </a:r>
                  <a14:m>
                    <m:oMath xmlns:m="http://schemas.openxmlformats.org/officeDocument/2006/math">
                      <m:r>
                        <a:rPr kumimoji="0" lang="en-GB"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oMath>
                  </a14:m>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of 15 = 3</a:t>
                  </a:r>
                </a:p>
              </p:txBody>
            </p:sp>
          </mc:Choice>
          <mc:Fallback xmlns="">
            <p:sp>
              <p:nvSpPr>
                <p:cNvPr id="6" name="TextBox 5">
                  <a:extLst>
                    <a:ext uri="{FF2B5EF4-FFF2-40B4-BE49-F238E27FC236}">
                      <a16:creationId xmlns:a16="http://schemas.microsoft.com/office/drawing/2014/main" id="{07050120-2275-46B3-A59F-251E99EA295F}"/>
                    </a:ext>
                  </a:extLst>
                </p:cNvPr>
                <p:cNvSpPr txBox="1">
                  <a:spLocks noRot="1" noChangeAspect="1" noMove="1" noResize="1" noEditPoints="1" noAdjustHandles="1" noChangeArrowheads="1" noChangeShapeType="1" noTextEdit="1"/>
                </p:cNvSpPr>
                <p:nvPr/>
              </p:nvSpPr>
              <p:spPr>
                <a:xfrm>
                  <a:off x="584336" y="4004558"/>
                  <a:ext cx="3021806" cy="584775"/>
                </a:xfrm>
                <a:prstGeom prst="rect">
                  <a:avLst/>
                </a:prstGeom>
                <a:blipFill>
                  <a:blip r:embed="rId5"/>
                  <a:stretch>
                    <a:fillRect l="-5242" t="-13542" r="-806" b="-33333"/>
                  </a:stretch>
                </a:blipFill>
              </p:spPr>
              <p:txBody>
                <a:bodyPr/>
                <a:lstStyle/>
                <a:p>
                  <a:r>
                    <a:rPr lang="en-GB">
                      <a:noFill/>
                    </a:rPr>
                    <a:t> </a:t>
                  </a:r>
                </a:p>
              </p:txBody>
            </p:sp>
          </mc:Fallback>
        </mc:AlternateContent>
        <p:grpSp>
          <p:nvGrpSpPr>
            <p:cNvPr id="46" name="Group 45">
              <a:extLst>
                <a:ext uri="{FF2B5EF4-FFF2-40B4-BE49-F238E27FC236}">
                  <a16:creationId xmlns:a16="http://schemas.microsoft.com/office/drawing/2014/main" id="{2DEB3EB4-F2E1-4446-B093-C90730F0AC77}"/>
                </a:ext>
              </a:extLst>
            </p:cNvPr>
            <p:cNvGrpSpPr/>
            <p:nvPr/>
          </p:nvGrpSpPr>
          <p:grpSpPr>
            <a:xfrm>
              <a:off x="1267831" y="3772721"/>
              <a:ext cx="385042" cy="948266"/>
              <a:chOff x="1953213" y="4718608"/>
              <a:chExt cx="385042" cy="948266"/>
            </a:xfrm>
          </p:grpSpPr>
          <p:sp>
            <p:nvSpPr>
              <p:cNvPr id="42" name="TextBox 41">
                <a:extLst>
                  <a:ext uri="{FF2B5EF4-FFF2-40B4-BE49-F238E27FC236}">
                    <a16:creationId xmlns:a16="http://schemas.microsoft.com/office/drawing/2014/main" id="{13EA7834-46A6-4BA5-9684-78995ECF8403}"/>
                  </a:ext>
                </a:extLst>
              </p:cNvPr>
              <p:cNvSpPr txBox="1"/>
              <p:nvPr/>
            </p:nvSpPr>
            <p:spPr>
              <a:xfrm>
                <a:off x="1953213" y="4718608"/>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43" name="TextBox 42">
                <a:extLst>
                  <a:ext uri="{FF2B5EF4-FFF2-40B4-BE49-F238E27FC236}">
                    <a16:creationId xmlns:a16="http://schemas.microsoft.com/office/drawing/2014/main" id="{F10BCC1D-82EE-4D56-976B-3B6780588FEB}"/>
                  </a:ext>
                </a:extLst>
              </p:cNvPr>
              <p:cNvSpPr txBox="1"/>
              <p:nvPr/>
            </p:nvSpPr>
            <p:spPr>
              <a:xfrm>
                <a:off x="1953213" y="5143654"/>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5</a:t>
                </a:r>
              </a:p>
            </p:txBody>
          </p:sp>
          <p:cxnSp>
            <p:nvCxnSpPr>
              <p:cNvPr id="44" name="Straight Connector 43">
                <a:extLst>
                  <a:ext uri="{FF2B5EF4-FFF2-40B4-BE49-F238E27FC236}">
                    <a16:creationId xmlns:a16="http://schemas.microsoft.com/office/drawing/2014/main" id="{94F6343C-2FC3-4E3C-AEE1-48F2EBCC9446}"/>
                  </a:ext>
                </a:extLst>
              </p:cNvPr>
              <p:cNvCxnSpPr>
                <a:cxnSpLocks/>
              </p:cNvCxnSpPr>
              <p:nvPr/>
            </p:nvCxnSpPr>
            <p:spPr>
              <a:xfrm>
                <a:off x="2033178" y="5185184"/>
                <a:ext cx="225112" cy="0"/>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3" name="Content Placeholder 2">
            <a:extLst>
              <a:ext uri="{FF2B5EF4-FFF2-40B4-BE49-F238E27FC236}">
                <a16:creationId xmlns:a16="http://schemas.microsoft.com/office/drawing/2014/main" id="{496070F4-C52B-4776-9E2F-642E3E1AA167}"/>
              </a:ext>
            </a:extLst>
          </p:cNvPr>
          <p:cNvSpPr txBox="1">
            <a:spLocks/>
          </p:cNvSpPr>
          <p:nvPr/>
        </p:nvSpPr>
        <p:spPr>
          <a:xfrm>
            <a:off x="5833444" y="1259064"/>
            <a:ext cx="5957455" cy="31481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use your division facts to help you find fractions of quantities?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has 15 been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devisor and the denominator?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the language focus sentences below to help you describe what is happening.   </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35" name="Group 34">
            <a:extLst>
              <a:ext uri="{FF2B5EF4-FFF2-40B4-BE49-F238E27FC236}">
                <a16:creationId xmlns:a16="http://schemas.microsoft.com/office/drawing/2014/main" id="{AD90E486-68DF-4B86-B16B-A8CB2BC671CE}"/>
              </a:ext>
            </a:extLst>
          </p:cNvPr>
          <p:cNvGrpSpPr/>
          <p:nvPr/>
        </p:nvGrpSpPr>
        <p:grpSpPr>
          <a:xfrm>
            <a:off x="2365800" y="1090286"/>
            <a:ext cx="2338311" cy="948266"/>
            <a:chOff x="1267831" y="3772721"/>
            <a:chExt cx="2338311" cy="948266"/>
          </a:xfrm>
        </p:grpSpPr>
        <p:sp>
          <p:nvSpPr>
            <p:cNvPr id="41" name="TextBox 40">
              <a:extLst>
                <a:ext uri="{FF2B5EF4-FFF2-40B4-BE49-F238E27FC236}">
                  <a16:creationId xmlns:a16="http://schemas.microsoft.com/office/drawing/2014/main" id="{02CDE5E7-CAFF-4B7D-8337-47A139AF60B2}"/>
                </a:ext>
              </a:extLst>
            </p:cNvPr>
            <p:cNvSpPr txBox="1"/>
            <p:nvPr/>
          </p:nvSpPr>
          <p:spPr>
            <a:xfrm>
              <a:off x="1606300" y="4004558"/>
              <a:ext cx="1999842"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 15</a:t>
              </a:r>
            </a:p>
          </p:txBody>
        </p:sp>
        <p:grpSp>
          <p:nvGrpSpPr>
            <p:cNvPr id="45" name="Group 44">
              <a:extLst>
                <a:ext uri="{FF2B5EF4-FFF2-40B4-BE49-F238E27FC236}">
                  <a16:creationId xmlns:a16="http://schemas.microsoft.com/office/drawing/2014/main" id="{23297DFC-561A-4148-95AB-241A8A6F354F}"/>
                </a:ext>
              </a:extLst>
            </p:cNvPr>
            <p:cNvGrpSpPr/>
            <p:nvPr/>
          </p:nvGrpSpPr>
          <p:grpSpPr>
            <a:xfrm>
              <a:off x="1267831" y="3772721"/>
              <a:ext cx="385042" cy="948266"/>
              <a:chOff x="1953213" y="4718608"/>
              <a:chExt cx="385042" cy="948266"/>
            </a:xfrm>
          </p:grpSpPr>
          <p:sp>
            <p:nvSpPr>
              <p:cNvPr id="48" name="TextBox 47">
                <a:extLst>
                  <a:ext uri="{FF2B5EF4-FFF2-40B4-BE49-F238E27FC236}">
                    <a16:creationId xmlns:a16="http://schemas.microsoft.com/office/drawing/2014/main" id="{9F728410-19D9-4821-A5CB-B585B6BBE38C}"/>
                  </a:ext>
                </a:extLst>
              </p:cNvPr>
              <p:cNvSpPr txBox="1"/>
              <p:nvPr/>
            </p:nvSpPr>
            <p:spPr>
              <a:xfrm>
                <a:off x="1953213" y="4718608"/>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49" name="TextBox 48">
                <a:extLst>
                  <a:ext uri="{FF2B5EF4-FFF2-40B4-BE49-F238E27FC236}">
                    <a16:creationId xmlns:a16="http://schemas.microsoft.com/office/drawing/2014/main" id="{4CE86953-541E-4F08-AAFF-38021461720F}"/>
                  </a:ext>
                </a:extLst>
              </p:cNvPr>
              <p:cNvSpPr txBox="1"/>
              <p:nvPr/>
            </p:nvSpPr>
            <p:spPr>
              <a:xfrm>
                <a:off x="1953213" y="5143654"/>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cxnSp>
            <p:nvCxnSpPr>
              <p:cNvPr id="50" name="Straight Connector 49">
                <a:extLst>
                  <a:ext uri="{FF2B5EF4-FFF2-40B4-BE49-F238E27FC236}">
                    <a16:creationId xmlns:a16="http://schemas.microsoft.com/office/drawing/2014/main" id="{25283C0E-4532-4716-956D-7DE68BF0C749}"/>
                  </a:ext>
                </a:extLst>
              </p:cNvPr>
              <p:cNvCxnSpPr>
                <a:cxnSpLocks/>
              </p:cNvCxnSpPr>
              <p:nvPr/>
            </p:nvCxnSpPr>
            <p:spPr>
              <a:xfrm>
                <a:off x="2033178" y="5185184"/>
                <a:ext cx="225112" cy="0"/>
              </a:xfrm>
              <a:prstGeom prst="line">
                <a:avLst/>
              </a:prstGeom>
              <a:ln w="28575"/>
            </p:spPr>
            <p:style>
              <a:lnRef idx="1">
                <a:schemeClr val="dk1"/>
              </a:lnRef>
              <a:fillRef idx="0">
                <a:schemeClr val="dk1"/>
              </a:fillRef>
              <a:effectRef idx="0">
                <a:schemeClr val="dk1"/>
              </a:effectRef>
              <a:fontRef idx="minor">
                <a:schemeClr val="tx1"/>
              </a:fontRef>
            </p:style>
          </p:cxnSp>
        </p:grpSp>
      </p:grpSp>
      <mc:AlternateContent xmlns:mc="http://schemas.openxmlformats.org/markup-compatibility/2006" xmlns:a14="http://schemas.microsoft.com/office/drawing/2010/main">
        <mc:Choice Requires="a14">
          <p:sp>
            <p:nvSpPr>
              <p:cNvPr id="2" name="TextBox 19">
                <a:extLst>
                  <a:ext uri="{FF2B5EF4-FFF2-40B4-BE49-F238E27FC236}">
                    <a16:creationId xmlns:a16="http://schemas.microsoft.com/office/drawing/2014/main" id="{57CBA51F-F848-4ADD-AE91-FCD0B2CA136C}"/>
                  </a:ext>
                </a:extLst>
              </p:cNvPr>
              <p:cNvSpPr txBox="1"/>
              <p:nvPr/>
            </p:nvSpPr>
            <p:spPr>
              <a:xfrm>
                <a:off x="6053627" y="4388419"/>
                <a:ext cx="5803013" cy="142205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find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of 15, we divide 15 into 5 equal parts.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15 divided by 5 is equal to 3,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so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of 15 is 3.</a:t>
                </a:r>
              </a:p>
            </p:txBody>
          </p:sp>
        </mc:Choice>
        <mc:Fallback xmlns="">
          <p:sp>
            <p:nvSpPr>
              <p:cNvPr id="2" name="TextBox 19">
                <a:extLst>
                  <a:ext uri="{FF2B5EF4-FFF2-40B4-BE49-F238E27FC236}">
                    <a16:creationId xmlns:a16="http://schemas.microsoft.com/office/drawing/2014/main" id="{57CBA51F-F848-4ADD-AE91-FCD0B2CA136C}"/>
                  </a:ext>
                </a:extLst>
              </p:cNvPr>
              <p:cNvSpPr txBox="1">
                <a:spLocks noRot="1" noChangeAspect="1" noMove="1" noResize="1" noEditPoints="1" noAdjustHandles="1" noChangeArrowheads="1" noChangeShapeType="1" noTextEdit="1"/>
              </p:cNvSpPr>
              <p:nvPr/>
            </p:nvSpPr>
            <p:spPr>
              <a:xfrm>
                <a:off x="6053627" y="4388419"/>
                <a:ext cx="5803013" cy="1422056"/>
              </a:xfrm>
              <a:prstGeom prst="rect">
                <a:avLst/>
              </a:prstGeom>
              <a:blipFill>
                <a:blip r:embed="rId6"/>
                <a:stretch>
                  <a:fillRect b="-2146"/>
                </a:stretch>
              </a:blipFill>
              <a:ln w="12700">
                <a:noFill/>
              </a:ln>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98824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6BE3B7-AED7-4FD0-9748-2020C6A28F89}"/>
              </a:ext>
            </a:extLst>
          </p:cNvPr>
          <p:cNvSpPr txBox="1"/>
          <p:nvPr/>
        </p:nvSpPr>
        <p:spPr>
          <a:xfrm>
            <a:off x="2159239" y="4407245"/>
            <a:ext cx="206491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35 ÷ </a:t>
            </a:r>
            <a:r>
              <a:rPr kumimoji="0" lang="en-GB"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5</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7</a:t>
            </a:r>
          </a:p>
        </p:txBody>
      </p:sp>
      <p:sp>
        <p:nvSpPr>
          <p:cNvPr id="7" name="Title 6">
            <a:extLst>
              <a:ext uri="{FF2B5EF4-FFF2-40B4-BE49-F238E27FC236}">
                <a16:creationId xmlns:a16="http://schemas.microsoft.com/office/drawing/2014/main" id="{4CB8FAAF-8726-42A3-86E1-D3AADA8F546E}"/>
              </a:ext>
            </a:extLst>
          </p:cNvPr>
          <p:cNvSpPr>
            <a:spLocks noGrp="1"/>
          </p:cNvSpPr>
          <p:nvPr>
            <p:ph type="title"/>
          </p:nvPr>
        </p:nvSpPr>
        <p:spPr/>
        <p:txBody>
          <a:bodyPr/>
          <a:lstStyle/>
          <a:p>
            <a:r>
              <a:rPr lang="en-GB" dirty="0"/>
              <a:t>3F-2 Find unit fractions of quantities</a:t>
            </a:r>
          </a:p>
        </p:txBody>
      </p:sp>
      <p:grpSp>
        <p:nvGrpSpPr>
          <p:cNvPr id="9" name="Group 8">
            <a:extLst>
              <a:ext uri="{FF2B5EF4-FFF2-40B4-BE49-F238E27FC236}">
                <a16:creationId xmlns:a16="http://schemas.microsoft.com/office/drawing/2014/main" id="{D1803F29-3660-4137-B3B8-613830F63741}"/>
              </a:ext>
            </a:extLst>
          </p:cNvPr>
          <p:cNvGrpSpPr/>
          <p:nvPr/>
        </p:nvGrpSpPr>
        <p:grpSpPr>
          <a:xfrm>
            <a:off x="1719302" y="2275728"/>
            <a:ext cx="3428453" cy="1153272"/>
            <a:chOff x="2927487" y="2671016"/>
            <a:chExt cx="3428453" cy="1153272"/>
          </a:xfrm>
        </p:grpSpPr>
        <p:sp>
          <p:nvSpPr>
            <p:cNvPr id="20" name="TextBox 19">
              <a:extLst>
                <a:ext uri="{FF2B5EF4-FFF2-40B4-BE49-F238E27FC236}">
                  <a16:creationId xmlns:a16="http://schemas.microsoft.com/office/drawing/2014/main" id="{243FDBAF-A984-4B24-A67D-AA7F0456DC79}"/>
                </a:ext>
              </a:extLst>
            </p:cNvPr>
            <p:cNvSpPr txBox="1"/>
            <p:nvPr/>
          </p:nvSpPr>
          <p:spPr>
            <a:xfrm>
              <a:off x="4261449" y="2743937"/>
              <a:ext cx="778917"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35</a:t>
              </a:r>
            </a:p>
          </p:txBody>
        </p:sp>
        <p:sp>
          <p:nvSpPr>
            <p:cNvPr id="21" name="Rectangle 20">
              <a:extLst>
                <a:ext uri="{FF2B5EF4-FFF2-40B4-BE49-F238E27FC236}">
                  <a16:creationId xmlns:a16="http://schemas.microsoft.com/office/drawing/2014/main" id="{D43255DE-22D0-46EC-ADA7-6E4722B42C08}"/>
                </a:ext>
              </a:extLst>
            </p:cNvPr>
            <p:cNvSpPr/>
            <p:nvPr/>
          </p:nvSpPr>
          <p:spPr>
            <a:xfrm>
              <a:off x="2927487" y="2671016"/>
              <a:ext cx="3428453" cy="11532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22" name="Straight Connector 21">
              <a:extLst>
                <a:ext uri="{FF2B5EF4-FFF2-40B4-BE49-F238E27FC236}">
                  <a16:creationId xmlns:a16="http://schemas.microsoft.com/office/drawing/2014/main" id="{61201213-D294-41DB-AFC4-FB1A147BF16A}"/>
                </a:ext>
              </a:extLst>
            </p:cNvPr>
            <p:cNvCxnSpPr>
              <a:cxnSpLocks/>
            </p:cNvCxnSpPr>
            <p:nvPr/>
          </p:nvCxnSpPr>
          <p:spPr>
            <a:xfrm>
              <a:off x="3613177" y="3247652"/>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247F278E-478D-4F2A-A5B4-8A9210E8CC75}"/>
                </a:ext>
              </a:extLst>
            </p:cNvPr>
            <p:cNvCxnSpPr>
              <a:cxnSpLocks/>
              <a:endCxn id="21" idx="3"/>
            </p:cNvCxnSpPr>
            <p:nvPr/>
          </p:nvCxnSpPr>
          <p:spPr>
            <a:xfrm>
              <a:off x="2927487" y="3247652"/>
              <a:ext cx="3428453"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a:extLst>
                <a:ext uri="{FF2B5EF4-FFF2-40B4-BE49-F238E27FC236}">
                  <a16:creationId xmlns:a16="http://schemas.microsoft.com/office/drawing/2014/main" id="{97E4E99F-0CBE-45CD-BEC9-857CF904482E}"/>
                </a:ext>
              </a:extLst>
            </p:cNvPr>
            <p:cNvCxnSpPr>
              <a:cxnSpLocks/>
            </p:cNvCxnSpPr>
            <p:nvPr/>
          </p:nvCxnSpPr>
          <p:spPr>
            <a:xfrm>
              <a:off x="4298868" y="3247652"/>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26F5310E-F130-4B91-AED6-4EFE986641C1}"/>
                </a:ext>
              </a:extLst>
            </p:cNvPr>
            <p:cNvCxnSpPr>
              <a:cxnSpLocks/>
            </p:cNvCxnSpPr>
            <p:nvPr/>
          </p:nvCxnSpPr>
          <p:spPr>
            <a:xfrm>
              <a:off x="4984559" y="3247652"/>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id="{1BF04BD2-BDC0-4A29-AA2D-CE17D80C2ECF}"/>
                </a:ext>
              </a:extLst>
            </p:cNvPr>
            <p:cNvCxnSpPr>
              <a:cxnSpLocks/>
            </p:cNvCxnSpPr>
            <p:nvPr/>
          </p:nvCxnSpPr>
          <p:spPr>
            <a:xfrm>
              <a:off x="5670249" y="3247652"/>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 name="Group 7">
            <a:extLst>
              <a:ext uri="{FF2B5EF4-FFF2-40B4-BE49-F238E27FC236}">
                <a16:creationId xmlns:a16="http://schemas.microsoft.com/office/drawing/2014/main" id="{DAFFC4E7-BDE3-4E2D-8BA4-B9E6EDB54E28}"/>
              </a:ext>
            </a:extLst>
          </p:cNvPr>
          <p:cNvGrpSpPr/>
          <p:nvPr/>
        </p:nvGrpSpPr>
        <p:grpSpPr>
          <a:xfrm>
            <a:off x="1713005" y="2895902"/>
            <a:ext cx="3421118" cy="441503"/>
            <a:chOff x="2921191" y="3291189"/>
            <a:chExt cx="3421118" cy="441503"/>
          </a:xfrm>
        </p:grpSpPr>
        <p:sp>
          <p:nvSpPr>
            <p:cNvPr id="27" name="TextBox 26">
              <a:extLst>
                <a:ext uri="{FF2B5EF4-FFF2-40B4-BE49-F238E27FC236}">
                  <a16:creationId xmlns:a16="http://schemas.microsoft.com/office/drawing/2014/main" id="{60C9F5B6-04AC-420D-9444-8DE62FB5721F}"/>
                </a:ext>
              </a:extLst>
            </p:cNvPr>
            <p:cNvSpPr txBox="1"/>
            <p:nvPr/>
          </p:nvSpPr>
          <p:spPr>
            <a:xfrm>
              <a:off x="2921191" y="3291189"/>
              <a:ext cx="683179"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28" name="TextBox 27">
              <a:extLst>
                <a:ext uri="{FF2B5EF4-FFF2-40B4-BE49-F238E27FC236}">
                  <a16:creationId xmlns:a16="http://schemas.microsoft.com/office/drawing/2014/main" id="{71F29E86-C8ED-46FC-99B3-F8409BB939A0}"/>
                </a:ext>
              </a:extLst>
            </p:cNvPr>
            <p:cNvSpPr txBox="1"/>
            <p:nvPr/>
          </p:nvSpPr>
          <p:spPr>
            <a:xfrm>
              <a:off x="3621985" y="3291189"/>
              <a:ext cx="683179"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29" name="TextBox 28">
              <a:extLst>
                <a:ext uri="{FF2B5EF4-FFF2-40B4-BE49-F238E27FC236}">
                  <a16:creationId xmlns:a16="http://schemas.microsoft.com/office/drawing/2014/main" id="{CA5EC8C5-6FD4-47BB-B1EB-29A68E8F0184}"/>
                </a:ext>
              </a:extLst>
            </p:cNvPr>
            <p:cNvSpPr txBox="1"/>
            <p:nvPr/>
          </p:nvSpPr>
          <p:spPr>
            <a:xfrm>
              <a:off x="4290262" y="3291189"/>
              <a:ext cx="683179"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30" name="TextBox 29">
              <a:extLst>
                <a:ext uri="{FF2B5EF4-FFF2-40B4-BE49-F238E27FC236}">
                  <a16:creationId xmlns:a16="http://schemas.microsoft.com/office/drawing/2014/main" id="{C87EB29A-539E-4C53-88EB-2CBC73BF7BAF}"/>
                </a:ext>
              </a:extLst>
            </p:cNvPr>
            <p:cNvSpPr txBox="1"/>
            <p:nvPr/>
          </p:nvSpPr>
          <p:spPr>
            <a:xfrm>
              <a:off x="4990854" y="3291189"/>
              <a:ext cx="683179"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31" name="TextBox 30">
              <a:extLst>
                <a:ext uri="{FF2B5EF4-FFF2-40B4-BE49-F238E27FC236}">
                  <a16:creationId xmlns:a16="http://schemas.microsoft.com/office/drawing/2014/main" id="{EA963FAF-1794-43FF-AC5D-2CCBE8511EE1}"/>
                </a:ext>
              </a:extLst>
            </p:cNvPr>
            <p:cNvSpPr txBox="1"/>
            <p:nvPr/>
          </p:nvSpPr>
          <p:spPr>
            <a:xfrm>
              <a:off x="5659130" y="3291189"/>
              <a:ext cx="683179"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grpSp>
      <p:pic>
        <p:nvPicPr>
          <p:cNvPr id="36" name="Picture 35" descr="A close up of a logo&#10;&#10;Description automatically generated">
            <a:extLst>
              <a:ext uri="{FF2B5EF4-FFF2-40B4-BE49-F238E27FC236}">
                <a16:creationId xmlns:a16="http://schemas.microsoft.com/office/drawing/2014/main" id="{0EF85DBD-B319-4AA3-97E9-5544B7537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1735869" y="3472536"/>
            <a:ext cx="637450" cy="225143"/>
          </a:xfrm>
          <a:prstGeom prst="rect">
            <a:avLst/>
          </a:prstGeom>
        </p:spPr>
      </p:pic>
      <p:grpSp>
        <p:nvGrpSpPr>
          <p:cNvPr id="37" name="Group 36">
            <a:extLst>
              <a:ext uri="{FF2B5EF4-FFF2-40B4-BE49-F238E27FC236}">
                <a16:creationId xmlns:a16="http://schemas.microsoft.com/office/drawing/2014/main" id="{FE198E2A-8D9B-4206-8174-8952ABF3B524}"/>
              </a:ext>
            </a:extLst>
          </p:cNvPr>
          <p:cNvGrpSpPr/>
          <p:nvPr/>
        </p:nvGrpSpPr>
        <p:grpSpPr>
          <a:xfrm>
            <a:off x="1912568" y="3697679"/>
            <a:ext cx="284052" cy="541887"/>
            <a:chOff x="5959366" y="1840065"/>
            <a:chExt cx="284052" cy="541887"/>
          </a:xfrm>
        </p:grpSpPr>
        <p:sp>
          <p:nvSpPr>
            <p:cNvPr id="38" name="TextBox 37">
              <a:extLst>
                <a:ext uri="{FF2B5EF4-FFF2-40B4-BE49-F238E27FC236}">
                  <a16:creationId xmlns:a16="http://schemas.microsoft.com/office/drawing/2014/main" id="{BA2A034D-3A0A-474A-98DD-25BCB34673BF}"/>
                </a:ext>
              </a:extLst>
            </p:cNvPr>
            <p:cNvSpPr txBox="1"/>
            <p:nvPr/>
          </p:nvSpPr>
          <p:spPr>
            <a:xfrm>
              <a:off x="5959366" y="184006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39" name="TextBox 38">
              <a:extLst>
                <a:ext uri="{FF2B5EF4-FFF2-40B4-BE49-F238E27FC236}">
                  <a16:creationId xmlns:a16="http://schemas.microsoft.com/office/drawing/2014/main" id="{AE1F5F4B-2F96-438E-9632-B2DBCFA6712E}"/>
                </a:ext>
              </a:extLst>
            </p:cNvPr>
            <p:cNvSpPr txBox="1"/>
            <p:nvPr/>
          </p:nvSpPr>
          <p:spPr>
            <a:xfrm>
              <a:off x="5959366" y="2074175"/>
              <a:ext cx="28405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cxnSp>
          <p:nvCxnSpPr>
            <p:cNvPr id="40" name="Straight Connector 39">
              <a:extLst>
                <a:ext uri="{FF2B5EF4-FFF2-40B4-BE49-F238E27FC236}">
                  <a16:creationId xmlns:a16="http://schemas.microsoft.com/office/drawing/2014/main" id="{2B5C24A2-C5A7-4CA7-AF0C-5EB849ADDD1D}"/>
                </a:ext>
              </a:extLst>
            </p:cNvPr>
            <p:cNvCxnSpPr>
              <a:cxnSpLocks/>
            </p:cNvCxnSpPr>
            <p:nvPr/>
          </p:nvCxnSpPr>
          <p:spPr>
            <a:xfrm>
              <a:off x="6032431" y="2109952"/>
              <a:ext cx="123497"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47" name="Group 46">
            <a:extLst>
              <a:ext uri="{FF2B5EF4-FFF2-40B4-BE49-F238E27FC236}">
                <a16:creationId xmlns:a16="http://schemas.microsoft.com/office/drawing/2014/main" id="{E4B0EB6C-58ED-4CE1-A411-B8B9D71E5C27}"/>
              </a:ext>
            </a:extLst>
          </p:cNvPr>
          <p:cNvGrpSpPr/>
          <p:nvPr/>
        </p:nvGrpSpPr>
        <p:grpSpPr>
          <a:xfrm>
            <a:off x="1348266" y="5099447"/>
            <a:ext cx="3021806" cy="948266"/>
            <a:chOff x="584336" y="3772721"/>
            <a:chExt cx="3021806" cy="948266"/>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050120-2275-46B3-A59F-251E99EA295F}"/>
                    </a:ext>
                  </a:extLst>
                </p:cNvPr>
                <p:cNvSpPr txBox="1"/>
                <p:nvPr/>
              </p:nvSpPr>
              <p:spPr>
                <a:xfrm>
                  <a:off x="584336" y="4004558"/>
                  <a:ext cx="302180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 </a:t>
                  </a:r>
                  <a14:m>
                    <m:oMath xmlns:m="http://schemas.openxmlformats.org/officeDocument/2006/math">
                      <m:r>
                        <a:rPr kumimoji="0" lang="en-GB"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oMath>
                  </a14:m>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of 35 = 7</a:t>
                  </a:r>
                </a:p>
              </p:txBody>
            </p:sp>
          </mc:Choice>
          <mc:Fallback xmlns="">
            <p:sp>
              <p:nvSpPr>
                <p:cNvPr id="6" name="TextBox 5">
                  <a:extLst>
                    <a:ext uri="{FF2B5EF4-FFF2-40B4-BE49-F238E27FC236}">
                      <a16:creationId xmlns:a16="http://schemas.microsoft.com/office/drawing/2014/main" id="{07050120-2275-46B3-A59F-251E99EA295F}"/>
                    </a:ext>
                  </a:extLst>
                </p:cNvPr>
                <p:cNvSpPr txBox="1">
                  <a:spLocks noRot="1" noChangeAspect="1" noMove="1" noResize="1" noEditPoints="1" noAdjustHandles="1" noChangeArrowheads="1" noChangeShapeType="1" noTextEdit="1"/>
                </p:cNvSpPr>
                <p:nvPr/>
              </p:nvSpPr>
              <p:spPr>
                <a:xfrm>
                  <a:off x="584336" y="4004558"/>
                  <a:ext cx="3021806" cy="584775"/>
                </a:xfrm>
                <a:prstGeom prst="rect">
                  <a:avLst/>
                </a:prstGeom>
                <a:blipFill>
                  <a:blip r:embed="rId5"/>
                  <a:stretch>
                    <a:fillRect l="-5040" t="-13684" r="-1008" b="-34737"/>
                  </a:stretch>
                </a:blipFill>
              </p:spPr>
              <p:txBody>
                <a:bodyPr/>
                <a:lstStyle/>
                <a:p>
                  <a:r>
                    <a:rPr lang="en-GB">
                      <a:noFill/>
                    </a:rPr>
                    <a:t> </a:t>
                  </a:r>
                </a:p>
              </p:txBody>
            </p:sp>
          </mc:Fallback>
        </mc:AlternateContent>
        <p:grpSp>
          <p:nvGrpSpPr>
            <p:cNvPr id="46" name="Group 45">
              <a:extLst>
                <a:ext uri="{FF2B5EF4-FFF2-40B4-BE49-F238E27FC236}">
                  <a16:creationId xmlns:a16="http://schemas.microsoft.com/office/drawing/2014/main" id="{2DEB3EB4-F2E1-4446-B093-C90730F0AC77}"/>
                </a:ext>
              </a:extLst>
            </p:cNvPr>
            <p:cNvGrpSpPr/>
            <p:nvPr/>
          </p:nvGrpSpPr>
          <p:grpSpPr>
            <a:xfrm>
              <a:off x="1267831" y="3772721"/>
              <a:ext cx="385042" cy="948266"/>
              <a:chOff x="1953213" y="4718608"/>
              <a:chExt cx="385042" cy="948266"/>
            </a:xfrm>
          </p:grpSpPr>
          <p:sp>
            <p:nvSpPr>
              <p:cNvPr id="42" name="TextBox 41">
                <a:extLst>
                  <a:ext uri="{FF2B5EF4-FFF2-40B4-BE49-F238E27FC236}">
                    <a16:creationId xmlns:a16="http://schemas.microsoft.com/office/drawing/2014/main" id="{13EA7834-46A6-4BA5-9684-78995ECF8403}"/>
                  </a:ext>
                </a:extLst>
              </p:cNvPr>
              <p:cNvSpPr txBox="1"/>
              <p:nvPr/>
            </p:nvSpPr>
            <p:spPr>
              <a:xfrm>
                <a:off x="1953213" y="4718608"/>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43" name="TextBox 42">
                <a:extLst>
                  <a:ext uri="{FF2B5EF4-FFF2-40B4-BE49-F238E27FC236}">
                    <a16:creationId xmlns:a16="http://schemas.microsoft.com/office/drawing/2014/main" id="{F10BCC1D-82EE-4D56-976B-3B6780588FEB}"/>
                  </a:ext>
                </a:extLst>
              </p:cNvPr>
              <p:cNvSpPr txBox="1"/>
              <p:nvPr/>
            </p:nvSpPr>
            <p:spPr>
              <a:xfrm>
                <a:off x="1953213" y="5143654"/>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5</a:t>
                </a:r>
              </a:p>
            </p:txBody>
          </p:sp>
          <p:cxnSp>
            <p:nvCxnSpPr>
              <p:cNvPr id="44" name="Straight Connector 43">
                <a:extLst>
                  <a:ext uri="{FF2B5EF4-FFF2-40B4-BE49-F238E27FC236}">
                    <a16:creationId xmlns:a16="http://schemas.microsoft.com/office/drawing/2014/main" id="{94F6343C-2FC3-4E3C-AEE1-48F2EBCC9446}"/>
                  </a:ext>
                </a:extLst>
              </p:cNvPr>
              <p:cNvCxnSpPr>
                <a:cxnSpLocks/>
              </p:cNvCxnSpPr>
              <p:nvPr/>
            </p:nvCxnSpPr>
            <p:spPr>
              <a:xfrm>
                <a:off x="2033178" y="5185184"/>
                <a:ext cx="225112" cy="0"/>
              </a:xfrm>
              <a:prstGeom prst="line">
                <a:avLst/>
              </a:prstGeom>
              <a:ln w="28575"/>
            </p:spPr>
            <p:style>
              <a:lnRef idx="1">
                <a:schemeClr val="dk1"/>
              </a:lnRef>
              <a:fillRef idx="0">
                <a:schemeClr val="dk1"/>
              </a:fillRef>
              <a:effectRef idx="0">
                <a:schemeClr val="dk1"/>
              </a:effectRef>
              <a:fontRef idx="minor">
                <a:schemeClr val="tx1"/>
              </a:fontRef>
            </p:style>
          </p:cxnSp>
        </p:grpSp>
      </p:grpSp>
      <mc:AlternateContent xmlns:mc="http://schemas.openxmlformats.org/markup-compatibility/2006" xmlns:a14="http://schemas.microsoft.com/office/drawing/2010/main">
        <mc:Choice Requires="a14">
          <p:sp>
            <p:nvSpPr>
              <p:cNvPr id="2" name="TextBox 19">
                <a:extLst>
                  <a:ext uri="{FF2B5EF4-FFF2-40B4-BE49-F238E27FC236}">
                    <a16:creationId xmlns:a16="http://schemas.microsoft.com/office/drawing/2014/main" id="{57CBA51F-F848-4ADD-AE91-FCD0B2CA136C}"/>
                  </a:ext>
                </a:extLst>
              </p:cNvPr>
              <p:cNvSpPr txBox="1"/>
              <p:nvPr/>
            </p:nvSpPr>
            <p:spPr>
              <a:xfrm>
                <a:off x="5721847" y="4608043"/>
                <a:ext cx="6134793" cy="1052724"/>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find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of 35, we divide 35 into 5 equal parts.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35 divided by 5 is equal to 7, so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of 35 is equal to 7.</a:t>
                </a:r>
              </a:p>
            </p:txBody>
          </p:sp>
        </mc:Choice>
        <mc:Fallback xmlns="">
          <p:sp>
            <p:nvSpPr>
              <p:cNvPr id="2" name="TextBox 19">
                <a:extLst>
                  <a:ext uri="{FF2B5EF4-FFF2-40B4-BE49-F238E27FC236}">
                    <a16:creationId xmlns:a16="http://schemas.microsoft.com/office/drawing/2014/main" id="{57CBA51F-F848-4ADD-AE91-FCD0B2CA136C}"/>
                  </a:ext>
                </a:extLst>
              </p:cNvPr>
              <p:cNvSpPr txBox="1">
                <a:spLocks noRot="1" noChangeAspect="1" noMove="1" noResize="1" noEditPoints="1" noAdjustHandles="1" noChangeArrowheads="1" noChangeShapeType="1" noTextEdit="1"/>
              </p:cNvSpPr>
              <p:nvPr/>
            </p:nvSpPr>
            <p:spPr>
              <a:xfrm>
                <a:off x="5721847" y="4608043"/>
                <a:ext cx="6134793" cy="1052724"/>
              </a:xfrm>
              <a:prstGeom prst="rect">
                <a:avLst/>
              </a:prstGeom>
              <a:blipFill>
                <a:blip r:embed="rId6"/>
                <a:stretch>
                  <a:fillRect l="-497" r="-398" b="-2890"/>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6070F4-C52B-4776-9E2F-642E3E1AA167}"/>
                  </a:ext>
                </a:extLst>
              </p:cNvPr>
              <p:cNvSpPr txBox="1">
                <a:spLocks/>
              </p:cNvSpPr>
              <p:nvPr/>
            </p:nvSpPr>
            <p:spPr>
              <a:xfrm>
                <a:off x="5564406" y="1259047"/>
                <a:ext cx="6096000" cy="298051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Try using your division facts to help you find          </a:t>
                </a:r>
                <a14:m>
                  <m:oMath xmlns:m="http://schemas.openxmlformats.org/officeDocument/2006/math">
                    <m:f>
                      <m:fPr>
                        <m:ctrlPr>
                          <a:rPr kumimoji="0" lang="en-GB" sz="2000" b="0" i="1" u="none" strike="noStrike" kern="1200" cap="none" spc="0" normalizeH="0" baseline="0" noProof="0" dirty="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dirty="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dirty="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of 35.</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has 35 been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divisor and the denominator?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the language focus sentences below to help you describe what is happening.   </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3" name="Content Placeholder 2">
                <a:extLst>
                  <a:ext uri="{FF2B5EF4-FFF2-40B4-BE49-F238E27FC236}">
                    <a16:creationId xmlns:a16="http://schemas.microsoft.com/office/drawing/2014/main" id="{496070F4-C52B-4776-9E2F-642E3E1AA167}"/>
                  </a:ext>
                </a:extLst>
              </p:cNvPr>
              <p:cNvSpPr txBox="1">
                <a:spLocks noRot="1" noChangeAspect="1" noMove="1" noResize="1" noEditPoints="1" noAdjustHandles="1" noChangeArrowheads="1" noChangeShapeType="1" noTextEdit="1"/>
              </p:cNvSpPr>
              <p:nvPr/>
            </p:nvSpPr>
            <p:spPr>
              <a:xfrm>
                <a:off x="5564406" y="1259047"/>
                <a:ext cx="6096000" cy="2980519"/>
              </a:xfrm>
              <a:prstGeom prst="rect">
                <a:avLst/>
              </a:prstGeom>
              <a:blipFill>
                <a:blip r:embed="rId7"/>
                <a:stretch>
                  <a:fillRect l="-900" t="-205" r="-300" b="-12295"/>
                </a:stretch>
              </a:blipFill>
            </p:spPr>
            <p:txBody>
              <a:bodyPr/>
              <a:lstStyle/>
              <a:p>
                <a:r>
                  <a:rPr lang="en-GB">
                    <a:noFill/>
                  </a:rPr>
                  <a:t> </a:t>
                </a:r>
              </a:p>
            </p:txBody>
          </p:sp>
        </mc:Fallback>
      </mc:AlternateContent>
      <p:grpSp>
        <p:nvGrpSpPr>
          <p:cNvPr id="35" name="Group 34">
            <a:extLst>
              <a:ext uri="{FF2B5EF4-FFF2-40B4-BE49-F238E27FC236}">
                <a16:creationId xmlns:a16="http://schemas.microsoft.com/office/drawing/2014/main" id="{AD90E486-68DF-4B86-B16B-A8CB2BC671CE}"/>
              </a:ext>
            </a:extLst>
          </p:cNvPr>
          <p:cNvGrpSpPr/>
          <p:nvPr/>
        </p:nvGrpSpPr>
        <p:grpSpPr>
          <a:xfrm>
            <a:off x="2365800" y="1090286"/>
            <a:ext cx="2338311" cy="948266"/>
            <a:chOff x="1267831" y="3772721"/>
            <a:chExt cx="2338311" cy="948266"/>
          </a:xfrm>
        </p:grpSpPr>
        <p:sp>
          <p:nvSpPr>
            <p:cNvPr id="41" name="TextBox 40">
              <a:extLst>
                <a:ext uri="{FF2B5EF4-FFF2-40B4-BE49-F238E27FC236}">
                  <a16:creationId xmlns:a16="http://schemas.microsoft.com/office/drawing/2014/main" id="{02CDE5E7-CAFF-4B7D-8337-47A139AF60B2}"/>
                </a:ext>
              </a:extLst>
            </p:cNvPr>
            <p:cNvSpPr txBox="1"/>
            <p:nvPr/>
          </p:nvSpPr>
          <p:spPr>
            <a:xfrm>
              <a:off x="1606300" y="4004558"/>
              <a:ext cx="1999842"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 35</a:t>
              </a:r>
            </a:p>
          </p:txBody>
        </p:sp>
        <p:grpSp>
          <p:nvGrpSpPr>
            <p:cNvPr id="45" name="Group 44">
              <a:extLst>
                <a:ext uri="{FF2B5EF4-FFF2-40B4-BE49-F238E27FC236}">
                  <a16:creationId xmlns:a16="http://schemas.microsoft.com/office/drawing/2014/main" id="{23297DFC-561A-4148-95AB-241A8A6F354F}"/>
                </a:ext>
              </a:extLst>
            </p:cNvPr>
            <p:cNvGrpSpPr/>
            <p:nvPr/>
          </p:nvGrpSpPr>
          <p:grpSpPr>
            <a:xfrm>
              <a:off x="1267831" y="3772721"/>
              <a:ext cx="385042" cy="948266"/>
              <a:chOff x="1953213" y="4718608"/>
              <a:chExt cx="385042" cy="948266"/>
            </a:xfrm>
          </p:grpSpPr>
          <p:sp>
            <p:nvSpPr>
              <p:cNvPr id="48" name="TextBox 47">
                <a:extLst>
                  <a:ext uri="{FF2B5EF4-FFF2-40B4-BE49-F238E27FC236}">
                    <a16:creationId xmlns:a16="http://schemas.microsoft.com/office/drawing/2014/main" id="{9F728410-19D9-4821-A5CB-B585B6BBE38C}"/>
                  </a:ext>
                </a:extLst>
              </p:cNvPr>
              <p:cNvSpPr txBox="1"/>
              <p:nvPr/>
            </p:nvSpPr>
            <p:spPr>
              <a:xfrm>
                <a:off x="1953213" y="4718608"/>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49" name="TextBox 48">
                <a:extLst>
                  <a:ext uri="{FF2B5EF4-FFF2-40B4-BE49-F238E27FC236}">
                    <a16:creationId xmlns:a16="http://schemas.microsoft.com/office/drawing/2014/main" id="{4CE86953-541E-4F08-AAFF-38021461720F}"/>
                  </a:ext>
                </a:extLst>
              </p:cNvPr>
              <p:cNvSpPr txBox="1"/>
              <p:nvPr/>
            </p:nvSpPr>
            <p:spPr>
              <a:xfrm>
                <a:off x="1953213" y="5143654"/>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cxnSp>
            <p:nvCxnSpPr>
              <p:cNvPr id="50" name="Straight Connector 49">
                <a:extLst>
                  <a:ext uri="{FF2B5EF4-FFF2-40B4-BE49-F238E27FC236}">
                    <a16:creationId xmlns:a16="http://schemas.microsoft.com/office/drawing/2014/main" id="{25283C0E-4532-4716-956D-7DE68BF0C749}"/>
                  </a:ext>
                </a:extLst>
              </p:cNvPr>
              <p:cNvCxnSpPr>
                <a:cxnSpLocks/>
              </p:cNvCxnSpPr>
              <p:nvPr/>
            </p:nvCxnSpPr>
            <p:spPr>
              <a:xfrm>
                <a:off x="2033178" y="5185184"/>
                <a:ext cx="225112" cy="0"/>
              </a:xfrm>
              <a:prstGeom prst="line">
                <a:avLst/>
              </a:prstGeom>
              <a:ln w="28575"/>
            </p:spPr>
            <p:style>
              <a:lnRef idx="1">
                <a:schemeClr val="dk1"/>
              </a:lnRef>
              <a:fillRef idx="0">
                <a:schemeClr val="dk1"/>
              </a:fillRef>
              <a:effectRef idx="0">
                <a:schemeClr val="dk1"/>
              </a:effectRef>
              <a:fontRef idx="minor">
                <a:schemeClr val="tx1"/>
              </a:fontRef>
            </p:style>
          </p:cxnSp>
        </p:grpSp>
      </p:grpSp>
    </p:spTree>
    <p:custDataLst>
      <p:tags r:id="rId1"/>
    </p:custDataLst>
    <p:extLst>
      <p:ext uri="{BB962C8B-B14F-4D97-AF65-F5344CB8AC3E}">
        <p14:creationId xmlns:p14="http://schemas.microsoft.com/office/powerpoint/2010/main" val="149944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6BE3B7-AED7-4FD0-9748-2020C6A28F89}"/>
              </a:ext>
            </a:extLst>
          </p:cNvPr>
          <p:cNvSpPr txBox="1"/>
          <p:nvPr/>
        </p:nvSpPr>
        <p:spPr>
          <a:xfrm>
            <a:off x="2164103" y="2928641"/>
            <a:ext cx="2064918"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a:t>
            </a:r>
            <a:r>
              <a:rPr kumimoji="0" lang="en-GB"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8</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 5</a:t>
            </a:r>
          </a:p>
        </p:txBody>
      </p:sp>
      <p:sp>
        <p:nvSpPr>
          <p:cNvPr id="7" name="Title 6">
            <a:extLst>
              <a:ext uri="{FF2B5EF4-FFF2-40B4-BE49-F238E27FC236}">
                <a16:creationId xmlns:a16="http://schemas.microsoft.com/office/drawing/2014/main" id="{4CB8FAAF-8726-42A3-86E1-D3AADA8F546E}"/>
              </a:ext>
            </a:extLst>
          </p:cNvPr>
          <p:cNvSpPr>
            <a:spLocks noGrp="1"/>
          </p:cNvSpPr>
          <p:nvPr>
            <p:ph type="title"/>
          </p:nvPr>
        </p:nvSpPr>
        <p:spPr/>
        <p:txBody>
          <a:bodyPr/>
          <a:lstStyle/>
          <a:p>
            <a:r>
              <a:rPr lang="en-GB" dirty="0"/>
              <a:t>3F-2 Find unit fractions of quantities</a:t>
            </a:r>
          </a:p>
        </p:txBody>
      </p:sp>
      <p:grpSp>
        <p:nvGrpSpPr>
          <p:cNvPr id="47" name="Group 46">
            <a:extLst>
              <a:ext uri="{FF2B5EF4-FFF2-40B4-BE49-F238E27FC236}">
                <a16:creationId xmlns:a16="http://schemas.microsoft.com/office/drawing/2014/main" id="{E4B0EB6C-58ED-4CE1-A411-B8B9D71E5C27}"/>
              </a:ext>
            </a:extLst>
          </p:cNvPr>
          <p:cNvGrpSpPr/>
          <p:nvPr/>
        </p:nvGrpSpPr>
        <p:grpSpPr>
          <a:xfrm>
            <a:off x="1353130" y="3620843"/>
            <a:ext cx="3021806" cy="948266"/>
            <a:chOff x="584336" y="3772721"/>
            <a:chExt cx="3021806" cy="948266"/>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050120-2275-46B3-A59F-251E99EA295F}"/>
                    </a:ext>
                  </a:extLst>
                </p:cNvPr>
                <p:cNvSpPr txBox="1"/>
                <p:nvPr/>
              </p:nvSpPr>
              <p:spPr>
                <a:xfrm>
                  <a:off x="584336" y="4004558"/>
                  <a:ext cx="302180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 </a:t>
                  </a:r>
                  <a14:m>
                    <m:oMath xmlns:m="http://schemas.openxmlformats.org/officeDocument/2006/math">
                      <m:r>
                        <a:rPr kumimoji="0" lang="en-GB"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oMath>
                  </a14:m>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of 40 = 5</a:t>
                  </a:r>
                </a:p>
              </p:txBody>
            </p:sp>
          </mc:Choice>
          <mc:Fallback xmlns="">
            <p:sp>
              <p:nvSpPr>
                <p:cNvPr id="6" name="TextBox 5">
                  <a:extLst>
                    <a:ext uri="{FF2B5EF4-FFF2-40B4-BE49-F238E27FC236}">
                      <a16:creationId xmlns:a16="http://schemas.microsoft.com/office/drawing/2014/main" id="{07050120-2275-46B3-A59F-251E99EA295F}"/>
                    </a:ext>
                  </a:extLst>
                </p:cNvPr>
                <p:cNvSpPr txBox="1">
                  <a:spLocks noRot="1" noChangeAspect="1" noMove="1" noResize="1" noEditPoints="1" noAdjustHandles="1" noChangeArrowheads="1" noChangeShapeType="1" noTextEdit="1"/>
                </p:cNvSpPr>
                <p:nvPr/>
              </p:nvSpPr>
              <p:spPr>
                <a:xfrm>
                  <a:off x="584336" y="4004558"/>
                  <a:ext cx="3021806" cy="584775"/>
                </a:xfrm>
                <a:prstGeom prst="rect">
                  <a:avLst/>
                </a:prstGeom>
                <a:blipFill>
                  <a:blip r:embed="rId4"/>
                  <a:stretch>
                    <a:fillRect l="-5242" t="-13542" r="-806" b="-33333"/>
                  </a:stretch>
                </a:blipFill>
              </p:spPr>
              <p:txBody>
                <a:bodyPr/>
                <a:lstStyle/>
                <a:p>
                  <a:r>
                    <a:rPr lang="en-GB">
                      <a:noFill/>
                    </a:rPr>
                    <a:t> </a:t>
                  </a:r>
                </a:p>
              </p:txBody>
            </p:sp>
          </mc:Fallback>
        </mc:AlternateContent>
        <p:grpSp>
          <p:nvGrpSpPr>
            <p:cNvPr id="46" name="Group 45">
              <a:extLst>
                <a:ext uri="{FF2B5EF4-FFF2-40B4-BE49-F238E27FC236}">
                  <a16:creationId xmlns:a16="http://schemas.microsoft.com/office/drawing/2014/main" id="{2DEB3EB4-F2E1-4446-B093-C90730F0AC77}"/>
                </a:ext>
              </a:extLst>
            </p:cNvPr>
            <p:cNvGrpSpPr/>
            <p:nvPr/>
          </p:nvGrpSpPr>
          <p:grpSpPr>
            <a:xfrm>
              <a:off x="1267831" y="3772721"/>
              <a:ext cx="385042" cy="948266"/>
              <a:chOff x="1953213" y="4718608"/>
              <a:chExt cx="385042" cy="948266"/>
            </a:xfrm>
          </p:grpSpPr>
          <p:sp>
            <p:nvSpPr>
              <p:cNvPr id="42" name="TextBox 41">
                <a:extLst>
                  <a:ext uri="{FF2B5EF4-FFF2-40B4-BE49-F238E27FC236}">
                    <a16:creationId xmlns:a16="http://schemas.microsoft.com/office/drawing/2014/main" id="{13EA7834-46A6-4BA5-9684-78995ECF8403}"/>
                  </a:ext>
                </a:extLst>
              </p:cNvPr>
              <p:cNvSpPr txBox="1"/>
              <p:nvPr/>
            </p:nvSpPr>
            <p:spPr>
              <a:xfrm>
                <a:off x="1953213" y="4718608"/>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43" name="TextBox 42">
                <a:extLst>
                  <a:ext uri="{FF2B5EF4-FFF2-40B4-BE49-F238E27FC236}">
                    <a16:creationId xmlns:a16="http://schemas.microsoft.com/office/drawing/2014/main" id="{F10BCC1D-82EE-4D56-976B-3B6780588FEB}"/>
                  </a:ext>
                </a:extLst>
              </p:cNvPr>
              <p:cNvSpPr txBox="1"/>
              <p:nvPr/>
            </p:nvSpPr>
            <p:spPr>
              <a:xfrm>
                <a:off x="1953213" y="5143654"/>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8</a:t>
                </a:r>
              </a:p>
            </p:txBody>
          </p:sp>
          <p:cxnSp>
            <p:nvCxnSpPr>
              <p:cNvPr id="44" name="Straight Connector 43">
                <a:extLst>
                  <a:ext uri="{FF2B5EF4-FFF2-40B4-BE49-F238E27FC236}">
                    <a16:creationId xmlns:a16="http://schemas.microsoft.com/office/drawing/2014/main" id="{94F6343C-2FC3-4E3C-AEE1-48F2EBCC9446}"/>
                  </a:ext>
                </a:extLst>
              </p:cNvPr>
              <p:cNvCxnSpPr>
                <a:cxnSpLocks/>
              </p:cNvCxnSpPr>
              <p:nvPr/>
            </p:nvCxnSpPr>
            <p:spPr>
              <a:xfrm>
                <a:off x="2033178" y="5185184"/>
                <a:ext cx="225112" cy="0"/>
              </a:xfrm>
              <a:prstGeom prst="line">
                <a:avLst/>
              </a:prstGeom>
              <a:ln w="28575"/>
            </p:spPr>
            <p:style>
              <a:lnRef idx="1">
                <a:schemeClr val="dk1"/>
              </a:lnRef>
              <a:fillRef idx="0">
                <a:schemeClr val="dk1"/>
              </a:fillRef>
              <a:effectRef idx="0">
                <a:schemeClr val="dk1"/>
              </a:effectRef>
              <a:fontRef idx="minor">
                <a:schemeClr val="tx1"/>
              </a:fontRef>
            </p:style>
          </p:cxnSp>
        </p:grpSp>
      </p:gr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6070F4-C52B-4776-9E2F-642E3E1AA167}"/>
                  </a:ext>
                </a:extLst>
              </p:cNvPr>
              <p:cNvSpPr txBox="1">
                <a:spLocks/>
              </p:cNvSpPr>
              <p:nvPr/>
            </p:nvSpPr>
            <p:spPr>
              <a:xfrm>
                <a:off x="5690681" y="1419550"/>
                <a:ext cx="5820027" cy="11532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think about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8</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of 40.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draw a bar chart to show 40 divided into the correct number of parts?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8</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of 40?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how your division facts help you to solve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8</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of 40?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Explore this connection with other division facts that you know.  </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3" name="Content Placeholder 2">
                <a:extLst>
                  <a:ext uri="{FF2B5EF4-FFF2-40B4-BE49-F238E27FC236}">
                    <a16:creationId xmlns:a16="http://schemas.microsoft.com/office/drawing/2014/main" id="{496070F4-C52B-4776-9E2F-642E3E1AA167}"/>
                  </a:ext>
                </a:extLst>
              </p:cNvPr>
              <p:cNvSpPr txBox="1">
                <a:spLocks noRot="1" noChangeAspect="1" noMove="1" noResize="1" noEditPoints="1" noAdjustHandles="1" noChangeArrowheads="1" noChangeShapeType="1" noTextEdit="1"/>
              </p:cNvSpPr>
              <p:nvPr/>
            </p:nvSpPr>
            <p:spPr>
              <a:xfrm>
                <a:off x="5690681" y="1419550"/>
                <a:ext cx="5820027" cy="1153271"/>
              </a:xfrm>
              <a:prstGeom prst="rect">
                <a:avLst/>
              </a:prstGeom>
              <a:blipFill>
                <a:blip r:embed="rId5"/>
                <a:stretch>
                  <a:fillRect l="-943" r="-1258" b="-261376"/>
                </a:stretch>
              </a:blipFill>
            </p:spPr>
            <p:txBody>
              <a:bodyPr/>
              <a:lstStyle/>
              <a:p>
                <a:r>
                  <a:rPr lang="en-GB">
                    <a:noFill/>
                  </a:rPr>
                  <a:t> </a:t>
                </a:r>
              </a:p>
            </p:txBody>
          </p:sp>
        </mc:Fallback>
      </mc:AlternateContent>
      <p:grpSp>
        <p:nvGrpSpPr>
          <p:cNvPr id="35" name="Group 34">
            <a:extLst>
              <a:ext uri="{FF2B5EF4-FFF2-40B4-BE49-F238E27FC236}">
                <a16:creationId xmlns:a16="http://schemas.microsoft.com/office/drawing/2014/main" id="{AD90E486-68DF-4B86-B16B-A8CB2BC671CE}"/>
              </a:ext>
            </a:extLst>
          </p:cNvPr>
          <p:cNvGrpSpPr/>
          <p:nvPr/>
        </p:nvGrpSpPr>
        <p:grpSpPr>
          <a:xfrm>
            <a:off x="2365800" y="1090286"/>
            <a:ext cx="2338311" cy="948266"/>
            <a:chOff x="1267831" y="3772721"/>
            <a:chExt cx="2338311" cy="948266"/>
          </a:xfrm>
        </p:grpSpPr>
        <p:sp>
          <p:nvSpPr>
            <p:cNvPr id="41" name="TextBox 40">
              <a:extLst>
                <a:ext uri="{FF2B5EF4-FFF2-40B4-BE49-F238E27FC236}">
                  <a16:creationId xmlns:a16="http://schemas.microsoft.com/office/drawing/2014/main" id="{02CDE5E7-CAFF-4B7D-8337-47A139AF60B2}"/>
                </a:ext>
              </a:extLst>
            </p:cNvPr>
            <p:cNvSpPr txBox="1"/>
            <p:nvPr/>
          </p:nvSpPr>
          <p:spPr>
            <a:xfrm>
              <a:off x="1606300" y="4004558"/>
              <a:ext cx="1999842"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of 40</a:t>
              </a:r>
            </a:p>
          </p:txBody>
        </p:sp>
        <p:grpSp>
          <p:nvGrpSpPr>
            <p:cNvPr id="45" name="Group 44">
              <a:extLst>
                <a:ext uri="{FF2B5EF4-FFF2-40B4-BE49-F238E27FC236}">
                  <a16:creationId xmlns:a16="http://schemas.microsoft.com/office/drawing/2014/main" id="{23297DFC-561A-4148-95AB-241A8A6F354F}"/>
                </a:ext>
              </a:extLst>
            </p:cNvPr>
            <p:cNvGrpSpPr/>
            <p:nvPr/>
          </p:nvGrpSpPr>
          <p:grpSpPr>
            <a:xfrm>
              <a:off x="1267831" y="3772721"/>
              <a:ext cx="385042" cy="948266"/>
              <a:chOff x="1953213" y="4718608"/>
              <a:chExt cx="385042" cy="948266"/>
            </a:xfrm>
          </p:grpSpPr>
          <p:sp>
            <p:nvSpPr>
              <p:cNvPr id="48" name="TextBox 47">
                <a:extLst>
                  <a:ext uri="{FF2B5EF4-FFF2-40B4-BE49-F238E27FC236}">
                    <a16:creationId xmlns:a16="http://schemas.microsoft.com/office/drawing/2014/main" id="{9F728410-19D9-4821-A5CB-B585B6BBE38C}"/>
                  </a:ext>
                </a:extLst>
              </p:cNvPr>
              <p:cNvSpPr txBox="1"/>
              <p:nvPr/>
            </p:nvSpPr>
            <p:spPr>
              <a:xfrm>
                <a:off x="1953213" y="4718608"/>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49" name="TextBox 48">
                <a:extLst>
                  <a:ext uri="{FF2B5EF4-FFF2-40B4-BE49-F238E27FC236}">
                    <a16:creationId xmlns:a16="http://schemas.microsoft.com/office/drawing/2014/main" id="{4CE86953-541E-4F08-AAFF-38021461720F}"/>
                  </a:ext>
                </a:extLst>
              </p:cNvPr>
              <p:cNvSpPr txBox="1"/>
              <p:nvPr/>
            </p:nvSpPr>
            <p:spPr>
              <a:xfrm>
                <a:off x="1953213" y="5143654"/>
                <a:ext cx="38504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50" name="Straight Connector 49">
                <a:extLst>
                  <a:ext uri="{FF2B5EF4-FFF2-40B4-BE49-F238E27FC236}">
                    <a16:creationId xmlns:a16="http://schemas.microsoft.com/office/drawing/2014/main" id="{25283C0E-4532-4716-956D-7DE68BF0C749}"/>
                  </a:ext>
                </a:extLst>
              </p:cNvPr>
              <p:cNvCxnSpPr>
                <a:cxnSpLocks/>
              </p:cNvCxnSpPr>
              <p:nvPr/>
            </p:nvCxnSpPr>
            <p:spPr>
              <a:xfrm>
                <a:off x="2033178" y="5185184"/>
                <a:ext cx="225112" cy="0"/>
              </a:xfrm>
              <a:prstGeom prst="line">
                <a:avLst/>
              </a:prstGeom>
              <a:ln w="28575"/>
            </p:spPr>
            <p:style>
              <a:lnRef idx="1">
                <a:schemeClr val="dk1"/>
              </a:lnRef>
              <a:fillRef idx="0">
                <a:schemeClr val="dk1"/>
              </a:fillRef>
              <a:effectRef idx="0">
                <a:schemeClr val="dk1"/>
              </a:effectRef>
              <a:fontRef idx="minor">
                <a:schemeClr val="tx1"/>
              </a:fontRef>
            </p:style>
          </p:cxnSp>
        </p:grpSp>
      </p:grpSp>
    </p:spTree>
    <p:custDataLst>
      <p:tags r:id="rId1"/>
    </p:custDataLst>
    <p:extLst>
      <p:ext uri="{BB962C8B-B14F-4D97-AF65-F5344CB8AC3E}">
        <p14:creationId xmlns:p14="http://schemas.microsoft.com/office/powerpoint/2010/main" val="385099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3F-2 Find unit fractions of quantities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lang="en-GB" sz="1800"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Fair Feast</a:t>
            </a:r>
          </a:p>
          <a:p>
            <a:pPr marL="0" indent="-228600" fontAlgn="base">
              <a:spcBef>
                <a:spcPct val="20000"/>
              </a:spcBef>
              <a:spcAft>
                <a:spcPct val="0"/>
              </a:spcAft>
              <a:buClr>
                <a:srgbClr val="585858"/>
              </a:buClr>
              <a:defRPr/>
            </a:pP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https://nrich.maths.org/2361</a:t>
            </a:r>
            <a:endPar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90000"/>
              </a:lnSpc>
              <a:spcBef>
                <a:spcPct val="20000"/>
              </a:spcBef>
              <a:spcAft>
                <a:spcPct val="0"/>
              </a:spcAft>
              <a:buClr>
                <a:srgbClr val="585858"/>
              </a:buClr>
              <a:buSzTx/>
              <a:buNone/>
              <a:tabLst/>
              <a:defRPr/>
            </a:pPr>
            <a:endParaRPr lang="en-GB" sz="1800"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3F-2 </a:t>
            </a:r>
            <a:br>
              <a:rPr lang="en-GB" sz="2400" dirty="0"/>
            </a:br>
            <a:r>
              <a:rPr lang="en-GB" sz="2400" i="1" dirty="0"/>
              <a:t>Find unit fractions of quantities using known division facts (multiplication tables fluency).</a:t>
            </a:r>
            <a:br>
              <a:rPr lang="en-GB" sz="2400" i="1" dirty="0"/>
            </a:br>
            <a:endParaRPr lang="en-GB" sz="2400" i="1"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73649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3F-2.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3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3F-2: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p:txBody>
          <a:bodyPr>
            <a:normAutofit lnSpcReduction="10000"/>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3"/>
              </a:rPr>
              <a:t>3.2 Unit fractions: identifying, representing and comparing </a:t>
            </a:r>
            <a:endParaRPr lang="en-GB" sz="1600" dirty="0"/>
          </a:p>
          <a:p>
            <a:pPr marL="585781" lvl="1" indent="-285750">
              <a:lnSpc>
                <a:spcPct val="120000"/>
              </a:lnSpc>
            </a:pPr>
            <a:r>
              <a:rPr lang="en-GB" sz="16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4"/>
              </a:rPr>
              <a:t>3.6 Multiplying whole numbers and fractions</a:t>
            </a:r>
            <a:endParaRPr lang="en-GB" sz="16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257175" indent="-257175">
              <a:lnSpc>
                <a:spcPct val="120000"/>
              </a:lnSpc>
              <a:buFont typeface="Arial" panose="020B0604020202020204" pitchFamily="34" charset="0"/>
              <a:buChar char="•"/>
            </a:pP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pic>
        <p:nvPicPr>
          <p:cNvPr id="11" name="Picture 10">
            <a:extLst>
              <a:ext uri="{FF2B5EF4-FFF2-40B4-BE49-F238E27FC236}">
                <a16:creationId xmlns:a16="http://schemas.microsoft.com/office/drawing/2014/main" id="{6AC1A01E-BC2C-4EF1-B89A-D11F5643AB6A}"/>
              </a:ext>
            </a:extLst>
          </p:cNvPr>
          <p:cNvPicPr>
            <a:picLocks noChangeAspect="1"/>
          </p:cNvPicPr>
          <p:nvPr/>
        </p:nvPicPr>
        <p:blipFill>
          <a:blip r:embed="rId5"/>
          <a:stretch>
            <a:fillRect/>
          </a:stretch>
        </p:blipFill>
        <p:spPr>
          <a:xfrm>
            <a:off x="665331" y="1675686"/>
            <a:ext cx="2362349" cy="3323039"/>
          </a:xfrm>
          <a:prstGeom prst="rect">
            <a:avLst/>
          </a:prstGeom>
          <a:ln>
            <a:solidFill>
              <a:schemeClr val="accent1"/>
            </a:solidFill>
          </a:ln>
        </p:spPr>
      </p:pic>
      <p:pic>
        <p:nvPicPr>
          <p:cNvPr id="14" name="Picture 13">
            <a:extLst>
              <a:ext uri="{FF2B5EF4-FFF2-40B4-BE49-F238E27FC236}">
                <a16:creationId xmlns:a16="http://schemas.microsoft.com/office/drawing/2014/main" id="{7E1F4500-B0AD-4B95-92E4-EBB966DB8024}"/>
              </a:ext>
            </a:extLst>
          </p:cNvPr>
          <p:cNvPicPr>
            <a:picLocks noChangeAspect="1"/>
          </p:cNvPicPr>
          <p:nvPr/>
        </p:nvPicPr>
        <p:blipFill>
          <a:blip r:embed="rId6"/>
          <a:stretch>
            <a:fillRect/>
          </a:stretch>
        </p:blipFill>
        <p:spPr>
          <a:xfrm>
            <a:off x="3515995" y="1675686"/>
            <a:ext cx="2340610" cy="3323039"/>
          </a:xfrm>
          <a:prstGeom prst="rect">
            <a:avLst/>
          </a:prstGeom>
          <a:ln>
            <a:solidFill>
              <a:schemeClr val="accent1"/>
            </a:solidFill>
          </a:ln>
        </p:spPr>
      </p:pic>
    </p:spTree>
    <p:extLst>
      <p:ext uri="{BB962C8B-B14F-4D97-AF65-F5344CB8AC3E}">
        <p14:creationId xmlns:p14="http://schemas.microsoft.com/office/powerpoint/2010/main" val="351711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115D674-816B-40BE-BE2D-A36D9440E3D5}"/>
              </a:ext>
            </a:extLst>
          </p:cNvPr>
          <p:cNvSpPr txBox="1"/>
          <p:nvPr/>
        </p:nvSpPr>
        <p:spPr>
          <a:xfrm>
            <a:off x="624108" y="2776867"/>
            <a:ext cx="2639441" cy="461665"/>
          </a:xfrm>
          <a:prstGeom prst="rect">
            <a:avLst/>
          </a:prstGeom>
          <a:noFill/>
        </p:spPr>
        <p:txBody>
          <a:bodyPr wrap="square">
            <a:spAutoFit/>
          </a:bodyPr>
          <a:lstStyle/>
          <a:p>
            <a:pPr algn="ctr">
              <a:buNone/>
            </a:pPr>
            <a:r>
              <a:rPr lang="en-GB" sz="1200" b="1" dirty="0">
                <a:solidFill>
                  <a:schemeClr val="bg2"/>
                </a:solidFill>
              </a:rPr>
              <a:t>Recognise and reasoning about unit fractions in a variety of contexts</a:t>
            </a:r>
          </a:p>
        </p:txBody>
      </p:sp>
      <p:sp>
        <p:nvSpPr>
          <p:cNvPr id="26" name="Title 25">
            <a:extLst>
              <a:ext uri="{FF2B5EF4-FFF2-40B4-BE49-F238E27FC236}">
                <a16:creationId xmlns:a16="http://schemas.microsoft.com/office/drawing/2014/main" id="{A2D37910-C94C-4F05-BD00-4984628B1146}"/>
              </a:ext>
            </a:extLst>
          </p:cNvPr>
          <p:cNvSpPr>
            <a:spLocks noGrp="1"/>
          </p:cNvSpPr>
          <p:nvPr>
            <p:ph type="title"/>
          </p:nvPr>
        </p:nvSpPr>
        <p:spPr/>
        <p:txBody>
          <a:bodyPr/>
          <a:lstStyle/>
          <a:p>
            <a:r>
              <a:rPr lang="en-GB" sz="2400" dirty="0"/>
              <a:t>3F-2 Linked video lesson</a:t>
            </a:r>
          </a:p>
        </p:txBody>
      </p:sp>
      <p:sp>
        <p:nvSpPr>
          <p:cNvPr id="30" name="TextBox 29">
            <a:extLst>
              <a:ext uri="{FF2B5EF4-FFF2-40B4-BE49-F238E27FC236}">
                <a16:creationId xmlns:a16="http://schemas.microsoft.com/office/drawing/2014/main" id="{30E517DC-57DB-41D1-AB1B-DF052133A7B6}"/>
              </a:ext>
            </a:extLst>
          </p:cNvPr>
          <p:cNvSpPr txBox="1"/>
          <p:nvPr/>
        </p:nvSpPr>
        <p:spPr>
          <a:xfrm>
            <a:off x="624108" y="969155"/>
            <a:ext cx="7297324" cy="338554"/>
          </a:xfrm>
          <a:prstGeom prst="rect">
            <a:avLst/>
          </a:prstGeom>
          <a:noFill/>
        </p:spPr>
        <p:txBody>
          <a:bodyPr wrap="square">
            <a:spAutoFit/>
          </a:bodyPr>
          <a:lstStyle/>
          <a:p>
            <a:pPr>
              <a:buNone/>
            </a:pPr>
            <a:r>
              <a:rPr lang="en-GB" sz="1600" b="1" dirty="0">
                <a:solidFill>
                  <a:schemeClr val="bg2"/>
                </a:solidFill>
                <a:latin typeface="Arial" panose="020B0604020202020204" pitchFamily="34" charset="0"/>
                <a:cs typeface="Arial" panose="020B0604020202020204" pitchFamily="34" charset="0"/>
                <a:hlinkClick r:id="rId3"/>
              </a:rPr>
              <a:t>Lower Key Stage 2 Fractions 2</a:t>
            </a:r>
            <a:endParaRPr lang="en-GB" sz="1600" b="1" dirty="0">
              <a:solidFill>
                <a:schemeClr val="bg2"/>
              </a:solidFill>
              <a:latin typeface="Arial" panose="020B0604020202020204" pitchFamily="34" charset="0"/>
              <a:cs typeface="Arial" panose="020B0604020202020204" pitchFamily="34" charset="0"/>
            </a:endParaRPr>
          </a:p>
        </p:txBody>
      </p:sp>
      <p:pic>
        <p:nvPicPr>
          <p:cNvPr id="7" name="Picture 6" descr="A picture containing game, device&#10;&#10;Description automatically generated">
            <a:extLst>
              <a:ext uri="{FF2B5EF4-FFF2-40B4-BE49-F238E27FC236}">
                <a16:creationId xmlns:a16="http://schemas.microsoft.com/office/drawing/2014/main" id="{789D5B98-BF9F-4E83-B8B9-E0E4FD7CB1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059" y="1422336"/>
            <a:ext cx="1983876" cy="1116000"/>
          </a:xfrm>
          <a:prstGeom prst="rect">
            <a:avLst/>
          </a:prstGeom>
        </p:spPr>
      </p:pic>
    </p:spTree>
    <p:extLst>
      <p:ext uri="{BB962C8B-B14F-4D97-AF65-F5344CB8AC3E}">
        <p14:creationId xmlns:p14="http://schemas.microsoft.com/office/powerpoint/2010/main" val="251119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3F–2 Find unit fractions of quantities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3F-2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71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3F-2 Find unit fractions of quantities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79602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4.4|1.1|3.8"/>
</p:tagLst>
</file>

<file path=ppt/tags/tag3.xml><?xml version="1.0" encoding="utf-8"?>
<p:tagLst xmlns:a="http://schemas.openxmlformats.org/drawingml/2006/main" xmlns:r="http://schemas.openxmlformats.org/officeDocument/2006/relationships" xmlns:p="http://schemas.openxmlformats.org/presentationml/2006/main">
  <p:tag name="TIMING" val="|14.4|1.1|3.8"/>
</p:tagLst>
</file>

<file path=ppt/tags/tag4.xml><?xml version="1.0" encoding="utf-8"?>
<p:tagLst xmlns:a="http://schemas.openxmlformats.org/drawingml/2006/main" xmlns:r="http://schemas.openxmlformats.org/officeDocument/2006/relationships" xmlns:p="http://schemas.openxmlformats.org/presentationml/2006/main">
  <p:tag name="TIMING" val="|14.4|1.1|3.8"/>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schemas.microsoft.com/office/2006/documentManagement/types"/>
    <ds:schemaRef ds:uri="92be446a-fb96-41da-bd3a-8b4d582e422e"/>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 ds:uri="9a54f591-ca81-4d3f-b3c2-6f30af17eb5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1C249CA-1B10-49B6-936F-D598B425FC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1101</Words>
  <Application>Microsoft Office PowerPoint</Application>
  <PresentationFormat>Widescreen</PresentationFormat>
  <Paragraphs>144</Paragraphs>
  <Slides>16</Slides>
  <Notes>10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Calibri Light</vt:lpstr>
      <vt:lpstr>Cambria Math</vt:lpstr>
      <vt:lpstr>Custom Design</vt:lpstr>
      <vt:lpstr>nctem1</vt:lpstr>
      <vt:lpstr>Equation</vt:lpstr>
      <vt:lpstr>PowerPoint Presentation</vt:lpstr>
      <vt:lpstr>3F-2  Find unit fractions of quantities using known division facts (multiplication tables fluency). </vt:lpstr>
      <vt:lpstr>3F-2: Linked mastery PD materials</vt:lpstr>
      <vt:lpstr>3F-2 Linked video lesson</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3F-2 Find unit fractions of quantities </vt:lpstr>
      <vt:lpstr>3F-2 Find unit fractions of quantities </vt:lpstr>
      <vt:lpstr>3F-2 Find unit fractions of quantities</vt:lpstr>
      <vt:lpstr>3F-2 Find unit fractions of quantities</vt:lpstr>
      <vt:lpstr>3F-2 Find unit fractions of quantities</vt:lpstr>
      <vt:lpstr>3F-2 Find unit fractions of quantities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13</cp:revision>
  <dcterms:created xsi:type="dcterms:W3CDTF">2020-08-07T06:29:50Z</dcterms:created>
  <dcterms:modified xsi:type="dcterms:W3CDTF">2022-11-10T14:37:42Z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