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ink/ink3.xml" ContentType="application/inkml+xml"/>
  <Override PartName="/ppt/ink/ink4.xml" ContentType="application/inkml+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263" r:id="rId6"/>
    <p:sldId id="478" r:id="rId7"/>
    <p:sldId id="298" r:id="rId8"/>
    <p:sldId id="267" r:id="rId9"/>
    <p:sldId id="469" r:id="rId10"/>
    <p:sldId id="470" r:id="rId11"/>
    <p:sldId id="331" r:id="rId12"/>
    <p:sldId id="291" r:id="rId13"/>
    <p:sldId id="283" r:id="rId14"/>
    <p:sldId id="333" r:id="rId15"/>
    <p:sldId id="479" r:id="rId16"/>
    <p:sldId id="294" r:id="rId17"/>
    <p:sldId id="290" r:id="rId18"/>
    <p:sldId id="296" r:id="rId19"/>
    <p:sldId id="480" r:id="rId20"/>
    <p:sldId id="292" r:id="rId21"/>
    <p:sldId id="4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B247B-1DFD-4B80-9D36-38C8445D3CBC}" v="3" dt="2020-08-18T11:57:15.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dirty="0"/>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966197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58649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15982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16</a:t>
            </a:fld>
            <a:endParaRPr lang="en-GB" dirty="0"/>
          </a:p>
        </p:txBody>
      </p:sp>
    </p:spTree>
    <p:extLst>
      <p:ext uri="{BB962C8B-B14F-4D97-AF65-F5344CB8AC3E}">
        <p14:creationId xmlns:p14="http://schemas.microsoft.com/office/powerpoint/2010/main" val="3699419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371632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71087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80635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314164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188419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12</a:t>
            </a:fld>
            <a:endParaRPr lang="en-GB" dirty="0"/>
          </a:p>
        </p:txBody>
      </p:sp>
    </p:spTree>
    <p:extLst>
      <p:ext uri="{BB962C8B-B14F-4D97-AF65-F5344CB8AC3E}">
        <p14:creationId xmlns:p14="http://schemas.microsoft.com/office/powerpoint/2010/main" val="111133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877887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26423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0.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customXml" Target="../ink/ink2.xml"/><Relationship Id="rId5" Type="http://schemas.openxmlformats.org/officeDocument/2006/relationships/image" Target="../media/image60.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10.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customXml" Target="../ink/ink4.xml"/><Relationship Id="rId5" Type="http://schemas.openxmlformats.org/officeDocument/2006/relationships/image" Target="../media/image810.png"/><Relationship Id="rId4" Type="http://schemas.openxmlformats.org/officeDocument/2006/relationships/customXml" Target="../ink/ink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ncetm.org.uk/classroom-resources/primm-1-08-composition-of-numbers-multiples-of-10-up-to-100/"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www.ncetm.org.uk/classroom-resources/primm-1-10-composition-of-numbers-11-19/" TargetMode="External"/><Relationship Id="rId4" Type="http://schemas.openxmlformats.org/officeDocument/2006/relationships/hyperlink" Target="https://www.ncetm.org.uk/classroom-resources/primm-1-09-composition-of-numbers-20-10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pPr>
              <a:buClrTx/>
              <a:buFontTx/>
              <a:buNone/>
            </a:pPr>
            <a:r>
              <a:rPr lang="en-GB" dirty="0"/>
              <a:t>Two-digit numbers in the linear number system</a:t>
            </a:r>
            <a:endParaRPr lang="en-GB" kern="0" dirty="0"/>
          </a:p>
        </p:txBody>
      </p:sp>
      <p:sp>
        <p:nvSpPr>
          <p:cNvPr id="2" name="Text Placeholder 1">
            <a:extLst>
              <a:ext uri="{FF2B5EF4-FFF2-40B4-BE49-F238E27FC236}">
                <a16:creationId xmlns:a16="http://schemas.microsoft.com/office/drawing/2014/main" id="{5B89B450-2215-4899-870C-78A2CC184DFC}"/>
              </a:ext>
            </a:extLst>
          </p:cNvPr>
          <p:cNvSpPr>
            <a:spLocks noGrp="1"/>
          </p:cNvSpPr>
          <p:nvPr>
            <p:ph type="body" sz="quarter" idx="12"/>
          </p:nvPr>
        </p:nvSpPr>
        <p:spPr/>
        <p:txBody>
          <a:bodyPr/>
          <a:lstStyle/>
          <a:p>
            <a:r>
              <a:rPr lang="en-GB" dirty="0"/>
              <a:t>2NPV-2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FC5EC9-A937-4F54-B7B8-578E7F0B09B5}"/>
              </a:ext>
            </a:extLst>
          </p:cNvPr>
          <p:cNvSpPr>
            <a:spLocks noGrp="1"/>
          </p:cNvSpPr>
          <p:nvPr>
            <p:ph type="title"/>
          </p:nvPr>
        </p:nvSpPr>
        <p:spPr/>
        <p:txBody>
          <a:bodyPr/>
          <a:lstStyle/>
          <a:p>
            <a:r>
              <a:rPr lang="en-GB" dirty="0"/>
              <a:t>2NPV-2 Two-digit numbers in the linear number system</a:t>
            </a:r>
          </a:p>
        </p:txBody>
      </p:sp>
      <p:pic>
        <p:nvPicPr>
          <p:cNvPr id="4" name="Picture 3">
            <a:extLst>
              <a:ext uri="{FF2B5EF4-FFF2-40B4-BE49-F238E27FC236}">
                <a16:creationId xmlns:a16="http://schemas.microsoft.com/office/drawing/2014/main" id="{E21CCA5E-FE4B-4A6F-A0F7-BDFD30A70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08" y="2234434"/>
            <a:ext cx="11130632" cy="566483"/>
          </a:xfrm>
          <a:prstGeom prst="rect">
            <a:avLst/>
          </a:prstGeom>
        </p:spPr>
      </p:pic>
      <p:sp>
        <p:nvSpPr>
          <p:cNvPr id="8" name="Content Placeholder 2">
            <a:extLst>
              <a:ext uri="{FF2B5EF4-FFF2-40B4-BE49-F238E27FC236}">
                <a16:creationId xmlns:a16="http://schemas.microsoft.com/office/drawing/2014/main" id="{B4E302DE-DCFB-4C56-BA19-2060C45535E4}"/>
              </a:ext>
            </a:extLst>
          </p:cNvPr>
          <p:cNvSpPr txBox="1">
            <a:spLocks/>
          </p:cNvSpPr>
          <p:nvPr/>
        </p:nvSpPr>
        <p:spPr>
          <a:xfrm>
            <a:off x="623889" y="3429000"/>
            <a:ext cx="8520112" cy="249053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is our bead string similar to the number line?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sort of numbers can you see on the number line?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multiple of ten is </a:t>
            </a:r>
            <a:r>
              <a:rPr lang="en-GB" sz="2000" i="1" dirty="0">
                <a:latin typeface="Arial" panose="020B0604020202020204" pitchFamily="34" charset="0"/>
                <a:cs typeface="Arial" panose="020B0604020202020204" pitchFamily="34" charset="0"/>
              </a:rPr>
              <a:t>half-way between </a:t>
            </a:r>
            <a:r>
              <a:rPr lang="en-GB" sz="2000" dirty="0">
                <a:latin typeface="Arial" panose="020B0604020202020204" pitchFamily="34" charset="0"/>
                <a:cs typeface="Arial" panose="020B0604020202020204" pitchFamily="34" charset="0"/>
              </a:rPr>
              <a:t>zero and one hundred?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numbers are </a:t>
            </a:r>
            <a:r>
              <a:rPr lang="en-GB" sz="2000" i="1" dirty="0">
                <a:latin typeface="Arial" panose="020B0604020202020204" pitchFamily="34" charset="0"/>
                <a:cs typeface="Arial" panose="020B0604020202020204" pitchFamily="34" charset="0"/>
              </a:rPr>
              <a:t>half-way between </a:t>
            </a:r>
            <a:r>
              <a:rPr lang="en-GB" sz="2000" dirty="0">
                <a:latin typeface="Arial" panose="020B0604020202020204" pitchFamily="34" charset="0"/>
                <a:cs typeface="Arial" panose="020B0604020202020204" pitchFamily="34" charset="0"/>
              </a:rPr>
              <a:t>the multiples of ten? What do you notice about the ones digit in these numbers?</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327423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8D8BF-E446-45C7-94E9-6BF033989721}"/>
              </a:ext>
            </a:extLst>
          </p:cNvPr>
          <p:cNvSpPr>
            <a:spLocks noGrp="1"/>
          </p:cNvSpPr>
          <p:nvPr>
            <p:ph type="title"/>
          </p:nvPr>
        </p:nvSpPr>
        <p:spPr/>
        <p:txBody>
          <a:bodyPr/>
          <a:lstStyle/>
          <a:p>
            <a:r>
              <a:rPr lang="en-GB" dirty="0"/>
              <a:t>2NPV-2 Two-digit numbers in the linear number system</a:t>
            </a:r>
          </a:p>
        </p:txBody>
      </p:sp>
      <p:pic>
        <p:nvPicPr>
          <p:cNvPr id="4" name="Picture 3">
            <a:extLst>
              <a:ext uri="{FF2B5EF4-FFF2-40B4-BE49-F238E27FC236}">
                <a16:creationId xmlns:a16="http://schemas.microsoft.com/office/drawing/2014/main" id="{F878B51F-4D9C-4FEE-8DC3-AE6ACD936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57" y="1994724"/>
            <a:ext cx="10655235" cy="446831"/>
          </a:xfrm>
          <a:prstGeom prst="rect">
            <a:avLst/>
          </a:prstGeom>
        </p:spPr>
      </p:pic>
      <p:sp>
        <p:nvSpPr>
          <p:cNvPr id="5" name="TextBox 4">
            <a:extLst>
              <a:ext uri="{FF2B5EF4-FFF2-40B4-BE49-F238E27FC236}">
                <a16:creationId xmlns:a16="http://schemas.microsoft.com/office/drawing/2014/main" id="{DC05BB13-6133-4713-BB29-3D30F67B6BAD}"/>
              </a:ext>
            </a:extLst>
          </p:cNvPr>
          <p:cNvSpPr txBox="1"/>
          <p:nvPr/>
        </p:nvSpPr>
        <p:spPr bwMode="auto">
          <a:xfrm>
            <a:off x="3747026" y="2436810"/>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30</a:t>
            </a:r>
          </a:p>
        </p:txBody>
      </p:sp>
      <p:sp>
        <p:nvSpPr>
          <p:cNvPr id="6" name="TextBox 5">
            <a:extLst>
              <a:ext uri="{FF2B5EF4-FFF2-40B4-BE49-F238E27FC236}">
                <a16:creationId xmlns:a16="http://schemas.microsoft.com/office/drawing/2014/main" id="{2B001976-0F30-452E-B438-D570FCCFFF05}"/>
              </a:ext>
            </a:extLst>
          </p:cNvPr>
          <p:cNvSpPr txBox="1"/>
          <p:nvPr/>
        </p:nvSpPr>
        <p:spPr bwMode="auto">
          <a:xfrm>
            <a:off x="1633700" y="2436810"/>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a:t>
            </a:r>
          </a:p>
        </p:txBody>
      </p:sp>
      <p:sp>
        <p:nvSpPr>
          <p:cNvPr id="8" name="TextBox 7">
            <a:extLst>
              <a:ext uri="{FF2B5EF4-FFF2-40B4-BE49-F238E27FC236}">
                <a16:creationId xmlns:a16="http://schemas.microsoft.com/office/drawing/2014/main" id="{D9800308-612A-40EC-B4DB-B8A2E6AAB157}"/>
              </a:ext>
            </a:extLst>
          </p:cNvPr>
          <p:cNvSpPr txBox="1"/>
          <p:nvPr/>
        </p:nvSpPr>
        <p:spPr bwMode="auto">
          <a:xfrm>
            <a:off x="2690752" y="2436810"/>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20</a:t>
            </a:r>
          </a:p>
        </p:txBody>
      </p:sp>
      <p:sp>
        <p:nvSpPr>
          <p:cNvPr id="9" name="TextBox 8">
            <a:extLst>
              <a:ext uri="{FF2B5EF4-FFF2-40B4-BE49-F238E27FC236}">
                <a16:creationId xmlns:a16="http://schemas.microsoft.com/office/drawing/2014/main" id="{A02F1D26-5EDF-45CB-BE1F-F3157FC01470}"/>
              </a:ext>
            </a:extLst>
          </p:cNvPr>
          <p:cNvSpPr txBox="1"/>
          <p:nvPr/>
        </p:nvSpPr>
        <p:spPr bwMode="auto">
          <a:xfrm>
            <a:off x="4804348" y="2436810"/>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40</a:t>
            </a:r>
          </a:p>
        </p:txBody>
      </p:sp>
      <p:sp>
        <p:nvSpPr>
          <p:cNvPr id="10" name="TextBox 9">
            <a:extLst>
              <a:ext uri="{FF2B5EF4-FFF2-40B4-BE49-F238E27FC236}">
                <a16:creationId xmlns:a16="http://schemas.microsoft.com/office/drawing/2014/main" id="{5B50770B-4720-40B9-B162-BBAA170C95F5}"/>
              </a:ext>
            </a:extLst>
          </p:cNvPr>
          <p:cNvSpPr txBox="1"/>
          <p:nvPr/>
        </p:nvSpPr>
        <p:spPr bwMode="auto">
          <a:xfrm>
            <a:off x="5863222" y="2436810"/>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50</a:t>
            </a:r>
          </a:p>
        </p:txBody>
      </p:sp>
      <p:sp>
        <p:nvSpPr>
          <p:cNvPr id="11" name="TextBox 10">
            <a:extLst>
              <a:ext uri="{FF2B5EF4-FFF2-40B4-BE49-F238E27FC236}">
                <a16:creationId xmlns:a16="http://schemas.microsoft.com/office/drawing/2014/main" id="{C58A9BF8-BE04-4212-9973-5ABA469D5092}"/>
              </a:ext>
            </a:extLst>
          </p:cNvPr>
          <p:cNvSpPr txBox="1"/>
          <p:nvPr/>
        </p:nvSpPr>
        <p:spPr bwMode="auto">
          <a:xfrm>
            <a:off x="6916946" y="2436810"/>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60</a:t>
            </a:r>
          </a:p>
        </p:txBody>
      </p:sp>
      <p:sp>
        <p:nvSpPr>
          <p:cNvPr id="12" name="TextBox 11">
            <a:extLst>
              <a:ext uri="{FF2B5EF4-FFF2-40B4-BE49-F238E27FC236}">
                <a16:creationId xmlns:a16="http://schemas.microsoft.com/office/drawing/2014/main" id="{6B2B2DE5-2FD8-4A39-9C66-C37E96C7CFE3}"/>
              </a:ext>
            </a:extLst>
          </p:cNvPr>
          <p:cNvSpPr txBox="1"/>
          <p:nvPr/>
        </p:nvSpPr>
        <p:spPr bwMode="auto">
          <a:xfrm>
            <a:off x="7977539" y="2436810"/>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a:t>
            </a:r>
          </a:p>
        </p:txBody>
      </p:sp>
      <p:sp>
        <p:nvSpPr>
          <p:cNvPr id="14" name="TextBox 13">
            <a:extLst>
              <a:ext uri="{FF2B5EF4-FFF2-40B4-BE49-F238E27FC236}">
                <a16:creationId xmlns:a16="http://schemas.microsoft.com/office/drawing/2014/main" id="{43BF1912-26AD-482F-8A6B-7693AD382D1E}"/>
              </a:ext>
            </a:extLst>
          </p:cNvPr>
          <p:cNvSpPr txBox="1"/>
          <p:nvPr/>
        </p:nvSpPr>
        <p:spPr bwMode="auto">
          <a:xfrm>
            <a:off x="10086721" y="2436810"/>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90</a:t>
            </a:r>
          </a:p>
        </p:txBody>
      </p:sp>
      <p:sp>
        <p:nvSpPr>
          <p:cNvPr id="15" name="TextBox 14">
            <a:extLst>
              <a:ext uri="{FF2B5EF4-FFF2-40B4-BE49-F238E27FC236}">
                <a16:creationId xmlns:a16="http://schemas.microsoft.com/office/drawing/2014/main" id="{06D00F8F-2A10-44D4-86B9-D27C6139C279}"/>
              </a:ext>
            </a:extLst>
          </p:cNvPr>
          <p:cNvSpPr txBox="1"/>
          <p:nvPr/>
        </p:nvSpPr>
        <p:spPr bwMode="auto">
          <a:xfrm>
            <a:off x="11077426" y="2436810"/>
            <a:ext cx="5982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100</a:t>
            </a:r>
          </a:p>
        </p:txBody>
      </p:sp>
      <p:sp>
        <p:nvSpPr>
          <p:cNvPr id="16" name="TextBox 15">
            <a:extLst>
              <a:ext uri="{FF2B5EF4-FFF2-40B4-BE49-F238E27FC236}">
                <a16:creationId xmlns:a16="http://schemas.microsoft.com/office/drawing/2014/main" id="{F929CD61-B930-493F-BE47-123881CD4B4F}"/>
              </a:ext>
            </a:extLst>
          </p:cNvPr>
          <p:cNvSpPr txBox="1"/>
          <p:nvPr/>
        </p:nvSpPr>
        <p:spPr bwMode="auto">
          <a:xfrm>
            <a:off x="2771741" y="1947615"/>
            <a:ext cx="5648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21</a:t>
            </a:r>
          </a:p>
        </p:txBody>
      </p:sp>
      <p:sp>
        <p:nvSpPr>
          <p:cNvPr id="17" name="TextBox 16">
            <a:extLst>
              <a:ext uri="{FF2B5EF4-FFF2-40B4-BE49-F238E27FC236}">
                <a16:creationId xmlns:a16="http://schemas.microsoft.com/office/drawing/2014/main" id="{2358035C-D693-4370-B008-5A85DEE8FC01}"/>
              </a:ext>
            </a:extLst>
          </p:cNvPr>
          <p:cNvSpPr txBox="1"/>
          <p:nvPr/>
        </p:nvSpPr>
        <p:spPr bwMode="auto">
          <a:xfrm>
            <a:off x="9400685" y="1947615"/>
            <a:ext cx="5648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84</a:t>
            </a:r>
          </a:p>
        </p:txBody>
      </p:sp>
      <p:sp>
        <p:nvSpPr>
          <p:cNvPr id="18" name="TextBox 17">
            <a:extLst>
              <a:ext uri="{FF2B5EF4-FFF2-40B4-BE49-F238E27FC236}">
                <a16:creationId xmlns:a16="http://schemas.microsoft.com/office/drawing/2014/main" id="{290440F0-E87E-48DD-96DA-F83895FCCB4E}"/>
              </a:ext>
            </a:extLst>
          </p:cNvPr>
          <p:cNvSpPr txBox="1"/>
          <p:nvPr/>
        </p:nvSpPr>
        <p:spPr bwMode="auto">
          <a:xfrm>
            <a:off x="643690" y="2436810"/>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0</a:t>
            </a:r>
          </a:p>
        </p:txBody>
      </p:sp>
      <p:sp>
        <p:nvSpPr>
          <p:cNvPr id="23" name="TextBox 22">
            <a:extLst>
              <a:ext uri="{FF2B5EF4-FFF2-40B4-BE49-F238E27FC236}">
                <a16:creationId xmlns:a16="http://schemas.microsoft.com/office/drawing/2014/main" id="{DF140D10-617C-400B-9772-B691DCEAD77F}"/>
              </a:ext>
            </a:extLst>
          </p:cNvPr>
          <p:cNvSpPr txBox="1"/>
          <p:nvPr/>
        </p:nvSpPr>
        <p:spPr bwMode="auto">
          <a:xfrm>
            <a:off x="10985822" y="1947615"/>
            <a:ext cx="5648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99</a:t>
            </a:r>
          </a:p>
        </p:txBody>
      </p:sp>
      <p:sp>
        <p:nvSpPr>
          <p:cNvPr id="25" name="TextBox 24">
            <a:extLst>
              <a:ext uri="{FF2B5EF4-FFF2-40B4-BE49-F238E27FC236}">
                <a16:creationId xmlns:a16="http://schemas.microsoft.com/office/drawing/2014/main" id="{6A2F29D5-E61B-4520-A856-0B7E0871BA7D}"/>
              </a:ext>
            </a:extLst>
          </p:cNvPr>
          <p:cNvSpPr txBox="1"/>
          <p:nvPr/>
        </p:nvSpPr>
        <p:spPr bwMode="auto">
          <a:xfrm>
            <a:off x="7610258" y="1947615"/>
            <a:ext cx="5648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67</a:t>
            </a:r>
          </a:p>
        </p:txBody>
      </p:sp>
      <p:sp>
        <p:nvSpPr>
          <p:cNvPr id="30" name="TextBox 29">
            <a:extLst>
              <a:ext uri="{FF2B5EF4-FFF2-40B4-BE49-F238E27FC236}">
                <a16:creationId xmlns:a16="http://schemas.microsoft.com/office/drawing/2014/main" id="{BDC67AD3-9C3D-4A73-A6A7-13CAA21BC6D3}"/>
              </a:ext>
            </a:extLst>
          </p:cNvPr>
          <p:cNvSpPr txBox="1"/>
          <p:nvPr/>
        </p:nvSpPr>
        <p:spPr bwMode="auto">
          <a:xfrm>
            <a:off x="6019635" y="1947615"/>
            <a:ext cx="5648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52</a:t>
            </a:r>
          </a:p>
        </p:txBody>
      </p:sp>
      <p:sp>
        <p:nvSpPr>
          <p:cNvPr id="31" name="TextBox 30">
            <a:extLst>
              <a:ext uri="{FF2B5EF4-FFF2-40B4-BE49-F238E27FC236}">
                <a16:creationId xmlns:a16="http://schemas.microsoft.com/office/drawing/2014/main" id="{AEF26372-5FBA-4D2D-8603-966138F5FBA0}"/>
              </a:ext>
            </a:extLst>
          </p:cNvPr>
          <p:cNvSpPr txBox="1"/>
          <p:nvPr/>
        </p:nvSpPr>
        <p:spPr bwMode="auto">
          <a:xfrm>
            <a:off x="4218505" y="1947615"/>
            <a:ext cx="5648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35</a:t>
            </a:r>
          </a:p>
        </p:txBody>
      </p:sp>
      <p:sp>
        <p:nvSpPr>
          <p:cNvPr id="32" name="TextBox 31">
            <a:extLst>
              <a:ext uri="{FF2B5EF4-FFF2-40B4-BE49-F238E27FC236}">
                <a16:creationId xmlns:a16="http://schemas.microsoft.com/office/drawing/2014/main" id="{9DF7EAD1-4914-4F13-8091-F1624AE86097}"/>
              </a:ext>
            </a:extLst>
          </p:cNvPr>
          <p:cNvSpPr txBox="1"/>
          <p:nvPr/>
        </p:nvSpPr>
        <p:spPr bwMode="auto">
          <a:xfrm>
            <a:off x="9029562" y="2436810"/>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80</a:t>
            </a:r>
          </a:p>
        </p:txBody>
      </p:sp>
      <p:sp>
        <p:nvSpPr>
          <p:cNvPr id="19" name="Content Placeholder 2">
            <a:extLst>
              <a:ext uri="{FF2B5EF4-FFF2-40B4-BE49-F238E27FC236}">
                <a16:creationId xmlns:a16="http://schemas.microsoft.com/office/drawing/2014/main" id="{4F110E4F-713C-4F1A-9508-4894C7C51933}"/>
              </a:ext>
            </a:extLst>
          </p:cNvPr>
          <p:cNvSpPr txBox="1">
            <a:spLocks/>
          </p:cNvSpPr>
          <p:nvPr/>
        </p:nvSpPr>
        <p:spPr>
          <a:xfrm>
            <a:off x="623889" y="3279006"/>
            <a:ext cx="9691185" cy="299345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Look carefully at where the missing numbers are.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Point to the missing numbers which are between these multiples of 10: 20 and 30; 80 and 90.</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numbers are close to a multiple of ten? Which are just after or just before?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are half-way between multiples of 10?</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 How can you find out the other numbers?</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100838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25"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9417" y="2898356"/>
              <a:ext cx="46265"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2712667" y="2884856"/>
                <a:ext cx="46265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GB" dirty="0"/>
              <a:t>2NPV-2 Two-digit numbers in the linear number system</a:t>
            </a:r>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277856" y="2324151"/>
            <a:ext cx="12160005" cy="581878"/>
            <a:chOff x="657117" y="3548362"/>
            <a:chExt cx="8232613" cy="461232"/>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657117" y="3668046"/>
              <a:ext cx="8232613" cy="341548"/>
              <a:chOff x="657117" y="3668046"/>
              <a:chExt cx="8232613" cy="341548"/>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341547"/>
              </a:xfrm>
              <a:prstGeom prst="rect">
                <a:avLst/>
              </a:prstGeom>
              <a:noFill/>
            </p:spPr>
            <p:txBody>
              <a:bodyPr wrap="square" rtlCol="0">
                <a:spAutoFit/>
              </a:bodyPr>
              <a:lstStyle/>
              <a:p>
                <a:pPr algn="ctr">
                  <a:buNone/>
                </a:pPr>
                <a:r>
                  <a:rPr lang="en-GB" sz="2200" dirty="0"/>
                  <a:t>30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341547"/>
              </a:xfrm>
              <a:prstGeom prst="rect">
                <a:avLst/>
              </a:prstGeom>
              <a:noFill/>
            </p:spPr>
            <p:txBody>
              <a:bodyPr wrap="square" rtlCol="0">
                <a:spAutoFit/>
              </a:bodyPr>
              <a:lstStyle/>
              <a:p>
                <a:pPr algn="ctr">
                  <a:buNone/>
                </a:pPr>
                <a:r>
                  <a:rPr lang="en-GB" sz="2200" dirty="0"/>
                  <a:t>100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341547"/>
              </a:xfrm>
              <a:prstGeom prst="rect">
                <a:avLst/>
              </a:prstGeom>
              <a:noFill/>
            </p:spPr>
            <p:txBody>
              <a:bodyPr wrap="square" rtlCol="0">
                <a:spAutoFit/>
              </a:bodyPr>
              <a:lstStyle/>
              <a:p>
                <a:pPr algn="ctr">
                  <a:buNone/>
                </a:pPr>
                <a:r>
                  <a:rPr lang="en-GB" sz="2200" dirty="0"/>
                  <a:t>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341547"/>
              </a:xfrm>
              <a:prstGeom prst="rect">
                <a:avLst/>
              </a:prstGeom>
              <a:noFill/>
            </p:spPr>
            <p:txBody>
              <a:bodyPr wrap="square" rtlCol="0">
                <a:spAutoFit/>
              </a:bodyPr>
              <a:lstStyle/>
              <a:p>
                <a:pPr algn="ctr">
                  <a:buNone/>
                </a:pPr>
                <a:r>
                  <a:rPr lang="en-GB" sz="2200" dirty="0"/>
                  <a:t>10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6"/>
                <a:ext cx="773405" cy="341547"/>
              </a:xfrm>
              <a:prstGeom prst="rect">
                <a:avLst/>
              </a:prstGeom>
              <a:noFill/>
            </p:spPr>
            <p:txBody>
              <a:bodyPr wrap="square" rtlCol="0">
                <a:spAutoFit/>
              </a:bodyPr>
              <a:lstStyle/>
              <a:p>
                <a:pPr algn="ctr">
                  <a:buNone/>
                </a:pPr>
                <a:r>
                  <a:rPr lang="en-GB" sz="2200" dirty="0"/>
                  <a:t>20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341547"/>
              </a:xfrm>
              <a:prstGeom prst="rect">
                <a:avLst/>
              </a:prstGeom>
              <a:noFill/>
            </p:spPr>
            <p:txBody>
              <a:bodyPr wrap="square" rtlCol="0">
                <a:spAutoFit/>
              </a:bodyPr>
              <a:lstStyle/>
              <a:p>
                <a:pPr algn="ctr">
                  <a:buNone/>
                </a:pPr>
                <a:r>
                  <a:rPr lang="en-GB" sz="2200" dirty="0"/>
                  <a:t>40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341547"/>
              </a:xfrm>
              <a:prstGeom prst="rect">
                <a:avLst/>
              </a:prstGeom>
              <a:noFill/>
            </p:spPr>
            <p:txBody>
              <a:bodyPr wrap="square" rtlCol="0">
                <a:spAutoFit/>
              </a:bodyPr>
              <a:lstStyle/>
              <a:p>
                <a:pPr algn="ctr">
                  <a:buNone/>
                </a:pPr>
                <a:r>
                  <a:rPr lang="en-GB" sz="2200" dirty="0"/>
                  <a:t>50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341547"/>
              </a:xfrm>
              <a:prstGeom prst="rect">
                <a:avLst/>
              </a:prstGeom>
              <a:noFill/>
            </p:spPr>
            <p:txBody>
              <a:bodyPr wrap="square" rtlCol="0">
                <a:spAutoFit/>
              </a:bodyPr>
              <a:lstStyle/>
              <a:p>
                <a:pPr algn="ctr">
                  <a:buNone/>
                </a:pPr>
                <a:r>
                  <a:rPr lang="en-GB" sz="2200" dirty="0"/>
                  <a:t>60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341547"/>
              </a:xfrm>
              <a:prstGeom prst="rect">
                <a:avLst/>
              </a:prstGeom>
              <a:noFill/>
            </p:spPr>
            <p:txBody>
              <a:bodyPr wrap="square" rtlCol="0">
                <a:spAutoFit/>
              </a:bodyPr>
              <a:lstStyle/>
              <a:p>
                <a:pPr algn="ctr">
                  <a:buNone/>
                </a:pPr>
                <a:r>
                  <a:rPr lang="en-GB" sz="2200" dirty="0"/>
                  <a:t>70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341547"/>
              </a:xfrm>
              <a:prstGeom prst="rect">
                <a:avLst/>
              </a:prstGeom>
              <a:noFill/>
            </p:spPr>
            <p:txBody>
              <a:bodyPr wrap="square" rtlCol="0">
                <a:spAutoFit/>
              </a:bodyPr>
              <a:lstStyle/>
              <a:p>
                <a:pPr algn="ctr">
                  <a:buNone/>
                </a:pPr>
                <a:r>
                  <a:rPr lang="en-GB" sz="2200" dirty="0"/>
                  <a:t>80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341547"/>
              </a:xfrm>
              <a:prstGeom prst="rect">
                <a:avLst/>
              </a:prstGeom>
              <a:noFill/>
            </p:spPr>
            <p:txBody>
              <a:bodyPr wrap="square" rtlCol="0">
                <a:spAutoFit/>
              </a:bodyPr>
              <a:lstStyle/>
              <a:p>
                <a:pPr algn="ctr">
                  <a:buNone/>
                </a:pPr>
                <a:r>
                  <a:rPr lang="en-GB" sz="2200" dirty="0"/>
                  <a:t>90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0" name="Group 289">
            <a:extLst>
              <a:ext uri="{FF2B5EF4-FFF2-40B4-BE49-F238E27FC236}">
                <a16:creationId xmlns:a16="http://schemas.microsoft.com/office/drawing/2014/main" id="{62A1027D-CD2A-46F4-A898-8FB8A5E81B03}"/>
              </a:ext>
            </a:extLst>
          </p:cNvPr>
          <p:cNvGrpSpPr/>
          <p:nvPr/>
        </p:nvGrpSpPr>
        <p:grpSpPr>
          <a:xfrm>
            <a:off x="743567" y="2331315"/>
            <a:ext cx="10691199" cy="121688"/>
            <a:chOff x="966513" y="3549966"/>
            <a:chExt cx="7242561" cy="118080"/>
          </a:xfrm>
        </p:grpSpPr>
        <p:grpSp>
          <p:nvGrpSpPr>
            <p:cNvPr id="291" name="Group 290">
              <a:extLst>
                <a:ext uri="{FF2B5EF4-FFF2-40B4-BE49-F238E27FC236}">
                  <a16:creationId xmlns:a16="http://schemas.microsoft.com/office/drawing/2014/main" id="{EC244080-4ECF-4FE5-8109-1D2A539D1E4D}"/>
                </a:ext>
              </a:extLst>
            </p:cNvPr>
            <p:cNvGrpSpPr/>
            <p:nvPr/>
          </p:nvGrpSpPr>
          <p:grpSpPr>
            <a:xfrm>
              <a:off x="966513" y="3549966"/>
              <a:ext cx="590832" cy="118080"/>
              <a:chOff x="966513" y="3549966"/>
              <a:chExt cx="590832" cy="118080"/>
            </a:xfrm>
          </p:grpSpPr>
          <p:cxnSp>
            <p:nvCxnSpPr>
              <p:cNvPr id="382" name="Straight Connector 381">
                <a:extLst>
                  <a:ext uri="{FF2B5EF4-FFF2-40B4-BE49-F238E27FC236}">
                    <a16:creationId xmlns:a16="http://schemas.microsoft.com/office/drawing/2014/main" id="{9A645F04-7CBE-4E51-893C-4EDE094A3D88}"/>
                  </a:ext>
                </a:extLst>
              </p:cNvPr>
              <p:cNvCxnSpPr>
                <a:cxnSpLocks/>
              </p:cNvCxnSpPr>
              <p:nvPr/>
            </p:nvCxnSpPr>
            <p:spPr>
              <a:xfrm>
                <a:off x="96651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725D944-4D3C-4A53-821D-B6707C0870DA}"/>
                  </a:ext>
                </a:extLst>
              </p:cNvPr>
              <p:cNvCxnSpPr>
                <a:cxnSpLocks/>
              </p:cNvCxnSpPr>
              <p:nvPr/>
            </p:nvCxnSpPr>
            <p:spPr>
              <a:xfrm>
                <a:off x="104036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984829CC-7DA4-4F99-BE9E-DE6478442FFA}"/>
                  </a:ext>
                </a:extLst>
              </p:cNvPr>
              <p:cNvCxnSpPr>
                <a:cxnSpLocks/>
              </p:cNvCxnSpPr>
              <p:nvPr/>
            </p:nvCxnSpPr>
            <p:spPr>
              <a:xfrm>
                <a:off x="148349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43E3A10A-300B-4394-8A80-C28BBAACA589}"/>
                  </a:ext>
                </a:extLst>
              </p:cNvPr>
              <p:cNvCxnSpPr>
                <a:cxnSpLocks/>
              </p:cNvCxnSpPr>
              <p:nvPr/>
            </p:nvCxnSpPr>
            <p:spPr>
              <a:xfrm>
                <a:off x="155734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9D54B789-D614-4860-B521-6EC026FB634E}"/>
                  </a:ext>
                </a:extLst>
              </p:cNvPr>
              <p:cNvCxnSpPr>
                <a:cxnSpLocks/>
              </p:cNvCxnSpPr>
              <p:nvPr/>
            </p:nvCxnSpPr>
            <p:spPr>
              <a:xfrm>
                <a:off x="111422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4892821-44AD-4A31-957B-DA0A4BC68D6B}"/>
                  </a:ext>
                </a:extLst>
              </p:cNvPr>
              <p:cNvCxnSpPr>
                <a:cxnSpLocks/>
              </p:cNvCxnSpPr>
              <p:nvPr/>
            </p:nvCxnSpPr>
            <p:spPr>
              <a:xfrm>
                <a:off x="118807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51766713-53A0-4D36-9521-892627190CF5}"/>
                  </a:ext>
                </a:extLst>
              </p:cNvPr>
              <p:cNvCxnSpPr>
                <a:cxnSpLocks/>
              </p:cNvCxnSpPr>
              <p:nvPr/>
            </p:nvCxnSpPr>
            <p:spPr>
              <a:xfrm>
                <a:off x="126192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CA81CF1-7BFB-4751-BD10-EC1D7E1E3B79}"/>
                  </a:ext>
                </a:extLst>
              </p:cNvPr>
              <p:cNvCxnSpPr>
                <a:cxnSpLocks/>
              </p:cNvCxnSpPr>
              <p:nvPr/>
            </p:nvCxnSpPr>
            <p:spPr>
              <a:xfrm>
                <a:off x="133578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108433B7-8759-4930-A651-DDF905E77D06}"/>
                  </a:ext>
                </a:extLst>
              </p:cNvPr>
              <p:cNvCxnSpPr>
                <a:cxnSpLocks/>
              </p:cNvCxnSpPr>
              <p:nvPr/>
            </p:nvCxnSpPr>
            <p:spPr>
              <a:xfrm>
                <a:off x="140963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70871FCB-30D1-47DE-A17B-3E6A14D9104B}"/>
                </a:ext>
              </a:extLst>
            </p:cNvPr>
            <p:cNvGrpSpPr/>
            <p:nvPr/>
          </p:nvGrpSpPr>
          <p:grpSpPr>
            <a:xfrm>
              <a:off x="1705053" y="3550614"/>
              <a:ext cx="590832" cy="117432"/>
              <a:chOff x="1705053" y="3550614"/>
              <a:chExt cx="590832" cy="117432"/>
            </a:xfrm>
          </p:grpSpPr>
          <p:cxnSp>
            <p:nvCxnSpPr>
              <p:cNvPr id="373" name="Straight Connector 372">
                <a:extLst>
                  <a:ext uri="{FF2B5EF4-FFF2-40B4-BE49-F238E27FC236}">
                    <a16:creationId xmlns:a16="http://schemas.microsoft.com/office/drawing/2014/main" id="{542DB3B7-D892-45D7-9B01-58C1E7C85B54}"/>
                  </a:ext>
                </a:extLst>
              </p:cNvPr>
              <p:cNvCxnSpPr>
                <a:cxnSpLocks/>
              </p:cNvCxnSpPr>
              <p:nvPr/>
            </p:nvCxnSpPr>
            <p:spPr>
              <a:xfrm>
                <a:off x="170505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054E0618-A85A-4A20-933D-52448D01B476}"/>
                  </a:ext>
                </a:extLst>
              </p:cNvPr>
              <p:cNvCxnSpPr>
                <a:cxnSpLocks/>
              </p:cNvCxnSpPr>
              <p:nvPr/>
            </p:nvCxnSpPr>
            <p:spPr>
              <a:xfrm>
                <a:off x="177890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CC744143-F40C-48B0-8532-44232AADE694}"/>
                  </a:ext>
                </a:extLst>
              </p:cNvPr>
              <p:cNvCxnSpPr>
                <a:cxnSpLocks/>
              </p:cNvCxnSpPr>
              <p:nvPr/>
            </p:nvCxnSpPr>
            <p:spPr>
              <a:xfrm>
                <a:off x="222203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C4097905-7714-4BE4-8926-D1E69AE422C4}"/>
                  </a:ext>
                </a:extLst>
              </p:cNvPr>
              <p:cNvCxnSpPr>
                <a:cxnSpLocks/>
              </p:cNvCxnSpPr>
              <p:nvPr/>
            </p:nvCxnSpPr>
            <p:spPr>
              <a:xfrm>
                <a:off x="229588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F144C5DD-6D3D-4707-9977-CAC8017E7523}"/>
                  </a:ext>
                </a:extLst>
              </p:cNvPr>
              <p:cNvCxnSpPr>
                <a:cxnSpLocks/>
              </p:cNvCxnSpPr>
              <p:nvPr/>
            </p:nvCxnSpPr>
            <p:spPr>
              <a:xfrm>
                <a:off x="185276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E0FD43E0-98EF-44FD-A577-FAFF6B14086E}"/>
                  </a:ext>
                </a:extLst>
              </p:cNvPr>
              <p:cNvCxnSpPr>
                <a:cxnSpLocks/>
              </p:cNvCxnSpPr>
              <p:nvPr/>
            </p:nvCxnSpPr>
            <p:spPr>
              <a:xfrm>
                <a:off x="192661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369375FA-9222-47FC-8F44-104CB4A4DFF3}"/>
                  </a:ext>
                </a:extLst>
              </p:cNvPr>
              <p:cNvCxnSpPr>
                <a:cxnSpLocks/>
              </p:cNvCxnSpPr>
              <p:nvPr/>
            </p:nvCxnSpPr>
            <p:spPr>
              <a:xfrm>
                <a:off x="200046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94EA61E-7A30-42A5-AD95-9C00D5B00027}"/>
                  </a:ext>
                </a:extLst>
              </p:cNvPr>
              <p:cNvCxnSpPr>
                <a:cxnSpLocks/>
              </p:cNvCxnSpPr>
              <p:nvPr/>
            </p:nvCxnSpPr>
            <p:spPr>
              <a:xfrm>
                <a:off x="207432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AE344F9-C0D2-43FF-B41F-BB79039CFC9F}"/>
                  </a:ext>
                </a:extLst>
              </p:cNvPr>
              <p:cNvCxnSpPr>
                <a:cxnSpLocks/>
              </p:cNvCxnSpPr>
              <p:nvPr/>
            </p:nvCxnSpPr>
            <p:spPr>
              <a:xfrm>
                <a:off x="214817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292">
              <a:extLst>
                <a:ext uri="{FF2B5EF4-FFF2-40B4-BE49-F238E27FC236}">
                  <a16:creationId xmlns:a16="http://schemas.microsoft.com/office/drawing/2014/main" id="{0FD6B9C5-3801-4886-A630-89873B96345B}"/>
                </a:ext>
              </a:extLst>
            </p:cNvPr>
            <p:cNvGrpSpPr/>
            <p:nvPr/>
          </p:nvGrpSpPr>
          <p:grpSpPr>
            <a:xfrm>
              <a:off x="2443593" y="3550614"/>
              <a:ext cx="590832" cy="117432"/>
              <a:chOff x="2443593" y="3550614"/>
              <a:chExt cx="590832" cy="117432"/>
            </a:xfrm>
          </p:grpSpPr>
          <p:cxnSp>
            <p:nvCxnSpPr>
              <p:cNvPr id="364" name="Straight Connector 363">
                <a:extLst>
                  <a:ext uri="{FF2B5EF4-FFF2-40B4-BE49-F238E27FC236}">
                    <a16:creationId xmlns:a16="http://schemas.microsoft.com/office/drawing/2014/main" id="{9E9A21F4-8D03-40DC-A80C-942CFB2FC4F9}"/>
                  </a:ext>
                </a:extLst>
              </p:cNvPr>
              <p:cNvCxnSpPr>
                <a:cxnSpLocks/>
              </p:cNvCxnSpPr>
              <p:nvPr/>
            </p:nvCxnSpPr>
            <p:spPr>
              <a:xfrm>
                <a:off x="244359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4C72D21-DDB3-4E2A-B1A6-E2187F2715CC}"/>
                  </a:ext>
                </a:extLst>
              </p:cNvPr>
              <p:cNvCxnSpPr>
                <a:cxnSpLocks/>
              </p:cNvCxnSpPr>
              <p:nvPr/>
            </p:nvCxnSpPr>
            <p:spPr>
              <a:xfrm>
                <a:off x="251744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A5230D79-8CEF-4025-85E0-1A489E1FA481}"/>
                  </a:ext>
                </a:extLst>
              </p:cNvPr>
              <p:cNvCxnSpPr>
                <a:cxnSpLocks/>
              </p:cNvCxnSpPr>
              <p:nvPr/>
            </p:nvCxnSpPr>
            <p:spPr>
              <a:xfrm>
                <a:off x="296057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58177931-5527-4E5F-8130-CA2211A2D2E8}"/>
                  </a:ext>
                </a:extLst>
              </p:cNvPr>
              <p:cNvCxnSpPr>
                <a:cxnSpLocks/>
              </p:cNvCxnSpPr>
              <p:nvPr/>
            </p:nvCxnSpPr>
            <p:spPr>
              <a:xfrm>
                <a:off x="303442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D1E3282-637C-497C-9541-D4DAD3FD9209}"/>
                  </a:ext>
                </a:extLst>
              </p:cNvPr>
              <p:cNvCxnSpPr>
                <a:cxnSpLocks/>
              </p:cNvCxnSpPr>
              <p:nvPr/>
            </p:nvCxnSpPr>
            <p:spPr>
              <a:xfrm>
                <a:off x="259130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FAF74BD9-A2FC-445E-821C-B123BFE4E7FF}"/>
                  </a:ext>
                </a:extLst>
              </p:cNvPr>
              <p:cNvCxnSpPr>
                <a:cxnSpLocks/>
              </p:cNvCxnSpPr>
              <p:nvPr/>
            </p:nvCxnSpPr>
            <p:spPr>
              <a:xfrm>
                <a:off x="266515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99AE83C-901D-4CD6-B5F1-DF33C9685341}"/>
                  </a:ext>
                </a:extLst>
              </p:cNvPr>
              <p:cNvCxnSpPr>
                <a:cxnSpLocks/>
              </p:cNvCxnSpPr>
              <p:nvPr/>
            </p:nvCxnSpPr>
            <p:spPr>
              <a:xfrm>
                <a:off x="273900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A0BA65D-ECC7-4E90-9D95-CFA98EA0B9C6}"/>
                  </a:ext>
                </a:extLst>
              </p:cNvPr>
              <p:cNvCxnSpPr>
                <a:cxnSpLocks/>
              </p:cNvCxnSpPr>
              <p:nvPr/>
            </p:nvCxnSpPr>
            <p:spPr>
              <a:xfrm>
                <a:off x="281286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C707E8D-52E6-4753-9C49-4E571AA55C59}"/>
                  </a:ext>
                </a:extLst>
              </p:cNvPr>
              <p:cNvCxnSpPr>
                <a:cxnSpLocks/>
              </p:cNvCxnSpPr>
              <p:nvPr/>
            </p:nvCxnSpPr>
            <p:spPr>
              <a:xfrm>
                <a:off x="288671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3BCEF937-6F2E-4AEF-ADB5-1CC0D3B33E35}"/>
                </a:ext>
              </a:extLst>
            </p:cNvPr>
            <p:cNvGrpSpPr/>
            <p:nvPr/>
          </p:nvGrpSpPr>
          <p:grpSpPr>
            <a:xfrm>
              <a:off x="3182133" y="3550614"/>
              <a:ext cx="590832" cy="117432"/>
              <a:chOff x="3182133" y="3550614"/>
              <a:chExt cx="590832" cy="117432"/>
            </a:xfrm>
          </p:grpSpPr>
          <p:cxnSp>
            <p:nvCxnSpPr>
              <p:cNvPr id="355" name="Straight Connector 354">
                <a:extLst>
                  <a:ext uri="{FF2B5EF4-FFF2-40B4-BE49-F238E27FC236}">
                    <a16:creationId xmlns:a16="http://schemas.microsoft.com/office/drawing/2014/main" id="{B53743F9-755F-47B4-9970-0A94BAEE6E95}"/>
                  </a:ext>
                </a:extLst>
              </p:cNvPr>
              <p:cNvCxnSpPr>
                <a:cxnSpLocks/>
              </p:cNvCxnSpPr>
              <p:nvPr/>
            </p:nvCxnSpPr>
            <p:spPr>
              <a:xfrm>
                <a:off x="318213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652A353-78C1-4F05-AA11-E3C31C555E6F}"/>
                  </a:ext>
                </a:extLst>
              </p:cNvPr>
              <p:cNvCxnSpPr>
                <a:cxnSpLocks/>
              </p:cNvCxnSpPr>
              <p:nvPr/>
            </p:nvCxnSpPr>
            <p:spPr>
              <a:xfrm>
                <a:off x="325598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65D2174-38EA-40B4-96A9-F9DF081320EB}"/>
                  </a:ext>
                </a:extLst>
              </p:cNvPr>
              <p:cNvCxnSpPr>
                <a:cxnSpLocks/>
              </p:cNvCxnSpPr>
              <p:nvPr/>
            </p:nvCxnSpPr>
            <p:spPr>
              <a:xfrm>
                <a:off x="369911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CEEB3962-6927-4988-96AE-62995117429A}"/>
                  </a:ext>
                </a:extLst>
              </p:cNvPr>
              <p:cNvCxnSpPr>
                <a:cxnSpLocks/>
              </p:cNvCxnSpPr>
              <p:nvPr/>
            </p:nvCxnSpPr>
            <p:spPr>
              <a:xfrm>
                <a:off x="377296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9524456-E440-4FD2-AB27-BCF462FF9DC0}"/>
                  </a:ext>
                </a:extLst>
              </p:cNvPr>
              <p:cNvCxnSpPr>
                <a:cxnSpLocks/>
              </p:cNvCxnSpPr>
              <p:nvPr/>
            </p:nvCxnSpPr>
            <p:spPr>
              <a:xfrm>
                <a:off x="332984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B6C30B2C-3138-4CD3-A4BC-8F8300373CA2}"/>
                  </a:ext>
                </a:extLst>
              </p:cNvPr>
              <p:cNvCxnSpPr>
                <a:cxnSpLocks/>
              </p:cNvCxnSpPr>
              <p:nvPr/>
            </p:nvCxnSpPr>
            <p:spPr>
              <a:xfrm>
                <a:off x="340369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B74B2ED-0B8F-4055-973C-9057AC90E05D}"/>
                  </a:ext>
                </a:extLst>
              </p:cNvPr>
              <p:cNvCxnSpPr>
                <a:cxnSpLocks/>
              </p:cNvCxnSpPr>
              <p:nvPr/>
            </p:nvCxnSpPr>
            <p:spPr>
              <a:xfrm>
                <a:off x="347754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E184C6E-441A-4257-90C2-C58F346BE060}"/>
                  </a:ext>
                </a:extLst>
              </p:cNvPr>
              <p:cNvCxnSpPr>
                <a:cxnSpLocks/>
              </p:cNvCxnSpPr>
              <p:nvPr/>
            </p:nvCxnSpPr>
            <p:spPr>
              <a:xfrm>
                <a:off x="355140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C39F778A-D521-4307-9FEE-CC11CF143100}"/>
                  </a:ext>
                </a:extLst>
              </p:cNvPr>
              <p:cNvCxnSpPr>
                <a:cxnSpLocks/>
              </p:cNvCxnSpPr>
              <p:nvPr/>
            </p:nvCxnSpPr>
            <p:spPr>
              <a:xfrm>
                <a:off x="362525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B5DCEC68-FD36-4A0C-9083-B6E966B9C5A9}"/>
                </a:ext>
              </a:extLst>
            </p:cNvPr>
            <p:cNvGrpSpPr/>
            <p:nvPr/>
          </p:nvGrpSpPr>
          <p:grpSpPr>
            <a:xfrm>
              <a:off x="3920673" y="3550614"/>
              <a:ext cx="590832" cy="117432"/>
              <a:chOff x="3920673" y="3550614"/>
              <a:chExt cx="590832" cy="117432"/>
            </a:xfrm>
          </p:grpSpPr>
          <p:cxnSp>
            <p:nvCxnSpPr>
              <p:cNvPr id="346" name="Straight Connector 345">
                <a:extLst>
                  <a:ext uri="{FF2B5EF4-FFF2-40B4-BE49-F238E27FC236}">
                    <a16:creationId xmlns:a16="http://schemas.microsoft.com/office/drawing/2014/main" id="{9272518B-FF38-442A-AF9B-94B3FB15191E}"/>
                  </a:ext>
                </a:extLst>
              </p:cNvPr>
              <p:cNvCxnSpPr>
                <a:cxnSpLocks/>
              </p:cNvCxnSpPr>
              <p:nvPr/>
            </p:nvCxnSpPr>
            <p:spPr>
              <a:xfrm>
                <a:off x="392067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851BC53-32DF-4B7F-8D2A-8E191AE517D8}"/>
                  </a:ext>
                </a:extLst>
              </p:cNvPr>
              <p:cNvCxnSpPr>
                <a:cxnSpLocks/>
              </p:cNvCxnSpPr>
              <p:nvPr/>
            </p:nvCxnSpPr>
            <p:spPr>
              <a:xfrm>
                <a:off x="399452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555C7915-ECF7-4E5B-B945-F2F785EEA80F}"/>
                  </a:ext>
                </a:extLst>
              </p:cNvPr>
              <p:cNvCxnSpPr>
                <a:cxnSpLocks/>
              </p:cNvCxnSpPr>
              <p:nvPr/>
            </p:nvCxnSpPr>
            <p:spPr>
              <a:xfrm>
                <a:off x="443765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B8FF99B1-DABD-41AD-A434-547127E98ACB}"/>
                  </a:ext>
                </a:extLst>
              </p:cNvPr>
              <p:cNvCxnSpPr>
                <a:cxnSpLocks/>
              </p:cNvCxnSpPr>
              <p:nvPr/>
            </p:nvCxnSpPr>
            <p:spPr>
              <a:xfrm>
                <a:off x="451150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FA342D8-2429-4888-8F36-4C4F51406D64}"/>
                  </a:ext>
                </a:extLst>
              </p:cNvPr>
              <p:cNvCxnSpPr>
                <a:cxnSpLocks/>
              </p:cNvCxnSpPr>
              <p:nvPr/>
            </p:nvCxnSpPr>
            <p:spPr>
              <a:xfrm>
                <a:off x="406838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3461A98-36DC-4D9A-9CFA-8B882832429C}"/>
                  </a:ext>
                </a:extLst>
              </p:cNvPr>
              <p:cNvCxnSpPr>
                <a:cxnSpLocks/>
              </p:cNvCxnSpPr>
              <p:nvPr/>
            </p:nvCxnSpPr>
            <p:spPr>
              <a:xfrm>
                <a:off x="414223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C54358A-1D8F-4EBD-A22C-9523C04F8285}"/>
                  </a:ext>
                </a:extLst>
              </p:cNvPr>
              <p:cNvCxnSpPr>
                <a:cxnSpLocks/>
              </p:cNvCxnSpPr>
              <p:nvPr/>
            </p:nvCxnSpPr>
            <p:spPr>
              <a:xfrm>
                <a:off x="421608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1402DC7-4D64-4F04-95F0-CBD958D182F0}"/>
                  </a:ext>
                </a:extLst>
              </p:cNvPr>
              <p:cNvCxnSpPr>
                <a:cxnSpLocks/>
              </p:cNvCxnSpPr>
              <p:nvPr/>
            </p:nvCxnSpPr>
            <p:spPr>
              <a:xfrm>
                <a:off x="428994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68CDBBE-24D7-4FCE-ACC3-9D2CE12E2C12}"/>
                  </a:ext>
                </a:extLst>
              </p:cNvPr>
              <p:cNvCxnSpPr>
                <a:cxnSpLocks/>
              </p:cNvCxnSpPr>
              <p:nvPr/>
            </p:nvCxnSpPr>
            <p:spPr>
              <a:xfrm>
                <a:off x="436379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25B503F3-7FCA-4521-AF93-872B29126133}"/>
                </a:ext>
              </a:extLst>
            </p:cNvPr>
            <p:cNvGrpSpPr/>
            <p:nvPr/>
          </p:nvGrpSpPr>
          <p:grpSpPr>
            <a:xfrm>
              <a:off x="4664082" y="3549966"/>
              <a:ext cx="590832" cy="118080"/>
              <a:chOff x="4664082" y="3549966"/>
              <a:chExt cx="590832" cy="118080"/>
            </a:xfrm>
          </p:grpSpPr>
          <p:cxnSp>
            <p:nvCxnSpPr>
              <p:cNvPr id="337" name="Straight Connector 336">
                <a:extLst>
                  <a:ext uri="{FF2B5EF4-FFF2-40B4-BE49-F238E27FC236}">
                    <a16:creationId xmlns:a16="http://schemas.microsoft.com/office/drawing/2014/main" id="{5A6E0F0A-CB80-4DA6-B547-4FAF0AD6BB45}"/>
                  </a:ext>
                </a:extLst>
              </p:cNvPr>
              <p:cNvCxnSpPr>
                <a:cxnSpLocks/>
              </p:cNvCxnSpPr>
              <p:nvPr/>
            </p:nvCxnSpPr>
            <p:spPr>
              <a:xfrm>
                <a:off x="466408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607CEF6-1443-47DB-8752-244BADD0D3EB}"/>
                  </a:ext>
                </a:extLst>
              </p:cNvPr>
              <p:cNvCxnSpPr>
                <a:cxnSpLocks/>
              </p:cNvCxnSpPr>
              <p:nvPr/>
            </p:nvCxnSpPr>
            <p:spPr>
              <a:xfrm>
                <a:off x="473793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951214A-3E22-440E-ACD7-61FB18E372EA}"/>
                  </a:ext>
                </a:extLst>
              </p:cNvPr>
              <p:cNvCxnSpPr>
                <a:cxnSpLocks/>
              </p:cNvCxnSpPr>
              <p:nvPr/>
            </p:nvCxnSpPr>
            <p:spPr>
              <a:xfrm>
                <a:off x="518106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FFAFBFA0-0150-449F-B129-C377A1F1ADB3}"/>
                  </a:ext>
                </a:extLst>
              </p:cNvPr>
              <p:cNvCxnSpPr>
                <a:cxnSpLocks/>
              </p:cNvCxnSpPr>
              <p:nvPr/>
            </p:nvCxnSpPr>
            <p:spPr>
              <a:xfrm>
                <a:off x="525491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8FFF296-9243-4633-A12C-06C9F8453B56}"/>
                  </a:ext>
                </a:extLst>
              </p:cNvPr>
              <p:cNvCxnSpPr>
                <a:cxnSpLocks/>
              </p:cNvCxnSpPr>
              <p:nvPr/>
            </p:nvCxnSpPr>
            <p:spPr>
              <a:xfrm>
                <a:off x="481179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60A4873-2846-4301-A955-F6294AA04419}"/>
                  </a:ext>
                </a:extLst>
              </p:cNvPr>
              <p:cNvCxnSpPr>
                <a:cxnSpLocks/>
              </p:cNvCxnSpPr>
              <p:nvPr/>
            </p:nvCxnSpPr>
            <p:spPr>
              <a:xfrm>
                <a:off x="488564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203A50BC-0477-40F7-A7C4-7C64606CBD53}"/>
                  </a:ext>
                </a:extLst>
              </p:cNvPr>
              <p:cNvCxnSpPr>
                <a:cxnSpLocks/>
              </p:cNvCxnSpPr>
              <p:nvPr/>
            </p:nvCxnSpPr>
            <p:spPr>
              <a:xfrm>
                <a:off x="4959498"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876A05F-AEB4-4A8E-85A8-A39E7014C590}"/>
                  </a:ext>
                </a:extLst>
              </p:cNvPr>
              <p:cNvCxnSpPr>
                <a:cxnSpLocks/>
              </p:cNvCxnSpPr>
              <p:nvPr/>
            </p:nvCxnSpPr>
            <p:spPr>
              <a:xfrm>
                <a:off x="503335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E290CD5-9DBD-406F-A650-1192D74ABDBC}"/>
                  </a:ext>
                </a:extLst>
              </p:cNvPr>
              <p:cNvCxnSpPr>
                <a:cxnSpLocks/>
              </p:cNvCxnSpPr>
              <p:nvPr/>
            </p:nvCxnSpPr>
            <p:spPr>
              <a:xfrm>
                <a:off x="510720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Group 296">
              <a:extLst>
                <a:ext uri="{FF2B5EF4-FFF2-40B4-BE49-F238E27FC236}">
                  <a16:creationId xmlns:a16="http://schemas.microsoft.com/office/drawing/2014/main" id="{42D95C85-A778-432C-8568-857C32997E50}"/>
                </a:ext>
              </a:extLst>
            </p:cNvPr>
            <p:cNvGrpSpPr/>
            <p:nvPr/>
          </p:nvGrpSpPr>
          <p:grpSpPr>
            <a:xfrm>
              <a:off x="5402622" y="3550614"/>
              <a:ext cx="590832" cy="117432"/>
              <a:chOff x="5402622" y="3550614"/>
              <a:chExt cx="590832" cy="117432"/>
            </a:xfrm>
          </p:grpSpPr>
          <p:cxnSp>
            <p:nvCxnSpPr>
              <p:cNvPr id="328" name="Straight Connector 327">
                <a:extLst>
                  <a:ext uri="{FF2B5EF4-FFF2-40B4-BE49-F238E27FC236}">
                    <a16:creationId xmlns:a16="http://schemas.microsoft.com/office/drawing/2014/main" id="{2D2C4974-185A-439D-B507-98178AA531A7}"/>
                  </a:ext>
                </a:extLst>
              </p:cNvPr>
              <p:cNvCxnSpPr>
                <a:cxnSpLocks/>
              </p:cNvCxnSpPr>
              <p:nvPr/>
            </p:nvCxnSpPr>
            <p:spPr>
              <a:xfrm>
                <a:off x="540262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9176C2F-D5FD-43B7-AF28-A0B4EE62F6BD}"/>
                  </a:ext>
                </a:extLst>
              </p:cNvPr>
              <p:cNvCxnSpPr>
                <a:cxnSpLocks/>
              </p:cNvCxnSpPr>
              <p:nvPr/>
            </p:nvCxnSpPr>
            <p:spPr>
              <a:xfrm>
                <a:off x="547647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4F2E932-3A0E-44AC-B567-35AB51A1C570}"/>
                  </a:ext>
                </a:extLst>
              </p:cNvPr>
              <p:cNvCxnSpPr>
                <a:cxnSpLocks/>
              </p:cNvCxnSpPr>
              <p:nvPr/>
            </p:nvCxnSpPr>
            <p:spPr>
              <a:xfrm>
                <a:off x="591960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5233B78-B797-45C3-A33B-9A2DA2736F29}"/>
                  </a:ext>
                </a:extLst>
              </p:cNvPr>
              <p:cNvCxnSpPr>
                <a:cxnSpLocks/>
              </p:cNvCxnSpPr>
              <p:nvPr/>
            </p:nvCxnSpPr>
            <p:spPr>
              <a:xfrm>
                <a:off x="599345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73BD22D-D6D3-48E0-8390-0F9A22E07EF9}"/>
                  </a:ext>
                </a:extLst>
              </p:cNvPr>
              <p:cNvCxnSpPr>
                <a:cxnSpLocks/>
              </p:cNvCxnSpPr>
              <p:nvPr/>
            </p:nvCxnSpPr>
            <p:spPr>
              <a:xfrm>
                <a:off x="555033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7576E039-50EB-4BBF-B4ED-B2D93C23625D}"/>
                  </a:ext>
                </a:extLst>
              </p:cNvPr>
              <p:cNvCxnSpPr>
                <a:cxnSpLocks/>
              </p:cNvCxnSpPr>
              <p:nvPr/>
            </p:nvCxnSpPr>
            <p:spPr>
              <a:xfrm>
                <a:off x="562418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E4E8C0-AF1D-4B06-8469-37C4AA8952E8}"/>
                  </a:ext>
                </a:extLst>
              </p:cNvPr>
              <p:cNvCxnSpPr>
                <a:cxnSpLocks/>
              </p:cNvCxnSpPr>
              <p:nvPr/>
            </p:nvCxnSpPr>
            <p:spPr>
              <a:xfrm>
                <a:off x="569803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CBCE5F2-14D7-44D7-BD23-A47F2D307736}"/>
                  </a:ext>
                </a:extLst>
              </p:cNvPr>
              <p:cNvCxnSpPr>
                <a:cxnSpLocks/>
              </p:cNvCxnSpPr>
              <p:nvPr/>
            </p:nvCxnSpPr>
            <p:spPr>
              <a:xfrm>
                <a:off x="577189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1AAC46D-6EF7-4DA0-8970-1ECE0D303095}"/>
                  </a:ext>
                </a:extLst>
              </p:cNvPr>
              <p:cNvCxnSpPr>
                <a:cxnSpLocks/>
              </p:cNvCxnSpPr>
              <p:nvPr/>
            </p:nvCxnSpPr>
            <p:spPr>
              <a:xfrm>
                <a:off x="584574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a:extLst>
                <a:ext uri="{FF2B5EF4-FFF2-40B4-BE49-F238E27FC236}">
                  <a16:creationId xmlns:a16="http://schemas.microsoft.com/office/drawing/2014/main" id="{A183E02E-FD4A-49B4-B41E-43AFC38A3FF3}"/>
                </a:ext>
              </a:extLst>
            </p:cNvPr>
            <p:cNvGrpSpPr/>
            <p:nvPr/>
          </p:nvGrpSpPr>
          <p:grpSpPr>
            <a:xfrm>
              <a:off x="6141162" y="3550614"/>
              <a:ext cx="590832" cy="117432"/>
              <a:chOff x="6141162" y="3550614"/>
              <a:chExt cx="590832" cy="117432"/>
            </a:xfrm>
          </p:grpSpPr>
          <p:cxnSp>
            <p:nvCxnSpPr>
              <p:cNvPr id="319" name="Straight Connector 318">
                <a:extLst>
                  <a:ext uri="{FF2B5EF4-FFF2-40B4-BE49-F238E27FC236}">
                    <a16:creationId xmlns:a16="http://schemas.microsoft.com/office/drawing/2014/main" id="{124617AC-F817-453F-B380-98C020E967B4}"/>
                  </a:ext>
                </a:extLst>
              </p:cNvPr>
              <p:cNvCxnSpPr>
                <a:cxnSpLocks/>
              </p:cNvCxnSpPr>
              <p:nvPr/>
            </p:nvCxnSpPr>
            <p:spPr>
              <a:xfrm>
                <a:off x="614116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D183B5F-FD87-482F-9AD9-2DF890569C9E}"/>
                  </a:ext>
                </a:extLst>
              </p:cNvPr>
              <p:cNvCxnSpPr>
                <a:cxnSpLocks/>
              </p:cNvCxnSpPr>
              <p:nvPr/>
            </p:nvCxnSpPr>
            <p:spPr>
              <a:xfrm>
                <a:off x="621501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BE493D1-48E9-4B6D-BE42-30844E73AEEB}"/>
                  </a:ext>
                </a:extLst>
              </p:cNvPr>
              <p:cNvCxnSpPr>
                <a:cxnSpLocks/>
              </p:cNvCxnSpPr>
              <p:nvPr/>
            </p:nvCxnSpPr>
            <p:spPr>
              <a:xfrm>
                <a:off x="665814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A06DB38-2ED5-40CA-B4E4-C4F423A562DA}"/>
                  </a:ext>
                </a:extLst>
              </p:cNvPr>
              <p:cNvCxnSpPr>
                <a:cxnSpLocks/>
              </p:cNvCxnSpPr>
              <p:nvPr/>
            </p:nvCxnSpPr>
            <p:spPr>
              <a:xfrm>
                <a:off x="673199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815572E-8725-4BBD-970A-92F001685FBB}"/>
                  </a:ext>
                </a:extLst>
              </p:cNvPr>
              <p:cNvCxnSpPr>
                <a:cxnSpLocks/>
              </p:cNvCxnSpPr>
              <p:nvPr/>
            </p:nvCxnSpPr>
            <p:spPr>
              <a:xfrm>
                <a:off x="628887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7B74937-9D21-4488-8147-5B1EC37DB322}"/>
                  </a:ext>
                </a:extLst>
              </p:cNvPr>
              <p:cNvCxnSpPr>
                <a:cxnSpLocks/>
              </p:cNvCxnSpPr>
              <p:nvPr/>
            </p:nvCxnSpPr>
            <p:spPr>
              <a:xfrm>
                <a:off x="636272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D1DB67F-ED80-438F-9F10-6F5A2EC575BC}"/>
                  </a:ext>
                </a:extLst>
              </p:cNvPr>
              <p:cNvCxnSpPr>
                <a:cxnSpLocks/>
              </p:cNvCxnSpPr>
              <p:nvPr/>
            </p:nvCxnSpPr>
            <p:spPr>
              <a:xfrm>
                <a:off x="643657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CDD1D49-1649-40B4-90E2-EA66D8339230}"/>
                  </a:ext>
                </a:extLst>
              </p:cNvPr>
              <p:cNvCxnSpPr>
                <a:cxnSpLocks/>
              </p:cNvCxnSpPr>
              <p:nvPr/>
            </p:nvCxnSpPr>
            <p:spPr>
              <a:xfrm>
                <a:off x="651043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32F52B0-35BF-4CDB-B194-ED7E7F90DD1A}"/>
                  </a:ext>
                </a:extLst>
              </p:cNvPr>
              <p:cNvCxnSpPr>
                <a:cxnSpLocks/>
              </p:cNvCxnSpPr>
              <p:nvPr/>
            </p:nvCxnSpPr>
            <p:spPr>
              <a:xfrm>
                <a:off x="658428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9" name="Group 298">
              <a:extLst>
                <a:ext uri="{FF2B5EF4-FFF2-40B4-BE49-F238E27FC236}">
                  <a16:creationId xmlns:a16="http://schemas.microsoft.com/office/drawing/2014/main" id="{51DE595D-0241-4C28-B508-03CFA29CD651}"/>
                </a:ext>
              </a:extLst>
            </p:cNvPr>
            <p:cNvGrpSpPr/>
            <p:nvPr/>
          </p:nvGrpSpPr>
          <p:grpSpPr>
            <a:xfrm>
              <a:off x="6879702" y="3550614"/>
              <a:ext cx="590832" cy="117432"/>
              <a:chOff x="6879702" y="3550614"/>
              <a:chExt cx="590832" cy="117432"/>
            </a:xfrm>
          </p:grpSpPr>
          <p:cxnSp>
            <p:nvCxnSpPr>
              <p:cNvPr id="310" name="Straight Connector 309">
                <a:extLst>
                  <a:ext uri="{FF2B5EF4-FFF2-40B4-BE49-F238E27FC236}">
                    <a16:creationId xmlns:a16="http://schemas.microsoft.com/office/drawing/2014/main" id="{C44CBD5E-05B5-4E7E-A972-AD4C42EF780A}"/>
                  </a:ext>
                </a:extLst>
              </p:cNvPr>
              <p:cNvCxnSpPr>
                <a:cxnSpLocks/>
              </p:cNvCxnSpPr>
              <p:nvPr/>
            </p:nvCxnSpPr>
            <p:spPr>
              <a:xfrm>
                <a:off x="687970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A895DB0-4FCC-4FDA-8970-46B5A21D129D}"/>
                  </a:ext>
                </a:extLst>
              </p:cNvPr>
              <p:cNvCxnSpPr>
                <a:cxnSpLocks/>
              </p:cNvCxnSpPr>
              <p:nvPr/>
            </p:nvCxnSpPr>
            <p:spPr>
              <a:xfrm>
                <a:off x="695355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B2F9B14-07B3-4BA0-9077-F56F1F049FFD}"/>
                  </a:ext>
                </a:extLst>
              </p:cNvPr>
              <p:cNvCxnSpPr>
                <a:cxnSpLocks/>
              </p:cNvCxnSpPr>
              <p:nvPr/>
            </p:nvCxnSpPr>
            <p:spPr>
              <a:xfrm>
                <a:off x="739668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0A64CF6-2C89-4666-A2C4-C6CF36DDF091}"/>
                  </a:ext>
                </a:extLst>
              </p:cNvPr>
              <p:cNvCxnSpPr>
                <a:cxnSpLocks/>
              </p:cNvCxnSpPr>
              <p:nvPr/>
            </p:nvCxnSpPr>
            <p:spPr>
              <a:xfrm>
                <a:off x="747053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07D68D1-20C8-406A-AC08-E212F2874649}"/>
                  </a:ext>
                </a:extLst>
              </p:cNvPr>
              <p:cNvCxnSpPr>
                <a:cxnSpLocks/>
              </p:cNvCxnSpPr>
              <p:nvPr/>
            </p:nvCxnSpPr>
            <p:spPr>
              <a:xfrm>
                <a:off x="702741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DFD083F1-8082-4E5A-95DC-D07D909C1B01}"/>
                  </a:ext>
                </a:extLst>
              </p:cNvPr>
              <p:cNvCxnSpPr>
                <a:cxnSpLocks/>
              </p:cNvCxnSpPr>
              <p:nvPr/>
            </p:nvCxnSpPr>
            <p:spPr>
              <a:xfrm>
                <a:off x="710126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8C50D39-FE62-4311-9216-5BFA1516E801}"/>
                  </a:ext>
                </a:extLst>
              </p:cNvPr>
              <p:cNvCxnSpPr>
                <a:cxnSpLocks/>
              </p:cNvCxnSpPr>
              <p:nvPr/>
            </p:nvCxnSpPr>
            <p:spPr>
              <a:xfrm>
                <a:off x="717511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1190C5F-092B-4C3C-AC56-0C620F0C652D}"/>
                  </a:ext>
                </a:extLst>
              </p:cNvPr>
              <p:cNvCxnSpPr>
                <a:cxnSpLocks/>
              </p:cNvCxnSpPr>
              <p:nvPr/>
            </p:nvCxnSpPr>
            <p:spPr>
              <a:xfrm>
                <a:off x="724897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2DE06DA-60F8-47CD-9B22-DA7832B0BE8C}"/>
                  </a:ext>
                </a:extLst>
              </p:cNvPr>
              <p:cNvCxnSpPr>
                <a:cxnSpLocks/>
              </p:cNvCxnSpPr>
              <p:nvPr/>
            </p:nvCxnSpPr>
            <p:spPr>
              <a:xfrm>
                <a:off x="732282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B1E49DB1-F4DB-4FFF-91DF-E379EBB91448}"/>
                </a:ext>
              </a:extLst>
            </p:cNvPr>
            <p:cNvGrpSpPr/>
            <p:nvPr/>
          </p:nvGrpSpPr>
          <p:grpSpPr>
            <a:xfrm>
              <a:off x="7618242" y="3550614"/>
              <a:ext cx="590832" cy="117432"/>
              <a:chOff x="7618242" y="3550614"/>
              <a:chExt cx="590832" cy="117432"/>
            </a:xfrm>
          </p:grpSpPr>
          <p:cxnSp>
            <p:nvCxnSpPr>
              <p:cNvPr id="301" name="Straight Connector 300">
                <a:extLst>
                  <a:ext uri="{FF2B5EF4-FFF2-40B4-BE49-F238E27FC236}">
                    <a16:creationId xmlns:a16="http://schemas.microsoft.com/office/drawing/2014/main" id="{D8131113-A7E1-49AD-AC96-E8AF8A684C2E}"/>
                  </a:ext>
                </a:extLst>
              </p:cNvPr>
              <p:cNvCxnSpPr>
                <a:cxnSpLocks/>
              </p:cNvCxnSpPr>
              <p:nvPr/>
            </p:nvCxnSpPr>
            <p:spPr>
              <a:xfrm>
                <a:off x="761824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5AFFA1B-A983-4F19-BAF8-A89C64BA71BA}"/>
                  </a:ext>
                </a:extLst>
              </p:cNvPr>
              <p:cNvCxnSpPr>
                <a:cxnSpLocks/>
              </p:cNvCxnSpPr>
              <p:nvPr/>
            </p:nvCxnSpPr>
            <p:spPr>
              <a:xfrm>
                <a:off x="769209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0572E64-0D7C-4849-95B9-55AA1C7A0AD8}"/>
                  </a:ext>
                </a:extLst>
              </p:cNvPr>
              <p:cNvCxnSpPr>
                <a:cxnSpLocks/>
              </p:cNvCxnSpPr>
              <p:nvPr/>
            </p:nvCxnSpPr>
            <p:spPr>
              <a:xfrm>
                <a:off x="813522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4972C02-ADB3-4D5D-9BE5-BADFE524268D}"/>
                  </a:ext>
                </a:extLst>
              </p:cNvPr>
              <p:cNvCxnSpPr>
                <a:cxnSpLocks/>
              </p:cNvCxnSpPr>
              <p:nvPr/>
            </p:nvCxnSpPr>
            <p:spPr>
              <a:xfrm>
                <a:off x="820907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EFD0419-7549-4778-92A5-E087A725B121}"/>
                  </a:ext>
                </a:extLst>
              </p:cNvPr>
              <p:cNvCxnSpPr>
                <a:cxnSpLocks/>
              </p:cNvCxnSpPr>
              <p:nvPr/>
            </p:nvCxnSpPr>
            <p:spPr>
              <a:xfrm>
                <a:off x="776595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8ADDA35-5C2E-4EC9-9244-CA48E9F307FD}"/>
                  </a:ext>
                </a:extLst>
              </p:cNvPr>
              <p:cNvCxnSpPr>
                <a:cxnSpLocks/>
              </p:cNvCxnSpPr>
              <p:nvPr/>
            </p:nvCxnSpPr>
            <p:spPr>
              <a:xfrm>
                <a:off x="783980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5B1527A-4ADA-4451-91E2-1F1C5D884CE8}"/>
                  </a:ext>
                </a:extLst>
              </p:cNvPr>
              <p:cNvCxnSpPr>
                <a:cxnSpLocks/>
              </p:cNvCxnSpPr>
              <p:nvPr/>
            </p:nvCxnSpPr>
            <p:spPr>
              <a:xfrm>
                <a:off x="791365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2304DFA-6410-47BB-B527-8325EEEDE36D}"/>
                  </a:ext>
                </a:extLst>
              </p:cNvPr>
              <p:cNvCxnSpPr>
                <a:cxnSpLocks/>
              </p:cNvCxnSpPr>
              <p:nvPr/>
            </p:nvCxnSpPr>
            <p:spPr>
              <a:xfrm>
                <a:off x="798751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0EFD777-1220-4AFF-9BE0-9E0602AD9479}"/>
                  </a:ext>
                </a:extLst>
              </p:cNvPr>
              <p:cNvCxnSpPr>
                <a:cxnSpLocks/>
              </p:cNvCxnSpPr>
              <p:nvPr/>
            </p:nvCxnSpPr>
            <p:spPr>
              <a:xfrm>
                <a:off x="806136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Content Placeholder 2">
            <a:extLst>
              <a:ext uri="{FF2B5EF4-FFF2-40B4-BE49-F238E27FC236}">
                <a16:creationId xmlns:a16="http://schemas.microsoft.com/office/drawing/2014/main" id="{1D63FA0C-0F52-4BA9-BE71-7FDC463C70EF}"/>
              </a:ext>
            </a:extLst>
          </p:cNvPr>
          <p:cNvSpPr txBox="1">
            <a:spLocks/>
          </p:cNvSpPr>
          <p:nvPr/>
        </p:nvSpPr>
        <p:spPr>
          <a:xfrm>
            <a:off x="623889" y="3359826"/>
            <a:ext cx="9938714" cy="291236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Move the arrow to a number.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reason about the number the arrow is pointing at? Think about how to use multiples of ten and numbers which are </a:t>
            </a:r>
            <a:r>
              <a:rPr lang="en-GB" sz="2000" i="1" dirty="0">
                <a:latin typeface="Arial" panose="020B0604020202020204" pitchFamily="34" charset="0"/>
                <a:cs typeface="Arial" panose="020B0604020202020204" pitchFamily="34" charset="0"/>
              </a:rPr>
              <a:t>half-way between</a:t>
            </a:r>
            <a:r>
              <a:rPr lang="en-GB" sz="2000" dirty="0">
                <a:latin typeface="Arial" panose="020B0604020202020204" pitchFamily="34" charset="0"/>
                <a:cs typeface="Arial" panose="020B0604020202020204" pitchFamily="34" charset="0"/>
              </a:rPr>
              <a:t> other pairs of numbers.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Say some numbers which would be between these pairs of numbers:</a:t>
            </a:r>
            <a:r>
              <a:rPr lang="en-GB" sz="2000" i="1" dirty="0">
                <a:latin typeface="Arial" panose="020B0604020202020204" pitchFamily="34" charset="0"/>
                <a:cs typeface="Arial" panose="020B0604020202020204" pitchFamily="34" charset="0"/>
              </a:rPr>
              <a:t>70 and 80; 40 and 50; 0 and 10; 25 and 35; 45 and 55.</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say ‘stop!’ when I move the arrow to a number with a 9 as the ones digit?</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i="1" kern="0" dirty="0">
              <a:solidFill>
                <a:schemeClr val="tx1"/>
              </a:solidFill>
            </a:endParaRPr>
          </a:p>
        </p:txBody>
      </p:sp>
      <p:cxnSp>
        <p:nvCxnSpPr>
          <p:cNvPr id="137" name="Straight Arrow Connector 136">
            <a:extLst>
              <a:ext uri="{FF2B5EF4-FFF2-40B4-BE49-F238E27FC236}">
                <a16:creationId xmlns:a16="http://schemas.microsoft.com/office/drawing/2014/main" id="{C463B90E-8E50-4527-85CF-529320C371E2}"/>
              </a:ext>
            </a:extLst>
          </p:cNvPr>
          <p:cNvCxnSpPr>
            <a:cxnSpLocks/>
          </p:cNvCxnSpPr>
          <p:nvPr/>
        </p:nvCxnSpPr>
        <p:spPr>
          <a:xfrm>
            <a:off x="85258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53CE632-53E7-47E7-80D5-448E7D408509}"/>
              </a:ext>
            </a:extLst>
          </p:cNvPr>
          <p:cNvCxnSpPr>
            <a:cxnSpLocks/>
          </p:cNvCxnSpPr>
          <p:nvPr/>
        </p:nvCxnSpPr>
        <p:spPr>
          <a:xfrm>
            <a:off x="74755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8180859E-5F05-4185-A926-ACF2ED95071E}"/>
              </a:ext>
            </a:extLst>
          </p:cNvPr>
          <p:cNvCxnSpPr>
            <a:cxnSpLocks/>
          </p:cNvCxnSpPr>
          <p:nvPr/>
        </p:nvCxnSpPr>
        <p:spPr>
          <a:xfrm>
            <a:off x="62882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936CEEC0-C2FA-4B97-8A90-F352210AC1E6}"/>
              </a:ext>
            </a:extLst>
          </p:cNvPr>
          <p:cNvCxnSpPr>
            <a:cxnSpLocks/>
          </p:cNvCxnSpPr>
          <p:nvPr/>
        </p:nvCxnSpPr>
        <p:spPr>
          <a:xfrm>
            <a:off x="96849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7016279C-AE89-485E-9AB6-5C2CC6C9CC98}"/>
              </a:ext>
            </a:extLst>
          </p:cNvPr>
          <p:cNvCxnSpPr>
            <a:cxnSpLocks/>
          </p:cNvCxnSpPr>
          <p:nvPr/>
        </p:nvCxnSpPr>
        <p:spPr>
          <a:xfrm>
            <a:off x="107062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53242B7B-2B82-4689-B30A-5675861BDB4C}"/>
              </a:ext>
            </a:extLst>
          </p:cNvPr>
          <p:cNvCxnSpPr>
            <a:cxnSpLocks/>
          </p:cNvCxnSpPr>
          <p:nvPr/>
        </p:nvCxnSpPr>
        <p:spPr>
          <a:xfrm>
            <a:off x="117964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7F04D45E-73D3-4449-924D-35D6C462A788}"/>
              </a:ext>
            </a:extLst>
          </p:cNvPr>
          <p:cNvCxnSpPr>
            <a:cxnSpLocks/>
          </p:cNvCxnSpPr>
          <p:nvPr/>
        </p:nvCxnSpPr>
        <p:spPr>
          <a:xfrm>
            <a:off x="128867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F7354EC8-98E4-4FA9-9B9C-7690011181EC}"/>
              </a:ext>
            </a:extLst>
          </p:cNvPr>
          <p:cNvCxnSpPr>
            <a:cxnSpLocks/>
          </p:cNvCxnSpPr>
          <p:nvPr/>
        </p:nvCxnSpPr>
        <p:spPr>
          <a:xfrm>
            <a:off x="139769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BC9358D-ADA6-4559-A5F2-2959E26C0170}"/>
              </a:ext>
            </a:extLst>
          </p:cNvPr>
          <p:cNvCxnSpPr>
            <a:cxnSpLocks/>
          </p:cNvCxnSpPr>
          <p:nvPr/>
        </p:nvCxnSpPr>
        <p:spPr>
          <a:xfrm>
            <a:off x="150671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E49E6B8E-373E-4B99-8777-6F06D5754DB3}"/>
              </a:ext>
            </a:extLst>
          </p:cNvPr>
          <p:cNvCxnSpPr>
            <a:cxnSpLocks/>
          </p:cNvCxnSpPr>
          <p:nvPr/>
        </p:nvCxnSpPr>
        <p:spPr>
          <a:xfrm>
            <a:off x="161573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EF9F6A64-A85F-461D-AB7D-D0DE4C8FDADC}"/>
              </a:ext>
            </a:extLst>
          </p:cNvPr>
          <p:cNvCxnSpPr>
            <a:cxnSpLocks/>
          </p:cNvCxnSpPr>
          <p:nvPr/>
        </p:nvCxnSpPr>
        <p:spPr>
          <a:xfrm>
            <a:off x="194279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F9A1442-9A40-403B-91FF-997C8DE1E428}"/>
              </a:ext>
            </a:extLst>
          </p:cNvPr>
          <p:cNvCxnSpPr>
            <a:cxnSpLocks/>
          </p:cNvCxnSpPr>
          <p:nvPr/>
        </p:nvCxnSpPr>
        <p:spPr>
          <a:xfrm>
            <a:off x="183776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9B11678-9A16-4B2E-8806-354AAA1A1422}"/>
              </a:ext>
            </a:extLst>
          </p:cNvPr>
          <p:cNvCxnSpPr>
            <a:cxnSpLocks/>
          </p:cNvCxnSpPr>
          <p:nvPr/>
        </p:nvCxnSpPr>
        <p:spPr>
          <a:xfrm>
            <a:off x="171903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2137DBA8-F97F-41E7-9AD5-B85E4D867623}"/>
              </a:ext>
            </a:extLst>
          </p:cNvPr>
          <p:cNvCxnSpPr>
            <a:cxnSpLocks/>
          </p:cNvCxnSpPr>
          <p:nvPr/>
        </p:nvCxnSpPr>
        <p:spPr>
          <a:xfrm>
            <a:off x="205869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D7624B87-A235-4613-ABDA-2BB9AE8FB27C}"/>
              </a:ext>
            </a:extLst>
          </p:cNvPr>
          <p:cNvCxnSpPr>
            <a:cxnSpLocks/>
          </p:cNvCxnSpPr>
          <p:nvPr/>
        </p:nvCxnSpPr>
        <p:spPr>
          <a:xfrm>
            <a:off x="216083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3E27D37-68C7-4F89-B87D-BC370437FAB9}"/>
              </a:ext>
            </a:extLst>
          </p:cNvPr>
          <p:cNvCxnSpPr>
            <a:cxnSpLocks/>
          </p:cNvCxnSpPr>
          <p:nvPr/>
        </p:nvCxnSpPr>
        <p:spPr>
          <a:xfrm>
            <a:off x="226985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6764495E-D20B-41D7-8792-0FAD20016843}"/>
              </a:ext>
            </a:extLst>
          </p:cNvPr>
          <p:cNvCxnSpPr>
            <a:cxnSpLocks/>
          </p:cNvCxnSpPr>
          <p:nvPr/>
        </p:nvCxnSpPr>
        <p:spPr>
          <a:xfrm>
            <a:off x="237887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E38B3E79-D0A7-4E5C-B4CD-173EDCC745D7}"/>
              </a:ext>
            </a:extLst>
          </p:cNvPr>
          <p:cNvCxnSpPr>
            <a:cxnSpLocks/>
          </p:cNvCxnSpPr>
          <p:nvPr/>
        </p:nvCxnSpPr>
        <p:spPr>
          <a:xfrm>
            <a:off x="248789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DB306F55-3CC8-48A4-9875-9B96E6164668}"/>
              </a:ext>
            </a:extLst>
          </p:cNvPr>
          <p:cNvCxnSpPr>
            <a:cxnSpLocks/>
          </p:cNvCxnSpPr>
          <p:nvPr/>
        </p:nvCxnSpPr>
        <p:spPr>
          <a:xfrm>
            <a:off x="259691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9AB80B82-6B13-4EEE-9001-2E55C6ABF476}"/>
              </a:ext>
            </a:extLst>
          </p:cNvPr>
          <p:cNvCxnSpPr>
            <a:cxnSpLocks/>
          </p:cNvCxnSpPr>
          <p:nvPr/>
        </p:nvCxnSpPr>
        <p:spPr>
          <a:xfrm>
            <a:off x="270593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FA398F82-CFB6-42C3-911B-E2C7D6747997}"/>
              </a:ext>
            </a:extLst>
          </p:cNvPr>
          <p:cNvCxnSpPr>
            <a:cxnSpLocks/>
          </p:cNvCxnSpPr>
          <p:nvPr/>
        </p:nvCxnSpPr>
        <p:spPr>
          <a:xfrm>
            <a:off x="303299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E50A1639-F6EC-41CC-B112-CA761FA23B4C}"/>
              </a:ext>
            </a:extLst>
          </p:cNvPr>
          <p:cNvCxnSpPr>
            <a:cxnSpLocks/>
          </p:cNvCxnSpPr>
          <p:nvPr/>
        </p:nvCxnSpPr>
        <p:spPr>
          <a:xfrm>
            <a:off x="292796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40E1F3F8-FFB9-4DCF-901F-2DD655E5AAD7}"/>
              </a:ext>
            </a:extLst>
          </p:cNvPr>
          <p:cNvCxnSpPr>
            <a:cxnSpLocks/>
          </p:cNvCxnSpPr>
          <p:nvPr/>
        </p:nvCxnSpPr>
        <p:spPr>
          <a:xfrm>
            <a:off x="280923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1175E62E-BDAB-4595-B141-4FC13D3DF433}"/>
              </a:ext>
            </a:extLst>
          </p:cNvPr>
          <p:cNvCxnSpPr>
            <a:cxnSpLocks/>
          </p:cNvCxnSpPr>
          <p:nvPr/>
        </p:nvCxnSpPr>
        <p:spPr>
          <a:xfrm>
            <a:off x="314890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C08C7873-8377-442D-82EA-4BCE07A8944E}"/>
              </a:ext>
            </a:extLst>
          </p:cNvPr>
          <p:cNvCxnSpPr>
            <a:cxnSpLocks/>
          </p:cNvCxnSpPr>
          <p:nvPr/>
        </p:nvCxnSpPr>
        <p:spPr>
          <a:xfrm>
            <a:off x="325104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6B7750CA-85F2-4246-86D9-4A063C2AAD23}"/>
              </a:ext>
            </a:extLst>
          </p:cNvPr>
          <p:cNvCxnSpPr>
            <a:cxnSpLocks/>
          </p:cNvCxnSpPr>
          <p:nvPr/>
        </p:nvCxnSpPr>
        <p:spPr>
          <a:xfrm>
            <a:off x="336006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417FCC9F-D989-4150-8721-FD9760EC2AA1}"/>
              </a:ext>
            </a:extLst>
          </p:cNvPr>
          <p:cNvCxnSpPr>
            <a:cxnSpLocks/>
          </p:cNvCxnSpPr>
          <p:nvPr/>
        </p:nvCxnSpPr>
        <p:spPr>
          <a:xfrm>
            <a:off x="346908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FE354651-1400-4E43-AAFA-293D647F2274}"/>
              </a:ext>
            </a:extLst>
          </p:cNvPr>
          <p:cNvCxnSpPr>
            <a:cxnSpLocks/>
          </p:cNvCxnSpPr>
          <p:nvPr/>
        </p:nvCxnSpPr>
        <p:spPr>
          <a:xfrm>
            <a:off x="357810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010A1826-2309-49AC-802E-7033201507EB}"/>
              </a:ext>
            </a:extLst>
          </p:cNvPr>
          <p:cNvCxnSpPr>
            <a:cxnSpLocks/>
          </p:cNvCxnSpPr>
          <p:nvPr/>
        </p:nvCxnSpPr>
        <p:spPr>
          <a:xfrm>
            <a:off x="368712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300D2C22-7928-48FE-9636-E2BA9F39E859}"/>
              </a:ext>
            </a:extLst>
          </p:cNvPr>
          <p:cNvCxnSpPr>
            <a:cxnSpLocks/>
          </p:cNvCxnSpPr>
          <p:nvPr/>
        </p:nvCxnSpPr>
        <p:spPr>
          <a:xfrm>
            <a:off x="379614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E5A317EA-5A45-43B2-B47B-E6C3F646BD01}"/>
              </a:ext>
            </a:extLst>
          </p:cNvPr>
          <p:cNvCxnSpPr>
            <a:cxnSpLocks/>
          </p:cNvCxnSpPr>
          <p:nvPr/>
        </p:nvCxnSpPr>
        <p:spPr>
          <a:xfrm>
            <a:off x="412320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8C9B200-1C69-4388-ABE0-B6CA2523783B}"/>
              </a:ext>
            </a:extLst>
          </p:cNvPr>
          <p:cNvCxnSpPr>
            <a:cxnSpLocks/>
          </p:cNvCxnSpPr>
          <p:nvPr/>
        </p:nvCxnSpPr>
        <p:spPr>
          <a:xfrm>
            <a:off x="401817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D58970CF-6031-430C-B795-FCC987D2F22B}"/>
              </a:ext>
            </a:extLst>
          </p:cNvPr>
          <p:cNvCxnSpPr>
            <a:cxnSpLocks/>
          </p:cNvCxnSpPr>
          <p:nvPr/>
        </p:nvCxnSpPr>
        <p:spPr>
          <a:xfrm>
            <a:off x="389944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ADE5419C-7A66-4793-B681-CF227B91C7AC}"/>
              </a:ext>
            </a:extLst>
          </p:cNvPr>
          <p:cNvCxnSpPr>
            <a:cxnSpLocks/>
          </p:cNvCxnSpPr>
          <p:nvPr/>
        </p:nvCxnSpPr>
        <p:spPr>
          <a:xfrm>
            <a:off x="423911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859120F1-2BA5-4AC0-969B-9A4D2EBD6A90}"/>
              </a:ext>
            </a:extLst>
          </p:cNvPr>
          <p:cNvCxnSpPr>
            <a:cxnSpLocks/>
          </p:cNvCxnSpPr>
          <p:nvPr/>
        </p:nvCxnSpPr>
        <p:spPr>
          <a:xfrm>
            <a:off x="434124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1A7D98A2-D80A-4A38-899C-904DDBB1C6C7}"/>
              </a:ext>
            </a:extLst>
          </p:cNvPr>
          <p:cNvCxnSpPr>
            <a:cxnSpLocks/>
          </p:cNvCxnSpPr>
          <p:nvPr/>
        </p:nvCxnSpPr>
        <p:spPr>
          <a:xfrm>
            <a:off x="445026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7CF923D4-E672-4815-A2D3-BC941019E0C3}"/>
              </a:ext>
            </a:extLst>
          </p:cNvPr>
          <p:cNvCxnSpPr>
            <a:cxnSpLocks/>
          </p:cNvCxnSpPr>
          <p:nvPr/>
        </p:nvCxnSpPr>
        <p:spPr>
          <a:xfrm>
            <a:off x="455928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B9001304-00DB-4FF2-8A3F-393788354C36}"/>
              </a:ext>
            </a:extLst>
          </p:cNvPr>
          <p:cNvCxnSpPr>
            <a:cxnSpLocks/>
          </p:cNvCxnSpPr>
          <p:nvPr/>
        </p:nvCxnSpPr>
        <p:spPr>
          <a:xfrm>
            <a:off x="466830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EEC8A7D7-C51F-498D-AD5B-1A18582F1103}"/>
              </a:ext>
            </a:extLst>
          </p:cNvPr>
          <p:cNvCxnSpPr>
            <a:cxnSpLocks/>
          </p:cNvCxnSpPr>
          <p:nvPr/>
        </p:nvCxnSpPr>
        <p:spPr>
          <a:xfrm>
            <a:off x="477732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549C8ED9-9483-4A02-A815-3740D87BCA6A}"/>
              </a:ext>
            </a:extLst>
          </p:cNvPr>
          <p:cNvCxnSpPr>
            <a:cxnSpLocks/>
          </p:cNvCxnSpPr>
          <p:nvPr/>
        </p:nvCxnSpPr>
        <p:spPr>
          <a:xfrm>
            <a:off x="488634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A6CBF215-4CD3-4AF6-9A46-E3A8A73FD47C}"/>
              </a:ext>
            </a:extLst>
          </p:cNvPr>
          <p:cNvCxnSpPr>
            <a:cxnSpLocks/>
          </p:cNvCxnSpPr>
          <p:nvPr/>
        </p:nvCxnSpPr>
        <p:spPr>
          <a:xfrm>
            <a:off x="521340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7E8C71DB-0A55-4B38-8FBE-0FB2CF2C5C72}"/>
              </a:ext>
            </a:extLst>
          </p:cNvPr>
          <p:cNvCxnSpPr>
            <a:cxnSpLocks/>
          </p:cNvCxnSpPr>
          <p:nvPr/>
        </p:nvCxnSpPr>
        <p:spPr>
          <a:xfrm>
            <a:off x="510837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60C96512-EEAF-4800-8EEA-8E755A7E80A4}"/>
              </a:ext>
            </a:extLst>
          </p:cNvPr>
          <p:cNvCxnSpPr>
            <a:cxnSpLocks/>
          </p:cNvCxnSpPr>
          <p:nvPr/>
        </p:nvCxnSpPr>
        <p:spPr>
          <a:xfrm>
            <a:off x="498964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010C613D-620E-41DC-AE75-4A2CAB4C359D}"/>
              </a:ext>
            </a:extLst>
          </p:cNvPr>
          <p:cNvCxnSpPr>
            <a:cxnSpLocks/>
          </p:cNvCxnSpPr>
          <p:nvPr/>
        </p:nvCxnSpPr>
        <p:spPr>
          <a:xfrm>
            <a:off x="532931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343107ED-4EE0-433E-83CA-EA25C0AEA64B}"/>
              </a:ext>
            </a:extLst>
          </p:cNvPr>
          <p:cNvCxnSpPr>
            <a:cxnSpLocks/>
          </p:cNvCxnSpPr>
          <p:nvPr/>
        </p:nvCxnSpPr>
        <p:spPr>
          <a:xfrm>
            <a:off x="543145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9848040B-E63B-48F2-AE66-7162CFC974D2}"/>
              </a:ext>
            </a:extLst>
          </p:cNvPr>
          <p:cNvCxnSpPr>
            <a:cxnSpLocks/>
          </p:cNvCxnSpPr>
          <p:nvPr/>
        </p:nvCxnSpPr>
        <p:spPr>
          <a:xfrm>
            <a:off x="554047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8316B59D-CF20-470A-9C09-896E7C2CF45C}"/>
              </a:ext>
            </a:extLst>
          </p:cNvPr>
          <p:cNvCxnSpPr>
            <a:cxnSpLocks/>
          </p:cNvCxnSpPr>
          <p:nvPr/>
        </p:nvCxnSpPr>
        <p:spPr>
          <a:xfrm>
            <a:off x="564949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C3298057-4472-4CD0-9E51-5CC6EE528012}"/>
              </a:ext>
            </a:extLst>
          </p:cNvPr>
          <p:cNvCxnSpPr>
            <a:cxnSpLocks/>
          </p:cNvCxnSpPr>
          <p:nvPr/>
        </p:nvCxnSpPr>
        <p:spPr>
          <a:xfrm>
            <a:off x="575851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E828BEB7-9706-4118-9DE5-9295B16B5E08}"/>
              </a:ext>
            </a:extLst>
          </p:cNvPr>
          <p:cNvCxnSpPr>
            <a:cxnSpLocks/>
          </p:cNvCxnSpPr>
          <p:nvPr/>
        </p:nvCxnSpPr>
        <p:spPr>
          <a:xfrm>
            <a:off x="586753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F685E521-2F59-436B-8CF6-EF0C08BD38B4}"/>
              </a:ext>
            </a:extLst>
          </p:cNvPr>
          <p:cNvCxnSpPr>
            <a:cxnSpLocks/>
          </p:cNvCxnSpPr>
          <p:nvPr/>
        </p:nvCxnSpPr>
        <p:spPr>
          <a:xfrm>
            <a:off x="597655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71849756-E10E-4672-9F7D-4B4CD588F43F}"/>
              </a:ext>
            </a:extLst>
          </p:cNvPr>
          <p:cNvCxnSpPr>
            <a:cxnSpLocks/>
          </p:cNvCxnSpPr>
          <p:nvPr/>
        </p:nvCxnSpPr>
        <p:spPr>
          <a:xfrm>
            <a:off x="630173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79AA8A69-D78C-4EF3-8671-6C12823E733C}"/>
              </a:ext>
            </a:extLst>
          </p:cNvPr>
          <p:cNvCxnSpPr>
            <a:cxnSpLocks/>
          </p:cNvCxnSpPr>
          <p:nvPr/>
        </p:nvCxnSpPr>
        <p:spPr>
          <a:xfrm>
            <a:off x="619670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4FD939C3-C9F3-411D-854E-AE6EC4B3D26A}"/>
              </a:ext>
            </a:extLst>
          </p:cNvPr>
          <p:cNvCxnSpPr>
            <a:cxnSpLocks/>
          </p:cNvCxnSpPr>
          <p:nvPr/>
        </p:nvCxnSpPr>
        <p:spPr>
          <a:xfrm>
            <a:off x="607797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458BFB49-CA2D-4D8D-AC3D-255DF8333E08}"/>
              </a:ext>
            </a:extLst>
          </p:cNvPr>
          <p:cNvCxnSpPr>
            <a:cxnSpLocks/>
          </p:cNvCxnSpPr>
          <p:nvPr/>
        </p:nvCxnSpPr>
        <p:spPr>
          <a:xfrm>
            <a:off x="641764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7AC3A9BD-43BE-4A8A-B3C2-8D5D67F2BB8E}"/>
              </a:ext>
            </a:extLst>
          </p:cNvPr>
          <p:cNvCxnSpPr>
            <a:cxnSpLocks/>
          </p:cNvCxnSpPr>
          <p:nvPr/>
        </p:nvCxnSpPr>
        <p:spPr>
          <a:xfrm>
            <a:off x="651977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A4468754-CC7A-4011-A9B7-371ADDA002F5}"/>
              </a:ext>
            </a:extLst>
          </p:cNvPr>
          <p:cNvCxnSpPr>
            <a:cxnSpLocks/>
          </p:cNvCxnSpPr>
          <p:nvPr/>
        </p:nvCxnSpPr>
        <p:spPr>
          <a:xfrm>
            <a:off x="662879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C445BCD0-DD11-41B6-A9DE-027E5E00D465}"/>
              </a:ext>
            </a:extLst>
          </p:cNvPr>
          <p:cNvCxnSpPr>
            <a:cxnSpLocks/>
          </p:cNvCxnSpPr>
          <p:nvPr/>
        </p:nvCxnSpPr>
        <p:spPr>
          <a:xfrm>
            <a:off x="673781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80653C18-1788-4380-9CAF-7A910674AB37}"/>
              </a:ext>
            </a:extLst>
          </p:cNvPr>
          <p:cNvCxnSpPr>
            <a:cxnSpLocks/>
          </p:cNvCxnSpPr>
          <p:nvPr/>
        </p:nvCxnSpPr>
        <p:spPr>
          <a:xfrm>
            <a:off x="684683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26A6D4F5-B1FC-4DEE-B6A7-2934782AF37B}"/>
              </a:ext>
            </a:extLst>
          </p:cNvPr>
          <p:cNvCxnSpPr>
            <a:cxnSpLocks/>
          </p:cNvCxnSpPr>
          <p:nvPr/>
        </p:nvCxnSpPr>
        <p:spPr>
          <a:xfrm>
            <a:off x="695585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D6012FB2-65E3-4A54-AAB9-3FF3D49DE828}"/>
              </a:ext>
            </a:extLst>
          </p:cNvPr>
          <p:cNvCxnSpPr>
            <a:cxnSpLocks/>
          </p:cNvCxnSpPr>
          <p:nvPr/>
        </p:nvCxnSpPr>
        <p:spPr>
          <a:xfrm>
            <a:off x="706487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C0DB68BD-7439-42FB-BA46-DE01D18AEA97}"/>
              </a:ext>
            </a:extLst>
          </p:cNvPr>
          <p:cNvCxnSpPr>
            <a:cxnSpLocks/>
          </p:cNvCxnSpPr>
          <p:nvPr/>
        </p:nvCxnSpPr>
        <p:spPr>
          <a:xfrm>
            <a:off x="740100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A1516632-B513-4A74-BA42-983A888B4441}"/>
              </a:ext>
            </a:extLst>
          </p:cNvPr>
          <p:cNvCxnSpPr>
            <a:cxnSpLocks/>
          </p:cNvCxnSpPr>
          <p:nvPr/>
        </p:nvCxnSpPr>
        <p:spPr>
          <a:xfrm>
            <a:off x="729597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EB37125E-12E8-4A7D-A48B-7A19DAE9254F}"/>
              </a:ext>
            </a:extLst>
          </p:cNvPr>
          <p:cNvCxnSpPr>
            <a:cxnSpLocks/>
          </p:cNvCxnSpPr>
          <p:nvPr/>
        </p:nvCxnSpPr>
        <p:spPr>
          <a:xfrm>
            <a:off x="717724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9B9F1D6E-1DB0-4228-AB41-17FDD1872ACC}"/>
              </a:ext>
            </a:extLst>
          </p:cNvPr>
          <p:cNvCxnSpPr>
            <a:cxnSpLocks/>
          </p:cNvCxnSpPr>
          <p:nvPr/>
        </p:nvCxnSpPr>
        <p:spPr>
          <a:xfrm>
            <a:off x="751691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B839E78B-FF55-4547-A88C-DD39A4A76FC0}"/>
              </a:ext>
            </a:extLst>
          </p:cNvPr>
          <p:cNvCxnSpPr>
            <a:cxnSpLocks/>
          </p:cNvCxnSpPr>
          <p:nvPr/>
        </p:nvCxnSpPr>
        <p:spPr>
          <a:xfrm>
            <a:off x="761904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BC3F771A-DC07-4F56-AB7B-A7798FE54A10}"/>
              </a:ext>
            </a:extLst>
          </p:cNvPr>
          <p:cNvCxnSpPr>
            <a:cxnSpLocks/>
          </p:cNvCxnSpPr>
          <p:nvPr/>
        </p:nvCxnSpPr>
        <p:spPr>
          <a:xfrm>
            <a:off x="772806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E5F1E273-E42D-4A73-9155-D048480E30FC}"/>
              </a:ext>
            </a:extLst>
          </p:cNvPr>
          <p:cNvCxnSpPr>
            <a:cxnSpLocks/>
          </p:cNvCxnSpPr>
          <p:nvPr/>
        </p:nvCxnSpPr>
        <p:spPr>
          <a:xfrm>
            <a:off x="783708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15716092-2C12-4D0C-9771-687E5C550D67}"/>
              </a:ext>
            </a:extLst>
          </p:cNvPr>
          <p:cNvCxnSpPr>
            <a:cxnSpLocks/>
          </p:cNvCxnSpPr>
          <p:nvPr/>
        </p:nvCxnSpPr>
        <p:spPr>
          <a:xfrm>
            <a:off x="794610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844B0759-4273-442A-A87B-01BCB704E456}"/>
              </a:ext>
            </a:extLst>
          </p:cNvPr>
          <p:cNvCxnSpPr>
            <a:cxnSpLocks/>
          </p:cNvCxnSpPr>
          <p:nvPr/>
        </p:nvCxnSpPr>
        <p:spPr>
          <a:xfrm>
            <a:off x="805513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06040E08-C5ED-448A-82C0-B3DDDA405C40}"/>
              </a:ext>
            </a:extLst>
          </p:cNvPr>
          <p:cNvCxnSpPr>
            <a:cxnSpLocks/>
          </p:cNvCxnSpPr>
          <p:nvPr/>
        </p:nvCxnSpPr>
        <p:spPr>
          <a:xfrm>
            <a:off x="816415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12DBD897-91AC-4207-A526-3A5C0F91E4B5}"/>
              </a:ext>
            </a:extLst>
          </p:cNvPr>
          <p:cNvCxnSpPr>
            <a:cxnSpLocks/>
          </p:cNvCxnSpPr>
          <p:nvPr/>
        </p:nvCxnSpPr>
        <p:spPr>
          <a:xfrm>
            <a:off x="849275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7F6ADD18-4EEA-4BF0-864E-8AC1BF1034B9}"/>
              </a:ext>
            </a:extLst>
          </p:cNvPr>
          <p:cNvCxnSpPr>
            <a:cxnSpLocks/>
          </p:cNvCxnSpPr>
          <p:nvPr/>
        </p:nvCxnSpPr>
        <p:spPr>
          <a:xfrm>
            <a:off x="838772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402CBB6D-38F5-43C7-8047-0E26D456F747}"/>
              </a:ext>
            </a:extLst>
          </p:cNvPr>
          <p:cNvCxnSpPr>
            <a:cxnSpLocks/>
          </p:cNvCxnSpPr>
          <p:nvPr/>
        </p:nvCxnSpPr>
        <p:spPr>
          <a:xfrm>
            <a:off x="826899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0A232F1A-95E6-4374-95C3-1667C40BE79D}"/>
              </a:ext>
            </a:extLst>
          </p:cNvPr>
          <p:cNvCxnSpPr>
            <a:cxnSpLocks/>
          </p:cNvCxnSpPr>
          <p:nvPr/>
        </p:nvCxnSpPr>
        <p:spPr>
          <a:xfrm>
            <a:off x="860866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3E902D8C-A8C1-4018-839C-B117D1CB2473}"/>
              </a:ext>
            </a:extLst>
          </p:cNvPr>
          <p:cNvCxnSpPr>
            <a:cxnSpLocks/>
          </p:cNvCxnSpPr>
          <p:nvPr/>
        </p:nvCxnSpPr>
        <p:spPr>
          <a:xfrm>
            <a:off x="871079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E03D8646-9CAE-4DA0-839B-DCCE73BD6EDA}"/>
              </a:ext>
            </a:extLst>
          </p:cNvPr>
          <p:cNvCxnSpPr>
            <a:cxnSpLocks/>
          </p:cNvCxnSpPr>
          <p:nvPr/>
        </p:nvCxnSpPr>
        <p:spPr>
          <a:xfrm>
            <a:off x="881981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6407B55A-A855-4D77-BBE8-25ECC6CD4F85}"/>
              </a:ext>
            </a:extLst>
          </p:cNvPr>
          <p:cNvCxnSpPr>
            <a:cxnSpLocks/>
          </p:cNvCxnSpPr>
          <p:nvPr/>
        </p:nvCxnSpPr>
        <p:spPr>
          <a:xfrm>
            <a:off x="892883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AACAA9C3-4275-42AC-8AA1-3B4E3CC1B579}"/>
              </a:ext>
            </a:extLst>
          </p:cNvPr>
          <p:cNvCxnSpPr>
            <a:cxnSpLocks/>
          </p:cNvCxnSpPr>
          <p:nvPr/>
        </p:nvCxnSpPr>
        <p:spPr>
          <a:xfrm>
            <a:off x="903785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12F6A7E3-E04A-49EA-A7AA-B73C49A22AD6}"/>
              </a:ext>
            </a:extLst>
          </p:cNvPr>
          <p:cNvCxnSpPr>
            <a:cxnSpLocks/>
          </p:cNvCxnSpPr>
          <p:nvPr/>
        </p:nvCxnSpPr>
        <p:spPr>
          <a:xfrm>
            <a:off x="914687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F4440B1C-3644-4E74-BA2D-037530550B70}"/>
              </a:ext>
            </a:extLst>
          </p:cNvPr>
          <p:cNvCxnSpPr>
            <a:cxnSpLocks/>
          </p:cNvCxnSpPr>
          <p:nvPr/>
        </p:nvCxnSpPr>
        <p:spPr>
          <a:xfrm>
            <a:off x="925589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511898EC-5A53-4F4E-BD58-4D12557BBE08}"/>
              </a:ext>
            </a:extLst>
          </p:cNvPr>
          <p:cNvCxnSpPr>
            <a:cxnSpLocks/>
          </p:cNvCxnSpPr>
          <p:nvPr/>
        </p:nvCxnSpPr>
        <p:spPr>
          <a:xfrm>
            <a:off x="958141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42548A7F-72B0-4EC0-8A88-083FEFC65B2F}"/>
              </a:ext>
            </a:extLst>
          </p:cNvPr>
          <p:cNvCxnSpPr>
            <a:cxnSpLocks/>
          </p:cNvCxnSpPr>
          <p:nvPr/>
        </p:nvCxnSpPr>
        <p:spPr>
          <a:xfrm>
            <a:off x="947638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F2BE2460-F198-4CC3-B248-30C3D43E3B84}"/>
              </a:ext>
            </a:extLst>
          </p:cNvPr>
          <p:cNvCxnSpPr>
            <a:cxnSpLocks/>
          </p:cNvCxnSpPr>
          <p:nvPr/>
        </p:nvCxnSpPr>
        <p:spPr>
          <a:xfrm>
            <a:off x="935765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BB097CAB-99DD-4898-9795-C5F0E0E91C31}"/>
              </a:ext>
            </a:extLst>
          </p:cNvPr>
          <p:cNvCxnSpPr>
            <a:cxnSpLocks/>
          </p:cNvCxnSpPr>
          <p:nvPr/>
        </p:nvCxnSpPr>
        <p:spPr>
          <a:xfrm>
            <a:off x="969732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95862939-8B95-4790-AF54-AA2EEE9A6C3A}"/>
              </a:ext>
            </a:extLst>
          </p:cNvPr>
          <p:cNvCxnSpPr>
            <a:cxnSpLocks/>
          </p:cNvCxnSpPr>
          <p:nvPr/>
        </p:nvCxnSpPr>
        <p:spPr>
          <a:xfrm>
            <a:off x="979945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EFFAACB1-6927-4058-8856-B0A6D6C2A87F}"/>
              </a:ext>
            </a:extLst>
          </p:cNvPr>
          <p:cNvCxnSpPr>
            <a:cxnSpLocks/>
          </p:cNvCxnSpPr>
          <p:nvPr/>
        </p:nvCxnSpPr>
        <p:spPr>
          <a:xfrm>
            <a:off x="990847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1CB11F86-7D85-4B29-A095-BBB1ABA3BCA7}"/>
              </a:ext>
            </a:extLst>
          </p:cNvPr>
          <p:cNvCxnSpPr>
            <a:cxnSpLocks/>
          </p:cNvCxnSpPr>
          <p:nvPr/>
        </p:nvCxnSpPr>
        <p:spPr>
          <a:xfrm>
            <a:off x="1001750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7FAD9FBE-D0A5-4712-84E9-8222DE8C8BFC}"/>
              </a:ext>
            </a:extLst>
          </p:cNvPr>
          <p:cNvCxnSpPr>
            <a:cxnSpLocks/>
          </p:cNvCxnSpPr>
          <p:nvPr/>
        </p:nvCxnSpPr>
        <p:spPr>
          <a:xfrm>
            <a:off x="1012652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4BD92DA3-A667-4EEA-A360-29080B7A6D77}"/>
              </a:ext>
            </a:extLst>
          </p:cNvPr>
          <p:cNvCxnSpPr>
            <a:cxnSpLocks/>
          </p:cNvCxnSpPr>
          <p:nvPr/>
        </p:nvCxnSpPr>
        <p:spPr>
          <a:xfrm>
            <a:off x="1023554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F082F545-1CB8-44E4-B561-8F4E2CA4E6D9}"/>
              </a:ext>
            </a:extLst>
          </p:cNvPr>
          <p:cNvCxnSpPr>
            <a:cxnSpLocks/>
          </p:cNvCxnSpPr>
          <p:nvPr/>
        </p:nvCxnSpPr>
        <p:spPr>
          <a:xfrm>
            <a:off x="1034456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C4870044-8C03-4CE2-B791-7DC4F2A10F72}"/>
              </a:ext>
            </a:extLst>
          </p:cNvPr>
          <p:cNvCxnSpPr>
            <a:cxnSpLocks/>
          </p:cNvCxnSpPr>
          <p:nvPr/>
        </p:nvCxnSpPr>
        <p:spPr>
          <a:xfrm>
            <a:off x="1067162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CE2EF2B8-FC49-439D-8DA7-85C80A32C2C1}"/>
              </a:ext>
            </a:extLst>
          </p:cNvPr>
          <p:cNvCxnSpPr>
            <a:cxnSpLocks/>
          </p:cNvCxnSpPr>
          <p:nvPr/>
        </p:nvCxnSpPr>
        <p:spPr>
          <a:xfrm>
            <a:off x="1056659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2833860B-2642-4881-B412-4140C141D22B}"/>
              </a:ext>
            </a:extLst>
          </p:cNvPr>
          <p:cNvCxnSpPr>
            <a:cxnSpLocks/>
          </p:cNvCxnSpPr>
          <p:nvPr/>
        </p:nvCxnSpPr>
        <p:spPr>
          <a:xfrm>
            <a:off x="1044786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8F7D10C5-2F44-4AE1-B460-D3876EF3E36F}"/>
              </a:ext>
            </a:extLst>
          </p:cNvPr>
          <p:cNvCxnSpPr>
            <a:cxnSpLocks/>
          </p:cNvCxnSpPr>
          <p:nvPr/>
        </p:nvCxnSpPr>
        <p:spPr>
          <a:xfrm>
            <a:off x="1078752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EA637011-6225-4306-922C-BAF6EC930C5C}"/>
              </a:ext>
            </a:extLst>
          </p:cNvPr>
          <p:cNvCxnSpPr>
            <a:cxnSpLocks/>
          </p:cNvCxnSpPr>
          <p:nvPr/>
        </p:nvCxnSpPr>
        <p:spPr>
          <a:xfrm>
            <a:off x="1088966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691E5849-9415-430B-A446-D1C86CED05F4}"/>
              </a:ext>
            </a:extLst>
          </p:cNvPr>
          <p:cNvCxnSpPr>
            <a:cxnSpLocks/>
          </p:cNvCxnSpPr>
          <p:nvPr/>
        </p:nvCxnSpPr>
        <p:spPr>
          <a:xfrm>
            <a:off x="1099868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9E9A751E-FAB1-4EB5-B89C-8395A936A56B}"/>
              </a:ext>
            </a:extLst>
          </p:cNvPr>
          <p:cNvCxnSpPr>
            <a:cxnSpLocks/>
          </p:cNvCxnSpPr>
          <p:nvPr/>
        </p:nvCxnSpPr>
        <p:spPr>
          <a:xfrm>
            <a:off x="1110770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9" name="Straight Arrow Connector 238">
            <a:extLst>
              <a:ext uri="{FF2B5EF4-FFF2-40B4-BE49-F238E27FC236}">
                <a16:creationId xmlns:a16="http://schemas.microsoft.com/office/drawing/2014/main" id="{F4485FDB-40F2-4043-95FC-7879170C8A7A}"/>
              </a:ext>
            </a:extLst>
          </p:cNvPr>
          <p:cNvCxnSpPr>
            <a:cxnSpLocks/>
          </p:cNvCxnSpPr>
          <p:nvPr/>
        </p:nvCxnSpPr>
        <p:spPr>
          <a:xfrm>
            <a:off x="1121672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20D0F51-BF05-41BA-A884-59FCC2918679}"/>
              </a:ext>
            </a:extLst>
          </p:cNvPr>
          <p:cNvCxnSpPr>
            <a:cxnSpLocks/>
          </p:cNvCxnSpPr>
          <p:nvPr/>
        </p:nvCxnSpPr>
        <p:spPr>
          <a:xfrm>
            <a:off x="1132574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5F822E5C-74E8-455D-B1E6-D7F1267D7B90}"/>
              </a:ext>
            </a:extLst>
          </p:cNvPr>
          <p:cNvCxnSpPr>
            <a:cxnSpLocks/>
          </p:cNvCxnSpPr>
          <p:nvPr/>
        </p:nvCxnSpPr>
        <p:spPr>
          <a:xfrm>
            <a:off x="1143476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959E8B9B-46CA-4128-AD89-ACA7D52B43FC}"/>
              </a:ext>
            </a:extLst>
          </p:cNvPr>
          <p:cNvCxnSpPr>
            <a:cxnSpLocks/>
          </p:cNvCxnSpPr>
          <p:nvPr/>
        </p:nvCxnSpPr>
        <p:spPr>
          <a:xfrm>
            <a:off x="1153870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52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4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4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4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4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4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46"/>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49"/>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4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48"/>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4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5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50"/>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5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51"/>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15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152"/>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15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153"/>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15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154"/>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15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155"/>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15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156"/>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15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159"/>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15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158"/>
                                        </p:tgtEl>
                                        <p:attrNameLst>
                                          <p:attrName>style.visibility</p:attrName>
                                        </p:attrNameLst>
                                      </p:cBhvr>
                                      <p:to>
                                        <p:strVal val="hidden"/>
                                      </p:to>
                                    </p:set>
                                  </p:childTnLst>
                                </p:cTn>
                              </p:par>
                              <p:par>
                                <p:cTn id="137" presetID="1" presetClass="entr" presetSubtype="0" fill="hold" nodeType="withEffect">
                                  <p:stCondLst>
                                    <p:cond delay="0"/>
                                  </p:stCondLst>
                                  <p:childTnLst>
                                    <p:set>
                                      <p:cBhvr>
                                        <p:cTn id="138" dur="1" fill="hold">
                                          <p:stCondLst>
                                            <p:cond delay="0"/>
                                          </p:stCondLst>
                                        </p:cTn>
                                        <p:tgtEl>
                                          <p:spTgt spid="15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157"/>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16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nodeType="clickEffect">
                                  <p:stCondLst>
                                    <p:cond delay="0"/>
                                  </p:stCondLst>
                                  <p:childTnLst>
                                    <p:set>
                                      <p:cBhvr>
                                        <p:cTn id="148" dur="1" fill="hold">
                                          <p:stCondLst>
                                            <p:cond delay="0"/>
                                          </p:stCondLst>
                                        </p:cTn>
                                        <p:tgtEl>
                                          <p:spTgt spid="160"/>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16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0"/>
                                          </p:stCondLst>
                                        </p:cTn>
                                        <p:tgtEl>
                                          <p:spTgt spid="161"/>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162"/>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162"/>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16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163"/>
                                        </p:tgtEl>
                                        <p:attrNameLst>
                                          <p:attrName>style.visibility</p:attrName>
                                        </p:attrNameLst>
                                      </p:cBhvr>
                                      <p:to>
                                        <p:strVal val="hidden"/>
                                      </p:to>
                                    </p:set>
                                  </p:childTnLst>
                                </p:cTn>
                              </p:par>
                              <p:par>
                                <p:cTn id="167" presetID="1" presetClass="entr" presetSubtype="0" fill="hold" nodeType="withEffect">
                                  <p:stCondLst>
                                    <p:cond delay="0"/>
                                  </p:stCondLst>
                                  <p:childTnLst>
                                    <p:set>
                                      <p:cBhvr>
                                        <p:cTn id="168" dur="1" fill="hold">
                                          <p:stCondLst>
                                            <p:cond delay="0"/>
                                          </p:stCondLst>
                                        </p:cTn>
                                        <p:tgtEl>
                                          <p:spTgt spid="164"/>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nodeType="clickEffect">
                                  <p:stCondLst>
                                    <p:cond delay="0"/>
                                  </p:stCondLst>
                                  <p:childTnLst>
                                    <p:set>
                                      <p:cBhvr>
                                        <p:cTn id="172" dur="1" fill="hold">
                                          <p:stCondLst>
                                            <p:cond delay="0"/>
                                          </p:stCondLst>
                                        </p:cTn>
                                        <p:tgtEl>
                                          <p:spTgt spid="164"/>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165"/>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165"/>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166"/>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nodeType="clickEffect">
                                  <p:stCondLst>
                                    <p:cond delay="0"/>
                                  </p:stCondLst>
                                  <p:childTnLst>
                                    <p:set>
                                      <p:cBhvr>
                                        <p:cTn id="184" dur="1" fill="hold">
                                          <p:stCondLst>
                                            <p:cond delay="0"/>
                                          </p:stCondLst>
                                        </p:cTn>
                                        <p:tgtEl>
                                          <p:spTgt spid="166"/>
                                        </p:tgtEl>
                                        <p:attrNameLst>
                                          <p:attrName>style.visibility</p:attrName>
                                        </p:attrNameLst>
                                      </p:cBhvr>
                                      <p:to>
                                        <p:strVal val="hidden"/>
                                      </p:to>
                                    </p:set>
                                  </p:childTnLst>
                                </p:cTn>
                              </p:par>
                              <p:par>
                                <p:cTn id="185" presetID="1" presetClass="entr" presetSubtype="0" fill="hold" nodeType="withEffect">
                                  <p:stCondLst>
                                    <p:cond delay="0"/>
                                  </p:stCondLst>
                                  <p:childTnLst>
                                    <p:set>
                                      <p:cBhvr>
                                        <p:cTn id="186" dur="1" fill="hold">
                                          <p:stCondLst>
                                            <p:cond delay="0"/>
                                          </p:stCondLst>
                                        </p:cTn>
                                        <p:tgtEl>
                                          <p:spTgt spid="169"/>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nodeType="clickEffect">
                                  <p:stCondLst>
                                    <p:cond delay="0"/>
                                  </p:stCondLst>
                                  <p:childTnLst>
                                    <p:set>
                                      <p:cBhvr>
                                        <p:cTn id="190" dur="1" fill="hold">
                                          <p:stCondLst>
                                            <p:cond delay="0"/>
                                          </p:stCondLst>
                                        </p:cTn>
                                        <p:tgtEl>
                                          <p:spTgt spid="169"/>
                                        </p:tgtEl>
                                        <p:attrNameLst>
                                          <p:attrName>style.visibility</p:attrName>
                                        </p:attrNameLst>
                                      </p:cBhvr>
                                      <p:to>
                                        <p:strVal val="hidden"/>
                                      </p:to>
                                    </p:set>
                                  </p:childTnLst>
                                </p:cTn>
                              </p:par>
                              <p:par>
                                <p:cTn id="191" presetID="1" presetClass="entr" presetSubtype="0" fill="hold" nodeType="withEffect">
                                  <p:stCondLst>
                                    <p:cond delay="0"/>
                                  </p:stCondLst>
                                  <p:childTnLst>
                                    <p:set>
                                      <p:cBhvr>
                                        <p:cTn id="192" dur="1" fill="hold">
                                          <p:stCondLst>
                                            <p:cond delay="0"/>
                                          </p:stCondLst>
                                        </p:cTn>
                                        <p:tgtEl>
                                          <p:spTgt spid="168"/>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nodeType="clickEffect">
                                  <p:stCondLst>
                                    <p:cond delay="0"/>
                                  </p:stCondLst>
                                  <p:childTnLst>
                                    <p:set>
                                      <p:cBhvr>
                                        <p:cTn id="196" dur="1" fill="hold">
                                          <p:stCondLst>
                                            <p:cond delay="0"/>
                                          </p:stCondLst>
                                        </p:cTn>
                                        <p:tgtEl>
                                          <p:spTgt spid="168"/>
                                        </p:tgtEl>
                                        <p:attrNameLst>
                                          <p:attrName>style.visibility</p:attrName>
                                        </p:attrNameLst>
                                      </p:cBhvr>
                                      <p:to>
                                        <p:strVal val="hidden"/>
                                      </p:to>
                                    </p:set>
                                  </p:childTnLst>
                                </p:cTn>
                              </p:par>
                              <p:par>
                                <p:cTn id="197" presetID="1" presetClass="entr" presetSubtype="0" fill="hold" nodeType="withEffect">
                                  <p:stCondLst>
                                    <p:cond delay="0"/>
                                  </p:stCondLst>
                                  <p:childTnLst>
                                    <p:set>
                                      <p:cBhvr>
                                        <p:cTn id="198" dur="1" fill="hold">
                                          <p:stCondLst>
                                            <p:cond delay="0"/>
                                          </p:stCondLst>
                                        </p:cTn>
                                        <p:tgtEl>
                                          <p:spTgt spid="167"/>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nodeType="clickEffect">
                                  <p:stCondLst>
                                    <p:cond delay="0"/>
                                  </p:stCondLst>
                                  <p:childTnLst>
                                    <p:set>
                                      <p:cBhvr>
                                        <p:cTn id="202" dur="1" fill="hold">
                                          <p:stCondLst>
                                            <p:cond delay="0"/>
                                          </p:stCondLst>
                                        </p:cTn>
                                        <p:tgtEl>
                                          <p:spTgt spid="167"/>
                                        </p:tgtEl>
                                        <p:attrNameLst>
                                          <p:attrName>style.visibility</p:attrName>
                                        </p:attrNameLst>
                                      </p:cBhvr>
                                      <p:to>
                                        <p:strVal val="hidden"/>
                                      </p:to>
                                    </p:set>
                                  </p:childTnLst>
                                </p:cTn>
                              </p:par>
                              <p:par>
                                <p:cTn id="203" presetID="1" presetClass="entr" presetSubtype="0" fill="hold" nodeType="withEffect">
                                  <p:stCondLst>
                                    <p:cond delay="0"/>
                                  </p:stCondLst>
                                  <p:childTnLst>
                                    <p:set>
                                      <p:cBhvr>
                                        <p:cTn id="204" dur="1" fill="hold">
                                          <p:stCondLst>
                                            <p:cond delay="0"/>
                                          </p:stCondLst>
                                        </p:cTn>
                                        <p:tgtEl>
                                          <p:spTgt spid="170"/>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170"/>
                                        </p:tgtEl>
                                        <p:attrNameLst>
                                          <p:attrName>style.visibility</p:attrName>
                                        </p:attrNameLst>
                                      </p:cBhvr>
                                      <p:to>
                                        <p:strVal val="hidden"/>
                                      </p:to>
                                    </p:set>
                                  </p:childTnLst>
                                </p:cTn>
                              </p:par>
                              <p:par>
                                <p:cTn id="209" presetID="1" presetClass="entr" presetSubtype="0" fill="hold" nodeType="withEffect">
                                  <p:stCondLst>
                                    <p:cond delay="0"/>
                                  </p:stCondLst>
                                  <p:childTnLst>
                                    <p:set>
                                      <p:cBhvr>
                                        <p:cTn id="210" dur="1" fill="hold">
                                          <p:stCondLst>
                                            <p:cond delay="0"/>
                                          </p:stCondLst>
                                        </p:cTn>
                                        <p:tgtEl>
                                          <p:spTgt spid="17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nodeType="clickEffect">
                                  <p:stCondLst>
                                    <p:cond delay="0"/>
                                  </p:stCondLst>
                                  <p:childTnLst>
                                    <p:set>
                                      <p:cBhvr>
                                        <p:cTn id="214" dur="1" fill="hold">
                                          <p:stCondLst>
                                            <p:cond delay="0"/>
                                          </p:stCondLst>
                                        </p:cTn>
                                        <p:tgtEl>
                                          <p:spTgt spid="171"/>
                                        </p:tgtEl>
                                        <p:attrNameLst>
                                          <p:attrName>style.visibility</p:attrName>
                                        </p:attrNameLst>
                                      </p:cBhvr>
                                      <p:to>
                                        <p:strVal val="hidden"/>
                                      </p:to>
                                    </p:set>
                                  </p:childTnLst>
                                </p:cTn>
                              </p:par>
                              <p:par>
                                <p:cTn id="215" presetID="1" presetClass="entr" presetSubtype="0" fill="hold" nodeType="withEffect">
                                  <p:stCondLst>
                                    <p:cond delay="0"/>
                                  </p:stCondLst>
                                  <p:childTnLst>
                                    <p:set>
                                      <p:cBhvr>
                                        <p:cTn id="216" dur="1" fill="hold">
                                          <p:stCondLst>
                                            <p:cond delay="0"/>
                                          </p:stCondLst>
                                        </p:cTn>
                                        <p:tgtEl>
                                          <p:spTgt spid="172"/>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nodeType="clickEffect">
                                  <p:stCondLst>
                                    <p:cond delay="0"/>
                                  </p:stCondLst>
                                  <p:childTnLst>
                                    <p:set>
                                      <p:cBhvr>
                                        <p:cTn id="220" dur="1" fill="hold">
                                          <p:stCondLst>
                                            <p:cond delay="0"/>
                                          </p:stCondLst>
                                        </p:cTn>
                                        <p:tgtEl>
                                          <p:spTgt spid="172"/>
                                        </p:tgtEl>
                                        <p:attrNameLst>
                                          <p:attrName>style.visibility</p:attrName>
                                        </p:attrNameLst>
                                      </p:cBhvr>
                                      <p:to>
                                        <p:strVal val="hidden"/>
                                      </p:to>
                                    </p:set>
                                  </p:childTnLst>
                                </p:cTn>
                              </p:par>
                              <p:par>
                                <p:cTn id="221" presetID="1" presetClass="entr" presetSubtype="0" fill="hold" nodeType="withEffect">
                                  <p:stCondLst>
                                    <p:cond delay="0"/>
                                  </p:stCondLst>
                                  <p:childTnLst>
                                    <p:set>
                                      <p:cBhvr>
                                        <p:cTn id="222" dur="1" fill="hold">
                                          <p:stCondLst>
                                            <p:cond delay="0"/>
                                          </p:stCondLst>
                                        </p:cTn>
                                        <p:tgtEl>
                                          <p:spTgt spid="173"/>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173"/>
                                        </p:tgtEl>
                                        <p:attrNameLst>
                                          <p:attrName>style.visibility</p:attrName>
                                        </p:attrNameLst>
                                      </p:cBhvr>
                                      <p:to>
                                        <p:strVal val="hidden"/>
                                      </p:to>
                                    </p:set>
                                  </p:childTnLst>
                                </p:cTn>
                              </p:par>
                              <p:par>
                                <p:cTn id="227" presetID="1" presetClass="entr" presetSubtype="0" fill="hold" nodeType="withEffect">
                                  <p:stCondLst>
                                    <p:cond delay="0"/>
                                  </p:stCondLst>
                                  <p:childTnLst>
                                    <p:set>
                                      <p:cBhvr>
                                        <p:cTn id="228" dur="1" fill="hold">
                                          <p:stCondLst>
                                            <p:cond delay="0"/>
                                          </p:stCondLst>
                                        </p:cTn>
                                        <p:tgtEl>
                                          <p:spTgt spid="174"/>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nodeType="clickEffect">
                                  <p:stCondLst>
                                    <p:cond delay="0"/>
                                  </p:stCondLst>
                                  <p:childTnLst>
                                    <p:set>
                                      <p:cBhvr>
                                        <p:cTn id="232" dur="1" fill="hold">
                                          <p:stCondLst>
                                            <p:cond delay="0"/>
                                          </p:stCondLst>
                                        </p:cTn>
                                        <p:tgtEl>
                                          <p:spTgt spid="174"/>
                                        </p:tgtEl>
                                        <p:attrNameLst>
                                          <p:attrName>style.visibility</p:attrName>
                                        </p:attrNameLst>
                                      </p:cBhvr>
                                      <p:to>
                                        <p:strVal val="hidden"/>
                                      </p:to>
                                    </p:set>
                                  </p:childTnLst>
                                </p:cTn>
                              </p:par>
                              <p:par>
                                <p:cTn id="233" presetID="1" presetClass="entr" presetSubtype="0" fill="hold" nodeType="withEffect">
                                  <p:stCondLst>
                                    <p:cond delay="0"/>
                                  </p:stCondLst>
                                  <p:childTnLst>
                                    <p:set>
                                      <p:cBhvr>
                                        <p:cTn id="234" dur="1" fill="hold">
                                          <p:stCondLst>
                                            <p:cond delay="0"/>
                                          </p:stCondLst>
                                        </p:cTn>
                                        <p:tgtEl>
                                          <p:spTgt spid="17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nodeType="clickEffect">
                                  <p:stCondLst>
                                    <p:cond delay="0"/>
                                  </p:stCondLst>
                                  <p:childTnLst>
                                    <p:set>
                                      <p:cBhvr>
                                        <p:cTn id="238" dur="1" fill="hold">
                                          <p:stCondLst>
                                            <p:cond delay="0"/>
                                          </p:stCondLst>
                                        </p:cTn>
                                        <p:tgtEl>
                                          <p:spTgt spid="175"/>
                                        </p:tgtEl>
                                        <p:attrNameLst>
                                          <p:attrName>style.visibility</p:attrName>
                                        </p:attrNameLst>
                                      </p:cBhvr>
                                      <p:to>
                                        <p:strVal val="hidden"/>
                                      </p:to>
                                    </p:set>
                                  </p:childTnLst>
                                </p:cTn>
                              </p:par>
                              <p:par>
                                <p:cTn id="239" presetID="1" presetClass="entr" presetSubtype="0" fill="hold" nodeType="withEffect">
                                  <p:stCondLst>
                                    <p:cond delay="0"/>
                                  </p:stCondLst>
                                  <p:childTnLst>
                                    <p:set>
                                      <p:cBhvr>
                                        <p:cTn id="240" dur="1" fill="hold">
                                          <p:stCondLst>
                                            <p:cond delay="0"/>
                                          </p:stCondLst>
                                        </p:cTn>
                                        <p:tgtEl>
                                          <p:spTgt spid="176"/>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nodeType="clickEffect">
                                  <p:stCondLst>
                                    <p:cond delay="0"/>
                                  </p:stCondLst>
                                  <p:childTnLst>
                                    <p:set>
                                      <p:cBhvr>
                                        <p:cTn id="244" dur="1" fill="hold">
                                          <p:stCondLst>
                                            <p:cond delay="0"/>
                                          </p:stCondLst>
                                        </p:cTn>
                                        <p:tgtEl>
                                          <p:spTgt spid="176"/>
                                        </p:tgtEl>
                                        <p:attrNameLst>
                                          <p:attrName>style.visibility</p:attrName>
                                        </p:attrNameLst>
                                      </p:cBhvr>
                                      <p:to>
                                        <p:strVal val="hidden"/>
                                      </p:to>
                                    </p:set>
                                  </p:childTnLst>
                                </p:cTn>
                              </p:par>
                              <p:par>
                                <p:cTn id="245" presetID="1" presetClass="entr" presetSubtype="0" fill="hold" nodeType="withEffect">
                                  <p:stCondLst>
                                    <p:cond delay="0"/>
                                  </p:stCondLst>
                                  <p:childTnLst>
                                    <p:set>
                                      <p:cBhvr>
                                        <p:cTn id="246" dur="1" fill="hold">
                                          <p:stCondLst>
                                            <p:cond delay="0"/>
                                          </p:stCondLst>
                                        </p:cTn>
                                        <p:tgtEl>
                                          <p:spTgt spid="179"/>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nodeType="clickEffect">
                                  <p:stCondLst>
                                    <p:cond delay="0"/>
                                  </p:stCondLst>
                                  <p:childTnLst>
                                    <p:set>
                                      <p:cBhvr>
                                        <p:cTn id="250" dur="1" fill="hold">
                                          <p:stCondLst>
                                            <p:cond delay="0"/>
                                          </p:stCondLst>
                                        </p:cTn>
                                        <p:tgtEl>
                                          <p:spTgt spid="179"/>
                                        </p:tgtEl>
                                        <p:attrNameLst>
                                          <p:attrName>style.visibility</p:attrName>
                                        </p:attrNameLst>
                                      </p:cBhvr>
                                      <p:to>
                                        <p:strVal val="hidden"/>
                                      </p:to>
                                    </p:set>
                                  </p:childTnLst>
                                </p:cTn>
                              </p:par>
                              <p:par>
                                <p:cTn id="251" presetID="1" presetClass="entr" presetSubtype="0" fill="hold" nodeType="withEffect">
                                  <p:stCondLst>
                                    <p:cond delay="0"/>
                                  </p:stCondLst>
                                  <p:childTnLst>
                                    <p:set>
                                      <p:cBhvr>
                                        <p:cTn id="252" dur="1" fill="hold">
                                          <p:stCondLst>
                                            <p:cond delay="0"/>
                                          </p:stCondLst>
                                        </p:cTn>
                                        <p:tgtEl>
                                          <p:spTgt spid="178"/>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nodeType="clickEffect">
                                  <p:stCondLst>
                                    <p:cond delay="0"/>
                                  </p:stCondLst>
                                  <p:childTnLst>
                                    <p:set>
                                      <p:cBhvr>
                                        <p:cTn id="256" dur="1" fill="hold">
                                          <p:stCondLst>
                                            <p:cond delay="0"/>
                                          </p:stCondLst>
                                        </p:cTn>
                                        <p:tgtEl>
                                          <p:spTgt spid="178"/>
                                        </p:tgtEl>
                                        <p:attrNameLst>
                                          <p:attrName>style.visibility</p:attrName>
                                        </p:attrNameLst>
                                      </p:cBhvr>
                                      <p:to>
                                        <p:strVal val="hidden"/>
                                      </p:to>
                                    </p:set>
                                  </p:childTnLst>
                                </p:cTn>
                              </p:par>
                              <p:par>
                                <p:cTn id="257" presetID="1" presetClass="entr" presetSubtype="0" fill="hold" nodeType="withEffect">
                                  <p:stCondLst>
                                    <p:cond delay="0"/>
                                  </p:stCondLst>
                                  <p:childTnLst>
                                    <p:set>
                                      <p:cBhvr>
                                        <p:cTn id="258" dur="1" fill="hold">
                                          <p:stCondLst>
                                            <p:cond delay="0"/>
                                          </p:stCondLst>
                                        </p:cTn>
                                        <p:tgtEl>
                                          <p:spTgt spid="177"/>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nodeType="clickEffect">
                                  <p:stCondLst>
                                    <p:cond delay="0"/>
                                  </p:stCondLst>
                                  <p:childTnLst>
                                    <p:set>
                                      <p:cBhvr>
                                        <p:cTn id="262" dur="1" fill="hold">
                                          <p:stCondLst>
                                            <p:cond delay="0"/>
                                          </p:stCondLst>
                                        </p:cTn>
                                        <p:tgtEl>
                                          <p:spTgt spid="177"/>
                                        </p:tgtEl>
                                        <p:attrNameLst>
                                          <p:attrName>style.visibility</p:attrName>
                                        </p:attrNameLst>
                                      </p:cBhvr>
                                      <p:to>
                                        <p:strVal val="hidden"/>
                                      </p:to>
                                    </p:set>
                                  </p:childTnLst>
                                </p:cTn>
                              </p:par>
                              <p:par>
                                <p:cTn id="263" presetID="1" presetClass="entr" presetSubtype="0" fill="hold" nodeType="withEffect">
                                  <p:stCondLst>
                                    <p:cond delay="0"/>
                                  </p:stCondLst>
                                  <p:childTnLst>
                                    <p:set>
                                      <p:cBhvr>
                                        <p:cTn id="264" dur="1" fill="hold">
                                          <p:stCondLst>
                                            <p:cond delay="0"/>
                                          </p:stCondLst>
                                        </p:cTn>
                                        <p:tgtEl>
                                          <p:spTgt spid="180"/>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nodeType="clickEffect">
                                  <p:stCondLst>
                                    <p:cond delay="0"/>
                                  </p:stCondLst>
                                  <p:childTnLst>
                                    <p:set>
                                      <p:cBhvr>
                                        <p:cTn id="268" dur="1" fill="hold">
                                          <p:stCondLst>
                                            <p:cond delay="0"/>
                                          </p:stCondLst>
                                        </p:cTn>
                                        <p:tgtEl>
                                          <p:spTgt spid="180"/>
                                        </p:tgtEl>
                                        <p:attrNameLst>
                                          <p:attrName>style.visibility</p:attrName>
                                        </p:attrNameLst>
                                      </p:cBhvr>
                                      <p:to>
                                        <p:strVal val="hidden"/>
                                      </p:to>
                                    </p:set>
                                  </p:childTnLst>
                                </p:cTn>
                              </p:par>
                              <p:par>
                                <p:cTn id="269" presetID="1" presetClass="entr" presetSubtype="0" fill="hold" nodeType="withEffect">
                                  <p:stCondLst>
                                    <p:cond delay="0"/>
                                  </p:stCondLst>
                                  <p:childTnLst>
                                    <p:set>
                                      <p:cBhvr>
                                        <p:cTn id="270" dur="1" fill="hold">
                                          <p:stCondLst>
                                            <p:cond delay="0"/>
                                          </p:stCondLst>
                                        </p:cTn>
                                        <p:tgtEl>
                                          <p:spTgt spid="181"/>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nodeType="clickEffect">
                                  <p:stCondLst>
                                    <p:cond delay="0"/>
                                  </p:stCondLst>
                                  <p:childTnLst>
                                    <p:set>
                                      <p:cBhvr>
                                        <p:cTn id="274" dur="1" fill="hold">
                                          <p:stCondLst>
                                            <p:cond delay="0"/>
                                          </p:stCondLst>
                                        </p:cTn>
                                        <p:tgtEl>
                                          <p:spTgt spid="181"/>
                                        </p:tgtEl>
                                        <p:attrNameLst>
                                          <p:attrName>style.visibility</p:attrName>
                                        </p:attrNameLst>
                                      </p:cBhvr>
                                      <p:to>
                                        <p:strVal val="hidden"/>
                                      </p:to>
                                    </p:set>
                                  </p:childTnLst>
                                </p:cTn>
                              </p:par>
                              <p:par>
                                <p:cTn id="275" presetID="1" presetClass="entr" presetSubtype="0" fill="hold" nodeType="withEffect">
                                  <p:stCondLst>
                                    <p:cond delay="0"/>
                                  </p:stCondLst>
                                  <p:childTnLst>
                                    <p:set>
                                      <p:cBhvr>
                                        <p:cTn id="276" dur="1" fill="hold">
                                          <p:stCondLst>
                                            <p:cond delay="0"/>
                                          </p:stCondLst>
                                        </p:cTn>
                                        <p:tgtEl>
                                          <p:spTgt spid="182"/>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nodeType="clickEffect">
                                  <p:stCondLst>
                                    <p:cond delay="0"/>
                                  </p:stCondLst>
                                  <p:childTnLst>
                                    <p:set>
                                      <p:cBhvr>
                                        <p:cTn id="280" dur="1" fill="hold">
                                          <p:stCondLst>
                                            <p:cond delay="0"/>
                                          </p:stCondLst>
                                        </p:cTn>
                                        <p:tgtEl>
                                          <p:spTgt spid="182"/>
                                        </p:tgtEl>
                                        <p:attrNameLst>
                                          <p:attrName>style.visibility</p:attrName>
                                        </p:attrNameLst>
                                      </p:cBhvr>
                                      <p:to>
                                        <p:strVal val="hidden"/>
                                      </p:to>
                                    </p:set>
                                  </p:childTnLst>
                                </p:cTn>
                              </p:par>
                              <p:par>
                                <p:cTn id="281" presetID="1" presetClass="entr" presetSubtype="0" fill="hold" nodeType="withEffect">
                                  <p:stCondLst>
                                    <p:cond delay="0"/>
                                  </p:stCondLst>
                                  <p:childTnLst>
                                    <p:set>
                                      <p:cBhvr>
                                        <p:cTn id="282" dur="1" fill="hold">
                                          <p:stCondLst>
                                            <p:cond delay="0"/>
                                          </p:stCondLst>
                                        </p:cTn>
                                        <p:tgtEl>
                                          <p:spTgt spid="183"/>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nodeType="clickEffect">
                                  <p:stCondLst>
                                    <p:cond delay="0"/>
                                  </p:stCondLst>
                                  <p:childTnLst>
                                    <p:set>
                                      <p:cBhvr>
                                        <p:cTn id="286" dur="1" fill="hold">
                                          <p:stCondLst>
                                            <p:cond delay="0"/>
                                          </p:stCondLst>
                                        </p:cTn>
                                        <p:tgtEl>
                                          <p:spTgt spid="183"/>
                                        </p:tgtEl>
                                        <p:attrNameLst>
                                          <p:attrName>style.visibility</p:attrName>
                                        </p:attrNameLst>
                                      </p:cBhvr>
                                      <p:to>
                                        <p:strVal val="hidden"/>
                                      </p:to>
                                    </p:set>
                                  </p:childTnLst>
                                </p:cTn>
                              </p:par>
                              <p:par>
                                <p:cTn id="287" presetID="1" presetClass="entr" presetSubtype="0" fill="hold" nodeType="withEffect">
                                  <p:stCondLst>
                                    <p:cond delay="0"/>
                                  </p:stCondLst>
                                  <p:childTnLst>
                                    <p:set>
                                      <p:cBhvr>
                                        <p:cTn id="288" dur="1" fill="hold">
                                          <p:stCondLst>
                                            <p:cond delay="0"/>
                                          </p:stCondLst>
                                        </p:cTn>
                                        <p:tgtEl>
                                          <p:spTgt spid="184"/>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nodeType="clickEffect">
                                  <p:stCondLst>
                                    <p:cond delay="0"/>
                                  </p:stCondLst>
                                  <p:childTnLst>
                                    <p:set>
                                      <p:cBhvr>
                                        <p:cTn id="292" dur="1" fill="hold">
                                          <p:stCondLst>
                                            <p:cond delay="0"/>
                                          </p:stCondLst>
                                        </p:cTn>
                                        <p:tgtEl>
                                          <p:spTgt spid="184"/>
                                        </p:tgtEl>
                                        <p:attrNameLst>
                                          <p:attrName>style.visibility</p:attrName>
                                        </p:attrNameLst>
                                      </p:cBhvr>
                                      <p:to>
                                        <p:strVal val="hidden"/>
                                      </p:to>
                                    </p:set>
                                  </p:childTnLst>
                                </p:cTn>
                              </p:par>
                              <p:par>
                                <p:cTn id="293" presetID="1" presetClass="entr" presetSubtype="0" fill="hold" nodeType="withEffect">
                                  <p:stCondLst>
                                    <p:cond delay="0"/>
                                  </p:stCondLst>
                                  <p:childTnLst>
                                    <p:set>
                                      <p:cBhvr>
                                        <p:cTn id="294" dur="1" fill="hold">
                                          <p:stCondLst>
                                            <p:cond delay="0"/>
                                          </p:stCondLst>
                                        </p:cTn>
                                        <p:tgtEl>
                                          <p:spTgt spid="185"/>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nodeType="clickEffect">
                                  <p:stCondLst>
                                    <p:cond delay="0"/>
                                  </p:stCondLst>
                                  <p:childTnLst>
                                    <p:set>
                                      <p:cBhvr>
                                        <p:cTn id="298" dur="1" fill="hold">
                                          <p:stCondLst>
                                            <p:cond delay="0"/>
                                          </p:stCondLst>
                                        </p:cTn>
                                        <p:tgtEl>
                                          <p:spTgt spid="185"/>
                                        </p:tgtEl>
                                        <p:attrNameLst>
                                          <p:attrName>style.visibility</p:attrName>
                                        </p:attrNameLst>
                                      </p:cBhvr>
                                      <p:to>
                                        <p:strVal val="hidden"/>
                                      </p:to>
                                    </p:set>
                                  </p:childTnLst>
                                </p:cTn>
                              </p:par>
                              <p:par>
                                <p:cTn id="299" presetID="1" presetClass="entr" presetSubtype="0" fill="hold" nodeType="withEffect">
                                  <p:stCondLst>
                                    <p:cond delay="0"/>
                                  </p:stCondLst>
                                  <p:childTnLst>
                                    <p:set>
                                      <p:cBhvr>
                                        <p:cTn id="300" dur="1" fill="hold">
                                          <p:stCondLst>
                                            <p:cond delay="0"/>
                                          </p:stCondLst>
                                        </p:cTn>
                                        <p:tgtEl>
                                          <p:spTgt spid="186"/>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nodeType="clickEffect">
                                  <p:stCondLst>
                                    <p:cond delay="0"/>
                                  </p:stCondLst>
                                  <p:childTnLst>
                                    <p:set>
                                      <p:cBhvr>
                                        <p:cTn id="304" dur="1" fill="hold">
                                          <p:stCondLst>
                                            <p:cond delay="0"/>
                                          </p:stCondLst>
                                        </p:cTn>
                                        <p:tgtEl>
                                          <p:spTgt spid="186"/>
                                        </p:tgtEl>
                                        <p:attrNameLst>
                                          <p:attrName>style.visibility</p:attrName>
                                        </p:attrNameLst>
                                      </p:cBhvr>
                                      <p:to>
                                        <p:strVal val="hidden"/>
                                      </p:to>
                                    </p:set>
                                  </p:childTnLst>
                                </p:cTn>
                              </p:par>
                              <p:par>
                                <p:cTn id="305" presetID="1" presetClass="entr" presetSubtype="0" fill="hold" nodeType="withEffect">
                                  <p:stCondLst>
                                    <p:cond delay="0"/>
                                  </p:stCondLst>
                                  <p:childTnLst>
                                    <p:set>
                                      <p:cBhvr>
                                        <p:cTn id="306" dur="1" fill="hold">
                                          <p:stCondLst>
                                            <p:cond delay="0"/>
                                          </p:stCondLst>
                                        </p:cTn>
                                        <p:tgtEl>
                                          <p:spTgt spid="189"/>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nodeType="clickEffect">
                                  <p:stCondLst>
                                    <p:cond delay="0"/>
                                  </p:stCondLst>
                                  <p:childTnLst>
                                    <p:set>
                                      <p:cBhvr>
                                        <p:cTn id="310" dur="1" fill="hold">
                                          <p:stCondLst>
                                            <p:cond delay="0"/>
                                          </p:stCondLst>
                                        </p:cTn>
                                        <p:tgtEl>
                                          <p:spTgt spid="189"/>
                                        </p:tgtEl>
                                        <p:attrNameLst>
                                          <p:attrName>style.visibility</p:attrName>
                                        </p:attrNameLst>
                                      </p:cBhvr>
                                      <p:to>
                                        <p:strVal val="hidden"/>
                                      </p:to>
                                    </p:set>
                                  </p:childTnLst>
                                </p:cTn>
                              </p:par>
                              <p:par>
                                <p:cTn id="311" presetID="1" presetClass="entr" presetSubtype="0" fill="hold" nodeType="withEffect">
                                  <p:stCondLst>
                                    <p:cond delay="0"/>
                                  </p:stCondLst>
                                  <p:childTnLst>
                                    <p:set>
                                      <p:cBhvr>
                                        <p:cTn id="312" dur="1" fill="hold">
                                          <p:stCondLst>
                                            <p:cond delay="0"/>
                                          </p:stCondLst>
                                        </p:cTn>
                                        <p:tgtEl>
                                          <p:spTgt spid="188"/>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nodeType="clickEffect">
                                  <p:stCondLst>
                                    <p:cond delay="0"/>
                                  </p:stCondLst>
                                  <p:childTnLst>
                                    <p:set>
                                      <p:cBhvr>
                                        <p:cTn id="316" dur="1" fill="hold">
                                          <p:stCondLst>
                                            <p:cond delay="0"/>
                                          </p:stCondLst>
                                        </p:cTn>
                                        <p:tgtEl>
                                          <p:spTgt spid="188"/>
                                        </p:tgtEl>
                                        <p:attrNameLst>
                                          <p:attrName>style.visibility</p:attrName>
                                        </p:attrNameLst>
                                      </p:cBhvr>
                                      <p:to>
                                        <p:strVal val="hidden"/>
                                      </p:to>
                                    </p:set>
                                  </p:childTnLst>
                                </p:cTn>
                              </p:par>
                              <p:par>
                                <p:cTn id="317" presetID="1" presetClass="entr" presetSubtype="0" fill="hold" nodeType="withEffect">
                                  <p:stCondLst>
                                    <p:cond delay="0"/>
                                  </p:stCondLst>
                                  <p:childTnLst>
                                    <p:set>
                                      <p:cBhvr>
                                        <p:cTn id="318" dur="1" fill="hold">
                                          <p:stCondLst>
                                            <p:cond delay="0"/>
                                          </p:stCondLst>
                                        </p:cTn>
                                        <p:tgtEl>
                                          <p:spTgt spid="187"/>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nodeType="clickEffect">
                                  <p:stCondLst>
                                    <p:cond delay="0"/>
                                  </p:stCondLst>
                                  <p:childTnLst>
                                    <p:set>
                                      <p:cBhvr>
                                        <p:cTn id="322" dur="1" fill="hold">
                                          <p:stCondLst>
                                            <p:cond delay="0"/>
                                          </p:stCondLst>
                                        </p:cTn>
                                        <p:tgtEl>
                                          <p:spTgt spid="187"/>
                                        </p:tgtEl>
                                        <p:attrNameLst>
                                          <p:attrName>style.visibility</p:attrName>
                                        </p:attrNameLst>
                                      </p:cBhvr>
                                      <p:to>
                                        <p:strVal val="hidden"/>
                                      </p:to>
                                    </p:set>
                                  </p:childTnLst>
                                </p:cTn>
                              </p:par>
                              <p:par>
                                <p:cTn id="323" presetID="1" presetClass="entr" presetSubtype="0" fill="hold" nodeType="withEffect">
                                  <p:stCondLst>
                                    <p:cond delay="0"/>
                                  </p:stCondLst>
                                  <p:childTnLst>
                                    <p:set>
                                      <p:cBhvr>
                                        <p:cTn id="324" dur="1" fill="hold">
                                          <p:stCondLst>
                                            <p:cond delay="0"/>
                                          </p:stCondLst>
                                        </p:cTn>
                                        <p:tgtEl>
                                          <p:spTgt spid="190"/>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nodeType="clickEffect">
                                  <p:stCondLst>
                                    <p:cond delay="0"/>
                                  </p:stCondLst>
                                  <p:childTnLst>
                                    <p:set>
                                      <p:cBhvr>
                                        <p:cTn id="328" dur="1" fill="hold">
                                          <p:stCondLst>
                                            <p:cond delay="0"/>
                                          </p:stCondLst>
                                        </p:cTn>
                                        <p:tgtEl>
                                          <p:spTgt spid="190"/>
                                        </p:tgtEl>
                                        <p:attrNameLst>
                                          <p:attrName>style.visibility</p:attrName>
                                        </p:attrNameLst>
                                      </p:cBhvr>
                                      <p:to>
                                        <p:strVal val="hidden"/>
                                      </p:to>
                                    </p:set>
                                  </p:childTnLst>
                                </p:cTn>
                              </p:par>
                              <p:par>
                                <p:cTn id="329" presetID="1" presetClass="entr" presetSubtype="0" fill="hold" nodeType="withEffect">
                                  <p:stCondLst>
                                    <p:cond delay="0"/>
                                  </p:stCondLst>
                                  <p:childTnLst>
                                    <p:set>
                                      <p:cBhvr>
                                        <p:cTn id="330" dur="1" fill="hold">
                                          <p:stCondLst>
                                            <p:cond delay="0"/>
                                          </p:stCondLst>
                                        </p:cTn>
                                        <p:tgtEl>
                                          <p:spTgt spid="191"/>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nodeType="clickEffect">
                                  <p:stCondLst>
                                    <p:cond delay="0"/>
                                  </p:stCondLst>
                                  <p:childTnLst>
                                    <p:set>
                                      <p:cBhvr>
                                        <p:cTn id="334" dur="1" fill="hold">
                                          <p:stCondLst>
                                            <p:cond delay="0"/>
                                          </p:stCondLst>
                                        </p:cTn>
                                        <p:tgtEl>
                                          <p:spTgt spid="191"/>
                                        </p:tgtEl>
                                        <p:attrNameLst>
                                          <p:attrName>style.visibility</p:attrName>
                                        </p:attrNameLst>
                                      </p:cBhvr>
                                      <p:to>
                                        <p:strVal val="hidden"/>
                                      </p:to>
                                    </p:set>
                                  </p:childTnLst>
                                </p:cTn>
                              </p:par>
                              <p:par>
                                <p:cTn id="335" presetID="1" presetClass="entr" presetSubtype="0" fill="hold" nodeType="withEffect">
                                  <p:stCondLst>
                                    <p:cond delay="0"/>
                                  </p:stCondLst>
                                  <p:childTnLst>
                                    <p:set>
                                      <p:cBhvr>
                                        <p:cTn id="336" dur="1" fill="hold">
                                          <p:stCondLst>
                                            <p:cond delay="0"/>
                                          </p:stCondLst>
                                        </p:cTn>
                                        <p:tgtEl>
                                          <p:spTgt spid="192"/>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nodeType="clickEffect">
                                  <p:stCondLst>
                                    <p:cond delay="0"/>
                                  </p:stCondLst>
                                  <p:childTnLst>
                                    <p:set>
                                      <p:cBhvr>
                                        <p:cTn id="340" dur="1" fill="hold">
                                          <p:stCondLst>
                                            <p:cond delay="0"/>
                                          </p:stCondLst>
                                        </p:cTn>
                                        <p:tgtEl>
                                          <p:spTgt spid="192"/>
                                        </p:tgtEl>
                                        <p:attrNameLst>
                                          <p:attrName>style.visibility</p:attrName>
                                        </p:attrNameLst>
                                      </p:cBhvr>
                                      <p:to>
                                        <p:strVal val="hidden"/>
                                      </p:to>
                                    </p:set>
                                  </p:childTnLst>
                                </p:cTn>
                              </p:par>
                              <p:par>
                                <p:cTn id="341" presetID="1" presetClass="entr" presetSubtype="0" fill="hold" nodeType="withEffect">
                                  <p:stCondLst>
                                    <p:cond delay="0"/>
                                  </p:stCondLst>
                                  <p:childTnLst>
                                    <p:set>
                                      <p:cBhvr>
                                        <p:cTn id="342" dur="1" fill="hold">
                                          <p:stCondLst>
                                            <p:cond delay="0"/>
                                          </p:stCondLst>
                                        </p:cTn>
                                        <p:tgtEl>
                                          <p:spTgt spid="193"/>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nodeType="clickEffect">
                                  <p:stCondLst>
                                    <p:cond delay="0"/>
                                  </p:stCondLst>
                                  <p:childTnLst>
                                    <p:set>
                                      <p:cBhvr>
                                        <p:cTn id="346" dur="1" fill="hold">
                                          <p:stCondLst>
                                            <p:cond delay="0"/>
                                          </p:stCondLst>
                                        </p:cTn>
                                        <p:tgtEl>
                                          <p:spTgt spid="193"/>
                                        </p:tgtEl>
                                        <p:attrNameLst>
                                          <p:attrName>style.visibility</p:attrName>
                                        </p:attrNameLst>
                                      </p:cBhvr>
                                      <p:to>
                                        <p:strVal val="hidden"/>
                                      </p:to>
                                    </p:set>
                                  </p:childTnLst>
                                </p:cTn>
                              </p:par>
                              <p:par>
                                <p:cTn id="347" presetID="1" presetClass="entr" presetSubtype="0" fill="hold" nodeType="withEffect">
                                  <p:stCondLst>
                                    <p:cond delay="0"/>
                                  </p:stCondLst>
                                  <p:childTnLst>
                                    <p:set>
                                      <p:cBhvr>
                                        <p:cTn id="348" dur="1" fill="hold">
                                          <p:stCondLst>
                                            <p:cond delay="0"/>
                                          </p:stCondLst>
                                        </p:cTn>
                                        <p:tgtEl>
                                          <p:spTgt spid="194"/>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nodeType="clickEffect">
                                  <p:stCondLst>
                                    <p:cond delay="0"/>
                                  </p:stCondLst>
                                  <p:childTnLst>
                                    <p:set>
                                      <p:cBhvr>
                                        <p:cTn id="352" dur="1" fill="hold">
                                          <p:stCondLst>
                                            <p:cond delay="0"/>
                                          </p:stCondLst>
                                        </p:cTn>
                                        <p:tgtEl>
                                          <p:spTgt spid="194"/>
                                        </p:tgtEl>
                                        <p:attrNameLst>
                                          <p:attrName>style.visibility</p:attrName>
                                        </p:attrNameLst>
                                      </p:cBhvr>
                                      <p:to>
                                        <p:strVal val="hidden"/>
                                      </p:to>
                                    </p:set>
                                  </p:childTnLst>
                                </p:cTn>
                              </p:par>
                              <p:par>
                                <p:cTn id="353" presetID="1" presetClass="entr" presetSubtype="0" fill="hold" nodeType="withEffect">
                                  <p:stCondLst>
                                    <p:cond delay="0"/>
                                  </p:stCondLst>
                                  <p:childTnLst>
                                    <p:set>
                                      <p:cBhvr>
                                        <p:cTn id="354" dur="1" fill="hold">
                                          <p:stCondLst>
                                            <p:cond delay="0"/>
                                          </p:stCondLst>
                                        </p:cTn>
                                        <p:tgtEl>
                                          <p:spTgt spid="195"/>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nodeType="clickEffect">
                                  <p:stCondLst>
                                    <p:cond delay="0"/>
                                  </p:stCondLst>
                                  <p:childTnLst>
                                    <p:set>
                                      <p:cBhvr>
                                        <p:cTn id="358" dur="1" fill="hold">
                                          <p:stCondLst>
                                            <p:cond delay="0"/>
                                          </p:stCondLst>
                                        </p:cTn>
                                        <p:tgtEl>
                                          <p:spTgt spid="195"/>
                                        </p:tgtEl>
                                        <p:attrNameLst>
                                          <p:attrName>style.visibility</p:attrName>
                                        </p:attrNameLst>
                                      </p:cBhvr>
                                      <p:to>
                                        <p:strVal val="hidden"/>
                                      </p:to>
                                    </p:set>
                                  </p:childTnLst>
                                </p:cTn>
                              </p:par>
                              <p:par>
                                <p:cTn id="359" presetID="1" presetClass="entr" presetSubtype="0" fill="hold" nodeType="withEffect">
                                  <p:stCondLst>
                                    <p:cond delay="0"/>
                                  </p:stCondLst>
                                  <p:childTnLst>
                                    <p:set>
                                      <p:cBhvr>
                                        <p:cTn id="360" dur="1" fill="hold">
                                          <p:stCondLst>
                                            <p:cond delay="0"/>
                                          </p:stCondLst>
                                        </p:cTn>
                                        <p:tgtEl>
                                          <p:spTgt spid="196"/>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nodeType="clickEffect">
                                  <p:stCondLst>
                                    <p:cond delay="0"/>
                                  </p:stCondLst>
                                  <p:childTnLst>
                                    <p:set>
                                      <p:cBhvr>
                                        <p:cTn id="364" dur="1" fill="hold">
                                          <p:stCondLst>
                                            <p:cond delay="0"/>
                                          </p:stCondLst>
                                        </p:cTn>
                                        <p:tgtEl>
                                          <p:spTgt spid="196"/>
                                        </p:tgtEl>
                                        <p:attrNameLst>
                                          <p:attrName>style.visibility</p:attrName>
                                        </p:attrNameLst>
                                      </p:cBhvr>
                                      <p:to>
                                        <p:strVal val="hidden"/>
                                      </p:to>
                                    </p:set>
                                  </p:childTnLst>
                                </p:cTn>
                              </p:par>
                              <p:par>
                                <p:cTn id="365" presetID="1" presetClass="entr" presetSubtype="0" fill="hold" nodeType="withEffect">
                                  <p:stCondLst>
                                    <p:cond delay="0"/>
                                  </p:stCondLst>
                                  <p:childTnLst>
                                    <p:set>
                                      <p:cBhvr>
                                        <p:cTn id="366" dur="1" fill="hold">
                                          <p:stCondLst>
                                            <p:cond delay="0"/>
                                          </p:stCondLst>
                                        </p:cTn>
                                        <p:tgtEl>
                                          <p:spTgt spid="199"/>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nodeType="clickEffect">
                                  <p:stCondLst>
                                    <p:cond delay="0"/>
                                  </p:stCondLst>
                                  <p:childTnLst>
                                    <p:set>
                                      <p:cBhvr>
                                        <p:cTn id="370" dur="1" fill="hold">
                                          <p:stCondLst>
                                            <p:cond delay="0"/>
                                          </p:stCondLst>
                                        </p:cTn>
                                        <p:tgtEl>
                                          <p:spTgt spid="199"/>
                                        </p:tgtEl>
                                        <p:attrNameLst>
                                          <p:attrName>style.visibility</p:attrName>
                                        </p:attrNameLst>
                                      </p:cBhvr>
                                      <p:to>
                                        <p:strVal val="hidden"/>
                                      </p:to>
                                    </p:set>
                                  </p:childTnLst>
                                </p:cTn>
                              </p:par>
                              <p:par>
                                <p:cTn id="371" presetID="1" presetClass="entr" presetSubtype="0" fill="hold" nodeType="withEffect">
                                  <p:stCondLst>
                                    <p:cond delay="0"/>
                                  </p:stCondLst>
                                  <p:childTnLst>
                                    <p:set>
                                      <p:cBhvr>
                                        <p:cTn id="372" dur="1" fill="hold">
                                          <p:stCondLst>
                                            <p:cond delay="0"/>
                                          </p:stCondLst>
                                        </p:cTn>
                                        <p:tgtEl>
                                          <p:spTgt spid="198"/>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nodeType="clickEffect">
                                  <p:stCondLst>
                                    <p:cond delay="0"/>
                                  </p:stCondLst>
                                  <p:childTnLst>
                                    <p:set>
                                      <p:cBhvr>
                                        <p:cTn id="376" dur="1" fill="hold">
                                          <p:stCondLst>
                                            <p:cond delay="0"/>
                                          </p:stCondLst>
                                        </p:cTn>
                                        <p:tgtEl>
                                          <p:spTgt spid="198"/>
                                        </p:tgtEl>
                                        <p:attrNameLst>
                                          <p:attrName>style.visibility</p:attrName>
                                        </p:attrNameLst>
                                      </p:cBhvr>
                                      <p:to>
                                        <p:strVal val="hidden"/>
                                      </p:to>
                                    </p:set>
                                  </p:childTnLst>
                                </p:cTn>
                              </p:par>
                              <p:par>
                                <p:cTn id="377" presetID="1" presetClass="entr" presetSubtype="0" fill="hold" nodeType="withEffect">
                                  <p:stCondLst>
                                    <p:cond delay="0"/>
                                  </p:stCondLst>
                                  <p:childTnLst>
                                    <p:set>
                                      <p:cBhvr>
                                        <p:cTn id="378" dur="1" fill="hold">
                                          <p:stCondLst>
                                            <p:cond delay="0"/>
                                          </p:stCondLst>
                                        </p:cTn>
                                        <p:tgtEl>
                                          <p:spTgt spid="197"/>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nodeType="clickEffect">
                                  <p:stCondLst>
                                    <p:cond delay="0"/>
                                  </p:stCondLst>
                                  <p:childTnLst>
                                    <p:set>
                                      <p:cBhvr>
                                        <p:cTn id="382" dur="1" fill="hold">
                                          <p:stCondLst>
                                            <p:cond delay="0"/>
                                          </p:stCondLst>
                                        </p:cTn>
                                        <p:tgtEl>
                                          <p:spTgt spid="197"/>
                                        </p:tgtEl>
                                        <p:attrNameLst>
                                          <p:attrName>style.visibility</p:attrName>
                                        </p:attrNameLst>
                                      </p:cBhvr>
                                      <p:to>
                                        <p:strVal val="hidden"/>
                                      </p:to>
                                    </p:set>
                                  </p:childTnLst>
                                </p:cTn>
                              </p:par>
                              <p:par>
                                <p:cTn id="383" presetID="1" presetClass="entr" presetSubtype="0" fill="hold" nodeType="withEffect">
                                  <p:stCondLst>
                                    <p:cond delay="0"/>
                                  </p:stCondLst>
                                  <p:childTnLst>
                                    <p:set>
                                      <p:cBhvr>
                                        <p:cTn id="384" dur="1" fill="hold">
                                          <p:stCondLst>
                                            <p:cond delay="0"/>
                                          </p:stCondLst>
                                        </p:cTn>
                                        <p:tgtEl>
                                          <p:spTgt spid="200"/>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nodeType="clickEffect">
                                  <p:stCondLst>
                                    <p:cond delay="0"/>
                                  </p:stCondLst>
                                  <p:childTnLst>
                                    <p:set>
                                      <p:cBhvr>
                                        <p:cTn id="388" dur="1" fill="hold">
                                          <p:stCondLst>
                                            <p:cond delay="0"/>
                                          </p:stCondLst>
                                        </p:cTn>
                                        <p:tgtEl>
                                          <p:spTgt spid="200"/>
                                        </p:tgtEl>
                                        <p:attrNameLst>
                                          <p:attrName>style.visibility</p:attrName>
                                        </p:attrNameLst>
                                      </p:cBhvr>
                                      <p:to>
                                        <p:strVal val="hidden"/>
                                      </p:to>
                                    </p:set>
                                  </p:childTnLst>
                                </p:cTn>
                              </p:par>
                              <p:par>
                                <p:cTn id="389" presetID="1" presetClass="entr" presetSubtype="0" fill="hold" nodeType="withEffect">
                                  <p:stCondLst>
                                    <p:cond delay="0"/>
                                  </p:stCondLst>
                                  <p:childTnLst>
                                    <p:set>
                                      <p:cBhvr>
                                        <p:cTn id="390" dur="1" fill="hold">
                                          <p:stCondLst>
                                            <p:cond delay="0"/>
                                          </p:stCondLst>
                                        </p:cTn>
                                        <p:tgtEl>
                                          <p:spTgt spid="201"/>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nodeType="clickEffect">
                                  <p:stCondLst>
                                    <p:cond delay="0"/>
                                  </p:stCondLst>
                                  <p:childTnLst>
                                    <p:set>
                                      <p:cBhvr>
                                        <p:cTn id="394" dur="1" fill="hold">
                                          <p:stCondLst>
                                            <p:cond delay="0"/>
                                          </p:stCondLst>
                                        </p:cTn>
                                        <p:tgtEl>
                                          <p:spTgt spid="201"/>
                                        </p:tgtEl>
                                        <p:attrNameLst>
                                          <p:attrName>style.visibility</p:attrName>
                                        </p:attrNameLst>
                                      </p:cBhvr>
                                      <p:to>
                                        <p:strVal val="hidden"/>
                                      </p:to>
                                    </p:set>
                                  </p:childTnLst>
                                </p:cTn>
                              </p:par>
                              <p:par>
                                <p:cTn id="395" presetID="1" presetClass="entr" presetSubtype="0" fill="hold" nodeType="withEffect">
                                  <p:stCondLst>
                                    <p:cond delay="0"/>
                                  </p:stCondLst>
                                  <p:childTnLst>
                                    <p:set>
                                      <p:cBhvr>
                                        <p:cTn id="396" dur="1" fill="hold">
                                          <p:stCondLst>
                                            <p:cond delay="0"/>
                                          </p:stCondLst>
                                        </p:cTn>
                                        <p:tgtEl>
                                          <p:spTgt spid="202"/>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nodeType="clickEffect">
                                  <p:stCondLst>
                                    <p:cond delay="0"/>
                                  </p:stCondLst>
                                  <p:childTnLst>
                                    <p:set>
                                      <p:cBhvr>
                                        <p:cTn id="400" dur="1" fill="hold">
                                          <p:stCondLst>
                                            <p:cond delay="0"/>
                                          </p:stCondLst>
                                        </p:cTn>
                                        <p:tgtEl>
                                          <p:spTgt spid="202"/>
                                        </p:tgtEl>
                                        <p:attrNameLst>
                                          <p:attrName>style.visibility</p:attrName>
                                        </p:attrNameLst>
                                      </p:cBhvr>
                                      <p:to>
                                        <p:strVal val="hidden"/>
                                      </p:to>
                                    </p:set>
                                  </p:childTnLst>
                                </p:cTn>
                              </p:par>
                              <p:par>
                                <p:cTn id="401" presetID="1" presetClass="entr" presetSubtype="0" fill="hold" nodeType="withEffect">
                                  <p:stCondLst>
                                    <p:cond delay="0"/>
                                  </p:stCondLst>
                                  <p:childTnLst>
                                    <p:set>
                                      <p:cBhvr>
                                        <p:cTn id="402" dur="1" fill="hold">
                                          <p:stCondLst>
                                            <p:cond delay="0"/>
                                          </p:stCondLst>
                                        </p:cTn>
                                        <p:tgtEl>
                                          <p:spTgt spid="203"/>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nodeType="clickEffect">
                                  <p:stCondLst>
                                    <p:cond delay="0"/>
                                  </p:stCondLst>
                                  <p:childTnLst>
                                    <p:set>
                                      <p:cBhvr>
                                        <p:cTn id="406" dur="1" fill="hold">
                                          <p:stCondLst>
                                            <p:cond delay="0"/>
                                          </p:stCondLst>
                                        </p:cTn>
                                        <p:tgtEl>
                                          <p:spTgt spid="203"/>
                                        </p:tgtEl>
                                        <p:attrNameLst>
                                          <p:attrName>style.visibility</p:attrName>
                                        </p:attrNameLst>
                                      </p:cBhvr>
                                      <p:to>
                                        <p:strVal val="hidden"/>
                                      </p:to>
                                    </p:set>
                                  </p:childTnLst>
                                </p:cTn>
                              </p:par>
                              <p:par>
                                <p:cTn id="407" presetID="1" presetClass="entr" presetSubtype="0" fill="hold" nodeType="withEffect">
                                  <p:stCondLst>
                                    <p:cond delay="0"/>
                                  </p:stCondLst>
                                  <p:childTnLst>
                                    <p:set>
                                      <p:cBhvr>
                                        <p:cTn id="408" dur="1" fill="hold">
                                          <p:stCondLst>
                                            <p:cond delay="0"/>
                                          </p:stCondLst>
                                        </p:cTn>
                                        <p:tgtEl>
                                          <p:spTgt spid="204"/>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nodeType="clickEffect">
                                  <p:stCondLst>
                                    <p:cond delay="0"/>
                                  </p:stCondLst>
                                  <p:childTnLst>
                                    <p:set>
                                      <p:cBhvr>
                                        <p:cTn id="412" dur="1" fill="hold">
                                          <p:stCondLst>
                                            <p:cond delay="0"/>
                                          </p:stCondLst>
                                        </p:cTn>
                                        <p:tgtEl>
                                          <p:spTgt spid="204"/>
                                        </p:tgtEl>
                                        <p:attrNameLst>
                                          <p:attrName>style.visibility</p:attrName>
                                        </p:attrNameLst>
                                      </p:cBhvr>
                                      <p:to>
                                        <p:strVal val="hidden"/>
                                      </p:to>
                                    </p:set>
                                  </p:childTnLst>
                                </p:cTn>
                              </p:par>
                              <p:par>
                                <p:cTn id="413" presetID="1" presetClass="entr" presetSubtype="0" fill="hold" nodeType="withEffect">
                                  <p:stCondLst>
                                    <p:cond delay="0"/>
                                  </p:stCondLst>
                                  <p:childTnLst>
                                    <p:set>
                                      <p:cBhvr>
                                        <p:cTn id="414" dur="1" fill="hold">
                                          <p:stCondLst>
                                            <p:cond delay="0"/>
                                          </p:stCondLst>
                                        </p:cTn>
                                        <p:tgtEl>
                                          <p:spTgt spid="205"/>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nodeType="clickEffect">
                                  <p:stCondLst>
                                    <p:cond delay="0"/>
                                  </p:stCondLst>
                                  <p:childTnLst>
                                    <p:set>
                                      <p:cBhvr>
                                        <p:cTn id="418" dur="1" fill="hold">
                                          <p:stCondLst>
                                            <p:cond delay="0"/>
                                          </p:stCondLst>
                                        </p:cTn>
                                        <p:tgtEl>
                                          <p:spTgt spid="205"/>
                                        </p:tgtEl>
                                        <p:attrNameLst>
                                          <p:attrName>style.visibility</p:attrName>
                                        </p:attrNameLst>
                                      </p:cBhvr>
                                      <p:to>
                                        <p:strVal val="hidden"/>
                                      </p:to>
                                    </p:set>
                                  </p:childTnLst>
                                </p:cTn>
                              </p:par>
                              <p:par>
                                <p:cTn id="419" presetID="1" presetClass="entr" presetSubtype="0" fill="hold" nodeType="withEffect">
                                  <p:stCondLst>
                                    <p:cond delay="0"/>
                                  </p:stCondLst>
                                  <p:childTnLst>
                                    <p:set>
                                      <p:cBhvr>
                                        <p:cTn id="420" dur="1" fill="hold">
                                          <p:stCondLst>
                                            <p:cond delay="0"/>
                                          </p:stCondLst>
                                        </p:cTn>
                                        <p:tgtEl>
                                          <p:spTgt spid="206"/>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nodeType="clickEffect">
                                  <p:stCondLst>
                                    <p:cond delay="0"/>
                                  </p:stCondLst>
                                  <p:childTnLst>
                                    <p:set>
                                      <p:cBhvr>
                                        <p:cTn id="424" dur="1" fill="hold">
                                          <p:stCondLst>
                                            <p:cond delay="0"/>
                                          </p:stCondLst>
                                        </p:cTn>
                                        <p:tgtEl>
                                          <p:spTgt spid="206"/>
                                        </p:tgtEl>
                                        <p:attrNameLst>
                                          <p:attrName>style.visibility</p:attrName>
                                        </p:attrNameLst>
                                      </p:cBhvr>
                                      <p:to>
                                        <p:strVal val="hidden"/>
                                      </p:to>
                                    </p:set>
                                  </p:childTnLst>
                                </p:cTn>
                              </p:par>
                              <p:par>
                                <p:cTn id="425" presetID="1" presetClass="entr" presetSubtype="0" fill="hold" nodeType="withEffect">
                                  <p:stCondLst>
                                    <p:cond delay="0"/>
                                  </p:stCondLst>
                                  <p:childTnLst>
                                    <p:set>
                                      <p:cBhvr>
                                        <p:cTn id="426" dur="1" fill="hold">
                                          <p:stCondLst>
                                            <p:cond delay="0"/>
                                          </p:stCondLst>
                                        </p:cTn>
                                        <p:tgtEl>
                                          <p:spTgt spid="209"/>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nodeType="clickEffect">
                                  <p:stCondLst>
                                    <p:cond delay="0"/>
                                  </p:stCondLst>
                                  <p:childTnLst>
                                    <p:set>
                                      <p:cBhvr>
                                        <p:cTn id="430" dur="1" fill="hold">
                                          <p:stCondLst>
                                            <p:cond delay="0"/>
                                          </p:stCondLst>
                                        </p:cTn>
                                        <p:tgtEl>
                                          <p:spTgt spid="209"/>
                                        </p:tgtEl>
                                        <p:attrNameLst>
                                          <p:attrName>style.visibility</p:attrName>
                                        </p:attrNameLst>
                                      </p:cBhvr>
                                      <p:to>
                                        <p:strVal val="hidden"/>
                                      </p:to>
                                    </p:set>
                                  </p:childTnLst>
                                </p:cTn>
                              </p:par>
                              <p:par>
                                <p:cTn id="431" presetID="1" presetClass="entr" presetSubtype="0" fill="hold" nodeType="withEffect">
                                  <p:stCondLst>
                                    <p:cond delay="0"/>
                                  </p:stCondLst>
                                  <p:childTnLst>
                                    <p:set>
                                      <p:cBhvr>
                                        <p:cTn id="432" dur="1" fill="hold">
                                          <p:stCondLst>
                                            <p:cond delay="0"/>
                                          </p:stCondLst>
                                        </p:cTn>
                                        <p:tgtEl>
                                          <p:spTgt spid="208"/>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nodeType="clickEffect">
                                  <p:stCondLst>
                                    <p:cond delay="0"/>
                                  </p:stCondLst>
                                  <p:childTnLst>
                                    <p:set>
                                      <p:cBhvr>
                                        <p:cTn id="436" dur="1" fill="hold">
                                          <p:stCondLst>
                                            <p:cond delay="0"/>
                                          </p:stCondLst>
                                        </p:cTn>
                                        <p:tgtEl>
                                          <p:spTgt spid="208"/>
                                        </p:tgtEl>
                                        <p:attrNameLst>
                                          <p:attrName>style.visibility</p:attrName>
                                        </p:attrNameLst>
                                      </p:cBhvr>
                                      <p:to>
                                        <p:strVal val="hidden"/>
                                      </p:to>
                                    </p:set>
                                  </p:childTnLst>
                                </p:cTn>
                              </p:par>
                              <p:par>
                                <p:cTn id="437" presetID="1" presetClass="entr" presetSubtype="0" fill="hold" nodeType="withEffect">
                                  <p:stCondLst>
                                    <p:cond delay="0"/>
                                  </p:stCondLst>
                                  <p:childTnLst>
                                    <p:set>
                                      <p:cBhvr>
                                        <p:cTn id="438" dur="1" fill="hold">
                                          <p:stCondLst>
                                            <p:cond delay="0"/>
                                          </p:stCondLst>
                                        </p:cTn>
                                        <p:tgtEl>
                                          <p:spTgt spid="207"/>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nodeType="clickEffect">
                                  <p:stCondLst>
                                    <p:cond delay="0"/>
                                  </p:stCondLst>
                                  <p:childTnLst>
                                    <p:set>
                                      <p:cBhvr>
                                        <p:cTn id="442" dur="1" fill="hold">
                                          <p:stCondLst>
                                            <p:cond delay="0"/>
                                          </p:stCondLst>
                                        </p:cTn>
                                        <p:tgtEl>
                                          <p:spTgt spid="207"/>
                                        </p:tgtEl>
                                        <p:attrNameLst>
                                          <p:attrName>style.visibility</p:attrName>
                                        </p:attrNameLst>
                                      </p:cBhvr>
                                      <p:to>
                                        <p:strVal val="hidden"/>
                                      </p:to>
                                    </p:set>
                                  </p:childTnLst>
                                </p:cTn>
                              </p:par>
                              <p:par>
                                <p:cTn id="443" presetID="1" presetClass="entr" presetSubtype="0" fill="hold" nodeType="withEffect">
                                  <p:stCondLst>
                                    <p:cond delay="0"/>
                                  </p:stCondLst>
                                  <p:childTnLst>
                                    <p:set>
                                      <p:cBhvr>
                                        <p:cTn id="444" dur="1" fill="hold">
                                          <p:stCondLst>
                                            <p:cond delay="0"/>
                                          </p:stCondLst>
                                        </p:cTn>
                                        <p:tgtEl>
                                          <p:spTgt spid="210"/>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presetID="1" presetClass="exit" presetSubtype="0" fill="hold" nodeType="clickEffect">
                                  <p:stCondLst>
                                    <p:cond delay="0"/>
                                  </p:stCondLst>
                                  <p:childTnLst>
                                    <p:set>
                                      <p:cBhvr>
                                        <p:cTn id="448" dur="1" fill="hold">
                                          <p:stCondLst>
                                            <p:cond delay="0"/>
                                          </p:stCondLst>
                                        </p:cTn>
                                        <p:tgtEl>
                                          <p:spTgt spid="210"/>
                                        </p:tgtEl>
                                        <p:attrNameLst>
                                          <p:attrName>style.visibility</p:attrName>
                                        </p:attrNameLst>
                                      </p:cBhvr>
                                      <p:to>
                                        <p:strVal val="hidden"/>
                                      </p:to>
                                    </p:set>
                                  </p:childTnLst>
                                </p:cTn>
                              </p:par>
                              <p:par>
                                <p:cTn id="449" presetID="1" presetClass="entr" presetSubtype="0" fill="hold" nodeType="withEffect">
                                  <p:stCondLst>
                                    <p:cond delay="0"/>
                                  </p:stCondLst>
                                  <p:childTnLst>
                                    <p:set>
                                      <p:cBhvr>
                                        <p:cTn id="450" dur="1" fill="hold">
                                          <p:stCondLst>
                                            <p:cond delay="0"/>
                                          </p:stCondLst>
                                        </p:cTn>
                                        <p:tgtEl>
                                          <p:spTgt spid="211"/>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nodeType="clickEffect">
                                  <p:stCondLst>
                                    <p:cond delay="0"/>
                                  </p:stCondLst>
                                  <p:childTnLst>
                                    <p:set>
                                      <p:cBhvr>
                                        <p:cTn id="454" dur="1" fill="hold">
                                          <p:stCondLst>
                                            <p:cond delay="0"/>
                                          </p:stCondLst>
                                        </p:cTn>
                                        <p:tgtEl>
                                          <p:spTgt spid="211"/>
                                        </p:tgtEl>
                                        <p:attrNameLst>
                                          <p:attrName>style.visibility</p:attrName>
                                        </p:attrNameLst>
                                      </p:cBhvr>
                                      <p:to>
                                        <p:strVal val="hidden"/>
                                      </p:to>
                                    </p:set>
                                  </p:childTnLst>
                                </p:cTn>
                              </p:par>
                              <p:par>
                                <p:cTn id="455" presetID="1" presetClass="entr" presetSubtype="0" fill="hold" nodeType="withEffect">
                                  <p:stCondLst>
                                    <p:cond delay="0"/>
                                  </p:stCondLst>
                                  <p:childTnLst>
                                    <p:set>
                                      <p:cBhvr>
                                        <p:cTn id="456" dur="1" fill="hold">
                                          <p:stCondLst>
                                            <p:cond delay="0"/>
                                          </p:stCondLst>
                                        </p:cTn>
                                        <p:tgtEl>
                                          <p:spTgt spid="212"/>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nodeType="clickEffect">
                                  <p:stCondLst>
                                    <p:cond delay="0"/>
                                  </p:stCondLst>
                                  <p:childTnLst>
                                    <p:set>
                                      <p:cBhvr>
                                        <p:cTn id="460" dur="1" fill="hold">
                                          <p:stCondLst>
                                            <p:cond delay="0"/>
                                          </p:stCondLst>
                                        </p:cTn>
                                        <p:tgtEl>
                                          <p:spTgt spid="212"/>
                                        </p:tgtEl>
                                        <p:attrNameLst>
                                          <p:attrName>style.visibility</p:attrName>
                                        </p:attrNameLst>
                                      </p:cBhvr>
                                      <p:to>
                                        <p:strVal val="hidden"/>
                                      </p:to>
                                    </p:set>
                                  </p:childTnLst>
                                </p:cTn>
                              </p:par>
                              <p:par>
                                <p:cTn id="461" presetID="1" presetClass="entr" presetSubtype="0" fill="hold" nodeType="withEffect">
                                  <p:stCondLst>
                                    <p:cond delay="0"/>
                                  </p:stCondLst>
                                  <p:childTnLst>
                                    <p:set>
                                      <p:cBhvr>
                                        <p:cTn id="462" dur="1" fill="hold">
                                          <p:stCondLst>
                                            <p:cond delay="0"/>
                                          </p:stCondLst>
                                        </p:cTn>
                                        <p:tgtEl>
                                          <p:spTgt spid="213"/>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xit" presetSubtype="0" fill="hold" nodeType="clickEffect">
                                  <p:stCondLst>
                                    <p:cond delay="0"/>
                                  </p:stCondLst>
                                  <p:childTnLst>
                                    <p:set>
                                      <p:cBhvr>
                                        <p:cTn id="466" dur="1" fill="hold">
                                          <p:stCondLst>
                                            <p:cond delay="0"/>
                                          </p:stCondLst>
                                        </p:cTn>
                                        <p:tgtEl>
                                          <p:spTgt spid="213"/>
                                        </p:tgtEl>
                                        <p:attrNameLst>
                                          <p:attrName>style.visibility</p:attrName>
                                        </p:attrNameLst>
                                      </p:cBhvr>
                                      <p:to>
                                        <p:strVal val="hidden"/>
                                      </p:to>
                                    </p:set>
                                  </p:childTnLst>
                                </p:cTn>
                              </p:par>
                              <p:par>
                                <p:cTn id="467" presetID="1" presetClass="entr" presetSubtype="0" fill="hold" nodeType="withEffect">
                                  <p:stCondLst>
                                    <p:cond delay="0"/>
                                  </p:stCondLst>
                                  <p:childTnLst>
                                    <p:set>
                                      <p:cBhvr>
                                        <p:cTn id="468" dur="1" fill="hold">
                                          <p:stCondLst>
                                            <p:cond delay="0"/>
                                          </p:stCondLst>
                                        </p:cTn>
                                        <p:tgtEl>
                                          <p:spTgt spid="214"/>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nodeType="clickEffect">
                                  <p:stCondLst>
                                    <p:cond delay="0"/>
                                  </p:stCondLst>
                                  <p:childTnLst>
                                    <p:set>
                                      <p:cBhvr>
                                        <p:cTn id="472" dur="1" fill="hold">
                                          <p:stCondLst>
                                            <p:cond delay="0"/>
                                          </p:stCondLst>
                                        </p:cTn>
                                        <p:tgtEl>
                                          <p:spTgt spid="214"/>
                                        </p:tgtEl>
                                        <p:attrNameLst>
                                          <p:attrName>style.visibility</p:attrName>
                                        </p:attrNameLst>
                                      </p:cBhvr>
                                      <p:to>
                                        <p:strVal val="hidden"/>
                                      </p:to>
                                    </p:set>
                                  </p:childTnLst>
                                </p:cTn>
                              </p:par>
                              <p:par>
                                <p:cTn id="473" presetID="1" presetClass="entr" presetSubtype="0" fill="hold" nodeType="withEffect">
                                  <p:stCondLst>
                                    <p:cond delay="0"/>
                                  </p:stCondLst>
                                  <p:childTnLst>
                                    <p:set>
                                      <p:cBhvr>
                                        <p:cTn id="474" dur="1" fill="hold">
                                          <p:stCondLst>
                                            <p:cond delay="0"/>
                                          </p:stCondLst>
                                        </p:cTn>
                                        <p:tgtEl>
                                          <p:spTgt spid="215"/>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nodeType="clickEffect">
                                  <p:stCondLst>
                                    <p:cond delay="0"/>
                                  </p:stCondLst>
                                  <p:childTnLst>
                                    <p:set>
                                      <p:cBhvr>
                                        <p:cTn id="478" dur="1" fill="hold">
                                          <p:stCondLst>
                                            <p:cond delay="0"/>
                                          </p:stCondLst>
                                        </p:cTn>
                                        <p:tgtEl>
                                          <p:spTgt spid="215"/>
                                        </p:tgtEl>
                                        <p:attrNameLst>
                                          <p:attrName>style.visibility</p:attrName>
                                        </p:attrNameLst>
                                      </p:cBhvr>
                                      <p:to>
                                        <p:strVal val="hidden"/>
                                      </p:to>
                                    </p:set>
                                  </p:childTnLst>
                                </p:cTn>
                              </p:par>
                              <p:par>
                                <p:cTn id="479" presetID="1" presetClass="entr" presetSubtype="0" fill="hold" nodeType="withEffect">
                                  <p:stCondLst>
                                    <p:cond delay="0"/>
                                  </p:stCondLst>
                                  <p:childTnLst>
                                    <p:set>
                                      <p:cBhvr>
                                        <p:cTn id="480" dur="1" fill="hold">
                                          <p:stCondLst>
                                            <p:cond delay="0"/>
                                          </p:stCondLst>
                                        </p:cTn>
                                        <p:tgtEl>
                                          <p:spTgt spid="216"/>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1" presetClass="exit" presetSubtype="0" fill="hold" nodeType="clickEffect">
                                  <p:stCondLst>
                                    <p:cond delay="0"/>
                                  </p:stCondLst>
                                  <p:childTnLst>
                                    <p:set>
                                      <p:cBhvr>
                                        <p:cTn id="484" dur="1" fill="hold">
                                          <p:stCondLst>
                                            <p:cond delay="0"/>
                                          </p:stCondLst>
                                        </p:cTn>
                                        <p:tgtEl>
                                          <p:spTgt spid="216"/>
                                        </p:tgtEl>
                                        <p:attrNameLst>
                                          <p:attrName>style.visibility</p:attrName>
                                        </p:attrNameLst>
                                      </p:cBhvr>
                                      <p:to>
                                        <p:strVal val="hidden"/>
                                      </p:to>
                                    </p:set>
                                  </p:childTnLst>
                                </p:cTn>
                              </p:par>
                              <p:par>
                                <p:cTn id="485" presetID="1" presetClass="entr" presetSubtype="0" fill="hold" nodeType="withEffect">
                                  <p:stCondLst>
                                    <p:cond delay="0"/>
                                  </p:stCondLst>
                                  <p:childTnLst>
                                    <p:set>
                                      <p:cBhvr>
                                        <p:cTn id="486" dur="1" fill="hold">
                                          <p:stCondLst>
                                            <p:cond delay="0"/>
                                          </p:stCondLst>
                                        </p:cTn>
                                        <p:tgtEl>
                                          <p:spTgt spid="224"/>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nodeType="clickEffect">
                                  <p:stCondLst>
                                    <p:cond delay="0"/>
                                  </p:stCondLst>
                                  <p:childTnLst>
                                    <p:set>
                                      <p:cBhvr>
                                        <p:cTn id="490" dur="1" fill="hold">
                                          <p:stCondLst>
                                            <p:cond delay="0"/>
                                          </p:stCondLst>
                                        </p:cTn>
                                        <p:tgtEl>
                                          <p:spTgt spid="224"/>
                                        </p:tgtEl>
                                        <p:attrNameLst>
                                          <p:attrName>style.visibility</p:attrName>
                                        </p:attrNameLst>
                                      </p:cBhvr>
                                      <p:to>
                                        <p:strVal val="hidden"/>
                                      </p:to>
                                    </p:set>
                                  </p:childTnLst>
                                </p:cTn>
                              </p:par>
                              <p:par>
                                <p:cTn id="491" presetID="1" presetClass="entr" presetSubtype="0" fill="hold" nodeType="withEffect">
                                  <p:stCondLst>
                                    <p:cond delay="0"/>
                                  </p:stCondLst>
                                  <p:childTnLst>
                                    <p:set>
                                      <p:cBhvr>
                                        <p:cTn id="492" dur="1" fill="hold">
                                          <p:stCondLst>
                                            <p:cond delay="0"/>
                                          </p:stCondLst>
                                        </p:cTn>
                                        <p:tgtEl>
                                          <p:spTgt spid="223"/>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nodeType="clickEffect">
                                  <p:stCondLst>
                                    <p:cond delay="0"/>
                                  </p:stCondLst>
                                  <p:childTnLst>
                                    <p:set>
                                      <p:cBhvr>
                                        <p:cTn id="496" dur="1" fill="hold">
                                          <p:stCondLst>
                                            <p:cond delay="0"/>
                                          </p:stCondLst>
                                        </p:cTn>
                                        <p:tgtEl>
                                          <p:spTgt spid="223"/>
                                        </p:tgtEl>
                                        <p:attrNameLst>
                                          <p:attrName>style.visibility</p:attrName>
                                        </p:attrNameLst>
                                      </p:cBhvr>
                                      <p:to>
                                        <p:strVal val="hidden"/>
                                      </p:to>
                                    </p:set>
                                  </p:childTnLst>
                                </p:cTn>
                              </p:par>
                              <p:par>
                                <p:cTn id="497" presetID="1" presetClass="entr" presetSubtype="0" fill="hold" nodeType="withEffect">
                                  <p:stCondLst>
                                    <p:cond delay="0"/>
                                  </p:stCondLst>
                                  <p:childTnLst>
                                    <p:set>
                                      <p:cBhvr>
                                        <p:cTn id="498" dur="1" fill="hold">
                                          <p:stCondLst>
                                            <p:cond delay="0"/>
                                          </p:stCondLst>
                                        </p:cTn>
                                        <p:tgtEl>
                                          <p:spTgt spid="218"/>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xit" presetSubtype="0" fill="hold" nodeType="clickEffect">
                                  <p:stCondLst>
                                    <p:cond delay="0"/>
                                  </p:stCondLst>
                                  <p:childTnLst>
                                    <p:set>
                                      <p:cBhvr>
                                        <p:cTn id="502" dur="1" fill="hold">
                                          <p:stCondLst>
                                            <p:cond delay="0"/>
                                          </p:stCondLst>
                                        </p:cTn>
                                        <p:tgtEl>
                                          <p:spTgt spid="218"/>
                                        </p:tgtEl>
                                        <p:attrNameLst>
                                          <p:attrName>style.visibility</p:attrName>
                                        </p:attrNameLst>
                                      </p:cBhvr>
                                      <p:to>
                                        <p:strVal val="hidden"/>
                                      </p:to>
                                    </p:set>
                                  </p:childTnLst>
                                </p:cTn>
                              </p:par>
                              <p:par>
                                <p:cTn id="503" presetID="1" presetClass="entr" presetSubtype="0" fill="hold" nodeType="withEffect">
                                  <p:stCondLst>
                                    <p:cond delay="0"/>
                                  </p:stCondLst>
                                  <p:childTnLst>
                                    <p:set>
                                      <p:cBhvr>
                                        <p:cTn id="504" dur="1" fill="hold">
                                          <p:stCondLst>
                                            <p:cond delay="0"/>
                                          </p:stCondLst>
                                        </p:cTn>
                                        <p:tgtEl>
                                          <p:spTgt spid="225"/>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nodeType="clickEffect">
                                  <p:stCondLst>
                                    <p:cond delay="0"/>
                                  </p:stCondLst>
                                  <p:childTnLst>
                                    <p:set>
                                      <p:cBhvr>
                                        <p:cTn id="508" dur="1" fill="hold">
                                          <p:stCondLst>
                                            <p:cond delay="0"/>
                                          </p:stCondLst>
                                        </p:cTn>
                                        <p:tgtEl>
                                          <p:spTgt spid="225"/>
                                        </p:tgtEl>
                                        <p:attrNameLst>
                                          <p:attrName>style.visibility</p:attrName>
                                        </p:attrNameLst>
                                      </p:cBhvr>
                                      <p:to>
                                        <p:strVal val="hidden"/>
                                      </p:to>
                                    </p:set>
                                  </p:childTnLst>
                                </p:cTn>
                              </p:par>
                              <p:par>
                                <p:cTn id="509" presetID="1" presetClass="entr" presetSubtype="0" fill="hold" nodeType="withEffect">
                                  <p:stCondLst>
                                    <p:cond delay="0"/>
                                  </p:stCondLst>
                                  <p:childTnLst>
                                    <p:set>
                                      <p:cBhvr>
                                        <p:cTn id="510" dur="1" fill="hold">
                                          <p:stCondLst>
                                            <p:cond delay="0"/>
                                          </p:stCondLst>
                                        </p:cTn>
                                        <p:tgtEl>
                                          <p:spTgt spid="226"/>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xit" presetSubtype="0" fill="hold" nodeType="clickEffect">
                                  <p:stCondLst>
                                    <p:cond delay="0"/>
                                  </p:stCondLst>
                                  <p:childTnLst>
                                    <p:set>
                                      <p:cBhvr>
                                        <p:cTn id="514" dur="1" fill="hold">
                                          <p:stCondLst>
                                            <p:cond delay="0"/>
                                          </p:stCondLst>
                                        </p:cTn>
                                        <p:tgtEl>
                                          <p:spTgt spid="226"/>
                                        </p:tgtEl>
                                        <p:attrNameLst>
                                          <p:attrName>style.visibility</p:attrName>
                                        </p:attrNameLst>
                                      </p:cBhvr>
                                      <p:to>
                                        <p:strVal val="hidden"/>
                                      </p:to>
                                    </p:set>
                                  </p:childTnLst>
                                </p:cTn>
                              </p:par>
                              <p:par>
                                <p:cTn id="515" presetID="1" presetClass="entr" presetSubtype="0" fill="hold" nodeType="withEffect">
                                  <p:stCondLst>
                                    <p:cond delay="0"/>
                                  </p:stCondLst>
                                  <p:childTnLst>
                                    <p:set>
                                      <p:cBhvr>
                                        <p:cTn id="516" dur="1" fill="hold">
                                          <p:stCondLst>
                                            <p:cond delay="0"/>
                                          </p:stCondLst>
                                        </p:cTn>
                                        <p:tgtEl>
                                          <p:spTgt spid="227"/>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1" presetClass="exit" presetSubtype="0" fill="hold" nodeType="clickEffect">
                                  <p:stCondLst>
                                    <p:cond delay="0"/>
                                  </p:stCondLst>
                                  <p:childTnLst>
                                    <p:set>
                                      <p:cBhvr>
                                        <p:cTn id="520" dur="1" fill="hold">
                                          <p:stCondLst>
                                            <p:cond delay="0"/>
                                          </p:stCondLst>
                                        </p:cTn>
                                        <p:tgtEl>
                                          <p:spTgt spid="227"/>
                                        </p:tgtEl>
                                        <p:attrNameLst>
                                          <p:attrName>style.visibility</p:attrName>
                                        </p:attrNameLst>
                                      </p:cBhvr>
                                      <p:to>
                                        <p:strVal val="hidden"/>
                                      </p:to>
                                    </p:set>
                                  </p:childTnLst>
                                </p:cTn>
                              </p:par>
                              <p:par>
                                <p:cTn id="521" presetID="1" presetClass="entr" presetSubtype="0" fill="hold" nodeType="withEffect">
                                  <p:stCondLst>
                                    <p:cond delay="0"/>
                                  </p:stCondLst>
                                  <p:childTnLst>
                                    <p:set>
                                      <p:cBhvr>
                                        <p:cTn id="522" dur="1" fill="hold">
                                          <p:stCondLst>
                                            <p:cond delay="0"/>
                                          </p:stCondLst>
                                        </p:cTn>
                                        <p:tgtEl>
                                          <p:spTgt spid="228"/>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nodeType="clickEffect">
                                  <p:stCondLst>
                                    <p:cond delay="0"/>
                                  </p:stCondLst>
                                  <p:childTnLst>
                                    <p:set>
                                      <p:cBhvr>
                                        <p:cTn id="526" dur="1" fill="hold">
                                          <p:stCondLst>
                                            <p:cond delay="0"/>
                                          </p:stCondLst>
                                        </p:cTn>
                                        <p:tgtEl>
                                          <p:spTgt spid="228"/>
                                        </p:tgtEl>
                                        <p:attrNameLst>
                                          <p:attrName>style.visibility</p:attrName>
                                        </p:attrNameLst>
                                      </p:cBhvr>
                                      <p:to>
                                        <p:strVal val="hidden"/>
                                      </p:to>
                                    </p:set>
                                  </p:childTnLst>
                                </p:cTn>
                              </p:par>
                              <p:par>
                                <p:cTn id="527" presetID="1" presetClass="entr" presetSubtype="0" fill="hold" nodeType="withEffect">
                                  <p:stCondLst>
                                    <p:cond delay="0"/>
                                  </p:stCondLst>
                                  <p:childTnLst>
                                    <p:set>
                                      <p:cBhvr>
                                        <p:cTn id="528" dur="1" fill="hold">
                                          <p:stCondLst>
                                            <p:cond delay="0"/>
                                          </p:stCondLst>
                                        </p:cTn>
                                        <p:tgtEl>
                                          <p:spTgt spid="229"/>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xit" presetSubtype="0" fill="hold" nodeType="clickEffect">
                                  <p:stCondLst>
                                    <p:cond delay="0"/>
                                  </p:stCondLst>
                                  <p:childTnLst>
                                    <p:set>
                                      <p:cBhvr>
                                        <p:cTn id="532" dur="1" fill="hold">
                                          <p:stCondLst>
                                            <p:cond delay="0"/>
                                          </p:stCondLst>
                                        </p:cTn>
                                        <p:tgtEl>
                                          <p:spTgt spid="229"/>
                                        </p:tgtEl>
                                        <p:attrNameLst>
                                          <p:attrName>style.visibility</p:attrName>
                                        </p:attrNameLst>
                                      </p:cBhvr>
                                      <p:to>
                                        <p:strVal val="hidden"/>
                                      </p:to>
                                    </p:set>
                                  </p:childTnLst>
                                </p:cTn>
                              </p:par>
                              <p:par>
                                <p:cTn id="533" presetID="1" presetClass="entr" presetSubtype="0" fill="hold" nodeType="withEffect">
                                  <p:stCondLst>
                                    <p:cond delay="0"/>
                                  </p:stCondLst>
                                  <p:childTnLst>
                                    <p:set>
                                      <p:cBhvr>
                                        <p:cTn id="534" dur="1" fill="hold">
                                          <p:stCondLst>
                                            <p:cond delay="0"/>
                                          </p:stCondLst>
                                        </p:cTn>
                                        <p:tgtEl>
                                          <p:spTgt spid="230"/>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xit" presetSubtype="0" fill="hold" nodeType="clickEffect">
                                  <p:stCondLst>
                                    <p:cond delay="0"/>
                                  </p:stCondLst>
                                  <p:childTnLst>
                                    <p:set>
                                      <p:cBhvr>
                                        <p:cTn id="538" dur="1" fill="hold">
                                          <p:stCondLst>
                                            <p:cond delay="0"/>
                                          </p:stCondLst>
                                        </p:cTn>
                                        <p:tgtEl>
                                          <p:spTgt spid="230"/>
                                        </p:tgtEl>
                                        <p:attrNameLst>
                                          <p:attrName>style.visibility</p:attrName>
                                        </p:attrNameLst>
                                      </p:cBhvr>
                                      <p:to>
                                        <p:strVal val="hidden"/>
                                      </p:to>
                                    </p:set>
                                  </p:childTnLst>
                                </p:cTn>
                              </p:par>
                              <p:par>
                                <p:cTn id="539" presetID="1" presetClass="entr" presetSubtype="0" fill="hold" nodeType="withEffect">
                                  <p:stCondLst>
                                    <p:cond delay="0"/>
                                  </p:stCondLst>
                                  <p:childTnLst>
                                    <p:set>
                                      <p:cBhvr>
                                        <p:cTn id="540" dur="1" fill="hold">
                                          <p:stCondLst>
                                            <p:cond delay="0"/>
                                          </p:stCondLst>
                                        </p:cTn>
                                        <p:tgtEl>
                                          <p:spTgt spid="231"/>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nodeType="clickEffect">
                                  <p:stCondLst>
                                    <p:cond delay="0"/>
                                  </p:stCondLst>
                                  <p:childTnLst>
                                    <p:set>
                                      <p:cBhvr>
                                        <p:cTn id="544" dur="1" fill="hold">
                                          <p:stCondLst>
                                            <p:cond delay="0"/>
                                          </p:stCondLst>
                                        </p:cTn>
                                        <p:tgtEl>
                                          <p:spTgt spid="231"/>
                                        </p:tgtEl>
                                        <p:attrNameLst>
                                          <p:attrName>style.visibility</p:attrName>
                                        </p:attrNameLst>
                                      </p:cBhvr>
                                      <p:to>
                                        <p:strVal val="hidden"/>
                                      </p:to>
                                    </p:set>
                                  </p:childTnLst>
                                </p:cTn>
                              </p:par>
                              <p:par>
                                <p:cTn id="545" presetID="1" presetClass="entr" presetSubtype="0" fill="hold" nodeType="withEffect">
                                  <p:stCondLst>
                                    <p:cond delay="0"/>
                                  </p:stCondLst>
                                  <p:childTnLst>
                                    <p:set>
                                      <p:cBhvr>
                                        <p:cTn id="546" dur="1" fill="hold">
                                          <p:stCondLst>
                                            <p:cond delay="0"/>
                                          </p:stCondLst>
                                        </p:cTn>
                                        <p:tgtEl>
                                          <p:spTgt spid="234"/>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nodeType="clickEffect">
                                  <p:stCondLst>
                                    <p:cond delay="0"/>
                                  </p:stCondLst>
                                  <p:childTnLst>
                                    <p:set>
                                      <p:cBhvr>
                                        <p:cTn id="550" dur="1" fill="hold">
                                          <p:stCondLst>
                                            <p:cond delay="0"/>
                                          </p:stCondLst>
                                        </p:cTn>
                                        <p:tgtEl>
                                          <p:spTgt spid="234"/>
                                        </p:tgtEl>
                                        <p:attrNameLst>
                                          <p:attrName>style.visibility</p:attrName>
                                        </p:attrNameLst>
                                      </p:cBhvr>
                                      <p:to>
                                        <p:strVal val="hidden"/>
                                      </p:to>
                                    </p:set>
                                  </p:childTnLst>
                                </p:cTn>
                              </p:par>
                              <p:par>
                                <p:cTn id="551" presetID="1" presetClass="entr" presetSubtype="0" fill="hold" nodeType="withEffect">
                                  <p:stCondLst>
                                    <p:cond delay="0"/>
                                  </p:stCondLst>
                                  <p:childTnLst>
                                    <p:set>
                                      <p:cBhvr>
                                        <p:cTn id="552" dur="1" fill="hold">
                                          <p:stCondLst>
                                            <p:cond delay="0"/>
                                          </p:stCondLst>
                                        </p:cTn>
                                        <p:tgtEl>
                                          <p:spTgt spid="233"/>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nodeType="clickEffect">
                                  <p:stCondLst>
                                    <p:cond delay="0"/>
                                  </p:stCondLst>
                                  <p:childTnLst>
                                    <p:set>
                                      <p:cBhvr>
                                        <p:cTn id="556" dur="1" fill="hold">
                                          <p:stCondLst>
                                            <p:cond delay="0"/>
                                          </p:stCondLst>
                                        </p:cTn>
                                        <p:tgtEl>
                                          <p:spTgt spid="233"/>
                                        </p:tgtEl>
                                        <p:attrNameLst>
                                          <p:attrName>style.visibility</p:attrName>
                                        </p:attrNameLst>
                                      </p:cBhvr>
                                      <p:to>
                                        <p:strVal val="hidden"/>
                                      </p:to>
                                    </p:set>
                                  </p:childTnLst>
                                </p:cTn>
                              </p:par>
                              <p:par>
                                <p:cTn id="557" presetID="1" presetClass="entr" presetSubtype="0" fill="hold" nodeType="withEffect">
                                  <p:stCondLst>
                                    <p:cond delay="0"/>
                                  </p:stCondLst>
                                  <p:childTnLst>
                                    <p:set>
                                      <p:cBhvr>
                                        <p:cTn id="558" dur="1" fill="hold">
                                          <p:stCondLst>
                                            <p:cond delay="0"/>
                                          </p:stCondLst>
                                        </p:cTn>
                                        <p:tgtEl>
                                          <p:spTgt spid="232"/>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nodeType="clickEffect">
                                  <p:stCondLst>
                                    <p:cond delay="0"/>
                                  </p:stCondLst>
                                  <p:childTnLst>
                                    <p:set>
                                      <p:cBhvr>
                                        <p:cTn id="562" dur="1" fill="hold">
                                          <p:stCondLst>
                                            <p:cond delay="0"/>
                                          </p:stCondLst>
                                        </p:cTn>
                                        <p:tgtEl>
                                          <p:spTgt spid="232"/>
                                        </p:tgtEl>
                                        <p:attrNameLst>
                                          <p:attrName>style.visibility</p:attrName>
                                        </p:attrNameLst>
                                      </p:cBhvr>
                                      <p:to>
                                        <p:strVal val="hidden"/>
                                      </p:to>
                                    </p:set>
                                  </p:childTnLst>
                                </p:cTn>
                              </p:par>
                              <p:par>
                                <p:cTn id="563" presetID="1" presetClass="entr" presetSubtype="0" fill="hold" nodeType="withEffect">
                                  <p:stCondLst>
                                    <p:cond delay="0"/>
                                  </p:stCondLst>
                                  <p:childTnLst>
                                    <p:set>
                                      <p:cBhvr>
                                        <p:cTn id="564" dur="1" fill="hold">
                                          <p:stCondLst>
                                            <p:cond delay="0"/>
                                          </p:stCondLst>
                                        </p:cTn>
                                        <p:tgtEl>
                                          <p:spTgt spid="235"/>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1" presetClass="exit" presetSubtype="0" fill="hold" nodeType="clickEffect">
                                  <p:stCondLst>
                                    <p:cond delay="0"/>
                                  </p:stCondLst>
                                  <p:childTnLst>
                                    <p:set>
                                      <p:cBhvr>
                                        <p:cTn id="568" dur="1" fill="hold">
                                          <p:stCondLst>
                                            <p:cond delay="0"/>
                                          </p:stCondLst>
                                        </p:cTn>
                                        <p:tgtEl>
                                          <p:spTgt spid="235"/>
                                        </p:tgtEl>
                                        <p:attrNameLst>
                                          <p:attrName>style.visibility</p:attrName>
                                        </p:attrNameLst>
                                      </p:cBhvr>
                                      <p:to>
                                        <p:strVal val="hidden"/>
                                      </p:to>
                                    </p:set>
                                  </p:childTnLst>
                                </p:cTn>
                              </p:par>
                              <p:par>
                                <p:cTn id="569" presetID="1" presetClass="entr" presetSubtype="0" fill="hold" nodeType="withEffect">
                                  <p:stCondLst>
                                    <p:cond delay="0"/>
                                  </p:stCondLst>
                                  <p:childTnLst>
                                    <p:set>
                                      <p:cBhvr>
                                        <p:cTn id="570" dur="1" fill="hold">
                                          <p:stCondLst>
                                            <p:cond delay="0"/>
                                          </p:stCondLst>
                                        </p:cTn>
                                        <p:tgtEl>
                                          <p:spTgt spid="236"/>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nodeType="clickEffect">
                                  <p:stCondLst>
                                    <p:cond delay="0"/>
                                  </p:stCondLst>
                                  <p:childTnLst>
                                    <p:set>
                                      <p:cBhvr>
                                        <p:cTn id="574" dur="1" fill="hold">
                                          <p:stCondLst>
                                            <p:cond delay="0"/>
                                          </p:stCondLst>
                                        </p:cTn>
                                        <p:tgtEl>
                                          <p:spTgt spid="236"/>
                                        </p:tgtEl>
                                        <p:attrNameLst>
                                          <p:attrName>style.visibility</p:attrName>
                                        </p:attrNameLst>
                                      </p:cBhvr>
                                      <p:to>
                                        <p:strVal val="hidden"/>
                                      </p:to>
                                    </p:set>
                                  </p:childTnLst>
                                </p:cTn>
                              </p:par>
                              <p:par>
                                <p:cTn id="575" presetID="1" presetClass="entr" presetSubtype="0" fill="hold" nodeType="withEffect">
                                  <p:stCondLst>
                                    <p:cond delay="0"/>
                                  </p:stCondLst>
                                  <p:childTnLst>
                                    <p:set>
                                      <p:cBhvr>
                                        <p:cTn id="576" dur="1" fill="hold">
                                          <p:stCondLst>
                                            <p:cond delay="0"/>
                                          </p:stCondLst>
                                        </p:cTn>
                                        <p:tgtEl>
                                          <p:spTgt spid="237"/>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nodeType="clickEffect">
                                  <p:stCondLst>
                                    <p:cond delay="0"/>
                                  </p:stCondLst>
                                  <p:childTnLst>
                                    <p:set>
                                      <p:cBhvr>
                                        <p:cTn id="580" dur="1" fill="hold">
                                          <p:stCondLst>
                                            <p:cond delay="0"/>
                                          </p:stCondLst>
                                        </p:cTn>
                                        <p:tgtEl>
                                          <p:spTgt spid="237"/>
                                        </p:tgtEl>
                                        <p:attrNameLst>
                                          <p:attrName>style.visibility</p:attrName>
                                        </p:attrNameLst>
                                      </p:cBhvr>
                                      <p:to>
                                        <p:strVal val="hidden"/>
                                      </p:to>
                                    </p:set>
                                  </p:childTnLst>
                                </p:cTn>
                              </p:par>
                              <p:par>
                                <p:cTn id="581" presetID="1" presetClass="entr" presetSubtype="0" fill="hold" nodeType="withEffect">
                                  <p:stCondLst>
                                    <p:cond delay="0"/>
                                  </p:stCondLst>
                                  <p:childTnLst>
                                    <p:set>
                                      <p:cBhvr>
                                        <p:cTn id="582" dur="1" fill="hold">
                                          <p:stCondLst>
                                            <p:cond delay="0"/>
                                          </p:stCondLst>
                                        </p:cTn>
                                        <p:tgtEl>
                                          <p:spTgt spid="238"/>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nodeType="clickEffect">
                                  <p:stCondLst>
                                    <p:cond delay="0"/>
                                  </p:stCondLst>
                                  <p:childTnLst>
                                    <p:set>
                                      <p:cBhvr>
                                        <p:cTn id="586" dur="1" fill="hold">
                                          <p:stCondLst>
                                            <p:cond delay="0"/>
                                          </p:stCondLst>
                                        </p:cTn>
                                        <p:tgtEl>
                                          <p:spTgt spid="238"/>
                                        </p:tgtEl>
                                        <p:attrNameLst>
                                          <p:attrName>style.visibility</p:attrName>
                                        </p:attrNameLst>
                                      </p:cBhvr>
                                      <p:to>
                                        <p:strVal val="hidden"/>
                                      </p:to>
                                    </p:set>
                                  </p:childTnLst>
                                </p:cTn>
                              </p:par>
                              <p:par>
                                <p:cTn id="587" presetID="1" presetClass="entr" presetSubtype="0" fill="hold" nodeType="withEffect">
                                  <p:stCondLst>
                                    <p:cond delay="0"/>
                                  </p:stCondLst>
                                  <p:childTnLst>
                                    <p:set>
                                      <p:cBhvr>
                                        <p:cTn id="588" dur="1" fill="hold">
                                          <p:stCondLst>
                                            <p:cond delay="0"/>
                                          </p:stCondLst>
                                        </p:cTn>
                                        <p:tgtEl>
                                          <p:spTgt spid="239"/>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presetID="1" presetClass="exit" presetSubtype="0" fill="hold" nodeType="clickEffect">
                                  <p:stCondLst>
                                    <p:cond delay="0"/>
                                  </p:stCondLst>
                                  <p:childTnLst>
                                    <p:set>
                                      <p:cBhvr>
                                        <p:cTn id="592" dur="1" fill="hold">
                                          <p:stCondLst>
                                            <p:cond delay="0"/>
                                          </p:stCondLst>
                                        </p:cTn>
                                        <p:tgtEl>
                                          <p:spTgt spid="239"/>
                                        </p:tgtEl>
                                        <p:attrNameLst>
                                          <p:attrName>style.visibility</p:attrName>
                                        </p:attrNameLst>
                                      </p:cBhvr>
                                      <p:to>
                                        <p:strVal val="hidden"/>
                                      </p:to>
                                    </p:set>
                                  </p:childTnLst>
                                </p:cTn>
                              </p:par>
                              <p:par>
                                <p:cTn id="593" presetID="1" presetClass="entr" presetSubtype="0" fill="hold" nodeType="withEffect">
                                  <p:stCondLst>
                                    <p:cond delay="0"/>
                                  </p:stCondLst>
                                  <p:childTnLst>
                                    <p:set>
                                      <p:cBhvr>
                                        <p:cTn id="594" dur="1" fill="hold">
                                          <p:stCondLst>
                                            <p:cond delay="0"/>
                                          </p:stCondLst>
                                        </p:cTn>
                                        <p:tgtEl>
                                          <p:spTgt spid="240"/>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nodeType="clickEffect">
                                  <p:stCondLst>
                                    <p:cond delay="0"/>
                                  </p:stCondLst>
                                  <p:childTnLst>
                                    <p:set>
                                      <p:cBhvr>
                                        <p:cTn id="598" dur="1" fill="hold">
                                          <p:stCondLst>
                                            <p:cond delay="0"/>
                                          </p:stCondLst>
                                        </p:cTn>
                                        <p:tgtEl>
                                          <p:spTgt spid="240"/>
                                        </p:tgtEl>
                                        <p:attrNameLst>
                                          <p:attrName>style.visibility</p:attrName>
                                        </p:attrNameLst>
                                      </p:cBhvr>
                                      <p:to>
                                        <p:strVal val="hidden"/>
                                      </p:to>
                                    </p:set>
                                  </p:childTnLst>
                                </p:cTn>
                              </p:par>
                              <p:par>
                                <p:cTn id="599" presetID="1" presetClass="entr" presetSubtype="0" fill="hold" nodeType="withEffect">
                                  <p:stCondLst>
                                    <p:cond delay="0"/>
                                  </p:stCondLst>
                                  <p:childTnLst>
                                    <p:set>
                                      <p:cBhvr>
                                        <p:cTn id="600" dur="1" fill="hold">
                                          <p:stCondLst>
                                            <p:cond delay="0"/>
                                          </p:stCondLst>
                                        </p:cTn>
                                        <p:tgtEl>
                                          <p:spTgt spid="241"/>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presetID="1" presetClass="exit" presetSubtype="0" fill="hold" nodeType="clickEffect">
                                  <p:stCondLst>
                                    <p:cond delay="0"/>
                                  </p:stCondLst>
                                  <p:childTnLst>
                                    <p:set>
                                      <p:cBhvr>
                                        <p:cTn id="604" dur="1" fill="hold">
                                          <p:stCondLst>
                                            <p:cond delay="0"/>
                                          </p:stCondLst>
                                        </p:cTn>
                                        <p:tgtEl>
                                          <p:spTgt spid="241"/>
                                        </p:tgtEl>
                                        <p:attrNameLst>
                                          <p:attrName>style.visibility</p:attrName>
                                        </p:attrNameLst>
                                      </p:cBhvr>
                                      <p:to>
                                        <p:strVal val="hidden"/>
                                      </p:to>
                                    </p:set>
                                  </p:childTnLst>
                                </p:cTn>
                              </p:par>
                              <p:par>
                                <p:cTn id="605" presetID="1" presetClass="entr" presetSubtype="0" fill="hold" nodeType="withEffect">
                                  <p:stCondLst>
                                    <p:cond delay="0"/>
                                  </p:stCondLst>
                                  <p:childTnLst>
                                    <p:set>
                                      <p:cBhvr>
                                        <p:cTn id="606" dur="1" fill="hold">
                                          <p:stCondLst>
                                            <p:cond delay="0"/>
                                          </p:stCondLst>
                                        </p:cTn>
                                        <p:tgtEl>
                                          <p:spTgt spid="242"/>
                                        </p:tgtEl>
                                        <p:attrNameLst>
                                          <p:attrName>style.visibility</p:attrName>
                                        </p:attrNameLst>
                                      </p:cBhvr>
                                      <p:to>
                                        <p:strVal val="visible"/>
                                      </p:to>
                                    </p:set>
                                  </p:childTnLst>
                                </p:cTn>
                              </p:par>
                            </p:childTnLst>
                          </p:cTn>
                        </p:par>
                      </p:childTnLst>
                    </p:cTn>
                  </p:par>
                  <p:par>
                    <p:cTn id="607" fill="hold">
                      <p:stCondLst>
                        <p:cond delay="indefinite"/>
                      </p:stCondLst>
                      <p:childTnLst>
                        <p:par>
                          <p:cTn id="608" fill="hold">
                            <p:stCondLst>
                              <p:cond delay="0"/>
                            </p:stCondLst>
                            <p:childTnLst>
                              <p:par>
                                <p:cTn id="609" presetID="1" presetClass="exit" presetSubtype="0" fill="hold" nodeType="clickEffect">
                                  <p:stCondLst>
                                    <p:cond delay="0"/>
                                  </p:stCondLst>
                                  <p:childTnLst>
                                    <p:set>
                                      <p:cBhvr>
                                        <p:cTn id="610" dur="1" fill="hold">
                                          <p:stCondLst>
                                            <p:cond delay="0"/>
                                          </p:stCondLst>
                                        </p:cTn>
                                        <p:tgtEl>
                                          <p:spTgt spid="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650CFA-B4D3-4FFF-86EB-458BA8BD4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3392" y="1269772"/>
            <a:ext cx="11035777" cy="1151116"/>
          </a:xfrm>
          <a:prstGeom prst="rect">
            <a:avLst/>
          </a:prstGeom>
        </p:spPr>
      </p:pic>
      <p:pic>
        <p:nvPicPr>
          <p:cNvPr id="6" name="Picture 5">
            <a:extLst>
              <a:ext uri="{FF2B5EF4-FFF2-40B4-BE49-F238E27FC236}">
                <a16:creationId xmlns:a16="http://schemas.microsoft.com/office/drawing/2014/main" id="{C58281B3-1881-4192-959A-513CA740FC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a:stretch/>
        </p:blipFill>
        <p:spPr>
          <a:xfrm>
            <a:off x="-312712" y="2924944"/>
            <a:ext cx="7554555" cy="2376264"/>
          </a:xfrm>
          <a:prstGeom prst="rect">
            <a:avLst/>
          </a:prstGeom>
        </p:spPr>
      </p:pic>
      <p:sp>
        <p:nvSpPr>
          <p:cNvPr id="3" name="Title 2">
            <a:extLst>
              <a:ext uri="{FF2B5EF4-FFF2-40B4-BE49-F238E27FC236}">
                <a16:creationId xmlns:a16="http://schemas.microsoft.com/office/drawing/2014/main" id="{B14DC9C0-EC32-4EE8-8A7B-2E330117D9DA}"/>
              </a:ext>
            </a:extLst>
          </p:cNvPr>
          <p:cNvSpPr>
            <a:spLocks noGrp="1"/>
          </p:cNvSpPr>
          <p:nvPr>
            <p:ph type="title"/>
          </p:nvPr>
        </p:nvSpPr>
        <p:spPr/>
        <p:txBody>
          <a:bodyPr/>
          <a:lstStyle/>
          <a:p>
            <a:r>
              <a:rPr lang="en-GB" dirty="0"/>
              <a:t>2NPV-2 Two-digit numbers in the linear number system</a:t>
            </a:r>
          </a:p>
        </p:txBody>
      </p:sp>
      <p:sp>
        <p:nvSpPr>
          <p:cNvPr id="9" name="Content Placeholder 2">
            <a:extLst>
              <a:ext uri="{FF2B5EF4-FFF2-40B4-BE49-F238E27FC236}">
                <a16:creationId xmlns:a16="http://schemas.microsoft.com/office/drawing/2014/main" id="{0F1A5AFA-F5C7-4DCB-A570-62664956C2BD}"/>
              </a:ext>
            </a:extLst>
          </p:cNvPr>
          <p:cNvSpPr txBox="1">
            <a:spLocks/>
          </p:cNvSpPr>
          <p:nvPr/>
        </p:nvSpPr>
        <p:spPr>
          <a:xfrm>
            <a:off x="6096000" y="2852935"/>
            <a:ext cx="5563169" cy="305055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Read the two numbers shown above the number line.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number is greater? How do you know?</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you count from zero to the greater number, will you say the other number in your count?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Choose some other numbers and decide which one is greater.</a:t>
            </a: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284277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DFA42-6DDA-4730-A0C3-6AECEFDD7C05}"/>
              </a:ext>
            </a:extLst>
          </p:cNvPr>
          <p:cNvSpPr>
            <a:spLocks noGrp="1"/>
          </p:cNvSpPr>
          <p:nvPr>
            <p:ph type="title"/>
          </p:nvPr>
        </p:nvSpPr>
        <p:spPr/>
        <p:txBody>
          <a:bodyPr/>
          <a:lstStyle/>
          <a:p>
            <a:r>
              <a:rPr lang="en-GB" dirty="0"/>
              <a:t>2NPV-2 Two-digit numbers in the linear number system</a:t>
            </a:r>
          </a:p>
        </p:txBody>
      </p:sp>
      <p:grpSp>
        <p:nvGrpSpPr>
          <p:cNvPr id="4" name="Group 3">
            <a:extLst>
              <a:ext uri="{FF2B5EF4-FFF2-40B4-BE49-F238E27FC236}">
                <a16:creationId xmlns:a16="http://schemas.microsoft.com/office/drawing/2014/main" id="{4EE6024F-E25B-4F03-A80E-3548FE8BA88D}"/>
              </a:ext>
            </a:extLst>
          </p:cNvPr>
          <p:cNvGrpSpPr/>
          <p:nvPr/>
        </p:nvGrpSpPr>
        <p:grpSpPr>
          <a:xfrm>
            <a:off x="669269" y="1884035"/>
            <a:ext cx="10984955" cy="1078692"/>
            <a:chOff x="2258406" y="2748306"/>
            <a:chExt cx="7677852" cy="753943"/>
          </a:xfrm>
        </p:grpSpPr>
        <p:pic>
          <p:nvPicPr>
            <p:cNvPr id="25" name="Picture 24">
              <a:extLst>
                <a:ext uri="{FF2B5EF4-FFF2-40B4-BE49-F238E27FC236}">
                  <a16:creationId xmlns:a16="http://schemas.microsoft.com/office/drawing/2014/main" id="{C54A357E-1F41-413A-A828-76466E136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2" y="2780537"/>
              <a:ext cx="7367510" cy="446831"/>
            </a:xfrm>
            <a:prstGeom prst="rect">
              <a:avLst/>
            </a:prstGeom>
          </p:spPr>
        </p:pic>
        <p:sp>
          <p:nvSpPr>
            <p:cNvPr id="5" name="TextBox 4">
              <a:extLst>
                <a:ext uri="{FF2B5EF4-FFF2-40B4-BE49-F238E27FC236}">
                  <a16:creationId xmlns:a16="http://schemas.microsoft.com/office/drawing/2014/main" id="{DC05BB13-6133-4713-BB29-3D30F67B6BAD}"/>
                </a:ext>
              </a:extLst>
            </p:cNvPr>
            <p:cNvSpPr txBox="1"/>
            <p:nvPr/>
          </p:nvSpPr>
          <p:spPr bwMode="auto">
            <a:xfrm>
              <a:off x="4417598" y="3222595"/>
              <a:ext cx="321781"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30</a:t>
              </a:r>
            </a:p>
          </p:txBody>
        </p:sp>
        <p:sp>
          <p:nvSpPr>
            <p:cNvPr id="6" name="TextBox 5">
              <a:extLst>
                <a:ext uri="{FF2B5EF4-FFF2-40B4-BE49-F238E27FC236}">
                  <a16:creationId xmlns:a16="http://schemas.microsoft.com/office/drawing/2014/main" id="{2B001976-0F30-452E-B438-D570FCCFFF05}"/>
                </a:ext>
              </a:extLst>
            </p:cNvPr>
            <p:cNvSpPr txBox="1"/>
            <p:nvPr/>
          </p:nvSpPr>
          <p:spPr bwMode="auto">
            <a:xfrm>
              <a:off x="2947074" y="3222595"/>
              <a:ext cx="321781"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a:t>
              </a:r>
            </a:p>
          </p:txBody>
        </p:sp>
        <p:sp>
          <p:nvSpPr>
            <p:cNvPr id="8" name="TextBox 7">
              <a:extLst>
                <a:ext uri="{FF2B5EF4-FFF2-40B4-BE49-F238E27FC236}">
                  <a16:creationId xmlns:a16="http://schemas.microsoft.com/office/drawing/2014/main" id="{D9800308-612A-40EC-B4DB-B8A2E6AAB157}"/>
                </a:ext>
              </a:extLst>
            </p:cNvPr>
            <p:cNvSpPr txBox="1"/>
            <p:nvPr/>
          </p:nvSpPr>
          <p:spPr bwMode="auto">
            <a:xfrm>
              <a:off x="3682607" y="3222595"/>
              <a:ext cx="321781"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20</a:t>
              </a:r>
            </a:p>
          </p:txBody>
        </p:sp>
        <p:sp>
          <p:nvSpPr>
            <p:cNvPr id="9" name="TextBox 8">
              <a:extLst>
                <a:ext uri="{FF2B5EF4-FFF2-40B4-BE49-F238E27FC236}">
                  <a16:creationId xmlns:a16="http://schemas.microsoft.com/office/drawing/2014/main" id="{A02F1D26-5EDF-45CB-BE1F-F3157FC01470}"/>
                </a:ext>
              </a:extLst>
            </p:cNvPr>
            <p:cNvSpPr txBox="1"/>
            <p:nvPr/>
          </p:nvSpPr>
          <p:spPr bwMode="auto">
            <a:xfrm>
              <a:off x="5153318" y="3222595"/>
              <a:ext cx="321781"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40</a:t>
              </a:r>
            </a:p>
          </p:txBody>
        </p:sp>
        <p:sp>
          <p:nvSpPr>
            <p:cNvPr id="10" name="TextBox 9">
              <a:extLst>
                <a:ext uri="{FF2B5EF4-FFF2-40B4-BE49-F238E27FC236}">
                  <a16:creationId xmlns:a16="http://schemas.microsoft.com/office/drawing/2014/main" id="{5B50770B-4720-40B9-B162-BBAA170C95F5}"/>
                </a:ext>
              </a:extLst>
            </p:cNvPr>
            <p:cNvSpPr txBox="1"/>
            <p:nvPr/>
          </p:nvSpPr>
          <p:spPr bwMode="auto">
            <a:xfrm>
              <a:off x="5890117" y="3222595"/>
              <a:ext cx="321781"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50</a:t>
              </a:r>
            </a:p>
          </p:txBody>
        </p:sp>
        <p:sp>
          <p:nvSpPr>
            <p:cNvPr id="11" name="TextBox 10">
              <a:extLst>
                <a:ext uri="{FF2B5EF4-FFF2-40B4-BE49-F238E27FC236}">
                  <a16:creationId xmlns:a16="http://schemas.microsoft.com/office/drawing/2014/main" id="{C58A9BF8-BE04-4212-9973-5ABA469D5092}"/>
                </a:ext>
              </a:extLst>
            </p:cNvPr>
            <p:cNvSpPr txBox="1"/>
            <p:nvPr/>
          </p:nvSpPr>
          <p:spPr bwMode="auto">
            <a:xfrm>
              <a:off x="6623336" y="3222595"/>
              <a:ext cx="321781"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60</a:t>
              </a:r>
            </a:p>
          </p:txBody>
        </p:sp>
        <p:sp>
          <p:nvSpPr>
            <p:cNvPr id="12" name="TextBox 11">
              <a:extLst>
                <a:ext uri="{FF2B5EF4-FFF2-40B4-BE49-F238E27FC236}">
                  <a16:creationId xmlns:a16="http://schemas.microsoft.com/office/drawing/2014/main" id="{6B2B2DE5-2FD8-4A39-9C66-C37E96C7CFE3}"/>
                </a:ext>
              </a:extLst>
            </p:cNvPr>
            <p:cNvSpPr txBox="1"/>
            <p:nvPr/>
          </p:nvSpPr>
          <p:spPr bwMode="auto">
            <a:xfrm>
              <a:off x="7361332" y="3222595"/>
              <a:ext cx="321781"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a:t>
              </a:r>
            </a:p>
          </p:txBody>
        </p:sp>
        <p:sp>
          <p:nvSpPr>
            <p:cNvPr id="13" name="TextBox 12">
              <a:extLst>
                <a:ext uri="{FF2B5EF4-FFF2-40B4-BE49-F238E27FC236}">
                  <a16:creationId xmlns:a16="http://schemas.microsoft.com/office/drawing/2014/main" id="{305A17A2-A023-49D6-BB57-D4651630A48E}"/>
                </a:ext>
              </a:extLst>
            </p:cNvPr>
            <p:cNvSpPr txBox="1"/>
            <p:nvPr/>
          </p:nvSpPr>
          <p:spPr bwMode="auto">
            <a:xfrm>
              <a:off x="8093364" y="3222595"/>
              <a:ext cx="321781"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80</a:t>
              </a:r>
            </a:p>
          </p:txBody>
        </p:sp>
        <p:sp>
          <p:nvSpPr>
            <p:cNvPr id="14" name="TextBox 13">
              <a:extLst>
                <a:ext uri="{FF2B5EF4-FFF2-40B4-BE49-F238E27FC236}">
                  <a16:creationId xmlns:a16="http://schemas.microsoft.com/office/drawing/2014/main" id="{43BF1912-26AD-482F-8A6B-7693AD382D1E}"/>
                </a:ext>
              </a:extLst>
            </p:cNvPr>
            <p:cNvSpPr txBox="1"/>
            <p:nvPr/>
          </p:nvSpPr>
          <p:spPr bwMode="auto">
            <a:xfrm>
              <a:off x="8828971" y="3222595"/>
              <a:ext cx="321781"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90</a:t>
              </a:r>
            </a:p>
          </p:txBody>
        </p:sp>
        <p:sp>
          <p:nvSpPr>
            <p:cNvPr id="15" name="TextBox 14">
              <a:extLst>
                <a:ext uri="{FF2B5EF4-FFF2-40B4-BE49-F238E27FC236}">
                  <a16:creationId xmlns:a16="http://schemas.microsoft.com/office/drawing/2014/main" id="{06D00F8F-2A10-44D4-86B9-D27C6139C279}"/>
                </a:ext>
              </a:extLst>
            </p:cNvPr>
            <p:cNvSpPr txBox="1"/>
            <p:nvPr/>
          </p:nvSpPr>
          <p:spPr bwMode="auto">
            <a:xfrm>
              <a:off x="9518122" y="3222595"/>
              <a:ext cx="418136"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100</a:t>
              </a:r>
            </a:p>
          </p:txBody>
        </p:sp>
        <p:sp>
          <p:nvSpPr>
            <p:cNvPr id="16" name="TextBox 15">
              <a:extLst>
                <a:ext uri="{FF2B5EF4-FFF2-40B4-BE49-F238E27FC236}">
                  <a16:creationId xmlns:a16="http://schemas.microsoft.com/office/drawing/2014/main" id="{F929CD61-B930-493F-BE47-123881CD4B4F}"/>
                </a:ext>
              </a:extLst>
            </p:cNvPr>
            <p:cNvSpPr txBox="1"/>
            <p:nvPr/>
          </p:nvSpPr>
          <p:spPr bwMode="auto">
            <a:xfrm>
              <a:off x="4858610" y="2748306"/>
              <a:ext cx="321781"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36</a:t>
              </a:r>
            </a:p>
          </p:txBody>
        </p:sp>
        <p:sp>
          <p:nvSpPr>
            <p:cNvPr id="17" name="TextBox 16">
              <a:extLst>
                <a:ext uri="{FF2B5EF4-FFF2-40B4-BE49-F238E27FC236}">
                  <a16:creationId xmlns:a16="http://schemas.microsoft.com/office/drawing/2014/main" id="{2358035C-D693-4370-B008-5A85DEE8FC01}"/>
                </a:ext>
              </a:extLst>
            </p:cNvPr>
            <p:cNvSpPr txBox="1"/>
            <p:nvPr/>
          </p:nvSpPr>
          <p:spPr bwMode="auto">
            <a:xfrm>
              <a:off x="7506631" y="2748306"/>
              <a:ext cx="321781"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72</a:t>
              </a:r>
            </a:p>
          </p:txBody>
        </p:sp>
        <p:sp>
          <p:nvSpPr>
            <p:cNvPr id="18" name="TextBox 17">
              <a:extLst>
                <a:ext uri="{FF2B5EF4-FFF2-40B4-BE49-F238E27FC236}">
                  <a16:creationId xmlns:a16="http://schemas.microsoft.com/office/drawing/2014/main" id="{290440F0-E87E-48DD-96DA-F83895FCCB4E}"/>
                </a:ext>
              </a:extLst>
            </p:cNvPr>
            <p:cNvSpPr txBox="1"/>
            <p:nvPr/>
          </p:nvSpPr>
          <p:spPr bwMode="auto">
            <a:xfrm>
              <a:off x="2258406" y="3222595"/>
              <a:ext cx="225426" cy="2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0</a:t>
              </a:r>
            </a:p>
          </p:txBody>
        </p:sp>
      </p:grpSp>
      <p:sp>
        <p:nvSpPr>
          <p:cNvPr id="26" name="Oval 25">
            <a:extLst>
              <a:ext uri="{FF2B5EF4-FFF2-40B4-BE49-F238E27FC236}">
                <a16:creationId xmlns:a16="http://schemas.microsoft.com/office/drawing/2014/main" id="{E67A370D-8272-4870-AD88-B9D166E0E649}"/>
              </a:ext>
            </a:extLst>
          </p:cNvPr>
          <p:cNvSpPr/>
          <p:nvPr/>
        </p:nvSpPr>
        <p:spPr bwMode="auto">
          <a:xfrm>
            <a:off x="3705210" y="2535580"/>
            <a:ext cx="522794" cy="522794"/>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7" name="Oval 26">
            <a:extLst>
              <a:ext uri="{FF2B5EF4-FFF2-40B4-BE49-F238E27FC236}">
                <a16:creationId xmlns:a16="http://schemas.microsoft.com/office/drawing/2014/main" id="{B08369A6-7415-4D88-BB95-50772013695C}"/>
              </a:ext>
            </a:extLst>
          </p:cNvPr>
          <p:cNvSpPr/>
          <p:nvPr/>
        </p:nvSpPr>
        <p:spPr bwMode="auto">
          <a:xfrm>
            <a:off x="4787613" y="2535580"/>
            <a:ext cx="522794" cy="522794"/>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8" name="Oval 27">
            <a:extLst>
              <a:ext uri="{FF2B5EF4-FFF2-40B4-BE49-F238E27FC236}">
                <a16:creationId xmlns:a16="http://schemas.microsoft.com/office/drawing/2014/main" id="{2AA68AC4-91E9-4256-8D31-CD28355185FC}"/>
              </a:ext>
            </a:extLst>
          </p:cNvPr>
          <p:cNvSpPr/>
          <p:nvPr/>
        </p:nvSpPr>
        <p:spPr bwMode="auto">
          <a:xfrm>
            <a:off x="7952271" y="2528752"/>
            <a:ext cx="522794" cy="522794"/>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9" name="Oval 28">
            <a:extLst>
              <a:ext uri="{FF2B5EF4-FFF2-40B4-BE49-F238E27FC236}">
                <a16:creationId xmlns:a16="http://schemas.microsoft.com/office/drawing/2014/main" id="{AEDFA1A8-7645-4C92-8B3C-E071DA56DBD1}"/>
              </a:ext>
            </a:extLst>
          </p:cNvPr>
          <p:cNvSpPr/>
          <p:nvPr/>
        </p:nvSpPr>
        <p:spPr bwMode="auto">
          <a:xfrm>
            <a:off x="8968670" y="2528752"/>
            <a:ext cx="522794" cy="522794"/>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7" name="TextBox 19">
            <a:extLst>
              <a:ext uri="{FF2B5EF4-FFF2-40B4-BE49-F238E27FC236}">
                <a16:creationId xmlns:a16="http://schemas.microsoft.com/office/drawing/2014/main" id="{0335608B-C027-4EE1-8437-26D9E2092BFA}"/>
              </a:ext>
            </a:extLst>
          </p:cNvPr>
          <p:cNvSpPr txBox="1"/>
          <p:nvPr/>
        </p:nvSpPr>
        <p:spPr>
          <a:xfrm>
            <a:off x="393695" y="5144735"/>
            <a:ext cx="10972801" cy="77215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36 is between 30 and 40.</a:t>
            </a:r>
          </a:p>
          <a:p>
            <a:pPr algn="ctr">
              <a:buNone/>
            </a:pPr>
            <a:r>
              <a:rPr lang="en-GB" sz="2000" i="1" dirty="0"/>
              <a:t>The previous multiple of 10 is 30. The next multiple of 10 is 40.</a:t>
            </a:r>
          </a:p>
        </p:txBody>
      </p:sp>
      <p:sp>
        <p:nvSpPr>
          <p:cNvPr id="19" name="Content Placeholder 2">
            <a:extLst>
              <a:ext uri="{FF2B5EF4-FFF2-40B4-BE49-F238E27FC236}">
                <a16:creationId xmlns:a16="http://schemas.microsoft.com/office/drawing/2014/main" id="{A5B15FD7-4069-4B1C-879F-5D79C8F94028}"/>
              </a:ext>
            </a:extLst>
          </p:cNvPr>
          <p:cNvSpPr txBox="1">
            <a:spLocks/>
          </p:cNvSpPr>
          <p:nvPr/>
        </p:nvSpPr>
        <p:spPr>
          <a:xfrm>
            <a:off x="623888" y="3363011"/>
            <a:ext cx="9610975" cy="24601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Look at the first number above the line. Which two multiples of ten is it </a:t>
            </a:r>
            <a:r>
              <a:rPr lang="en-GB" sz="2000" i="1" dirty="0">
                <a:latin typeface="Arial" panose="020B0604020202020204" pitchFamily="34" charset="0"/>
                <a:cs typeface="Arial" panose="020B0604020202020204" pitchFamily="34" charset="0"/>
              </a:rPr>
              <a:t>between? </a:t>
            </a:r>
            <a:r>
              <a:rPr lang="en-GB" sz="2000" dirty="0">
                <a:latin typeface="Arial" panose="020B0604020202020204" pitchFamily="34" charset="0"/>
                <a:cs typeface="Arial" panose="020B0604020202020204" pitchFamily="34" charset="0"/>
              </a:rPr>
              <a:t>Which is the </a:t>
            </a:r>
            <a:r>
              <a:rPr lang="en-GB" sz="2000" i="1" dirty="0">
                <a:latin typeface="Arial" panose="020B0604020202020204" pitchFamily="34" charset="0"/>
                <a:cs typeface="Arial" panose="020B0604020202020204" pitchFamily="34" charset="0"/>
              </a:rPr>
              <a:t>previous </a:t>
            </a:r>
            <a:r>
              <a:rPr lang="en-GB" sz="2000" dirty="0">
                <a:latin typeface="Arial" panose="020B0604020202020204" pitchFamily="34" charset="0"/>
                <a:cs typeface="Arial" panose="020B0604020202020204" pitchFamily="34" charset="0"/>
              </a:rPr>
              <a:t>multiple of ten? Which is the </a:t>
            </a:r>
            <a:r>
              <a:rPr lang="en-GB" sz="2000" i="1" dirty="0">
                <a:latin typeface="Arial" panose="020B0604020202020204" pitchFamily="34" charset="0"/>
                <a:cs typeface="Arial" panose="020B0604020202020204" pitchFamily="34" charset="0"/>
              </a:rPr>
              <a:t>next </a:t>
            </a:r>
            <a:r>
              <a:rPr lang="en-GB" sz="2000" dirty="0">
                <a:latin typeface="Arial" panose="020B0604020202020204" pitchFamily="34" charset="0"/>
                <a:cs typeface="Arial" panose="020B0604020202020204" pitchFamily="34" charset="0"/>
              </a:rPr>
              <a:t>multiple of ten?</a:t>
            </a:r>
            <a:endParaRPr lang="en-GB" sz="2000" i="1"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two multiples of ten is 72 </a:t>
            </a:r>
            <a:r>
              <a:rPr lang="en-GB" sz="2000" i="1" dirty="0">
                <a:latin typeface="Arial" panose="020B0604020202020204" pitchFamily="34" charset="0"/>
                <a:cs typeface="Arial" panose="020B0604020202020204" pitchFamily="34" charset="0"/>
              </a:rPr>
              <a:t>between? </a:t>
            </a:r>
            <a:r>
              <a:rPr lang="en-GB" sz="2000" dirty="0">
                <a:latin typeface="Arial" panose="020B0604020202020204" pitchFamily="34" charset="0"/>
                <a:cs typeface="Arial" panose="020B0604020202020204" pitchFamily="34" charset="0"/>
              </a:rPr>
              <a:t>Which is the </a:t>
            </a:r>
            <a:r>
              <a:rPr lang="en-GB" sz="2000" i="1" dirty="0">
                <a:latin typeface="Arial" panose="020B0604020202020204" pitchFamily="34" charset="0"/>
                <a:cs typeface="Arial" panose="020B0604020202020204" pitchFamily="34" charset="0"/>
              </a:rPr>
              <a:t>previous </a:t>
            </a:r>
            <a:r>
              <a:rPr lang="en-GB" sz="2000" dirty="0">
                <a:latin typeface="Arial" panose="020B0604020202020204" pitchFamily="34" charset="0"/>
                <a:cs typeface="Arial" panose="020B0604020202020204" pitchFamily="34" charset="0"/>
              </a:rPr>
              <a:t>multiple of ten? Which is the </a:t>
            </a:r>
            <a:r>
              <a:rPr lang="en-GB" sz="2000" i="1" dirty="0">
                <a:latin typeface="Arial" panose="020B0604020202020204" pitchFamily="34" charset="0"/>
                <a:cs typeface="Arial" panose="020B0604020202020204" pitchFamily="34" charset="0"/>
              </a:rPr>
              <a:t>next </a:t>
            </a:r>
            <a:r>
              <a:rPr lang="en-GB" sz="2000" dirty="0">
                <a:latin typeface="Arial" panose="020B0604020202020204" pitchFamily="34" charset="0"/>
                <a:cs typeface="Arial" panose="020B0604020202020204" pitchFamily="34" charset="0"/>
              </a:rPr>
              <a:t>multiple of ten?</a:t>
            </a:r>
            <a:endParaRPr lang="en-GB" sz="2000" i="1"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Clr>
                <a:srgbClr val="585858"/>
              </a:buCl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4248375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123F7632-38FD-4378-BB87-9382F72DB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789" y="2185323"/>
            <a:ext cx="249394" cy="493593"/>
          </a:xfrm>
          <a:prstGeom prst="rect">
            <a:avLst/>
          </a:prstGeom>
        </p:spPr>
      </p:pic>
      <p:sp>
        <p:nvSpPr>
          <p:cNvPr id="37" name="TextBox 36">
            <a:extLst>
              <a:ext uri="{FF2B5EF4-FFF2-40B4-BE49-F238E27FC236}">
                <a16:creationId xmlns:a16="http://schemas.microsoft.com/office/drawing/2014/main" id="{4DA1D5A8-A214-4958-AAC3-7B9376F090CE}"/>
              </a:ext>
            </a:extLst>
          </p:cNvPr>
          <p:cNvSpPr txBox="1"/>
          <p:nvPr/>
        </p:nvSpPr>
        <p:spPr bwMode="auto">
          <a:xfrm>
            <a:off x="5634512" y="2157976"/>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charset="0"/>
                <a:ea typeface="Myriad Pro Semibold" charset="0"/>
                <a:cs typeface="Myriad Pro Semibold" charset="0"/>
              </a:rPr>
              <a:t>4</a:t>
            </a:r>
          </a:p>
        </p:txBody>
      </p:sp>
      <p:pic>
        <p:nvPicPr>
          <p:cNvPr id="35" name="Picture 34">
            <a:extLst>
              <a:ext uri="{FF2B5EF4-FFF2-40B4-BE49-F238E27FC236}">
                <a16:creationId xmlns:a16="http://schemas.microsoft.com/office/drawing/2014/main" id="{BF640433-B53A-49EE-88DF-E4356DBAD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5672" y="2521917"/>
            <a:ext cx="732595" cy="46761"/>
          </a:xfrm>
          <a:prstGeom prst="rect">
            <a:avLst/>
          </a:prstGeom>
        </p:spPr>
      </p:pic>
      <p:pic>
        <p:nvPicPr>
          <p:cNvPr id="36" name="Picture 35">
            <a:extLst>
              <a:ext uri="{FF2B5EF4-FFF2-40B4-BE49-F238E27FC236}">
                <a16:creationId xmlns:a16="http://schemas.microsoft.com/office/drawing/2014/main" id="{C6A2357D-B7F9-4547-9151-0E9DDDD20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078" y="2185322"/>
            <a:ext cx="249394" cy="493593"/>
          </a:xfrm>
          <a:prstGeom prst="rect">
            <a:avLst/>
          </a:prstGeom>
        </p:spPr>
      </p:pic>
      <p:sp>
        <p:nvSpPr>
          <p:cNvPr id="38" name="TextBox 37">
            <a:extLst>
              <a:ext uri="{FF2B5EF4-FFF2-40B4-BE49-F238E27FC236}">
                <a16:creationId xmlns:a16="http://schemas.microsoft.com/office/drawing/2014/main" id="{C1FBE62A-0AB2-493A-8962-32190B287159}"/>
              </a:ext>
            </a:extLst>
          </p:cNvPr>
          <p:cNvSpPr txBox="1"/>
          <p:nvPr/>
        </p:nvSpPr>
        <p:spPr bwMode="auto">
          <a:xfrm>
            <a:off x="6732522" y="2157976"/>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charset="0"/>
                <a:ea typeface="Myriad Pro Semibold" charset="0"/>
                <a:cs typeface="Myriad Pro Semibold" charset="0"/>
              </a:rPr>
              <a:t>6</a:t>
            </a:r>
          </a:p>
        </p:txBody>
      </p:sp>
      <p:pic>
        <p:nvPicPr>
          <p:cNvPr id="33" name="Picture 32">
            <a:extLst>
              <a:ext uri="{FF2B5EF4-FFF2-40B4-BE49-F238E27FC236}">
                <a16:creationId xmlns:a16="http://schemas.microsoft.com/office/drawing/2014/main" id="{C014AC58-CAE8-48A2-BE6A-B01F473E4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999" y="2521917"/>
            <a:ext cx="732595" cy="46761"/>
          </a:xfrm>
          <a:prstGeom prst="rect">
            <a:avLst/>
          </a:prstGeom>
        </p:spPr>
      </p:pic>
      <p:pic>
        <p:nvPicPr>
          <p:cNvPr id="29" name="Picture 28">
            <a:extLst>
              <a:ext uri="{FF2B5EF4-FFF2-40B4-BE49-F238E27FC236}">
                <a16:creationId xmlns:a16="http://schemas.microsoft.com/office/drawing/2014/main" id="{626A0542-5CEE-4FBF-A7E6-59C61111D9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9680" y="2562012"/>
            <a:ext cx="7367510" cy="119501"/>
          </a:xfrm>
          <a:prstGeom prst="rect">
            <a:avLst/>
          </a:prstGeom>
        </p:spPr>
      </p:pic>
      <p:sp>
        <p:nvSpPr>
          <p:cNvPr id="3" name="Title 2">
            <a:extLst>
              <a:ext uri="{FF2B5EF4-FFF2-40B4-BE49-F238E27FC236}">
                <a16:creationId xmlns:a16="http://schemas.microsoft.com/office/drawing/2014/main" id="{5432B927-698C-45F4-B6C7-C144085B3136}"/>
              </a:ext>
            </a:extLst>
          </p:cNvPr>
          <p:cNvSpPr>
            <a:spLocks noGrp="1"/>
          </p:cNvSpPr>
          <p:nvPr>
            <p:ph type="title"/>
          </p:nvPr>
        </p:nvSpPr>
        <p:spPr/>
        <p:txBody>
          <a:bodyPr/>
          <a:lstStyle/>
          <a:p>
            <a:r>
              <a:rPr lang="en-GB" dirty="0"/>
              <a:t>2NPV-2 Two-digit numbers in the linear number system</a:t>
            </a:r>
          </a:p>
        </p:txBody>
      </p:sp>
      <p:sp>
        <p:nvSpPr>
          <p:cNvPr id="17" name="TextBox 16">
            <a:extLst>
              <a:ext uri="{FF2B5EF4-FFF2-40B4-BE49-F238E27FC236}">
                <a16:creationId xmlns:a16="http://schemas.microsoft.com/office/drawing/2014/main" id="{25361DFD-942D-4D3F-9F5C-D3EA0C18B0A0}"/>
              </a:ext>
            </a:extLst>
          </p:cNvPr>
          <p:cNvSpPr txBox="1"/>
          <p:nvPr/>
        </p:nvSpPr>
        <p:spPr bwMode="auto">
          <a:xfrm>
            <a:off x="4381960" y="2660406"/>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30</a:t>
            </a:r>
          </a:p>
        </p:txBody>
      </p:sp>
      <p:sp>
        <p:nvSpPr>
          <p:cNvPr id="18" name="TextBox 17">
            <a:extLst>
              <a:ext uri="{FF2B5EF4-FFF2-40B4-BE49-F238E27FC236}">
                <a16:creationId xmlns:a16="http://schemas.microsoft.com/office/drawing/2014/main" id="{793BCC85-6155-4F66-8C6C-7129E68F11C0}"/>
              </a:ext>
            </a:extLst>
          </p:cNvPr>
          <p:cNvSpPr txBox="1"/>
          <p:nvPr/>
        </p:nvSpPr>
        <p:spPr bwMode="auto">
          <a:xfrm>
            <a:off x="2908973" y="2650941"/>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a:t>
            </a:r>
          </a:p>
        </p:txBody>
      </p:sp>
      <p:sp>
        <p:nvSpPr>
          <p:cNvPr id="19" name="TextBox 18">
            <a:extLst>
              <a:ext uri="{FF2B5EF4-FFF2-40B4-BE49-F238E27FC236}">
                <a16:creationId xmlns:a16="http://schemas.microsoft.com/office/drawing/2014/main" id="{0AAF6BB3-26A1-44E3-AAB3-D84FAA60EFE2}"/>
              </a:ext>
            </a:extLst>
          </p:cNvPr>
          <p:cNvSpPr txBox="1"/>
          <p:nvPr/>
        </p:nvSpPr>
        <p:spPr bwMode="auto">
          <a:xfrm>
            <a:off x="3646969" y="2660406"/>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20</a:t>
            </a:r>
          </a:p>
        </p:txBody>
      </p:sp>
      <p:sp>
        <p:nvSpPr>
          <p:cNvPr id="21" name="TextBox 20">
            <a:extLst>
              <a:ext uri="{FF2B5EF4-FFF2-40B4-BE49-F238E27FC236}">
                <a16:creationId xmlns:a16="http://schemas.microsoft.com/office/drawing/2014/main" id="{2266DE13-A106-4A29-8FB0-7E6093463774}"/>
              </a:ext>
            </a:extLst>
          </p:cNvPr>
          <p:cNvSpPr txBox="1"/>
          <p:nvPr/>
        </p:nvSpPr>
        <p:spPr bwMode="auto">
          <a:xfrm>
            <a:off x="5854480" y="2660406"/>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50</a:t>
            </a:r>
          </a:p>
        </p:txBody>
      </p:sp>
      <p:sp>
        <p:nvSpPr>
          <p:cNvPr id="23" name="TextBox 22">
            <a:extLst>
              <a:ext uri="{FF2B5EF4-FFF2-40B4-BE49-F238E27FC236}">
                <a16:creationId xmlns:a16="http://schemas.microsoft.com/office/drawing/2014/main" id="{EF3E0371-9F6A-4BD6-964C-E8C16D6F7E19}"/>
              </a:ext>
            </a:extLst>
          </p:cNvPr>
          <p:cNvSpPr txBox="1"/>
          <p:nvPr/>
        </p:nvSpPr>
        <p:spPr bwMode="auto">
          <a:xfrm>
            <a:off x="7325693" y="2660406"/>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70</a:t>
            </a:r>
          </a:p>
        </p:txBody>
      </p:sp>
      <p:sp>
        <p:nvSpPr>
          <p:cNvPr id="24" name="TextBox 23">
            <a:extLst>
              <a:ext uri="{FF2B5EF4-FFF2-40B4-BE49-F238E27FC236}">
                <a16:creationId xmlns:a16="http://schemas.microsoft.com/office/drawing/2014/main" id="{63B16C09-EEB4-4684-B7CE-91631F048644}"/>
              </a:ext>
            </a:extLst>
          </p:cNvPr>
          <p:cNvSpPr txBox="1"/>
          <p:nvPr/>
        </p:nvSpPr>
        <p:spPr bwMode="auto">
          <a:xfrm>
            <a:off x="8793333" y="2660406"/>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90</a:t>
            </a:r>
          </a:p>
        </p:txBody>
      </p:sp>
      <p:sp>
        <p:nvSpPr>
          <p:cNvPr id="25" name="TextBox 24">
            <a:extLst>
              <a:ext uri="{FF2B5EF4-FFF2-40B4-BE49-F238E27FC236}">
                <a16:creationId xmlns:a16="http://schemas.microsoft.com/office/drawing/2014/main" id="{E012095F-3525-406F-9ABC-2DC79BC401F5}"/>
              </a:ext>
            </a:extLst>
          </p:cNvPr>
          <p:cNvSpPr txBox="1"/>
          <p:nvPr/>
        </p:nvSpPr>
        <p:spPr bwMode="auto">
          <a:xfrm>
            <a:off x="9478565" y="2660406"/>
            <a:ext cx="4972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100</a:t>
            </a:r>
          </a:p>
        </p:txBody>
      </p:sp>
      <p:sp>
        <p:nvSpPr>
          <p:cNvPr id="26" name="TextBox 25">
            <a:extLst>
              <a:ext uri="{FF2B5EF4-FFF2-40B4-BE49-F238E27FC236}">
                <a16:creationId xmlns:a16="http://schemas.microsoft.com/office/drawing/2014/main" id="{90D8E798-C02B-40C7-B180-DAAB8E68B557}"/>
              </a:ext>
            </a:extLst>
          </p:cNvPr>
          <p:cNvSpPr txBox="1"/>
          <p:nvPr/>
        </p:nvSpPr>
        <p:spPr bwMode="auto">
          <a:xfrm>
            <a:off x="2226688" y="2660406"/>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0</a:t>
            </a:r>
          </a:p>
        </p:txBody>
      </p:sp>
      <p:sp>
        <p:nvSpPr>
          <p:cNvPr id="27" name="TextBox 26">
            <a:extLst>
              <a:ext uri="{FF2B5EF4-FFF2-40B4-BE49-F238E27FC236}">
                <a16:creationId xmlns:a16="http://schemas.microsoft.com/office/drawing/2014/main" id="{01251589-C740-431B-B26A-3327128FF814}"/>
              </a:ext>
            </a:extLst>
          </p:cNvPr>
          <p:cNvSpPr txBox="1"/>
          <p:nvPr/>
        </p:nvSpPr>
        <p:spPr bwMode="auto">
          <a:xfrm>
            <a:off x="8057726" y="2660406"/>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80</a:t>
            </a:r>
          </a:p>
        </p:txBody>
      </p:sp>
      <p:sp>
        <p:nvSpPr>
          <p:cNvPr id="44" name="TextBox 43">
            <a:extLst>
              <a:ext uri="{FF2B5EF4-FFF2-40B4-BE49-F238E27FC236}">
                <a16:creationId xmlns:a16="http://schemas.microsoft.com/office/drawing/2014/main" id="{3BAA5224-B97C-4B73-9DC1-CD264B5E85C6}"/>
              </a:ext>
            </a:extLst>
          </p:cNvPr>
          <p:cNvSpPr txBox="1"/>
          <p:nvPr/>
        </p:nvSpPr>
        <p:spPr bwMode="auto">
          <a:xfrm>
            <a:off x="5117680" y="2660406"/>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40</a:t>
            </a:r>
          </a:p>
        </p:txBody>
      </p:sp>
      <p:sp>
        <p:nvSpPr>
          <p:cNvPr id="45" name="TextBox 44">
            <a:extLst>
              <a:ext uri="{FF2B5EF4-FFF2-40B4-BE49-F238E27FC236}">
                <a16:creationId xmlns:a16="http://schemas.microsoft.com/office/drawing/2014/main" id="{629F2917-D49E-4C93-AB16-2124AAB9739F}"/>
              </a:ext>
            </a:extLst>
          </p:cNvPr>
          <p:cNvSpPr txBox="1"/>
          <p:nvPr/>
        </p:nvSpPr>
        <p:spPr bwMode="auto">
          <a:xfrm>
            <a:off x="6587697" y="2660406"/>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60</a:t>
            </a:r>
          </a:p>
        </p:txBody>
      </p:sp>
      <p:sp>
        <p:nvSpPr>
          <p:cNvPr id="22" name="TextBox 21">
            <a:extLst>
              <a:ext uri="{FF2B5EF4-FFF2-40B4-BE49-F238E27FC236}">
                <a16:creationId xmlns:a16="http://schemas.microsoft.com/office/drawing/2014/main" id="{44E6B3D6-538B-431A-B8F0-CFDE4645FF94}"/>
              </a:ext>
            </a:extLst>
          </p:cNvPr>
          <p:cNvSpPr txBox="1"/>
          <p:nvPr/>
        </p:nvSpPr>
        <p:spPr bwMode="auto">
          <a:xfrm>
            <a:off x="5727598" y="2157976"/>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charset="0"/>
                <a:ea typeface="Myriad Pro Semibold" charset="0"/>
                <a:cs typeface="Myriad Pro Semibold" charset="0"/>
              </a:rPr>
              <a:t>7</a:t>
            </a:r>
          </a:p>
        </p:txBody>
      </p:sp>
      <p:sp>
        <p:nvSpPr>
          <p:cNvPr id="30" name="TextBox 29">
            <a:extLst>
              <a:ext uri="{FF2B5EF4-FFF2-40B4-BE49-F238E27FC236}">
                <a16:creationId xmlns:a16="http://schemas.microsoft.com/office/drawing/2014/main" id="{1E27A7AD-CFDA-4FD1-9BEB-D44757C3036C}"/>
              </a:ext>
            </a:extLst>
          </p:cNvPr>
          <p:cNvSpPr txBox="1"/>
          <p:nvPr/>
        </p:nvSpPr>
        <p:spPr bwMode="auto">
          <a:xfrm>
            <a:off x="6831186" y="2157976"/>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charset="0"/>
                <a:ea typeface="Myriad Pro Semibold" charset="0"/>
                <a:cs typeface="Myriad Pro Semibold" charset="0"/>
              </a:rPr>
              <a:t>2</a:t>
            </a:r>
          </a:p>
        </p:txBody>
      </p:sp>
      <p:sp>
        <p:nvSpPr>
          <p:cNvPr id="5" name="Content Placeholder 2">
            <a:extLst>
              <a:ext uri="{FF2B5EF4-FFF2-40B4-BE49-F238E27FC236}">
                <a16:creationId xmlns:a16="http://schemas.microsoft.com/office/drawing/2014/main" id="{589712C9-3C1B-4B07-80E2-70D3622EBC34}"/>
              </a:ext>
            </a:extLst>
          </p:cNvPr>
          <p:cNvSpPr txBox="1">
            <a:spLocks/>
          </p:cNvSpPr>
          <p:nvPr/>
        </p:nvSpPr>
        <p:spPr>
          <a:xfrm>
            <a:off x="623888" y="3429000"/>
            <a:ext cx="959493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Look at the number 47. What is the </a:t>
            </a:r>
            <a:r>
              <a:rPr lang="en-GB" sz="2000" i="1" dirty="0">
                <a:latin typeface="Arial" panose="020B0604020202020204" pitchFamily="34" charset="0"/>
                <a:cs typeface="Arial" panose="020B0604020202020204" pitchFamily="34" charset="0"/>
              </a:rPr>
              <a:t>previous </a:t>
            </a:r>
            <a:r>
              <a:rPr lang="en-GB" sz="2000" dirty="0">
                <a:latin typeface="Arial" panose="020B0604020202020204" pitchFamily="34" charset="0"/>
                <a:cs typeface="Arial" panose="020B0604020202020204" pitchFamily="34" charset="0"/>
              </a:rPr>
              <a:t>multiple of ten? What do you notice about the tens digit in 47 and the previous multiple of ten?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Look at the number 62. What do you notice about the previous multiple of ten?</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732778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7"/>
                                        </p:tgtEl>
                                      </p:cBhvr>
                                    </p:animEffect>
                                    <p:set>
                                      <p:cBhvr>
                                        <p:cTn id="35" dur="1" fill="hold">
                                          <p:stCondLst>
                                            <p:cond delay="499"/>
                                          </p:stCondLst>
                                        </p:cTn>
                                        <p:tgtEl>
                                          <p:spTgt spid="3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5"/>
                                        </p:tgtEl>
                                      </p:cBhvr>
                                    </p:animEffect>
                                    <p:set>
                                      <p:cBhvr>
                                        <p:cTn id="38" dur="1" fill="hold">
                                          <p:stCondLst>
                                            <p:cond delay="499"/>
                                          </p:stCondLst>
                                        </p:cTn>
                                        <p:tgtEl>
                                          <p:spTgt spid="35"/>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2"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1000"/>
                            </p:stCondLst>
                            <p:childTnLst>
                              <p:par>
                                <p:cTn id="47" presetID="10" presetClass="exit" presetSubtype="0" fill="hold" grpId="3" nodeType="after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
                                        </p:tgtEl>
                                      </p:cBhvr>
                                    </p:animEffect>
                                    <p:set>
                                      <p:cBhvr>
                                        <p:cTn id="52" dur="1" fill="hold">
                                          <p:stCondLst>
                                            <p:cond delay="499"/>
                                          </p:stCondLst>
                                        </p:cTn>
                                        <p:tgtEl>
                                          <p:spTgt spid="35"/>
                                        </p:tgtEl>
                                        <p:attrNameLst>
                                          <p:attrName>style.visibility</p:attrName>
                                        </p:attrNameLst>
                                      </p:cBhvr>
                                      <p:to>
                                        <p:strVal val="hidden"/>
                                      </p:to>
                                    </p:set>
                                  </p:childTnLst>
                                </p:cTn>
                              </p:par>
                            </p:childTnLst>
                          </p:cTn>
                        </p:par>
                        <p:par>
                          <p:cTn id="53" fill="hold">
                            <p:stCondLst>
                              <p:cond delay="1500"/>
                            </p:stCondLst>
                            <p:childTnLst>
                              <p:par>
                                <p:cTn id="54" presetID="10" presetClass="entr" presetSubtype="0" fill="hold" grpId="4"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2000"/>
                            </p:stCondLst>
                            <p:childTnLst>
                              <p:par>
                                <p:cTn id="61" presetID="10" presetClass="exit" presetSubtype="0" fill="hold" grpId="5" nodeType="afterEffect">
                                  <p:stCondLst>
                                    <p:cond delay="0"/>
                                  </p:stCondLst>
                                  <p:childTnLst>
                                    <p:animEffect transition="out" filter="fade">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5"/>
                                        </p:tgtEl>
                                      </p:cBhvr>
                                    </p:animEffect>
                                    <p:set>
                                      <p:cBhvr>
                                        <p:cTn id="66" dur="1" fill="hold">
                                          <p:stCondLst>
                                            <p:cond delay="499"/>
                                          </p:stCondLst>
                                        </p:cTn>
                                        <p:tgtEl>
                                          <p:spTgt spid="35"/>
                                        </p:tgtEl>
                                        <p:attrNameLst>
                                          <p:attrName>style.visibility</p:attrName>
                                        </p:attrNameLst>
                                      </p:cBhvr>
                                      <p:to>
                                        <p:strVal val="hidden"/>
                                      </p:to>
                                    </p:set>
                                  </p:childTnLst>
                                </p:cTn>
                              </p:par>
                            </p:childTnLst>
                          </p:cTn>
                        </p:par>
                        <p:par>
                          <p:cTn id="67" fill="hold">
                            <p:stCondLst>
                              <p:cond delay="2500"/>
                            </p:stCondLst>
                            <p:childTnLst>
                              <p:par>
                                <p:cTn id="68" presetID="10" presetClass="entr" presetSubtype="0" fill="hold" grpId="6"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38"/>
                                        </p:tgtEl>
                                      </p:cBhvr>
                                    </p:animEffect>
                                    <p:set>
                                      <p:cBhvr>
                                        <p:cTn id="78" dur="1" fill="hold">
                                          <p:stCondLst>
                                            <p:cond delay="499"/>
                                          </p:stCondLst>
                                        </p:cTn>
                                        <p:tgtEl>
                                          <p:spTgt spid="3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3"/>
                                        </p:tgtEl>
                                      </p:cBhvr>
                                    </p:animEffect>
                                    <p:set>
                                      <p:cBhvr>
                                        <p:cTn id="81" dur="1" fill="hold">
                                          <p:stCondLst>
                                            <p:cond delay="499"/>
                                          </p:stCondLst>
                                        </p:cTn>
                                        <p:tgtEl>
                                          <p:spTgt spid="33"/>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2"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par>
                                <p:cTn id="86" presetID="10" presetClass="entr" presetSubtype="0" fill="hold"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childTnLst>
                          </p:cTn>
                        </p:par>
                        <p:par>
                          <p:cTn id="89" fill="hold">
                            <p:stCondLst>
                              <p:cond delay="1000"/>
                            </p:stCondLst>
                            <p:childTnLst>
                              <p:par>
                                <p:cTn id="90" presetID="10" presetClass="exit" presetSubtype="0" fill="hold" grpId="3" nodeType="afterEffect">
                                  <p:stCondLst>
                                    <p:cond delay="0"/>
                                  </p:stCondLst>
                                  <p:childTnLst>
                                    <p:animEffect transition="out" filter="fade">
                                      <p:cBhvr>
                                        <p:cTn id="91" dur="500"/>
                                        <p:tgtEl>
                                          <p:spTgt spid="38"/>
                                        </p:tgtEl>
                                      </p:cBhvr>
                                    </p:animEffect>
                                    <p:set>
                                      <p:cBhvr>
                                        <p:cTn id="92" dur="1" fill="hold">
                                          <p:stCondLst>
                                            <p:cond delay="499"/>
                                          </p:stCondLst>
                                        </p:cTn>
                                        <p:tgtEl>
                                          <p:spTgt spid="38"/>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3"/>
                                        </p:tgtEl>
                                      </p:cBhvr>
                                    </p:animEffect>
                                    <p:set>
                                      <p:cBhvr>
                                        <p:cTn id="95" dur="1" fill="hold">
                                          <p:stCondLst>
                                            <p:cond delay="499"/>
                                          </p:stCondLst>
                                        </p:cTn>
                                        <p:tgtEl>
                                          <p:spTgt spid="33"/>
                                        </p:tgtEl>
                                        <p:attrNameLst>
                                          <p:attrName>style.visibility</p:attrName>
                                        </p:attrNameLst>
                                      </p:cBhvr>
                                      <p:to>
                                        <p:strVal val="hidden"/>
                                      </p:to>
                                    </p:set>
                                  </p:childTnLst>
                                </p:cTn>
                              </p:par>
                            </p:childTnLst>
                          </p:cTn>
                        </p:par>
                        <p:par>
                          <p:cTn id="96" fill="hold">
                            <p:stCondLst>
                              <p:cond delay="1500"/>
                            </p:stCondLst>
                            <p:childTnLst>
                              <p:par>
                                <p:cTn id="97" presetID="10" presetClass="entr" presetSubtype="0" fill="hold" grpId="4"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par>
                                <p:cTn id="100" presetID="10" presetClass="entr" presetSubtype="0" fill="hold"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par>
                          <p:cTn id="103" fill="hold">
                            <p:stCondLst>
                              <p:cond delay="2000"/>
                            </p:stCondLst>
                            <p:childTnLst>
                              <p:par>
                                <p:cTn id="104" presetID="10" presetClass="exit" presetSubtype="0" fill="hold" grpId="5" nodeType="afterEffect">
                                  <p:stCondLst>
                                    <p:cond delay="0"/>
                                  </p:stCondLst>
                                  <p:childTnLst>
                                    <p:animEffect transition="out" filter="fade">
                                      <p:cBhvr>
                                        <p:cTn id="105" dur="500"/>
                                        <p:tgtEl>
                                          <p:spTgt spid="38"/>
                                        </p:tgtEl>
                                      </p:cBhvr>
                                    </p:animEffect>
                                    <p:set>
                                      <p:cBhvr>
                                        <p:cTn id="106" dur="1" fill="hold">
                                          <p:stCondLst>
                                            <p:cond delay="499"/>
                                          </p:stCondLst>
                                        </p:cTn>
                                        <p:tgtEl>
                                          <p:spTgt spid="38"/>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33"/>
                                        </p:tgtEl>
                                      </p:cBhvr>
                                    </p:animEffect>
                                    <p:set>
                                      <p:cBhvr>
                                        <p:cTn id="109" dur="1" fill="hold">
                                          <p:stCondLst>
                                            <p:cond delay="499"/>
                                          </p:stCondLst>
                                        </p:cTn>
                                        <p:tgtEl>
                                          <p:spTgt spid="33"/>
                                        </p:tgtEl>
                                        <p:attrNameLst>
                                          <p:attrName>style.visibility</p:attrName>
                                        </p:attrNameLst>
                                      </p:cBhvr>
                                      <p:to>
                                        <p:strVal val="hidden"/>
                                      </p:to>
                                    </p:set>
                                  </p:childTnLst>
                                </p:cTn>
                              </p:par>
                            </p:childTnLst>
                          </p:cTn>
                        </p:par>
                        <p:par>
                          <p:cTn id="110" fill="hold">
                            <p:stCondLst>
                              <p:cond delay="2500"/>
                            </p:stCondLst>
                            <p:childTnLst>
                              <p:par>
                                <p:cTn id="111" presetID="10" presetClass="entr" presetSubtype="0" fill="hold" grpId="6"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500"/>
                                        <p:tgtEl>
                                          <p:spTgt spid="38"/>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7" grpId="2"/>
      <p:bldP spid="37" grpId="3"/>
      <p:bldP spid="37" grpId="4"/>
      <p:bldP spid="37" grpId="5"/>
      <p:bldP spid="37" grpId="6"/>
      <p:bldP spid="38" grpId="0"/>
      <p:bldP spid="38" grpId="1"/>
      <p:bldP spid="38" grpId="2"/>
      <p:bldP spid="38" grpId="3"/>
      <p:bldP spid="38" grpId="4"/>
      <p:bldP spid="38" grpId="5"/>
      <p:bldP spid="38" grpId="6"/>
      <p:bldP spid="22"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GB" dirty="0"/>
              <a:t>2NPV-2 Two-digit numbers in the linear number system</a:t>
            </a:r>
          </a:p>
        </p:txBody>
      </p:sp>
      <p:grpSp>
        <p:nvGrpSpPr>
          <p:cNvPr id="16" name="Group 15">
            <a:extLst>
              <a:ext uri="{FF2B5EF4-FFF2-40B4-BE49-F238E27FC236}">
                <a16:creationId xmlns:a16="http://schemas.microsoft.com/office/drawing/2014/main" id="{BC97AE76-E2A1-4712-A0AB-71334BD08D6A}"/>
              </a:ext>
            </a:extLst>
          </p:cNvPr>
          <p:cNvGrpSpPr/>
          <p:nvPr/>
        </p:nvGrpSpPr>
        <p:grpSpPr>
          <a:xfrm>
            <a:off x="5484415" y="2562427"/>
            <a:ext cx="1136646" cy="579528"/>
            <a:chOff x="5484415" y="2552487"/>
            <a:chExt cx="1136646" cy="579528"/>
          </a:xfrm>
        </p:grpSpPr>
        <p:sp>
          <p:nvSpPr>
            <p:cNvPr id="41" name="TextBox 40">
              <a:extLst>
                <a:ext uri="{FF2B5EF4-FFF2-40B4-BE49-F238E27FC236}">
                  <a16:creationId xmlns:a16="http://schemas.microsoft.com/office/drawing/2014/main" id="{A5EEF6DC-5BF2-4CFE-B07A-C2B3DB88D658}"/>
                </a:ext>
              </a:extLst>
            </p:cNvPr>
            <p:cNvSpPr txBox="1"/>
            <p:nvPr/>
          </p:nvSpPr>
          <p:spPr>
            <a:xfrm>
              <a:off x="5484415" y="2731905"/>
              <a:ext cx="1136646" cy="400110"/>
            </a:xfrm>
            <a:prstGeom prst="rect">
              <a:avLst/>
            </a:prstGeom>
            <a:noFill/>
          </p:spPr>
          <p:txBody>
            <a:bodyPr wrap="square" rtlCol="0">
              <a:spAutoFit/>
            </a:bodyPr>
            <a:lstStyle/>
            <a:p>
              <a:pPr algn="ctr">
                <a:buNone/>
              </a:pPr>
              <a:r>
                <a:rPr lang="en-GB" sz="2000" dirty="0"/>
                <a:t>50</a:t>
              </a:r>
            </a:p>
          </p:txBody>
        </p: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62455" y="2552487"/>
              <a:ext cx="0" cy="1769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2D49DE1-A9DE-4009-82E8-22E1A5AFA31C}"/>
              </a:ext>
            </a:extLst>
          </p:cNvPr>
          <p:cNvGrpSpPr/>
          <p:nvPr/>
        </p:nvGrpSpPr>
        <p:grpSpPr>
          <a:xfrm>
            <a:off x="275409" y="2549869"/>
            <a:ext cx="11860784" cy="582146"/>
            <a:chOff x="275409" y="2549869"/>
            <a:chExt cx="12113016" cy="582146"/>
          </a:xfrm>
        </p:grpSpPr>
        <p:sp>
          <p:nvSpPr>
            <p:cNvPr id="12" name="TextBox 11">
              <a:extLst>
                <a:ext uri="{FF2B5EF4-FFF2-40B4-BE49-F238E27FC236}">
                  <a16:creationId xmlns:a16="http://schemas.microsoft.com/office/drawing/2014/main" id="{2C1D9B05-1BC7-4586-AB5F-45C7A8D8D530}"/>
                </a:ext>
              </a:extLst>
            </p:cNvPr>
            <p:cNvSpPr txBox="1"/>
            <p:nvPr/>
          </p:nvSpPr>
          <p:spPr>
            <a:xfrm>
              <a:off x="10611560" y="2731905"/>
              <a:ext cx="1776865" cy="400110"/>
            </a:xfrm>
            <a:prstGeom prst="rect">
              <a:avLst/>
            </a:prstGeom>
            <a:noFill/>
          </p:spPr>
          <p:txBody>
            <a:bodyPr wrap="square" rtlCol="0">
              <a:spAutoFit/>
            </a:bodyPr>
            <a:lstStyle/>
            <a:p>
              <a:pPr algn="ctr">
                <a:buNone/>
              </a:pPr>
              <a:r>
                <a:rPr lang="en-GB" sz="2000" dirty="0"/>
                <a:t>100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275409" y="2731905"/>
              <a:ext cx="699018" cy="400110"/>
            </a:xfrm>
            <a:prstGeom prst="rect">
              <a:avLst/>
            </a:prstGeom>
            <a:noFill/>
          </p:spPr>
          <p:txBody>
            <a:bodyPr wrap="square" rtlCol="0">
              <a:spAutoFit/>
            </a:bodyPr>
            <a:lstStyle/>
            <a:p>
              <a:pPr algn="ctr">
                <a:buNone/>
              </a:pPr>
              <a:r>
                <a:rPr lang="en-GB" sz="2000" dirty="0"/>
                <a:t>0</a:t>
              </a:r>
            </a:p>
          </p:txBody>
        </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624917" y="2569132"/>
              <a:ext cx="108833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635416" y="2552309"/>
              <a:ext cx="0" cy="1795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11501180" y="2549869"/>
              <a:ext cx="0" cy="1795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02FDAEA0-E61C-4F9A-A3A3-0AE7985CAE91}"/>
              </a:ext>
            </a:extLst>
          </p:cNvPr>
          <p:cNvGrpSpPr/>
          <p:nvPr/>
        </p:nvGrpSpPr>
        <p:grpSpPr>
          <a:xfrm>
            <a:off x="6778170" y="1656319"/>
            <a:ext cx="498855" cy="830421"/>
            <a:chOff x="6609405" y="2166879"/>
            <a:chExt cx="498855" cy="830421"/>
          </a:xfrm>
        </p:grpSpPr>
        <p:sp>
          <p:nvSpPr>
            <p:cNvPr id="150" name="TextBox 149">
              <a:extLst>
                <a:ext uri="{FF2B5EF4-FFF2-40B4-BE49-F238E27FC236}">
                  <a16:creationId xmlns:a16="http://schemas.microsoft.com/office/drawing/2014/main" id="{D2B1DCA6-06DC-4D72-B3A0-54750C949D37}"/>
                </a:ext>
              </a:extLst>
            </p:cNvPr>
            <p:cNvSpPr txBox="1"/>
            <p:nvPr/>
          </p:nvSpPr>
          <p:spPr>
            <a:xfrm>
              <a:off x="6609405" y="2166879"/>
              <a:ext cx="498855" cy="430887"/>
            </a:xfrm>
            <a:prstGeom prst="rect">
              <a:avLst/>
            </a:prstGeom>
            <a:noFill/>
          </p:spPr>
          <p:txBody>
            <a:bodyPr wrap="none" rtlCol="0">
              <a:spAutoFit/>
            </a:bodyPr>
            <a:lstStyle/>
            <a:p>
              <a:pPr>
                <a:buNone/>
              </a:pPr>
              <a:r>
                <a:rPr lang="en-GB" sz="2200" b="1" dirty="0"/>
                <a:t>60</a:t>
              </a:r>
            </a:p>
          </p:txBody>
        </p:sp>
        <p:cxnSp>
          <p:nvCxnSpPr>
            <p:cNvPr id="151" name="Straight Arrow Connector 150">
              <a:extLst>
                <a:ext uri="{FF2B5EF4-FFF2-40B4-BE49-F238E27FC236}">
                  <a16:creationId xmlns:a16="http://schemas.microsoft.com/office/drawing/2014/main" id="{0ADFADDE-7276-4C49-936E-9055C8F82D1D}"/>
                </a:ext>
              </a:extLst>
            </p:cNvPr>
            <p:cNvCxnSpPr>
              <a:cxnSpLocks/>
            </p:cNvCxnSpPr>
            <p:nvPr/>
          </p:nvCxnSpPr>
          <p:spPr>
            <a:xfrm>
              <a:off x="6864805" y="2538058"/>
              <a:ext cx="0" cy="45924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4380E27F-CA38-44D2-B1B7-68C1A4E74E6A}"/>
              </a:ext>
            </a:extLst>
          </p:cNvPr>
          <p:cNvGrpSpPr/>
          <p:nvPr/>
        </p:nvGrpSpPr>
        <p:grpSpPr>
          <a:xfrm>
            <a:off x="6446299" y="1656319"/>
            <a:ext cx="498855" cy="830421"/>
            <a:chOff x="6609405" y="2166879"/>
            <a:chExt cx="498855" cy="830421"/>
          </a:xfrm>
        </p:grpSpPr>
        <p:sp>
          <p:nvSpPr>
            <p:cNvPr id="153" name="TextBox 152">
              <a:extLst>
                <a:ext uri="{FF2B5EF4-FFF2-40B4-BE49-F238E27FC236}">
                  <a16:creationId xmlns:a16="http://schemas.microsoft.com/office/drawing/2014/main" id="{D654ECE6-5E41-4C57-AF05-C91F68A3DCCB}"/>
                </a:ext>
              </a:extLst>
            </p:cNvPr>
            <p:cNvSpPr txBox="1"/>
            <p:nvPr/>
          </p:nvSpPr>
          <p:spPr>
            <a:xfrm>
              <a:off x="6609405" y="2166879"/>
              <a:ext cx="498855" cy="430887"/>
            </a:xfrm>
            <a:prstGeom prst="rect">
              <a:avLst/>
            </a:prstGeom>
            <a:noFill/>
          </p:spPr>
          <p:txBody>
            <a:bodyPr wrap="none" rtlCol="0">
              <a:spAutoFit/>
            </a:bodyPr>
            <a:lstStyle/>
            <a:p>
              <a:pPr>
                <a:buNone/>
              </a:pPr>
              <a:r>
                <a:rPr lang="en-GB" sz="2200" b="1" dirty="0"/>
                <a:t>60</a:t>
              </a:r>
            </a:p>
          </p:txBody>
        </p:sp>
        <p:cxnSp>
          <p:nvCxnSpPr>
            <p:cNvPr id="154" name="Straight Arrow Connector 153">
              <a:extLst>
                <a:ext uri="{FF2B5EF4-FFF2-40B4-BE49-F238E27FC236}">
                  <a16:creationId xmlns:a16="http://schemas.microsoft.com/office/drawing/2014/main" id="{D3F40A67-DA9F-456A-A882-8AFACA50E3BE}"/>
                </a:ext>
              </a:extLst>
            </p:cNvPr>
            <p:cNvCxnSpPr>
              <a:cxnSpLocks/>
            </p:cNvCxnSpPr>
            <p:nvPr/>
          </p:nvCxnSpPr>
          <p:spPr>
            <a:xfrm>
              <a:off x="6864805" y="2538058"/>
              <a:ext cx="0" cy="45924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32A0F8E6-B4EE-4B81-A340-F9DF62197482}"/>
              </a:ext>
            </a:extLst>
          </p:cNvPr>
          <p:cNvGrpSpPr/>
          <p:nvPr/>
        </p:nvGrpSpPr>
        <p:grpSpPr>
          <a:xfrm>
            <a:off x="7137048" y="1654308"/>
            <a:ext cx="498855" cy="830421"/>
            <a:chOff x="6609405" y="2166879"/>
            <a:chExt cx="498855" cy="830421"/>
          </a:xfrm>
        </p:grpSpPr>
        <p:sp>
          <p:nvSpPr>
            <p:cNvPr id="156" name="TextBox 155">
              <a:extLst>
                <a:ext uri="{FF2B5EF4-FFF2-40B4-BE49-F238E27FC236}">
                  <a16:creationId xmlns:a16="http://schemas.microsoft.com/office/drawing/2014/main" id="{D5288622-A9F2-40A3-9DDD-7179DF2A7EFE}"/>
                </a:ext>
              </a:extLst>
            </p:cNvPr>
            <p:cNvSpPr txBox="1"/>
            <p:nvPr/>
          </p:nvSpPr>
          <p:spPr>
            <a:xfrm>
              <a:off x="6609405" y="2166879"/>
              <a:ext cx="498855" cy="430887"/>
            </a:xfrm>
            <a:prstGeom prst="rect">
              <a:avLst/>
            </a:prstGeom>
            <a:noFill/>
          </p:spPr>
          <p:txBody>
            <a:bodyPr wrap="none" rtlCol="0">
              <a:spAutoFit/>
            </a:bodyPr>
            <a:lstStyle/>
            <a:p>
              <a:pPr>
                <a:buNone/>
              </a:pPr>
              <a:r>
                <a:rPr lang="en-GB" sz="2200" b="1" dirty="0"/>
                <a:t>60</a:t>
              </a:r>
            </a:p>
          </p:txBody>
        </p:sp>
        <p:cxnSp>
          <p:nvCxnSpPr>
            <p:cNvPr id="157" name="Straight Arrow Connector 156">
              <a:extLst>
                <a:ext uri="{FF2B5EF4-FFF2-40B4-BE49-F238E27FC236}">
                  <a16:creationId xmlns:a16="http://schemas.microsoft.com/office/drawing/2014/main" id="{675747A7-7C91-489A-82CB-9FBC1938729A}"/>
                </a:ext>
              </a:extLst>
            </p:cNvPr>
            <p:cNvCxnSpPr>
              <a:cxnSpLocks/>
            </p:cNvCxnSpPr>
            <p:nvPr/>
          </p:nvCxnSpPr>
          <p:spPr>
            <a:xfrm>
              <a:off x="6864805" y="2538058"/>
              <a:ext cx="0" cy="45924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04324937-C55C-4B51-B88A-AB440BF38383}"/>
              </a:ext>
            </a:extLst>
          </p:cNvPr>
          <p:cNvSpPr txBox="1">
            <a:spLocks/>
          </p:cNvSpPr>
          <p:nvPr/>
        </p:nvSpPr>
        <p:spPr>
          <a:xfrm>
            <a:off x="623888" y="3429000"/>
            <a:ext cx="9641439" cy="223278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number line? Which number sits </a:t>
            </a:r>
            <a:r>
              <a:rPr lang="en-GB" sz="2000" i="1" dirty="0">
                <a:latin typeface="Arial" panose="020B0604020202020204" pitchFamily="34" charset="0"/>
                <a:cs typeface="Arial" panose="020B0604020202020204" pitchFamily="34" charset="0"/>
              </a:rPr>
              <a:t>half-way between </a:t>
            </a:r>
            <a:r>
              <a:rPr lang="en-GB" sz="2000" dirty="0">
                <a:latin typeface="Arial" panose="020B0604020202020204" pitchFamily="34" charset="0"/>
                <a:cs typeface="Arial" panose="020B0604020202020204" pitchFamily="34" charset="0"/>
              </a:rPr>
              <a:t>zero and one hundred?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say some numbers which come before 50? After 50?</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Where would 60 sit on the number line? Would it be nearer to 50 or to 100? How do you know?</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2977182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par>
                          <p:cTn id="11" fill="hold">
                            <p:stCondLst>
                              <p:cond delay="0"/>
                            </p:stCondLst>
                            <p:childTnLst>
                              <p:par>
                                <p:cTn id="12" presetID="35" presetClass="path" presetSubtype="0" accel="50000" decel="50000" fill="hold" nodeType="afterEffect">
                                  <p:stCondLst>
                                    <p:cond delay="0"/>
                                  </p:stCondLst>
                                  <p:childTnLst>
                                    <p:animMotion origin="layout" path="M -2.29167E-6 -1.85185E-6 L -0.03607 -1.85185E-6 " pathEditMode="relative" rAng="0" ptsTypes="AA">
                                      <p:cBhvr>
                                        <p:cTn id="13" dur="2000" fill="hold"/>
                                        <p:tgtEl>
                                          <p:spTgt spid="149"/>
                                        </p:tgtEl>
                                        <p:attrNameLst>
                                          <p:attrName>ppt_x</p:attrName>
                                          <p:attrName>ppt_y</p:attrName>
                                        </p:attrNameLst>
                                      </p:cBhvr>
                                      <p:rCtr x="-1810" y="0"/>
                                    </p:animMotion>
                                  </p:childTnLst>
                                </p:cTn>
                              </p:par>
                            </p:childTnLst>
                          </p:cTn>
                        </p:par>
                        <p:par>
                          <p:cTn id="14" fill="hold">
                            <p:stCondLst>
                              <p:cond delay="2000"/>
                            </p:stCondLst>
                            <p:childTnLst>
                              <p:par>
                                <p:cTn id="15" presetID="1" presetClass="exit" presetSubtype="0" fill="hold" nodeType="afterEffect">
                                  <p:stCondLst>
                                    <p:cond delay="0"/>
                                  </p:stCondLst>
                                  <p:childTnLst>
                                    <p:set>
                                      <p:cBhvr>
                                        <p:cTn id="16" dur="1" fill="hold">
                                          <p:stCondLst>
                                            <p:cond delay="0"/>
                                          </p:stCondLst>
                                        </p:cTn>
                                        <p:tgtEl>
                                          <p:spTgt spid="149"/>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152"/>
                                        </p:tgtEl>
                                        <p:attrNameLst>
                                          <p:attrName>style.visibility</p:attrName>
                                        </p:attrNameLst>
                                      </p:cBhvr>
                                      <p:to>
                                        <p:strVal val="visible"/>
                                      </p:to>
                                    </p:set>
                                  </p:childTnLst>
                                </p:cTn>
                              </p:par>
                            </p:childTnLst>
                          </p:cTn>
                        </p:par>
                        <p:par>
                          <p:cTn id="20" fill="hold">
                            <p:stCondLst>
                              <p:cond delay="2000"/>
                            </p:stCondLst>
                            <p:childTnLst>
                              <p:par>
                                <p:cTn id="21" presetID="35" presetClass="path" presetSubtype="0" accel="50000" decel="50000" fill="hold" nodeType="afterEffect">
                                  <p:stCondLst>
                                    <p:cond delay="0"/>
                                  </p:stCondLst>
                                  <p:childTnLst>
                                    <p:animMotion origin="layout" path="M 1.25E-6 -1.85185E-6 L 0.07617 -0.00046 " pathEditMode="relative" rAng="0" ptsTypes="AA">
                                      <p:cBhvr>
                                        <p:cTn id="22" dur="2000" fill="hold"/>
                                        <p:tgtEl>
                                          <p:spTgt spid="152"/>
                                        </p:tgtEl>
                                        <p:attrNameLst>
                                          <p:attrName>ppt_x</p:attrName>
                                          <p:attrName>ppt_y</p:attrName>
                                        </p:attrNameLst>
                                      </p:cBhvr>
                                      <p:rCtr x="3802" y="-23"/>
                                    </p:animMotion>
                                  </p:childTnLst>
                                </p:cTn>
                              </p:par>
                            </p:childTnLst>
                          </p:cTn>
                        </p:par>
                        <p:par>
                          <p:cTn id="23" fill="hold">
                            <p:stCondLst>
                              <p:cond delay="4000"/>
                            </p:stCondLst>
                            <p:childTnLst>
                              <p:par>
                                <p:cTn id="24" presetID="1" presetClass="exit" presetSubtype="0" fill="hold" nodeType="afterEffect">
                                  <p:stCondLst>
                                    <p:cond delay="0"/>
                                  </p:stCondLst>
                                  <p:childTnLst>
                                    <p:set>
                                      <p:cBhvr>
                                        <p:cTn id="25" dur="1" fill="hold">
                                          <p:stCondLst>
                                            <p:cond delay="0"/>
                                          </p:stCondLst>
                                        </p:cTn>
                                        <p:tgtEl>
                                          <p:spTgt spid="152"/>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nodeType="after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childTnLst>
                          </p:cTn>
                        </p:par>
                        <p:par>
                          <p:cTn id="29" fill="hold">
                            <p:stCondLst>
                              <p:cond delay="4000"/>
                            </p:stCondLst>
                            <p:childTnLst>
                              <p:par>
                                <p:cTn id="30" presetID="35" presetClass="path" presetSubtype="0" accel="50000" decel="50000" fill="hold" nodeType="afterEffect">
                                  <p:stCondLst>
                                    <p:cond delay="0"/>
                                  </p:stCondLst>
                                  <p:childTnLst>
                                    <p:animMotion origin="layout" path="M 6.25E-7 -3.7037E-7 L -0.03919 0.00023 " pathEditMode="relative" rAng="0" ptsTypes="AA">
                                      <p:cBhvr>
                                        <p:cTn id="31" dur="2000" fill="hold"/>
                                        <p:tgtEl>
                                          <p:spTgt spid="155"/>
                                        </p:tgtEl>
                                        <p:attrNameLst>
                                          <p:attrName>ppt_x</p:attrName>
                                          <p:attrName>ppt_y</p:attrName>
                                        </p:attrNameLst>
                                      </p:cBhvr>
                                      <p:rCtr x="-1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CC59C9-93A2-41B4-A35D-871B4BBE91B7}"/>
              </a:ext>
            </a:extLst>
          </p:cNvPr>
          <p:cNvSpPr>
            <a:spLocks noGrp="1"/>
          </p:cNvSpPr>
          <p:nvPr>
            <p:ph type="title"/>
          </p:nvPr>
        </p:nvSpPr>
        <p:spPr/>
        <p:txBody>
          <a:bodyPr/>
          <a:lstStyle/>
          <a:p>
            <a:r>
              <a:rPr lang="en-GB" dirty="0"/>
              <a:t>2NPV-2 Two-digit numbers in the linear number system</a:t>
            </a:r>
          </a:p>
        </p:txBody>
      </p:sp>
      <p:pic>
        <p:nvPicPr>
          <p:cNvPr id="6" name="Picture 5">
            <a:extLst>
              <a:ext uri="{FF2B5EF4-FFF2-40B4-BE49-F238E27FC236}">
                <a16:creationId xmlns:a16="http://schemas.microsoft.com/office/drawing/2014/main" id="{8E99DEC4-FCDA-4621-94DC-EC21C1231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543" y="1354970"/>
            <a:ext cx="3784701" cy="616513"/>
          </a:xfrm>
          <a:prstGeom prst="rect">
            <a:avLst/>
          </a:prstGeom>
        </p:spPr>
      </p:pic>
      <p:pic>
        <p:nvPicPr>
          <p:cNvPr id="8" name="Picture 7">
            <a:extLst>
              <a:ext uri="{FF2B5EF4-FFF2-40B4-BE49-F238E27FC236}">
                <a16:creationId xmlns:a16="http://schemas.microsoft.com/office/drawing/2014/main" id="{14ECA5C2-DF64-4DE8-9F0E-04BE8961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552" y="2621497"/>
            <a:ext cx="3727616" cy="1141690"/>
          </a:xfrm>
          <a:prstGeom prst="rect">
            <a:avLst/>
          </a:prstGeom>
        </p:spPr>
      </p:pic>
      <p:pic>
        <p:nvPicPr>
          <p:cNvPr id="10" name="Picture 9">
            <a:extLst>
              <a:ext uri="{FF2B5EF4-FFF2-40B4-BE49-F238E27FC236}">
                <a16:creationId xmlns:a16="http://schemas.microsoft.com/office/drawing/2014/main" id="{CD7AAAFA-111B-40B0-8E2B-4E817616F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2327" y="3753182"/>
            <a:ext cx="2808311" cy="1964312"/>
          </a:xfrm>
          <a:prstGeom prst="rect">
            <a:avLst/>
          </a:prstGeom>
        </p:spPr>
      </p:pic>
      <p:sp>
        <p:nvSpPr>
          <p:cNvPr id="5" name="Content Placeholder 2">
            <a:extLst>
              <a:ext uri="{FF2B5EF4-FFF2-40B4-BE49-F238E27FC236}">
                <a16:creationId xmlns:a16="http://schemas.microsoft.com/office/drawing/2014/main" id="{BD3A26E3-75E2-4FD2-AE46-6FC40BE0BC7A}"/>
              </a:ext>
            </a:extLst>
          </p:cNvPr>
          <p:cNvSpPr txBox="1">
            <a:spLocks/>
          </p:cNvSpPr>
          <p:nvPr/>
        </p:nvSpPr>
        <p:spPr>
          <a:xfrm>
            <a:off x="6192011" y="1209752"/>
            <a:ext cx="5791442" cy="495041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lines in the picture? Are they really 100cm long? Make some lines on the playground which </a:t>
            </a:r>
            <a:r>
              <a:rPr lang="en-GB" sz="2000" i="1" dirty="0">
                <a:latin typeface="Arial" panose="020B0604020202020204" pitchFamily="34" charset="0"/>
                <a:cs typeface="Arial" panose="020B0604020202020204" pitchFamily="34" charset="0"/>
              </a:rPr>
              <a:t>are</a:t>
            </a:r>
            <a:r>
              <a:rPr lang="en-GB" sz="2000" dirty="0">
                <a:latin typeface="Arial" panose="020B0604020202020204" pitchFamily="34" charset="0"/>
                <a:cs typeface="Arial" panose="020B0604020202020204" pitchFamily="34" charset="0"/>
              </a:rPr>
              <a:t> 100cm!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place some objects against your lines and estimate how long each object is? Where should you place each of your objects?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can you use the mid-way point between 0 and 100 to help you estimate? How else can you make a sensible estimate?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can you check how accurate your estimate is?</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493487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2NPV-2</a:t>
            </a:r>
            <a:br>
              <a:rPr lang="en-GB" sz="2400" dirty="0"/>
            </a:br>
            <a:r>
              <a:rPr lang="en-GB" sz="2400" i="1" dirty="0"/>
              <a:t>Reason about the location of any two-digit number in the linear number system, including identifying the previous and next multiple of 10.</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86833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2NPV-2.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a:t>
            </a:r>
            <a:r>
              <a:rPr lang="en-GB" kern="0" dirty="0">
                <a:latin typeface="Arial" panose="020B0604020202020204" pitchFamily="34" charset="0"/>
                <a:cs typeface="Arial" panose="020B0604020202020204" pitchFamily="34" charset="0"/>
              </a:rPr>
              <a:t>Year 2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91334-8A70-48AF-881D-6FD7774AEFA6}"/>
              </a:ext>
            </a:extLst>
          </p:cNvPr>
          <p:cNvSpPr>
            <a:spLocks noGrp="1"/>
          </p:cNvSpPr>
          <p:nvPr>
            <p:ph type="title"/>
          </p:nvPr>
        </p:nvSpPr>
        <p:spPr/>
        <p:txBody>
          <a:bodyPr/>
          <a:lstStyle/>
          <a:p>
            <a:r>
              <a:rPr lang="en-GB" sz="2400" dirty="0"/>
              <a:t>2NPV-1: Linked mastery PD materials</a:t>
            </a:r>
          </a:p>
        </p:txBody>
      </p:sp>
      <p:sp>
        <p:nvSpPr>
          <p:cNvPr id="4" name="Content Placeholder 3">
            <a:extLst>
              <a:ext uri="{FF2B5EF4-FFF2-40B4-BE49-F238E27FC236}">
                <a16:creationId xmlns:a16="http://schemas.microsoft.com/office/drawing/2014/main" id="{9A2B523A-5217-4E14-A117-6AB90CAD1228}"/>
              </a:ext>
            </a:extLst>
          </p:cNvPr>
          <p:cNvSpPr>
            <a:spLocks noGrp="1"/>
          </p:cNvSpPr>
          <p:nvPr>
            <p:ph sz="half" idx="2"/>
          </p:nvPr>
        </p:nvSpPr>
        <p:spPr/>
        <p:txBody>
          <a:bodyPr>
            <a:normAutofit lnSpcReduction="10000"/>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3"/>
              </a:rPr>
              <a:t>1.8 Composition of numbers: multiples of 10 up to 100 </a:t>
            </a:r>
            <a:endPar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585781" lvl="1" indent="-285750">
              <a:lnSpc>
                <a:spcPct val="120000"/>
              </a:lnSpc>
            </a:pP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4"/>
              </a:rPr>
              <a:t>1.9 Composition of numbers: 20–100 </a:t>
            </a:r>
            <a:endPar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585781" lvl="1" indent="-285750">
              <a:lnSpc>
                <a:spcPct val="120000"/>
              </a:lnSpc>
            </a:pP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5"/>
              </a:rPr>
              <a:t>1.10 Composition of numbers: 11–19</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pic>
        <p:nvPicPr>
          <p:cNvPr id="8" name="Picture 7">
            <a:extLst>
              <a:ext uri="{FF2B5EF4-FFF2-40B4-BE49-F238E27FC236}">
                <a16:creationId xmlns:a16="http://schemas.microsoft.com/office/drawing/2014/main" id="{2AE4781F-AD30-460D-ABC1-3C3242FADD09}"/>
              </a:ext>
            </a:extLst>
          </p:cNvPr>
          <p:cNvPicPr>
            <a:picLocks noChangeAspect="1"/>
          </p:cNvPicPr>
          <p:nvPr/>
        </p:nvPicPr>
        <p:blipFill>
          <a:blip r:embed="rId6"/>
          <a:stretch>
            <a:fillRect/>
          </a:stretch>
        </p:blipFill>
        <p:spPr>
          <a:xfrm>
            <a:off x="1214586" y="1162278"/>
            <a:ext cx="1726423" cy="2486151"/>
          </a:xfrm>
          <a:prstGeom prst="rect">
            <a:avLst/>
          </a:prstGeom>
          <a:ln>
            <a:solidFill>
              <a:schemeClr val="tx1"/>
            </a:solidFill>
          </a:ln>
        </p:spPr>
      </p:pic>
      <p:pic>
        <p:nvPicPr>
          <p:cNvPr id="14" name="Picture 13">
            <a:extLst>
              <a:ext uri="{FF2B5EF4-FFF2-40B4-BE49-F238E27FC236}">
                <a16:creationId xmlns:a16="http://schemas.microsoft.com/office/drawing/2014/main" id="{C6CD8445-F7C5-4F2B-A2F7-FFA4BFF720D3}"/>
              </a:ext>
            </a:extLst>
          </p:cNvPr>
          <p:cNvPicPr>
            <a:picLocks noChangeAspect="1"/>
          </p:cNvPicPr>
          <p:nvPr/>
        </p:nvPicPr>
        <p:blipFill>
          <a:blip r:embed="rId7"/>
          <a:stretch>
            <a:fillRect/>
          </a:stretch>
        </p:blipFill>
        <p:spPr>
          <a:xfrm>
            <a:off x="3408467" y="1162278"/>
            <a:ext cx="1806825" cy="2529555"/>
          </a:xfrm>
          <a:prstGeom prst="rect">
            <a:avLst/>
          </a:prstGeom>
          <a:solidFill>
            <a:schemeClr val="accent2"/>
          </a:solidFill>
          <a:ln>
            <a:solidFill>
              <a:schemeClr val="tx1"/>
            </a:solidFill>
          </a:ln>
        </p:spPr>
      </p:pic>
      <p:pic>
        <p:nvPicPr>
          <p:cNvPr id="16" name="Picture 15">
            <a:extLst>
              <a:ext uri="{FF2B5EF4-FFF2-40B4-BE49-F238E27FC236}">
                <a16:creationId xmlns:a16="http://schemas.microsoft.com/office/drawing/2014/main" id="{F6D2F40F-AE6E-47DB-AFF5-C55861C5BB9B}"/>
              </a:ext>
            </a:extLst>
          </p:cNvPr>
          <p:cNvPicPr>
            <a:picLocks noChangeAspect="1"/>
          </p:cNvPicPr>
          <p:nvPr/>
        </p:nvPicPr>
        <p:blipFill>
          <a:blip r:embed="rId8"/>
          <a:stretch>
            <a:fillRect/>
          </a:stretch>
        </p:blipFill>
        <p:spPr>
          <a:xfrm>
            <a:off x="2261357" y="3826833"/>
            <a:ext cx="1775621" cy="2516034"/>
          </a:xfrm>
          <a:prstGeom prst="rect">
            <a:avLst/>
          </a:prstGeom>
          <a:ln>
            <a:solidFill>
              <a:schemeClr val="tx1"/>
            </a:solidFill>
          </a:ln>
        </p:spPr>
      </p:pic>
    </p:spTree>
    <p:extLst>
      <p:ext uri="{BB962C8B-B14F-4D97-AF65-F5344CB8AC3E}">
        <p14:creationId xmlns:p14="http://schemas.microsoft.com/office/powerpoint/2010/main" val="3643393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pPr>
              <a:buClrTx/>
              <a:buFontTx/>
              <a:buNone/>
            </a:pPr>
            <a:r>
              <a:rPr lang="en-GB" dirty="0"/>
              <a:t>Two-digit numbers in the linear number system</a:t>
            </a:r>
            <a:endParaRPr lang="en-GB" kern="0" dirty="0"/>
          </a:p>
          <a:p>
            <a:endParaRPr lang="en-GB" dirty="0"/>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2NPV-2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421"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2NPV-2 Two-digit numbers in the linear number system</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55972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1A4D51-12C8-4D2C-8D80-7BC3E2535C64}"/>
              </a:ext>
            </a:extLst>
          </p:cNvPr>
          <p:cNvSpPr>
            <a:spLocks noGrp="1"/>
          </p:cNvSpPr>
          <p:nvPr>
            <p:ph type="title"/>
          </p:nvPr>
        </p:nvSpPr>
        <p:spPr/>
        <p:txBody>
          <a:bodyPr>
            <a:normAutofit fontScale="90000"/>
          </a:bodyPr>
          <a:lstStyle/>
          <a:p>
            <a:r>
              <a:rPr lang="en-GB" dirty="0"/>
              <a:t>2NPV-2 Two-digit numbers in the linear number system</a:t>
            </a:r>
            <a:br>
              <a:rPr lang="en-GB" kern="0" dirty="0"/>
            </a:br>
            <a:endParaRPr lang="en-GB" dirty="0"/>
          </a:p>
        </p:txBody>
      </p:sp>
      <p:pic>
        <p:nvPicPr>
          <p:cNvPr id="5" name="Picture 4">
            <a:extLst>
              <a:ext uri="{FF2B5EF4-FFF2-40B4-BE49-F238E27FC236}">
                <a16:creationId xmlns:a16="http://schemas.microsoft.com/office/drawing/2014/main" id="{2D19492D-228F-4F1D-B7F2-975A2DF42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3" y="2348880"/>
            <a:ext cx="2362591" cy="86789"/>
          </a:xfrm>
          <a:prstGeom prst="rect">
            <a:avLst/>
          </a:prstGeom>
        </p:spPr>
      </p:pic>
      <p:pic>
        <p:nvPicPr>
          <p:cNvPr id="7" name="Picture 6">
            <a:extLst>
              <a:ext uri="{FF2B5EF4-FFF2-40B4-BE49-F238E27FC236}">
                <a16:creationId xmlns:a16="http://schemas.microsoft.com/office/drawing/2014/main" id="{470507F0-BAED-4E01-801D-30BEDAEFF0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234" y="2382630"/>
            <a:ext cx="626811" cy="19286"/>
          </a:xfrm>
          <a:prstGeom prst="rect">
            <a:avLst/>
          </a:prstGeom>
        </p:spPr>
      </p:pic>
      <p:pic>
        <p:nvPicPr>
          <p:cNvPr id="9" name="Picture 8">
            <a:extLst>
              <a:ext uri="{FF2B5EF4-FFF2-40B4-BE49-F238E27FC236}">
                <a16:creationId xmlns:a16="http://schemas.microsoft.com/office/drawing/2014/main" id="{5C768227-7FF7-4BB3-B4D9-39F5E40763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5946" y="2348880"/>
            <a:ext cx="4995192" cy="86789"/>
          </a:xfrm>
          <a:prstGeom prst="rect">
            <a:avLst/>
          </a:prstGeom>
        </p:spPr>
      </p:pic>
      <p:cxnSp>
        <p:nvCxnSpPr>
          <p:cNvPr id="13" name="Straight Connector 12">
            <a:extLst>
              <a:ext uri="{FF2B5EF4-FFF2-40B4-BE49-F238E27FC236}">
                <a16:creationId xmlns:a16="http://schemas.microsoft.com/office/drawing/2014/main" id="{00792E74-B9FA-4EC9-B8DD-4DABBA3CD0C4}"/>
              </a:ext>
            </a:extLst>
          </p:cNvPr>
          <p:cNvCxnSpPr>
            <a:cxnSpLocks/>
          </p:cNvCxnSpPr>
          <p:nvPr/>
        </p:nvCxnSpPr>
        <p:spPr bwMode="auto">
          <a:xfrm>
            <a:off x="2367643" y="2505262"/>
            <a:ext cx="738083"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7E6FA574-B7FE-4737-A426-DDBBF097FEFB}"/>
              </a:ext>
            </a:extLst>
          </p:cNvPr>
          <p:cNvCxnSpPr>
            <a:cxnSpLocks/>
          </p:cNvCxnSpPr>
          <p:nvPr/>
        </p:nvCxnSpPr>
        <p:spPr bwMode="auto">
          <a:xfrm>
            <a:off x="3100962" y="2505262"/>
            <a:ext cx="738083"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A5B00A9F-0055-4F8F-B06C-D5B9017A3BD5}"/>
              </a:ext>
            </a:extLst>
          </p:cNvPr>
          <p:cNvCxnSpPr>
            <a:cxnSpLocks/>
          </p:cNvCxnSpPr>
          <p:nvPr/>
        </p:nvCxnSpPr>
        <p:spPr bwMode="auto">
          <a:xfrm>
            <a:off x="3835870" y="2505262"/>
            <a:ext cx="738083"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22DCEB50-A422-46C0-8B00-2C2713C96AC2}"/>
              </a:ext>
            </a:extLst>
          </p:cNvPr>
          <p:cNvCxnSpPr>
            <a:cxnSpLocks/>
          </p:cNvCxnSpPr>
          <p:nvPr/>
        </p:nvCxnSpPr>
        <p:spPr bwMode="auto">
          <a:xfrm>
            <a:off x="4571570" y="2505262"/>
            <a:ext cx="148342"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E1C773C0-CD87-4075-9F24-7946AF564509}"/>
              </a:ext>
            </a:extLst>
          </p:cNvPr>
          <p:cNvSpPr txBox="1"/>
          <p:nvPr/>
        </p:nvSpPr>
        <p:spPr bwMode="auto">
          <a:xfrm>
            <a:off x="3234349" y="2719935"/>
            <a:ext cx="629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32</a:t>
            </a:r>
          </a:p>
        </p:txBody>
      </p:sp>
      <p:sp>
        <p:nvSpPr>
          <p:cNvPr id="6" name="Content Placeholder 2">
            <a:extLst>
              <a:ext uri="{FF2B5EF4-FFF2-40B4-BE49-F238E27FC236}">
                <a16:creationId xmlns:a16="http://schemas.microsoft.com/office/drawing/2014/main" id="{362B6C32-D655-4120-94AD-B57147A39BD5}"/>
              </a:ext>
            </a:extLst>
          </p:cNvPr>
          <p:cNvSpPr txBox="1">
            <a:spLocks/>
          </p:cNvSpPr>
          <p:nvPr/>
        </p:nvSpPr>
        <p:spPr>
          <a:xfrm>
            <a:off x="623888" y="3428999"/>
            <a:ext cx="9306175" cy="263491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beads are on the bead bar? How can you find out?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I separate my beads like this…, how can I find out how many there at the start of the bar, without needing to count them?</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describe the number using the language of ‘tens and ones’?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a class bead bar or a bead string to practise making and saying two-digit numbers.</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471881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2222E-6 -2.59259E-6 L 0.06111 -2.59259E-6 " pathEditMode="relative" rAng="0" ptsTypes="AA">
                                      <p:cBhvr>
                                        <p:cTn id="6" dur="2000" fill="hold"/>
                                        <p:tgtEl>
                                          <p:spTgt spid="9"/>
                                        </p:tgtEl>
                                        <p:attrNameLst>
                                          <p:attrName>ppt_x</p:attrName>
                                          <p:attrName>ppt_y</p:attrName>
                                        </p:attrNameLst>
                                      </p:cBhvr>
                                      <p:rCtr x="3056"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750"/>
                                        <p:tgtEl>
                                          <p:spTgt spid="13"/>
                                        </p:tgtEl>
                                      </p:cBhvr>
                                    </p:animEffect>
                                  </p:childTnLst>
                                </p:cTn>
                              </p:par>
                            </p:childTnLst>
                          </p:cTn>
                        </p:par>
                        <p:par>
                          <p:cTn id="12" fill="hold">
                            <p:stCondLst>
                              <p:cond delay="750"/>
                            </p:stCondLst>
                            <p:childTnLst>
                              <p:par>
                                <p:cTn id="13" presetID="22" presetClass="entr" presetSubtype="8" fill="hold"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750"/>
                                        <p:tgtEl>
                                          <p:spTgt spid="16"/>
                                        </p:tgtEl>
                                      </p:cBhvr>
                                    </p:animEffect>
                                  </p:childTnLst>
                                </p:cTn>
                              </p:par>
                            </p:childTnLst>
                          </p:cTn>
                        </p:par>
                        <p:par>
                          <p:cTn id="16" fill="hold">
                            <p:stCondLst>
                              <p:cond delay="2000"/>
                            </p:stCondLst>
                            <p:childTnLst>
                              <p:par>
                                <p:cTn id="17" presetID="22" presetClass="entr" presetSubtype="8" fill="hold" nodeType="after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250"/>
                            </p:stCondLst>
                            <p:childTnLst>
                              <p:par>
                                <p:cTn id="21" presetID="22" presetClass="entr" presetSubtype="8" fill="hold" nodeType="after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75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1.5"/>
</p:tagLst>
</file>

<file path=ppt/tags/tag3.xml><?xml version="1.0" encoding="utf-8"?>
<p:tagLst xmlns:a="http://schemas.openxmlformats.org/drawingml/2006/main" xmlns:r="http://schemas.openxmlformats.org/officeDocument/2006/relationships" xmlns:p="http://schemas.openxmlformats.org/presentationml/2006/main">
  <p:tag name="TIMING" val="|16.1|5.2|5.1|3|7|1.2|4.6|3.5"/>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C738B43-9643-4E7E-861B-C3DC299BB4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Widescreen</PresentationFormat>
  <Paragraphs>161</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Myriad Pro Semibold</vt:lpstr>
      <vt:lpstr>Custom Design</vt:lpstr>
      <vt:lpstr>PowerPoint Presentation</vt:lpstr>
      <vt:lpstr>2NPV-2 Reason about the location of any two-digit number in the linear number system, including identifying the previous and next multiple of 10.</vt:lpstr>
      <vt:lpstr>2NPV-1: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2NPV-2 Two-digit numbers in the linear number system </vt:lpstr>
      <vt:lpstr>2NPV-2 Two-digit numbers in the linear number system</vt:lpstr>
      <vt:lpstr>2NPV-2 Two-digit numbers in the linear number system</vt:lpstr>
      <vt:lpstr>2NPV-2 Two-digit numbers in the linear number system</vt:lpstr>
      <vt:lpstr>2NPV-2 Two-digit numbers in the linear number system</vt:lpstr>
      <vt:lpstr>2NPV-2 Two-digit numbers in the linear number system</vt:lpstr>
      <vt:lpstr>2NPV-2 Two-digit numbers in the linear number system</vt:lpstr>
      <vt:lpstr>2NPV-2 Two-digit numbers in the linear number system</vt:lpstr>
      <vt:lpstr>2NPV-2 Two-digit numbers in the linear number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4</cp:revision>
  <dcterms:created xsi:type="dcterms:W3CDTF">2020-08-07T06:29:50Z</dcterms:created>
  <dcterms:modified xsi:type="dcterms:W3CDTF">2022-11-10T14:25:51Z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