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2" r:id="rId9"/>
    <p:sldId id="260" r:id="rId10"/>
    <p:sldId id="263" r:id="rId11"/>
    <p:sldId id="264" r:id="rId12"/>
    <p:sldId id="261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21DB-0400-7888-B921-3CB42CA98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5889C-1AE3-FA47-C740-5398EEFB5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69FC8-4E76-6F96-1BDD-3DC00211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3F40C-BE1B-8AC6-1751-812C9135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7EC04-BA87-E280-B2D9-7F6138E7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1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A722-2015-D5F6-EE54-706AB449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48F7E-CC0F-9EC4-27D3-EF6D6AEA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DFAF6-A285-A5D3-C13F-B40C8DB90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77CDC-5D3C-B769-571E-87667A9C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ED54-B4EB-81F1-71CA-558328C9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7217E3-011C-BEC1-FCE1-D5DB189A8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B2B3F-A73D-19FC-B378-AB7029D34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9EF25-72AE-68B7-9D35-4CB847CD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A637-5C48-687F-C86F-0F271CB9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93836-23F6-C017-977B-C3818BA8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9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5EDA-5197-8E1E-4F2C-20DA3B11E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9BCE0-6CAF-F50D-152B-1E44C63E2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91E2E-CB4E-1740-A9C2-F934EDD84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B325F-BC6D-0F66-605E-D5D7A257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66D20-3345-4B87-16FD-3C0C1043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9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92038-0BA1-486F-9094-5FE7ABBD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C3928-DFE4-8C16-225C-2702BC129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5D0F7-07EE-3C1B-57EB-41AA1E2B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726F0-BE98-24FB-ECC7-1942A3EC9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2F353-DE2B-83F5-5C0E-587AB78C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DFF3-30BE-5924-FD2A-AC03C80E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B6501-4749-1754-489A-AE45A3661B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7EC3D6-7CCD-05EB-808D-16D43409A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7A2C0-57EA-3670-B1EF-F969BE0A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D0CF5-9AEF-ABB7-7B27-47C37AEA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72866-852A-3E9C-AE32-405B18BC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4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769F-5737-C886-B81B-45BCB8B2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D628E-6586-63F6-F385-C83AEDD0D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C76A4-C21D-AEAD-3B11-BE8B750DC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B4A745-2B28-7F57-AB66-A9DB37EA0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616BE-7F04-7DE5-84DE-2D02B398C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67220-DEFF-A68A-CBCB-8799247B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2BCA4-C776-5739-FD51-98C6FAC70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E39A5-0C79-EDE8-76F9-0C96C6C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E3EF-917A-C6BD-648D-A6997E66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8B29F-0F54-B7C0-5E3E-B1242E40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F4A8-5BEF-1CFE-2E70-1D929B7D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7DFD9-2FED-2F49-345E-B4D59AEC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0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16D9B-6402-201C-40FE-26EDC5CF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D669F-2066-77FF-1587-BAF6145A6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4F05-1C4D-F14A-2471-79062405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0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9497-88DE-E1A3-FF3E-0176C34C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589C-206A-4330-1A53-27B1CCA4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DA51B-3D15-7D9F-2EA8-FDE3F684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2B08B-7763-6FAC-E588-8148BAD7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831E7-1CF6-C206-5912-8C655F0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5AB0-9E5E-A0B7-CE1B-82754517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3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3903B-10FA-2DB3-6146-1BED24CF2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0DB9E-522A-2505-4242-8327CAC85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6B7ED-80B2-FAB1-D9FC-3FCEC3995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F1691-D1ED-35D9-57DD-6C1F4378B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9DDF9-0A83-44D8-0689-E306EB83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2033C-A23E-3C07-AB8C-282497B0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21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207AE-5BAE-4066-7598-755D176AA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D6C6A-0FF2-AB9B-9A63-B855D9A2F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9E75-B3D8-A60D-4D87-4CC653C0FC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86790-85CE-4221-8E71-C522F3155241}" type="datetimeFigureOut">
              <a:rPr lang="en-GB" smtClean="0"/>
              <a:t>20/06/2024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FBC5C-89B6-5C52-2EB4-7638FEBB7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B7C2E-51A1-C8DE-C2A0-74F9566D1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9E4A-93D8-4011-966D-F8CA8B1D574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B4AE3-F12C-54B4-BA64-039C57F3E21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47512" y="6705600"/>
            <a:ext cx="7254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</a:p>
        </p:txBody>
      </p:sp>
    </p:spTree>
    <p:extLst>
      <p:ext uri="{BB962C8B-B14F-4D97-AF65-F5344CB8AC3E}">
        <p14:creationId xmlns:p14="http://schemas.microsoft.com/office/powerpoint/2010/main" val="119395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7C187-F791-B1F6-70B9-EBCDFD73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3D1663-D157-5029-3FFD-B65314E1EFB3}"/>
              </a:ext>
            </a:extLst>
          </p:cNvPr>
          <p:cNvSpPr txBox="1"/>
          <p:nvPr/>
        </p:nvSpPr>
        <p:spPr>
          <a:xfrm>
            <a:off x="2330904" y="1938200"/>
            <a:ext cx="7798675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7000" dirty="0">
                <a:solidFill>
                  <a:srgbClr val="0070C0"/>
                </a:solidFill>
                <a:latin typeface="Cavolini"/>
                <a:cs typeface="Cavolini"/>
              </a:rPr>
              <a:t>Summer water safety</a:t>
            </a:r>
            <a:r>
              <a:rPr lang="en-GB" sz="6600" dirty="0">
                <a:solidFill>
                  <a:srgbClr val="0070C0"/>
                </a:solidFill>
                <a:latin typeface="swimming pool demo"/>
              </a:rPr>
              <a:t> </a:t>
            </a:r>
            <a:r>
              <a:rPr lang="en-GB" sz="66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quiz</a:t>
            </a:r>
            <a:r>
              <a:rPr lang="en-GB" sz="6600" dirty="0">
                <a:solidFill>
                  <a:srgbClr val="0070C0"/>
                </a:solidFill>
                <a:latin typeface="swimming pool demo"/>
              </a:rPr>
              <a:t> </a:t>
            </a:r>
            <a:endParaRPr lang="en-GB" sz="6600" dirty="0">
              <a:solidFill>
                <a:srgbClr val="0070C0"/>
              </a:solidFill>
              <a:latin typeface="swimming pool demo" panose="02000603000000000000" pitchFamily="2" charset="0"/>
            </a:endParaRPr>
          </a:p>
        </p:txBody>
      </p:sp>
      <p:pic>
        <p:nvPicPr>
          <p:cNvPr id="7" name="Picture 6" descr="Blue Wave Clipart Images – Browse 21,481 Stock Photos, Vectors, and Video |  Adobe Stock">
            <a:extLst>
              <a:ext uri="{FF2B5EF4-FFF2-40B4-BE49-F238E27FC236}">
                <a16:creationId xmlns:a16="http://schemas.microsoft.com/office/drawing/2014/main" id="{037F786D-0D64-713C-E6A0-A3F293C3C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300" y="3450139"/>
            <a:ext cx="24669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D044C-B2F0-2422-3EEE-525EEF6B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84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-80589"/>
            <a:ext cx="7096359" cy="1511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40609-BA11-C200-AC3D-FA22A02E6E0A}"/>
              </a:ext>
            </a:extLst>
          </p:cNvPr>
          <p:cNvSpPr txBox="1"/>
          <p:nvPr/>
        </p:nvSpPr>
        <p:spPr>
          <a:xfrm>
            <a:off x="1353383" y="2518724"/>
            <a:ext cx="58081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</a:rPr>
              <a:t>If we needed help in the water what would we do?</a:t>
            </a:r>
            <a:endParaRPr lang="en-GB" sz="3200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53204E6-F780-F1D3-1160-0A5F6266E2F5}"/>
              </a:ext>
            </a:extLst>
          </p:cNvPr>
          <p:cNvSpPr txBox="1"/>
          <p:nvPr/>
        </p:nvSpPr>
        <p:spPr>
          <a:xfrm>
            <a:off x="7756829" y="1964726"/>
            <a:ext cx="2699728" cy="55399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Arial"/>
                <a:ea typeface="Calibri"/>
                <a:cs typeface="Calibri"/>
              </a:rPr>
              <a:t>Shout for help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78D420C-722D-F70A-7A25-D993A50E20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72" t="55856" r="28513" b="22751"/>
          <a:stretch/>
        </p:blipFill>
        <p:spPr>
          <a:xfrm>
            <a:off x="8253507" y="2753801"/>
            <a:ext cx="1706372" cy="16842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AF3B1F6F-F202-94F2-B8F3-3ACA84ECF142}"/>
              </a:ext>
            </a:extLst>
          </p:cNvPr>
          <p:cNvSpPr txBox="1"/>
          <p:nvPr/>
        </p:nvSpPr>
        <p:spPr>
          <a:xfrm>
            <a:off x="8071170" y="4673160"/>
            <a:ext cx="2071046" cy="55399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latin typeface="Arial"/>
                <a:ea typeface="Calibri"/>
                <a:cs typeface="Calibri"/>
              </a:rPr>
              <a:t>Stay calm</a:t>
            </a:r>
            <a:endParaRPr lang="en-GB" sz="3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61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C89AC-5978-B108-8F77-A57A348A8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FD419A-9C2A-5B35-9ECB-ED5123DDA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-79695"/>
            <a:ext cx="7096359" cy="15119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F32E81-4145-FB02-8EB4-100C657114CF}"/>
              </a:ext>
            </a:extLst>
          </p:cNvPr>
          <p:cNvSpPr txBox="1"/>
          <p:nvPr/>
        </p:nvSpPr>
        <p:spPr>
          <a:xfrm>
            <a:off x="2238141" y="1828800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Great job everyone! You know how to be safe near water in the summer.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2F4E3-CA44-6E6D-AEE4-795D6FB6E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475" y="1680100"/>
            <a:ext cx="3098165" cy="30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B64BE-DE1A-7D98-0520-6B1F5917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04" y="335016"/>
            <a:ext cx="7145131" cy="4822354"/>
          </a:xfrm>
          <a:prstGeom prst="rect">
            <a:avLst/>
          </a:prstGeom>
        </p:spPr>
      </p:pic>
      <p:pic>
        <p:nvPicPr>
          <p:cNvPr id="3" name="Picture 2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EC5A193B-AA27-DA0E-6689-D5B3851A6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44" t="31476" r="16535" b="17347"/>
          <a:stretch/>
        </p:blipFill>
        <p:spPr>
          <a:xfrm>
            <a:off x="685744" y="5349240"/>
            <a:ext cx="1742840" cy="1366784"/>
          </a:xfrm>
          <a:prstGeom prst="rect">
            <a:avLst/>
          </a:prstGeom>
        </p:spPr>
      </p:pic>
      <p:pic>
        <p:nvPicPr>
          <p:cNvPr id="8" name="Picture 7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ACC1A597-27A8-6EAA-B335-B862187DEE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08" t="24899" r="13652" b="15587"/>
          <a:stretch/>
        </p:blipFill>
        <p:spPr>
          <a:xfrm>
            <a:off x="2885440" y="5336154"/>
            <a:ext cx="1459566" cy="1379870"/>
          </a:xfrm>
          <a:prstGeom prst="rect">
            <a:avLst/>
          </a:prstGeom>
        </p:spPr>
      </p:pic>
      <p:pic>
        <p:nvPicPr>
          <p:cNvPr id="9" name="Picture 8" descr="A red flag on a white background&#10;&#10;Description automatically generated">
            <a:extLst>
              <a:ext uri="{FF2B5EF4-FFF2-40B4-BE49-F238E27FC236}">
                <a16:creationId xmlns:a16="http://schemas.microsoft.com/office/drawing/2014/main" id="{13F3C8CA-E298-C8A1-9805-8814C83744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00" t="21401" r="14221" b="23232"/>
          <a:stretch/>
        </p:blipFill>
        <p:spPr>
          <a:xfrm>
            <a:off x="4716313" y="5422544"/>
            <a:ext cx="1151260" cy="1178514"/>
          </a:xfrm>
          <a:prstGeom prst="rect">
            <a:avLst/>
          </a:prstGeom>
        </p:spPr>
      </p:pic>
      <p:pic>
        <p:nvPicPr>
          <p:cNvPr id="10" name="Picture 9" descr="A computer screen shot of a sign&#10;&#10;Description automatically generated">
            <a:extLst>
              <a:ext uri="{FF2B5EF4-FFF2-40B4-BE49-F238E27FC236}">
                <a16:creationId xmlns:a16="http://schemas.microsoft.com/office/drawing/2014/main" id="{5831FDD2-4071-4EA9-95A8-14130BF81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00" t="37576" r="22500" b="14747"/>
          <a:stretch/>
        </p:blipFill>
        <p:spPr>
          <a:xfrm>
            <a:off x="6238880" y="5436832"/>
            <a:ext cx="2272147" cy="1149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5306E7-901D-AE8C-41C9-7C496609CC51}"/>
              </a:ext>
            </a:extLst>
          </p:cNvPr>
          <p:cNvSpPr txBox="1"/>
          <p:nvPr/>
        </p:nvSpPr>
        <p:spPr>
          <a:xfrm>
            <a:off x="9042750" y="1905701"/>
            <a:ext cx="27432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</a:rPr>
              <a:t>What flag should we see at this beach and why?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95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B35728-86F8-7B8A-C5BE-BA99F978C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88" y="859700"/>
            <a:ext cx="7510923" cy="5005250"/>
          </a:xfrm>
          <a:prstGeom prst="rect">
            <a:avLst/>
          </a:prstGeom>
        </p:spPr>
      </p:pic>
      <p:pic>
        <p:nvPicPr>
          <p:cNvPr id="6" name="Picture 5" descr="A red flag on a white background&#10;&#10;Description automatically generated">
            <a:extLst>
              <a:ext uri="{FF2B5EF4-FFF2-40B4-BE49-F238E27FC236}">
                <a16:creationId xmlns:a16="http://schemas.microsoft.com/office/drawing/2014/main" id="{8258B55C-C789-6466-ACCC-9F8ECAD5D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00" t="21401" r="14221" b="23232"/>
          <a:stretch/>
        </p:blipFill>
        <p:spPr>
          <a:xfrm>
            <a:off x="8758445" y="1511939"/>
            <a:ext cx="2564421" cy="26362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CF59B-B12A-6284-4750-74AED0E52FA6}"/>
              </a:ext>
            </a:extLst>
          </p:cNvPr>
          <p:cNvSpPr txBox="1"/>
          <p:nvPr/>
        </p:nvSpPr>
        <p:spPr>
          <a:xfrm>
            <a:off x="8643820" y="4352925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This means the water is dangerous – DO NOT ENTER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2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7C187-F791-B1F6-70B9-EBCDFD73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310A1-47F9-2C23-7265-1FFA5B13D114}"/>
              </a:ext>
            </a:extLst>
          </p:cNvPr>
          <p:cNvSpPr txBox="1"/>
          <p:nvPr/>
        </p:nvSpPr>
        <p:spPr>
          <a:xfrm>
            <a:off x="2649264" y="1784129"/>
            <a:ext cx="6109137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  <a:ea typeface="Calibri"/>
                <a:cs typeface="Calibri"/>
              </a:rPr>
              <a:t>Which flag shows us it is a safe place to swim? </a:t>
            </a:r>
            <a:endParaRPr lang="en-GB" sz="3200" b="1" dirty="0">
              <a:latin typeface="Arial"/>
              <a:ea typeface="Calibri"/>
              <a:cs typeface="Arial"/>
            </a:endParaRPr>
          </a:p>
          <a:p>
            <a:r>
              <a:rPr lang="en-GB" sz="3200" b="1" dirty="0">
                <a:latin typeface="Arial"/>
                <a:ea typeface="Calibri"/>
                <a:cs typeface="Calibri"/>
              </a:rPr>
              <a:t>Why is this a safe place to swim? </a:t>
            </a:r>
          </a:p>
        </p:txBody>
      </p:sp>
      <p:pic>
        <p:nvPicPr>
          <p:cNvPr id="3" name="Picture 2" descr="A computer screen shot of a sign&#10;&#10;Description automatically generated">
            <a:extLst>
              <a:ext uri="{FF2B5EF4-FFF2-40B4-BE49-F238E27FC236}">
                <a16:creationId xmlns:a16="http://schemas.microsoft.com/office/drawing/2014/main" id="{46AB1A2B-5230-B733-9C53-FDD0C0464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37576" r="22500" b="14747"/>
          <a:stretch/>
        </p:blipFill>
        <p:spPr>
          <a:xfrm>
            <a:off x="1966629" y="4336951"/>
            <a:ext cx="2819880" cy="1184336"/>
          </a:xfrm>
          <a:prstGeom prst="rect">
            <a:avLst/>
          </a:prstGeom>
        </p:spPr>
      </p:pic>
      <p:pic>
        <p:nvPicPr>
          <p:cNvPr id="6" name="Picture 5" descr="A red flag on a white background&#10;&#10;Description automatically generated">
            <a:extLst>
              <a:ext uri="{FF2B5EF4-FFF2-40B4-BE49-F238E27FC236}">
                <a16:creationId xmlns:a16="http://schemas.microsoft.com/office/drawing/2014/main" id="{0B75FE1C-8CAC-9B9A-9F7F-85798DDA84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00" t="21401" r="14221" b="23232"/>
          <a:stretch/>
        </p:blipFill>
        <p:spPr>
          <a:xfrm>
            <a:off x="5128202" y="4203585"/>
            <a:ext cx="1151260" cy="1178514"/>
          </a:xfrm>
          <a:prstGeom prst="rect">
            <a:avLst/>
          </a:prstGeom>
        </p:spPr>
      </p:pic>
      <p:pic>
        <p:nvPicPr>
          <p:cNvPr id="7" name="Picture 6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9884DBBB-E9A0-D741-C350-65BF927E67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308" t="24899" r="13652" b="15587"/>
          <a:stretch/>
        </p:blipFill>
        <p:spPr>
          <a:xfrm>
            <a:off x="6738656" y="4176777"/>
            <a:ext cx="1459566" cy="1379870"/>
          </a:xfrm>
          <a:prstGeom prst="rect">
            <a:avLst/>
          </a:prstGeom>
        </p:spPr>
      </p:pic>
      <p:pic>
        <p:nvPicPr>
          <p:cNvPr id="8" name="Picture 7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BB69F05D-90EE-FD0A-F362-1BDD26E98E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944" t="31476" r="16535" b="17347"/>
          <a:stretch/>
        </p:blipFill>
        <p:spPr>
          <a:xfrm>
            <a:off x="8519347" y="4176777"/>
            <a:ext cx="1742840" cy="13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0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7C187-F791-B1F6-70B9-EBCDFD73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3" name="Picture 2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905310A7-82B7-35FA-F97C-FA8B76FCB6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308" t="24899" r="13652" b="15587"/>
          <a:stretch/>
        </p:blipFill>
        <p:spPr>
          <a:xfrm>
            <a:off x="1839368" y="1675979"/>
            <a:ext cx="3769814" cy="35660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953F07-03F1-B0A6-15D6-6203A97D1860}"/>
              </a:ext>
            </a:extLst>
          </p:cNvPr>
          <p:cNvSpPr txBox="1"/>
          <p:nvPr/>
        </p:nvSpPr>
        <p:spPr>
          <a:xfrm>
            <a:off x="6096000" y="2085975"/>
            <a:ext cx="478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 is safe to swim between the red and yellow flags the lifeguard can see you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28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7C187-F791-B1F6-70B9-EBCDFD73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BBF4DA-99DD-28EC-7FA7-DA98ADEECE3B}"/>
              </a:ext>
            </a:extLst>
          </p:cNvPr>
          <p:cNvSpPr txBox="1"/>
          <p:nvPr/>
        </p:nvSpPr>
        <p:spPr>
          <a:xfrm>
            <a:off x="1884965" y="1841279"/>
            <a:ext cx="610913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  <a:ea typeface="Calibri"/>
                <a:cs typeface="Calibri"/>
              </a:rPr>
              <a:t>What does this flag mean?</a:t>
            </a:r>
          </a:p>
        </p:txBody>
      </p:sp>
      <p:pic>
        <p:nvPicPr>
          <p:cNvPr id="3" name="Picture 2" descr="A computer screen shot of a sign&#10;&#10;Description automatically generated">
            <a:extLst>
              <a:ext uri="{FF2B5EF4-FFF2-40B4-BE49-F238E27FC236}">
                <a16:creationId xmlns:a16="http://schemas.microsoft.com/office/drawing/2014/main" id="{B80FE065-AE83-CC92-4B9F-65DCFC24CB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37576" r="22500" b="14747"/>
          <a:stretch/>
        </p:blipFill>
        <p:spPr>
          <a:xfrm>
            <a:off x="5551642" y="3008202"/>
            <a:ext cx="5473741" cy="224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7C187-F791-B1F6-70B9-EBCDFD73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7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2" name="Picture 1" descr="A computer screen shot of a sign&#10;&#10;Description automatically generated">
            <a:extLst>
              <a:ext uri="{FF2B5EF4-FFF2-40B4-BE49-F238E27FC236}">
                <a16:creationId xmlns:a16="http://schemas.microsoft.com/office/drawing/2014/main" id="{C3584656-B454-028E-DBF4-9CD16D8C43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37576" r="22500" b="14747"/>
          <a:stretch/>
        </p:blipFill>
        <p:spPr>
          <a:xfrm>
            <a:off x="3449442" y="1511939"/>
            <a:ext cx="5473741" cy="2248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85959C-7BEF-76ED-0559-DBB8F32E7AC7}"/>
              </a:ext>
            </a:extLst>
          </p:cNvPr>
          <p:cNvSpPr txBox="1"/>
          <p:nvPr/>
        </p:nvSpPr>
        <p:spPr>
          <a:xfrm>
            <a:off x="3180454" y="4002770"/>
            <a:ext cx="743989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  <a:ea typeface="Calibri"/>
                <a:cs typeface="Calibri"/>
              </a:rPr>
              <a:t>It is too windy for inflatables. </a:t>
            </a:r>
            <a:endParaRPr lang="en-GB" sz="32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71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5A6A8F-2FAD-9D4D-4EC5-F7287224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80" y="786811"/>
            <a:ext cx="8535140" cy="4487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EB1DA2-AF84-3537-508D-F91BCF1C9264}"/>
              </a:ext>
            </a:extLst>
          </p:cNvPr>
          <p:cNvSpPr txBox="1"/>
          <p:nvPr/>
        </p:nvSpPr>
        <p:spPr>
          <a:xfrm>
            <a:off x="9114064" y="1753062"/>
            <a:ext cx="2840181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"/>
                <a:cs typeface="Calibri"/>
              </a:rPr>
              <a:t>What flag should we see at this beach and why? </a:t>
            </a:r>
            <a:endParaRPr lang="en-GB" sz="3200" b="1" dirty="0">
              <a:latin typeface="Arial"/>
            </a:endParaRPr>
          </a:p>
        </p:txBody>
      </p:sp>
      <p:pic>
        <p:nvPicPr>
          <p:cNvPr id="6" name="Picture 5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0307CE98-CC68-DA47-D9AD-7727700733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944" t="31476" r="16535" b="17347"/>
          <a:stretch/>
        </p:blipFill>
        <p:spPr>
          <a:xfrm>
            <a:off x="355633" y="5377275"/>
            <a:ext cx="1742840" cy="1366784"/>
          </a:xfrm>
          <a:prstGeom prst="rect">
            <a:avLst/>
          </a:prstGeom>
        </p:spPr>
      </p:pic>
      <p:pic>
        <p:nvPicPr>
          <p:cNvPr id="7" name="Picture 6" descr="A computer screen shot of a flag&#10;&#10;Description automatically generated">
            <a:extLst>
              <a:ext uri="{FF2B5EF4-FFF2-40B4-BE49-F238E27FC236}">
                <a16:creationId xmlns:a16="http://schemas.microsoft.com/office/drawing/2014/main" id="{DAEBC596-0299-71DD-38F6-7B8E188D9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08" t="24899" r="13652" b="15587"/>
          <a:stretch/>
        </p:blipFill>
        <p:spPr>
          <a:xfrm>
            <a:off x="2648065" y="5377275"/>
            <a:ext cx="1459566" cy="1379870"/>
          </a:xfrm>
          <a:prstGeom prst="rect">
            <a:avLst/>
          </a:prstGeom>
        </p:spPr>
      </p:pic>
      <p:pic>
        <p:nvPicPr>
          <p:cNvPr id="8" name="Picture 7" descr="A red flag on a white background&#10;&#10;Description automatically generated">
            <a:extLst>
              <a:ext uri="{FF2B5EF4-FFF2-40B4-BE49-F238E27FC236}">
                <a16:creationId xmlns:a16="http://schemas.microsoft.com/office/drawing/2014/main" id="{2F27C16B-A00A-79AC-FF83-4F82B56E86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00" t="21401" r="14221" b="23232"/>
          <a:stretch/>
        </p:blipFill>
        <p:spPr>
          <a:xfrm>
            <a:off x="4376250" y="5377275"/>
            <a:ext cx="1151260" cy="1178514"/>
          </a:xfrm>
          <a:prstGeom prst="rect">
            <a:avLst/>
          </a:prstGeom>
        </p:spPr>
      </p:pic>
      <p:pic>
        <p:nvPicPr>
          <p:cNvPr id="9" name="Picture 8" descr="A computer screen shot of a sign&#10;&#10;Description automatically generated">
            <a:extLst>
              <a:ext uri="{FF2B5EF4-FFF2-40B4-BE49-F238E27FC236}">
                <a16:creationId xmlns:a16="http://schemas.microsoft.com/office/drawing/2014/main" id="{3489D9DA-A3F5-779B-F0B4-D95ABFD46DF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500" t="37576" r="22500" b="14747"/>
          <a:stretch/>
        </p:blipFill>
        <p:spPr>
          <a:xfrm>
            <a:off x="5823940" y="5377275"/>
            <a:ext cx="2819880" cy="11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403D52-E024-D95A-A451-3668CD3B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41" y="0"/>
            <a:ext cx="7096359" cy="1511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7E976A-85F4-77A2-ABB4-8385F6D4D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05" y="1185477"/>
            <a:ext cx="8535140" cy="4487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627C57-4560-4140-3594-408B51C5C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27" y="1511939"/>
            <a:ext cx="3042168" cy="23898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801DA0-40FC-9C95-B414-9B464356BB2B}"/>
              </a:ext>
            </a:extLst>
          </p:cNvPr>
          <p:cNvSpPr txBox="1"/>
          <p:nvPr/>
        </p:nvSpPr>
        <p:spPr>
          <a:xfrm>
            <a:off x="9401545" y="3901778"/>
            <a:ext cx="24955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Water sports are taking place – DO NOT SWIM IN THIS AREA.</a:t>
            </a:r>
          </a:p>
        </p:txBody>
      </p:sp>
    </p:spTree>
    <p:extLst>
      <p:ext uri="{BB962C8B-B14F-4D97-AF65-F5344CB8AC3E}">
        <p14:creationId xmlns:p14="http://schemas.microsoft.com/office/powerpoint/2010/main" val="3769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EEFD73A929BB4182DC8B801EF48E1C" ma:contentTypeVersion="8" ma:contentTypeDescription="Create a new document." ma:contentTypeScope="" ma:versionID="752d58104175287e5275ad572f95b546">
  <xsd:schema xmlns:xsd="http://www.w3.org/2001/XMLSchema" xmlns:xs="http://www.w3.org/2001/XMLSchema" xmlns:p="http://schemas.microsoft.com/office/2006/metadata/properties" xmlns:ns3="f677036a-9440-4c7d-b448-2b4fc2c1e387" xmlns:ns4="82069bef-afff-4900-b744-b231fcf1d08d" targetNamespace="http://schemas.microsoft.com/office/2006/metadata/properties" ma:root="true" ma:fieldsID="cee2c46fbee137a51df5a84d9284e20d" ns3:_="" ns4:_="">
    <xsd:import namespace="f677036a-9440-4c7d-b448-2b4fc2c1e387"/>
    <xsd:import namespace="82069bef-afff-4900-b744-b231fcf1d0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7036a-9440-4c7d-b448-2b4fc2c1e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69bef-afff-4900-b744-b231fcf1d0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77036a-9440-4c7d-b448-2b4fc2c1e387" xsi:nil="true"/>
  </documentManagement>
</p:properties>
</file>

<file path=customXml/itemProps1.xml><?xml version="1.0" encoding="utf-8"?>
<ds:datastoreItem xmlns:ds="http://schemas.openxmlformats.org/officeDocument/2006/customXml" ds:itemID="{075A89ED-7278-4B8C-B206-5D43B5D93D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77036a-9440-4c7d-b448-2b4fc2c1e387"/>
    <ds:schemaRef ds:uri="82069bef-afff-4900-b744-b231fcf1d0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3C67F5-5CAB-42DF-BFD9-60B1A76E9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872525-BA2B-4003-A492-EFEF8DEA25F8}">
  <ds:schemaRefs>
    <ds:schemaRef ds:uri="http://schemas.microsoft.com/office/infopath/2007/PartnerControls"/>
    <ds:schemaRef ds:uri="f677036a-9440-4c7d-b448-2b4fc2c1e387"/>
    <ds:schemaRef ds:uri="http://purl.org/dc/elements/1.1/"/>
    <ds:schemaRef ds:uri="http://schemas.microsoft.com/office/2006/metadata/properties"/>
    <ds:schemaRef ds:uri="82069bef-afff-4900-b744-b231fcf1d08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Cavolini</vt:lpstr>
      <vt:lpstr>swimming pool demo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Faulkner (Childrens Services)</dc:creator>
  <cp:lastModifiedBy>Jayne Stevenson Headteacher</cp:lastModifiedBy>
  <cp:revision>4</cp:revision>
  <dcterms:created xsi:type="dcterms:W3CDTF">2024-06-19T13:12:18Z</dcterms:created>
  <dcterms:modified xsi:type="dcterms:W3CDTF">2024-06-20T10:15:41Z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8904da-5dbb-4716-9521-7a682c6e8720_Enabled">
    <vt:lpwstr>true</vt:lpwstr>
  </property>
  <property fmtid="{D5CDD505-2E9C-101B-9397-08002B2CF9AE}" pid="3" name="MSIP_Label_768904da-5dbb-4716-9521-7a682c6e8720_SetDate">
    <vt:lpwstr>2024-06-19T13:51:38Z</vt:lpwstr>
  </property>
  <property fmtid="{D5CDD505-2E9C-101B-9397-08002B2CF9AE}" pid="4" name="MSIP_Label_768904da-5dbb-4716-9521-7a682c6e8720_Method">
    <vt:lpwstr>Standard</vt:lpwstr>
  </property>
  <property fmtid="{D5CDD505-2E9C-101B-9397-08002B2CF9AE}" pid="5" name="MSIP_Label_768904da-5dbb-4716-9521-7a682c6e8720_Name">
    <vt:lpwstr>DCC Controlled</vt:lpwstr>
  </property>
  <property fmtid="{D5CDD505-2E9C-101B-9397-08002B2CF9AE}" pid="6" name="MSIP_Label_768904da-5dbb-4716-9521-7a682c6e8720_SiteId">
    <vt:lpwstr>429a8eb3-3210-4e1a-aaa2-6ccde0ddabc5</vt:lpwstr>
  </property>
  <property fmtid="{D5CDD505-2E9C-101B-9397-08002B2CF9AE}" pid="7" name="MSIP_Label_768904da-5dbb-4716-9521-7a682c6e8720_ActionId">
    <vt:lpwstr>5d1b9fa9-f0a6-4828-86c0-f5c8754a1882</vt:lpwstr>
  </property>
  <property fmtid="{D5CDD505-2E9C-101B-9397-08002B2CF9AE}" pid="8" name="MSIP_Label_768904da-5dbb-4716-9521-7a682c6e872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CONTROLLED</vt:lpwstr>
  </property>
  <property fmtid="{D5CDD505-2E9C-101B-9397-08002B2CF9AE}" pid="11" name="ContentTypeId">
    <vt:lpwstr>0x0101000EEEFD73A929BB4182DC8B801EF48E1C</vt:lpwstr>
  </property>
</Properties>
</file>