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57" r:id="rId5"/>
    <p:sldId id="263" r:id="rId6"/>
    <p:sldId id="478" r:id="rId7"/>
    <p:sldId id="298" r:id="rId8"/>
    <p:sldId id="267" r:id="rId9"/>
    <p:sldId id="469" r:id="rId10"/>
    <p:sldId id="470" r:id="rId11"/>
    <p:sldId id="325" r:id="rId12"/>
    <p:sldId id="485" r:id="rId13"/>
    <p:sldId id="486" r:id="rId14"/>
    <p:sldId id="487" r:id="rId15"/>
    <p:sldId id="308" r:id="rId16"/>
    <p:sldId id="488" r:id="rId17"/>
    <p:sldId id="498" r:id="rId18"/>
    <p:sldId id="495" r:id="rId19"/>
    <p:sldId id="489" r:id="rId20"/>
    <p:sldId id="490" r:id="rId21"/>
    <p:sldId id="491" r:id="rId22"/>
    <p:sldId id="492" r:id="rId23"/>
    <p:sldId id="493" r:id="rId24"/>
    <p:sldId id="496" r:id="rId25"/>
    <p:sldId id="494" r:id="rId26"/>
    <p:sldId id="456" r:id="rId27"/>
    <p:sldId id="47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24B51B-18F4-4A95-8AE8-210A03DAD5F6}" v="5" dt="2020-08-19T14:59:02.1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7B08E-F819-4255-AC4F-EF53476C5F78}" type="slidenum">
              <a:rPr lang="en-GB" smtClean="0"/>
              <a:t>3</a:t>
            </a:fld>
            <a:endParaRPr lang="en-GB" dirty="0"/>
          </a:p>
        </p:txBody>
      </p:sp>
    </p:spTree>
    <p:extLst>
      <p:ext uri="{BB962C8B-B14F-4D97-AF65-F5344CB8AC3E}">
        <p14:creationId xmlns:p14="http://schemas.microsoft.com/office/powerpoint/2010/main" val="3425092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70814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16</a:t>
            </a:fld>
            <a:endParaRPr lang="en-US" dirty="0"/>
          </a:p>
        </p:txBody>
      </p:sp>
    </p:spTree>
    <p:extLst>
      <p:ext uri="{BB962C8B-B14F-4D97-AF65-F5344CB8AC3E}">
        <p14:creationId xmlns:p14="http://schemas.microsoft.com/office/powerpoint/2010/main" val="1788150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17</a:t>
            </a:fld>
            <a:endParaRPr lang="en-US" dirty="0"/>
          </a:p>
        </p:txBody>
      </p:sp>
    </p:spTree>
    <p:extLst>
      <p:ext uri="{BB962C8B-B14F-4D97-AF65-F5344CB8AC3E}">
        <p14:creationId xmlns:p14="http://schemas.microsoft.com/office/powerpoint/2010/main" val="3983968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18</a:t>
            </a:fld>
            <a:endParaRPr lang="en-US" dirty="0"/>
          </a:p>
        </p:txBody>
      </p:sp>
    </p:spTree>
    <p:extLst>
      <p:ext uri="{BB962C8B-B14F-4D97-AF65-F5344CB8AC3E}">
        <p14:creationId xmlns:p14="http://schemas.microsoft.com/office/powerpoint/2010/main" val="3387053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19</a:t>
            </a:fld>
            <a:endParaRPr lang="en-US" dirty="0"/>
          </a:p>
        </p:txBody>
      </p:sp>
    </p:spTree>
    <p:extLst>
      <p:ext uri="{BB962C8B-B14F-4D97-AF65-F5344CB8AC3E}">
        <p14:creationId xmlns:p14="http://schemas.microsoft.com/office/powerpoint/2010/main" val="1324930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20</a:t>
            </a:fld>
            <a:endParaRPr lang="en-GB" dirty="0"/>
          </a:p>
        </p:txBody>
      </p:sp>
    </p:spTree>
    <p:extLst>
      <p:ext uri="{BB962C8B-B14F-4D97-AF65-F5344CB8AC3E}">
        <p14:creationId xmlns:p14="http://schemas.microsoft.com/office/powerpoint/2010/main" val="2385176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21</a:t>
            </a:fld>
            <a:endParaRPr lang="en-US" dirty="0"/>
          </a:p>
        </p:txBody>
      </p:sp>
    </p:spTree>
    <p:extLst>
      <p:ext uri="{BB962C8B-B14F-4D97-AF65-F5344CB8AC3E}">
        <p14:creationId xmlns:p14="http://schemas.microsoft.com/office/powerpoint/2010/main" val="3426430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22</a:t>
            </a:fld>
            <a:endParaRPr lang="en-US" dirty="0"/>
          </a:p>
        </p:txBody>
      </p:sp>
    </p:spTree>
    <p:extLst>
      <p:ext uri="{BB962C8B-B14F-4D97-AF65-F5344CB8AC3E}">
        <p14:creationId xmlns:p14="http://schemas.microsoft.com/office/powerpoint/2010/main" val="4166472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8</a:t>
            </a:fld>
            <a:endParaRPr lang="en-GB" dirty="0"/>
          </a:p>
        </p:txBody>
      </p:sp>
    </p:spTree>
    <p:extLst>
      <p:ext uri="{BB962C8B-B14F-4D97-AF65-F5344CB8AC3E}">
        <p14:creationId xmlns:p14="http://schemas.microsoft.com/office/powerpoint/2010/main" val="1182003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r>
              <a:rPr lang="en-US" dirty="0"/>
              <a:t>Animations are not manual</a:t>
            </a:r>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9</a:t>
            </a:fld>
            <a:endParaRPr lang="en-GB" dirty="0"/>
          </a:p>
        </p:txBody>
      </p:sp>
    </p:spTree>
    <p:extLst>
      <p:ext uri="{BB962C8B-B14F-4D97-AF65-F5344CB8AC3E}">
        <p14:creationId xmlns:p14="http://schemas.microsoft.com/office/powerpoint/2010/main" val="654350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10</a:t>
            </a:fld>
            <a:endParaRPr lang="en-US" dirty="0"/>
          </a:p>
        </p:txBody>
      </p:sp>
    </p:spTree>
    <p:extLst>
      <p:ext uri="{BB962C8B-B14F-4D97-AF65-F5344CB8AC3E}">
        <p14:creationId xmlns:p14="http://schemas.microsoft.com/office/powerpoint/2010/main" val="4080587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11</a:t>
            </a:fld>
            <a:endParaRPr lang="en-US" dirty="0"/>
          </a:p>
        </p:txBody>
      </p:sp>
    </p:spTree>
    <p:extLst>
      <p:ext uri="{BB962C8B-B14F-4D97-AF65-F5344CB8AC3E}">
        <p14:creationId xmlns:p14="http://schemas.microsoft.com/office/powerpoint/2010/main" val="607648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12</a:t>
            </a:fld>
            <a:endParaRPr lang="en-GB"/>
          </a:p>
        </p:txBody>
      </p:sp>
    </p:spTree>
    <p:extLst>
      <p:ext uri="{BB962C8B-B14F-4D97-AF65-F5344CB8AC3E}">
        <p14:creationId xmlns:p14="http://schemas.microsoft.com/office/powerpoint/2010/main" val="2897917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13</a:t>
            </a:fld>
            <a:endParaRPr lang="en-US" dirty="0"/>
          </a:p>
        </p:txBody>
      </p:sp>
    </p:spTree>
    <p:extLst>
      <p:ext uri="{BB962C8B-B14F-4D97-AF65-F5344CB8AC3E}">
        <p14:creationId xmlns:p14="http://schemas.microsoft.com/office/powerpoint/2010/main" val="3411353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hyperlink" Target="https://nrich.maths.org/2006"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classroom-resources/primm-1-23-composition-and-calculation-tenth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ncetm.org.uk/classroom-resources/primm-1-24-composition-and-calculation-hundredths-and-thousandth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Place value in decimal fractions</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5NPV-2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CB65BF-E713-46F9-B3E9-7300B5EFAFFD}"/>
              </a:ext>
            </a:extLst>
          </p:cNvPr>
          <p:cNvSpPr>
            <a:spLocks noGrp="1"/>
          </p:cNvSpPr>
          <p:nvPr>
            <p:ph type="title"/>
          </p:nvPr>
        </p:nvSpPr>
        <p:spPr/>
        <p:txBody>
          <a:bodyPr/>
          <a:lstStyle/>
          <a:p>
            <a:pPr>
              <a:buClrTx/>
              <a:buFontTx/>
              <a:buNone/>
            </a:pPr>
            <a:r>
              <a:rPr lang="en-US" altLang="en-US" dirty="0"/>
              <a:t>5NPV-2 Place value in decimal fractions</a:t>
            </a:r>
            <a:endParaRPr lang="en-GB" dirty="0"/>
          </a:p>
        </p:txBody>
      </p:sp>
      <p:sp>
        <p:nvSpPr>
          <p:cNvPr id="7" name="TextBox 6">
            <a:extLst>
              <a:ext uri="{FF2B5EF4-FFF2-40B4-BE49-F238E27FC236}">
                <a16:creationId xmlns:a16="http://schemas.microsoft.com/office/drawing/2014/main" id="{8B175F16-1537-40EB-85B9-1C78BA78D312}"/>
              </a:ext>
            </a:extLst>
          </p:cNvPr>
          <p:cNvSpPr txBox="1"/>
          <p:nvPr/>
        </p:nvSpPr>
        <p:spPr bwMode="auto">
          <a:xfrm>
            <a:off x="1647985" y="5210472"/>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j-lt"/>
                <a:ea typeface="Myriad Pro Semibold" charset="0"/>
                <a:cs typeface="Myriad Pro Semibold" charset="0"/>
              </a:rPr>
              <a:t>3</a:t>
            </a:r>
          </a:p>
        </p:txBody>
      </p:sp>
      <p:sp>
        <p:nvSpPr>
          <p:cNvPr id="8" name="TextBox 7">
            <a:extLst>
              <a:ext uri="{FF2B5EF4-FFF2-40B4-BE49-F238E27FC236}">
                <a16:creationId xmlns:a16="http://schemas.microsoft.com/office/drawing/2014/main" id="{9D141FBD-75F8-4D59-8B18-89C4E3461375}"/>
              </a:ext>
            </a:extLst>
          </p:cNvPr>
          <p:cNvSpPr txBox="1"/>
          <p:nvPr/>
        </p:nvSpPr>
        <p:spPr bwMode="auto">
          <a:xfrm>
            <a:off x="2838033" y="5210471"/>
            <a:ext cx="5405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j-lt"/>
                <a:ea typeface="Myriad Pro Semibold" charset="0"/>
                <a:cs typeface="Myriad Pro Semibold" charset="0"/>
              </a:rPr>
              <a:t>0.4</a:t>
            </a:r>
          </a:p>
        </p:txBody>
      </p:sp>
      <p:sp>
        <p:nvSpPr>
          <p:cNvPr id="9" name="TextBox 8">
            <a:extLst>
              <a:ext uri="{FF2B5EF4-FFF2-40B4-BE49-F238E27FC236}">
                <a16:creationId xmlns:a16="http://schemas.microsoft.com/office/drawing/2014/main" id="{51955A4B-2073-4F72-BFC1-ABB74C1A85AF}"/>
              </a:ext>
            </a:extLst>
          </p:cNvPr>
          <p:cNvSpPr txBox="1"/>
          <p:nvPr/>
        </p:nvSpPr>
        <p:spPr bwMode="auto">
          <a:xfrm>
            <a:off x="4080991" y="5210470"/>
            <a:ext cx="683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j-lt"/>
                <a:ea typeface="Myriad Pro Semibold" charset="0"/>
                <a:cs typeface="Myriad Pro Semibold" charset="0"/>
              </a:rPr>
              <a:t>0.02</a:t>
            </a:r>
          </a:p>
        </p:txBody>
      </p:sp>
      <p:sp>
        <p:nvSpPr>
          <p:cNvPr id="10" name="TextBox 9">
            <a:extLst>
              <a:ext uri="{FF2B5EF4-FFF2-40B4-BE49-F238E27FC236}">
                <a16:creationId xmlns:a16="http://schemas.microsoft.com/office/drawing/2014/main" id="{E6573329-A08C-4C9E-B7FF-CD35CE212A0C}"/>
              </a:ext>
            </a:extLst>
          </p:cNvPr>
          <p:cNvSpPr txBox="1"/>
          <p:nvPr/>
        </p:nvSpPr>
        <p:spPr bwMode="auto">
          <a:xfrm>
            <a:off x="4615387" y="5210470"/>
            <a:ext cx="13489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000" dirty="0">
                <a:latin typeface="+mj-lt"/>
                <a:ea typeface="Myriad Pro Semibold" charset="0"/>
                <a:cs typeface="Myriad Pro Semibold" charset="0"/>
              </a:rPr>
              <a:t>= 3.42</a:t>
            </a:r>
          </a:p>
        </p:txBody>
      </p:sp>
      <p:grpSp>
        <p:nvGrpSpPr>
          <p:cNvPr id="19" name="Group 18">
            <a:extLst>
              <a:ext uri="{FF2B5EF4-FFF2-40B4-BE49-F238E27FC236}">
                <a16:creationId xmlns:a16="http://schemas.microsoft.com/office/drawing/2014/main" id="{41F796A2-8BD6-4B80-A994-3822C8C4B2FD}"/>
              </a:ext>
            </a:extLst>
          </p:cNvPr>
          <p:cNvGrpSpPr/>
          <p:nvPr/>
        </p:nvGrpSpPr>
        <p:grpSpPr>
          <a:xfrm>
            <a:off x="2331100" y="5210470"/>
            <a:ext cx="1643978" cy="400110"/>
            <a:chOff x="3974160" y="4799699"/>
            <a:chExt cx="2186526" cy="400110"/>
          </a:xfrm>
        </p:grpSpPr>
        <p:sp>
          <p:nvSpPr>
            <p:cNvPr id="17" name="TextBox 16">
              <a:extLst>
                <a:ext uri="{FF2B5EF4-FFF2-40B4-BE49-F238E27FC236}">
                  <a16:creationId xmlns:a16="http://schemas.microsoft.com/office/drawing/2014/main" id="{FF9410A3-394C-44D7-AADD-C2E18E0280B9}"/>
                </a:ext>
              </a:extLst>
            </p:cNvPr>
            <p:cNvSpPr txBox="1"/>
            <p:nvPr/>
          </p:nvSpPr>
          <p:spPr>
            <a:xfrm>
              <a:off x="3974160" y="4799699"/>
              <a:ext cx="443889" cy="400110"/>
            </a:xfrm>
            <a:prstGeom prst="rect">
              <a:avLst/>
            </a:prstGeom>
            <a:noFill/>
          </p:spPr>
          <p:txBody>
            <a:bodyPr wrap="none" rtlCol="0">
              <a:spAutoFit/>
            </a:bodyPr>
            <a:lstStyle/>
            <a:p>
              <a:pPr>
                <a:buNone/>
              </a:pPr>
              <a:r>
                <a:rPr lang="en-GB" sz="2000" dirty="0"/>
                <a:t>+</a:t>
              </a:r>
            </a:p>
          </p:txBody>
        </p:sp>
        <p:sp>
          <p:nvSpPr>
            <p:cNvPr id="18" name="TextBox 17">
              <a:extLst>
                <a:ext uri="{FF2B5EF4-FFF2-40B4-BE49-F238E27FC236}">
                  <a16:creationId xmlns:a16="http://schemas.microsoft.com/office/drawing/2014/main" id="{ED7A7039-B2F8-4CE7-9A2A-087EC3F30929}"/>
                </a:ext>
              </a:extLst>
            </p:cNvPr>
            <p:cNvSpPr txBox="1"/>
            <p:nvPr/>
          </p:nvSpPr>
          <p:spPr>
            <a:xfrm>
              <a:off x="5716797" y="4799699"/>
              <a:ext cx="443889" cy="400110"/>
            </a:xfrm>
            <a:prstGeom prst="rect">
              <a:avLst/>
            </a:prstGeom>
            <a:noFill/>
          </p:spPr>
          <p:txBody>
            <a:bodyPr wrap="none" rtlCol="0">
              <a:spAutoFit/>
            </a:bodyPr>
            <a:lstStyle/>
            <a:p>
              <a:pPr>
                <a:buNone/>
              </a:pPr>
              <a:r>
                <a:rPr lang="en-GB" sz="2000" dirty="0"/>
                <a:t>+</a:t>
              </a:r>
            </a:p>
          </p:txBody>
        </p:sp>
      </p:grpSp>
      <p:sp>
        <p:nvSpPr>
          <p:cNvPr id="4" name="Content Placeholder 2">
            <a:extLst>
              <a:ext uri="{FF2B5EF4-FFF2-40B4-BE49-F238E27FC236}">
                <a16:creationId xmlns:a16="http://schemas.microsoft.com/office/drawing/2014/main" id="{62B8214B-6497-4C3B-AF23-17565C609501}"/>
              </a:ext>
            </a:extLst>
          </p:cNvPr>
          <p:cNvSpPr txBox="1">
            <a:spLocks/>
          </p:cNvSpPr>
          <p:nvPr/>
        </p:nvSpPr>
        <p:spPr>
          <a:xfrm>
            <a:off x="6192012" y="1567970"/>
            <a:ext cx="5390389" cy="409559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Say the value of each column of counters.</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Click to reveal the value of each set of counters and write the total value as an addition equation. </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hat is the value of the 3?</a:t>
            </a:r>
          </a:p>
          <a:p>
            <a:pPr>
              <a:lnSpc>
                <a:spcPct val="120000"/>
              </a:lnSpc>
              <a:spcBef>
                <a:spcPts val="600"/>
              </a:spcBef>
              <a:spcAft>
                <a:spcPts val="600"/>
              </a:spcAft>
              <a:buClr>
                <a:srgbClr val="585858"/>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R</a:t>
            </a:r>
            <a:r>
              <a:rPr lang="en-GB" sz="2000" dirty="0">
                <a:latin typeface="Arial" panose="020B0604020202020204" pitchFamily="34" charset="0"/>
                <a:cs typeface="Arial" panose="020B0604020202020204" pitchFamily="34" charset="0"/>
              </a:rPr>
              <a:t>epeat using representations of other </a:t>
            </a:r>
            <a:r>
              <a:rPr lang="en-US" sz="2000" kern="0" dirty="0">
                <a:latin typeface="Arial" panose="020B0604020202020204" pitchFamily="34" charset="0"/>
                <a:cs typeface="Arial" panose="020B0604020202020204" pitchFamily="34" charset="0"/>
              </a:rPr>
              <a:t>numbers between 0 and 10 that have two decimal places.</a:t>
            </a:r>
          </a:p>
          <a:p>
            <a:pPr marL="0" indent="0">
              <a:lnSpc>
                <a:spcPct val="120000"/>
              </a:lnSpc>
              <a:spcBef>
                <a:spcPts val="600"/>
              </a:spcBef>
              <a:spcAft>
                <a:spcPts val="600"/>
              </a:spcAft>
              <a:buClr>
                <a:srgbClr val="585858"/>
              </a:buClr>
              <a:buNone/>
            </a:pPr>
            <a:endParaRPr lang="en-US" sz="2000" dirty="0"/>
          </a:p>
          <a:p>
            <a:pPr>
              <a:lnSpc>
                <a:spcPct val="120000"/>
              </a:lnSpc>
              <a:spcBef>
                <a:spcPts val="600"/>
              </a:spcBef>
              <a:spcAft>
                <a:spcPts val="600"/>
              </a:spcAft>
              <a:buClr>
                <a:srgbClr val="585858"/>
              </a:buClr>
              <a:buFont typeface="Arial" panose="020B0604020202020204" pitchFamily="34" charset="0"/>
              <a:buChar char="•"/>
            </a:pPr>
            <a:endParaRPr lang="en-GB" sz="2000" dirty="0"/>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5" name="TextBox 19">
            <a:extLst>
              <a:ext uri="{FF2B5EF4-FFF2-40B4-BE49-F238E27FC236}">
                <a16:creationId xmlns:a16="http://schemas.microsoft.com/office/drawing/2014/main" id="{B4B1CEA9-EF88-45E7-BCF5-09E50EF8C4D7}"/>
              </a:ext>
            </a:extLst>
          </p:cNvPr>
          <p:cNvSpPr txBox="1"/>
          <p:nvPr/>
        </p:nvSpPr>
        <p:spPr>
          <a:xfrm>
            <a:off x="6192011" y="3849044"/>
            <a:ext cx="53761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US" sz="2000" i="1" dirty="0"/>
              <a:t>T</a:t>
            </a:r>
            <a:r>
              <a:rPr lang="en-GB" sz="2000" i="1" dirty="0"/>
              <a:t>he 3 represents three ones.</a:t>
            </a:r>
          </a:p>
        </p:txBody>
      </p:sp>
      <p:grpSp>
        <p:nvGrpSpPr>
          <p:cNvPr id="59" name="Group 58">
            <a:extLst>
              <a:ext uri="{FF2B5EF4-FFF2-40B4-BE49-F238E27FC236}">
                <a16:creationId xmlns:a16="http://schemas.microsoft.com/office/drawing/2014/main" id="{751E3FDE-AA19-4D7E-BBD0-2499F038026B}"/>
              </a:ext>
            </a:extLst>
          </p:cNvPr>
          <p:cNvGrpSpPr/>
          <p:nvPr/>
        </p:nvGrpSpPr>
        <p:grpSpPr>
          <a:xfrm>
            <a:off x="2778542" y="2057906"/>
            <a:ext cx="659858" cy="2503756"/>
            <a:chOff x="4358978" y="4132696"/>
            <a:chExt cx="427225" cy="1621057"/>
          </a:xfrm>
        </p:grpSpPr>
        <p:sp>
          <p:nvSpPr>
            <p:cNvPr id="60" name="Oval 59">
              <a:extLst>
                <a:ext uri="{FF2B5EF4-FFF2-40B4-BE49-F238E27FC236}">
                  <a16:creationId xmlns:a16="http://schemas.microsoft.com/office/drawing/2014/main" id="{4E7A21AC-0444-4114-A56D-E3D1F22579E9}"/>
                </a:ext>
              </a:extLst>
            </p:cNvPr>
            <p:cNvSpPr/>
            <p:nvPr/>
          </p:nvSpPr>
          <p:spPr>
            <a:xfrm>
              <a:off x="4401079" y="4132696"/>
              <a:ext cx="341842" cy="341841"/>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200"/>
            </a:p>
          </p:txBody>
        </p:sp>
        <p:sp>
          <p:nvSpPr>
            <p:cNvPr id="61" name="TextBox 60">
              <a:extLst>
                <a:ext uri="{FF2B5EF4-FFF2-40B4-BE49-F238E27FC236}">
                  <a16:creationId xmlns:a16="http://schemas.microsoft.com/office/drawing/2014/main" id="{508A674F-B57D-4CBC-8005-316FA973F846}"/>
                </a:ext>
              </a:extLst>
            </p:cNvPr>
            <p:cNvSpPr txBox="1"/>
            <p:nvPr/>
          </p:nvSpPr>
          <p:spPr>
            <a:xfrm>
              <a:off x="4358978" y="4191798"/>
              <a:ext cx="418462" cy="219197"/>
            </a:xfrm>
            <a:prstGeom prst="rect">
              <a:avLst/>
            </a:prstGeom>
            <a:noFill/>
            <a:ln w="19050">
              <a:noFill/>
            </a:ln>
          </p:spPr>
          <p:txBody>
            <a:bodyPr wrap="square" rtlCol="0" anchor="ctr" anchorCtr="0">
              <a:spAutoFit/>
            </a:bodyPr>
            <a:lstStyle/>
            <a:p>
              <a:pPr algn="ctr">
                <a:buNone/>
              </a:pPr>
              <a:r>
                <a:rPr lang="en-GB" sz="1600" dirty="0"/>
                <a:t>0.1</a:t>
              </a:r>
            </a:p>
          </p:txBody>
        </p:sp>
        <p:sp>
          <p:nvSpPr>
            <p:cNvPr id="62" name="Oval 61">
              <a:extLst>
                <a:ext uri="{FF2B5EF4-FFF2-40B4-BE49-F238E27FC236}">
                  <a16:creationId xmlns:a16="http://schemas.microsoft.com/office/drawing/2014/main" id="{F085FB4B-B5E4-4FE5-9470-17B08F1604A1}"/>
                </a:ext>
              </a:extLst>
            </p:cNvPr>
            <p:cNvSpPr/>
            <p:nvPr/>
          </p:nvSpPr>
          <p:spPr>
            <a:xfrm>
              <a:off x="4404000" y="4577601"/>
              <a:ext cx="341842" cy="341841"/>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200"/>
            </a:p>
          </p:txBody>
        </p:sp>
        <p:sp>
          <p:nvSpPr>
            <p:cNvPr id="63" name="TextBox 62">
              <a:extLst>
                <a:ext uri="{FF2B5EF4-FFF2-40B4-BE49-F238E27FC236}">
                  <a16:creationId xmlns:a16="http://schemas.microsoft.com/office/drawing/2014/main" id="{F42CEA70-FEE3-4979-8E21-093CDD4BFD06}"/>
                </a:ext>
              </a:extLst>
            </p:cNvPr>
            <p:cNvSpPr txBox="1"/>
            <p:nvPr/>
          </p:nvSpPr>
          <p:spPr>
            <a:xfrm>
              <a:off x="4361899" y="4636703"/>
              <a:ext cx="418462" cy="219197"/>
            </a:xfrm>
            <a:prstGeom prst="rect">
              <a:avLst/>
            </a:prstGeom>
            <a:noFill/>
            <a:ln w="19050">
              <a:noFill/>
            </a:ln>
          </p:spPr>
          <p:txBody>
            <a:bodyPr wrap="square" rtlCol="0" anchor="ctr" anchorCtr="0">
              <a:spAutoFit/>
            </a:bodyPr>
            <a:lstStyle/>
            <a:p>
              <a:pPr algn="ctr">
                <a:buNone/>
              </a:pPr>
              <a:r>
                <a:rPr lang="en-GB" sz="1600" dirty="0"/>
                <a:t>0.1</a:t>
              </a:r>
            </a:p>
          </p:txBody>
        </p:sp>
        <p:sp>
          <p:nvSpPr>
            <p:cNvPr id="64" name="Oval 63">
              <a:extLst>
                <a:ext uri="{FF2B5EF4-FFF2-40B4-BE49-F238E27FC236}">
                  <a16:creationId xmlns:a16="http://schemas.microsoft.com/office/drawing/2014/main" id="{7B2A0EBB-0613-4A43-90EF-321AB4F6F758}"/>
                </a:ext>
              </a:extLst>
            </p:cNvPr>
            <p:cNvSpPr/>
            <p:nvPr/>
          </p:nvSpPr>
          <p:spPr>
            <a:xfrm>
              <a:off x="4406921" y="4999138"/>
              <a:ext cx="341842" cy="341841"/>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200"/>
            </a:p>
          </p:txBody>
        </p:sp>
        <p:sp>
          <p:nvSpPr>
            <p:cNvPr id="65" name="TextBox 64">
              <a:extLst>
                <a:ext uri="{FF2B5EF4-FFF2-40B4-BE49-F238E27FC236}">
                  <a16:creationId xmlns:a16="http://schemas.microsoft.com/office/drawing/2014/main" id="{12893FFA-5D98-4A5E-8A6C-6E4059C67AAF}"/>
                </a:ext>
              </a:extLst>
            </p:cNvPr>
            <p:cNvSpPr txBox="1"/>
            <p:nvPr/>
          </p:nvSpPr>
          <p:spPr>
            <a:xfrm>
              <a:off x="4364820" y="5058239"/>
              <a:ext cx="418462" cy="219197"/>
            </a:xfrm>
            <a:prstGeom prst="rect">
              <a:avLst/>
            </a:prstGeom>
            <a:noFill/>
            <a:ln w="19050">
              <a:noFill/>
            </a:ln>
          </p:spPr>
          <p:txBody>
            <a:bodyPr wrap="square" rtlCol="0" anchor="ctr" anchorCtr="0">
              <a:spAutoFit/>
            </a:bodyPr>
            <a:lstStyle/>
            <a:p>
              <a:pPr algn="ctr">
                <a:buNone/>
              </a:pPr>
              <a:r>
                <a:rPr lang="en-GB" sz="1600" dirty="0"/>
                <a:t>0.1</a:t>
              </a:r>
            </a:p>
          </p:txBody>
        </p:sp>
        <p:sp>
          <p:nvSpPr>
            <p:cNvPr id="66" name="Oval 65">
              <a:extLst>
                <a:ext uri="{FF2B5EF4-FFF2-40B4-BE49-F238E27FC236}">
                  <a16:creationId xmlns:a16="http://schemas.microsoft.com/office/drawing/2014/main" id="{9B67BB60-E9A8-4936-BF7D-2155507D38FD}"/>
                </a:ext>
              </a:extLst>
            </p:cNvPr>
            <p:cNvSpPr/>
            <p:nvPr/>
          </p:nvSpPr>
          <p:spPr>
            <a:xfrm>
              <a:off x="4409842" y="5411912"/>
              <a:ext cx="341842" cy="341841"/>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200"/>
            </a:p>
          </p:txBody>
        </p:sp>
        <p:sp>
          <p:nvSpPr>
            <p:cNvPr id="67" name="TextBox 66">
              <a:extLst>
                <a:ext uri="{FF2B5EF4-FFF2-40B4-BE49-F238E27FC236}">
                  <a16:creationId xmlns:a16="http://schemas.microsoft.com/office/drawing/2014/main" id="{EDA88AE4-7D29-4868-A82D-2FE860FBC930}"/>
                </a:ext>
              </a:extLst>
            </p:cNvPr>
            <p:cNvSpPr txBox="1"/>
            <p:nvPr/>
          </p:nvSpPr>
          <p:spPr>
            <a:xfrm>
              <a:off x="4367741" y="5471013"/>
              <a:ext cx="418462" cy="219197"/>
            </a:xfrm>
            <a:prstGeom prst="rect">
              <a:avLst/>
            </a:prstGeom>
            <a:noFill/>
            <a:ln w="19050">
              <a:noFill/>
            </a:ln>
          </p:spPr>
          <p:txBody>
            <a:bodyPr wrap="square" rtlCol="0" anchor="ctr" anchorCtr="0">
              <a:spAutoFit/>
            </a:bodyPr>
            <a:lstStyle/>
            <a:p>
              <a:pPr algn="ctr">
                <a:buNone/>
              </a:pPr>
              <a:r>
                <a:rPr lang="en-GB" sz="1600" dirty="0"/>
                <a:t>0.1</a:t>
              </a:r>
            </a:p>
          </p:txBody>
        </p:sp>
      </p:grpSp>
      <p:grpSp>
        <p:nvGrpSpPr>
          <p:cNvPr id="2" name="Group 1">
            <a:extLst>
              <a:ext uri="{FF2B5EF4-FFF2-40B4-BE49-F238E27FC236}">
                <a16:creationId xmlns:a16="http://schemas.microsoft.com/office/drawing/2014/main" id="{986F9E25-CC93-4BD7-81EC-BA5C7081C91A}"/>
              </a:ext>
            </a:extLst>
          </p:cNvPr>
          <p:cNvGrpSpPr/>
          <p:nvPr/>
        </p:nvGrpSpPr>
        <p:grpSpPr>
          <a:xfrm>
            <a:off x="4056277" y="2057905"/>
            <a:ext cx="669578" cy="1216981"/>
            <a:chOff x="3430290" y="2057905"/>
            <a:chExt cx="669578" cy="1216981"/>
          </a:xfrm>
        </p:grpSpPr>
        <p:grpSp>
          <p:nvGrpSpPr>
            <p:cNvPr id="69" name="Group 68">
              <a:extLst>
                <a:ext uri="{FF2B5EF4-FFF2-40B4-BE49-F238E27FC236}">
                  <a16:creationId xmlns:a16="http://schemas.microsoft.com/office/drawing/2014/main" id="{F22F3463-6731-4A33-B954-5C2C998EBD5C}"/>
                </a:ext>
              </a:extLst>
            </p:cNvPr>
            <p:cNvGrpSpPr/>
            <p:nvPr/>
          </p:nvGrpSpPr>
          <p:grpSpPr>
            <a:xfrm>
              <a:off x="3430290" y="2057905"/>
              <a:ext cx="664901" cy="527981"/>
              <a:chOff x="470679" y="3447045"/>
              <a:chExt cx="575098" cy="456671"/>
            </a:xfrm>
          </p:grpSpPr>
          <p:sp>
            <p:nvSpPr>
              <p:cNvPr id="73" name="Oval 72">
                <a:extLst>
                  <a:ext uri="{FF2B5EF4-FFF2-40B4-BE49-F238E27FC236}">
                    <a16:creationId xmlns:a16="http://schemas.microsoft.com/office/drawing/2014/main" id="{96B3DEA2-C103-49BB-AB63-1CC544C8649F}"/>
                  </a:ext>
                </a:extLst>
              </p:cNvPr>
              <p:cNvSpPr/>
              <p:nvPr/>
            </p:nvSpPr>
            <p:spPr>
              <a:xfrm>
                <a:off x="529019" y="3447045"/>
                <a:ext cx="456671" cy="456671"/>
              </a:xfrm>
              <a:prstGeom prst="ellipse">
                <a:avLst/>
              </a:prstGeom>
              <a:solidFill>
                <a:srgbClr val="7EC23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200"/>
              </a:p>
            </p:txBody>
          </p:sp>
          <p:sp>
            <p:nvSpPr>
              <p:cNvPr id="74" name="TextBox 73">
                <a:extLst>
                  <a:ext uri="{FF2B5EF4-FFF2-40B4-BE49-F238E27FC236}">
                    <a16:creationId xmlns:a16="http://schemas.microsoft.com/office/drawing/2014/main" id="{51CCD682-3F99-4AF4-80DE-0F6BC3F8841E}"/>
                  </a:ext>
                </a:extLst>
              </p:cNvPr>
              <p:cNvSpPr txBox="1"/>
              <p:nvPr/>
            </p:nvSpPr>
            <p:spPr>
              <a:xfrm>
                <a:off x="470679" y="3527499"/>
                <a:ext cx="575098" cy="292828"/>
              </a:xfrm>
              <a:prstGeom prst="rect">
                <a:avLst/>
              </a:prstGeom>
              <a:noFill/>
              <a:ln w="19050">
                <a:noFill/>
              </a:ln>
            </p:spPr>
            <p:txBody>
              <a:bodyPr wrap="square" rtlCol="0" anchor="ctr" anchorCtr="0">
                <a:spAutoFit/>
              </a:bodyPr>
              <a:lstStyle/>
              <a:p>
                <a:pPr algn="ctr">
                  <a:buNone/>
                </a:pPr>
                <a:r>
                  <a:rPr lang="en-GB" sz="1600" dirty="0"/>
                  <a:t>0.01</a:t>
                </a:r>
              </a:p>
            </p:txBody>
          </p:sp>
        </p:grpSp>
        <p:grpSp>
          <p:nvGrpSpPr>
            <p:cNvPr id="70" name="Group 69">
              <a:extLst>
                <a:ext uri="{FF2B5EF4-FFF2-40B4-BE49-F238E27FC236}">
                  <a16:creationId xmlns:a16="http://schemas.microsoft.com/office/drawing/2014/main" id="{91FAF280-AE20-4C10-B043-75664E61BD50}"/>
                </a:ext>
              </a:extLst>
            </p:cNvPr>
            <p:cNvGrpSpPr/>
            <p:nvPr/>
          </p:nvGrpSpPr>
          <p:grpSpPr>
            <a:xfrm>
              <a:off x="3434967" y="2746905"/>
              <a:ext cx="664901" cy="527981"/>
              <a:chOff x="470679" y="3447045"/>
              <a:chExt cx="575098" cy="456671"/>
            </a:xfrm>
          </p:grpSpPr>
          <p:sp>
            <p:nvSpPr>
              <p:cNvPr id="71" name="Oval 70">
                <a:extLst>
                  <a:ext uri="{FF2B5EF4-FFF2-40B4-BE49-F238E27FC236}">
                    <a16:creationId xmlns:a16="http://schemas.microsoft.com/office/drawing/2014/main" id="{23F78EDA-4DD8-426E-97D6-CB14479BEADD}"/>
                  </a:ext>
                </a:extLst>
              </p:cNvPr>
              <p:cNvSpPr/>
              <p:nvPr/>
            </p:nvSpPr>
            <p:spPr>
              <a:xfrm>
                <a:off x="529019" y="3447045"/>
                <a:ext cx="456671" cy="456671"/>
              </a:xfrm>
              <a:prstGeom prst="ellipse">
                <a:avLst/>
              </a:prstGeom>
              <a:solidFill>
                <a:srgbClr val="7EC23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200"/>
              </a:p>
            </p:txBody>
          </p:sp>
          <p:sp>
            <p:nvSpPr>
              <p:cNvPr id="72" name="TextBox 71">
                <a:extLst>
                  <a:ext uri="{FF2B5EF4-FFF2-40B4-BE49-F238E27FC236}">
                    <a16:creationId xmlns:a16="http://schemas.microsoft.com/office/drawing/2014/main" id="{8155CB4F-9CD9-43D9-A0C8-EE0B3047D759}"/>
                  </a:ext>
                </a:extLst>
              </p:cNvPr>
              <p:cNvSpPr txBox="1"/>
              <p:nvPr/>
            </p:nvSpPr>
            <p:spPr>
              <a:xfrm>
                <a:off x="470679" y="3527499"/>
                <a:ext cx="575098" cy="292828"/>
              </a:xfrm>
              <a:prstGeom prst="rect">
                <a:avLst/>
              </a:prstGeom>
              <a:noFill/>
              <a:ln w="19050">
                <a:noFill/>
              </a:ln>
            </p:spPr>
            <p:txBody>
              <a:bodyPr wrap="square" rtlCol="0" anchor="ctr" anchorCtr="0">
                <a:spAutoFit/>
              </a:bodyPr>
              <a:lstStyle/>
              <a:p>
                <a:pPr algn="ctr">
                  <a:buNone/>
                </a:pPr>
                <a:r>
                  <a:rPr lang="en-GB" sz="1600" dirty="0"/>
                  <a:t>0.01</a:t>
                </a:r>
              </a:p>
            </p:txBody>
          </p:sp>
        </p:grpSp>
      </p:grpSp>
      <p:grpSp>
        <p:nvGrpSpPr>
          <p:cNvPr id="75" name="Group 74">
            <a:extLst>
              <a:ext uri="{FF2B5EF4-FFF2-40B4-BE49-F238E27FC236}">
                <a16:creationId xmlns:a16="http://schemas.microsoft.com/office/drawing/2014/main" id="{8F65EFD6-0895-408D-92BF-1FC1E27E5EAF}"/>
              </a:ext>
            </a:extLst>
          </p:cNvPr>
          <p:cNvGrpSpPr/>
          <p:nvPr/>
        </p:nvGrpSpPr>
        <p:grpSpPr>
          <a:xfrm>
            <a:off x="1505319" y="2057906"/>
            <a:ext cx="655346" cy="1866218"/>
            <a:chOff x="4358978" y="4132696"/>
            <a:chExt cx="424304" cy="1208283"/>
          </a:xfrm>
        </p:grpSpPr>
        <p:sp>
          <p:nvSpPr>
            <p:cNvPr id="76" name="Oval 75">
              <a:extLst>
                <a:ext uri="{FF2B5EF4-FFF2-40B4-BE49-F238E27FC236}">
                  <a16:creationId xmlns:a16="http://schemas.microsoft.com/office/drawing/2014/main" id="{A07C7831-289F-49D3-8AB2-8470E252CDFC}"/>
                </a:ext>
              </a:extLst>
            </p:cNvPr>
            <p:cNvSpPr/>
            <p:nvPr/>
          </p:nvSpPr>
          <p:spPr>
            <a:xfrm>
              <a:off x="4401079" y="4132696"/>
              <a:ext cx="341842" cy="341841"/>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200"/>
            </a:p>
          </p:txBody>
        </p:sp>
        <p:sp>
          <p:nvSpPr>
            <p:cNvPr id="77" name="TextBox 76">
              <a:extLst>
                <a:ext uri="{FF2B5EF4-FFF2-40B4-BE49-F238E27FC236}">
                  <a16:creationId xmlns:a16="http://schemas.microsoft.com/office/drawing/2014/main" id="{21F1B715-E840-48A3-B2B6-7ECFEF202D2B}"/>
                </a:ext>
              </a:extLst>
            </p:cNvPr>
            <p:cNvSpPr txBox="1"/>
            <p:nvPr/>
          </p:nvSpPr>
          <p:spPr>
            <a:xfrm>
              <a:off x="4358978" y="4191799"/>
              <a:ext cx="418462" cy="219197"/>
            </a:xfrm>
            <a:prstGeom prst="rect">
              <a:avLst/>
            </a:prstGeom>
            <a:noFill/>
            <a:ln w="19050">
              <a:noFill/>
            </a:ln>
          </p:spPr>
          <p:txBody>
            <a:bodyPr wrap="square" rtlCol="0" anchor="ctr" anchorCtr="0">
              <a:spAutoFit/>
            </a:bodyPr>
            <a:lstStyle/>
            <a:p>
              <a:pPr algn="ctr">
                <a:buNone/>
              </a:pPr>
              <a:r>
                <a:rPr lang="en-GB" sz="1600" dirty="0"/>
                <a:t>1</a:t>
              </a:r>
            </a:p>
          </p:txBody>
        </p:sp>
        <p:sp>
          <p:nvSpPr>
            <p:cNvPr id="78" name="Oval 77">
              <a:extLst>
                <a:ext uri="{FF2B5EF4-FFF2-40B4-BE49-F238E27FC236}">
                  <a16:creationId xmlns:a16="http://schemas.microsoft.com/office/drawing/2014/main" id="{8AF4DFD4-8140-475C-B701-3F427C3E2436}"/>
                </a:ext>
              </a:extLst>
            </p:cNvPr>
            <p:cNvSpPr/>
            <p:nvPr/>
          </p:nvSpPr>
          <p:spPr>
            <a:xfrm>
              <a:off x="4404000" y="4577601"/>
              <a:ext cx="341842" cy="341841"/>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200"/>
            </a:p>
          </p:txBody>
        </p:sp>
        <p:sp>
          <p:nvSpPr>
            <p:cNvPr id="79" name="TextBox 78">
              <a:extLst>
                <a:ext uri="{FF2B5EF4-FFF2-40B4-BE49-F238E27FC236}">
                  <a16:creationId xmlns:a16="http://schemas.microsoft.com/office/drawing/2014/main" id="{EA70A9C3-78F3-45EF-BE9C-3B08F4410907}"/>
                </a:ext>
              </a:extLst>
            </p:cNvPr>
            <p:cNvSpPr txBox="1"/>
            <p:nvPr/>
          </p:nvSpPr>
          <p:spPr>
            <a:xfrm>
              <a:off x="4361899" y="4636703"/>
              <a:ext cx="418462" cy="219197"/>
            </a:xfrm>
            <a:prstGeom prst="rect">
              <a:avLst/>
            </a:prstGeom>
            <a:noFill/>
            <a:ln w="19050">
              <a:noFill/>
            </a:ln>
          </p:spPr>
          <p:txBody>
            <a:bodyPr wrap="square" rtlCol="0" anchor="ctr" anchorCtr="0">
              <a:spAutoFit/>
            </a:bodyPr>
            <a:lstStyle/>
            <a:p>
              <a:pPr algn="ctr">
                <a:buNone/>
              </a:pPr>
              <a:r>
                <a:rPr lang="en-GB" sz="1600" dirty="0"/>
                <a:t>1</a:t>
              </a:r>
            </a:p>
          </p:txBody>
        </p:sp>
        <p:sp>
          <p:nvSpPr>
            <p:cNvPr id="80" name="Oval 79">
              <a:extLst>
                <a:ext uri="{FF2B5EF4-FFF2-40B4-BE49-F238E27FC236}">
                  <a16:creationId xmlns:a16="http://schemas.microsoft.com/office/drawing/2014/main" id="{58B87BE2-49B7-456A-8ABA-620EC318EBB9}"/>
                </a:ext>
              </a:extLst>
            </p:cNvPr>
            <p:cNvSpPr/>
            <p:nvPr/>
          </p:nvSpPr>
          <p:spPr>
            <a:xfrm>
              <a:off x="4406921" y="4999138"/>
              <a:ext cx="341842" cy="341841"/>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200"/>
            </a:p>
          </p:txBody>
        </p:sp>
        <p:sp>
          <p:nvSpPr>
            <p:cNvPr id="81" name="TextBox 80">
              <a:extLst>
                <a:ext uri="{FF2B5EF4-FFF2-40B4-BE49-F238E27FC236}">
                  <a16:creationId xmlns:a16="http://schemas.microsoft.com/office/drawing/2014/main" id="{99D94434-EF57-4C72-87EE-A72848639439}"/>
                </a:ext>
              </a:extLst>
            </p:cNvPr>
            <p:cNvSpPr txBox="1"/>
            <p:nvPr/>
          </p:nvSpPr>
          <p:spPr>
            <a:xfrm>
              <a:off x="4364820" y="5058240"/>
              <a:ext cx="418462" cy="219197"/>
            </a:xfrm>
            <a:prstGeom prst="rect">
              <a:avLst/>
            </a:prstGeom>
            <a:noFill/>
            <a:ln w="19050">
              <a:noFill/>
            </a:ln>
          </p:spPr>
          <p:txBody>
            <a:bodyPr wrap="square" rtlCol="0" anchor="ctr" anchorCtr="0">
              <a:spAutoFit/>
            </a:bodyPr>
            <a:lstStyle/>
            <a:p>
              <a:pPr algn="ctr">
                <a:buNone/>
              </a:pPr>
              <a:r>
                <a:rPr lang="en-GB" sz="1600" dirty="0"/>
                <a:t>1</a:t>
              </a:r>
            </a:p>
          </p:txBody>
        </p:sp>
      </p:grpSp>
    </p:spTree>
    <p:extLst>
      <p:ext uri="{BB962C8B-B14F-4D97-AF65-F5344CB8AC3E}">
        <p14:creationId xmlns:p14="http://schemas.microsoft.com/office/powerpoint/2010/main" val="21740004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a:extLst>
              <a:ext uri="{FF2B5EF4-FFF2-40B4-BE49-F238E27FC236}">
                <a16:creationId xmlns:a16="http://schemas.microsoft.com/office/drawing/2014/main" id="{B2787121-F43B-4E9B-AFF3-EC55E82F883A}"/>
              </a:ext>
            </a:extLst>
          </p:cNvPr>
          <p:cNvGrpSpPr/>
          <p:nvPr/>
        </p:nvGrpSpPr>
        <p:grpSpPr>
          <a:xfrm>
            <a:off x="2782233" y="2057906"/>
            <a:ext cx="655346" cy="1866218"/>
            <a:chOff x="4358978" y="4132696"/>
            <a:chExt cx="424304" cy="1208283"/>
          </a:xfrm>
        </p:grpSpPr>
        <p:sp>
          <p:nvSpPr>
            <p:cNvPr id="82" name="Oval 81">
              <a:extLst>
                <a:ext uri="{FF2B5EF4-FFF2-40B4-BE49-F238E27FC236}">
                  <a16:creationId xmlns:a16="http://schemas.microsoft.com/office/drawing/2014/main" id="{DC65E0B6-6E2E-4C32-8460-CEC935C15EB2}"/>
                </a:ext>
              </a:extLst>
            </p:cNvPr>
            <p:cNvSpPr/>
            <p:nvPr/>
          </p:nvSpPr>
          <p:spPr>
            <a:xfrm>
              <a:off x="4401079" y="4132696"/>
              <a:ext cx="341842" cy="341841"/>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200"/>
            </a:p>
          </p:txBody>
        </p:sp>
        <p:sp>
          <p:nvSpPr>
            <p:cNvPr id="83" name="TextBox 82">
              <a:extLst>
                <a:ext uri="{FF2B5EF4-FFF2-40B4-BE49-F238E27FC236}">
                  <a16:creationId xmlns:a16="http://schemas.microsoft.com/office/drawing/2014/main" id="{4DD7A532-868A-4905-8345-11C165D9C77D}"/>
                </a:ext>
              </a:extLst>
            </p:cNvPr>
            <p:cNvSpPr txBox="1"/>
            <p:nvPr/>
          </p:nvSpPr>
          <p:spPr>
            <a:xfrm>
              <a:off x="4358978" y="4191799"/>
              <a:ext cx="418462" cy="219197"/>
            </a:xfrm>
            <a:prstGeom prst="rect">
              <a:avLst/>
            </a:prstGeom>
            <a:noFill/>
            <a:ln w="19050">
              <a:noFill/>
            </a:ln>
          </p:spPr>
          <p:txBody>
            <a:bodyPr wrap="square" rtlCol="0" anchor="ctr" anchorCtr="0">
              <a:spAutoFit/>
            </a:bodyPr>
            <a:lstStyle/>
            <a:p>
              <a:pPr algn="ctr">
                <a:buNone/>
              </a:pPr>
              <a:r>
                <a:rPr lang="en-GB" sz="1600" dirty="0"/>
                <a:t>1</a:t>
              </a:r>
            </a:p>
          </p:txBody>
        </p:sp>
        <p:sp>
          <p:nvSpPr>
            <p:cNvPr id="84" name="Oval 83">
              <a:extLst>
                <a:ext uri="{FF2B5EF4-FFF2-40B4-BE49-F238E27FC236}">
                  <a16:creationId xmlns:a16="http://schemas.microsoft.com/office/drawing/2014/main" id="{8E391E18-E77E-4302-9DCD-F05FD9721B04}"/>
                </a:ext>
              </a:extLst>
            </p:cNvPr>
            <p:cNvSpPr/>
            <p:nvPr/>
          </p:nvSpPr>
          <p:spPr>
            <a:xfrm>
              <a:off x="4404000" y="4577601"/>
              <a:ext cx="341842" cy="341841"/>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200"/>
            </a:p>
          </p:txBody>
        </p:sp>
        <p:sp>
          <p:nvSpPr>
            <p:cNvPr id="85" name="TextBox 84">
              <a:extLst>
                <a:ext uri="{FF2B5EF4-FFF2-40B4-BE49-F238E27FC236}">
                  <a16:creationId xmlns:a16="http://schemas.microsoft.com/office/drawing/2014/main" id="{9DAFD7A7-6259-4F69-993F-6803075F2E8A}"/>
                </a:ext>
              </a:extLst>
            </p:cNvPr>
            <p:cNvSpPr txBox="1"/>
            <p:nvPr/>
          </p:nvSpPr>
          <p:spPr>
            <a:xfrm>
              <a:off x="4361899" y="4636703"/>
              <a:ext cx="418462" cy="219197"/>
            </a:xfrm>
            <a:prstGeom prst="rect">
              <a:avLst/>
            </a:prstGeom>
            <a:noFill/>
            <a:ln w="19050">
              <a:noFill/>
            </a:ln>
          </p:spPr>
          <p:txBody>
            <a:bodyPr wrap="square" rtlCol="0" anchor="ctr" anchorCtr="0">
              <a:spAutoFit/>
            </a:bodyPr>
            <a:lstStyle/>
            <a:p>
              <a:pPr algn="ctr">
                <a:buNone/>
              </a:pPr>
              <a:r>
                <a:rPr lang="en-GB" sz="1600" dirty="0"/>
                <a:t>1</a:t>
              </a:r>
            </a:p>
          </p:txBody>
        </p:sp>
        <p:sp>
          <p:nvSpPr>
            <p:cNvPr id="86" name="Oval 85">
              <a:extLst>
                <a:ext uri="{FF2B5EF4-FFF2-40B4-BE49-F238E27FC236}">
                  <a16:creationId xmlns:a16="http://schemas.microsoft.com/office/drawing/2014/main" id="{AF5BA562-9194-4982-9A71-A3B62A7976B5}"/>
                </a:ext>
              </a:extLst>
            </p:cNvPr>
            <p:cNvSpPr/>
            <p:nvPr/>
          </p:nvSpPr>
          <p:spPr>
            <a:xfrm>
              <a:off x="4406921" y="4999138"/>
              <a:ext cx="341842" cy="341841"/>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200"/>
            </a:p>
          </p:txBody>
        </p:sp>
        <p:sp>
          <p:nvSpPr>
            <p:cNvPr id="87" name="TextBox 86">
              <a:extLst>
                <a:ext uri="{FF2B5EF4-FFF2-40B4-BE49-F238E27FC236}">
                  <a16:creationId xmlns:a16="http://schemas.microsoft.com/office/drawing/2014/main" id="{607A0B90-AC13-4DAF-B758-EF6C295E4AE2}"/>
                </a:ext>
              </a:extLst>
            </p:cNvPr>
            <p:cNvSpPr txBox="1"/>
            <p:nvPr/>
          </p:nvSpPr>
          <p:spPr>
            <a:xfrm>
              <a:off x="4364820" y="5058240"/>
              <a:ext cx="418462" cy="219197"/>
            </a:xfrm>
            <a:prstGeom prst="rect">
              <a:avLst/>
            </a:prstGeom>
            <a:noFill/>
            <a:ln w="19050">
              <a:noFill/>
            </a:ln>
          </p:spPr>
          <p:txBody>
            <a:bodyPr wrap="square" rtlCol="0" anchor="ctr" anchorCtr="0">
              <a:spAutoFit/>
            </a:bodyPr>
            <a:lstStyle/>
            <a:p>
              <a:pPr algn="ctr">
                <a:buNone/>
              </a:pPr>
              <a:r>
                <a:rPr lang="en-GB" sz="1600" dirty="0"/>
                <a:t>1</a:t>
              </a:r>
            </a:p>
          </p:txBody>
        </p:sp>
      </p:grpSp>
      <p:sp>
        <p:nvSpPr>
          <p:cNvPr id="3" name="Title 2">
            <a:extLst>
              <a:ext uri="{FF2B5EF4-FFF2-40B4-BE49-F238E27FC236}">
                <a16:creationId xmlns:a16="http://schemas.microsoft.com/office/drawing/2014/main" id="{B2CB65BF-E713-46F9-B3E9-7300B5EFAFFD}"/>
              </a:ext>
            </a:extLst>
          </p:cNvPr>
          <p:cNvSpPr>
            <a:spLocks noGrp="1"/>
          </p:cNvSpPr>
          <p:nvPr>
            <p:ph type="title"/>
          </p:nvPr>
        </p:nvSpPr>
        <p:spPr/>
        <p:txBody>
          <a:bodyPr/>
          <a:lstStyle/>
          <a:p>
            <a:pPr>
              <a:buClrTx/>
              <a:buFontTx/>
              <a:buNone/>
            </a:pPr>
            <a:r>
              <a:rPr lang="en-US" altLang="en-US" dirty="0"/>
              <a:t>5NPV-2 Place value in decimal fractions</a:t>
            </a:r>
            <a:endParaRPr lang="en-GB" kern="0" dirty="0"/>
          </a:p>
        </p:txBody>
      </p:sp>
      <p:sp>
        <p:nvSpPr>
          <p:cNvPr id="4" name="Content Placeholder 2">
            <a:extLst>
              <a:ext uri="{FF2B5EF4-FFF2-40B4-BE49-F238E27FC236}">
                <a16:creationId xmlns:a16="http://schemas.microsoft.com/office/drawing/2014/main" id="{C881DC86-99D2-415A-A762-77FDA8EB6FED}"/>
              </a:ext>
            </a:extLst>
          </p:cNvPr>
          <p:cNvSpPr txBox="1">
            <a:spLocks/>
          </p:cNvSpPr>
          <p:nvPr/>
        </p:nvSpPr>
        <p:spPr>
          <a:xfrm>
            <a:off x="6192012" y="1567969"/>
            <a:ext cx="5390389" cy="443381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US" sz="2000" kern="0" dirty="0">
                <a:latin typeface="Arial" panose="020B0604020202020204" pitchFamily="34" charset="0"/>
                <a:cs typeface="Arial" panose="020B0604020202020204" pitchFamily="34" charset="0"/>
              </a:rPr>
              <a:t>Say and reveal </a:t>
            </a:r>
            <a:r>
              <a:rPr lang="en-GB" sz="2000" kern="0" dirty="0">
                <a:latin typeface="Arial" panose="020B0604020202020204" pitchFamily="34" charset="0"/>
                <a:cs typeface="Arial" panose="020B0604020202020204" pitchFamily="34" charset="0"/>
              </a:rPr>
              <a:t>the value of each column of counters. </a:t>
            </a:r>
            <a:r>
              <a:rPr lang="en-GB" sz="2000" dirty="0">
                <a:latin typeface="Arial" panose="020B0604020202020204" pitchFamily="34" charset="0"/>
                <a:cs typeface="Arial" panose="020B0604020202020204" pitchFamily="34" charset="0"/>
              </a:rPr>
              <a:t>Write the total value as an addition equation.</a:t>
            </a:r>
            <a:r>
              <a:rPr lang="en-GB" sz="2000" kern="0" dirty="0">
                <a:latin typeface="Arial" panose="020B0604020202020204" pitchFamily="34" charset="0"/>
                <a:cs typeface="Arial" panose="020B0604020202020204" pitchFamily="34" charset="0"/>
              </a:rPr>
              <a:t> </a:t>
            </a:r>
          </a:p>
          <a:p>
            <a:pPr>
              <a:lnSpc>
                <a:spcPct val="120000"/>
              </a:lnSpc>
              <a:spcBef>
                <a:spcPts val="600"/>
              </a:spcBef>
              <a:spcAft>
                <a:spcPts val="600"/>
              </a:spcAft>
              <a:buClr>
                <a:srgbClr val="585858"/>
              </a:buClr>
              <a:buFont typeface="Arial" panose="020B0604020202020204" pitchFamily="34" charset="0"/>
              <a:buChar char="•"/>
            </a:pPr>
            <a:r>
              <a:rPr lang="en-US" sz="2000" kern="0" dirty="0">
                <a:latin typeface="Arial" panose="020B0604020202020204" pitchFamily="34" charset="0"/>
                <a:cs typeface="Arial" panose="020B0604020202020204" pitchFamily="34" charset="0"/>
              </a:rPr>
              <a:t>What do you notice? Does it matter that the counters are in a different order? </a:t>
            </a:r>
          </a:p>
          <a:p>
            <a:pPr>
              <a:lnSpc>
                <a:spcPct val="120000"/>
              </a:lnSpc>
              <a:spcBef>
                <a:spcPts val="600"/>
              </a:spcBef>
              <a:spcAft>
                <a:spcPts val="600"/>
              </a:spcAft>
              <a:buClr>
                <a:srgbClr val="585858"/>
              </a:buClr>
              <a:buFont typeface="Arial" panose="020B0604020202020204" pitchFamily="34" charset="0"/>
              <a:buChar char="•"/>
            </a:pPr>
            <a:r>
              <a:rPr lang="en-US" sz="2000" kern="0" dirty="0">
                <a:latin typeface="Arial" panose="020B0604020202020204" pitchFamily="34" charset="0"/>
                <a:cs typeface="Arial" panose="020B0604020202020204" pitchFamily="34" charset="0"/>
              </a:rPr>
              <a:t>W</a:t>
            </a:r>
            <a:r>
              <a:rPr lang="en-GB" sz="2000" kern="0" dirty="0">
                <a:latin typeface="Arial" panose="020B0604020202020204" pitchFamily="34" charset="0"/>
                <a:cs typeface="Arial" panose="020B0604020202020204" pitchFamily="34" charset="0"/>
              </a:rPr>
              <a:t>hat is the value of the 4?</a:t>
            </a:r>
          </a:p>
          <a:p>
            <a:pPr>
              <a:lnSpc>
                <a:spcPct val="120000"/>
              </a:lnSpc>
              <a:spcBef>
                <a:spcPts val="600"/>
              </a:spcBef>
              <a:spcAft>
                <a:spcPts val="600"/>
              </a:spcAft>
              <a:buClr>
                <a:srgbClr val="585858"/>
              </a:buClr>
              <a:buFont typeface="Arial" panose="020B0604020202020204" pitchFamily="34" charset="0"/>
              <a:buChar char="•"/>
            </a:pPr>
            <a:endParaRPr lang="en-US" sz="2000" kern="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US" sz="2000" kern="0" dirty="0">
                <a:latin typeface="Arial" panose="020B0604020202020204" pitchFamily="34" charset="0"/>
                <a:cs typeface="Arial" panose="020B0604020202020204" pitchFamily="34" charset="0"/>
              </a:rPr>
              <a:t>R</a:t>
            </a:r>
            <a:r>
              <a:rPr lang="en-GB" sz="2000" kern="0" dirty="0">
                <a:latin typeface="Arial" panose="020B0604020202020204" pitchFamily="34" charset="0"/>
                <a:cs typeface="Arial" panose="020B0604020202020204" pitchFamily="34" charset="0"/>
              </a:rPr>
              <a:t>epeat for other numbers that have two decimal places, using different arrangements.</a:t>
            </a:r>
            <a:endParaRPr lang="en-GB" sz="2000" kern="0" dirty="0">
              <a:solidFill>
                <a:schemeClr val="tx1"/>
              </a:solidFill>
              <a:latin typeface="Arial" panose="020B0604020202020204" pitchFamily="34" charset="0"/>
              <a:cs typeface="Arial" panose="020B0604020202020204" pitchFamily="34" charset="0"/>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5" name="TextBox 19">
            <a:extLst>
              <a:ext uri="{FF2B5EF4-FFF2-40B4-BE49-F238E27FC236}">
                <a16:creationId xmlns:a16="http://schemas.microsoft.com/office/drawing/2014/main" id="{01214F3C-797D-4FDA-B9C4-6BA95DC68379}"/>
              </a:ext>
            </a:extLst>
          </p:cNvPr>
          <p:cNvSpPr txBox="1"/>
          <p:nvPr/>
        </p:nvSpPr>
        <p:spPr>
          <a:xfrm>
            <a:off x="6177723" y="4208815"/>
            <a:ext cx="5390390"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US" sz="2000" i="1" dirty="0"/>
              <a:t>T</a:t>
            </a:r>
            <a:r>
              <a:rPr lang="en-GB" sz="2000" i="1" dirty="0"/>
              <a:t>he 4 represents four tenths.</a:t>
            </a:r>
          </a:p>
        </p:txBody>
      </p:sp>
      <p:sp>
        <p:nvSpPr>
          <p:cNvPr id="35" name="TextBox 34">
            <a:extLst>
              <a:ext uri="{FF2B5EF4-FFF2-40B4-BE49-F238E27FC236}">
                <a16:creationId xmlns:a16="http://schemas.microsoft.com/office/drawing/2014/main" id="{1C134A03-312B-436B-B2E5-E8F15A5A5C72}"/>
              </a:ext>
            </a:extLst>
          </p:cNvPr>
          <p:cNvSpPr txBox="1"/>
          <p:nvPr/>
        </p:nvSpPr>
        <p:spPr bwMode="auto">
          <a:xfrm>
            <a:off x="3035288" y="5210472"/>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j-lt"/>
                <a:ea typeface="Myriad Pro Semibold" charset="0"/>
                <a:cs typeface="Myriad Pro Semibold" charset="0"/>
              </a:rPr>
              <a:t>3</a:t>
            </a:r>
          </a:p>
        </p:txBody>
      </p:sp>
      <p:sp>
        <p:nvSpPr>
          <p:cNvPr id="36" name="TextBox 35">
            <a:extLst>
              <a:ext uri="{FF2B5EF4-FFF2-40B4-BE49-F238E27FC236}">
                <a16:creationId xmlns:a16="http://schemas.microsoft.com/office/drawing/2014/main" id="{D2FAB40C-C987-441F-A536-079B80976BDF}"/>
              </a:ext>
            </a:extLst>
          </p:cNvPr>
          <p:cNvSpPr txBox="1"/>
          <p:nvPr/>
        </p:nvSpPr>
        <p:spPr bwMode="auto">
          <a:xfrm>
            <a:off x="4117535" y="5210471"/>
            <a:ext cx="5405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j-lt"/>
                <a:ea typeface="Myriad Pro Semibold" charset="0"/>
                <a:cs typeface="Myriad Pro Semibold" charset="0"/>
              </a:rPr>
              <a:t>0.4</a:t>
            </a:r>
          </a:p>
        </p:txBody>
      </p:sp>
      <p:sp>
        <p:nvSpPr>
          <p:cNvPr id="37" name="TextBox 36">
            <a:extLst>
              <a:ext uri="{FF2B5EF4-FFF2-40B4-BE49-F238E27FC236}">
                <a16:creationId xmlns:a16="http://schemas.microsoft.com/office/drawing/2014/main" id="{7DA22462-AA71-40F2-990E-D8FDD4627FC3}"/>
              </a:ext>
            </a:extLst>
          </p:cNvPr>
          <p:cNvSpPr txBox="1"/>
          <p:nvPr/>
        </p:nvSpPr>
        <p:spPr bwMode="auto">
          <a:xfrm>
            <a:off x="1487764" y="5210470"/>
            <a:ext cx="683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j-lt"/>
                <a:ea typeface="Myriad Pro Semibold" charset="0"/>
                <a:cs typeface="Myriad Pro Semibold" charset="0"/>
              </a:rPr>
              <a:t>0.02</a:t>
            </a:r>
          </a:p>
        </p:txBody>
      </p:sp>
      <p:sp>
        <p:nvSpPr>
          <p:cNvPr id="38" name="TextBox 37">
            <a:extLst>
              <a:ext uri="{FF2B5EF4-FFF2-40B4-BE49-F238E27FC236}">
                <a16:creationId xmlns:a16="http://schemas.microsoft.com/office/drawing/2014/main" id="{16573143-7C82-4B60-BA98-C78AFACFD2DC}"/>
              </a:ext>
            </a:extLst>
          </p:cNvPr>
          <p:cNvSpPr txBox="1"/>
          <p:nvPr/>
        </p:nvSpPr>
        <p:spPr bwMode="auto">
          <a:xfrm>
            <a:off x="4615387" y="5210470"/>
            <a:ext cx="13489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000" dirty="0">
                <a:latin typeface="+mj-lt"/>
                <a:ea typeface="Myriad Pro Semibold" charset="0"/>
                <a:cs typeface="Myriad Pro Semibold" charset="0"/>
              </a:rPr>
              <a:t>= 3.42</a:t>
            </a:r>
          </a:p>
        </p:txBody>
      </p:sp>
      <p:grpSp>
        <p:nvGrpSpPr>
          <p:cNvPr id="39" name="Group 38">
            <a:extLst>
              <a:ext uri="{FF2B5EF4-FFF2-40B4-BE49-F238E27FC236}">
                <a16:creationId xmlns:a16="http://schemas.microsoft.com/office/drawing/2014/main" id="{5204F221-856B-4509-B84C-5C626870E740}"/>
              </a:ext>
            </a:extLst>
          </p:cNvPr>
          <p:cNvGrpSpPr/>
          <p:nvPr/>
        </p:nvGrpSpPr>
        <p:grpSpPr>
          <a:xfrm>
            <a:off x="2375975" y="5210470"/>
            <a:ext cx="1568295" cy="400110"/>
            <a:chOff x="4033846" y="4799699"/>
            <a:chExt cx="2085867" cy="400110"/>
          </a:xfrm>
        </p:grpSpPr>
        <p:sp>
          <p:nvSpPr>
            <p:cNvPr id="40" name="TextBox 39">
              <a:extLst>
                <a:ext uri="{FF2B5EF4-FFF2-40B4-BE49-F238E27FC236}">
                  <a16:creationId xmlns:a16="http://schemas.microsoft.com/office/drawing/2014/main" id="{EB8D6881-550A-43EF-ACC6-2544E04A4067}"/>
                </a:ext>
              </a:extLst>
            </p:cNvPr>
            <p:cNvSpPr txBox="1"/>
            <p:nvPr/>
          </p:nvSpPr>
          <p:spPr>
            <a:xfrm>
              <a:off x="4033846" y="4799699"/>
              <a:ext cx="443890" cy="400110"/>
            </a:xfrm>
            <a:prstGeom prst="rect">
              <a:avLst/>
            </a:prstGeom>
            <a:noFill/>
          </p:spPr>
          <p:txBody>
            <a:bodyPr wrap="none" rtlCol="0">
              <a:spAutoFit/>
            </a:bodyPr>
            <a:lstStyle/>
            <a:p>
              <a:pPr>
                <a:buNone/>
              </a:pPr>
              <a:r>
                <a:rPr lang="en-GB" sz="2000" dirty="0"/>
                <a:t>+</a:t>
              </a:r>
            </a:p>
          </p:txBody>
        </p:sp>
        <p:sp>
          <p:nvSpPr>
            <p:cNvPr id="41" name="TextBox 40">
              <a:extLst>
                <a:ext uri="{FF2B5EF4-FFF2-40B4-BE49-F238E27FC236}">
                  <a16:creationId xmlns:a16="http://schemas.microsoft.com/office/drawing/2014/main" id="{EA8A34C5-2BEA-42D8-8CBF-EF2FBE116DC5}"/>
                </a:ext>
              </a:extLst>
            </p:cNvPr>
            <p:cNvSpPr txBox="1"/>
            <p:nvPr/>
          </p:nvSpPr>
          <p:spPr>
            <a:xfrm>
              <a:off x="5675824" y="4799699"/>
              <a:ext cx="443889" cy="400110"/>
            </a:xfrm>
            <a:prstGeom prst="rect">
              <a:avLst/>
            </a:prstGeom>
            <a:noFill/>
          </p:spPr>
          <p:txBody>
            <a:bodyPr wrap="none" rtlCol="0">
              <a:spAutoFit/>
            </a:bodyPr>
            <a:lstStyle/>
            <a:p>
              <a:pPr>
                <a:buNone/>
              </a:pPr>
              <a:r>
                <a:rPr lang="en-GB" sz="2000" dirty="0"/>
                <a:t>+</a:t>
              </a:r>
            </a:p>
          </p:txBody>
        </p:sp>
      </p:grpSp>
      <p:grpSp>
        <p:nvGrpSpPr>
          <p:cNvPr id="51" name="Group 50">
            <a:extLst>
              <a:ext uri="{FF2B5EF4-FFF2-40B4-BE49-F238E27FC236}">
                <a16:creationId xmlns:a16="http://schemas.microsoft.com/office/drawing/2014/main" id="{DBED476E-8362-4321-8B92-DD73AD859328}"/>
              </a:ext>
            </a:extLst>
          </p:cNvPr>
          <p:cNvGrpSpPr/>
          <p:nvPr/>
        </p:nvGrpSpPr>
        <p:grpSpPr>
          <a:xfrm>
            <a:off x="1513234" y="2057905"/>
            <a:ext cx="669578" cy="1216981"/>
            <a:chOff x="3430290" y="2057905"/>
            <a:chExt cx="669578" cy="1216981"/>
          </a:xfrm>
        </p:grpSpPr>
        <p:grpSp>
          <p:nvGrpSpPr>
            <p:cNvPr id="52" name="Group 51">
              <a:extLst>
                <a:ext uri="{FF2B5EF4-FFF2-40B4-BE49-F238E27FC236}">
                  <a16:creationId xmlns:a16="http://schemas.microsoft.com/office/drawing/2014/main" id="{E57AE4C4-579B-432F-B4F3-5E01BE6B4847}"/>
                </a:ext>
              </a:extLst>
            </p:cNvPr>
            <p:cNvGrpSpPr/>
            <p:nvPr/>
          </p:nvGrpSpPr>
          <p:grpSpPr>
            <a:xfrm>
              <a:off x="3430290" y="2057905"/>
              <a:ext cx="664901" cy="527981"/>
              <a:chOff x="470679" y="3447045"/>
              <a:chExt cx="575098" cy="456671"/>
            </a:xfrm>
          </p:grpSpPr>
          <p:sp>
            <p:nvSpPr>
              <p:cNvPr id="56" name="Oval 55">
                <a:extLst>
                  <a:ext uri="{FF2B5EF4-FFF2-40B4-BE49-F238E27FC236}">
                    <a16:creationId xmlns:a16="http://schemas.microsoft.com/office/drawing/2014/main" id="{35A2063E-328D-4B52-9344-031ADD577967}"/>
                  </a:ext>
                </a:extLst>
              </p:cNvPr>
              <p:cNvSpPr/>
              <p:nvPr/>
            </p:nvSpPr>
            <p:spPr>
              <a:xfrm>
                <a:off x="529019" y="3447045"/>
                <a:ext cx="456671" cy="456671"/>
              </a:xfrm>
              <a:prstGeom prst="ellipse">
                <a:avLst/>
              </a:prstGeom>
              <a:solidFill>
                <a:srgbClr val="7EC23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200"/>
              </a:p>
            </p:txBody>
          </p:sp>
          <p:sp>
            <p:nvSpPr>
              <p:cNvPr id="57" name="TextBox 56">
                <a:extLst>
                  <a:ext uri="{FF2B5EF4-FFF2-40B4-BE49-F238E27FC236}">
                    <a16:creationId xmlns:a16="http://schemas.microsoft.com/office/drawing/2014/main" id="{0C8AF92D-CE96-4C6D-83DA-57BB978357B9}"/>
                  </a:ext>
                </a:extLst>
              </p:cNvPr>
              <p:cNvSpPr txBox="1"/>
              <p:nvPr/>
            </p:nvSpPr>
            <p:spPr>
              <a:xfrm>
                <a:off x="470679" y="3527499"/>
                <a:ext cx="575098" cy="292828"/>
              </a:xfrm>
              <a:prstGeom prst="rect">
                <a:avLst/>
              </a:prstGeom>
              <a:noFill/>
              <a:ln w="19050">
                <a:noFill/>
              </a:ln>
            </p:spPr>
            <p:txBody>
              <a:bodyPr wrap="square" rtlCol="0" anchor="ctr" anchorCtr="0">
                <a:spAutoFit/>
              </a:bodyPr>
              <a:lstStyle/>
              <a:p>
                <a:pPr algn="ctr">
                  <a:buNone/>
                </a:pPr>
                <a:r>
                  <a:rPr lang="en-GB" sz="1600" dirty="0"/>
                  <a:t>0.01</a:t>
                </a:r>
              </a:p>
            </p:txBody>
          </p:sp>
        </p:grpSp>
        <p:grpSp>
          <p:nvGrpSpPr>
            <p:cNvPr id="53" name="Group 52">
              <a:extLst>
                <a:ext uri="{FF2B5EF4-FFF2-40B4-BE49-F238E27FC236}">
                  <a16:creationId xmlns:a16="http://schemas.microsoft.com/office/drawing/2014/main" id="{DBE995C8-3E64-4E77-B83E-692CEAB392B2}"/>
                </a:ext>
              </a:extLst>
            </p:cNvPr>
            <p:cNvGrpSpPr/>
            <p:nvPr/>
          </p:nvGrpSpPr>
          <p:grpSpPr>
            <a:xfrm>
              <a:off x="3434967" y="2746905"/>
              <a:ext cx="664901" cy="527981"/>
              <a:chOff x="470679" y="3447045"/>
              <a:chExt cx="575098" cy="456671"/>
            </a:xfrm>
          </p:grpSpPr>
          <p:sp>
            <p:nvSpPr>
              <p:cNvPr id="54" name="Oval 53">
                <a:extLst>
                  <a:ext uri="{FF2B5EF4-FFF2-40B4-BE49-F238E27FC236}">
                    <a16:creationId xmlns:a16="http://schemas.microsoft.com/office/drawing/2014/main" id="{2F42E828-34F6-45FB-95B0-39DDB27381E4}"/>
                  </a:ext>
                </a:extLst>
              </p:cNvPr>
              <p:cNvSpPr/>
              <p:nvPr/>
            </p:nvSpPr>
            <p:spPr>
              <a:xfrm>
                <a:off x="529019" y="3447045"/>
                <a:ext cx="456671" cy="456671"/>
              </a:xfrm>
              <a:prstGeom prst="ellipse">
                <a:avLst/>
              </a:prstGeom>
              <a:solidFill>
                <a:srgbClr val="7EC23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200"/>
              </a:p>
            </p:txBody>
          </p:sp>
          <p:sp>
            <p:nvSpPr>
              <p:cNvPr id="55" name="TextBox 54">
                <a:extLst>
                  <a:ext uri="{FF2B5EF4-FFF2-40B4-BE49-F238E27FC236}">
                    <a16:creationId xmlns:a16="http://schemas.microsoft.com/office/drawing/2014/main" id="{FC32EA6B-C6A4-4392-B2A8-FBCEA54E0304}"/>
                  </a:ext>
                </a:extLst>
              </p:cNvPr>
              <p:cNvSpPr txBox="1"/>
              <p:nvPr/>
            </p:nvSpPr>
            <p:spPr>
              <a:xfrm>
                <a:off x="470679" y="3527499"/>
                <a:ext cx="575098" cy="292828"/>
              </a:xfrm>
              <a:prstGeom prst="rect">
                <a:avLst/>
              </a:prstGeom>
              <a:noFill/>
              <a:ln w="19050">
                <a:noFill/>
              </a:ln>
            </p:spPr>
            <p:txBody>
              <a:bodyPr wrap="square" rtlCol="0" anchor="ctr" anchorCtr="0">
                <a:spAutoFit/>
              </a:bodyPr>
              <a:lstStyle/>
              <a:p>
                <a:pPr algn="ctr">
                  <a:buNone/>
                </a:pPr>
                <a:r>
                  <a:rPr lang="en-GB" sz="1600" dirty="0"/>
                  <a:t>0.01</a:t>
                </a:r>
              </a:p>
            </p:txBody>
          </p:sp>
        </p:grpSp>
      </p:grpSp>
      <p:grpSp>
        <p:nvGrpSpPr>
          <p:cNvPr id="65" name="Group 64">
            <a:extLst>
              <a:ext uri="{FF2B5EF4-FFF2-40B4-BE49-F238E27FC236}">
                <a16:creationId xmlns:a16="http://schemas.microsoft.com/office/drawing/2014/main" id="{8322D4D2-6422-4337-83D0-F92579A79879}"/>
              </a:ext>
            </a:extLst>
          </p:cNvPr>
          <p:cNvGrpSpPr/>
          <p:nvPr/>
        </p:nvGrpSpPr>
        <p:grpSpPr>
          <a:xfrm>
            <a:off x="4055456" y="2057906"/>
            <a:ext cx="659858" cy="2503756"/>
            <a:chOff x="4358978" y="4132696"/>
            <a:chExt cx="427225" cy="1621057"/>
          </a:xfrm>
        </p:grpSpPr>
        <p:sp>
          <p:nvSpPr>
            <p:cNvPr id="66" name="Oval 65">
              <a:extLst>
                <a:ext uri="{FF2B5EF4-FFF2-40B4-BE49-F238E27FC236}">
                  <a16:creationId xmlns:a16="http://schemas.microsoft.com/office/drawing/2014/main" id="{2B080AFC-1591-4007-BB1C-0B772A20C571}"/>
                </a:ext>
              </a:extLst>
            </p:cNvPr>
            <p:cNvSpPr/>
            <p:nvPr/>
          </p:nvSpPr>
          <p:spPr>
            <a:xfrm>
              <a:off x="4401079" y="4132696"/>
              <a:ext cx="341842" cy="341841"/>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200"/>
            </a:p>
          </p:txBody>
        </p:sp>
        <p:sp>
          <p:nvSpPr>
            <p:cNvPr id="67" name="TextBox 66">
              <a:extLst>
                <a:ext uri="{FF2B5EF4-FFF2-40B4-BE49-F238E27FC236}">
                  <a16:creationId xmlns:a16="http://schemas.microsoft.com/office/drawing/2014/main" id="{04D3135E-CA62-4155-A715-472ACFB26E18}"/>
                </a:ext>
              </a:extLst>
            </p:cNvPr>
            <p:cNvSpPr txBox="1"/>
            <p:nvPr/>
          </p:nvSpPr>
          <p:spPr>
            <a:xfrm>
              <a:off x="4358978" y="4191798"/>
              <a:ext cx="418462" cy="219197"/>
            </a:xfrm>
            <a:prstGeom prst="rect">
              <a:avLst/>
            </a:prstGeom>
            <a:noFill/>
            <a:ln w="19050">
              <a:noFill/>
            </a:ln>
          </p:spPr>
          <p:txBody>
            <a:bodyPr wrap="square" rtlCol="0" anchor="ctr" anchorCtr="0">
              <a:spAutoFit/>
            </a:bodyPr>
            <a:lstStyle/>
            <a:p>
              <a:pPr algn="ctr">
                <a:buNone/>
              </a:pPr>
              <a:r>
                <a:rPr lang="en-GB" sz="1600" dirty="0"/>
                <a:t>0.1</a:t>
              </a:r>
            </a:p>
          </p:txBody>
        </p:sp>
        <p:sp>
          <p:nvSpPr>
            <p:cNvPr id="68" name="Oval 67">
              <a:extLst>
                <a:ext uri="{FF2B5EF4-FFF2-40B4-BE49-F238E27FC236}">
                  <a16:creationId xmlns:a16="http://schemas.microsoft.com/office/drawing/2014/main" id="{CC22B1E3-D439-4589-BB36-5AF877206473}"/>
                </a:ext>
              </a:extLst>
            </p:cNvPr>
            <p:cNvSpPr/>
            <p:nvPr/>
          </p:nvSpPr>
          <p:spPr>
            <a:xfrm>
              <a:off x="4404000" y="4577601"/>
              <a:ext cx="341842" cy="341841"/>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200"/>
            </a:p>
          </p:txBody>
        </p:sp>
        <p:sp>
          <p:nvSpPr>
            <p:cNvPr id="69" name="TextBox 68">
              <a:extLst>
                <a:ext uri="{FF2B5EF4-FFF2-40B4-BE49-F238E27FC236}">
                  <a16:creationId xmlns:a16="http://schemas.microsoft.com/office/drawing/2014/main" id="{570B57DE-E8A0-4687-B6D5-A33614CB527A}"/>
                </a:ext>
              </a:extLst>
            </p:cNvPr>
            <p:cNvSpPr txBox="1"/>
            <p:nvPr/>
          </p:nvSpPr>
          <p:spPr>
            <a:xfrm>
              <a:off x="4361899" y="4636703"/>
              <a:ext cx="418462" cy="219197"/>
            </a:xfrm>
            <a:prstGeom prst="rect">
              <a:avLst/>
            </a:prstGeom>
            <a:noFill/>
            <a:ln w="19050">
              <a:noFill/>
            </a:ln>
          </p:spPr>
          <p:txBody>
            <a:bodyPr wrap="square" rtlCol="0" anchor="ctr" anchorCtr="0">
              <a:spAutoFit/>
            </a:bodyPr>
            <a:lstStyle/>
            <a:p>
              <a:pPr algn="ctr">
                <a:buNone/>
              </a:pPr>
              <a:r>
                <a:rPr lang="en-GB" sz="1600" dirty="0"/>
                <a:t>0.1</a:t>
              </a:r>
            </a:p>
          </p:txBody>
        </p:sp>
        <p:sp>
          <p:nvSpPr>
            <p:cNvPr id="70" name="Oval 69">
              <a:extLst>
                <a:ext uri="{FF2B5EF4-FFF2-40B4-BE49-F238E27FC236}">
                  <a16:creationId xmlns:a16="http://schemas.microsoft.com/office/drawing/2014/main" id="{976414C9-CA55-4AE2-8E8D-8B3DC01483FB}"/>
                </a:ext>
              </a:extLst>
            </p:cNvPr>
            <p:cNvSpPr/>
            <p:nvPr/>
          </p:nvSpPr>
          <p:spPr>
            <a:xfrm>
              <a:off x="4406921" y="4999138"/>
              <a:ext cx="341842" cy="341841"/>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200"/>
            </a:p>
          </p:txBody>
        </p:sp>
        <p:sp>
          <p:nvSpPr>
            <p:cNvPr id="71" name="TextBox 70">
              <a:extLst>
                <a:ext uri="{FF2B5EF4-FFF2-40B4-BE49-F238E27FC236}">
                  <a16:creationId xmlns:a16="http://schemas.microsoft.com/office/drawing/2014/main" id="{D3949456-BFE8-4D05-8E6F-0FFA53E0721F}"/>
                </a:ext>
              </a:extLst>
            </p:cNvPr>
            <p:cNvSpPr txBox="1"/>
            <p:nvPr/>
          </p:nvSpPr>
          <p:spPr>
            <a:xfrm>
              <a:off x="4364820" y="5058239"/>
              <a:ext cx="418462" cy="219197"/>
            </a:xfrm>
            <a:prstGeom prst="rect">
              <a:avLst/>
            </a:prstGeom>
            <a:noFill/>
            <a:ln w="19050">
              <a:noFill/>
            </a:ln>
          </p:spPr>
          <p:txBody>
            <a:bodyPr wrap="square" rtlCol="0" anchor="ctr" anchorCtr="0">
              <a:spAutoFit/>
            </a:bodyPr>
            <a:lstStyle/>
            <a:p>
              <a:pPr algn="ctr">
                <a:buNone/>
              </a:pPr>
              <a:r>
                <a:rPr lang="en-GB" sz="1600" dirty="0"/>
                <a:t>0.1</a:t>
              </a:r>
            </a:p>
          </p:txBody>
        </p:sp>
        <p:sp>
          <p:nvSpPr>
            <p:cNvPr id="72" name="Oval 71">
              <a:extLst>
                <a:ext uri="{FF2B5EF4-FFF2-40B4-BE49-F238E27FC236}">
                  <a16:creationId xmlns:a16="http://schemas.microsoft.com/office/drawing/2014/main" id="{25338889-15D9-48B8-B41C-43DBEA850EEB}"/>
                </a:ext>
              </a:extLst>
            </p:cNvPr>
            <p:cNvSpPr/>
            <p:nvPr/>
          </p:nvSpPr>
          <p:spPr>
            <a:xfrm>
              <a:off x="4409842" y="5411912"/>
              <a:ext cx="341842" cy="341841"/>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200"/>
            </a:p>
          </p:txBody>
        </p:sp>
        <p:sp>
          <p:nvSpPr>
            <p:cNvPr id="73" name="TextBox 72">
              <a:extLst>
                <a:ext uri="{FF2B5EF4-FFF2-40B4-BE49-F238E27FC236}">
                  <a16:creationId xmlns:a16="http://schemas.microsoft.com/office/drawing/2014/main" id="{7B3A2869-7A1F-4B67-A689-C34BF588B168}"/>
                </a:ext>
              </a:extLst>
            </p:cNvPr>
            <p:cNvSpPr txBox="1"/>
            <p:nvPr/>
          </p:nvSpPr>
          <p:spPr>
            <a:xfrm>
              <a:off x="4367741" y="5471013"/>
              <a:ext cx="418462" cy="219197"/>
            </a:xfrm>
            <a:prstGeom prst="rect">
              <a:avLst/>
            </a:prstGeom>
            <a:noFill/>
            <a:ln w="19050">
              <a:noFill/>
            </a:ln>
          </p:spPr>
          <p:txBody>
            <a:bodyPr wrap="square" rtlCol="0" anchor="ctr" anchorCtr="0">
              <a:spAutoFit/>
            </a:bodyPr>
            <a:lstStyle/>
            <a:p>
              <a:pPr algn="ctr">
                <a:buNone/>
              </a:pPr>
              <a:r>
                <a:rPr lang="en-GB" sz="1600" dirty="0"/>
                <a:t>0.1</a:t>
              </a:r>
            </a:p>
          </p:txBody>
        </p:sp>
      </p:grpSp>
    </p:spTree>
    <p:extLst>
      <p:ext uri="{BB962C8B-B14F-4D97-AF65-F5344CB8AC3E}">
        <p14:creationId xmlns:p14="http://schemas.microsoft.com/office/powerpoint/2010/main" val="29286344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31CDB22-9133-4A2B-A72D-C6271E682E68}"/>
              </a:ext>
            </a:extLst>
          </p:cNvPr>
          <p:cNvGrpSpPr/>
          <p:nvPr/>
        </p:nvGrpSpPr>
        <p:grpSpPr>
          <a:xfrm>
            <a:off x="1614554" y="5653158"/>
            <a:ext cx="1837587" cy="617400"/>
            <a:chOff x="2419083" y="5653158"/>
            <a:chExt cx="1837587" cy="617400"/>
          </a:xfrm>
        </p:grpSpPr>
        <p:sp>
          <p:nvSpPr>
            <p:cNvPr id="5" name="Rectangle 4">
              <a:extLst>
                <a:ext uri="{FF2B5EF4-FFF2-40B4-BE49-F238E27FC236}">
                  <a16:creationId xmlns:a16="http://schemas.microsoft.com/office/drawing/2014/main" id="{142F7911-683B-43DA-87F1-BC1A0AEB65AE}"/>
                </a:ext>
              </a:extLst>
            </p:cNvPr>
            <p:cNvSpPr/>
            <p:nvPr/>
          </p:nvSpPr>
          <p:spPr>
            <a:xfrm>
              <a:off x="3652783" y="5653158"/>
              <a:ext cx="603887" cy="300904"/>
            </a:xfrm>
            <a:prstGeom prst="rect">
              <a:avLst/>
            </a:prstGeom>
            <a:solidFill>
              <a:srgbClr val="BC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12" name="Rectangle 111">
              <a:extLst>
                <a:ext uri="{FF2B5EF4-FFF2-40B4-BE49-F238E27FC236}">
                  <a16:creationId xmlns:a16="http://schemas.microsoft.com/office/drawing/2014/main" id="{10C5E574-3F3F-4679-95FA-5D58BC93BAC3}"/>
                </a:ext>
              </a:extLst>
            </p:cNvPr>
            <p:cNvSpPr/>
            <p:nvPr/>
          </p:nvSpPr>
          <p:spPr>
            <a:xfrm>
              <a:off x="2419083" y="5969654"/>
              <a:ext cx="603887" cy="300904"/>
            </a:xfrm>
            <a:prstGeom prst="rect">
              <a:avLst/>
            </a:prstGeom>
            <a:solidFill>
              <a:srgbClr val="BC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grpSp>
      <p:sp>
        <p:nvSpPr>
          <p:cNvPr id="3" name="Title 2">
            <a:extLst>
              <a:ext uri="{FF2B5EF4-FFF2-40B4-BE49-F238E27FC236}">
                <a16:creationId xmlns:a16="http://schemas.microsoft.com/office/drawing/2014/main" id="{A066646B-318B-4E81-96E9-D6D010E8B0C0}"/>
              </a:ext>
            </a:extLst>
          </p:cNvPr>
          <p:cNvSpPr>
            <a:spLocks noGrp="1"/>
          </p:cNvSpPr>
          <p:nvPr>
            <p:ph type="title"/>
          </p:nvPr>
        </p:nvSpPr>
        <p:spPr/>
        <p:txBody>
          <a:bodyPr/>
          <a:lstStyle/>
          <a:p>
            <a:pPr>
              <a:buClrTx/>
              <a:buFontTx/>
              <a:buNone/>
            </a:pPr>
            <a:r>
              <a:rPr lang="en-US" altLang="en-US" dirty="0"/>
              <a:t>5NPV-2 Place value in decimal fractions</a:t>
            </a:r>
            <a:endParaRPr lang="en-GB" kern="0" dirty="0"/>
          </a:p>
        </p:txBody>
      </p:sp>
      <p:sp>
        <p:nvSpPr>
          <p:cNvPr id="24" name="TextBox 23">
            <a:extLst>
              <a:ext uri="{FF2B5EF4-FFF2-40B4-BE49-F238E27FC236}">
                <a16:creationId xmlns:a16="http://schemas.microsoft.com/office/drawing/2014/main" id="{185B4B82-DE4E-4697-B722-98718F1DC63D}"/>
              </a:ext>
            </a:extLst>
          </p:cNvPr>
          <p:cNvSpPr txBox="1"/>
          <p:nvPr/>
        </p:nvSpPr>
        <p:spPr>
          <a:xfrm>
            <a:off x="506350" y="2910601"/>
            <a:ext cx="981359" cy="584775"/>
          </a:xfrm>
          <a:prstGeom prst="rect">
            <a:avLst/>
          </a:prstGeom>
          <a:noFill/>
        </p:spPr>
        <p:txBody>
          <a:bodyPr wrap="none" rtlCol="0">
            <a:spAutoFit/>
          </a:bodyPr>
          <a:lstStyle/>
          <a:p>
            <a:pPr>
              <a:buNone/>
            </a:pPr>
            <a:r>
              <a:rPr lang="en-GB" sz="3200" b="1" dirty="0"/>
              <a:t>0.42</a:t>
            </a:r>
          </a:p>
        </p:txBody>
      </p:sp>
      <p:sp>
        <p:nvSpPr>
          <p:cNvPr id="27" name="TextBox 26">
            <a:extLst>
              <a:ext uri="{FF2B5EF4-FFF2-40B4-BE49-F238E27FC236}">
                <a16:creationId xmlns:a16="http://schemas.microsoft.com/office/drawing/2014/main" id="{2797EB59-7D56-41C1-9722-0310D54EC8FA}"/>
              </a:ext>
            </a:extLst>
          </p:cNvPr>
          <p:cNvSpPr txBox="1"/>
          <p:nvPr/>
        </p:nvSpPr>
        <p:spPr>
          <a:xfrm>
            <a:off x="6137053" y="2787861"/>
            <a:ext cx="1746054" cy="769441"/>
          </a:xfrm>
          <a:prstGeom prst="rect">
            <a:avLst/>
          </a:prstGeom>
          <a:noFill/>
        </p:spPr>
        <p:txBody>
          <a:bodyPr wrap="none" rtlCol="0">
            <a:spAutoFit/>
          </a:bodyPr>
          <a:lstStyle/>
          <a:p>
            <a:pPr algn="r">
              <a:buNone/>
            </a:pPr>
            <a:r>
              <a:rPr lang="en-GB" sz="2200" b="1" dirty="0"/>
              <a:t>4 tenths and</a:t>
            </a:r>
          </a:p>
          <a:p>
            <a:pPr algn="r">
              <a:buNone/>
            </a:pPr>
            <a:r>
              <a:rPr lang="en-GB" sz="2200" b="1" dirty="0"/>
              <a:t>2 hundredths</a:t>
            </a:r>
          </a:p>
        </p:txBody>
      </p:sp>
      <p:cxnSp>
        <p:nvCxnSpPr>
          <p:cNvPr id="36" name="Straight Connector 35">
            <a:extLst>
              <a:ext uri="{FF2B5EF4-FFF2-40B4-BE49-F238E27FC236}">
                <a16:creationId xmlns:a16="http://schemas.microsoft.com/office/drawing/2014/main" id="{E8F0524D-9A5F-413B-BB05-CEB55B75A99A}"/>
              </a:ext>
            </a:extLst>
          </p:cNvPr>
          <p:cNvCxnSpPr>
            <a:cxnSpLocks/>
          </p:cNvCxnSpPr>
          <p:nvPr/>
        </p:nvCxnSpPr>
        <p:spPr>
          <a:xfrm flipV="1">
            <a:off x="1922645" y="2378305"/>
            <a:ext cx="552568" cy="655791"/>
          </a:xfrm>
          <a:prstGeom prst="line">
            <a:avLst/>
          </a:prstGeom>
          <a:ln w="15875">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46216003-CB11-4BDD-837D-ACA64B556FB6}"/>
              </a:ext>
            </a:extLst>
          </p:cNvPr>
          <p:cNvCxnSpPr>
            <a:cxnSpLocks/>
          </p:cNvCxnSpPr>
          <p:nvPr/>
        </p:nvCxnSpPr>
        <p:spPr>
          <a:xfrm>
            <a:off x="5055277" y="2394132"/>
            <a:ext cx="552568" cy="655791"/>
          </a:xfrm>
          <a:prstGeom prst="line">
            <a:avLst/>
          </a:prstGeom>
          <a:ln w="15875">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2C77315B-B695-4F2A-9774-C981117E70C9}"/>
              </a:ext>
            </a:extLst>
          </p:cNvPr>
          <p:cNvCxnSpPr>
            <a:cxnSpLocks/>
          </p:cNvCxnSpPr>
          <p:nvPr/>
        </p:nvCxnSpPr>
        <p:spPr>
          <a:xfrm>
            <a:off x="1922645" y="3368296"/>
            <a:ext cx="552568" cy="655791"/>
          </a:xfrm>
          <a:prstGeom prst="line">
            <a:avLst/>
          </a:prstGeom>
          <a:ln w="15875">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5A64C5CD-E394-4B1A-BA95-38ED59466FA9}"/>
              </a:ext>
            </a:extLst>
          </p:cNvPr>
          <p:cNvCxnSpPr>
            <a:cxnSpLocks/>
          </p:cNvCxnSpPr>
          <p:nvPr/>
        </p:nvCxnSpPr>
        <p:spPr>
          <a:xfrm flipV="1">
            <a:off x="5055277" y="3384123"/>
            <a:ext cx="552568" cy="655791"/>
          </a:xfrm>
          <a:prstGeom prst="line">
            <a:avLst/>
          </a:prstGeom>
          <a:ln w="15875">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4D6A7677-A662-449B-B7B8-C0EF4CCF1B9E}"/>
              </a:ext>
            </a:extLst>
          </p:cNvPr>
          <p:cNvCxnSpPr>
            <a:cxnSpLocks/>
          </p:cNvCxnSpPr>
          <p:nvPr/>
        </p:nvCxnSpPr>
        <p:spPr>
          <a:xfrm flipV="1">
            <a:off x="1922645" y="3155291"/>
            <a:ext cx="3685200" cy="17775"/>
          </a:xfrm>
          <a:prstGeom prst="line">
            <a:avLst/>
          </a:prstGeom>
          <a:ln w="15875">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0E14A006-786E-4CC0-A992-D04C8A7958FD}"/>
              </a:ext>
            </a:extLst>
          </p:cNvPr>
          <p:cNvCxnSpPr>
            <a:cxnSpLocks/>
          </p:cNvCxnSpPr>
          <p:nvPr/>
        </p:nvCxnSpPr>
        <p:spPr>
          <a:xfrm flipV="1">
            <a:off x="3754024" y="2362803"/>
            <a:ext cx="13153" cy="1644364"/>
          </a:xfrm>
          <a:prstGeom prst="line">
            <a:avLst/>
          </a:prstGeom>
          <a:ln w="15875">
            <a:headEnd type="triangle" w="lg" len="lg"/>
            <a:tailEnd type="triangle" w="lg" len="lg"/>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C0F96740-31FD-441E-891E-16C458EB6A6B}"/>
              </a:ext>
            </a:extLst>
          </p:cNvPr>
          <p:cNvGrpSpPr/>
          <p:nvPr/>
        </p:nvGrpSpPr>
        <p:grpSpPr>
          <a:xfrm>
            <a:off x="2539556" y="1658067"/>
            <a:ext cx="2550732" cy="341841"/>
            <a:chOff x="3344086" y="1658066"/>
            <a:chExt cx="2550732" cy="341841"/>
          </a:xfrm>
        </p:grpSpPr>
        <p:grpSp>
          <p:nvGrpSpPr>
            <p:cNvPr id="20" name="Group 19">
              <a:extLst>
                <a:ext uri="{FF2B5EF4-FFF2-40B4-BE49-F238E27FC236}">
                  <a16:creationId xmlns:a16="http://schemas.microsoft.com/office/drawing/2014/main" id="{B39AB3C9-F7E7-405E-8288-4157E1BC01AA}"/>
                </a:ext>
              </a:extLst>
            </p:cNvPr>
            <p:cNvGrpSpPr/>
            <p:nvPr/>
          </p:nvGrpSpPr>
          <p:grpSpPr>
            <a:xfrm>
              <a:off x="4571706" y="1658066"/>
              <a:ext cx="418462" cy="341841"/>
              <a:chOff x="1935227" y="2618471"/>
              <a:chExt cx="418462" cy="341841"/>
            </a:xfrm>
          </p:grpSpPr>
          <p:sp>
            <p:nvSpPr>
              <p:cNvPr id="6" name="Oval 5">
                <a:extLst>
                  <a:ext uri="{FF2B5EF4-FFF2-40B4-BE49-F238E27FC236}">
                    <a16:creationId xmlns:a16="http://schemas.microsoft.com/office/drawing/2014/main" id="{5C5475EF-42D5-41E9-99EA-85265AA840B6}"/>
                  </a:ext>
                </a:extLst>
              </p:cNvPr>
              <p:cNvSpPr/>
              <p:nvPr/>
            </p:nvSpPr>
            <p:spPr>
              <a:xfrm>
                <a:off x="1977328" y="2618471"/>
                <a:ext cx="341842" cy="341841"/>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800"/>
              </a:p>
            </p:txBody>
          </p:sp>
          <p:sp>
            <p:nvSpPr>
              <p:cNvPr id="7" name="TextBox 6">
                <a:extLst>
                  <a:ext uri="{FF2B5EF4-FFF2-40B4-BE49-F238E27FC236}">
                    <a16:creationId xmlns:a16="http://schemas.microsoft.com/office/drawing/2014/main" id="{90BED471-C1C4-4180-B337-BCA5D300ACB1}"/>
                  </a:ext>
                </a:extLst>
              </p:cNvPr>
              <p:cNvSpPr txBox="1"/>
              <p:nvPr/>
            </p:nvSpPr>
            <p:spPr>
              <a:xfrm>
                <a:off x="1935227" y="2664061"/>
                <a:ext cx="418462" cy="246221"/>
              </a:xfrm>
              <a:prstGeom prst="rect">
                <a:avLst/>
              </a:prstGeom>
              <a:noFill/>
            </p:spPr>
            <p:txBody>
              <a:bodyPr wrap="square" rtlCol="0" anchor="ctr" anchorCtr="0">
                <a:spAutoFit/>
              </a:bodyPr>
              <a:lstStyle/>
              <a:p>
                <a:pPr algn="ctr">
                  <a:buNone/>
                </a:pPr>
                <a:r>
                  <a:rPr lang="en-GB" sz="1000" dirty="0"/>
                  <a:t>0.1</a:t>
                </a:r>
              </a:p>
            </p:txBody>
          </p:sp>
        </p:grpSp>
        <p:grpSp>
          <p:nvGrpSpPr>
            <p:cNvPr id="21" name="Group 20">
              <a:extLst>
                <a:ext uri="{FF2B5EF4-FFF2-40B4-BE49-F238E27FC236}">
                  <a16:creationId xmlns:a16="http://schemas.microsoft.com/office/drawing/2014/main" id="{EA97A9EA-AD77-4746-8EE1-9623935EDDF0}"/>
                </a:ext>
              </a:extLst>
            </p:cNvPr>
            <p:cNvGrpSpPr/>
            <p:nvPr/>
          </p:nvGrpSpPr>
          <p:grpSpPr>
            <a:xfrm>
              <a:off x="4160101" y="1658066"/>
              <a:ext cx="418462" cy="341841"/>
              <a:chOff x="1938148" y="3063376"/>
              <a:chExt cx="418462" cy="341841"/>
            </a:xfrm>
          </p:grpSpPr>
          <p:sp>
            <p:nvSpPr>
              <p:cNvPr id="8" name="Oval 7">
                <a:extLst>
                  <a:ext uri="{FF2B5EF4-FFF2-40B4-BE49-F238E27FC236}">
                    <a16:creationId xmlns:a16="http://schemas.microsoft.com/office/drawing/2014/main" id="{7EA3784F-7779-40C2-B373-609ECF55A0CE}"/>
                  </a:ext>
                </a:extLst>
              </p:cNvPr>
              <p:cNvSpPr/>
              <p:nvPr/>
            </p:nvSpPr>
            <p:spPr>
              <a:xfrm>
                <a:off x="1980249" y="3063376"/>
                <a:ext cx="341842" cy="341841"/>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800"/>
              </a:p>
            </p:txBody>
          </p:sp>
          <p:sp>
            <p:nvSpPr>
              <p:cNvPr id="9" name="TextBox 8">
                <a:extLst>
                  <a:ext uri="{FF2B5EF4-FFF2-40B4-BE49-F238E27FC236}">
                    <a16:creationId xmlns:a16="http://schemas.microsoft.com/office/drawing/2014/main" id="{F5CB523C-4E56-4064-B9A7-E577F599F635}"/>
                  </a:ext>
                </a:extLst>
              </p:cNvPr>
              <p:cNvSpPr txBox="1"/>
              <p:nvPr/>
            </p:nvSpPr>
            <p:spPr>
              <a:xfrm>
                <a:off x="1938148" y="3108966"/>
                <a:ext cx="418462" cy="246221"/>
              </a:xfrm>
              <a:prstGeom prst="rect">
                <a:avLst/>
              </a:prstGeom>
              <a:noFill/>
            </p:spPr>
            <p:txBody>
              <a:bodyPr wrap="square" rtlCol="0" anchor="ctr" anchorCtr="0">
                <a:spAutoFit/>
              </a:bodyPr>
              <a:lstStyle/>
              <a:p>
                <a:pPr algn="ctr">
                  <a:buNone/>
                </a:pPr>
                <a:r>
                  <a:rPr lang="en-GB" sz="1000" dirty="0"/>
                  <a:t>0.1</a:t>
                </a:r>
              </a:p>
            </p:txBody>
          </p:sp>
        </p:grpSp>
        <p:grpSp>
          <p:nvGrpSpPr>
            <p:cNvPr id="2" name="Group 1">
              <a:extLst>
                <a:ext uri="{FF2B5EF4-FFF2-40B4-BE49-F238E27FC236}">
                  <a16:creationId xmlns:a16="http://schemas.microsoft.com/office/drawing/2014/main" id="{932C09CD-CAA8-4032-95A4-2A153326A946}"/>
                </a:ext>
              </a:extLst>
            </p:cNvPr>
            <p:cNvGrpSpPr/>
            <p:nvPr/>
          </p:nvGrpSpPr>
          <p:grpSpPr>
            <a:xfrm>
              <a:off x="5035147" y="1658066"/>
              <a:ext cx="430490" cy="341841"/>
              <a:chOff x="2915091" y="2618471"/>
              <a:chExt cx="430490" cy="341841"/>
            </a:xfrm>
          </p:grpSpPr>
          <p:sp>
            <p:nvSpPr>
              <p:cNvPr id="15" name="Oval 14">
                <a:extLst>
                  <a:ext uri="{FF2B5EF4-FFF2-40B4-BE49-F238E27FC236}">
                    <a16:creationId xmlns:a16="http://schemas.microsoft.com/office/drawing/2014/main" id="{B73BD7FF-2368-4462-AAE6-3F27C07526DA}"/>
                  </a:ext>
                </a:extLst>
              </p:cNvPr>
              <p:cNvSpPr/>
              <p:nvPr/>
            </p:nvSpPr>
            <p:spPr>
              <a:xfrm>
                <a:off x="2958761" y="2618471"/>
                <a:ext cx="341841" cy="341841"/>
              </a:xfrm>
              <a:prstGeom prst="ellipse">
                <a:avLst/>
              </a:prstGeom>
              <a:solidFill>
                <a:srgbClr val="7EC23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800"/>
              </a:p>
            </p:txBody>
          </p:sp>
          <p:sp>
            <p:nvSpPr>
              <p:cNvPr id="16" name="TextBox 15">
                <a:extLst>
                  <a:ext uri="{FF2B5EF4-FFF2-40B4-BE49-F238E27FC236}">
                    <a16:creationId xmlns:a16="http://schemas.microsoft.com/office/drawing/2014/main" id="{DF6FA5B3-5F28-4434-855F-9ED12B6AB6D4}"/>
                  </a:ext>
                </a:extLst>
              </p:cNvPr>
              <p:cNvSpPr txBox="1"/>
              <p:nvPr/>
            </p:nvSpPr>
            <p:spPr>
              <a:xfrm>
                <a:off x="2915091" y="2665181"/>
                <a:ext cx="430490" cy="246221"/>
              </a:xfrm>
              <a:prstGeom prst="rect">
                <a:avLst/>
              </a:prstGeom>
              <a:noFill/>
            </p:spPr>
            <p:txBody>
              <a:bodyPr wrap="square" rtlCol="0" anchor="ctr" anchorCtr="0">
                <a:spAutoFit/>
              </a:bodyPr>
              <a:lstStyle/>
              <a:p>
                <a:pPr algn="ctr">
                  <a:buNone/>
                </a:pPr>
                <a:r>
                  <a:rPr lang="en-GB" sz="1000" dirty="0"/>
                  <a:t>0.01</a:t>
                </a:r>
              </a:p>
            </p:txBody>
          </p:sp>
        </p:grpSp>
        <p:grpSp>
          <p:nvGrpSpPr>
            <p:cNvPr id="4" name="Group 3">
              <a:extLst>
                <a:ext uri="{FF2B5EF4-FFF2-40B4-BE49-F238E27FC236}">
                  <a16:creationId xmlns:a16="http://schemas.microsoft.com/office/drawing/2014/main" id="{E5A92EE2-38D0-4F30-B2D1-B6429EB3F4C6}"/>
                </a:ext>
              </a:extLst>
            </p:cNvPr>
            <p:cNvGrpSpPr/>
            <p:nvPr/>
          </p:nvGrpSpPr>
          <p:grpSpPr>
            <a:xfrm>
              <a:off x="5464328" y="1658066"/>
              <a:ext cx="430490" cy="341841"/>
              <a:chOff x="2918119" y="3064564"/>
              <a:chExt cx="430490" cy="341841"/>
            </a:xfrm>
          </p:grpSpPr>
          <p:sp>
            <p:nvSpPr>
              <p:cNvPr id="18" name="Oval 17">
                <a:extLst>
                  <a:ext uri="{FF2B5EF4-FFF2-40B4-BE49-F238E27FC236}">
                    <a16:creationId xmlns:a16="http://schemas.microsoft.com/office/drawing/2014/main" id="{07BA20EB-B4F0-4920-B1AF-F2E8CD557081}"/>
                  </a:ext>
                </a:extLst>
              </p:cNvPr>
              <p:cNvSpPr/>
              <p:nvPr/>
            </p:nvSpPr>
            <p:spPr>
              <a:xfrm>
                <a:off x="2961789" y="3064564"/>
                <a:ext cx="341841" cy="341841"/>
              </a:xfrm>
              <a:prstGeom prst="ellipse">
                <a:avLst/>
              </a:prstGeom>
              <a:solidFill>
                <a:srgbClr val="7EC23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800"/>
              </a:p>
            </p:txBody>
          </p:sp>
          <p:sp>
            <p:nvSpPr>
              <p:cNvPr id="19" name="TextBox 18">
                <a:extLst>
                  <a:ext uri="{FF2B5EF4-FFF2-40B4-BE49-F238E27FC236}">
                    <a16:creationId xmlns:a16="http://schemas.microsoft.com/office/drawing/2014/main" id="{27403AF3-A67D-403A-A278-74D825C052ED}"/>
                  </a:ext>
                </a:extLst>
              </p:cNvPr>
              <p:cNvSpPr txBox="1"/>
              <p:nvPr/>
            </p:nvSpPr>
            <p:spPr>
              <a:xfrm>
                <a:off x="2918119" y="3111274"/>
                <a:ext cx="430490" cy="246221"/>
              </a:xfrm>
              <a:prstGeom prst="rect">
                <a:avLst/>
              </a:prstGeom>
              <a:noFill/>
            </p:spPr>
            <p:txBody>
              <a:bodyPr wrap="square" rtlCol="0" anchor="ctr" anchorCtr="0">
                <a:spAutoFit/>
              </a:bodyPr>
              <a:lstStyle/>
              <a:p>
                <a:pPr algn="ctr">
                  <a:buNone/>
                </a:pPr>
                <a:r>
                  <a:rPr lang="en-GB" sz="1000" dirty="0"/>
                  <a:t>0.01</a:t>
                </a:r>
              </a:p>
            </p:txBody>
          </p:sp>
        </p:grpSp>
        <p:grpSp>
          <p:nvGrpSpPr>
            <p:cNvPr id="42" name="Group 41">
              <a:extLst>
                <a:ext uri="{FF2B5EF4-FFF2-40B4-BE49-F238E27FC236}">
                  <a16:creationId xmlns:a16="http://schemas.microsoft.com/office/drawing/2014/main" id="{E229825B-1B79-49CF-9FBE-9C40DB937201}"/>
                </a:ext>
              </a:extLst>
            </p:cNvPr>
            <p:cNvGrpSpPr/>
            <p:nvPr/>
          </p:nvGrpSpPr>
          <p:grpSpPr>
            <a:xfrm>
              <a:off x="3755691" y="1658066"/>
              <a:ext cx="418462" cy="341841"/>
              <a:chOff x="1935227" y="2618471"/>
              <a:chExt cx="418462" cy="341841"/>
            </a:xfrm>
          </p:grpSpPr>
          <p:sp>
            <p:nvSpPr>
              <p:cNvPr id="43" name="Oval 42">
                <a:extLst>
                  <a:ext uri="{FF2B5EF4-FFF2-40B4-BE49-F238E27FC236}">
                    <a16:creationId xmlns:a16="http://schemas.microsoft.com/office/drawing/2014/main" id="{05832EB6-72BB-4F91-80C1-AD3A3A837CA7}"/>
                  </a:ext>
                </a:extLst>
              </p:cNvPr>
              <p:cNvSpPr/>
              <p:nvPr/>
            </p:nvSpPr>
            <p:spPr>
              <a:xfrm>
                <a:off x="1977328" y="2618471"/>
                <a:ext cx="341842" cy="341841"/>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800"/>
              </a:p>
            </p:txBody>
          </p:sp>
          <p:sp>
            <p:nvSpPr>
              <p:cNvPr id="44" name="TextBox 43">
                <a:extLst>
                  <a:ext uri="{FF2B5EF4-FFF2-40B4-BE49-F238E27FC236}">
                    <a16:creationId xmlns:a16="http://schemas.microsoft.com/office/drawing/2014/main" id="{71A3A497-7E6E-4B68-9985-7543CA10D84A}"/>
                  </a:ext>
                </a:extLst>
              </p:cNvPr>
              <p:cNvSpPr txBox="1"/>
              <p:nvPr/>
            </p:nvSpPr>
            <p:spPr>
              <a:xfrm>
                <a:off x="1935227" y="2664061"/>
                <a:ext cx="418462" cy="246221"/>
              </a:xfrm>
              <a:prstGeom prst="rect">
                <a:avLst/>
              </a:prstGeom>
              <a:noFill/>
            </p:spPr>
            <p:txBody>
              <a:bodyPr wrap="square" rtlCol="0" anchor="ctr" anchorCtr="0">
                <a:spAutoFit/>
              </a:bodyPr>
              <a:lstStyle/>
              <a:p>
                <a:pPr algn="ctr">
                  <a:buNone/>
                </a:pPr>
                <a:r>
                  <a:rPr lang="en-GB" sz="1000" dirty="0"/>
                  <a:t>0.1</a:t>
                </a:r>
              </a:p>
            </p:txBody>
          </p:sp>
        </p:grpSp>
        <p:grpSp>
          <p:nvGrpSpPr>
            <p:cNvPr id="45" name="Group 44">
              <a:extLst>
                <a:ext uri="{FF2B5EF4-FFF2-40B4-BE49-F238E27FC236}">
                  <a16:creationId xmlns:a16="http://schemas.microsoft.com/office/drawing/2014/main" id="{A3AC14FF-91DC-4506-B8AC-07B90D512144}"/>
                </a:ext>
              </a:extLst>
            </p:cNvPr>
            <p:cNvGrpSpPr/>
            <p:nvPr/>
          </p:nvGrpSpPr>
          <p:grpSpPr>
            <a:xfrm>
              <a:off x="3344086" y="1658066"/>
              <a:ext cx="418462" cy="341841"/>
              <a:chOff x="1938148" y="3063376"/>
              <a:chExt cx="418462" cy="341841"/>
            </a:xfrm>
          </p:grpSpPr>
          <p:sp>
            <p:nvSpPr>
              <p:cNvPr id="46" name="Oval 45">
                <a:extLst>
                  <a:ext uri="{FF2B5EF4-FFF2-40B4-BE49-F238E27FC236}">
                    <a16:creationId xmlns:a16="http://schemas.microsoft.com/office/drawing/2014/main" id="{3AD10417-43CA-4AA7-A2E9-6790BD5E4014}"/>
                  </a:ext>
                </a:extLst>
              </p:cNvPr>
              <p:cNvSpPr/>
              <p:nvPr/>
            </p:nvSpPr>
            <p:spPr>
              <a:xfrm>
                <a:off x="1980249" y="3063376"/>
                <a:ext cx="341842" cy="341841"/>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800"/>
              </a:p>
            </p:txBody>
          </p:sp>
          <p:sp>
            <p:nvSpPr>
              <p:cNvPr id="47" name="TextBox 46">
                <a:extLst>
                  <a:ext uri="{FF2B5EF4-FFF2-40B4-BE49-F238E27FC236}">
                    <a16:creationId xmlns:a16="http://schemas.microsoft.com/office/drawing/2014/main" id="{44406AAD-91FC-4E0D-886F-5E2D87AF1B0E}"/>
                  </a:ext>
                </a:extLst>
              </p:cNvPr>
              <p:cNvSpPr txBox="1"/>
              <p:nvPr/>
            </p:nvSpPr>
            <p:spPr>
              <a:xfrm>
                <a:off x="1938148" y="3108966"/>
                <a:ext cx="418462" cy="246221"/>
              </a:xfrm>
              <a:prstGeom prst="rect">
                <a:avLst/>
              </a:prstGeom>
              <a:noFill/>
            </p:spPr>
            <p:txBody>
              <a:bodyPr wrap="square" rtlCol="0" anchor="ctr" anchorCtr="0">
                <a:spAutoFit/>
              </a:bodyPr>
              <a:lstStyle/>
              <a:p>
                <a:pPr algn="ctr">
                  <a:buNone/>
                </a:pPr>
                <a:r>
                  <a:rPr lang="en-GB" sz="1000" dirty="0"/>
                  <a:t>0.1</a:t>
                </a:r>
              </a:p>
            </p:txBody>
          </p:sp>
        </p:grpSp>
      </p:grpSp>
      <p:graphicFrame>
        <p:nvGraphicFramePr>
          <p:cNvPr id="48" name="Table 3">
            <a:extLst>
              <a:ext uri="{FF2B5EF4-FFF2-40B4-BE49-F238E27FC236}">
                <a16:creationId xmlns:a16="http://schemas.microsoft.com/office/drawing/2014/main" id="{B3554090-8A3C-4A23-B610-92B93F8886C8}"/>
              </a:ext>
            </a:extLst>
          </p:cNvPr>
          <p:cNvGraphicFramePr>
            <a:graphicFrameLocks noGrp="1"/>
          </p:cNvGraphicFramePr>
          <p:nvPr>
            <p:extLst>
              <p:ext uri="{D42A27DB-BD31-4B8C-83A1-F6EECF244321}">
                <p14:modId xmlns:p14="http://schemas.microsoft.com/office/powerpoint/2010/main" val="758692956"/>
              </p:ext>
            </p:extLst>
          </p:nvPr>
        </p:nvGraphicFramePr>
        <p:xfrm>
          <a:off x="990511" y="4377483"/>
          <a:ext cx="5553918" cy="1902306"/>
        </p:xfrm>
        <a:graphic>
          <a:graphicData uri="http://schemas.openxmlformats.org/drawingml/2006/table">
            <a:tbl>
              <a:tblPr firstRow="1" bandRow="1">
                <a:tableStyleId>{5C22544A-7EE6-4342-B048-85BDC9FD1C3A}</a:tableStyleId>
              </a:tblPr>
              <a:tblGrid>
                <a:gridCol w="617102">
                  <a:extLst>
                    <a:ext uri="{9D8B030D-6E8A-4147-A177-3AD203B41FA5}">
                      <a16:colId xmlns:a16="http://schemas.microsoft.com/office/drawing/2014/main" val="2080570269"/>
                    </a:ext>
                  </a:extLst>
                </a:gridCol>
                <a:gridCol w="617102">
                  <a:extLst>
                    <a:ext uri="{9D8B030D-6E8A-4147-A177-3AD203B41FA5}">
                      <a16:colId xmlns:a16="http://schemas.microsoft.com/office/drawing/2014/main" val="997338931"/>
                    </a:ext>
                  </a:extLst>
                </a:gridCol>
                <a:gridCol w="617102">
                  <a:extLst>
                    <a:ext uri="{9D8B030D-6E8A-4147-A177-3AD203B41FA5}">
                      <a16:colId xmlns:a16="http://schemas.microsoft.com/office/drawing/2014/main" val="2957847936"/>
                    </a:ext>
                  </a:extLst>
                </a:gridCol>
                <a:gridCol w="617102">
                  <a:extLst>
                    <a:ext uri="{9D8B030D-6E8A-4147-A177-3AD203B41FA5}">
                      <a16:colId xmlns:a16="http://schemas.microsoft.com/office/drawing/2014/main" val="2775375010"/>
                    </a:ext>
                  </a:extLst>
                </a:gridCol>
                <a:gridCol w="617102">
                  <a:extLst>
                    <a:ext uri="{9D8B030D-6E8A-4147-A177-3AD203B41FA5}">
                      <a16:colId xmlns:a16="http://schemas.microsoft.com/office/drawing/2014/main" val="2893316661"/>
                    </a:ext>
                  </a:extLst>
                </a:gridCol>
                <a:gridCol w="617102">
                  <a:extLst>
                    <a:ext uri="{9D8B030D-6E8A-4147-A177-3AD203B41FA5}">
                      <a16:colId xmlns:a16="http://schemas.microsoft.com/office/drawing/2014/main" val="2610263126"/>
                    </a:ext>
                  </a:extLst>
                </a:gridCol>
                <a:gridCol w="617102">
                  <a:extLst>
                    <a:ext uri="{9D8B030D-6E8A-4147-A177-3AD203B41FA5}">
                      <a16:colId xmlns:a16="http://schemas.microsoft.com/office/drawing/2014/main" val="881048969"/>
                    </a:ext>
                  </a:extLst>
                </a:gridCol>
                <a:gridCol w="617102">
                  <a:extLst>
                    <a:ext uri="{9D8B030D-6E8A-4147-A177-3AD203B41FA5}">
                      <a16:colId xmlns:a16="http://schemas.microsoft.com/office/drawing/2014/main" val="3430233233"/>
                    </a:ext>
                  </a:extLst>
                </a:gridCol>
                <a:gridCol w="617102">
                  <a:extLst>
                    <a:ext uri="{9D8B030D-6E8A-4147-A177-3AD203B41FA5}">
                      <a16:colId xmlns:a16="http://schemas.microsoft.com/office/drawing/2014/main" val="3472341822"/>
                    </a:ext>
                  </a:extLst>
                </a:gridCol>
              </a:tblGrid>
              <a:tr h="317051">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2266751"/>
                  </a:ext>
                </a:extLst>
              </a:tr>
              <a:tr h="317051">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5971683"/>
                  </a:ext>
                </a:extLst>
              </a:tr>
              <a:tr h="317051">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7762481"/>
                  </a:ext>
                </a:extLst>
              </a:tr>
              <a:tr h="317051">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31775"/>
                  </a:ext>
                </a:extLst>
              </a:tr>
              <a:tr h="317051">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9265753"/>
                  </a:ext>
                </a:extLst>
              </a:tr>
              <a:tr h="317051">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3436412"/>
                  </a:ext>
                </a:extLst>
              </a:tr>
            </a:tbl>
          </a:graphicData>
        </a:graphic>
      </p:graphicFrame>
      <p:grpSp>
        <p:nvGrpSpPr>
          <p:cNvPr id="11" name="Group 10">
            <a:extLst>
              <a:ext uri="{FF2B5EF4-FFF2-40B4-BE49-F238E27FC236}">
                <a16:creationId xmlns:a16="http://schemas.microsoft.com/office/drawing/2014/main" id="{212DBE0F-3C0F-4750-8EAB-4884F570D363}"/>
              </a:ext>
            </a:extLst>
          </p:cNvPr>
          <p:cNvGrpSpPr/>
          <p:nvPr/>
        </p:nvGrpSpPr>
        <p:grpSpPr>
          <a:xfrm>
            <a:off x="948886" y="4404471"/>
            <a:ext cx="5651921" cy="1850279"/>
            <a:chOff x="1753415" y="4404470"/>
            <a:chExt cx="5651921" cy="1850279"/>
          </a:xfrm>
        </p:grpSpPr>
        <p:grpSp>
          <p:nvGrpSpPr>
            <p:cNvPr id="49" name="Group 48">
              <a:extLst>
                <a:ext uri="{FF2B5EF4-FFF2-40B4-BE49-F238E27FC236}">
                  <a16:creationId xmlns:a16="http://schemas.microsoft.com/office/drawing/2014/main" id="{1318E70C-DDC9-4735-BB58-32C8ED2FDF83}"/>
                </a:ext>
              </a:extLst>
            </p:cNvPr>
            <p:cNvGrpSpPr/>
            <p:nvPr/>
          </p:nvGrpSpPr>
          <p:grpSpPr>
            <a:xfrm>
              <a:off x="1753415" y="4406418"/>
              <a:ext cx="712760" cy="1848331"/>
              <a:chOff x="7645893" y="4406418"/>
              <a:chExt cx="712760" cy="1848331"/>
            </a:xfrm>
          </p:grpSpPr>
          <p:sp>
            <p:nvSpPr>
              <p:cNvPr id="50" name="TextBox 49">
                <a:extLst>
                  <a:ext uri="{FF2B5EF4-FFF2-40B4-BE49-F238E27FC236}">
                    <a16:creationId xmlns:a16="http://schemas.microsoft.com/office/drawing/2014/main" id="{4A8C86CC-F245-4371-B854-EF2EBA6E47B6}"/>
                  </a:ext>
                </a:extLst>
              </p:cNvPr>
              <p:cNvSpPr txBox="1"/>
              <p:nvPr/>
            </p:nvSpPr>
            <p:spPr>
              <a:xfrm>
                <a:off x="7645893" y="4406418"/>
                <a:ext cx="537327" cy="261610"/>
              </a:xfrm>
              <a:prstGeom prst="rect">
                <a:avLst/>
              </a:prstGeom>
              <a:noFill/>
            </p:spPr>
            <p:txBody>
              <a:bodyPr wrap="none" rtlCol="0">
                <a:spAutoFit/>
              </a:bodyPr>
              <a:lstStyle/>
              <a:p>
                <a:pPr>
                  <a:buNone/>
                </a:pPr>
                <a:r>
                  <a:rPr lang="en-GB" sz="1100" dirty="0"/>
                  <a:t>1,000</a:t>
                </a:r>
              </a:p>
            </p:txBody>
          </p:sp>
          <p:sp>
            <p:nvSpPr>
              <p:cNvPr id="51" name="TextBox 50">
                <a:extLst>
                  <a:ext uri="{FF2B5EF4-FFF2-40B4-BE49-F238E27FC236}">
                    <a16:creationId xmlns:a16="http://schemas.microsoft.com/office/drawing/2014/main" id="{030166F1-C875-468F-A13E-E99411631CFE}"/>
                  </a:ext>
                </a:extLst>
              </p:cNvPr>
              <p:cNvSpPr txBox="1"/>
              <p:nvPr/>
            </p:nvSpPr>
            <p:spPr>
              <a:xfrm>
                <a:off x="7645893" y="4723762"/>
                <a:ext cx="535724" cy="261610"/>
              </a:xfrm>
              <a:prstGeom prst="rect">
                <a:avLst/>
              </a:prstGeom>
              <a:noFill/>
            </p:spPr>
            <p:txBody>
              <a:bodyPr wrap="none" rtlCol="0">
                <a:spAutoFit/>
              </a:bodyPr>
              <a:lstStyle/>
              <a:p>
                <a:pPr>
                  <a:buNone/>
                </a:pPr>
                <a:r>
                  <a:rPr lang="en-GB" sz="1100" dirty="0"/>
                  <a:t>   100</a:t>
                </a:r>
              </a:p>
            </p:txBody>
          </p:sp>
          <p:sp>
            <p:nvSpPr>
              <p:cNvPr id="52" name="TextBox 51">
                <a:extLst>
                  <a:ext uri="{FF2B5EF4-FFF2-40B4-BE49-F238E27FC236}">
                    <a16:creationId xmlns:a16="http://schemas.microsoft.com/office/drawing/2014/main" id="{7BCFAB33-8EF7-44A1-AD97-D7D246BAD2E6}"/>
                  </a:ext>
                </a:extLst>
              </p:cNvPr>
              <p:cNvSpPr txBox="1"/>
              <p:nvPr/>
            </p:nvSpPr>
            <p:spPr>
              <a:xfrm>
                <a:off x="7645893" y="5041106"/>
                <a:ext cx="534121" cy="261610"/>
              </a:xfrm>
              <a:prstGeom prst="rect">
                <a:avLst/>
              </a:prstGeom>
              <a:noFill/>
            </p:spPr>
            <p:txBody>
              <a:bodyPr wrap="none" rtlCol="0">
                <a:spAutoFit/>
              </a:bodyPr>
              <a:lstStyle/>
              <a:p>
                <a:pPr>
                  <a:buNone/>
                </a:pPr>
                <a:r>
                  <a:rPr lang="en-GB" sz="1100" dirty="0"/>
                  <a:t>     10</a:t>
                </a:r>
              </a:p>
            </p:txBody>
          </p:sp>
          <p:sp>
            <p:nvSpPr>
              <p:cNvPr id="53" name="TextBox 52">
                <a:extLst>
                  <a:ext uri="{FF2B5EF4-FFF2-40B4-BE49-F238E27FC236}">
                    <a16:creationId xmlns:a16="http://schemas.microsoft.com/office/drawing/2014/main" id="{3EB303FC-78AE-40F0-AF55-7DA7D97DBFA3}"/>
                  </a:ext>
                </a:extLst>
              </p:cNvPr>
              <p:cNvSpPr txBox="1"/>
              <p:nvPr/>
            </p:nvSpPr>
            <p:spPr>
              <a:xfrm>
                <a:off x="7645893" y="5358450"/>
                <a:ext cx="532518" cy="261610"/>
              </a:xfrm>
              <a:prstGeom prst="rect">
                <a:avLst/>
              </a:prstGeom>
              <a:noFill/>
            </p:spPr>
            <p:txBody>
              <a:bodyPr wrap="none" rtlCol="0">
                <a:spAutoFit/>
              </a:bodyPr>
              <a:lstStyle/>
              <a:p>
                <a:pPr>
                  <a:buNone/>
                </a:pPr>
                <a:r>
                  <a:rPr lang="en-GB" sz="1100" dirty="0"/>
                  <a:t>       1</a:t>
                </a:r>
              </a:p>
            </p:txBody>
          </p:sp>
          <p:sp>
            <p:nvSpPr>
              <p:cNvPr id="54" name="TextBox 53">
                <a:extLst>
                  <a:ext uri="{FF2B5EF4-FFF2-40B4-BE49-F238E27FC236}">
                    <a16:creationId xmlns:a16="http://schemas.microsoft.com/office/drawing/2014/main" id="{2D8C1E26-3B86-4620-A25D-97D8B280055B}"/>
                  </a:ext>
                </a:extLst>
              </p:cNvPr>
              <p:cNvSpPr txBox="1"/>
              <p:nvPr/>
            </p:nvSpPr>
            <p:spPr>
              <a:xfrm>
                <a:off x="7669041" y="5675794"/>
                <a:ext cx="611065" cy="261610"/>
              </a:xfrm>
              <a:prstGeom prst="rect">
                <a:avLst/>
              </a:prstGeom>
              <a:noFill/>
            </p:spPr>
            <p:txBody>
              <a:bodyPr wrap="none" rtlCol="0">
                <a:spAutoFit/>
              </a:bodyPr>
              <a:lstStyle/>
              <a:p>
                <a:pPr>
                  <a:buNone/>
                </a:pPr>
                <a:r>
                  <a:rPr lang="en-GB" sz="1100" dirty="0"/>
                  <a:t>      0.1</a:t>
                </a:r>
              </a:p>
            </p:txBody>
          </p:sp>
          <p:sp>
            <p:nvSpPr>
              <p:cNvPr id="55" name="TextBox 54">
                <a:extLst>
                  <a:ext uri="{FF2B5EF4-FFF2-40B4-BE49-F238E27FC236}">
                    <a16:creationId xmlns:a16="http://schemas.microsoft.com/office/drawing/2014/main" id="{9F8A4ED3-9C6E-4606-894D-2F753DF1D169}"/>
                  </a:ext>
                </a:extLst>
              </p:cNvPr>
              <p:cNvSpPr txBox="1"/>
              <p:nvPr/>
            </p:nvSpPr>
            <p:spPr>
              <a:xfrm>
                <a:off x="7669041" y="5993139"/>
                <a:ext cx="689612" cy="261610"/>
              </a:xfrm>
              <a:prstGeom prst="rect">
                <a:avLst/>
              </a:prstGeom>
              <a:noFill/>
            </p:spPr>
            <p:txBody>
              <a:bodyPr wrap="none" rtlCol="0">
                <a:spAutoFit/>
              </a:bodyPr>
              <a:lstStyle/>
              <a:p>
                <a:pPr>
                  <a:buNone/>
                </a:pPr>
                <a:r>
                  <a:rPr lang="en-GB" sz="1100" dirty="0"/>
                  <a:t>      0.01</a:t>
                </a:r>
              </a:p>
            </p:txBody>
          </p:sp>
        </p:grpSp>
        <p:grpSp>
          <p:nvGrpSpPr>
            <p:cNvPr id="56" name="Group 55">
              <a:extLst>
                <a:ext uri="{FF2B5EF4-FFF2-40B4-BE49-F238E27FC236}">
                  <a16:creationId xmlns:a16="http://schemas.microsoft.com/office/drawing/2014/main" id="{F391FC69-1F6F-4DF5-8339-B01D0158C404}"/>
                </a:ext>
              </a:extLst>
            </p:cNvPr>
            <p:cNvGrpSpPr/>
            <p:nvPr/>
          </p:nvGrpSpPr>
          <p:grpSpPr>
            <a:xfrm>
              <a:off x="2370810" y="4404470"/>
              <a:ext cx="712760" cy="1848331"/>
              <a:chOff x="7645893" y="4406418"/>
              <a:chExt cx="712760" cy="1848331"/>
            </a:xfrm>
          </p:grpSpPr>
          <p:sp>
            <p:nvSpPr>
              <p:cNvPr id="57" name="TextBox 56">
                <a:extLst>
                  <a:ext uri="{FF2B5EF4-FFF2-40B4-BE49-F238E27FC236}">
                    <a16:creationId xmlns:a16="http://schemas.microsoft.com/office/drawing/2014/main" id="{E23ABBF9-D042-4061-BBF7-629A69DCFDB0}"/>
                  </a:ext>
                </a:extLst>
              </p:cNvPr>
              <p:cNvSpPr txBox="1"/>
              <p:nvPr/>
            </p:nvSpPr>
            <p:spPr>
              <a:xfrm>
                <a:off x="7645893" y="4406418"/>
                <a:ext cx="537327" cy="261610"/>
              </a:xfrm>
              <a:prstGeom prst="rect">
                <a:avLst/>
              </a:prstGeom>
              <a:noFill/>
            </p:spPr>
            <p:txBody>
              <a:bodyPr wrap="none" rtlCol="0">
                <a:spAutoFit/>
              </a:bodyPr>
              <a:lstStyle/>
              <a:p>
                <a:pPr>
                  <a:buNone/>
                </a:pPr>
                <a:r>
                  <a:rPr lang="en-GB" sz="1100" dirty="0"/>
                  <a:t>2,000</a:t>
                </a:r>
              </a:p>
            </p:txBody>
          </p:sp>
          <p:sp>
            <p:nvSpPr>
              <p:cNvPr id="58" name="TextBox 57">
                <a:extLst>
                  <a:ext uri="{FF2B5EF4-FFF2-40B4-BE49-F238E27FC236}">
                    <a16:creationId xmlns:a16="http://schemas.microsoft.com/office/drawing/2014/main" id="{979FB777-4FDB-47F1-8440-BC3FE60D58EA}"/>
                  </a:ext>
                </a:extLst>
              </p:cNvPr>
              <p:cNvSpPr txBox="1"/>
              <p:nvPr/>
            </p:nvSpPr>
            <p:spPr>
              <a:xfrm>
                <a:off x="7645893" y="4723762"/>
                <a:ext cx="535724" cy="261610"/>
              </a:xfrm>
              <a:prstGeom prst="rect">
                <a:avLst/>
              </a:prstGeom>
              <a:noFill/>
            </p:spPr>
            <p:txBody>
              <a:bodyPr wrap="none" rtlCol="0">
                <a:spAutoFit/>
              </a:bodyPr>
              <a:lstStyle/>
              <a:p>
                <a:pPr>
                  <a:buNone/>
                </a:pPr>
                <a:r>
                  <a:rPr lang="en-GB" sz="1100" dirty="0"/>
                  <a:t>   200</a:t>
                </a:r>
              </a:p>
            </p:txBody>
          </p:sp>
          <p:sp>
            <p:nvSpPr>
              <p:cNvPr id="59" name="TextBox 58">
                <a:extLst>
                  <a:ext uri="{FF2B5EF4-FFF2-40B4-BE49-F238E27FC236}">
                    <a16:creationId xmlns:a16="http://schemas.microsoft.com/office/drawing/2014/main" id="{9B3013AB-53F7-4E29-8045-1F0699A867AC}"/>
                  </a:ext>
                </a:extLst>
              </p:cNvPr>
              <p:cNvSpPr txBox="1"/>
              <p:nvPr/>
            </p:nvSpPr>
            <p:spPr>
              <a:xfrm>
                <a:off x="7645893" y="5041106"/>
                <a:ext cx="534121" cy="261610"/>
              </a:xfrm>
              <a:prstGeom prst="rect">
                <a:avLst/>
              </a:prstGeom>
              <a:noFill/>
            </p:spPr>
            <p:txBody>
              <a:bodyPr wrap="none" rtlCol="0">
                <a:spAutoFit/>
              </a:bodyPr>
              <a:lstStyle/>
              <a:p>
                <a:pPr>
                  <a:buNone/>
                </a:pPr>
                <a:r>
                  <a:rPr lang="en-GB" sz="1100" dirty="0"/>
                  <a:t>     20</a:t>
                </a:r>
              </a:p>
            </p:txBody>
          </p:sp>
          <p:sp>
            <p:nvSpPr>
              <p:cNvPr id="60" name="TextBox 59">
                <a:extLst>
                  <a:ext uri="{FF2B5EF4-FFF2-40B4-BE49-F238E27FC236}">
                    <a16:creationId xmlns:a16="http://schemas.microsoft.com/office/drawing/2014/main" id="{F0E32582-9024-4DAA-B2B3-078354A841A5}"/>
                  </a:ext>
                </a:extLst>
              </p:cNvPr>
              <p:cNvSpPr txBox="1"/>
              <p:nvPr/>
            </p:nvSpPr>
            <p:spPr>
              <a:xfrm>
                <a:off x="7645893" y="5358450"/>
                <a:ext cx="494046" cy="261610"/>
              </a:xfrm>
              <a:prstGeom prst="rect">
                <a:avLst/>
              </a:prstGeom>
              <a:noFill/>
            </p:spPr>
            <p:txBody>
              <a:bodyPr wrap="none" rtlCol="0">
                <a:spAutoFit/>
              </a:bodyPr>
              <a:lstStyle/>
              <a:p>
                <a:pPr>
                  <a:buNone/>
                </a:pPr>
                <a:r>
                  <a:rPr lang="en-GB" sz="1100" dirty="0"/>
                  <a:t>      2</a:t>
                </a:r>
              </a:p>
            </p:txBody>
          </p:sp>
          <p:sp>
            <p:nvSpPr>
              <p:cNvPr id="61" name="TextBox 60">
                <a:extLst>
                  <a:ext uri="{FF2B5EF4-FFF2-40B4-BE49-F238E27FC236}">
                    <a16:creationId xmlns:a16="http://schemas.microsoft.com/office/drawing/2014/main" id="{7E7F47AB-A913-4A12-869B-C07ACB7873D4}"/>
                  </a:ext>
                </a:extLst>
              </p:cNvPr>
              <p:cNvSpPr txBox="1"/>
              <p:nvPr/>
            </p:nvSpPr>
            <p:spPr>
              <a:xfrm>
                <a:off x="7669041" y="5675794"/>
                <a:ext cx="611065" cy="261610"/>
              </a:xfrm>
              <a:prstGeom prst="rect">
                <a:avLst/>
              </a:prstGeom>
              <a:noFill/>
            </p:spPr>
            <p:txBody>
              <a:bodyPr wrap="none" rtlCol="0">
                <a:spAutoFit/>
              </a:bodyPr>
              <a:lstStyle/>
              <a:p>
                <a:pPr>
                  <a:buNone/>
                </a:pPr>
                <a:r>
                  <a:rPr lang="en-GB" sz="1100" dirty="0"/>
                  <a:t>      0.2</a:t>
                </a:r>
              </a:p>
            </p:txBody>
          </p:sp>
          <p:sp>
            <p:nvSpPr>
              <p:cNvPr id="62" name="TextBox 61">
                <a:extLst>
                  <a:ext uri="{FF2B5EF4-FFF2-40B4-BE49-F238E27FC236}">
                    <a16:creationId xmlns:a16="http://schemas.microsoft.com/office/drawing/2014/main" id="{1ABD056F-C4A2-4977-ABDB-A0ACB7067FEC}"/>
                  </a:ext>
                </a:extLst>
              </p:cNvPr>
              <p:cNvSpPr txBox="1"/>
              <p:nvPr/>
            </p:nvSpPr>
            <p:spPr>
              <a:xfrm>
                <a:off x="7669041" y="5993139"/>
                <a:ext cx="689612" cy="261610"/>
              </a:xfrm>
              <a:prstGeom prst="rect">
                <a:avLst/>
              </a:prstGeom>
              <a:noFill/>
            </p:spPr>
            <p:txBody>
              <a:bodyPr wrap="none" rtlCol="0">
                <a:spAutoFit/>
              </a:bodyPr>
              <a:lstStyle/>
              <a:p>
                <a:pPr>
                  <a:buNone/>
                </a:pPr>
                <a:r>
                  <a:rPr lang="en-GB" sz="1100" dirty="0"/>
                  <a:t>      0.02</a:t>
                </a:r>
              </a:p>
            </p:txBody>
          </p:sp>
        </p:grpSp>
        <p:grpSp>
          <p:nvGrpSpPr>
            <p:cNvPr id="63" name="Group 62">
              <a:extLst>
                <a:ext uri="{FF2B5EF4-FFF2-40B4-BE49-F238E27FC236}">
                  <a16:creationId xmlns:a16="http://schemas.microsoft.com/office/drawing/2014/main" id="{81F6CDFB-2C23-4BCA-AABF-4566037A18BC}"/>
                </a:ext>
              </a:extLst>
            </p:cNvPr>
            <p:cNvGrpSpPr/>
            <p:nvPr/>
          </p:nvGrpSpPr>
          <p:grpSpPr>
            <a:xfrm>
              <a:off x="2988205" y="4406418"/>
              <a:ext cx="712760" cy="1848331"/>
              <a:chOff x="7645893" y="4406418"/>
              <a:chExt cx="712760" cy="1848331"/>
            </a:xfrm>
          </p:grpSpPr>
          <p:sp>
            <p:nvSpPr>
              <p:cNvPr id="64" name="TextBox 63">
                <a:extLst>
                  <a:ext uri="{FF2B5EF4-FFF2-40B4-BE49-F238E27FC236}">
                    <a16:creationId xmlns:a16="http://schemas.microsoft.com/office/drawing/2014/main" id="{AA1538EC-9947-4E04-BEE6-B98620761855}"/>
                  </a:ext>
                </a:extLst>
              </p:cNvPr>
              <p:cNvSpPr txBox="1"/>
              <p:nvPr/>
            </p:nvSpPr>
            <p:spPr>
              <a:xfrm>
                <a:off x="7645893" y="4406418"/>
                <a:ext cx="537327" cy="261610"/>
              </a:xfrm>
              <a:prstGeom prst="rect">
                <a:avLst/>
              </a:prstGeom>
              <a:noFill/>
            </p:spPr>
            <p:txBody>
              <a:bodyPr wrap="none" rtlCol="0">
                <a:spAutoFit/>
              </a:bodyPr>
              <a:lstStyle/>
              <a:p>
                <a:pPr>
                  <a:buNone/>
                </a:pPr>
                <a:r>
                  <a:rPr lang="en-GB" sz="1100" dirty="0"/>
                  <a:t>3,000</a:t>
                </a:r>
              </a:p>
            </p:txBody>
          </p:sp>
          <p:sp>
            <p:nvSpPr>
              <p:cNvPr id="65" name="TextBox 64">
                <a:extLst>
                  <a:ext uri="{FF2B5EF4-FFF2-40B4-BE49-F238E27FC236}">
                    <a16:creationId xmlns:a16="http://schemas.microsoft.com/office/drawing/2014/main" id="{672986A3-4348-49E6-9F0B-E475313C8F9C}"/>
                  </a:ext>
                </a:extLst>
              </p:cNvPr>
              <p:cNvSpPr txBox="1"/>
              <p:nvPr/>
            </p:nvSpPr>
            <p:spPr>
              <a:xfrm>
                <a:off x="7645893" y="4723762"/>
                <a:ext cx="535724" cy="261610"/>
              </a:xfrm>
              <a:prstGeom prst="rect">
                <a:avLst/>
              </a:prstGeom>
              <a:noFill/>
            </p:spPr>
            <p:txBody>
              <a:bodyPr wrap="none" rtlCol="0">
                <a:spAutoFit/>
              </a:bodyPr>
              <a:lstStyle/>
              <a:p>
                <a:pPr>
                  <a:buNone/>
                </a:pPr>
                <a:r>
                  <a:rPr lang="en-GB" sz="1100" dirty="0"/>
                  <a:t>   300</a:t>
                </a:r>
              </a:p>
            </p:txBody>
          </p:sp>
          <p:sp>
            <p:nvSpPr>
              <p:cNvPr id="66" name="TextBox 65">
                <a:extLst>
                  <a:ext uri="{FF2B5EF4-FFF2-40B4-BE49-F238E27FC236}">
                    <a16:creationId xmlns:a16="http://schemas.microsoft.com/office/drawing/2014/main" id="{CB29E6E3-12CE-4C28-BD58-AF9A5601C9C5}"/>
                  </a:ext>
                </a:extLst>
              </p:cNvPr>
              <p:cNvSpPr txBox="1"/>
              <p:nvPr/>
            </p:nvSpPr>
            <p:spPr>
              <a:xfrm>
                <a:off x="7645893" y="5041106"/>
                <a:ext cx="534121" cy="261610"/>
              </a:xfrm>
              <a:prstGeom prst="rect">
                <a:avLst/>
              </a:prstGeom>
              <a:noFill/>
            </p:spPr>
            <p:txBody>
              <a:bodyPr wrap="none" rtlCol="0">
                <a:spAutoFit/>
              </a:bodyPr>
              <a:lstStyle/>
              <a:p>
                <a:pPr>
                  <a:buNone/>
                </a:pPr>
                <a:r>
                  <a:rPr lang="en-GB" sz="1100" dirty="0"/>
                  <a:t>     30</a:t>
                </a:r>
              </a:p>
            </p:txBody>
          </p:sp>
          <p:sp>
            <p:nvSpPr>
              <p:cNvPr id="67" name="TextBox 66">
                <a:extLst>
                  <a:ext uri="{FF2B5EF4-FFF2-40B4-BE49-F238E27FC236}">
                    <a16:creationId xmlns:a16="http://schemas.microsoft.com/office/drawing/2014/main" id="{5C10EDBF-7BE6-4C50-8CE1-3670DBF00B9D}"/>
                  </a:ext>
                </a:extLst>
              </p:cNvPr>
              <p:cNvSpPr txBox="1"/>
              <p:nvPr/>
            </p:nvSpPr>
            <p:spPr>
              <a:xfrm>
                <a:off x="7645893" y="5358450"/>
                <a:ext cx="532518" cy="261610"/>
              </a:xfrm>
              <a:prstGeom prst="rect">
                <a:avLst/>
              </a:prstGeom>
              <a:noFill/>
            </p:spPr>
            <p:txBody>
              <a:bodyPr wrap="none" rtlCol="0">
                <a:spAutoFit/>
              </a:bodyPr>
              <a:lstStyle/>
              <a:p>
                <a:pPr>
                  <a:buNone/>
                </a:pPr>
                <a:r>
                  <a:rPr lang="en-GB" sz="1100" dirty="0"/>
                  <a:t>       3</a:t>
                </a:r>
              </a:p>
            </p:txBody>
          </p:sp>
          <p:sp>
            <p:nvSpPr>
              <p:cNvPr id="68" name="TextBox 67">
                <a:extLst>
                  <a:ext uri="{FF2B5EF4-FFF2-40B4-BE49-F238E27FC236}">
                    <a16:creationId xmlns:a16="http://schemas.microsoft.com/office/drawing/2014/main" id="{F3A2D265-A077-40BE-A6D9-524BA246E35E}"/>
                  </a:ext>
                </a:extLst>
              </p:cNvPr>
              <p:cNvSpPr txBox="1"/>
              <p:nvPr/>
            </p:nvSpPr>
            <p:spPr>
              <a:xfrm>
                <a:off x="7669041" y="5675794"/>
                <a:ext cx="611065" cy="261610"/>
              </a:xfrm>
              <a:prstGeom prst="rect">
                <a:avLst/>
              </a:prstGeom>
              <a:noFill/>
            </p:spPr>
            <p:txBody>
              <a:bodyPr wrap="none" rtlCol="0">
                <a:spAutoFit/>
              </a:bodyPr>
              <a:lstStyle/>
              <a:p>
                <a:pPr>
                  <a:buNone/>
                </a:pPr>
                <a:r>
                  <a:rPr lang="en-GB" sz="1100" dirty="0"/>
                  <a:t>      0.3</a:t>
                </a:r>
              </a:p>
            </p:txBody>
          </p:sp>
          <p:sp>
            <p:nvSpPr>
              <p:cNvPr id="69" name="TextBox 68">
                <a:extLst>
                  <a:ext uri="{FF2B5EF4-FFF2-40B4-BE49-F238E27FC236}">
                    <a16:creationId xmlns:a16="http://schemas.microsoft.com/office/drawing/2014/main" id="{072C8F91-7EA8-4A42-B447-9E8197B1BEF4}"/>
                  </a:ext>
                </a:extLst>
              </p:cNvPr>
              <p:cNvSpPr txBox="1"/>
              <p:nvPr/>
            </p:nvSpPr>
            <p:spPr>
              <a:xfrm>
                <a:off x="7669041" y="5993139"/>
                <a:ext cx="689612" cy="261610"/>
              </a:xfrm>
              <a:prstGeom prst="rect">
                <a:avLst/>
              </a:prstGeom>
              <a:noFill/>
            </p:spPr>
            <p:txBody>
              <a:bodyPr wrap="none" rtlCol="0">
                <a:spAutoFit/>
              </a:bodyPr>
              <a:lstStyle/>
              <a:p>
                <a:pPr>
                  <a:buNone/>
                </a:pPr>
                <a:r>
                  <a:rPr lang="en-GB" sz="1100" dirty="0"/>
                  <a:t>      0.03</a:t>
                </a:r>
              </a:p>
            </p:txBody>
          </p:sp>
        </p:grpSp>
        <p:grpSp>
          <p:nvGrpSpPr>
            <p:cNvPr id="70" name="Group 69">
              <a:extLst>
                <a:ext uri="{FF2B5EF4-FFF2-40B4-BE49-F238E27FC236}">
                  <a16:creationId xmlns:a16="http://schemas.microsoft.com/office/drawing/2014/main" id="{7FB762CA-D20A-4138-9487-59D2E55D9DFB}"/>
                </a:ext>
              </a:extLst>
            </p:cNvPr>
            <p:cNvGrpSpPr/>
            <p:nvPr/>
          </p:nvGrpSpPr>
          <p:grpSpPr>
            <a:xfrm>
              <a:off x="3605600" y="4404470"/>
              <a:ext cx="712760" cy="1848331"/>
              <a:chOff x="7645893" y="4406418"/>
              <a:chExt cx="712760" cy="1848331"/>
            </a:xfrm>
          </p:grpSpPr>
          <p:sp>
            <p:nvSpPr>
              <p:cNvPr id="71" name="TextBox 70">
                <a:extLst>
                  <a:ext uri="{FF2B5EF4-FFF2-40B4-BE49-F238E27FC236}">
                    <a16:creationId xmlns:a16="http://schemas.microsoft.com/office/drawing/2014/main" id="{6B356461-F17A-46B2-875B-A51078EFA3BE}"/>
                  </a:ext>
                </a:extLst>
              </p:cNvPr>
              <p:cNvSpPr txBox="1"/>
              <p:nvPr/>
            </p:nvSpPr>
            <p:spPr>
              <a:xfrm>
                <a:off x="7645893" y="4406418"/>
                <a:ext cx="537327" cy="261610"/>
              </a:xfrm>
              <a:prstGeom prst="rect">
                <a:avLst/>
              </a:prstGeom>
              <a:noFill/>
            </p:spPr>
            <p:txBody>
              <a:bodyPr wrap="none" rtlCol="0">
                <a:spAutoFit/>
              </a:bodyPr>
              <a:lstStyle/>
              <a:p>
                <a:pPr>
                  <a:buNone/>
                </a:pPr>
                <a:r>
                  <a:rPr lang="en-GB" sz="1100" dirty="0"/>
                  <a:t>4,000</a:t>
                </a:r>
              </a:p>
            </p:txBody>
          </p:sp>
          <p:sp>
            <p:nvSpPr>
              <p:cNvPr id="72" name="TextBox 71">
                <a:extLst>
                  <a:ext uri="{FF2B5EF4-FFF2-40B4-BE49-F238E27FC236}">
                    <a16:creationId xmlns:a16="http://schemas.microsoft.com/office/drawing/2014/main" id="{03AE5BD7-FBCB-45C7-8B18-8C81FACE6B68}"/>
                  </a:ext>
                </a:extLst>
              </p:cNvPr>
              <p:cNvSpPr txBox="1"/>
              <p:nvPr/>
            </p:nvSpPr>
            <p:spPr>
              <a:xfrm>
                <a:off x="7645893" y="4723762"/>
                <a:ext cx="535724" cy="261610"/>
              </a:xfrm>
              <a:prstGeom prst="rect">
                <a:avLst/>
              </a:prstGeom>
              <a:noFill/>
            </p:spPr>
            <p:txBody>
              <a:bodyPr wrap="none" rtlCol="0">
                <a:spAutoFit/>
              </a:bodyPr>
              <a:lstStyle/>
              <a:p>
                <a:pPr>
                  <a:buNone/>
                </a:pPr>
                <a:r>
                  <a:rPr lang="en-GB" sz="1100" dirty="0"/>
                  <a:t>   400</a:t>
                </a:r>
              </a:p>
            </p:txBody>
          </p:sp>
          <p:sp>
            <p:nvSpPr>
              <p:cNvPr id="73" name="TextBox 72">
                <a:extLst>
                  <a:ext uri="{FF2B5EF4-FFF2-40B4-BE49-F238E27FC236}">
                    <a16:creationId xmlns:a16="http://schemas.microsoft.com/office/drawing/2014/main" id="{16D45A1E-BDD8-48E6-86B0-C7D07D69190C}"/>
                  </a:ext>
                </a:extLst>
              </p:cNvPr>
              <p:cNvSpPr txBox="1"/>
              <p:nvPr/>
            </p:nvSpPr>
            <p:spPr>
              <a:xfrm>
                <a:off x="7645893" y="5041106"/>
                <a:ext cx="534121" cy="261610"/>
              </a:xfrm>
              <a:prstGeom prst="rect">
                <a:avLst/>
              </a:prstGeom>
              <a:noFill/>
            </p:spPr>
            <p:txBody>
              <a:bodyPr wrap="none" rtlCol="0">
                <a:spAutoFit/>
              </a:bodyPr>
              <a:lstStyle/>
              <a:p>
                <a:pPr>
                  <a:buNone/>
                </a:pPr>
                <a:r>
                  <a:rPr lang="en-GB" sz="1100" dirty="0"/>
                  <a:t>     40</a:t>
                </a:r>
              </a:p>
            </p:txBody>
          </p:sp>
          <p:sp>
            <p:nvSpPr>
              <p:cNvPr id="74" name="TextBox 73">
                <a:extLst>
                  <a:ext uri="{FF2B5EF4-FFF2-40B4-BE49-F238E27FC236}">
                    <a16:creationId xmlns:a16="http://schemas.microsoft.com/office/drawing/2014/main" id="{530709E1-3DCC-4F83-A606-C70582A41F85}"/>
                  </a:ext>
                </a:extLst>
              </p:cNvPr>
              <p:cNvSpPr txBox="1"/>
              <p:nvPr/>
            </p:nvSpPr>
            <p:spPr>
              <a:xfrm>
                <a:off x="7645893" y="5358450"/>
                <a:ext cx="532518" cy="261610"/>
              </a:xfrm>
              <a:prstGeom prst="rect">
                <a:avLst/>
              </a:prstGeom>
              <a:noFill/>
            </p:spPr>
            <p:txBody>
              <a:bodyPr wrap="none" rtlCol="0">
                <a:spAutoFit/>
              </a:bodyPr>
              <a:lstStyle/>
              <a:p>
                <a:pPr>
                  <a:buNone/>
                </a:pPr>
                <a:r>
                  <a:rPr lang="en-GB" sz="1100" dirty="0"/>
                  <a:t>       4</a:t>
                </a:r>
              </a:p>
            </p:txBody>
          </p:sp>
          <p:sp>
            <p:nvSpPr>
              <p:cNvPr id="75" name="TextBox 74">
                <a:extLst>
                  <a:ext uri="{FF2B5EF4-FFF2-40B4-BE49-F238E27FC236}">
                    <a16:creationId xmlns:a16="http://schemas.microsoft.com/office/drawing/2014/main" id="{9C43A616-1E77-49FB-9896-6CA80C53D901}"/>
                  </a:ext>
                </a:extLst>
              </p:cNvPr>
              <p:cNvSpPr txBox="1"/>
              <p:nvPr/>
            </p:nvSpPr>
            <p:spPr>
              <a:xfrm>
                <a:off x="7669041" y="5675794"/>
                <a:ext cx="611065" cy="261610"/>
              </a:xfrm>
              <a:prstGeom prst="rect">
                <a:avLst/>
              </a:prstGeom>
              <a:noFill/>
            </p:spPr>
            <p:txBody>
              <a:bodyPr wrap="none" rtlCol="0">
                <a:spAutoFit/>
              </a:bodyPr>
              <a:lstStyle/>
              <a:p>
                <a:pPr>
                  <a:buNone/>
                </a:pPr>
                <a:r>
                  <a:rPr lang="en-GB" sz="1100" dirty="0"/>
                  <a:t>      0.4</a:t>
                </a:r>
              </a:p>
            </p:txBody>
          </p:sp>
          <p:sp>
            <p:nvSpPr>
              <p:cNvPr id="76" name="TextBox 75">
                <a:extLst>
                  <a:ext uri="{FF2B5EF4-FFF2-40B4-BE49-F238E27FC236}">
                    <a16:creationId xmlns:a16="http://schemas.microsoft.com/office/drawing/2014/main" id="{EB4386DD-8790-4CA7-92D4-F93301E04097}"/>
                  </a:ext>
                </a:extLst>
              </p:cNvPr>
              <p:cNvSpPr txBox="1"/>
              <p:nvPr/>
            </p:nvSpPr>
            <p:spPr>
              <a:xfrm>
                <a:off x="7669041" y="5993139"/>
                <a:ext cx="689612" cy="261610"/>
              </a:xfrm>
              <a:prstGeom prst="rect">
                <a:avLst/>
              </a:prstGeom>
              <a:noFill/>
            </p:spPr>
            <p:txBody>
              <a:bodyPr wrap="none" rtlCol="0">
                <a:spAutoFit/>
              </a:bodyPr>
              <a:lstStyle/>
              <a:p>
                <a:pPr>
                  <a:buNone/>
                </a:pPr>
                <a:r>
                  <a:rPr lang="en-GB" sz="1100" dirty="0"/>
                  <a:t>      0.04</a:t>
                </a:r>
              </a:p>
            </p:txBody>
          </p:sp>
        </p:grpSp>
        <p:grpSp>
          <p:nvGrpSpPr>
            <p:cNvPr id="77" name="Group 76">
              <a:extLst>
                <a:ext uri="{FF2B5EF4-FFF2-40B4-BE49-F238E27FC236}">
                  <a16:creationId xmlns:a16="http://schemas.microsoft.com/office/drawing/2014/main" id="{D879D30C-054D-46FA-A85F-DE6BB54BC887}"/>
                </a:ext>
              </a:extLst>
            </p:cNvPr>
            <p:cNvGrpSpPr/>
            <p:nvPr/>
          </p:nvGrpSpPr>
          <p:grpSpPr>
            <a:xfrm>
              <a:off x="4222995" y="4406418"/>
              <a:ext cx="712760" cy="1848331"/>
              <a:chOff x="7645893" y="4406418"/>
              <a:chExt cx="712760" cy="1848331"/>
            </a:xfrm>
          </p:grpSpPr>
          <p:sp>
            <p:nvSpPr>
              <p:cNvPr id="78" name="TextBox 77">
                <a:extLst>
                  <a:ext uri="{FF2B5EF4-FFF2-40B4-BE49-F238E27FC236}">
                    <a16:creationId xmlns:a16="http://schemas.microsoft.com/office/drawing/2014/main" id="{8B6F9A53-65F0-4A37-BF78-5C48821A132C}"/>
                  </a:ext>
                </a:extLst>
              </p:cNvPr>
              <p:cNvSpPr txBox="1"/>
              <p:nvPr/>
            </p:nvSpPr>
            <p:spPr>
              <a:xfrm>
                <a:off x="7645893" y="4406418"/>
                <a:ext cx="537327" cy="261610"/>
              </a:xfrm>
              <a:prstGeom prst="rect">
                <a:avLst/>
              </a:prstGeom>
              <a:noFill/>
            </p:spPr>
            <p:txBody>
              <a:bodyPr wrap="none" rtlCol="0">
                <a:spAutoFit/>
              </a:bodyPr>
              <a:lstStyle/>
              <a:p>
                <a:pPr>
                  <a:buNone/>
                </a:pPr>
                <a:r>
                  <a:rPr lang="en-GB" sz="1100" dirty="0"/>
                  <a:t>5,000</a:t>
                </a:r>
              </a:p>
            </p:txBody>
          </p:sp>
          <p:sp>
            <p:nvSpPr>
              <p:cNvPr id="79" name="TextBox 78">
                <a:extLst>
                  <a:ext uri="{FF2B5EF4-FFF2-40B4-BE49-F238E27FC236}">
                    <a16:creationId xmlns:a16="http://schemas.microsoft.com/office/drawing/2014/main" id="{8ACC1341-DF25-4D9F-87F0-FC92DC1A959D}"/>
                  </a:ext>
                </a:extLst>
              </p:cNvPr>
              <p:cNvSpPr txBox="1"/>
              <p:nvPr/>
            </p:nvSpPr>
            <p:spPr>
              <a:xfrm>
                <a:off x="7645893" y="4723762"/>
                <a:ext cx="535724" cy="261610"/>
              </a:xfrm>
              <a:prstGeom prst="rect">
                <a:avLst/>
              </a:prstGeom>
              <a:noFill/>
            </p:spPr>
            <p:txBody>
              <a:bodyPr wrap="none" rtlCol="0">
                <a:spAutoFit/>
              </a:bodyPr>
              <a:lstStyle/>
              <a:p>
                <a:pPr>
                  <a:buNone/>
                </a:pPr>
                <a:r>
                  <a:rPr lang="en-GB" sz="1100" dirty="0"/>
                  <a:t>   500</a:t>
                </a:r>
              </a:p>
            </p:txBody>
          </p:sp>
          <p:sp>
            <p:nvSpPr>
              <p:cNvPr id="80" name="TextBox 79">
                <a:extLst>
                  <a:ext uri="{FF2B5EF4-FFF2-40B4-BE49-F238E27FC236}">
                    <a16:creationId xmlns:a16="http://schemas.microsoft.com/office/drawing/2014/main" id="{C7243CE3-D1F4-4552-B740-01D34CF0CC63}"/>
                  </a:ext>
                </a:extLst>
              </p:cNvPr>
              <p:cNvSpPr txBox="1"/>
              <p:nvPr/>
            </p:nvSpPr>
            <p:spPr>
              <a:xfrm>
                <a:off x="7645893" y="5041106"/>
                <a:ext cx="534121" cy="261610"/>
              </a:xfrm>
              <a:prstGeom prst="rect">
                <a:avLst/>
              </a:prstGeom>
              <a:noFill/>
            </p:spPr>
            <p:txBody>
              <a:bodyPr wrap="none" rtlCol="0">
                <a:spAutoFit/>
              </a:bodyPr>
              <a:lstStyle/>
              <a:p>
                <a:pPr>
                  <a:buNone/>
                </a:pPr>
                <a:r>
                  <a:rPr lang="en-GB" sz="1100" dirty="0"/>
                  <a:t>     50</a:t>
                </a:r>
              </a:p>
            </p:txBody>
          </p:sp>
          <p:sp>
            <p:nvSpPr>
              <p:cNvPr id="81" name="TextBox 80">
                <a:extLst>
                  <a:ext uri="{FF2B5EF4-FFF2-40B4-BE49-F238E27FC236}">
                    <a16:creationId xmlns:a16="http://schemas.microsoft.com/office/drawing/2014/main" id="{0BB46C12-754F-4151-BAAF-5F117AA32233}"/>
                  </a:ext>
                </a:extLst>
              </p:cNvPr>
              <p:cNvSpPr txBox="1"/>
              <p:nvPr/>
            </p:nvSpPr>
            <p:spPr>
              <a:xfrm>
                <a:off x="7645893" y="5358450"/>
                <a:ext cx="532518" cy="261610"/>
              </a:xfrm>
              <a:prstGeom prst="rect">
                <a:avLst/>
              </a:prstGeom>
              <a:noFill/>
            </p:spPr>
            <p:txBody>
              <a:bodyPr wrap="none" rtlCol="0">
                <a:spAutoFit/>
              </a:bodyPr>
              <a:lstStyle/>
              <a:p>
                <a:pPr>
                  <a:buNone/>
                </a:pPr>
                <a:r>
                  <a:rPr lang="en-GB" sz="1100" dirty="0"/>
                  <a:t>       5</a:t>
                </a:r>
              </a:p>
            </p:txBody>
          </p:sp>
          <p:sp>
            <p:nvSpPr>
              <p:cNvPr id="82" name="TextBox 81">
                <a:extLst>
                  <a:ext uri="{FF2B5EF4-FFF2-40B4-BE49-F238E27FC236}">
                    <a16:creationId xmlns:a16="http://schemas.microsoft.com/office/drawing/2014/main" id="{3307CDB3-9156-49A6-B826-FC27951DAE78}"/>
                  </a:ext>
                </a:extLst>
              </p:cNvPr>
              <p:cNvSpPr txBox="1"/>
              <p:nvPr/>
            </p:nvSpPr>
            <p:spPr>
              <a:xfrm>
                <a:off x="7669041" y="5675794"/>
                <a:ext cx="611065" cy="261610"/>
              </a:xfrm>
              <a:prstGeom prst="rect">
                <a:avLst/>
              </a:prstGeom>
              <a:noFill/>
            </p:spPr>
            <p:txBody>
              <a:bodyPr wrap="none" rtlCol="0">
                <a:spAutoFit/>
              </a:bodyPr>
              <a:lstStyle/>
              <a:p>
                <a:pPr>
                  <a:buNone/>
                </a:pPr>
                <a:r>
                  <a:rPr lang="en-GB" sz="1100" dirty="0"/>
                  <a:t>      0.5</a:t>
                </a:r>
              </a:p>
            </p:txBody>
          </p:sp>
          <p:sp>
            <p:nvSpPr>
              <p:cNvPr id="83" name="TextBox 82">
                <a:extLst>
                  <a:ext uri="{FF2B5EF4-FFF2-40B4-BE49-F238E27FC236}">
                    <a16:creationId xmlns:a16="http://schemas.microsoft.com/office/drawing/2014/main" id="{19AFC74C-A678-4012-82EC-C0AF8C9F02DA}"/>
                  </a:ext>
                </a:extLst>
              </p:cNvPr>
              <p:cNvSpPr txBox="1"/>
              <p:nvPr/>
            </p:nvSpPr>
            <p:spPr>
              <a:xfrm>
                <a:off x="7669041" y="5993139"/>
                <a:ext cx="689612" cy="261610"/>
              </a:xfrm>
              <a:prstGeom prst="rect">
                <a:avLst/>
              </a:prstGeom>
              <a:noFill/>
            </p:spPr>
            <p:txBody>
              <a:bodyPr wrap="none" rtlCol="0">
                <a:spAutoFit/>
              </a:bodyPr>
              <a:lstStyle/>
              <a:p>
                <a:pPr>
                  <a:buNone/>
                </a:pPr>
                <a:r>
                  <a:rPr lang="en-GB" sz="1100" dirty="0"/>
                  <a:t>      0.05</a:t>
                </a:r>
              </a:p>
            </p:txBody>
          </p:sp>
        </p:grpSp>
        <p:grpSp>
          <p:nvGrpSpPr>
            <p:cNvPr id="84" name="Group 83">
              <a:extLst>
                <a:ext uri="{FF2B5EF4-FFF2-40B4-BE49-F238E27FC236}">
                  <a16:creationId xmlns:a16="http://schemas.microsoft.com/office/drawing/2014/main" id="{CCEFEA76-70D6-4BD4-B7CC-EC55A499D73A}"/>
                </a:ext>
              </a:extLst>
            </p:cNvPr>
            <p:cNvGrpSpPr/>
            <p:nvPr/>
          </p:nvGrpSpPr>
          <p:grpSpPr>
            <a:xfrm>
              <a:off x="4840390" y="4404470"/>
              <a:ext cx="712760" cy="1848331"/>
              <a:chOff x="7645893" y="4406418"/>
              <a:chExt cx="712760" cy="1848331"/>
            </a:xfrm>
          </p:grpSpPr>
          <p:sp>
            <p:nvSpPr>
              <p:cNvPr id="85" name="TextBox 84">
                <a:extLst>
                  <a:ext uri="{FF2B5EF4-FFF2-40B4-BE49-F238E27FC236}">
                    <a16:creationId xmlns:a16="http://schemas.microsoft.com/office/drawing/2014/main" id="{E4998150-A854-4D5D-A35E-F8E0DD54168D}"/>
                  </a:ext>
                </a:extLst>
              </p:cNvPr>
              <p:cNvSpPr txBox="1"/>
              <p:nvPr/>
            </p:nvSpPr>
            <p:spPr>
              <a:xfrm>
                <a:off x="7645893" y="4406418"/>
                <a:ext cx="537327" cy="261610"/>
              </a:xfrm>
              <a:prstGeom prst="rect">
                <a:avLst/>
              </a:prstGeom>
              <a:noFill/>
            </p:spPr>
            <p:txBody>
              <a:bodyPr wrap="none" rtlCol="0">
                <a:spAutoFit/>
              </a:bodyPr>
              <a:lstStyle/>
              <a:p>
                <a:pPr>
                  <a:buNone/>
                </a:pPr>
                <a:r>
                  <a:rPr lang="en-GB" sz="1100" dirty="0"/>
                  <a:t>6,000</a:t>
                </a:r>
              </a:p>
            </p:txBody>
          </p:sp>
          <p:sp>
            <p:nvSpPr>
              <p:cNvPr id="86" name="TextBox 85">
                <a:extLst>
                  <a:ext uri="{FF2B5EF4-FFF2-40B4-BE49-F238E27FC236}">
                    <a16:creationId xmlns:a16="http://schemas.microsoft.com/office/drawing/2014/main" id="{3785EB78-341E-456C-98E3-E174149882C6}"/>
                  </a:ext>
                </a:extLst>
              </p:cNvPr>
              <p:cNvSpPr txBox="1"/>
              <p:nvPr/>
            </p:nvSpPr>
            <p:spPr>
              <a:xfrm>
                <a:off x="7645893" y="4723762"/>
                <a:ext cx="497252" cy="261610"/>
              </a:xfrm>
              <a:prstGeom prst="rect">
                <a:avLst/>
              </a:prstGeom>
              <a:noFill/>
            </p:spPr>
            <p:txBody>
              <a:bodyPr wrap="none" rtlCol="0">
                <a:spAutoFit/>
              </a:bodyPr>
              <a:lstStyle/>
              <a:p>
                <a:pPr>
                  <a:buNone/>
                </a:pPr>
                <a:r>
                  <a:rPr lang="en-GB" sz="1100" dirty="0"/>
                  <a:t>  600</a:t>
                </a:r>
              </a:p>
            </p:txBody>
          </p:sp>
          <p:sp>
            <p:nvSpPr>
              <p:cNvPr id="87" name="TextBox 86">
                <a:extLst>
                  <a:ext uri="{FF2B5EF4-FFF2-40B4-BE49-F238E27FC236}">
                    <a16:creationId xmlns:a16="http://schemas.microsoft.com/office/drawing/2014/main" id="{E21C5ADF-4B8D-4AF5-860D-3738383E21AC}"/>
                  </a:ext>
                </a:extLst>
              </p:cNvPr>
              <p:cNvSpPr txBox="1"/>
              <p:nvPr/>
            </p:nvSpPr>
            <p:spPr>
              <a:xfrm>
                <a:off x="7645893" y="5041106"/>
                <a:ext cx="534121" cy="261610"/>
              </a:xfrm>
              <a:prstGeom prst="rect">
                <a:avLst/>
              </a:prstGeom>
              <a:noFill/>
            </p:spPr>
            <p:txBody>
              <a:bodyPr wrap="none" rtlCol="0">
                <a:spAutoFit/>
              </a:bodyPr>
              <a:lstStyle/>
              <a:p>
                <a:pPr>
                  <a:buNone/>
                </a:pPr>
                <a:r>
                  <a:rPr lang="en-GB" sz="1100" dirty="0"/>
                  <a:t>     60</a:t>
                </a:r>
              </a:p>
            </p:txBody>
          </p:sp>
          <p:sp>
            <p:nvSpPr>
              <p:cNvPr id="88" name="TextBox 87">
                <a:extLst>
                  <a:ext uri="{FF2B5EF4-FFF2-40B4-BE49-F238E27FC236}">
                    <a16:creationId xmlns:a16="http://schemas.microsoft.com/office/drawing/2014/main" id="{75659567-4C4B-489F-86B6-0AD82F13C9FE}"/>
                  </a:ext>
                </a:extLst>
              </p:cNvPr>
              <p:cNvSpPr txBox="1"/>
              <p:nvPr/>
            </p:nvSpPr>
            <p:spPr>
              <a:xfrm>
                <a:off x="7645893" y="5358450"/>
                <a:ext cx="532518" cy="261610"/>
              </a:xfrm>
              <a:prstGeom prst="rect">
                <a:avLst/>
              </a:prstGeom>
              <a:noFill/>
            </p:spPr>
            <p:txBody>
              <a:bodyPr wrap="none" rtlCol="0">
                <a:spAutoFit/>
              </a:bodyPr>
              <a:lstStyle/>
              <a:p>
                <a:pPr>
                  <a:buNone/>
                </a:pPr>
                <a:r>
                  <a:rPr lang="en-GB" sz="1100" dirty="0"/>
                  <a:t>       6</a:t>
                </a:r>
              </a:p>
            </p:txBody>
          </p:sp>
          <p:sp>
            <p:nvSpPr>
              <p:cNvPr id="89" name="TextBox 88">
                <a:extLst>
                  <a:ext uri="{FF2B5EF4-FFF2-40B4-BE49-F238E27FC236}">
                    <a16:creationId xmlns:a16="http://schemas.microsoft.com/office/drawing/2014/main" id="{D34E2A70-C68E-4CF0-BFB4-5CC5436F80AC}"/>
                  </a:ext>
                </a:extLst>
              </p:cNvPr>
              <p:cNvSpPr txBox="1"/>
              <p:nvPr/>
            </p:nvSpPr>
            <p:spPr>
              <a:xfrm>
                <a:off x="7669041" y="5675794"/>
                <a:ext cx="611065" cy="261610"/>
              </a:xfrm>
              <a:prstGeom prst="rect">
                <a:avLst/>
              </a:prstGeom>
              <a:noFill/>
            </p:spPr>
            <p:txBody>
              <a:bodyPr wrap="none" rtlCol="0">
                <a:spAutoFit/>
              </a:bodyPr>
              <a:lstStyle/>
              <a:p>
                <a:pPr>
                  <a:buNone/>
                </a:pPr>
                <a:r>
                  <a:rPr lang="en-GB" sz="1100" dirty="0"/>
                  <a:t>      0.6</a:t>
                </a:r>
              </a:p>
            </p:txBody>
          </p:sp>
          <p:sp>
            <p:nvSpPr>
              <p:cNvPr id="90" name="TextBox 89">
                <a:extLst>
                  <a:ext uri="{FF2B5EF4-FFF2-40B4-BE49-F238E27FC236}">
                    <a16:creationId xmlns:a16="http://schemas.microsoft.com/office/drawing/2014/main" id="{5FCDCAB4-6A76-40B1-B046-F4854E5FF131}"/>
                  </a:ext>
                </a:extLst>
              </p:cNvPr>
              <p:cNvSpPr txBox="1"/>
              <p:nvPr/>
            </p:nvSpPr>
            <p:spPr>
              <a:xfrm>
                <a:off x="7669041" y="5993139"/>
                <a:ext cx="689612" cy="261610"/>
              </a:xfrm>
              <a:prstGeom prst="rect">
                <a:avLst/>
              </a:prstGeom>
              <a:noFill/>
            </p:spPr>
            <p:txBody>
              <a:bodyPr wrap="none" rtlCol="0">
                <a:spAutoFit/>
              </a:bodyPr>
              <a:lstStyle/>
              <a:p>
                <a:pPr>
                  <a:buNone/>
                </a:pPr>
                <a:r>
                  <a:rPr lang="en-GB" sz="1100" dirty="0"/>
                  <a:t>      0.06</a:t>
                </a:r>
              </a:p>
            </p:txBody>
          </p:sp>
        </p:grpSp>
        <p:grpSp>
          <p:nvGrpSpPr>
            <p:cNvPr id="91" name="Group 90">
              <a:extLst>
                <a:ext uri="{FF2B5EF4-FFF2-40B4-BE49-F238E27FC236}">
                  <a16:creationId xmlns:a16="http://schemas.microsoft.com/office/drawing/2014/main" id="{28C7FBBF-548E-4774-A558-168182813F56}"/>
                </a:ext>
              </a:extLst>
            </p:cNvPr>
            <p:cNvGrpSpPr/>
            <p:nvPr/>
          </p:nvGrpSpPr>
          <p:grpSpPr>
            <a:xfrm>
              <a:off x="5457785" y="4404470"/>
              <a:ext cx="712760" cy="1848331"/>
              <a:chOff x="7645893" y="4406418"/>
              <a:chExt cx="712760" cy="1848331"/>
            </a:xfrm>
          </p:grpSpPr>
          <p:sp>
            <p:nvSpPr>
              <p:cNvPr id="92" name="TextBox 91">
                <a:extLst>
                  <a:ext uri="{FF2B5EF4-FFF2-40B4-BE49-F238E27FC236}">
                    <a16:creationId xmlns:a16="http://schemas.microsoft.com/office/drawing/2014/main" id="{350439D7-42BA-408D-B48A-FA931F6CD81C}"/>
                  </a:ext>
                </a:extLst>
              </p:cNvPr>
              <p:cNvSpPr txBox="1"/>
              <p:nvPr/>
            </p:nvSpPr>
            <p:spPr>
              <a:xfrm>
                <a:off x="7645893" y="4406418"/>
                <a:ext cx="537327" cy="261610"/>
              </a:xfrm>
              <a:prstGeom prst="rect">
                <a:avLst/>
              </a:prstGeom>
              <a:noFill/>
            </p:spPr>
            <p:txBody>
              <a:bodyPr wrap="none" rtlCol="0">
                <a:spAutoFit/>
              </a:bodyPr>
              <a:lstStyle/>
              <a:p>
                <a:pPr>
                  <a:buNone/>
                </a:pPr>
                <a:r>
                  <a:rPr lang="en-GB" sz="1100" dirty="0"/>
                  <a:t>7,000</a:t>
                </a:r>
              </a:p>
            </p:txBody>
          </p:sp>
          <p:sp>
            <p:nvSpPr>
              <p:cNvPr id="93" name="TextBox 92">
                <a:extLst>
                  <a:ext uri="{FF2B5EF4-FFF2-40B4-BE49-F238E27FC236}">
                    <a16:creationId xmlns:a16="http://schemas.microsoft.com/office/drawing/2014/main" id="{3B593A60-BE4B-43A7-BAB8-779D09628D13}"/>
                  </a:ext>
                </a:extLst>
              </p:cNvPr>
              <p:cNvSpPr txBox="1"/>
              <p:nvPr/>
            </p:nvSpPr>
            <p:spPr>
              <a:xfrm>
                <a:off x="7645893" y="4723762"/>
                <a:ext cx="535724" cy="261610"/>
              </a:xfrm>
              <a:prstGeom prst="rect">
                <a:avLst/>
              </a:prstGeom>
              <a:noFill/>
            </p:spPr>
            <p:txBody>
              <a:bodyPr wrap="none" rtlCol="0">
                <a:spAutoFit/>
              </a:bodyPr>
              <a:lstStyle/>
              <a:p>
                <a:pPr>
                  <a:buNone/>
                </a:pPr>
                <a:r>
                  <a:rPr lang="en-GB" sz="1100" dirty="0"/>
                  <a:t>   700</a:t>
                </a:r>
              </a:p>
            </p:txBody>
          </p:sp>
          <p:sp>
            <p:nvSpPr>
              <p:cNvPr id="94" name="TextBox 93">
                <a:extLst>
                  <a:ext uri="{FF2B5EF4-FFF2-40B4-BE49-F238E27FC236}">
                    <a16:creationId xmlns:a16="http://schemas.microsoft.com/office/drawing/2014/main" id="{1EB56946-140B-4F18-9F62-97A1D1E9A34D}"/>
                  </a:ext>
                </a:extLst>
              </p:cNvPr>
              <p:cNvSpPr txBox="1"/>
              <p:nvPr/>
            </p:nvSpPr>
            <p:spPr>
              <a:xfrm>
                <a:off x="7645893" y="5041106"/>
                <a:ext cx="534121" cy="261610"/>
              </a:xfrm>
              <a:prstGeom prst="rect">
                <a:avLst/>
              </a:prstGeom>
              <a:noFill/>
            </p:spPr>
            <p:txBody>
              <a:bodyPr wrap="none" rtlCol="0">
                <a:spAutoFit/>
              </a:bodyPr>
              <a:lstStyle/>
              <a:p>
                <a:pPr>
                  <a:buNone/>
                </a:pPr>
                <a:r>
                  <a:rPr lang="en-GB" sz="1100" dirty="0"/>
                  <a:t>     70</a:t>
                </a:r>
              </a:p>
            </p:txBody>
          </p:sp>
          <p:sp>
            <p:nvSpPr>
              <p:cNvPr id="95" name="TextBox 94">
                <a:extLst>
                  <a:ext uri="{FF2B5EF4-FFF2-40B4-BE49-F238E27FC236}">
                    <a16:creationId xmlns:a16="http://schemas.microsoft.com/office/drawing/2014/main" id="{0D11CC62-1678-4C1B-92EA-A782AE2A48DA}"/>
                  </a:ext>
                </a:extLst>
              </p:cNvPr>
              <p:cNvSpPr txBox="1"/>
              <p:nvPr/>
            </p:nvSpPr>
            <p:spPr>
              <a:xfrm>
                <a:off x="7645893" y="5358450"/>
                <a:ext cx="532518" cy="261610"/>
              </a:xfrm>
              <a:prstGeom prst="rect">
                <a:avLst/>
              </a:prstGeom>
              <a:noFill/>
            </p:spPr>
            <p:txBody>
              <a:bodyPr wrap="none" rtlCol="0">
                <a:spAutoFit/>
              </a:bodyPr>
              <a:lstStyle/>
              <a:p>
                <a:pPr>
                  <a:buNone/>
                </a:pPr>
                <a:r>
                  <a:rPr lang="en-GB" sz="1100" dirty="0"/>
                  <a:t>       7</a:t>
                </a:r>
              </a:p>
            </p:txBody>
          </p:sp>
          <p:sp>
            <p:nvSpPr>
              <p:cNvPr id="96" name="TextBox 95">
                <a:extLst>
                  <a:ext uri="{FF2B5EF4-FFF2-40B4-BE49-F238E27FC236}">
                    <a16:creationId xmlns:a16="http://schemas.microsoft.com/office/drawing/2014/main" id="{631BED58-F55F-4EB3-854A-686B726413F4}"/>
                  </a:ext>
                </a:extLst>
              </p:cNvPr>
              <p:cNvSpPr txBox="1"/>
              <p:nvPr/>
            </p:nvSpPr>
            <p:spPr>
              <a:xfrm>
                <a:off x="7669041" y="5675794"/>
                <a:ext cx="611065" cy="261610"/>
              </a:xfrm>
              <a:prstGeom prst="rect">
                <a:avLst/>
              </a:prstGeom>
              <a:noFill/>
            </p:spPr>
            <p:txBody>
              <a:bodyPr wrap="none" rtlCol="0">
                <a:spAutoFit/>
              </a:bodyPr>
              <a:lstStyle/>
              <a:p>
                <a:pPr>
                  <a:buNone/>
                </a:pPr>
                <a:r>
                  <a:rPr lang="en-GB" sz="1100" dirty="0"/>
                  <a:t>      0.7</a:t>
                </a:r>
              </a:p>
            </p:txBody>
          </p:sp>
          <p:sp>
            <p:nvSpPr>
              <p:cNvPr id="97" name="TextBox 96">
                <a:extLst>
                  <a:ext uri="{FF2B5EF4-FFF2-40B4-BE49-F238E27FC236}">
                    <a16:creationId xmlns:a16="http://schemas.microsoft.com/office/drawing/2014/main" id="{F3352EA3-16E4-456E-B6BF-420559B79233}"/>
                  </a:ext>
                </a:extLst>
              </p:cNvPr>
              <p:cNvSpPr txBox="1"/>
              <p:nvPr/>
            </p:nvSpPr>
            <p:spPr>
              <a:xfrm>
                <a:off x="7669041" y="5993139"/>
                <a:ext cx="689612" cy="261610"/>
              </a:xfrm>
              <a:prstGeom prst="rect">
                <a:avLst/>
              </a:prstGeom>
              <a:noFill/>
            </p:spPr>
            <p:txBody>
              <a:bodyPr wrap="none" rtlCol="0">
                <a:spAutoFit/>
              </a:bodyPr>
              <a:lstStyle/>
              <a:p>
                <a:pPr>
                  <a:buNone/>
                </a:pPr>
                <a:r>
                  <a:rPr lang="en-GB" sz="1100" dirty="0"/>
                  <a:t>      0.07</a:t>
                </a:r>
              </a:p>
            </p:txBody>
          </p:sp>
        </p:grpSp>
        <p:grpSp>
          <p:nvGrpSpPr>
            <p:cNvPr id="98" name="Group 97">
              <a:extLst>
                <a:ext uri="{FF2B5EF4-FFF2-40B4-BE49-F238E27FC236}">
                  <a16:creationId xmlns:a16="http://schemas.microsoft.com/office/drawing/2014/main" id="{2B4CC488-8BE8-4F66-A40B-9B72B9BDCD30}"/>
                </a:ext>
              </a:extLst>
            </p:cNvPr>
            <p:cNvGrpSpPr/>
            <p:nvPr/>
          </p:nvGrpSpPr>
          <p:grpSpPr>
            <a:xfrm>
              <a:off x="6075180" y="4406418"/>
              <a:ext cx="712760" cy="1848331"/>
              <a:chOff x="7645893" y="4406418"/>
              <a:chExt cx="712760" cy="1848331"/>
            </a:xfrm>
          </p:grpSpPr>
          <p:sp>
            <p:nvSpPr>
              <p:cNvPr id="99" name="TextBox 98">
                <a:extLst>
                  <a:ext uri="{FF2B5EF4-FFF2-40B4-BE49-F238E27FC236}">
                    <a16:creationId xmlns:a16="http://schemas.microsoft.com/office/drawing/2014/main" id="{40807F67-C9F1-4D4E-B93F-8D0715B8E0FC}"/>
                  </a:ext>
                </a:extLst>
              </p:cNvPr>
              <p:cNvSpPr txBox="1"/>
              <p:nvPr/>
            </p:nvSpPr>
            <p:spPr>
              <a:xfrm>
                <a:off x="7645893" y="4406418"/>
                <a:ext cx="537327" cy="261610"/>
              </a:xfrm>
              <a:prstGeom prst="rect">
                <a:avLst/>
              </a:prstGeom>
              <a:noFill/>
            </p:spPr>
            <p:txBody>
              <a:bodyPr wrap="none" rtlCol="0">
                <a:spAutoFit/>
              </a:bodyPr>
              <a:lstStyle/>
              <a:p>
                <a:pPr>
                  <a:buNone/>
                </a:pPr>
                <a:r>
                  <a:rPr lang="en-GB" sz="1100" dirty="0"/>
                  <a:t>8,000</a:t>
                </a:r>
              </a:p>
            </p:txBody>
          </p:sp>
          <p:sp>
            <p:nvSpPr>
              <p:cNvPr id="100" name="TextBox 99">
                <a:extLst>
                  <a:ext uri="{FF2B5EF4-FFF2-40B4-BE49-F238E27FC236}">
                    <a16:creationId xmlns:a16="http://schemas.microsoft.com/office/drawing/2014/main" id="{DAA7C74C-BEEF-4574-9362-1F033DA2FA59}"/>
                  </a:ext>
                </a:extLst>
              </p:cNvPr>
              <p:cNvSpPr txBox="1"/>
              <p:nvPr/>
            </p:nvSpPr>
            <p:spPr>
              <a:xfrm>
                <a:off x="7645893" y="4723762"/>
                <a:ext cx="535724" cy="261610"/>
              </a:xfrm>
              <a:prstGeom prst="rect">
                <a:avLst/>
              </a:prstGeom>
              <a:noFill/>
            </p:spPr>
            <p:txBody>
              <a:bodyPr wrap="none" rtlCol="0">
                <a:spAutoFit/>
              </a:bodyPr>
              <a:lstStyle/>
              <a:p>
                <a:pPr>
                  <a:buNone/>
                </a:pPr>
                <a:r>
                  <a:rPr lang="en-GB" sz="1100" dirty="0"/>
                  <a:t>   800</a:t>
                </a:r>
              </a:p>
            </p:txBody>
          </p:sp>
          <p:sp>
            <p:nvSpPr>
              <p:cNvPr id="101" name="TextBox 100">
                <a:extLst>
                  <a:ext uri="{FF2B5EF4-FFF2-40B4-BE49-F238E27FC236}">
                    <a16:creationId xmlns:a16="http://schemas.microsoft.com/office/drawing/2014/main" id="{B311131A-5344-47DC-BDBD-5320233C1335}"/>
                  </a:ext>
                </a:extLst>
              </p:cNvPr>
              <p:cNvSpPr txBox="1"/>
              <p:nvPr/>
            </p:nvSpPr>
            <p:spPr>
              <a:xfrm>
                <a:off x="7645893" y="5041106"/>
                <a:ext cx="534121" cy="261610"/>
              </a:xfrm>
              <a:prstGeom prst="rect">
                <a:avLst/>
              </a:prstGeom>
              <a:noFill/>
            </p:spPr>
            <p:txBody>
              <a:bodyPr wrap="none" rtlCol="0">
                <a:spAutoFit/>
              </a:bodyPr>
              <a:lstStyle/>
              <a:p>
                <a:pPr>
                  <a:buNone/>
                </a:pPr>
                <a:r>
                  <a:rPr lang="en-GB" sz="1100" dirty="0"/>
                  <a:t>     80</a:t>
                </a:r>
              </a:p>
            </p:txBody>
          </p:sp>
          <p:sp>
            <p:nvSpPr>
              <p:cNvPr id="102" name="TextBox 101">
                <a:extLst>
                  <a:ext uri="{FF2B5EF4-FFF2-40B4-BE49-F238E27FC236}">
                    <a16:creationId xmlns:a16="http://schemas.microsoft.com/office/drawing/2014/main" id="{653A8F99-4758-4EEC-BF16-1BE13896791C}"/>
                  </a:ext>
                </a:extLst>
              </p:cNvPr>
              <p:cNvSpPr txBox="1"/>
              <p:nvPr/>
            </p:nvSpPr>
            <p:spPr>
              <a:xfrm>
                <a:off x="7645893" y="5358450"/>
                <a:ext cx="532518" cy="261610"/>
              </a:xfrm>
              <a:prstGeom prst="rect">
                <a:avLst/>
              </a:prstGeom>
              <a:noFill/>
            </p:spPr>
            <p:txBody>
              <a:bodyPr wrap="none" rtlCol="0">
                <a:spAutoFit/>
              </a:bodyPr>
              <a:lstStyle/>
              <a:p>
                <a:pPr>
                  <a:buNone/>
                </a:pPr>
                <a:r>
                  <a:rPr lang="en-GB" sz="1100" dirty="0"/>
                  <a:t>       8</a:t>
                </a:r>
              </a:p>
            </p:txBody>
          </p:sp>
          <p:sp>
            <p:nvSpPr>
              <p:cNvPr id="103" name="TextBox 102">
                <a:extLst>
                  <a:ext uri="{FF2B5EF4-FFF2-40B4-BE49-F238E27FC236}">
                    <a16:creationId xmlns:a16="http://schemas.microsoft.com/office/drawing/2014/main" id="{A450A880-C67D-442C-ADF4-9996CC4B63FD}"/>
                  </a:ext>
                </a:extLst>
              </p:cNvPr>
              <p:cNvSpPr txBox="1"/>
              <p:nvPr/>
            </p:nvSpPr>
            <p:spPr>
              <a:xfrm>
                <a:off x="7669041" y="5675794"/>
                <a:ext cx="611065" cy="261610"/>
              </a:xfrm>
              <a:prstGeom prst="rect">
                <a:avLst/>
              </a:prstGeom>
              <a:noFill/>
            </p:spPr>
            <p:txBody>
              <a:bodyPr wrap="none" rtlCol="0">
                <a:spAutoFit/>
              </a:bodyPr>
              <a:lstStyle/>
              <a:p>
                <a:pPr>
                  <a:buNone/>
                </a:pPr>
                <a:r>
                  <a:rPr lang="en-GB" sz="1100" dirty="0"/>
                  <a:t>      0.8</a:t>
                </a:r>
              </a:p>
            </p:txBody>
          </p:sp>
          <p:sp>
            <p:nvSpPr>
              <p:cNvPr id="104" name="TextBox 103">
                <a:extLst>
                  <a:ext uri="{FF2B5EF4-FFF2-40B4-BE49-F238E27FC236}">
                    <a16:creationId xmlns:a16="http://schemas.microsoft.com/office/drawing/2014/main" id="{3DB16EEF-5E9C-474A-A462-4B3919F7B2B1}"/>
                  </a:ext>
                </a:extLst>
              </p:cNvPr>
              <p:cNvSpPr txBox="1"/>
              <p:nvPr/>
            </p:nvSpPr>
            <p:spPr>
              <a:xfrm>
                <a:off x="7669041" y="5993139"/>
                <a:ext cx="689612" cy="261610"/>
              </a:xfrm>
              <a:prstGeom prst="rect">
                <a:avLst/>
              </a:prstGeom>
              <a:noFill/>
            </p:spPr>
            <p:txBody>
              <a:bodyPr wrap="none" rtlCol="0">
                <a:spAutoFit/>
              </a:bodyPr>
              <a:lstStyle/>
              <a:p>
                <a:pPr>
                  <a:buNone/>
                </a:pPr>
                <a:r>
                  <a:rPr lang="en-GB" sz="1100" dirty="0"/>
                  <a:t>      0.08</a:t>
                </a:r>
              </a:p>
            </p:txBody>
          </p:sp>
        </p:grpSp>
        <p:grpSp>
          <p:nvGrpSpPr>
            <p:cNvPr id="105" name="Group 104">
              <a:extLst>
                <a:ext uri="{FF2B5EF4-FFF2-40B4-BE49-F238E27FC236}">
                  <a16:creationId xmlns:a16="http://schemas.microsoft.com/office/drawing/2014/main" id="{FB753942-28C7-485D-B86F-98297BC1F804}"/>
                </a:ext>
              </a:extLst>
            </p:cNvPr>
            <p:cNvGrpSpPr/>
            <p:nvPr/>
          </p:nvGrpSpPr>
          <p:grpSpPr>
            <a:xfrm>
              <a:off x="6692576" y="4404470"/>
              <a:ext cx="712760" cy="1848331"/>
              <a:chOff x="7645893" y="4406418"/>
              <a:chExt cx="712760" cy="1848331"/>
            </a:xfrm>
          </p:grpSpPr>
          <p:sp>
            <p:nvSpPr>
              <p:cNvPr id="106" name="TextBox 105">
                <a:extLst>
                  <a:ext uri="{FF2B5EF4-FFF2-40B4-BE49-F238E27FC236}">
                    <a16:creationId xmlns:a16="http://schemas.microsoft.com/office/drawing/2014/main" id="{AE31708F-E12F-43B3-B94D-AD0DF926D5B4}"/>
                  </a:ext>
                </a:extLst>
              </p:cNvPr>
              <p:cNvSpPr txBox="1"/>
              <p:nvPr/>
            </p:nvSpPr>
            <p:spPr>
              <a:xfrm>
                <a:off x="7645893" y="4406418"/>
                <a:ext cx="537327" cy="261610"/>
              </a:xfrm>
              <a:prstGeom prst="rect">
                <a:avLst/>
              </a:prstGeom>
              <a:noFill/>
            </p:spPr>
            <p:txBody>
              <a:bodyPr wrap="none" rtlCol="0">
                <a:spAutoFit/>
              </a:bodyPr>
              <a:lstStyle/>
              <a:p>
                <a:pPr>
                  <a:buNone/>
                </a:pPr>
                <a:r>
                  <a:rPr lang="en-GB" sz="1100" dirty="0"/>
                  <a:t>9,000</a:t>
                </a:r>
              </a:p>
            </p:txBody>
          </p:sp>
          <p:sp>
            <p:nvSpPr>
              <p:cNvPr id="107" name="TextBox 106">
                <a:extLst>
                  <a:ext uri="{FF2B5EF4-FFF2-40B4-BE49-F238E27FC236}">
                    <a16:creationId xmlns:a16="http://schemas.microsoft.com/office/drawing/2014/main" id="{78AAA7C4-910B-4FCE-B9AE-84F9462E2F80}"/>
                  </a:ext>
                </a:extLst>
              </p:cNvPr>
              <p:cNvSpPr txBox="1"/>
              <p:nvPr/>
            </p:nvSpPr>
            <p:spPr>
              <a:xfrm>
                <a:off x="7645893" y="4723762"/>
                <a:ext cx="535724" cy="261610"/>
              </a:xfrm>
              <a:prstGeom prst="rect">
                <a:avLst/>
              </a:prstGeom>
              <a:noFill/>
            </p:spPr>
            <p:txBody>
              <a:bodyPr wrap="none" rtlCol="0">
                <a:spAutoFit/>
              </a:bodyPr>
              <a:lstStyle/>
              <a:p>
                <a:pPr>
                  <a:buNone/>
                </a:pPr>
                <a:r>
                  <a:rPr lang="en-GB" sz="1100" dirty="0"/>
                  <a:t>   900</a:t>
                </a:r>
              </a:p>
            </p:txBody>
          </p:sp>
          <p:sp>
            <p:nvSpPr>
              <p:cNvPr id="108" name="TextBox 107">
                <a:extLst>
                  <a:ext uri="{FF2B5EF4-FFF2-40B4-BE49-F238E27FC236}">
                    <a16:creationId xmlns:a16="http://schemas.microsoft.com/office/drawing/2014/main" id="{CD895A14-1960-4228-A853-51B81354F443}"/>
                  </a:ext>
                </a:extLst>
              </p:cNvPr>
              <p:cNvSpPr txBox="1"/>
              <p:nvPr/>
            </p:nvSpPr>
            <p:spPr>
              <a:xfrm>
                <a:off x="7645893" y="5041106"/>
                <a:ext cx="534121" cy="261610"/>
              </a:xfrm>
              <a:prstGeom prst="rect">
                <a:avLst/>
              </a:prstGeom>
              <a:noFill/>
            </p:spPr>
            <p:txBody>
              <a:bodyPr wrap="none" rtlCol="0">
                <a:spAutoFit/>
              </a:bodyPr>
              <a:lstStyle/>
              <a:p>
                <a:pPr>
                  <a:buNone/>
                </a:pPr>
                <a:r>
                  <a:rPr lang="en-GB" sz="1100" dirty="0"/>
                  <a:t>     90</a:t>
                </a:r>
              </a:p>
            </p:txBody>
          </p:sp>
          <p:sp>
            <p:nvSpPr>
              <p:cNvPr id="109" name="TextBox 108">
                <a:extLst>
                  <a:ext uri="{FF2B5EF4-FFF2-40B4-BE49-F238E27FC236}">
                    <a16:creationId xmlns:a16="http://schemas.microsoft.com/office/drawing/2014/main" id="{8C21D30E-5248-47E3-BC89-E499D82442D3}"/>
                  </a:ext>
                </a:extLst>
              </p:cNvPr>
              <p:cNvSpPr txBox="1"/>
              <p:nvPr/>
            </p:nvSpPr>
            <p:spPr>
              <a:xfrm>
                <a:off x="7645893" y="5358450"/>
                <a:ext cx="532518" cy="261610"/>
              </a:xfrm>
              <a:prstGeom prst="rect">
                <a:avLst/>
              </a:prstGeom>
              <a:noFill/>
            </p:spPr>
            <p:txBody>
              <a:bodyPr wrap="none" rtlCol="0">
                <a:spAutoFit/>
              </a:bodyPr>
              <a:lstStyle/>
              <a:p>
                <a:pPr>
                  <a:buNone/>
                </a:pPr>
                <a:r>
                  <a:rPr lang="en-GB" sz="1100" dirty="0"/>
                  <a:t>       9</a:t>
                </a:r>
              </a:p>
            </p:txBody>
          </p:sp>
          <p:sp>
            <p:nvSpPr>
              <p:cNvPr id="110" name="TextBox 109">
                <a:extLst>
                  <a:ext uri="{FF2B5EF4-FFF2-40B4-BE49-F238E27FC236}">
                    <a16:creationId xmlns:a16="http://schemas.microsoft.com/office/drawing/2014/main" id="{9FC12796-ED8A-4EA1-8735-3AB60AD25A37}"/>
                  </a:ext>
                </a:extLst>
              </p:cNvPr>
              <p:cNvSpPr txBox="1"/>
              <p:nvPr/>
            </p:nvSpPr>
            <p:spPr>
              <a:xfrm>
                <a:off x="7669041" y="5675794"/>
                <a:ext cx="611065" cy="261610"/>
              </a:xfrm>
              <a:prstGeom prst="rect">
                <a:avLst/>
              </a:prstGeom>
              <a:noFill/>
            </p:spPr>
            <p:txBody>
              <a:bodyPr wrap="none" rtlCol="0">
                <a:spAutoFit/>
              </a:bodyPr>
              <a:lstStyle/>
              <a:p>
                <a:pPr>
                  <a:buNone/>
                </a:pPr>
                <a:r>
                  <a:rPr lang="en-GB" sz="1100" dirty="0"/>
                  <a:t>      0.9</a:t>
                </a:r>
              </a:p>
            </p:txBody>
          </p:sp>
          <p:sp>
            <p:nvSpPr>
              <p:cNvPr id="111" name="TextBox 110">
                <a:extLst>
                  <a:ext uri="{FF2B5EF4-FFF2-40B4-BE49-F238E27FC236}">
                    <a16:creationId xmlns:a16="http://schemas.microsoft.com/office/drawing/2014/main" id="{91902BAF-0A3B-4AAE-A57B-331B2F53FCAF}"/>
                  </a:ext>
                </a:extLst>
              </p:cNvPr>
              <p:cNvSpPr txBox="1"/>
              <p:nvPr/>
            </p:nvSpPr>
            <p:spPr>
              <a:xfrm>
                <a:off x="7669041" y="5993139"/>
                <a:ext cx="689612" cy="261610"/>
              </a:xfrm>
              <a:prstGeom prst="rect">
                <a:avLst/>
              </a:prstGeom>
              <a:noFill/>
            </p:spPr>
            <p:txBody>
              <a:bodyPr wrap="none" rtlCol="0">
                <a:spAutoFit/>
              </a:bodyPr>
              <a:lstStyle/>
              <a:p>
                <a:pPr>
                  <a:buNone/>
                </a:pPr>
                <a:r>
                  <a:rPr lang="en-GB" sz="1100" dirty="0"/>
                  <a:t>      0.09</a:t>
                </a:r>
              </a:p>
            </p:txBody>
          </p:sp>
        </p:grpSp>
      </p:grpSp>
      <p:sp>
        <p:nvSpPr>
          <p:cNvPr id="14" name="Content Placeholder 2">
            <a:extLst>
              <a:ext uri="{FF2B5EF4-FFF2-40B4-BE49-F238E27FC236}">
                <a16:creationId xmlns:a16="http://schemas.microsoft.com/office/drawing/2014/main" id="{75BD1051-F3BD-440D-B3F5-D61B79097573}"/>
              </a:ext>
            </a:extLst>
          </p:cNvPr>
          <p:cNvSpPr txBox="1">
            <a:spLocks/>
          </p:cNvSpPr>
          <p:nvPr/>
        </p:nvSpPr>
        <p:spPr>
          <a:xfrm>
            <a:off x="7947134" y="1571930"/>
            <a:ext cx="3883200" cy="501174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number has been represented using place value counters?</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How do the place value counters and sections of the </a:t>
            </a:r>
            <a:r>
              <a:rPr lang="en-GB" sz="2000" dirty="0" err="1">
                <a:latin typeface="Arial" panose="020B0604020202020204" pitchFamily="34" charset="0"/>
                <a:cs typeface="Arial" panose="020B0604020202020204" pitchFamily="34" charset="0"/>
              </a:rPr>
              <a:t>Gattegno</a:t>
            </a:r>
            <a:r>
              <a:rPr lang="en-GB" sz="2000" dirty="0">
                <a:latin typeface="Arial" panose="020B0604020202020204" pitchFamily="34" charset="0"/>
                <a:cs typeface="Arial" panose="020B0604020202020204" pitchFamily="34" charset="0"/>
              </a:rPr>
              <a:t> chart that are highlighted match?</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How many tenths and hundredths are found in this number?</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Repeat with other combinations of counters.</a:t>
            </a:r>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custDataLst>
      <p:tags r:id="rId1"/>
    </p:custDataLst>
    <p:extLst>
      <p:ext uri="{BB962C8B-B14F-4D97-AF65-F5344CB8AC3E}">
        <p14:creationId xmlns:p14="http://schemas.microsoft.com/office/powerpoint/2010/main" val="9277009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F381D6-B213-4B69-8BF0-5016BE3FE073}"/>
              </a:ext>
            </a:extLst>
          </p:cNvPr>
          <p:cNvSpPr>
            <a:spLocks noGrp="1"/>
          </p:cNvSpPr>
          <p:nvPr>
            <p:ph type="title"/>
          </p:nvPr>
        </p:nvSpPr>
        <p:spPr/>
        <p:txBody>
          <a:bodyPr/>
          <a:lstStyle/>
          <a:p>
            <a:pPr>
              <a:buClrTx/>
              <a:buFontTx/>
              <a:buNone/>
            </a:pPr>
            <a:r>
              <a:rPr lang="en-US" altLang="en-US" dirty="0"/>
              <a:t>5NPV-2 Place value in decimal fractions</a:t>
            </a:r>
            <a:endParaRPr lang="en-GB" kern="0" dirty="0"/>
          </a:p>
        </p:txBody>
      </p:sp>
      <p:sp>
        <p:nvSpPr>
          <p:cNvPr id="11" name="TextBox 10">
            <a:extLst>
              <a:ext uri="{FF2B5EF4-FFF2-40B4-BE49-F238E27FC236}">
                <a16:creationId xmlns:a16="http://schemas.microsoft.com/office/drawing/2014/main" id="{9434B4AC-7035-4EDC-B557-786A54592586}"/>
              </a:ext>
            </a:extLst>
          </p:cNvPr>
          <p:cNvSpPr txBox="1"/>
          <p:nvPr/>
        </p:nvSpPr>
        <p:spPr bwMode="auto">
          <a:xfrm>
            <a:off x="1899574" y="1879071"/>
            <a:ext cx="292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3200" b="1" dirty="0">
                <a:latin typeface="+mj-lt"/>
                <a:ea typeface="Myriad Pro Semibold" charset="0"/>
                <a:cs typeface="Myriad Pro Semibold" charset="0"/>
              </a:rPr>
              <a:t>53.42</a:t>
            </a:r>
          </a:p>
        </p:txBody>
      </p:sp>
      <p:graphicFrame>
        <p:nvGraphicFramePr>
          <p:cNvPr id="12" name="Table 11">
            <a:extLst>
              <a:ext uri="{FF2B5EF4-FFF2-40B4-BE49-F238E27FC236}">
                <a16:creationId xmlns:a16="http://schemas.microsoft.com/office/drawing/2014/main" id="{9E15781D-DF71-4CF1-B58D-549F400D1D05}"/>
              </a:ext>
            </a:extLst>
          </p:cNvPr>
          <p:cNvGraphicFramePr>
            <a:graphicFrameLocks noGrp="1"/>
          </p:cNvGraphicFramePr>
          <p:nvPr/>
        </p:nvGraphicFramePr>
        <p:xfrm>
          <a:off x="623888" y="3429000"/>
          <a:ext cx="5472376" cy="1751540"/>
        </p:xfrm>
        <a:graphic>
          <a:graphicData uri="http://schemas.openxmlformats.org/drawingml/2006/table">
            <a:tbl>
              <a:tblPr firstRow="1" bandRow="1">
                <a:tableStyleId>{5C22544A-7EE6-4342-B048-85BDC9FD1C3A}</a:tableStyleId>
              </a:tblPr>
              <a:tblGrid>
                <a:gridCol w="1368094">
                  <a:extLst>
                    <a:ext uri="{9D8B030D-6E8A-4147-A177-3AD203B41FA5}">
                      <a16:colId xmlns:a16="http://schemas.microsoft.com/office/drawing/2014/main" val="2389881181"/>
                    </a:ext>
                  </a:extLst>
                </a:gridCol>
                <a:gridCol w="1368094">
                  <a:extLst>
                    <a:ext uri="{9D8B030D-6E8A-4147-A177-3AD203B41FA5}">
                      <a16:colId xmlns:a16="http://schemas.microsoft.com/office/drawing/2014/main" val="1381558999"/>
                    </a:ext>
                  </a:extLst>
                </a:gridCol>
                <a:gridCol w="1368094">
                  <a:extLst>
                    <a:ext uri="{9D8B030D-6E8A-4147-A177-3AD203B41FA5}">
                      <a16:colId xmlns:a16="http://schemas.microsoft.com/office/drawing/2014/main" val="2504133960"/>
                    </a:ext>
                  </a:extLst>
                </a:gridCol>
                <a:gridCol w="1368094">
                  <a:extLst>
                    <a:ext uri="{9D8B030D-6E8A-4147-A177-3AD203B41FA5}">
                      <a16:colId xmlns:a16="http://schemas.microsoft.com/office/drawing/2014/main" val="2064331815"/>
                    </a:ext>
                  </a:extLst>
                </a:gridCol>
              </a:tblGrid>
              <a:tr h="506207">
                <a:tc>
                  <a:txBody>
                    <a:bodyPr/>
                    <a:lstStyle/>
                    <a:p>
                      <a:pPr algn="ctr"/>
                      <a:r>
                        <a:rPr lang="en-GB" sz="2400" dirty="0">
                          <a:solidFill>
                            <a:schemeClr val="tx1"/>
                          </a:solidFill>
                          <a:latin typeface="Myriad Pro Semibold"/>
                        </a:rPr>
                        <a:t>10s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0.1s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0.01s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1245333">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23166"/>
                  </a:ext>
                </a:extLst>
              </a:tr>
            </a:tbl>
          </a:graphicData>
        </a:graphic>
      </p:graphicFrame>
      <p:sp>
        <p:nvSpPr>
          <p:cNvPr id="14" name="TextBox 13">
            <a:extLst>
              <a:ext uri="{FF2B5EF4-FFF2-40B4-BE49-F238E27FC236}">
                <a16:creationId xmlns:a16="http://schemas.microsoft.com/office/drawing/2014/main" id="{5A282CA8-065A-4BC6-8F3C-1C98AEAAD4A4}"/>
              </a:ext>
            </a:extLst>
          </p:cNvPr>
          <p:cNvSpPr txBox="1"/>
          <p:nvPr/>
        </p:nvSpPr>
        <p:spPr bwMode="auto">
          <a:xfrm>
            <a:off x="2382696" y="4300181"/>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15" name="TextBox 14">
            <a:extLst>
              <a:ext uri="{FF2B5EF4-FFF2-40B4-BE49-F238E27FC236}">
                <a16:creationId xmlns:a16="http://schemas.microsoft.com/office/drawing/2014/main" id="{5B18A43A-30EF-4FB1-82CD-DA6858BFAFB7}"/>
              </a:ext>
            </a:extLst>
          </p:cNvPr>
          <p:cNvSpPr txBox="1"/>
          <p:nvPr/>
        </p:nvSpPr>
        <p:spPr bwMode="auto">
          <a:xfrm>
            <a:off x="3766996" y="4300181"/>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16" name="TextBox 15">
            <a:extLst>
              <a:ext uri="{FF2B5EF4-FFF2-40B4-BE49-F238E27FC236}">
                <a16:creationId xmlns:a16="http://schemas.microsoft.com/office/drawing/2014/main" id="{D407123F-5E2D-4426-8960-705DA3269E19}"/>
              </a:ext>
            </a:extLst>
          </p:cNvPr>
          <p:cNvSpPr txBox="1"/>
          <p:nvPr/>
        </p:nvSpPr>
        <p:spPr bwMode="auto">
          <a:xfrm>
            <a:off x="5151296" y="4300180"/>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2" name="Content Placeholder 2">
            <a:extLst>
              <a:ext uri="{FF2B5EF4-FFF2-40B4-BE49-F238E27FC236}">
                <a16:creationId xmlns:a16="http://schemas.microsoft.com/office/drawing/2014/main" id="{C6F5362F-E3F8-4594-B995-36875E0527A0}"/>
              </a:ext>
            </a:extLst>
          </p:cNvPr>
          <p:cNvSpPr txBox="1">
            <a:spLocks/>
          </p:cNvSpPr>
          <p:nvPr/>
        </p:nvSpPr>
        <p:spPr>
          <a:xfrm>
            <a:off x="6192012" y="1567424"/>
            <a:ext cx="5390389" cy="460062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1800" dirty="0">
                <a:latin typeface="Arial" panose="020B0604020202020204" pitchFamily="34" charset="0"/>
                <a:cs typeface="Arial" panose="020B0604020202020204" pitchFamily="34" charset="0"/>
              </a:rPr>
              <a:t>Click to revel each digit in turn. Use the language structures below  to describe the value of each digit.</a:t>
            </a:r>
            <a:endParaRPr lang="en-US" sz="18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0" indent="0">
              <a:lnSpc>
                <a:spcPct val="120000"/>
              </a:lnSpc>
              <a:spcBef>
                <a:spcPts val="600"/>
              </a:spcBef>
              <a:spcAft>
                <a:spcPts val="600"/>
              </a:spcAft>
              <a:buClr>
                <a:srgbClr val="585858"/>
              </a:buClr>
              <a:buNone/>
            </a:pPr>
            <a:endParaRPr lang="en-US"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US" sz="1800" dirty="0">
                <a:latin typeface="Arial" panose="020B0604020202020204" pitchFamily="34" charset="0"/>
                <a:cs typeface="Arial" panose="020B0604020202020204" pitchFamily="34" charset="0"/>
              </a:rPr>
              <a:t>R</a:t>
            </a:r>
            <a:r>
              <a:rPr lang="en-GB" sz="1800" dirty="0">
                <a:latin typeface="Arial" panose="020B0604020202020204" pitchFamily="34" charset="0"/>
                <a:cs typeface="Arial" panose="020B0604020202020204" pitchFamily="34" charset="0"/>
              </a:rPr>
              <a:t>epeat using a place value chart the same as this one, and other numbers</a:t>
            </a:r>
            <a:r>
              <a:rPr lang="en-GB" sz="2000" dirty="0">
                <a:latin typeface="Arial" panose="020B0604020202020204" pitchFamily="34" charset="0"/>
                <a:cs typeface="Arial" panose="020B0604020202020204" pitchFamily="34" charset="0"/>
              </a:rPr>
              <a:t>.</a:t>
            </a:r>
          </a:p>
          <a:p>
            <a:pPr>
              <a:lnSpc>
                <a:spcPct val="120000"/>
              </a:lnSpc>
              <a:spcBef>
                <a:spcPts val="600"/>
              </a:spcBef>
              <a:spcAft>
                <a:spcPts val="600"/>
              </a:spcAft>
              <a:buClr>
                <a:srgbClr val="585858"/>
              </a:buClr>
              <a:buFont typeface="Arial" panose="020B0604020202020204" pitchFamily="34" charset="0"/>
              <a:buChar char="•"/>
            </a:pPr>
            <a:endParaRPr lang="en-GB" sz="2000" dirty="0"/>
          </a:p>
          <a:p>
            <a:pPr>
              <a:lnSpc>
                <a:spcPct val="120000"/>
              </a:lnSpc>
              <a:spcBef>
                <a:spcPts val="600"/>
              </a:spcBef>
              <a:spcAft>
                <a:spcPts val="600"/>
              </a:spcAft>
              <a:buClr>
                <a:srgbClr val="585858"/>
              </a:buClr>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5" name="TextBox 19">
            <a:extLst>
              <a:ext uri="{FF2B5EF4-FFF2-40B4-BE49-F238E27FC236}">
                <a16:creationId xmlns:a16="http://schemas.microsoft.com/office/drawing/2014/main" id="{AE982FC7-F843-430B-836D-FBA3BB34BFA9}"/>
              </a:ext>
            </a:extLst>
          </p:cNvPr>
          <p:cNvSpPr txBox="1"/>
          <p:nvPr/>
        </p:nvSpPr>
        <p:spPr>
          <a:xfrm>
            <a:off x="6192010" y="2745275"/>
            <a:ext cx="5486401" cy="369332"/>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buNone/>
            </a:pPr>
            <a:r>
              <a:rPr lang="en-GB" sz="1800" i="1" dirty="0"/>
              <a:t>The digit in the tens place is 5. It has a value of 50.</a:t>
            </a:r>
          </a:p>
        </p:txBody>
      </p:sp>
      <p:sp>
        <p:nvSpPr>
          <p:cNvPr id="17" name="TextBox 19">
            <a:extLst>
              <a:ext uri="{FF2B5EF4-FFF2-40B4-BE49-F238E27FC236}">
                <a16:creationId xmlns:a16="http://schemas.microsoft.com/office/drawing/2014/main" id="{91F4428A-E59E-48FF-AA0A-FA8E8A8FFB5F}"/>
              </a:ext>
            </a:extLst>
          </p:cNvPr>
          <p:cNvSpPr txBox="1"/>
          <p:nvPr/>
        </p:nvSpPr>
        <p:spPr>
          <a:xfrm>
            <a:off x="6192012" y="3244334"/>
            <a:ext cx="5486401" cy="369332"/>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buNone/>
            </a:pPr>
            <a:r>
              <a:rPr lang="en-GB" sz="1800" i="1" dirty="0"/>
              <a:t>The digit in the ones place is 3. It has a value of 3.</a:t>
            </a:r>
          </a:p>
        </p:txBody>
      </p:sp>
      <p:sp>
        <p:nvSpPr>
          <p:cNvPr id="18" name="TextBox 19">
            <a:extLst>
              <a:ext uri="{FF2B5EF4-FFF2-40B4-BE49-F238E27FC236}">
                <a16:creationId xmlns:a16="http://schemas.microsoft.com/office/drawing/2014/main" id="{BC848200-FCF2-4699-946E-A2F10F1461A9}"/>
              </a:ext>
            </a:extLst>
          </p:cNvPr>
          <p:cNvSpPr txBox="1"/>
          <p:nvPr/>
        </p:nvSpPr>
        <p:spPr>
          <a:xfrm>
            <a:off x="6192011" y="3743393"/>
            <a:ext cx="5486401" cy="64633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buNone/>
            </a:pPr>
            <a:r>
              <a:rPr lang="en-GB" sz="1800" i="1" dirty="0"/>
              <a:t>The digit in the tenths place is 4. It has a value of 0.4.</a:t>
            </a:r>
          </a:p>
        </p:txBody>
      </p:sp>
      <p:sp>
        <p:nvSpPr>
          <p:cNvPr id="19" name="TextBox 19">
            <a:extLst>
              <a:ext uri="{FF2B5EF4-FFF2-40B4-BE49-F238E27FC236}">
                <a16:creationId xmlns:a16="http://schemas.microsoft.com/office/drawing/2014/main" id="{3CB98451-614C-4E85-9558-F17229A204CD}"/>
              </a:ext>
            </a:extLst>
          </p:cNvPr>
          <p:cNvSpPr txBox="1"/>
          <p:nvPr/>
        </p:nvSpPr>
        <p:spPr>
          <a:xfrm>
            <a:off x="6192011" y="4519451"/>
            <a:ext cx="5472377" cy="64633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buNone/>
            </a:pPr>
            <a:r>
              <a:rPr lang="en-GB" sz="1800" i="1" dirty="0"/>
              <a:t>The digit in the hundredths place is 2. It has a value of 0.02.</a:t>
            </a:r>
          </a:p>
        </p:txBody>
      </p:sp>
      <p:sp>
        <p:nvSpPr>
          <p:cNvPr id="20" name="TextBox 19">
            <a:extLst>
              <a:ext uri="{FF2B5EF4-FFF2-40B4-BE49-F238E27FC236}">
                <a16:creationId xmlns:a16="http://schemas.microsoft.com/office/drawing/2014/main" id="{FE82EE19-1577-4E68-85AA-B47E85D9A0E1}"/>
              </a:ext>
            </a:extLst>
          </p:cNvPr>
          <p:cNvSpPr txBox="1"/>
          <p:nvPr/>
        </p:nvSpPr>
        <p:spPr bwMode="auto">
          <a:xfrm>
            <a:off x="1057581" y="4300181"/>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a:t>
            </a:r>
          </a:p>
        </p:txBody>
      </p:sp>
    </p:spTree>
    <p:extLst>
      <p:ext uri="{BB962C8B-B14F-4D97-AF65-F5344CB8AC3E}">
        <p14:creationId xmlns:p14="http://schemas.microsoft.com/office/powerpoint/2010/main" val="23692413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5" grpId="0" animBg="1"/>
      <p:bldP spid="17" grpId="0" animBg="1"/>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87FC18-9126-4995-B93C-3774E9182D36}"/>
              </a:ext>
            </a:extLst>
          </p:cNvPr>
          <p:cNvSpPr>
            <a:spLocks noGrp="1"/>
          </p:cNvSpPr>
          <p:nvPr>
            <p:ph type="title"/>
          </p:nvPr>
        </p:nvSpPr>
        <p:spPr/>
        <p:txBody>
          <a:bodyPr/>
          <a:lstStyle/>
          <a:p>
            <a:r>
              <a:rPr lang="en-GB" dirty="0"/>
              <a:t>5NPV-2 Place value in </a:t>
            </a:r>
            <a:r>
              <a:rPr lang="en-GB"/>
              <a:t>decimal fractions</a:t>
            </a:r>
            <a:endParaRPr lang="en-GB" dirty="0"/>
          </a:p>
        </p:txBody>
      </p:sp>
      <p:sp>
        <p:nvSpPr>
          <p:cNvPr id="49" name="TextBox 48">
            <a:extLst>
              <a:ext uri="{FF2B5EF4-FFF2-40B4-BE49-F238E27FC236}">
                <a16:creationId xmlns:a16="http://schemas.microsoft.com/office/drawing/2014/main" id="{C8BB400B-9BAA-40DA-8F0F-71AA90A69324}"/>
              </a:ext>
            </a:extLst>
          </p:cNvPr>
          <p:cNvSpPr txBox="1"/>
          <p:nvPr/>
        </p:nvSpPr>
        <p:spPr>
          <a:xfrm>
            <a:off x="1371066" y="2160000"/>
            <a:ext cx="3926075" cy="2400657"/>
          </a:xfrm>
          <a:prstGeom prst="rect">
            <a:avLst/>
          </a:prstGeom>
          <a:noFill/>
        </p:spPr>
        <p:txBody>
          <a:bodyPr wrap="none" rtlCol="0">
            <a:spAutoFit/>
          </a:bodyPr>
          <a:lstStyle/>
          <a:p>
            <a:pPr marL="0" marR="0" lvl="0" indent="0"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0.01</a:t>
            </a:r>
          </a:p>
        </p:txBody>
      </p:sp>
      <p:sp>
        <p:nvSpPr>
          <p:cNvPr id="51" name="TextBox 50">
            <a:extLst>
              <a:ext uri="{FF2B5EF4-FFF2-40B4-BE49-F238E27FC236}">
                <a16:creationId xmlns:a16="http://schemas.microsoft.com/office/drawing/2014/main" id="{2E6AC5D2-4A13-4ADD-9F10-6E21E9513AC2}"/>
              </a:ext>
            </a:extLst>
          </p:cNvPr>
          <p:cNvSpPr txBox="1"/>
          <p:nvPr/>
        </p:nvSpPr>
        <p:spPr>
          <a:xfrm>
            <a:off x="1368791" y="2160000"/>
            <a:ext cx="3783280" cy="2400657"/>
          </a:xfrm>
          <a:prstGeom prst="rect">
            <a:avLst/>
          </a:prstGeom>
          <a:noFill/>
        </p:spPr>
        <p:txBody>
          <a:bodyPr wrap="none" rtlCol="0">
            <a:spAutoFit/>
          </a:bodyPr>
          <a:lstStyle/>
          <a:p>
            <a:pPr marL="0" marR="0" lvl="0" indent="0"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0.11</a:t>
            </a:r>
          </a:p>
        </p:txBody>
      </p:sp>
      <p:sp>
        <p:nvSpPr>
          <p:cNvPr id="52" name="TextBox 51">
            <a:extLst>
              <a:ext uri="{FF2B5EF4-FFF2-40B4-BE49-F238E27FC236}">
                <a16:creationId xmlns:a16="http://schemas.microsoft.com/office/drawing/2014/main" id="{6E64E62E-8676-443D-B1EF-C899EA3EFE8D}"/>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0.21</a:t>
            </a:r>
          </a:p>
        </p:txBody>
      </p:sp>
      <p:sp>
        <p:nvSpPr>
          <p:cNvPr id="53" name="TextBox 52">
            <a:extLst>
              <a:ext uri="{FF2B5EF4-FFF2-40B4-BE49-F238E27FC236}">
                <a16:creationId xmlns:a16="http://schemas.microsoft.com/office/drawing/2014/main" id="{E09BD71F-2C74-4356-9514-0A6FD65A4BC4}"/>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0.31</a:t>
            </a:r>
          </a:p>
        </p:txBody>
      </p:sp>
      <p:sp>
        <p:nvSpPr>
          <p:cNvPr id="54" name="TextBox 53">
            <a:extLst>
              <a:ext uri="{FF2B5EF4-FFF2-40B4-BE49-F238E27FC236}">
                <a16:creationId xmlns:a16="http://schemas.microsoft.com/office/drawing/2014/main" id="{FC4FEE03-1AD1-41AA-A55A-80753FAF65E4}"/>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0.41</a:t>
            </a:r>
          </a:p>
        </p:txBody>
      </p:sp>
      <p:sp>
        <p:nvSpPr>
          <p:cNvPr id="55" name="TextBox 54">
            <a:extLst>
              <a:ext uri="{FF2B5EF4-FFF2-40B4-BE49-F238E27FC236}">
                <a16:creationId xmlns:a16="http://schemas.microsoft.com/office/drawing/2014/main" id="{070A6B7B-1425-4342-8D8C-D041177A8FAF}"/>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0.51</a:t>
            </a:r>
          </a:p>
        </p:txBody>
      </p:sp>
      <p:sp>
        <p:nvSpPr>
          <p:cNvPr id="56" name="TextBox 55">
            <a:extLst>
              <a:ext uri="{FF2B5EF4-FFF2-40B4-BE49-F238E27FC236}">
                <a16:creationId xmlns:a16="http://schemas.microsoft.com/office/drawing/2014/main" id="{AF223DF7-5BBC-4CBB-857A-3E9010A9F35C}"/>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0.61</a:t>
            </a:r>
          </a:p>
        </p:txBody>
      </p:sp>
      <p:sp>
        <p:nvSpPr>
          <p:cNvPr id="57" name="TextBox 56">
            <a:extLst>
              <a:ext uri="{FF2B5EF4-FFF2-40B4-BE49-F238E27FC236}">
                <a16:creationId xmlns:a16="http://schemas.microsoft.com/office/drawing/2014/main" id="{CA13533D-FF68-4361-819B-8F77D5D08056}"/>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0.61</a:t>
            </a:r>
          </a:p>
        </p:txBody>
      </p:sp>
      <p:sp>
        <p:nvSpPr>
          <p:cNvPr id="58" name="TextBox 57">
            <a:extLst>
              <a:ext uri="{FF2B5EF4-FFF2-40B4-BE49-F238E27FC236}">
                <a16:creationId xmlns:a16="http://schemas.microsoft.com/office/drawing/2014/main" id="{BD6BE062-67DC-43FC-B687-D92E9F6BBABD}"/>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0.81</a:t>
            </a:r>
          </a:p>
        </p:txBody>
      </p:sp>
      <p:sp>
        <p:nvSpPr>
          <p:cNvPr id="59" name="TextBox 58">
            <a:extLst>
              <a:ext uri="{FF2B5EF4-FFF2-40B4-BE49-F238E27FC236}">
                <a16:creationId xmlns:a16="http://schemas.microsoft.com/office/drawing/2014/main" id="{3206775F-F5AF-4AF3-900A-AFA02BCC1073}"/>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0.91</a:t>
            </a:r>
          </a:p>
        </p:txBody>
      </p:sp>
      <p:sp>
        <p:nvSpPr>
          <p:cNvPr id="73" name="TextBox 72">
            <a:extLst>
              <a:ext uri="{FF2B5EF4-FFF2-40B4-BE49-F238E27FC236}">
                <a16:creationId xmlns:a16="http://schemas.microsoft.com/office/drawing/2014/main" id="{90A2EB39-1DDB-4943-9CBD-8B6FB0E9A05D}"/>
              </a:ext>
            </a:extLst>
          </p:cNvPr>
          <p:cNvSpPr txBox="1"/>
          <p:nvPr/>
        </p:nvSpPr>
        <p:spPr>
          <a:xfrm>
            <a:off x="1371066" y="2160000"/>
            <a:ext cx="3926075" cy="2400657"/>
          </a:xfrm>
          <a:prstGeom prst="rect">
            <a:avLst/>
          </a:prstGeom>
          <a:noFill/>
        </p:spPr>
        <p:txBody>
          <a:bodyPr wrap="none" rtlCol="0">
            <a:spAutoFit/>
          </a:bodyPr>
          <a:lstStyle/>
          <a:p>
            <a:pPr marL="0" marR="0" lvl="0" indent="0"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0.02</a:t>
            </a:r>
          </a:p>
        </p:txBody>
      </p:sp>
      <p:sp>
        <p:nvSpPr>
          <p:cNvPr id="74" name="TextBox 73">
            <a:extLst>
              <a:ext uri="{FF2B5EF4-FFF2-40B4-BE49-F238E27FC236}">
                <a16:creationId xmlns:a16="http://schemas.microsoft.com/office/drawing/2014/main" id="{3E3E6C1D-A2A7-40C0-BF2B-DED5D049A0B5}"/>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0.12</a:t>
            </a:r>
          </a:p>
        </p:txBody>
      </p:sp>
      <p:sp>
        <p:nvSpPr>
          <p:cNvPr id="75" name="TextBox 74">
            <a:extLst>
              <a:ext uri="{FF2B5EF4-FFF2-40B4-BE49-F238E27FC236}">
                <a16:creationId xmlns:a16="http://schemas.microsoft.com/office/drawing/2014/main" id="{52BDDB78-3FB6-4512-8AD5-5B4BD7D3026D}"/>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15000" dirty="0">
                <a:solidFill>
                  <a:srgbClr val="585858"/>
                </a:solidFill>
              </a:rPr>
              <a:t>0.22</a:t>
            </a:r>
            <a:endParaRPr kumimoji="0" lang="en-GB" sz="15000" b="0" i="0" u="none" strike="noStrike" kern="1200" cap="none" spc="0" normalizeH="0" baseline="0" noProof="0" dirty="0">
              <a:ln>
                <a:noFill/>
              </a:ln>
              <a:solidFill>
                <a:srgbClr val="585858"/>
              </a:solidFill>
              <a:effectLst/>
              <a:uLnTx/>
              <a:uFillTx/>
            </a:endParaRPr>
          </a:p>
        </p:txBody>
      </p:sp>
      <p:sp>
        <p:nvSpPr>
          <p:cNvPr id="76" name="TextBox 75">
            <a:extLst>
              <a:ext uri="{FF2B5EF4-FFF2-40B4-BE49-F238E27FC236}">
                <a16:creationId xmlns:a16="http://schemas.microsoft.com/office/drawing/2014/main" id="{A3CEA89B-5F29-48C3-BB79-1B7406FA82C0}"/>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0.32</a:t>
            </a:r>
          </a:p>
        </p:txBody>
      </p:sp>
      <p:sp>
        <p:nvSpPr>
          <p:cNvPr id="77" name="TextBox 76">
            <a:extLst>
              <a:ext uri="{FF2B5EF4-FFF2-40B4-BE49-F238E27FC236}">
                <a16:creationId xmlns:a16="http://schemas.microsoft.com/office/drawing/2014/main" id="{F121181C-E2CE-4B87-ACF9-949F94974BDE}"/>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0.42</a:t>
            </a:r>
          </a:p>
        </p:txBody>
      </p:sp>
      <p:sp>
        <p:nvSpPr>
          <p:cNvPr id="78" name="TextBox 77">
            <a:extLst>
              <a:ext uri="{FF2B5EF4-FFF2-40B4-BE49-F238E27FC236}">
                <a16:creationId xmlns:a16="http://schemas.microsoft.com/office/drawing/2014/main" id="{ABC47F45-9823-4AF6-8FBE-088C366BBD15}"/>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0.52</a:t>
            </a:r>
          </a:p>
        </p:txBody>
      </p:sp>
      <p:sp>
        <p:nvSpPr>
          <p:cNvPr id="79" name="TextBox 78">
            <a:extLst>
              <a:ext uri="{FF2B5EF4-FFF2-40B4-BE49-F238E27FC236}">
                <a16:creationId xmlns:a16="http://schemas.microsoft.com/office/drawing/2014/main" id="{8457801D-606B-4FD9-AA4F-35D228338743}"/>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0.62</a:t>
            </a:r>
          </a:p>
        </p:txBody>
      </p:sp>
      <p:sp>
        <p:nvSpPr>
          <p:cNvPr id="80" name="TextBox 79">
            <a:extLst>
              <a:ext uri="{FF2B5EF4-FFF2-40B4-BE49-F238E27FC236}">
                <a16:creationId xmlns:a16="http://schemas.microsoft.com/office/drawing/2014/main" id="{96F58EFA-8550-4FA3-BF4D-51097EB81F8C}"/>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0.72</a:t>
            </a:r>
          </a:p>
        </p:txBody>
      </p:sp>
      <p:sp>
        <p:nvSpPr>
          <p:cNvPr id="81" name="TextBox 80">
            <a:extLst>
              <a:ext uri="{FF2B5EF4-FFF2-40B4-BE49-F238E27FC236}">
                <a16:creationId xmlns:a16="http://schemas.microsoft.com/office/drawing/2014/main" id="{DB742186-A515-4B6B-B858-1F3D41743770}"/>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0.82</a:t>
            </a:r>
          </a:p>
        </p:txBody>
      </p:sp>
      <p:sp>
        <p:nvSpPr>
          <p:cNvPr id="82" name="TextBox 81">
            <a:extLst>
              <a:ext uri="{FF2B5EF4-FFF2-40B4-BE49-F238E27FC236}">
                <a16:creationId xmlns:a16="http://schemas.microsoft.com/office/drawing/2014/main" id="{8851825D-4D47-4175-939D-A25EA646EC58}"/>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0.92</a:t>
            </a:r>
          </a:p>
        </p:txBody>
      </p:sp>
      <p:sp>
        <p:nvSpPr>
          <p:cNvPr id="84" name="TextBox 83">
            <a:extLst>
              <a:ext uri="{FF2B5EF4-FFF2-40B4-BE49-F238E27FC236}">
                <a16:creationId xmlns:a16="http://schemas.microsoft.com/office/drawing/2014/main" id="{DBFDF812-4F5A-4399-AB40-CDC3695EB812}"/>
              </a:ext>
            </a:extLst>
          </p:cNvPr>
          <p:cNvSpPr txBox="1"/>
          <p:nvPr/>
        </p:nvSpPr>
        <p:spPr>
          <a:xfrm>
            <a:off x="1371066" y="2160000"/>
            <a:ext cx="3926075" cy="2400657"/>
          </a:xfrm>
          <a:prstGeom prst="rect">
            <a:avLst/>
          </a:prstGeom>
          <a:noFill/>
        </p:spPr>
        <p:txBody>
          <a:bodyPr wrap="none" rtlCol="0">
            <a:spAutoFit/>
          </a:bodyPr>
          <a:lstStyle/>
          <a:p>
            <a:pPr marL="0" marR="0" lvl="0" indent="0"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0.03</a:t>
            </a:r>
          </a:p>
        </p:txBody>
      </p:sp>
      <p:sp>
        <p:nvSpPr>
          <p:cNvPr id="85" name="TextBox 84">
            <a:extLst>
              <a:ext uri="{FF2B5EF4-FFF2-40B4-BE49-F238E27FC236}">
                <a16:creationId xmlns:a16="http://schemas.microsoft.com/office/drawing/2014/main" id="{57EFC204-6935-439A-B4FD-F5240B983D70}"/>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0.13</a:t>
            </a:r>
          </a:p>
        </p:txBody>
      </p:sp>
      <p:sp>
        <p:nvSpPr>
          <p:cNvPr id="86" name="TextBox 85">
            <a:extLst>
              <a:ext uri="{FF2B5EF4-FFF2-40B4-BE49-F238E27FC236}">
                <a16:creationId xmlns:a16="http://schemas.microsoft.com/office/drawing/2014/main" id="{94BA00D2-CE1E-472B-84C4-84C722CCCD3A}"/>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0.23</a:t>
            </a:r>
          </a:p>
        </p:txBody>
      </p:sp>
      <p:sp>
        <p:nvSpPr>
          <p:cNvPr id="87" name="TextBox 86">
            <a:extLst>
              <a:ext uri="{FF2B5EF4-FFF2-40B4-BE49-F238E27FC236}">
                <a16:creationId xmlns:a16="http://schemas.microsoft.com/office/drawing/2014/main" id="{6D43F607-0496-453B-A09C-EBDC4E760B02}"/>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0.33</a:t>
            </a:r>
          </a:p>
        </p:txBody>
      </p:sp>
      <p:sp>
        <p:nvSpPr>
          <p:cNvPr id="88" name="TextBox 87">
            <a:extLst>
              <a:ext uri="{FF2B5EF4-FFF2-40B4-BE49-F238E27FC236}">
                <a16:creationId xmlns:a16="http://schemas.microsoft.com/office/drawing/2014/main" id="{0433A1DF-E6D0-43B4-AB96-FE69BB728923}"/>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0.43</a:t>
            </a:r>
          </a:p>
        </p:txBody>
      </p:sp>
      <p:sp>
        <p:nvSpPr>
          <p:cNvPr id="89" name="TextBox 88">
            <a:extLst>
              <a:ext uri="{FF2B5EF4-FFF2-40B4-BE49-F238E27FC236}">
                <a16:creationId xmlns:a16="http://schemas.microsoft.com/office/drawing/2014/main" id="{AA9FDE85-E10E-498E-8921-50AF43908E88}"/>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0.53</a:t>
            </a:r>
          </a:p>
        </p:txBody>
      </p:sp>
      <p:sp>
        <p:nvSpPr>
          <p:cNvPr id="90" name="TextBox 89">
            <a:extLst>
              <a:ext uri="{FF2B5EF4-FFF2-40B4-BE49-F238E27FC236}">
                <a16:creationId xmlns:a16="http://schemas.microsoft.com/office/drawing/2014/main" id="{FA7ACABA-6CB6-4EB1-86A0-FD0FE2B39644}"/>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0.63</a:t>
            </a:r>
          </a:p>
        </p:txBody>
      </p:sp>
      <p:sp>
        <p:nvSpPr>
          <p:cNvPr id="91" name="TextBox 90">
            <a:extLst>
              <a:ext uri="{FF2B5EF4-FFF2-40B4-BE49-F238E27FC236}">
                <a16:creationId xmlns:a16="http://schemas.microsoft.com/office/drawing/2014/main" id="{C62285A1-2A2F-4464-960F-5A6B3B2D779A}"/>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0.73</a:t>
            </a:r>
          </a:p>
        </p:txBody>
      </p:sp>
      <p:sp>
        <p:nvSpPr>
          <p:cNvPr id="92" name="TextBox 91">
            <a:extLst>
              <a:ext uri="{FF2B5EF4-FFF2-40B4-BE49-F238E27FC236}">
                <a16:creationId xmlns:a16="http://schemas.microsoft.com/office/drawing/2014/main" id="{500EA176-7631-4CF3-A988-7F5439313FFA}"/>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0.83</a:t>
            </a:r>
          </a:p>
        </p:txBody>
      </p:sp>
      <p:sp>
        <p:nvSpPr>
          <p:cNvPr id="93" name="TextBox 92">
            <a:extLst>
              <a:ext uri="{FF2B5EF4-FFF2-40B4-BE49-F238E27FC236}">
                <a16:creationId xmlns:a16="http://schemas.microsoft.com/office/drawing/2014/main" id="{A28D33BE-98BE-4DA3-80EF-A082AE05FEFC}"/>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0.93</a:t>
            </a:r>
          </a:p>
        </p:txBody>
      </p:sp>
      <p:sp>
        <p:nvSpPr>
          <p:cNvPr id="95" name="TextBox 94">
            <a:extLst>
              <a:ext uri="{FF2B5EF4-FFF2-40B4-BE49-F238E27FC236}">
                <a16:creationId xmlns:a16="http://schemas.microsoft.com/office/drawing/2014/main" id="{0B446355-3F32-4FD7-943E-6FD8DD02A71E}"/>
              </a:ext>
            </a:extLst>
          </p:cNvPr>
          <p:cNvSpPr txBox="1"/>
          <p:nvPr/>
        </p:nvSpPr>
        <p:spPr>
          <a:xfrm>
            <a:off x="1371066" y="2160000"/>
            <a:ext cx="3926075" cy="2400657"/>
          </a:xfrm>
          <a:prstGeom prst="rect">
            <a:avLst/>
          </a:prstGeom>
          <a:noFill/>
        </p:spPr>
        <p:txBody>
          <a:bodyPr wrap="none" rtlCol="0">
            <a:spAutoFit/>
          </a:bodyPr>
          <a:lstStyle/>
          <a:p>
            <a:pPr marL="0" marR="0" lvl="0" indent="0"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0.04</a:t>
            </a:r>
          </a:p>
        </p:txBody>
      </p:sp>
      <p:sp>
        <p:nvSpPr>
          <p:cNvPr id="96" name="TextBox 95">
            <a:extLst>
              <a:ext uri="{FF2B5EF4-FFF2-40B4-BE49-F238E27FC236}">
                <a16:creationId xmlns:a16="http://schemas.microsoft.com/office/drawing/2014/main" id="{692A73B8-47A2-4B4B-A623-8E083EB7CA1E}"/>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0.14</a:t>
            </a:r>
          </a:p>
        </p:txBody>
      </p:sp>
      <p:sp>
        <p:nvSpPr>
          <p:cNvPr id="97" name="TextBox 96">
            <a:extLst>
              <a:ext uri="{FF2B5EF4-FFF2-40B4-BE49-F238E27FC236}">
                <a16:creationId xmlns:a16="http://schemas.microsoft.com/office/drawing/2014/main" id="{6C59A63C-8F60-49F6-B92F-FB4A29EAB581}"/>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0.24</a:t>
            </a:r>
          </a:p>
        </p:txBody>
      </p:sp>
      <p:sp>
        <p:nvSpPr>
          <p:cNvPr id="98" name="TextBox 97">
            <a:extLst>
              <a:ext uri="{FF2B5EF4-FFF2-40B4-BE49-F238E27FC236}">
                <a16:creationId xmlns:a16="http://schemas.microsoft.com/office/drawing/2014/main" id="{75C45CCD-4475-4A53-A6A0-020A68F2E2AC}"/>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0.34</a:t>
            </a:r>
          </a:p>
        </p:txBody>
      </p:sp>
      <p:sp>
        <p:nvSpPr>
          <p:cNvPr id="99" name="TextBox 98">
            <a:extLst>
              <a:ext uri="{FF2B5EF4-FFF2-40B4-BE49-F238E27FC236}">
                <a16:creationId xmlns:a16="http://schemas.microsoft.com/office/drawing/2014/main" id="{03B8BB52-497A-4D73-9386-DE55BA3F4106}"/>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0.44</a:t>
            </a:r>
          </a:p>
        </p:txBody>
      </p:sp>
      <p:sp>
        <p:nvSpPr>
          <p:cNvPr id="100" name="TextBox 99">
            <a:extLst>
              <a:ext uri="{FF2B5EF4-FFF2-40B4-BE49-F238E27FC236}">
                <a16:creationId xmlns:a16="http://schemas.microsoft.com/office/drawing/2014/main" id="{E575DBD5-1F2E-4008-A91F-966C63750178}"/>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0.54</a:t>
            </a:r>
          </a:p>
        </p:txBody>
      </p:sp>
      <p:sp>
        <p:nvSpPr>
          <p:cNvPr id="101" name="TextBox 100">
            <a:extLst>
              <a:ext uri="{FF2B5EF4-FFF2-40B4-BE49-F238E27FC236}">
                <a16:creationId xmlns:a16="http://schemas.microsoft.com/office/drawing/2014/main" id="{11079604-B166-40A5-9B7A-50D77F7E475F}"/>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0.64</a:t>
            </a:r>
          </a:p>
        </p:txBody>
      </p:sp>
      <p:sp>
        <p:nvSpPr>
          <p:cNvPr id="102" name="TextBox 101">
            <a:extLst>
              <a:ext uri="{FF2B5EF4-FFF2-40B4-BE49-F238E27FC236}">
                <a16:creationId xmlns:a16="http://schemas.microsoft.com/office/drawing/2014/main" id="{933C2DE8-9E15-4903-AC4F-FDC2FDD7BD3A}"/>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0.74</a:t>
            </a:r>
          </a:p>
        </p:txBody>
      </p:sp>
      <p:sp>
        <p:nvSpPr>
          <p:cNvPr id="103" name="TextBox 102">
            <a:extLst>
              <a:ext uri="{FF2B5EF4-FFF2-40B4-BE49-F238E27FC236}">
                <a16:creationId xmlns:a16="http://schemas.microsoft.com/office/drawing/2014/main" id="{C54869D0-8163-4F6F-B469-A94415FD7F53}"/>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0.84</a:t>
            </a:r>
          </a:p>
        </p:txBody>
      </p:sp>
      <p:sp>
        <p:nvSpPr>
          <p:cNvPr id="104" name="TextBox 103">
            <a:extLst>
              <a:ext uri="{FF2B5EF4-FFF2-40B4-BE49-F238E27FC236}">
                <a16:creationId xmlns:a16="http://schemas.microsoft.com/office/drawing/2014/main" id="{75531DEE-FD30-458D-BB62-78383F14631C}"/>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0.94</a:t>
            </a:r>
          </a:p>
        </p:txBody>
      </p:sp>
      <p:sp>
        <p:nvSpPr>
          <p:cNvPr id="106" name="TextBox 105">
            <a:extLst>
              <a:ext uri="{FF2B5EF4-FFF2-40B4-BE49-F238E27FC236}">
                <a16:creationId xmlns:a16="http://schemas.microsoft.com/office/drawing/2014/main" id="{45891DAA-276F-405D-9464-BA0727A3B3CB}"/>
              </a:ext>
            </a:extLst>
          </p:cNvPr>
          <p:cNvSpPr txBox="1"/>
          <p:nvPr/>
        </p:nvSpPr>
        <p:spPr>
          <a:xfrm>
            <a:off x="1371066" y="2160000"/>
            <a:ext cx="3926075" cy="2400657"/>
          </a:xfrm>
          <a:prstGeom prst="rect">
            <a:avLst/>
          </a:prstGeom>
          <a:noFill/>
        </p:spPr>
        <p:txBody>
          <a:bodyPr wrap="none" rtlCol="0">
            <a:spAutoFit/>
          </a:bodyPr>
          <a:lstStyle/>
          <a:p>
            <a:pPr marL="0" marR="0" lvl="0" indent="0"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0.05</a:t>
            </a:r>
          </a:p>
        </p:txBody>
      </p:sp>
      <p:sp>
        <p:nvSpPr>
          <p:cNvPr id="107" name="TextBox 106">
            <a:extLst>
              <a:ext uri="{FF2B5EF4-FFF2-40B4-BE49-F238E27FC236}">
                <a16:creationId xmlns:a16="http://schemas.microsoft.com/office/drawing/2014/main" id="{C956BA65-4312-47DB-AA53-701F8798F40A}"/>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0.15</a:t>
            </a:r>
          </a:p>
        </p:txBody>
      </p:sp>
      <p:sp>
        <p:nvSpPr>
          <p:cNvPr id="108" name="TextBox 107">
            <a:extLst>
              <a:ext uri="{FF2B5EF4-FFF2-40B4-BE49-F238E27FC236}">
                <a16:creationId xmlns:a16="http://schemas.microsoft.com/office/drawing/2014/main" id="{84FB2B7C-8CC0-4416-BDCE-52EAB70BB22D}"/>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0.25</a:t>
            </a:r>
          </a:p>
        </p:txBody>
      </p:sp>
      <p:sp>
        <p:nvSpPr>
          <p:cNvPr id="109" name="TextBox 108">
            <a:extLst>
              <a:ext uri="{FF2B5EF4-FFF2-40B4-BE49-F238E27FC236}">
                <a16:creationId xmlns:a16="http://schemas.microsoft.com/office/drawing/2014/main" id="{678DAC65-4439-4C8A-A2A2-4714B7FFA1FA}"/>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0.35</a:t>
            </a:r>
          </a:p>
        </p:txBody>
      </p:sp>
      <p:sp>
        <p:nvSpPr>
          <p:cNvPr id="110" name="TextBox 109">
            <a:extLst>
              <a:ext uri="{FF2B5EF4-FFF2-40B4-BE49-F238E27FC236}">
                <a16:creationId xmlns:a16="http://schemas.microsoft.com/office/drawing/2014/main" id="{86A0150F-7CC7-4E9B-B407-56306B2C15AF}"/>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0.45</a:t>
            </a:r>
          </a:p>
        </p:txBody>
      </p:sp>
      <p:sp>
        <p:nvSpPr>
          <p:cNvPr id="111" name="TextBox 110">
            <a:extLst>
              <a:ext uri="{FF2B5EF4-FFF2-40B4-BE49-F238E27FC236}">
                <a16:creationId xmlns:a16="http://schemas.microsoft.com/office/drawing/2014/main" id="{7C0DC876-6576-40A5-B608-A2CA7B1B02AB}"/>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0.55</a:t>
            </a:r>
          </a:p>
        </p:txBody>
      </p:sp>
      <p:sp>
        <p:nvSpPr>
          <p:cNvPr id="112" name="TextBox 111">
            <a:extLst>
              <a:ext uri="{FF2B5EF4-FFF2-40B4-BE49-F238E27FC236}">
                <a16:creationId xmlns:a16="http://schemas.microsoft.com/office/drawing/2014/main" id="{6C18B220-A724-41A2-AA0E-0A84AB6618AC}"/>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0.65</a:t>
            </a:r>
          </a:p>
        </p:txBody>
      </p:sp>
      <p:sp>
        <p:nvSpPr>
          <p:cNvPr id="113" name="TextBox 112">
            <a:extLst>
              <a:ext uri="{FF2B5EF4-FFF2-40B4-BE49-F238E27FC236}">
                <a16:creationId xmlns:a16="http://schemas.microsoft.com/office/drawing/2014/main" id="{3D7E5DAB-29CF-4F27-A222-8CE5FD1FBC68}"/>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0.75</a:t>
            </a:r>
          </a:p>
        </p:txBody>
      </p:sp>
      <p:sp>
        <p:nvSpPr>
          <p:cNvPr id="114" name="TextBox 113">
            <a:extLst>
              <a:ext uri="{FF2B5EF4-FFF2-40B4-BE49-F238E27FC236}">
                <a16:creationId xmlns:a16="http://schemas.microsoft.com/office/drawing/2014/main" id="{A2D9D35D-4091-4B9F-9C3C-42139DC3F9A9}"/>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0.85</a:t>
            </a:r>
          </a:p>
        </p:txBody>
      </p:sp>
      <p:sp>
        <p:nvSpPr>
          <p:cNvPr id="115" name="TextBox 114">
            <a:extLst>
              <a:ext uri="{FF2B5EF4-FFF2-40B4-BE49-F238E27FC236}">
                <a16:creationId xmlns:a16="http://schemas.microsoft.com/office/drawing/2014/main" id="{E786340E-1A52-45E3-B3A5-4DE416DA95DA}"/>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0.95</a:t>
            </a:r>
          </a:p>
        </p:txBody>
      </p:sp>
      <p:sp>
        <p:nvSpPr>
          <p:cNvPr id="117" name="TextBox 116">
            <a:extLst>
              <a:ext uri="{FF2B5EF4-FFF2-40B4-BE49-F238E27FC236}">
                <a16:creationId xmlns:a16="http://schemas.microsoft.com/office/drawing/2014/main" id="{E0F679EF-44F4-4FB4-B0F1-26C99E628482}"/>
              </a:ext>
            </a:extLst>
          </p:cNvPr>
          <p:cNvSpPr txBox="1"/>
          <p:nvPr/>
        </p:nvSpPr>
        <p:spPr>
          <a:xfrm>
            <a:off x="1371066" y="2160000"/>
            <a:ext cx="3926075" cy="2400657"/>
          </a:xfrm>
          <a:prstGeom prst="rect">
            <a:avLst/>
          </a:prstGeom>
          <a:noFill/>
        </p:spPr>
        <p:txBody>
          <a:bodyPr wrap="none" rtlCol="0">
            <a:spAutoFit/>
          </a:bodyPr>
          <a:lstStyle/>
          <a:p>
            <a:pPr marL="0" marR="0" lvl="0" indent="0"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0.06</a:t>
            </a:r>
          </a:p>
        </p:txBody>
      </p:sp>
      <p:sp>
        <p:nvSpPr>
          <p:cNvPr id="118" name="TextBox 117">
            <a:extLst>
              <a:ext uri="{FF2B5EF4-FFF2-40B4-BE49-F238E27FC236}">
                <a16:creationId xmlns:a16="http://schemas.microsoft.com/office/drawing/2014/main" id="{B42A8E93-0F4A-4FF3-B5FC-E8081FB02F4A}"/>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0.16</a:t>
            </a:r>
          </a:p>
        </p:txBody>
      </p:sp>
      <p:sp>
        <p:nvSpPr>
          <p:cNvPr id="119" name="TextBox 118">
            <a:extLst>
              <a:ext uri="{FF2B5EF4-FFF2-40B4-BE49-F238E27FC236}">
                <a16:creationId xmlns:a16="http://schemas.microsoft.com/office/drawing/2014/main" id="{CA12B943-FCC4-4FA1-8F40-2DD745119709}"/>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0.26</a:t>
            </a:r>
          </a:p>
        </p:txBody>
      </p:sp>
      <p:sp>
        <p:nvSpPr>
          <p:cNvPr id="120" name="TextBox 119">
            <a:extLst>
              <a:ext uri="{FF2B5EF4-FFF2-40B4-BE49-F238E27FC236}">
                <a16:creationId xmlns:a16="http://schemas.microsoft.com/office/drawing/2014/main" id="{019A7E3C-8174-40E2-80F3-ACDB107B2CEB}"/>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0.36</a:t>
            </a:r>
          </a:p>
        </p:txBody>
      </p:sp>
      <p:sp>
        <p:nvSpPr>
          <p:cNvPr id="121" name="TextBox 120">
            <a:extLst>
              <a:ext uri="{FF2B5EF4-FFF2-40B4-BE49-F238E27FC236}">
                <a16:creationId xmlns:a16="http://schemas.microsoft.com/office/drawing/2014/main" id="{D2FE249A-9D6C-4F15-975A-9CC6A1D508F4}"/>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0.46</a:t>
            </a:r>
          </a:p>
        </p:txBody>
      </p:sp>
      <p:sp>
        <p:nvSpPr>
          <p:cNvPr id="122" name="TextBox 121">
            <a:extLst>
              <a:ext uri="{FF2B5EF4-FFF2-40B4-BE49-F238E27FC236}">
                <a16:creationId xmlns:a16="http://schemas.microsoft.com/office/drawing/2014/main" id="{319D37B6-EFAD-4B86-A2AD-FBE040CB3DCF}"/>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0.56</a:t>
            </a:r>
          </a:p>
        </p:txBody>
      </p:sp>
      <p:sp>
        <p:nvSpPr>
          <p:cNvPr id="123" name="TextBox 122">
            <a:extLst>
              <a:ext uri="{FF2B5EF4-FFF2-40B4-BE49-F238E27FC236}">
                <a16:creationId xmlns:a16="http://schemas.microsoft.com/office/drawing/2014/main" id="{E4079611-2A05-40A5-AC7D-BC2658E4F504}"/>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0.66</a:t>
            </a:r>
          </a:p>
        </p:txBody>
      </p:sp>
      <p:sp>
        <p:nvSpPr>
          <p:cNvPr id="124" name="TextBox 123">
            <a:extLst>
              <a:ext uri="{FF2B5EF4-FFF2-40B4-BE49-F238E27FC236}">
                <a16:creationId xmlns:a16="http://schemas.microsoft.com/office/drawing/2014/main" id="{224D93E0-A46E-4CDB-991A-F768F1224E06}"/>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0.76</a:t>
            </a:r>
          </a:p>
        </p:txBody>
      </p:sp>
      <p:sp>
        <p:nvSpPr>
          <p:cNvPr id="125" name="TextBox 124">
            <a:extLst>
              <a:ext uri="{FF2B5EF4-FFF2-40B4-BE49-F238E27FC236}">
                <a16:creationId xmlns:a16="http://schemas.microsoft.com/office/drawing/2014/main" id="{981841F3-E552-4200-A408-CCA12F97220A}"/>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0.86</a:t>
            </a:r>
          </a:p>
        </p:txBody>
      </p:sp>
      <p:sp>
        <p:nvSpPr>
          <p:cNvPr id="126" name="TextBox 125">
            <a:extLst>
              <a:ext uri="{FF2B5EF4-FFF2-40B4-BE49-F238E27FC236}">
                <a16:creationId xmlns:a16="http://schemas.microsoft.com/office/drawing/2014/main" id="{FDD29920-0FE7-4C9C-88C5-ED361EFD27F7}"/>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0.96</a:t>
            </a:r>
          </a:p>
        </p:txBody>
      </p:sp>
      <p:sp>
        <p:nvSpPr>
          <p:cNvPr id="128" name="TextBox 127">
            <a:extLst>
              <a:ext uri="{FF2B5EF4-FFF2-40B4-BE49-F238E27FC236}">
                <a16:creationId xmlns:a16="http://schemas.microsoft.com/office/drawing/2014/main" id="{7D9B34A4-ED5D-4930-8BB6-98391B1CC0BF}"/>
              </a:ext>
            </a:extLst>
          </p:cNvPr>
          <p:cNvSpPr txBox="1"/>
          <p:nvPr/>
        </p:nvSpPr>
        <p:spPr>
          <a:xfrm>
            <a:off x="1371066" y="2160000"/>
            <a:ext cx="3926075" cy="2400657"/>
          </a:xfrm>
          <a:prstGeom prst="rect">
            <a:avLst/>
          </a:prstGeom>
          <a:noFill/>
        </p:spPr>
        <p:txBody>
          <a:bodyPr wrap="none" rtlCol="0">
            <a:spAutoFit/>
          </a:bodyPr>
          <a:lstStyle/>
          <a:p>
            <a:pPr marL="0" marR="0" lvl="0" indent="0"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0.07</a:t>
            </a:r>
          </a:p>
        </p:txBody>
      </p:sp>
      <p:sp>
        <p:nvSpPr>
          <p:cNvPr id="129" name="TextBox 128">
            <a:extLst>
              <a:ext uri="{FF2B5EF4-FFF2-40B4-BE49-F238E27FC236}">
                <a16:creationId xmlns:a16="http://schemas.microsoft.com/office/drawing/2014/main" id="{76BA10ED-4E78-447D-B076-5C06ACC4FDF5}"/>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0.17</a:t>
            </a:r>
          </a:p>
        </p:txBody>
      </p:sp>
      <p:sp>
        <p:nvSpPr>
          <p:cNvPr id="130" name="TextBox 129">
            <a:extLst>
              <a:ext uri="{FF2B5EF4-FFF2-40B4-BE49-F238E27FC236}">
                <a16:creationId xmlns:a16="http://schemas.microsoft.com/office/drawing/2014/main" id="{FEA42A4C-0F1E-4690-B2AD-65A7902CEC18}"/>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0.27</a:t>
            </a:r>
          </a:p>
        </p:txBody>
      </p:sp>
      <p:sp>
        <p:nvSpPr>
          <p:cNvPr id="131" name="TextBox 130">
            <a:extLst>
              <a:ext uri="{FF2B5EF4-FFF2-40B4-BE49-F238E27FC236}">
                <a16:creationId xmlns:a16="http://schemas.microsoft.com/office/drawing/2014/main" id="{147A0121-FE9F-49FB-BB04-AF8A9CF66ED8}"/>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0.37</a:t>
            </a:r>
          </a:p>
        </p:txBody>
      </p:sp>
      <p:sp>
        <p:nvSpPr>
          <p:cNvPr id="132" name="TextBox 131">
            <a:extLst>
              <a:ext uri="{FF2B5EF4-FFF2-40B4-BE49-F238E27FC236}">
                <a16:creationId xmlns:a16="http://schemas.microsoft.com/office/drawing/2014/main" id="{5CD5563C-484A-4645-94C5-3DFF5FCFD35D}"/>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0.47</a:t>
            </a:r>
          </a:p>
        </p:txBody>
      </p:sp>
      <p:sp>
        <p:nvSpPr>
          <p:cNvPr id="133" name="TextBox 132">
            <a:extLst>
              <a:ext uri="{FF2B5EF4-FFF2-40B4-BE49-F238E27FC236}">
                <a16:creationId xmlns:a16="http://schemas.microsoft.com/office/drawing/2014/main" id="{3CC75273-F023-4F3B-8E72-870F14FFA7EB}"/>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0.57</a:t>
            </a:r>
          </a:p>
        </p:txBody>
      </p:sp>
      <p:sp>
        <p:nvSpPr>
          <p:cNvPr id="134" name="TextBox 133">
            <a:extLst>
              <a:ext uri="{FF2B5EF4-FFF2-40B4-BE49-F238E27FC236}">
                <a16:creationId xmlns:a16="http://schemas.microsoft.com/office/drawing/2014/main" id="{A0F4C8C3-7ABB-40AF-81AF-C9D8334BE3A7}"/>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0.67</a:t>
            </a:r>
          </a:p>
        </p:txBody>
      </p:sp>
      <p:sp>
        <p:nvSpPr>
          <p:cNvPr id="135" name="TextBox 134">
            <a:extLst>
              <a:ext uri="{FF2B5EF4-FFF2-40B4-BE49-F238E27FC236}">
                <a16:creationId xmlns:a16="http://schemas.microsoft.com/office/drawing/2014/main" id="{98CA56C7-DF05-466D-900A-4F023AB4E4EA}"/>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0.77</a:t>
            </a:r>
          </a:p>
        </p:txBody>
      </p:sp>
      <p:sp>
        <p:nvSpPr>
          <p:cNvPr id="136" name="TextBox 135">
            <a:extLst>
              <a:ext uri="{FF2B5EF4-FFF2-40B4-BE49-F238E27FC236}">
                <a16:creationId xmlns:a16="http://schemas.microsoft.com/office/drawing/2014/main" id="{EC61DBD6-6F2A-49C8-99EF-9FE9333C4200}"/>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0.87</a:t>
            </a:r>
          </a:p>
        </p:txBody>
      </p:sp>
      <p:sp>
        <p:nvSpPr>
          <p:cNvPr id="137" name="TextBox 136">
            <a:extLst>
              <a:ext uri="{FF2B5EF4-FFF2-40B4-BE49-F238E27FC236}">
                <a16:creationId xmlns:a16="http://schemas.microsoft.com/office/drawing/2014/main" id="{C7B8A13A-0E10-4839-85EC-ECD9CCB505D6}"/>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0.97</a:t>
            </a:r>
          </a:p>
        </p:txBody>
      </p:sp>
      <p:sp>
        <p:nvSpPr>
          <p:cNvPr id="139" name="TextBox 138">
            <a:extLst>
              <a:ext uri="{FF2B5EF4-FFF2-40B4-BE49-F238E27FC236}">
                <a16:creationId xmlns:a16="http://schemas.microsoft.com/office/drawing/2014/main" id="{52FA71C1-98B6-4D7F-8790-44158B36B7D7}"/>
              </a:ext>
            </a:extLst>
          </p:cNvPr>
          <p:cNvSpPr txBox="1"/>
          <p:nvPr/>
        </p:nvSpPr>
        <p:spPr>
          <a:xfrm>
            <a:off x="1371066" y="2160000"/>
            <a:ext cx="3926075" cy="2400657"/>
          </a:xfrm>
          <a:prstGeom prst="rect">
            <a:avLst/>
          </a:prstGeom>
          <a:noFill/>
        </p:spPr>
        <p:txBody>
          <a:bodyPr wrap="none" rtlCol="0">
            <a:spAutoFit/>
          </a:bodyPr>
          <a:lstStyle/>
          <a:p>
            <a:pPr marL="0" marR="0" lvl="0" indent="0"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0.08</a:t>
            </a:r>
          </a:p>
        </p:txBody>
      </p:sp>
      <p:sp>
        <p:nvSpPr>
          <p:cNvPr id="140" name="TextBox 139">
            <a:extLst>
              <a:ext uri="{FF2B5EF4-FFF2-40B4-BE49-F238E27FC236}">
                <a16:creationId xmlns:a16="http://schemas.microsoft.com/office/drawing/2014/main" id="{00B9E0CE-6E77-42D0-9A22-C2E21432DEFF}"/>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0.18</a:t>
            </a:r>
          </a:p>
        </p:txBody>
      </p:sp>
      <p:sp>
        <p:nvSpPr>
          <p:cNvPr id="141" name="TextBox 140">
            <a:extLst>
              <a:ext uri="{FF2B5EF4-FFF2-40B4-BE49-F238E27FC236}">
                <a16:creationId xmlns:a16="http://schemas.microsoft.com/office/drawing/2014/main" id="{8C7D6C17-70DE-4E07-BA98-2DF70F485E36}"/>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0.28</a:t>
            </a:r>
          </a:p>
        </p:txBody>
      </p:sp>
      <p:sp>
        <p:nvSpPr>
          <p:cNvPr id="142" name="TextBox 141">
            <a:extLst>
              <a:ext uri="{FF2B5EF4-FFF2-40B4-BE49-F238E27FC236}">
                <a16:creationId xmlns:a16="http://schemas.microsoft.com/office/drawing/2014/main" id="{CA4CD41D-B8E4-425A-ADB3-2841A11C666E}"/>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0.38</a:t>
            </a:r>
          </a:p>
        </p:txBody>
      </p:sp>
      <p:sp>
        <p:nvSpPr>
          <p:cNvPr id="143" name="TextBox 142">
            <a:extLst>
              <a:ext uri="{FF2B5EF4-FFF2-40B4-BE49-F238E27FC236}">
                <a16:creationId xmlns:a16="http://schemas.microsoft.com/office/drawing/2014/main" id="{BB5219D7-80C9-45D5-A2EB-495832117D2E}"/>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0.48</a:t>
            </a:r>
          </a:p>
        </p:txBody>
      </p:sp>
      <p:sp>
        <p:nvSpPr>
          <p:cNvPr id="144" name="TextBox 143">
            <a:extLst>
              <a:ext uri="{FF2B5EF4-FFF2-40B4-BE49-F238E27FC236}">
                <a16:creationId xmlns:a16="http://schemas.microsoft.com/office/drawing/2014/main" id="{B27989D4-5FBA-4A0B-B115-CFA838B6CFA2}"/>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0.58</a:t>
            </a:r>
          </a:p>
        </p:txBody>
      </p:sp>
      <p:sp>
        <p:nvSpPr>
          <p:cNvPr id="145" name="TextBox 144">
            <a:extLst>
              <a:ext uri="{FF2B5EF4-FFF2-40B4-BE49-F238E27FC236}">
                <a16:creationId xmlns:a16="http://schemas.microsoft.com/office/drawing/2014/main" id="{E43CADA1-AB97-4328-BC86-43B805D882BE}"/>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0.68</a:t>
            </a:r>
          </a:p>
        </p:txBody>
      </p:sp>
      <p:sp>
        <p:nvSpPr>
          <p:cNvPr id="146" name="TextBox 145">
            <a:extLst>
              <a:ext uri="{FF2B5EF4-FFF2-40B4-BE49-F238E27FC236}">
                <a16:creationId xmlns:a16="http://schemas.microsoft.com/office/drawing/2014/main" id="{55AA26CA-F20B-410D-BA16-3D5B02D75A25}"/>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0.78</a:t>
            </a:r>
          </a:p>
        </p:txBody>
      </p:sp>
      <p:sp>
        <p:nvSpPr>
          <p:cNvPr id="147" name="TextBox 146">
            <a:extLst>
              <a:ext uri="{FF2B5EF4-FFF2-40B4-BE49-F238E27FC236}">
                <a16:creationId xmlns:a16="http://schemas.microsoft.com/office/drawing/2014/main" id="{923BA334-A84D-4169-833C-7800B0A9D865}"/>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0.88</a:t>
            </a:r>
          </a:p>
        </p:txBody>
      </p:sp>
      <p:sp>
        <p:nvSpPr>
          <p:cNvPr id="148" name="TextBox 147">
            <a:extLst>
              <a:ext uri="{FF2B5EF4-FFF2-40B4-BE49-F238E27FC236}">
                <a16:creationId xmlns:a16="http://schemas.microsoft.com/office/drawing/2014/main" id="{9A7A529F-B750-40ED-B0D6-B076466800ED}"/>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0.98</a:t>
            </a:r>
          </a:p>
        </p:txBody>
      </p:sp>
      <p:sp>
        <p:nvSpPr>
          <p:cNvPr id="150" name="TextBox 149">
            <a:extLst>
              <a:ext uri="{FF2B5EF4-FFF2-40B4-BE49-F238E27FC236}">
                <a16:creationId xmlns:a16="http://schemas.microsoft.com/office/drawing/2014/main" id="{1ED1F410-6C35-4FEF-B708-D28E83D05E5C}"/>
              </a:ext>
            </a:extLst>
          </p:cNvPr>
          <p:cNvSpPr txBox="1"/>
          <p:nvPr/>
        </p:nvSpPr>
        <p:spPr>
          <a:xfrm>
            <a:off x="1371066" y="2160000"/>
            <a:ext cx="3926075" cy="2400657"/>
          </a:xfrm>
          <a:prstGeom prst="rect">
            <a:avLst/>
          </a:prstGeom>
          <a:noFill/>
        </p:spPr>
        <p:txBody>
          <a:bodyPr wrap="none" rtlCol="0">
            <a:spAutoFit/>
          </a:bodyPr>
          <a:lstStyle/>
          <a:p>
            <a:pPr marL="0" marR="0" lvl="0" indent="0"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0.09</a:t>
            </a:r>
          </a:p>
        </p:txBody>
      </p:sp>
      <p:sp>
        <p:nvSpPr>
          <p:cNvPr id="151" name="TextBox 150">
            <a:extLst>
              <a:ext uri="{FF2B5EF4-FFF2-40B4-BE49-F238E27FC236}">
                <a16:creationId xmlns:a16="http://schemas.microsoft.com/office/drawing/2014/main" id="{845A23C7-45A9-4A3E-9C44-EE89D385EA21}"/>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0.19</a:t>
            </a:r>
          </a:p>
        </p:txBody>
      </p:sp>
      <p:sp>
        <p:nvSpPr>
          <p:cNvPr id="152" name="TextBox 151">
            <a:extLst>
              <a:ext uri="{FF2B5EF4-FFF2-40B4-BE49-F238E27FC236}">
                <a16:creationId xmlns:a16="http://schemas.microsoft.com/office/drawing/2014/main" id="{65707A8A-57CA-4CFD-84FC-0E4694F3E810}"/>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0.29</a:t>
            </a:r>
          </a:p>
        </p:txBody>
      </p:sp>
      <p:sp>
        <p:nvSpPr>
          <p:cNvPr id="153" name="TextBox 152">
            <a:extLst>
              <a:ext uri="{FF2B5EF4-FFF2-40B4-BE49-F238E27FC236}">
                <a16:creationId xmlns:a16="http://schemas.microsoft.com/office/drawing/2014/main" id="{7E09A976-6D8C-4B16-8E6D-8C361A73567E}"/>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0.39</a:t>
            </a:r>
          </a:p>
        </p:txBody>
      </p:sp>
      <p:sp>
        <p:nvSpPr>
          <p:cNvPr id="154" name="TextBox 153">
            <a:extLst>
              <a:ext uri="{FF2B5EF4-FFF2-40B4-BE49-F238E27FC236}">
                <a16:creationId xmlns:a16="http://schemas.microsoft.com/office/drawing/2014/main" id="{15A94D90-FD9F-44FE-9530-3C7D718D8C57}"/>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0.49</a:t>
            </a:r>
          </a:p>
        </p:txBody>
      </p:sp>
      <p:sp>
        <p:nvSpPr>
          <p:cNvPr id="155" name="TextBox 154">
            <a:extLst>
              <a:ext uri="{FF2B5EF4-FFF2-40B4-BE49-F238E27FC236}">
                <a16:creationId xmlns:a16="http://schemas.microsoft.com/office/drawing/2014/main" id="{68B864E4-6B93-4FFD-B75B-F1DEB402E03D}"/>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0.59</a:t>
            </a:r>
          </a:p>
        </p:txBody>
      </p:sp>
      <p:sp>
        <p:nvSpPr>
          <p:cNvPr id="156" name="TextBox 155">
            <a:extLst>
              <a:ext uri="{FF2B5EF4-FFF2-40B4-BE49-F238E27FC236}">
                <a16:creationId xmlns:a16="http://schemas.microsoft.com/office/drawing/2014/main" id="{9F24D64C-3EDE-484E-81E6-7D725846B574}"/>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0.69</a:t>
            </a:r>
          </a:p>
        </p:txBody>
      </p:sp>
      <p:sp>
        <p:nvSpPr>
          <p:cNvPr id="157" name="TextBox 156">
            <a:extLst>
              <a:ext uri="{FF2B5EF4-FFF2-40B4-BE49-F238E27FC236}">
                <a16:creationId xmlns:a16="http://schemas.microsoft.com/office/drawing/2014/main" id="{7C8E3193-F85F-47C7-BA58-A46F8E667E69}"/>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0.79</a:t>
            </a:r>
          </a:p>
        </p:txBody>
      </p:sp>
      <p:sp>
        <p:nvSpPr>
          <p:cNvPr id="158" name="TextBox 157">
            <a:extLst>
              <a:ext uri="{FF2B5EF4-FFF2-40B4-BE49-F238E27FC236}">
                <a16:creationId xmlns:a16="http://schemas.microsoft.com/office/drawing/2014/main" id="{9ABFB641-557B-4993-8F54-4DA23AD78CD4}"/>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0.89</a:t>
            </a:r>
          </a:p>
        </p:txBody>
      </p:sp>
      <p:sp>
        <p:nvSpPr>
          <p:cNvPr id="159" name="TextBox 158">
            <a:extLst>
              <a:ext uri="{FF2B5EF4-FFF2-40B4-BE49-F238E27FC236}">
                <a16:creationId xmlns:a16="http://schemas.microsoft.com/office/drawing/2014/main" id="{8CF413FB-ABCA-483F-A313-004DACF1EC85}"/>
              </a:ext>
            </a:extLst>
          </p:cNvPr>
          <p:cNvSpPr txBox="1"/>
          <p:nvPr/>
        </p:nvSpPr>
        <p:spPr>
          <a:xfrm>
            <a:off x="1332302" y="216038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0.99</a:t>
            </a:r>
          </a:p>
        </p:txBody>
      </p:sp>
      <p:sp>
        <p:nvSpPr>
          <p:cNvPr id="161" name="TextBox 160">
            <a:extLst>
              <a:ext uri="{FF2B5EF4-FFF2-40B4-BE49-F238E27FC236}">
                <a16:creationId xmlns:a16="http://schemas.microsoft.com/office/drawing/2014/main" id="{B0281675-980F-4353-92DA-02E25A831BCC}"/>
              </a:ext>
            </a:extLst>
          </p:cNvPr>
          <p:cNvSpPr txBox="1"/>
          <p:nvPr/>
        </p:nvSpPr>
        <p:spPr>
          <a:xfrm>
            <a:off x="1371066" y="2160000"/>
            <a:ext cx="2856872" cy="2400657"/>
          </a:xfrm>
          <a:prstGeom prst="rect">
            <a:avLst/>
          </a:prstGeom>
          <a:noFill/>
        </p:spPr>
        <p:txBody>
          <a:bodyPr wrap="none" rtlCol="0">
            <a:spAutoFit/>
          </a:bodyPr>
          <a:lstStyle/>
          <a:p>
            <a:pPr marL="0" marR="0" lvl="0" indent="0"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0.1</a:t>
            </a:r>
          </a:p>
        </p:txBody>
      </p:sp>
      <p:sp>
        <p:nvSpPr>
          <p:cNvPr id="162" name="TextBox 161">
            <a:extLst>
              <a:ext uri="{FF2B5EF4-FFF2-40B4-BE49-F238E27FC236}">
                <a16:creationId xmlns:a16="http://schemas.microsoft.com/office/drawing/2014/main" id="{CF62C9AF-70CF-4A38-BCDD-420C1377AC17}"/>
              </a:ext>
            </a:extLst>
          </p:cNvPr>
          <p:cNvSpPr txBox="1"/>
          <p:nvPr/>
        </p:nvSpPr>
        <p:spPr>
          <a:xfrm>
            <a:off x="1344469" y="2160387"/>
            <a:ext cx="2856872"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0.2</a:t>
            </a:r>
          </a:p>
        </p:txBody>
      </p:sp>
      <p:sp>
        <p:nvSpPr>
          <p:cNvPr id="163" name="TextBox 162">
            <a:extLst>
              <a:ext uri="{FF2B5EF4-FFF2-40B4-BE49-F238E27FC236}">
                <a16:creationId xmlns:a16="http://schemas.microsoft.com/office/drawing/2014/main" id="{A4FE8265-7904-4C2E-B4EF-12AEA04732BB}"/>
              </a:ext>
            </a:extLst>
          </p:cNvPr>
          <p:cNvSpPr txBox="1"/>
          <p:nvPr/>
        </p:nvSpPr>
        <p:spPr>
          <a:xfrm>
            <a:off x="1344469" y="2160387"/>
            <a:ext cx="2856872"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15000" dirty="0">
                <a:solidFill>
                  <a:srgbClr val="585858"/>
                </a:solidFill>
              </a:rPr>
              <a:t>0.3</a:t>
            </a:r>
            <a:endParaRPr kumimoji="0" lang="en-GB" sz="15000" b="0" i="0" u="none" strike="noStrike" kern="1200" cap="none" spc="0" normalizeH="0" baseline="0" noProof="0" dirty="0">
              <a:ln>
                <a:noFill/>
              </a:ln>
              <a:solidFill>
                <a:srgbClr val="585858"/>
              </a:solidFill>
              <a:effectLst/>
              <a:uLnTx/>
              <a:uFillTx/>
            </a:endParaRPr>
          </a:p>
        </p:txBody>
      </p:sp>
      <p:sp>
        <p:nvSpPr>
          <p:cNvPr id="164" name="TextBox 163">
            <a:extLst>
              <a:ext uri="{FF2B5EF4-FFF2-40B4-BE49-F238E27FC236}">
                <a16:creationId xmlns:a16="http://schemas.microsoft.com/office/drawing/2014/main" id="{C211988E-215F-47D3-87BE-1932FBF6CCBC}"/>
              </a:ext>
            </a:extLst>
          </p:cNvPr>
          <p:cNvSpPr txBox="1"/>
          <p:nvPr/>
        </p:nvSpPr>
        <p:spPr>
          <a:xfrm>
            <a:off x="1344469" y="2160387"/>
            <a:ext cx="2856872"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15000" dirty="0">
                <a:solidFill>
                  <a:srgbClr val="585858"/>
                </a:solidFill>
              </a:rPr>
              <a:t>0.4</a:t>
            </a:r>
            <a:endParaRPr kumimoji="0" lang="en-GB" sz="15000" b="0" i="0" u="none" strike="noStrike" kern="1200" cap="none" spc="0" normalizeH="0" baseline="0" noProof="0" dirty="0">
              <a:ln>
                <a:noFill/>
              </a:ln>
              <a:solidFill>
                <a:srgbClr val="585858"/>
              </a:solidFill>
              <a:effectLst/>
              <a:uLnTx/>
              <a:uFillTx/>
            </a:endParaRPr>
          </a:p>
        </p:txBody>
      </p:sp>
      <p:sp>
        <p:nvSpPr>
          <p:cNvPr id="165" name="TextBox 164">
            <a:extLst>
              <a:ext uri="{FF2B5EF4-FFF2-40B4-BE49-F238E27FC236}">
                <a16:creationId xmlns:a16="http://schemas.microsoft.com/office/drawing/2014/main" id="{2C6DA29D-90FB-4E6B-AEA9-BEBA83760B32}"/>
              </a:ext>
            </a:extLst>
          </p:cNvPr>
          <p:cNvSpPr txBox="1"/>
          <p:nvPr/>
        </p:nvSpPr>
        <p:spPr>
          <a:xfrm>
            <a:off x="1344469" y="2160387"/>
            <a:ext cx="2856872"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15000" dirty="0">
                <a:solidFill>
                  <a:srgbClr val="585858"/>
                </a:solidFill>
              </a:rPr>
              <a:t>0.5</a:t>
            </a:r>
            <a:endParaRPr kumimoji="0" lang="en-GB" sz="15000" b="0" i="0" u="none" strike="noStrike" kern="1200" cap="none" spc="0" normalizeH="0" baseline="0" noProof="0" dirty="0">
              <a:ln>
                <a:noFill/>
              </a:ln>
              <a:solidFill>
                <a:srgbClr val="585858"/>
              </a:solidFill>
              <a:effectLst/>
              <a:uLnTx/>
              <a:uFillTx/>
            </a:endParaRPr>
          </a:p>
        </p:txBody>
      </p:sp>
      <p:sp>
        <p:nvSpPr>
          <p:cNvPr id="166" name="TextBox 165">
            <a:extLst>
              <a:ext uri="{FF2B5EF4-FFF2-40B4-BE49-F238E27FC236}">
                <a16:creationId xmlns:a16="http://schemas.microsoft.com/office/drawing/2014/main" id="{E22339AD-3C59-4011-9DCD-47ABA18FC39E}"/>
              </a:ext>
            </a:extLst>
          </p:cNvPr>
          <p:cNvSpPr txBox="1"/>
          <p:nvPr/>
        </p:nvSpPr>
        <p:spPr>
          <a:xfrm>
            <a:off x="1344469" y="2160387"/>
            <a:ext cx="2856872"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15000" dirty="0">
                <a:solidFill>
                  <a:srgbClr val="585858"/>
                </a:solidFill>
              </a:rPr>
              <a:t>0.6</a:t>
            </a:r>
            <a:endParaRPr kumimoji="0" lang="en-GB" sz="15000" b="0" i="0" u="none" strike="noStrike" kern="1200" cap="none" spc="0" normalizeH="0" baseline="0" noProof="0" dirty="0">
              <a:ln>
                <a:noFill/>
              </a:ln>
              <a:solidFill>
                <a:srgbClr val="585858"/>
              </a:solidFill>
              <a:effectLst/>
              <a:uLnTx/>
              <a:uFillTx/>
            </a:endParaRPr>
          </a:p>
        </p:txBody>
      </p:sp>
      <p:sp>
        <p:nvSpPr>
          <p:cNvPr id="167" name="TextBox 166">
            <a:extLst>
              <a:ext uri="{FF2B5EF4-FFF2-40B4-BE49-F238E27FC236}">
                <a16:creationId xmlns:a16="http://schemas.microsoft.com/office/drawing/2014/main" id="{5898E882-B837-4188-ACDF-56056034DD32}"/>
              </a:ext>
            </a:extLst>
          </p:cNvPr>
          <p:cNvSpPr txBox="1"/>
          <p:nvPr/>
        </p:nvSpPr>
        <p:spPr>
          <a:xfrm>
            <a:off x="1344469" y="2160387"/>
            <a:ext cx="2856872"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0.7</a:t>
            </a:r>
          </a:p>
        </p:txBody>
      </p:sp>
      <p:sp>
        <p:nvSpPr>
          <p:cNvPr id="168" name="TextBox 167">
            <a:extLst>
              <a:ext uri="{FF2B5EF4-FFF2-40B4-BE49-F238E27FC236}">
                <a16:creationId xmlns:a16="http://schemas.microsoft.com/office/drawing/2014/main" id="{BD6FE276-1831-4C88-BF8F-BCE76F4A4D53}"/>
              </a:ext>
            </a:extLst>
          </p:cNvPr>
          <p:cNvSpPr txBox="1"/>
          <p:nvPr/>
        </p:nvSpPr>
        <p:spPr>
          <a:xfrm>
            <a:off x="1344469" y="2160387"/>
            <a:ext cx="2856872"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0.8</a:t>
            </a:r>
          </a:p>
        </p:txBody>
      </p:sp>
      <p:sp>
        <p:nvSpPr>
          <p:cNvPr id="169" name="TextBox 168">
            <a:extLst>
              <a:ext uri="{FF2B5EF4-FFF2-40B4-BE49-F238E27FC236}">
                <a16:creationId xmlns:a16="http://schemas.microsoft.com/office/drawing/2014/main" id="{4966C7BD-1745-426E-8F3B-F283ED8B27A3}"/>
              </a:ext>
            </a:extLst>
          </p:cNvPr>
          <p:cNvSpPr txBox="1"/>
          <p:nvPr/>
        </p:nvSpPr>
        <p:spPr>
          <a:xfrm>
            <a:off x="1344469" y="2228670"/>
            <a:ext cx="2856872"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lang="en-GB" sz="15000" dirty="0">
                <a:solidFill>
                  <a:srgbClr val="585858"/>
                </a:solidFill>
              </a:rPr>
              <a:t>0.9</a:t>
            </a:r>
            <a:endParaRPr kumimoji="0" lang="en-GB" sz="15000" b="0" i="0" u="none" strike="noStrike" kern="1200" cap="none" spc="0" normalizeH="0" baseline="0" noProof="0" dirty="0">
              <a:ln>
                <a:noFill/>
              </a:ln>
              <a:solidFill>
                <a:srgbClr val="585858"/>
              </a:solidFill>
              <a:effectLst/>
              <a:uLnTx/>
              <a:uFillTx/>
            </a:endParaRPr>
          </a:p>
        </p:txBody>
      </p:sp>
      <p:sp>
        <p:nvSpPr>
          <p:cNvPr id="170" name="TextBox 169">
            <a:extLst>
              <a:ext uri="{FF2B5EF4-FFF2-40B4-BE49-F238E27FC236}">
                <a16:creationId xmlns:a16="http://schemas.microsoft.com/office/drawing/2014/main" id="{A5B9F8FF-4A3C-440F-8324-2591A0C7DD6F}"/>
              </a:ext>
            </a:extLst>
          </p:cNvPr>
          <p:cNvSpPr txBox="1"/>
          <p:nvPr/>
        </p:nvSpPr>
        <p:spPr>
          <a:xfrm>
            <a:off x="1279241" y="2160387"/>
            <a:ext cx="1253869"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1</a:t>
            </a:r>
          </a:p>
        </p:txBody>
      </p:sp>
      <p:sp>
        <p:nvSpPr>
          <p:cNvPr id="105" name="Content Placeholder 2">
            <a:extLst>
              <a:ext uri="{FF2B5EF4-FFF2-40B4-BE49-F238E27FC236}">
                <a16:creationId xmlns:a16="http://schemas.microsoft.com/office/drawing/2014/main" id="{C3292C6B-4F9F-450A-AB47-B5C4729FE58E}"/>
              </a:ext>
            </a:extLst>
          </p:cNvPr>
          <p:cNvSpPr txBox="1">
            <a:spLocks/>
          </p:cNvSpPr>
          <p:nvPr/>
        </p:nvSpPr>
        <p:spPr>
          <a:xfrm>
            <a:off x="1622442" y="2159613"/>
            <a:ext cx="850165" cy="42617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ctr" defTabSz="914400" rtl="0" eaLnBrk="0" fontAlgn="base" latinLnBrk="0" hangingPunct="0">
              <a:lnSpc>
                <a:spcPct val="120000"/>
              </a:lnSpc>
              <a:spcBef>
                <a:spcPts val="600"/>
              </a:spcBef>
              <a:spcAft>
                <a:spcPts val="600"/>
              </a:spcAft>
              <a:buClr>
                <a:srgbClr val="585858"/>
              </a:buClr>
              <a:buSzTx/>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ones</a:t>
            </a:r>
          </a:p>
        </p:txBody>
      </p:sp>
      <p:sp>
        <p:nvSpPr>
          <p:cNvPr id="116" name="Content Placeholder 2">
            <a:extLst>
              <a:ext uri="{FF2B5EF4-FFF2-40B4-BE49-F238E27FC236}">
                <a16:creationId xmlns:a16="http://schemas.microsoft.com/office/drawing/2014/main" id="{BB96D9E8-9F3D-4C13-83A1-36760A5A9CFB}"/>
              </a:ext>
            </a:extLst>
          </p:cNvPr>
          <p:cNvSpPr txBox="1">
            <a:spLocks/>
          </p:cNvSpPr>
          <p:nvPr/>
        </p:nvSpPr>
        <p:spPr>
          <a:xfrm>
            <a:off x="3120142" y="2159613"/>
            <a:ext cx="936130" cy="42617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ctr" defTabSz="914400" rtl="0" eaLnBrk="0" fontAlgn="base" latinLnBrk="0" hangingPunct="0">
              <a:lnSpc>
                <a:spcPct val="120000"/>
              </a:lnSpc>
              <a:spcBef>
                <a:spcPts val="600"/>
              </a:spcBef>
              <a:spcAft>
                <a:spcPts val="600"/>
              </a:spcAft>
              <a:buClr>
                <a:srgbClr val="585858"/>
              </a:buClr>
              <a:buSzTx/>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tenths</a:t>
            </a:r>
          </a:p>
        </p:txBody>
      </p:sp>
      <p:sp>
        <p:nvSpPr>
          <p:cNvPr id="127" name="Content Placeholder 2">
            <a:extLst>
              <a:ext uri="{FF2B5EF4-FFF2-40B4-BE49-F238E27FC236}">
                <a16:creationId xmlns:a16="http://schemas.microsoft.com/office/drawing/2014/main" id="{A291BC1F-CED7-4F72-9702-0CCE277D300B}"/>
              </a:ext>
            </a:extLst>
          </p:cNvPr>
          <p:cNvSpPr txBox="1">
            <a:spLocks/>
          </p:cNvSpPr>
          <p:nvPr/>
        </p:nvSpPr>
        <p:spPr>
          <a:xfrm>
            <a:off x="3822804" y="2159613"/>
            <a:ext cx="1607240" cy="42617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ctr" defTabSz="914400" rtl="0" eaLnBrk="0" fontAlgn="base" latinLnBrk="0" hangingPunct="0">
              <a:lnSpc>
                <a:spcPct val="120000"/>
              </a:lnSpc>
              <a:spcBef>
                <a:spcPts val="600"/>
              </a:spcBef>
              <a:spcAft>
                <a:spcPts val="600"/>
              </a:spcAft>
              <a:buClr>
                <a:srgbClr val="585858"/>
              </a:buClr>
              <a:buSzTx/>
              <a:buNone/>
              <a:tabLst/>
              <a:defRPr/>
            </a:pPr>
            <a:r>
              <a:rPr kumimoji="0" lang="en-GB" sz="16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hundredths</a:t>
            </a:r>
          </a:p>
        </p:txBody>
      </p:sp>
      <p:sp>
        <p:nvSpPr>
          <p:cNvPr id="4" name="TextBox 19">
            <a:extLst>
              <a:ext uri="{FF2B5EF4-FFF2-40B4-BE49-F238E27FC236}">
                <a16:creationId xmlns:a16="http://schemas.microsoft.com/office/drawing/2014/main" id="{8B6EBBCC-3BE6-4B94-B23C-CEA119DA43D5}"/>
              </a:ext>
            </a:extLst>
          </p:cNvPr>
          <p:cNvSpPr txBox="1"/>
          <p:nvPr/>
        </p:nvSpPr>
        <p:spPr>
          <a:xfrm>
            <a:off x="6144005" y="3044279"/>
            <a:ext cx="5486401" cy="76944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There are 18 hundredths in 0.18.</a:t>
            </a:r>
          </a:p>
          <a:p>
            <a:pPr algn="ctr">
              <a:buNone/>
            </a:pPr>
            <a:r>
              <a:rPr lang="en-GB" sz="2000" i="1" dirty="0"/>
              <a:t>There are 20 hundredths in 0.2.</a:t>
            </a:r>
          </a:p>
        </p:txBody>
      </p:sp>
      <p:sp>
        <p:nvSpPr>
          <p:cNvPr id="5" name="Content Placeholder 2">
            <a:extLst>
              <a:ext uri="{FF2B5EF4-FFF2-40B4-BE49-F238E27FC236}">
                <a16:creationId xmlns:a16="http://schemas.microsoft.com/office/drawing/2014/main" id="{A7B37EA7-6E5A-45C6-9A2E-E92D938975BA}"/>
              </a:ext>
            </a:extLst>
          </p:cNvPr>
          <p:cNvSpPr txBox="1">
            <a:spLocks/>
          </p:cNvSpPr>
          <p:nvPr/>
        </p:nvSpPr>
        <p:spPr>
          <a:xfrm>
            <a:off x="6192012" y="1512916"/>
            <a:ext cx="5390389" cy="390698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Skip count in one-hundredths.</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Identify the number of hundredths in each number.</a:t>
            </a:r>
          </a:p>
          <a:p>
            <a:pPr marL="0" indent="0">
              <a:lnSpc>
                <a:spcPct val="120000"/>
              </a:lnSpc>
              <a:spcBef>
                <a:spcPts val="600"/>
              </a:spcBef>
              <a:spcAft>
                <a:spcPts val="600"/>
              </a:spcAft>
              <a:buClr>
                <a:srgbClr val="585858"/>
              </a:buClr>
            </a:pPr>
            <a:endParaRPr lang="en-GB"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Repeat with other numbers out of order.</a:t>
            </a:r>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138" name="TextBox 137">
            <a:extLst>
              <a:ext uri="{FF2B5EF4-FFF2-40B4-BE49-F238E27FC236}">
                <a16:creationId xmlns:a16="http://schemas.microsoft.com/office/drawing/2014/main" id="{96ED3673-7FE3-4743-B77D-32C66D662C52}"/>
              </a:ext>
            </a:extLst>
          </p:cNvPr>
          <p:cNvSpPr txBox="1"/>
          <p:nvPr/>
        </p:nvSpPr>
        <p:spPr>
          <a:xfrm>
            <a:off x="1478783" y="2091717"/>
            <a:ext cx="3926075" cy="2400657"/>
          </a:xfrm>
          <a:prstGeom prst="rect">
            <a:avLst/>
          </a:prstGeom>
          <a:noFill/>
        </p:spPr>
        <p:txBody>
          <a:bodyPr wrap="none" rtlCol="0">
            <a:spAutoFit/>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5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0.71</a:t>
            </a:r>
          </a:p>
        </p:txBody>
      </p:sp>
    </p:spTree>
    <p:extLst>
      <p:ext uri="{BB962C8B-B14F-4D97-AF65-F5344CB8AC3E}">
        <p14:creationId xmlns:p14="http://schemas.microsoft.com/office/powerpoint/2010/main" val="25812530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3"/>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84"/>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9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95"/>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0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06"/>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17"/>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28"/>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13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39"/>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15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150"/>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16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161"/>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51"/>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7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74"/>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8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childTnLst>
                                    <p:set>
                                      <p:cBhvr>
                                        <p:cTn id="88" dur="1" fill="hold">
                                          <p:stCondLst>
                                            <p:cond delay="0"/>
                                          </p:stCondLst>
                                        </p:cTn>
                                        <p:tgtEl>
                                          <p:spTgt spid="85"/>
                                        </p:tgtEl>
                                        <p:attrNameLst>
                                          <p:attrName>style.visibility</p:attrName>
                                        </p:attrNameLst>
                                      </p:cBhvr>
                                      <p:to>
                                        <p:strVal val="hidden"/>
                                      </p:to>
                                    </p:set>
                                  </p:childTnLst>
                                </p:cTn>
                              </p:par>
                              <p:par>
                                <p:cTn id="89" presetID="1" presetClass="entr" presetSubtype="0" fill="hold" grpId="0" nodeType="withEffect">
                                  <p:stCondLst>
                                    <p:cond delay="0"/>
                                  </p:stCondLst>
                                  <p:childTnLst>
                                    <p:set>
                                      <p:cBhvr>
                                        <p:cTn id="90" dur="1" fill="hold">
                                          <p:stCondLst>
                                            <p:cond delay="0"/>
                                          </p:stCondLst>
                                        </p:cTn>
                                        <p:tgtEl>
                                          <p:spTgt spid="9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96"/>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107"/>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107"/>
                                        </p:tgtEl>
                                        <p:attrNameLst>
                                          <p:attrName>style.visibility</p:attrName>
                                        </p:attrNameLst>
                                      </p:cBhvr>
                                      <p:to>
                                        <p:strVal val="hidden"/>
                                      </p:to>
                                    </p:set>
                                  </p:childTnLst>
                                </p:cTn>
                              </p:par>
                              <p:par>
                                <p:cTn id="101" presetID="1" presetClass="entr" presetSubtype="0" fill="hold" grpId="0" nodeType="withEffect">
                                  <p:stCondLst>
                                    <p:cond delay="0"/>
                                  </p:stCondLst>
                                  <p:childTnLst>
                                    <p:set>
                                      <p:cBhvr>
                                        <p:cTn id="102" dur="1" fill="hold">
                                          <p:stCondLst>
                                            <p:cond delay="0"/>
                                          </p:stCondLst>
                                        </p:cTn>
                                        <p:tgtEl>
                                          <p:spTgt spid="11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118"/>
                                        </p:tgtEl>
                                        <p:attrNameLst>
                                          <p:attrName>style.visibility</p:attrName>
                                        </p:attrNameLst>
                                      </p:cBhvr>
                                      <p:to>
                                        <p:strVal val="hidden"/>
                                      </p:to>
                                    </p:set>
                                  </p:childTnLst>
                                </p:cTn>
                              </p:par>
                              <p:par>
                                <p:cTn id="107" presetID="1" presetClass="entr" presetSubtype="0" fill="hold" grpId="0" nodeType="withEffect">
                                  <p:stCondLst>
                                    <p:cond delay="0"/>
                                  </p:stCondLst>
                                  <p:childTnLst>
                                    <p:set>
                                      <p:cBhvr>
                                        <p:cTn id="108" dur="1" fill="hold">
                                          <p:stCondLst>
                                            <p:cond delay="0"/>
                                          </p:stCondLst>
                                        </p:cTn>
                                        <p:tgtEl>
                                          <p:spTgt spid="129"/>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grpId="1" nodeType="clickEffect">
                                  <p:stCondLst>
                                    <p:cond delay="0"/>
                                  </p:stCondLst>
                                  <p:childTnLst>
                                    <p:set>
                                      <p:cBhvr>
                                        <p:cTn id="112" dur="1" fill="hold">
                                          <p:stCondLst>
                                            <p:cond delay="0"/>
                                          </p:stCondLst>
                                        </p:cTn>
                                        <p:tgtEl>
                                          <p:spTgt spid="129"/>
                                        </p:tgtEl>
                                        <p:attrNameLst>
                                          <p:attrName>style.visibility</p:attrName>
                                        </p:attrNameLst>
                                      </p:cBhvr>
                                      <p:to>
                                        <p:strVal val="hidden"/>
                                      </p:to>
                                    </p:set>
                                  </p:childTnLst>
                                </p:cTn>
                              </p:par>
                              <p:par>
                                <p:cTn id="113" presetID="1" presetClass="entr" presetSubtype="0" fill="hold" grpId="0" nodeType="withEffect">
                                  <p:stCondLst>
                                    <p:cond delay="0"/>
                                  </p:stCondLst>
                                  <p:childTnLst>
                                    <p:set>
                                      <p:cBhvr>
                                        <p:cTn id="114" dur="1" fill="hold">
                                          <p:stCondLst>
                                            <p:cond delay="0"/>
                                          </p:stCondLst>
                                        </p:cTn>
                                        <p:tgtEl>
                                          <p:spTgt spid="140"/>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1" nodeType="clickEffect">
                                  <p:stCondLst>
                                    <p:cond delay="0"/>
                                  </p:stCondLst>
                                  <p:childTnLst>
                                    <p:set>
                                      <p:cBhvr>
                                        <p:cTn id="118" dur="1" fill="hold">
                                          <p:stCondLst>
                                            <p:cond delay="0"/>
                                          </p:stCondLst>
                                        </p:cTn>
                                        <p:tgtEl>
                                          <p:spTgt spid="140"/>
                                        </p:tgtEl>
                                        <p:attrNameLst>
                                          <p:attrName>style.visibility</p:attrName>
                                        </p:attrNameLst>
                                      </p:cBhvr>
                                      <p:to>
                                        <p:strVal val="hidden"/>
                                      </p:to>
                                    </p:set>
                                  </p:childTnLst>
                                </p:cTn>
                              </p:par>
                              <p:par>
                                <p:cTn id="119" presetID="1" presetClass="entr" presetSubtype="0" fill="hold" grpId="0" nodeType="withEffect">
                                  <p:stCondLst>
                                    <p:cond delay="0"/>
                                  </p:stCondLst>
                                  <p:childTnLst>
                                    <p:set>
                                      <p:cBhvr>
                                        <p:cTn id="120" dur="1" fill="hold">
                                          <p:stCondLst>
                                            <p:cond delay="0"/>
                                          </p:stCondLst>
                                        </p:cTn>
                                        <p:tgtEl>
                                          <p:spTgt spid="151"/>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grpId="1" nodeType="clickEffect">
                                  <p:stCondLst>
                                    <p:cond delay="0"/>
                                  </p:stCondLst>
                                  <p:childTnLst>
                                    <p:set>
                                      <p:cBhvr>
                                        <p:cTn id="124" dur="1" fill="hold">
                                          <p:stCondLst>
                                            <p:cond delay="0"/>
                                          </p:stCondLst>
                                        </p:cTn>
                                        <p:tgtEl>
                                          <p:spTgt spid="151"/>
                                        </p:tgtEl>
                                        <p:attrNameLst>
                                          <p:attrName>style.visibility</p:attrName>
                                        </p:attrNameLst>
                                      </p:cBhvr>
                                      <p:to>
                                        <p:strVal val="hidden"/>
                                      </p:to>
                                    </p:set>
                                  </p:childTnLst>
                                </p:cTn>
                              </p:par>
                              <p:par>
                                <p:cTn id="125" presetID="1" presetClass="entr" presetSubtype="0" fill="hold" grpId="0" nodeType="withEffect">
                                  <p:stCondLst>
                                    <p:cond delay="0"/>
                                  </p:stCondLst>
                                  <p:childTnLst>
                                    <p:set>
                                      <p:cBhvr>
                                        <p:cTn id="126" dur="1" fill="hold">
                                          <p:stCondLst>
                                            <p:cond delay="0"/>
                                          </p:stCondLst>
                                        </p:cTn>
                                        <p:tgtEl>
                                          <p:spTgt spid="162"/>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xit" presetSubtype="0" fill="hold" grpId="1" nodeType="clickEffect">
                                  <p:stCondLst>
                                    <p:cond delay="0"/>
                                  </p:stCondLst>
                                  <p:childTnLst>
                                    <p:set>
                                      <p:cBhvr>
                                        <p:cTn id="130" dur="1" fill="hold">
                                          <p:stCondLst>
                                            <p:cond delay="0"/>
                                          </p:stCondLst>
                                        </p:cTn>
                                        <p:tgtEl>
                                          <p:spTgt spid="162"/>
                                        </p:tgtEl>
                                        <p:attrNameLst>
                                          <p:attrName>style.visibility</p:attrName>
                                        </p:attrNameLst>
                                      </p:cBhvr>
                                      <p:to>
                                        <p:strVal val="hidden"/>
                                      </p:to>
                                    </p:set>
                                  </p:childTnLst>
                                </p:cTn>
                              </p:par>
                              <p:par>
                                <p:cTn id="131" presetID="1" presetClass="entr" presetSubtype="0" fill="hold" grpId="0" nodeType="withEffect">
                                  <p:stCondLst>
                                    <p:cond delay="0"/>
                                  </p:stCondLst>
                                  <p:childTnLst>
                                    <p:set>
                                      <p:cBhvr>
                                        <p:cTn id="132" dur="1" fill="hold">
                                          <p:stCondLst>
                                            <p:cond delay="0"/>
                                          </p:stCondLst>
                                        </p:cTn>
                                        <p:tgtEl>
                                          <p:spTgt spid="52"/>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xit" presetSubtype="0" fill="hold" grpId="1" nodeType="clickEffect">
                                  <p:stCondLst>
                                    <p:cond delay="0"/>
                                  </p:stCondLst>
                                  <p:childTnLst>
                                    <p:set>
                                      <p:cBhvr>
                                        <p:cTn id="136" dur="1" fill="hold">
                                          <p:stCondLst>
                                            <p:cond delay="0"/>
                                          </p:stCondLst>
                                        </p:cTn>
                                        <p:tgtEl>
                                          <p:spTgt spid="52"/>
                                        </p:tgtEl>
                                        <p:attrNameLst>
                                          <p:attrName>style.visibility</p:attrName>
                                        </p:attrNameLst>
                                      </p:cBhvr>
                                      <p:to>
                                        <p:strVal val="hidden"/>
                                      </p:to>
                                    </p:set>
                                  </p:childTnLst>
                                </p:cTn>
                              </p:par>
                              <p:par>
                                <p:cTn id="137" presetID="1" presetClass="entr" presetSubtype="0" fill="hold" grpId="0" nodeType="withEffect">
                                  <p:stCondLst>
                                    <p:cond delay="0"/>
                                  </p:stCondLst>
                                  <p:childTnLst>
                                    <p:set>
                                      <p:cBhvr>
                                        <p:cTn id="138" dur="1" fill="hold">
                                          <p:stCondLst>
                                            <p:cond delay="0"/>
                                          </p:stCondLst>
                                        </p:cTn>
                                        <p:tgtEl>
                                          <p:spTgt spid="75"/>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grpId="1" nodeType="clickEffect">
                                  <p:stCondLst>
                                    <p:cond delay="0"/>
                                  </p:stCondLst>
                                  <p:childTnLst>
                                    <p:set>
                                      <p:cBhvr>
                                        <p:cTn id="142" dur="1" fill="hold">
                                          <p:stCondLst>
                                            <p:cond delay="0"/>
                                          </p:stCondLst>
                                        </p:cTn>
                                        <p:tgtEl>
                                          <p:spTgt spid="75"/>
                                        </p:tgtEl>
                                        <p:attrNameLst>
                                          <p:attrName>style.visibility</p:attrName>
                                        </p:attrNameLst>
                                      </p:cBhvr>
                                      <p:to>
                                        <p:strVal val="hidden"/>
                                      </p:to>
                                    </p:set>
                                  </p:childTnLst>
                                </p:cTn>
                              </p:par>
                              <p:par>
                                <p:cTn id="143" presetID="1" presetClass="entr" presetSubtype="0" fill="hold" grpId="0" nodeType="withEffect">
                                  <p:stCondLst>
                                    <p:cond delay="0"/>
                                  </p:stCondLst>
                                  <p:childTnLst>
                                    <p:set>
                                      <p:cBhvr>
                                        <p:cTn id="144" dur="1" fill="hold">
                                          <p:stCondLst>
                                            <p:cond delay="0"/>
                                          </p:stCondLst>
                                        </p:cTn>
                                        <p:tgtEl>
                                          <p:spTgt spid="86"/>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xit" presetSubtype="0" fill="hold" grpId="1" nodeType="clickEffect">
                                  <p:stCondLst>
                                    <p:cond delay="0"/>
                                  </p:stCondLst>
                                  <p:childTnLst>
                                    <p:set>
                                      <p:cBhvr>
                                        <p:cTn id="148" dur="1" fill="hold">
                                          <p:stCondLst>
                                            <p:cond delay="0"/>
                                          </p:stCondLst>
                                        </p:cTn>
                                        <p:tgtEl>
                                          <p:spTgt spid="86"/>
                                        </p:tgtEl>
                                        <p:attrNameLst>
                                          <p:attrName>style.visibility</p:attrName>
                                        </p:attrNameLst>
                                      </p:cBhvr>
                                      <p:to>
                                        <p:strVal val="hidden"/>
                                      </p:to>
                                    </p:set>
                                  </p:childTnLst>
                                </p:cTn>
                              </p:par>
                              <p:par>
                                <p:cTn id="149" presetID="1" presetClass="entr" presetSubtype="0" fill="hold" grpId="0" nodeType="withEffect">
                                  <p:stCondLst>
                                    <p:cond delay="0"/>
                                  </p:stCondLst>
                                  <p:childTnLst>
                                    <p:set>
                                      <p:cBhvr>
                                        <p:cTn id="150" dur="1" fill="hold">
                                          <p:stCondLst>
                                            <p:cond delay="0"/>
                                          </p:stCondLst>
                                        </p:cTn>
                                        <p:tgtEl>
                                          <p:spTgt spid="97"/>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xit" presetSubtype="0" fill="hold" grpId="1" nodeType="clickEffect">
                                  <p:stCondLst>
                                    <p:cond delay="0"/>
                                  </p:stCondLst>
                                  <p:childTnLst>
                                    <p:set>
                                      <p:cBhvr>
                                        <p:cTn id="154" dur="1" fill="hold">
                                          <p:stCondLst>
                                            <p:cond delay="0"/>
                                          </p:stCondLst>
                                        </p:cTn>
                                        <p:tgtEl>
                                          <p:spTgt spid="97"/>
                                        </p:tgtEl>
                                        <p:attrNameLst>
                                          <p:attrName>style.visibility</p:attrName>
                                        </p:attrNameLst>
                                      </p:cBhvr>
                                      <p:to>
                                        <p:strVal val="hidden"/>
                                      </p:to>
                                    </p:set>
                                  </p:childTnLst>
                                </p:cTn>
                              </p:par>
                              <p:par>
                                <p:cTn id="155" presetID="1" presetClass="entr" presetSubtype="0" fill="hold" grpId="0" nodeType="withEffect">
                                  <p:stCondLst>
                                    <p:cond delay="0"/>
                                  </p:stCondLst>
                                  <p:childTnLst>
                                    <p:set>
                                      <p:cBhvr>
                                        <p:cTn id="156" dur="1" fill="hold">
                                          <p:stCondLst>
                                            <p:cond delay="0"/>
                                          </p:stCondLst>
                                        </p:cTn>
                                        <p:tgtEl>
                                          <p:spTgt spid="108"/>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xit" presetSubtype="0" fill="hold" grpId="1" nodeType="clickEffect">
                                  <p:stCondLst>
                                    <p:cond delay="0"/>
                                  </p:stCondLst>
                                  <p:childTnLst>
                                    <p:set>
                                      <p:cBhvr>
                                        <p:cTn id="160" dur="1" fill="hold">
                                          <p:stCondLst>
                                            <p:cond delay="0"/>
                                          </p:stCondLst>
                                        </p:cTn>
                                        <p:tgtEl>
                                          <p:spTgt spid="108"/>
                                        </p:tgtEl>
                                        <p:attrNameLst>
                                          <p:attrName>style.visibility</p:attrName>
                                        </p:attrNameLst>
                                      </p:cBhvr>
                                      <p:to>
                                        <p:strVal val="hidden"/>
                                      </p:to>
                                    </p:set>
                                  </p:childTnLst>
                                </p:cTn>
                              </p:par>
                              <p:par>
                                <p:cTn id="161" presetID="1" presetClass="entr" presetSubtype="0" fill="hold" grpId="0" nodeType="withEffect">
                                  <p:stCondLst>
                                    <p:cond delay="0"/>
                                  </p:stCondLst>
                                  <p:childTnLst>
                                    <p:set>
                                      <p:cBhvr>
                                        <p:cTn id="162" dur="1" fill="hold">
                                          <p:stCondLst>
                                            <p:cond delay="0"/>
                                          </p:stCondLst>
                                        </p:cTn>
                                        <p:tgtEl>
                                          <p:spTgt spid="119"/>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xit" presetSubtype="0" fill="hold" grpId="1" nodeType="clickEffect">
                                  <p:stCondLst>
                                    <p:cond delay="0"/>
                                  </p:stCondLst>
                                  <p:childTnLst>
                                    <p:set>
                                      <p:cBhvr>
                                        <p:cTn id="166" dur="1" fill="hold">
                                          <p:stCondLst>
                                            <p:cond delay="0"/>
                                          </p:stCondLst>
                                        </p:cTn>
                                        <p:tgtEl>
                                          <p:spTgt spid="119"/>
                                        </p:tgtEl>
                                        <p:attrNameLst>
                                          <p:attrName>style.visibility</p:attrName>
                                        </p:attrNameLst>
                                      </p:cBhvr>
                                      <p:to>
                                        <p:strVal val="hidden"/>
                                      </p:to>
                                    </p:set>
                                  </p:childTnLst>
                                </p:cTn>
                              </p:par>
                              <p:par>
                                <p:cTn id="167" presetID="1" presetClass="entr" presetSubtype="0" fill="hold" grpId="0" nodeType="withEffect">
                                  <p:stCondLst>
                                    <p:cond delay="0"/>
                                  </p:stCondLst>
                                  <p:childTnLst>
                                    <p:set>
                                      <p:cBhvr>
                                        <p:cTn id="168" dur="1" fill="hold">
                                          <p:stCondLst>
                                            <p:cond delay="0"/>
                                          </p:stCondLst>
                                        </p:cTn>
                                        <p:tgtEl>
                                          <p:spTgt spid="130"/>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xit" presetSubtype="0" fill="hold" grpId="1" nodeType="clickEffect">
                                  <p:stCondLst>
                                    <p:cond delay="0"/>
                                  </p:stCondLst>
                                  <p:childTnLst>
                                    <p:set>
                                      <p:cBhvr>
                                        <p:cTn id="172" dur="1" fill="hold">
                                          <p:stCondLst>
                                            <p:cond delay="0"/>
                                          </p:stCondLst>
                                        </p:cTn>
                                        <p:tgtEl>
                                          <p:spTgt spid="130"/>
                                        </p:tgtEl>
                                        <p:attrNameLst>
                                          <p:attrName>style.visibility</p:attrName>
                                        </p:attrNameLst>
                                      </p:cBhvr>
                                      <p:to>
                                        <p:strVal val="hidden"/>
                                      </p:to>
                                    </p:set>
                                  </p:childTnLst>
                                </p:cTn>
                              </p:par>
                              <p:par>
                                <p:cTn id="173" presetID="1" presetClass="entr" presetSubtype="0" fill="hold" grpId="0" nodeType="withEffect">
                                  <p:stCondLst>
                                    <p:cond delay="0"/>
                                  </p:stCondLst>
                                  <p:childTnLst>
                                    <p:set>
                                      <p:cBhvr>
                                        <p:cTn id="174" dur="1" fill="hold">
                                          <p:stCondLst>
                                            <p:cond delay="0"/>
                                          </p:stCondLst>
                                        </p:cTn>
                                        <p:tgtEl>
                                          <p:spTgt spid="141"/>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xit" presetSubtype="0" fill="hold" grpId="1" nodeType="clickEffect">
                                  <p:stCondLst>
                                    <p:cond delay="0"/>
                                  </p:stCondLst>
                                  <p:childTnLst>
                                    <p:set>
                                      <p:cBhvr>
                                        <p:cTn id="178" dur="1" fill="hold">
                                          <p:stCondLst>
                                            <p:cond delay="0"/>
                                          </p:stCondLst>
                                        </p:cTn>
                                        <p:tgtEl>
                                          <p:spTgt spid="141"/>
                                        </p:tgtEl>
                                        <p:attrNameLst>
                                          <p:attrName>style.visibility</p:attrName>
                                        </p:attrNameLst>
                                      </p:cBhvr>
                                      <p:to>
                                        <p:strVal val="hidden"/>
                                      </p:to>
                                    </p:set>
                                  </p:childTnLst>
                                </p:cTn>
                              </p:par>
                              <p:par>
                                <p:cTn id="179" presetID="1" presetClass="entr" presetSubtype="0" fill="hold" grpId="0" nodeType="withEffect">
                                  <p:stCondLst>
                                    <p:cond delay="0"/>
                                  </p:stCondLst>
                                  <p:childTnLst>
                                    <p:set>
                                      <p:cBhvr>
                                        <p:cTn id="180" dur="1" fill="hold">
                                          <p:stCondLst>
                                            <p:cond delay="0"/>
                                          </p:stCondLst>
                                        </p:cTn>
                                        <p:tgtEl>
                                          <p:spTgt spid="152"/>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xit" presetSubtype="0" fill="hold" grpId="1" nodeType="clickEffect">
                                  <p:stCondLst>
                                    <p:cond delay="0"/>
                                  </p:stCondLst>
                                  <p:childTnLst>
                                    <p:set>
                                      <p:cBhvr>
                                        <p:cTn id="184" dur="1" fill="hold">
                                          <p:stCondLst>
                                            <p:cond delay="0"/>
                                          </p:stCondLst>
                                        </p:cTn>
                                        <p:tgtEl>
                                          <p:spTgt spid="152"/>
                                        </p:tgtEl>
                                        <p:attrNameLst>
                                          <p:attrName>style.visibility</p:attrName>
                                        </p:attrNameLst>
                                      </p:cBhvr>
                                      <p:to>
                                        <p:strVal val="hidden"/>
                                      </p:to>
                                    </p:set>
                                  </p:childTnLst>
                                </p:cTn>
                              </p:par>
                              <p:par>
                                <p:cTn id="185" presetID="1" presetClass="entr" presetSubtype="0" fill="hold" grpId="0" nodeType="withEffect">
                                  <p:stCondLst>
                                    <p:cond delay="0"/>
                                  </p:stCondLst>
                                  <p:childTnLst>
                                    <p:set>
                                      <p:cBhvr>
                                        <p:cTn id="186" dur="1" fill="hold">
                                          <p:stCondLst>
                                            <p:cond delay="0"/>
                                          </p:stCondLst>
                                        </p:cTn>
                                        <p:tgtEl>
                                          <p:spTgt spid="163"/>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xit" presetSubtype="0" fill="hold" grpId="1" nodeType="clickEffect">
                                  <p:stCondLst>
                                    <p:cond delay="0"/>
                                  </p:stCondLst>
                                  <p:childTnLst>
                                    <p:set>
                                      <p:cBhvr>
                                        <p:cTn id="190" dur="1" fill="hold">
                                          <p:stCondLst>
                                            <p:cond delay="0"/>
                                          </p:stCondLst>
                                        </p:cTn>
                                        <p:tgtEl>
                                          <p:spTgt spid="163"/>
                                        </p:tgtEl>
                                        <p:attrNameLst>
                                          <p:attrName>style.visibility</p:attrName>
                                        </p:attrNameLst>
                                      </p:cBhvr>
                                      <p:to>
                                        <p:strVal val="hidden"/>
                                      </p:to>
                                    </p:set>
                                  </p:childTnLst>
                                </p:cTn>
                              </p:par>
                              <p:par>
                                <p:cTn id="191" presetID="1" presetClass="entr" presetSubtype="0" fill="hold" grpId="0" nodeType="withEffect">
                                  <p:stCondLst>
                                    <p:cond delay="0"/>
                                  </p:stCondLst>
                                  <p:childTnLst>
                                    <p:set>
                                      <p:cBhvr>
                                        <p:cTn id="192" dur="1" fill="hold">
                                          <p:stCondLst>
                                            <p:cond delay="0"/>
                                          </p:stCondLst>
                                        </p:cTn>
                                        <p:tgtEl>
                                          <p:spTgt spid="53"/>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xit" presetSubtype="0" fill="hold" grpId="1" nodeType="clickEffect">
                                  <p:stCondLst>
                                    <p:cond delay="0"/>
                                  </p:stCondLst>
                                  <p:childTnLst>
                                    <p:set>
                                      <p:cBhvr>
                                        <p:cTn id="196" dur="1" fill="hold">
                                          <p:stCondLst>
                                            <p:cond delay="0"/>
                                          </p:stCondLst>
                                        </p:cTn>
                                        <p:tgtEl>
                                          <p:spTgt spid="53"/>
                                        </p:tgtEl>
                                        <p:attrNameLst>
                                          <p:attrName>style.visibility</p:attrName>
                                        </p:attrNameLst>
                                      </p:cBhvr>
                                      <p:to>
                                        <p:strVal val="hidden"/>
                                      </p:to>
                                    </p:set>
                                  </p:childTnLst>
                                </p:cTn>
                              </p:par>
                              <p:par>
                                <p:cTn id="197" presetID="1" presetClass="entr" presetSubtype="0" fill="hold" grpId="0" nodeType="withEffect">
                                  <p:stCondLst>
                                    <p:cond delay="0"/>
                                  </p:stCondLst>
                                  <p:childTnLst>
                                    <p:set>
                                      <p:cBhvr>
                                        <p:cTn id="198" dur="1" fill="hold">
                                          <p:stCondLst>
                                            <p:cond delay="0"/>
                                          </p:stCondLst>
                                        </p:cTn>
                                        <p:tgtEl>
                                          <p:spTgt spid="76"/>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xit" presetSubtype="0" fill="hold" grpId="1" nodeType="clickEffect">
                                  <p:stCondLst>
                                    <p:cond delay="0"/>
                                  </p:stCondLst>
                                  <p:childTnLst>
                                    <p:set>
                                      <p:cBhvr>
                                        <p:cTn id="202" dur="1" fill="hold">
                                          <p:stCondLst>
                                            <p:cond delay="0"/>
                                          </p:stCondLst>
                                        </p:cTn>
                                        <p:tgtEl>
                                          <p:spTgt spid="76"/>
                                        </p:tgtEl>
                                        <p:attrNameLst>
                                          <p:attrName>style.visibility</p:attrName>
                                        </p:attrNameLst>
                                      </p:cBhvr>
                                      <p:to>
                                        <p:strVal val="hidden"/>
                                      </p:to>
                                    </p:set>
                                  </p:childTnLst>
                                </p:cTn>
                              </p:par>
                              <p:par>
                                <p:cTn id="203" presetID="1" presetClass="entr" presetSubtype="0" fill="hold" grpId="0" nodeType="withEffect">
                                  <p:stCondLst>
                                    <p:cond delay="0"/>
                                  </p:stCondLst>
                                  <p:childTnLst>
                                    <p:set>
                                      <p:cBhvr>
                                        <p:cTn id="204" dur="1" fill="hold">
                                          <p:stCondLst>
                                            <p:cond delay="0"/>
                                          </p:stCondLst>
                                        </p:cTn>
                                        <p:tgtEl>
                                          <p:spTgt spid="87"/>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presetID="1" presetClass="exit" presetSubtype="0" fill="hold" grpId="1" nodeType="clickEffect">
                                  <p:stCondLst>
                                    <p:cond delay="0"/>
                                  </p:stCondLst>
                                  <p:childTnLst>
                                    <p:set>
                                      <p:cBhvr>
                                        <p:cTn id="208" dur="1" fill="hold">
                                          <p:stCondLst>
                                            <p:cond delay="0"/>
                                          </p:stCondLst>
                                        </p:cTn>
                                        <p:tgtEl>
                                          <p:spTgt spid="87"/>
                                        </p:tgtEl>
                                        <p:attrNameLst>
                                          <p:attrName>style.visibility</p:attrName>
                                        </p:attrNameLst>
                                      </p:cBhvr>
                                      <p:to>
                                        <p:strVal val="hidden"/>
                                      </p:to>
                                    </p:set>
                                  </p:childTnLst>
                                </p:cTn>
                              </p:par>
                              <p:par>
                                <p:cTn id="209" presetID="1" presetClass="entr" presetSubtype="0" fill="hold" grpId="0" nodeType="withEffect">
                                  <p:stCondLst>
                                    <p:cond delay="0"/>
                                  </p:stCondLst>
                                  <p:childTnLst>
                                    <p:set>
                                      <p:cBhvr>
                                        <p:cTn id="210" dur="1" fill="hold">
                                          <p:stCondLst>
                                            <p:cond delay="0"/>
                                          </p:stCondLst>
                                        </p:cTn>
                                        <p:tgtEl>
                                          <p:spTgt spid="98"/>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xit" presetSubtype="0" fill="hold" grpId="1" nodeType="clickEffect">
                                  <p:stCondLst>
                                    <p:cond delay="0"/>
                                  </p:stCondLst>
                                  <p:childTnLst>
                                    <p:set>
                                      <p:cBhvr>
                                        <p:cTn id="214" dur="1" fill="hold">
                                          <p:stCondLst>
                                            <p:cond delay="0"/>
                                          </p:stCondLst>
                                        </p:cTn>
                                        <p:tgtEl>
                                          <p:spTgt spid="98"/>
                                        </p:tgtEl>
                                        <p:attrNameLst>
                                          <p:attrName>style.visibility</p:attrName>
                                        </p:attrNameLst>
                                      </p:cBhvr>
                                      <p:to>
                                        <p:strVal val="hidden"/>
                                      </p:to>
                                    </p:set>
                                  </p:childTnLst>
                                </p:cTn>
                              </p:par>
                              <p:par>
                                <p:cTn id="215" presetID="1" presetClass="entr" presetSubtype="0" fill="hold" grpId="0" nodeType="withEffect">
                                  <p:stCondLst>
                                    <p:cond delay="0"/>
                                  </p:stCondLst>
                                  <p:childTnLst>
                                    <p:set>
                                      <p:cBhvr>
                                        <p:cTn id="216" dur="1" fill="hold">
                                          <p:stCondLst>
                                            <p:cond delay="0"/>
                                          </p:stCondLst>
                                        </p:cTn>
                                        <p:tgtEl>
                                          <p:spTgt spid="109"/>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presetID="1" presetClass="exit" presetSubtype="0" fill="hold" grpId="1" nodeType="clickEffect">
                                  <p:stCondLst>
                                    <p:cond delay="0"/>
                                  </p:stCondLst>
                                  <p:childTnLst>
                                    <p:set>
                                      <p:cBhvr>
                                        <p:cTn id="220" dur="1" fill="hold">
                                          <p:stCondLst>
                                            <p:cond delay="0"/>
                                          </p:stCondLst>
                                        </p:cTn>
                                        <p:tgtEl>
                                          <p:spTgt spid="109"/>
                                        </p:tgtEl>
                                        <p:attrNameLst>
                                          <p:attrName>style.visibility</p:attrName>
                                        </p:attrNameLst>
                                      </p:cBhvr>
                                      <p:to>
                                        <p:strVal val="hidden"/>
                                      </p:to>
                                    </p:set>
                                  </p:childTnLst>
                                </p:cTn>
                              </p:par>
                              <p:par>
                                <p:cTn id="221" presetID="1" presetClass="entr" presetSubtype="0" fill="hold" grpId="0" nodeType="withEffect">
                                  <p:stCondLst>
                                    <p:cond delay="0"/>
                                  </p:stCondLst>
                                  <p:childTnLst>
                                    <p:set>
                                      <p:cBhvr>
                                        <p:cTn id="222" dur="1" fill="hold">
                                          <p:stCondLst>
                                            <p:cond delay="0"/>
                                          </p:stCondLst>
                                        </p:cTn>
                                        <p:tgtEl>
                                          <p:spTgt spid="120"/>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xit" presetSubtype="0" fill="hold" grpId="1" nodeType="clickEffect">
                                  <p:stCondLst>
                                    <p:cond delay="0"/>
                                  </p:stCondLst>
                                  <p:childTnLst>
                                    <p:set>
                                      <p:cBhvr>
                                        <p:cTn id="226" dur="1" fill="hold">
                                          <p:stCondLst>
                                            <p:cond delay="0"/>
                                          </p:stCondLst>
                                        </p:cTn>
                                        <p:tgtEl>
                                          <p:spTgt spid="120"/>
                                        </p:tgtEl>
                                        <p:attrNameLst>
                                          <p:attrName>style.visibility</p:attrName>
                                        </p:attrNameLst>
                                      </p:cBhvr>
                                      <p:to>
                                        <p:strVal val="hidden"/>
                                      </p:to>
                                    </p:set>
                                  </p:childTnLst>
                                </p:cTn>
                              </p:par>
                              <p:par>
                                <p:cTn id="227" presetID="1" presetClass="entr" presetSubtype="0" fill="hold" grpId="0" nodeType="withEffect">
                                  <p:stCondLst>
                                    <p:cond delay="0"/>
                                  </p:stCondLst>
                                  <p:childTnLst>
                                    <p:set>
                                      <p:cBhvr>
                                        <p:cTn id="228" dur="1" fill="hold">
                                          <p:stCondLst>
                                            <p:cond delay="0"/>
                                          </p:stCondLst>
                                        </p:cTn>
                                        <p:tgtEl>
                                          <p:spTgt spid="131"/>
                                        </p:tgtEl>
                                        <p:attrNameLst>
                                          <p:attrName>style.visibility</p:attrName>
                                        </p:attrNameLst>
                                      </p:cBhvr>
                                      <p:to>
                                        <p:strVal val="visible"/>
                                      </p:to>
                                    </p:set>
                                  </p:childTnLst>
                                </p:cTn>
                              </p:par>
                            </p:childTnLst>
                          </p:cTn>
                        </p:par>
                      </p:childTnLst>
                    </p:cTn>
                  </p:par>
                  <p:par>
                    <p:cTn id="229" fill="hold">
                      <p:stCondLst>
                        <p:cond delay="indefinite"/>
                      </p:stCondLst>
                      <p:childTnLst>
                        <p:par>
                          <p:cTn id="230" fill="hold">
                            <p:stCondLst>
                              <p:cond delay="0"/>
                            </p:stCondLst>
                            <p:childTnLst>
                              <p:par>
                                <p:cTn id="231" presetID="1" presetClass="exit" presetSubtype="0" fill="hold" grpId="1" nodeType="clickEffect">
                                  <p:stCondLst>
                                    <p:cond delay="0"/>
                                  </p:stCondLst>
                                  <p:childTnLst>
                                    <p:set>
                                      <p:cBhvr>
                                        <p:cTn id="232" dur="1" fill="hold">
                                          <p:stCondLst>
                                            <p:cond delay="0"/>
                                          </p:stCondLst>
                                        </p:cTn>
                                        <p:tgtEl>
                                          <p:spTgt spid="131"/>
                                        </p:tgtEl>
                                        <p:attrNameLst>
                                          <p:attrName>style.visibility</p:attrName>
                                        </p:attrNameLst>
                                      </p:cBhvr>
                                      <p:to>
                                        <p:strVal val="hidden"/>
                                      </p:to>
                                    </p:set>
                                  </p:childTnLst>
                                </p:cTn>
                              </p:par>
                              <p:par>
                                <p:cTn id="233" presetID="1" presetClass="entr" presetSubtype="0" fill="hold" grpId="0" nodeType="withEffect">
                                  <p:stCondLst>
                                    <p:cond delay="0"/>
                                  </p:stCondLst>
                                  <p:childTnLst>
                                    <p:set>
                                      <p:cBhvr>
                                        <p:cTn id="234" dur="1" fill="hold">
                                          <p:stCondLst>
                                            <p:cond delay="0"/>
                                          </p:stCondLst>
                                        </p:cTn>
                                        <p:tgtEl>
                                          <p:spTgt spid="142"/>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xit" presetSubtype="0" fill="hold" grpId="1" nodeType="clickEffect">
                                  <p:stCondLst>
                                    <p:cond delay="0"/>
                                  </p:stCondLst>
                                  <p:childTnLst>
                                    <p:set>
                                      <p:cBhvr>
                                        <p:cTn id="238" dur="1" fill="hold">
                                          <p:stCondLst>
                                            <p:cond delay="0"/>
                                          </p:stCondLst>
                                        </p:cTn>
                                        <p:tgtEl>
                                          <p:spTgt spid="142"/>
                                        </p:tgtEl>
                                        <p:attrNameLst>
                                          <p:attrName>style.visibility</p:attrName>
                                        </p:attrNameLst>
                                      </p:cBhvr>
                                      <p:to>
                                        <p:strVal val="hidden"/>
                                      </p:to>
                                    </p:set>
                                  </p:childTnLst>
                                </p:cTn>
                              </p:par>
                              <p:par>
                                <p:cTn id="239" presetID="1" presetClass="entr" presetSubtype="0" fill="hold" grpId="0" nodeType="withEffect">
                                  <p:stCondLst>
                                    <p:cond delay="0"/>
                                  </p:stCondLst>
                                  <p:childTnLst>
                                    <p:set>
                                      <p:cBhvr>
                                        <p:cTn id="240" dur="1" fill="hold">
                                          <p:stCondLst>
                                            <p:cond delay="0"/>
                                          </p:stCondLst>
                                        </p:cTn>
                                        <p:tgtEl>
                                          <p:spTgt spid="153"/>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xit" presetSubtype="0" fill="hold" grpId="1" nodeType="clickEffect">
                                  <p:stCondLst>
                                    <p:cond delay="0"/>
                                  </p:stCondLst>
                                  <p:childTnLst>
                                    <p:set>
                                      <p:cBhvr>
                                        <p:cTn id="244" dur="1" fill="hold">
                                          <p:stCondLst>
                                            <p:cond delay="0"/>
                                          </p:stCondLst>
                                        </p:cTn>
                                        <p:tgtEl>
                                          <p:spTgt spid="153"/>
                                        </p:tgtEl>
                                        <p:attrNameLst>
                                          <p:attrName>style.visibility</p:attrName>
                                        </p:attrNameLst>
                                      </p:cBhvr>
                                      <p:to>
                                        <p:strVal val="hidden"/>
                                      </p:to>
                                    </p:set>
                                  </p:childTnLst>
                                </p:cTn>
                              </p:par>
                              <p:par>
                                <p:cTn id="245" presetID="1" presetClass="entr" presetSubtype="0" fill="hold" grpId="0" nodeType="withEffect">
                                  <p:stCondLst>
                                    <p:cond delay="0"/>
                                  </p:stCondLst>
                                  <p:childTnLst>
                                    <p:set>
                                      <p:cBhvr>
                                        <p:cTn id="246" dur="1" fill="hold">
                                          <p:stCondLst>
                                            <p:cond delay="0"/>
                                          </p:stCondLst>
                                        </p:cTn>
                                        <p:tgtEl>
                                          <p:spTgt spid="164"/>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presetID="1" presetClass="exit" presetSubtype="0" fill="hold" grpId="1" nodeType="clickEffect">
                                  <p:stCondLst>
                                    <p:cond delay="0"/>
                                  </p:stCondLst>
                                  <p:childTnLst>
                                    <p:set>
                                      <p:cBhvr>
                                        <p:cTn id="250" dur="1" fill="hold">
                                          <p:stCondLst>
                                            <p:cond delay="0"/>
                                          </p:stCondLst>
                                        </p:cTn>
                                        <p:tgtEl>
                                          <p:spTgt spid="164"/>
                                        </p:tgtEl>
                                        <p:attrNameLst>
                                          <p:attrName>style.visibility</p:attrName>
                                        </p:attrNameLst>
                                      </p:cBhvr>
                                      <p:to>
                                        <p:strVal val="hidden"/>
                                      </p:to>
                                    </p:set>
                                  </p:childTnLst>
                                </p:cTn>
                              </p:par>
                              <p:par>
                                <p:cTn id="251" presetID="1" presetClass="entr" presetSubtype="0" fill="hold" grpId="0" nodeType="withEffect">
                                  <p:stCondLst>
                                    <p:cond delay="0"/>
                                  </p:stCondLst>
                                  <p:childTnLst>
                                    <p:set>
                                      <p:cBhvr>
                                        <p:cTn id="252" dur="1" fill="hold">
                                          <p:stCondLst>
                                            <p:cond delay="0"/>
                                          </p:stCondLst>
                                        </p:cTn>
                                        <p:tgtEl>
                                          <p:spTgt spid="54"/>
                                        </p:tgtEl>
                                        <p:attrNameLst>
                                          <p:attrName>style.visibility</p:attrName>
                                        </p:attrNameLst>
                                      </p:cBhvr>
                                      <p:to>
                                        <p:strVal val="visible"/>
                                      </p:to>
                                    </p:set>
                                  </p:childTnLst>
                                </p:cTn>
                              </p:par>
                            </p:childTnLst>
                          </p:cTn>
                        </p:par>
                      </p:childTnLst>
                    </p:cTn>
                  </p:par>
                  <p:par>
                    <p:cTn id="253" fill="hold">
                      <p:stCondLst>
                        <p:cond delay="indefinite"/>
                      </p:stCondLst>
                      <p:childTnLst>
                        <p:par>
                          <p:cTn id="254" fill="hold">
                            <p:stCondLst>
                              <p:cond delay="0"/>
                            </p:stCondLst>
                            <p:childTnLst>
                              <p:par>
                                <p:cTn id="255" presetID="1" presetClass="exit" presetSubtype="0" fill="hold" grpId="1" nodeType="clickEffect">
                                  <p:stCondLst>
                                    <p:cond delay="0"/>
                                  </p:stCondLst>
                                  <p:childTnLst>
                                    <p:set>
                                      <p:cBhvr>
                                        <p:cTn id="256" dur="1" fill="hold">
                                          <p:stCondLst>
                                            <p:cond delay="0"/>
                                          </p:stCondLst>
                                        </p:cTn>
                                        <p:tgtEl>
                                          <p:spTgt spid="54"/>
                                        </p:tgtEl>
                                        <p:attrNameLst>
                                          <p:attrName>style.visibility</p:attrName>
                                        </p:attrNameLst>
                                      </p:cBhvr>
                                      <p:to>
                                        <p:strVal val="hidden"/>
                                      </p:to>
                                    </p:set>
                                  </p:childTnLst>
                                </p:cTn>
                              </p:par>
                              <p:par>
                                <p:cTn id="257" presetID="1" presetClass="entr" presetSubtype="0" fill="hold" grpId="0" nodeType="withEffect">
                                  <p:stCondLst>
                                    <p:cond delay="0"/>
                                  </p:stCondLst>
                                  <p:childTnLst>
                                    <p:set>
                                      <p:cBhvr>
                                        <p:cTn id="258" dur="1" fill="hold">
                                          <p:stCondLst>
                                            <p:cond delay="0"/>
                                          </p:stCondLst>
                                        </p:cTn>
                                        <p:tgtEl>
                                          <p:spTgt spid="77"/>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presetID="1" presetClass="exit" presetSubtype="0" fill="hold" grpId="1" nodeType="clickEffect">
                                  <p:stCondLst>
                                    <p:cond delay="0"/>
                                  </p:stCondLst>
                                  <p:childTnLst>
                                    <p:set>
                                      <p:cBhvr>
                                        <p:cTn id="262" dur="1" fill="hold">
                                          <p:stCondLst>
                                            <p:cond delay="0"/>
                                          </p:stCondLst>
                                        </p:cTn>
                                        <p:tgtEl>
                                          <p:spTgt spid="77"/>
                                        </p:tgtEl>
                                        <p:attrNameLst>
                                          <p:attrName>style.visibility</p:attrName>
                                        </p:attrNameLst>
                                      </p:cBhvr>
                                      <p:to>
                                        <p:strVal val="hidden"/>
                                      </p:to>
                                    </p:set>
                                  </p:childTnLst>
                                </p:cTn>
                              </p:par>
                              <p:par>
                                <p:cTn id="263" presetID="1" presetClass="entr" presetSubtype="0" fill="hold" grpId="0" nodeType="withEffect">
                                  <p:stCondLst>
                                    <p:cond delay="0"/>
                                  </p:stCondLst>
                                  <p:childTnLst>
                                    <p:set>
                                      <p:cBhvr>
                                        <p:cTn id="264" dur="1" fill="hold">
                                          <p:stCondLst>
                                            <p:cond delay="0"/>
                                          </p:stCondLst>
                                        </p:cTn>
                                        <p:tgtEl>
                                          <p:spTgt spid="88"/>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presetID="1" presetClass="exit" presetSubtype="0" fill="hold" grpId="1" nodeType="clickEffect">
                                  <p:stCondLst>
                                    <p:cond delay="0"/>
                                  </p:stCondLst>
                                  <p:childTnLst>
                                    <p:set>
                                      <p:cBhvr>
                                        <p:cTn id="268" dur="1" fill="hold">
                                          <p:stCondLst>
                                            <p:cond delay="0"/>
                                          </p:stCondLst>
                                        </p:cTn>
                                        <p:tgtEl>
                                          <p:spTgt spid="88"/>
                                        </p:tgtEl>
                                        <p:attrNameLst>
                                          <p:attrName>style.visibility</p:attrName>
                                        </p:attrNameLst>
                                      </p:cBhvr>
                                      <p:to>
                                        <p:strVal val="hidden"/>
                                      </p:to>
                                    </p:set>
                                  </p:childTnLst>
                                </p:cTn>
                              </p:par>
                              <p:par>
                                <p:cTn id="269" presetID="1" presetClass="entr" presetSubtype="0" fill="hold" grpId="0" nodeType="withEffect">
                                  <p:stCondLst>
                                    <p:cond delay="0"/>
                                  </p:stCondLst>
                                  <p:childTnLst>
                                    <p:set>
                                      <p:cBhvr>
                                        <p:cTn id="270" dur="1" fill="hold">
                                          <p:stCondLst>
                                            <p:cond delay="0"/>
                                          </p:stCondLst>
                                        </p:cTn>
                                        <p:tgtEl>
                                          <p:spTgt spid="99"/>
                                        </p:tgtEl>
                                        <p:attrNameLst>
                                          <p:attrName>style.visibility</p:attrName>
                                        </p:attrNameLst>
                                      </p:cBhvr>
                                      <p:to>
                                        <p:strVal val="visible"/>
                                      </p:to>
                                    </p:set>
                                  </p:childTnLst>
                                </p:cTn>
                              </p:par>
                            </p:childTnLst>
                          </p:cTn>
                        </p:par>
                      </p:childTnLst>
                    </p:cTn>
                  </p:par>
                  <p:par>
                    <p:cTn id="271" fill="hold">
                      <p:stCondLst>
                        <p:cond delay="indefinite"/>
                      </p:stCondLst>
                      <p:childTnLst>
                        <p:par>
                          <p:cTn id="272" fill="hold">
                            <p:stCondLst>
                              <p:cond delay="0"/>
                            </p:stCondLst>
                            <p:childTnLst>
                              <p:par>
                                <p:cTn id="273" presetID="1" presetClass="exit" presetSubtype="0" fill="hold" grpId="1" nodeType="clickEffect">
                                  <p:stCondLst>
                                    <p:cond delay="0"/>
                                  </p:stCondLst>
                                  <p:childTnLst>
                                    <p:set>
                                      <p:cBhvr>
                                        <p:cTn id="274" dur="1" fill="hold">
                                          <p:stCondLst>
                                            <p:cond delay="0"/>
                                          </p:stCondLst>
                                        </p:cTn>
                                        <p:tgtEl>
                                          <p:spTgt spid="99"/>
                                        </p:tgtEl>
                                        <p:attrNameLst>
                                          <p:attrName>style.visibility</p:attrName>
                                        </p:attrNameLst>
                                      </p:cBhvr>
                                      <p:to>
                                        <p:strVal val="hidden"/>
                                      </p:to>
                                    </p:set>
                                  </p:childTnLst>
                                </p:cTn>
                              </p:par>
                              <p:par>
                                <p:cTn id="275" presetID="1" presetClass="entr" presetSubtype="0" fill="hold" grpId="0" nodeType="withEffect">
                                  <p:stCondLst>
                                    <p:cond delay="0"/>
                                  </p:stCondLst>
                                  <p:childTnLst>
                                    <p:set>
                                      <p:cBhvr>
                                        <p:cTn id="276" dur="1" fill="hold">
                                          <p:stCondLst>
                                            <p:cond delay="0"/>
                                          </p:stCondLst>
                                        </p:cTn>
                                        <p:tgtEl>
                                          <p:spTgt spid="110"/>
                                        </p:tgtEl>
                                        <p:attrNameLst>
                                          <p:attrName>style.visibility</p:attrName>
                                        </p:attrNameLst>
                                      </p:cBhvr>
                                      <p:to>
                                        <p:strVal val="visible"/>
                                      </p:to>
                                    </p:set>
                                  </p:childTnLst>
                                </p:cTn>
                              </p:par>
                            </p:childTnLst>
                          </p:cTn>
                        </p:par>
                      </p:childTnLst>
                    </p:cTn>
                  </p:par>
                  <p:par>
                    <p:cTn id="277" fill="hold">
                      <p:stCondLst>
                        <p:cond delay="indefinite"/>
                      </p:stCondLst>
                      <p:childTnLst>
                        <p:par>
                          <p:cTn id="278" fill="hold">
                            <p:stCondLst>
                              <p:cond delay="0"/>
                            </p:stCondLst>
                            <p:childTnLst>
                              <p:par>
                                <p:cTn id="279" presetID="1" presetClass="exit" presetSubtype="0" fill="hold" grpId="1" nodeType="clickEffect">
                                  <p:stCondLst>
                                    <p:cond delay="0"/>
                                  </p:stCondLst>
                                  <p:childTnLst>
                                    <p:set>
                                      <p:cBhvr>
                                        <p:cTn id="280" dur="1" fill="hold">
                                          <p:stCondLst>
                                            <p:cond delay="0"/>
                                          </p:stCondLst>
                                        </p:cTn>
                                        <p:tgtEl>
                                          <p:spTgt spid="110"/>
                                        </p:tgtEl>
                                        <p:attrNameLst>
                                          <p:attrName>style.visibility</p:attrName>
                                        </p:attrNameLst>
                                      </p:cBhvr>
                                      <p:to>
                                        <p:strVal val="hidden"/>
                                      </p:to>
                                    </p:set>
                                  </p:childTnLst>
                                </p:cTn>
                              </p:par>
                              <p:par>
                                <p:cTn id="281" presetID="1" presetClass="entr" presetSubtype="0" fill="hold" grpId="0" nodeType="withEffect">
                                  <p:stCondLst>
                                    <p:cond delay="0"/>
                                  </p:stCondLst>
                                  <p:childTnLst>
                                    <p:set>
                                      <p:cBhvr>
                                        <p:cTn id="282" dur="1" fill="hold">
                                          <p:stCondLst>
                                            <p:cond delay="0"/>
                                          </p:stCondLst>
                                        </p:cTn>
                                        <p:tgtEl>
                                          <p:spTgt spid="121"/>
                                        </p:tgtEl>
                                        <p:attrNameLst>
                                          <p:attrName>style.visibility</p:attrName>
                                        </p:attrNameLst>
                                      </p:cBhvr>
                                      <p:to>
                                        <p:strVal val="visible"/>
                                      </p:to>
                                    </p:set>
                                  </p:childTnLst>
                                </p:cTn>
                              </p:par>
                            </p:childTnLst>
                          </p:cTn>
                        </p:par>
                      </p:childTnLst>
                    </p:cTn>
                  </p:par>
                  <p:par>
                    <p:cTn id="283" fill="hold">
                      <p:stCondLst>
                        <p:cond delay="indefinite"/>
                      </p:stCondLst>
                      <p:childTnLst>
                        <p:par>
                          <p:cTn id="284" fill="hold">
                            <p:stCondLst>
                              <p:cond delay="0"/>
                            </p:stCondLst>
                            <p:childTnLst>
                              <p:par>
                                <p:cTn id="285" presetID="1" presetClass="exit" presetSubtype="0" fill="hold" grpId="1" nodeType="clickEffect">
                                  <p:stCondLst>
                                    <p:cond delay="0"/>
                                  </p:stCondLst>
                                  <p:childTnLst>
                                    <p:set>
                                      <p:cBhvr>
                                        <p:cTn id="286" dur="1" fill="hold">
                                          <p:stCondLst>
                                            <p:cond delay="0"/>
                                          </p:stCondLst>
                                        </p:cTn>
                                        <p:tgtEl>
                                          <p:spTgt spid="121"/>
                                        </p:tgtEl>
                                        <p:attrNameLst>
                                          <p:attrName>style.visibility</p:attrName>
                                        </p:attrNameLst>
                                      </p:cBhvr>
                                      <p:to>
                                        <p:strVal val="hidden"/>
                                      </p:to>
                                    </p:set>
                                  </p:childTnLst>
                                </p:cTn>
                              </p:par>
                              <p:par>
                                <p:cTn id="287" presetID="1" presetClass="entr" presetSubtype="0" fill="hold" grpId="0" nodeType="withEffect">
                                  <p:stCondLst>
                                    <p:cond delay="0"/>
                                  </p:stCondLst>
                                  <p:childTnLst>
                                    <p:set>
                                      <p:cBhvr>
                                        <p:cTn id="288" dur="1" fill="hold">
                                          <p:stCondLst>
                                            <p:cond delay="0"/>
                                          </p:stCondLst>
                                        </p:cTn>
                                        <p:tgtEl>
                                          <p:spTgt spid="132"/>
                                        </p:tgtEl>
                                        <p:attrNameLst>
                                          <p:attrName>style.visibility</p:attrName>
                                        </p:attrNameLst>
                                      </p:cBhvr>
                                      <p:to>
                                        <p:strVal val="visible"/>
                                      </p:to>
                                    </p:set>
                                  </p:childTnLst>
                                </p:cTn>
                              </p:par>
                            </p:childTnLst>
                          </p:cTn>
                        </p:par>
                      </p:childTnLst>
                    </p:cTn>
                  </p:par>
                  <p:par>
                    <p:cTn id="289" fill="hold">
                      <p:stCondLst>
                        <p:cond delay="indefinite"/>
                      </p:stCondLst>
                      <p:childTnLst>
                        <p:par>
                          <p:cTn id="290" fill="hold">
                            <p:stCondLst>
                              <p:cond delay="0"/>
                            </p:stCondLst>
                            <p:childTnLst>
                              <p:par>
                                <p:cTn id="291" presetID="1" presetClass="exit" presetSubtype="0" fill="hold" grpId="1" nodeType="clickEffect">
                                  <p:stCondLst>
                                    <p:cond delay="0"/>
                                  </p:stCondLst>
                                  <p:childTnLst>
                                    <p:set>
                                      <p:cBhvr>
                                        <p:cTn id="292" dur="1" fill="hold">
                                          <p:stCondLst>
                                            <p:cond delay="0"/>
                                          </p:stCondLst>
                                        </p:cTn>
                                        <p:tgtEl>
                                          <p:spTgt spid="132"/>
                                        </p:tgtEl>
                                        <p:attrNameLst>
                                          <p:attrName>style.visibility</p:attrName>
                                        </p:attrNameLst>
                                      </p:cBhvr>
                                      <p:to>
                                        <p:strVal val="hidden"/>
                                      </p:to>
                                    </p:set>
                                  </p:childTnLst>
                                </p:cTn>
                              </p:par>
                              <p:par>
                                <p:cTn id="293" presetID="1" presetClass="entr" presetSubtype="0" fill="hold" grpId="0" nodeType="withEffect">
                                  <p:stCondLst>
                                    <p:cond delay="0"/>
                                  </p:stCondLst>
                                  <p:childTnLst>
                                    <p:set>
                                      <p:cBhvr>
                                        <p:cTn id="294" dur="1" fill="hold">
                                          <p:stCondLst>
                                            <p:cond delay="0"/>
                                          </p:stCondLst>
                                        </p:cTn>
                                        <p:tgtEl>
                                          <p:spTgt spid="143"/>
                                        </p:tgtEl>
                                        <p:attrNameLst>
                                          <p:attrName>style.visibility</p:attrName>
                                        </p:attrNameLst>
                                      </p:cBhvr>
                                      <p:to>
                                        <p:strVal val="visible"/>
                                      </p:to>
                                    </p:set>
                                  </p:childTnLst>
                                </p:cTn>
                              </p:par>
                            </p:childTnLst>
                          </p:cTn>
                        </p:par>
                      </p:childTnLst>
                    </p:cTn>
                  </p:par>
                  <p:par>
                    <p:cTn id="295" fill="hold">
                      <p:stCondLst>
                        <p:cond delay="indefinite"/>
                      </p:stCondLst>
                      <p:childTnLst>
                        <p:par>
                          <p:cTn id="296" fill="hold">
                            <p:stCondLst>
                              <p:cond delay="0"/>
                            </p:stCondLst>
                            <p:childTnLst>
                              <p:par>
                                <p:cTn id="297" presetID="1" presetClass="exit" presetSubtype="0" fill="hold" grpId="1" nodeType="clickEffect">
                                  <p:stCondLst>
                                    <p:cond delay="0"/>
                                  </p:stCondLst>
                                  <p:childTnLst>
                                    <p:set>
                                      <p:cBhvr>
                                        <p:cTn id="298" dur="1" fill="hold">
                                          <p:stCondLst>
                                            <p:cond delay="0"/>
                                          </p:stCondLst>
                                        </p:cTn>
                                        <p:tgtEl>
                                          <p:spTgt spid="143"/>
                                        </p:tgtEl>
                                        <p:attrNameLst>
                                          <p:attrName>style.visibility</p:attrName>
                                        </p:attrNameLst>
                                      </p:cBhvr>
                                      <p:to>
                                        <p:strVal val="hidden"/>
                                      </p:to>
                                    </p:set>
                                  </p:childTnLst>
                                </p:cTn>
                              </p:par>
                              <p:par>
                                <p:cTn id="299" presetID="1" presetClass="entr" presetSubtype="0" fill="hold" grpId="0" nodeType="withEffect">
                                  <p:stCondLst>
                                    <p:cond delay="0"/>
                                  </p:stCondLst>
                                  <p:childTnLst>
                                    <p:set>
                                      <p:cBhvr>
                                        <p:cTn id="300" dur="1" fill="hold">
                                          <p:stCondLst>
                                            <p:cond delay="0"/>
                                          </p:stCondLst>
                                        </p:cTn>
                                        <p:tgtEl>
                                          <p:spTgt spid="154"/>
                                        </p:tgtEl>
                                        <p:attrNameLst>
                                          <p:attrName>style.visibility</p:attrName>
                                        </p:attrNameLst>
                                      </p:cBhvr>
                                      <p:to>
                                        <p:strVal val="visible"/>
                                      </p:to>
                                    </p:set>
                                  </p:childTnLst>
                                </p:cTn>
                              </p:par>
                            </p:childTnLst>
                          </p:cTn>
                        </p:par>
                      </p:childTnLst>
                    </p:cTn>
                  </p:par>
                  <p:par>
                    <p:cTn id="301" fill="hold">
                      <p:stCondLst>
                        <p:cond delay="indefinite"/>
                      </p:stCondLst>
                      <p:childTnLst>
                        <p:par>
                          <p:cTn id="302" fill="hold">
                            <p:stCondLst>
                              <p:cond delay="0"/>
                            </p:stCondLst>
                            <p:childTnLst>
                              <p:par>
                                <p:cTn id="303" presetID="1" presetClass="exit" presetSubtype="0" fill="hold" grpId="1" nodeType="clickEffect">
                                  <p:stCondLst>
                                    <p:cond delay="0"/>
                                  </p:stCondLst>
                                  <p:childTnLst>
                                    <p:set>
                                      <p:cBhvr>
                                        <p:cTn id="304" dur="1" fill="hold">
                                          <p:stCondLst>
                                            <p:cond delay="0"/>
                                          </p:stCondLst>
                                        </p:cTn>
                                        <p:tgtEl>
                                          <p:spTgt spid="154"/>
                                        </p:tgtEl>
                                        <p:attrNameLst>
                                          <p:attrName>style.visibility</p:attrName>
                                        </p:attrNameLst>
                                      </p:cBhvr>
                                      <p:to>
                                        <p:strVal val="hidden"/>
                                      </p:to>
                                    </p:set>
                                  </p:childTnLst>
                                </p:cTn>
                              </p:par>
                              <p:par>
                                <p:cTn id="305" presetID="1" presetClass="entr" presetSubtype="0" fill="hold" grpId="0" nodeType="withEffect">
                                  <p:stCondLst>
                                    <p:cond delay="0"/>
                                  </p:stCondLst>
                                  <p:childTnLst>
                                    <p:set>
                                      <p:cBhvr>
                                        <p:cTn id="306" dur="1" fill="hold">
                                          <p:stCondLst>
                                            <p:cond delay="0"/>
                                          </p:stCondLst>
                                        </p:cTn>
                                        <p:tgtEl>
                                          <p:spTgt spid="165"/>
                                        </p:tgtEl>
                                        <p:attrNameLst>
                                          <p:attrName>style.visibility</p:attrName>
                                        </p:attrNameLst>
                                      </p:cBhvr>
                                      <p:to>
                                        <p:strVal val="visible"/>
                                      </p:to>
                                    </p:set>
                                  </p:childTnLst>
                                </p:cTn>
                              </p:par>
                            </p:childTnLst>
                          </p:cTn>
                        </p:par>
                      </p:childTnLst>
                    </p:cTn>
                  </p:par>
                  <p:par>
                    <p:cTn id="307" fill="hold">
                      <p:stCondLst>
                        <p:cond delay="indefinite"/>
                      </p:stCondLst>
                      <p:childTnLst>
                        <p:par>
                          <p:cTn id="308" fill="hold">
                            <p:stCondLst>
                              <p:cond delay="0"/>
                            </p:stCondLst>
                            <p:childTnLst>
                              <p:par>
                                <p:cTn id="309" presetID="1" presetClass="exit" presetSubtype="0" fill="hold" grpId="1" nodeType="clickEffect">
                                  <p:stCondLst>
                                    <p:cond delay="0"/>
                                  </p:stCondLst>
                                  <p:childTnLst>
                                    <p:set>
                                      <p:cBhvr>
                                        <p:cTn id="310" dur="1" fill="hold">
                                          <p:stCondLst>
                                            <p:cond delay="0"/>
                                          </p:stCondLst>
                                        </p:cTn>
                                        <p:tgtEl>
                                          <p:spTgt spid="165"/>
                                        </p:tgtEl>
                                        <p:attrNameLst>
                                          <p:attrName>style.visibility</p:attrName>
                                        </p:attrNameLst>
                                      </p:cBhvr>
                                      <p:to>
                                        <p:strVal val="hidden"/>
                                      </p:to>
                                    </p:set>
                                  </p:childTnLst>
                                </p:cTn>
                              </p:par>
                              <p:par>
                                <p:cTn id="311" presetID="1" presetClass="entr" presetSubtype="0" fill="hold" grpId="0" nodeType="withEffect">
                                  <p:stCondLst>
                                    <p:cond delay="0"/>
                                  </p:stCondLst>
                                  <p:childTnLst>
                                    <p:set>
                                      <p:cBhvr>
                                        <p:cTn id="312" dur="1" fill="hold">
                                          <p:stCondLst>
                                            <p:cond delay="0"/>
                                          </p:stCondLst>
                                        </p:cTn>
                                        <p:tgtEl>
                                          <p:spTgt spid="55"/>
                                        </p:tgtEl>
                                        <p:attrNameLst>
                                          <p:attrName>style.visibility</p:attrName>
                                        </p:attrNameLst>
                                      </p:cBhvr>
                                      <p:to>
                                        <p:strVal val="visible"/>
                                      </p:to>
                                    </p:set>
                                  </p:childTnLst>
                                </p:cTn>
                              </p:par>
                            </p:childTnLst>
                          </p:cTn>
                        </p:par>
                      </p:childTnLst>
                    </p:cTn>
                  </p:par>
                  <p:par>
                    <p:cTn id="313" fill="hold">
                      <p:stCondLst>
                        <p:cond delay="indefinite"/>
                      </p:stCondLst>
                      <p:childTnLst>
                        <p:par>
                          <p:cTn id="314" fill="hold">
                            <p:stCondLst>
                              <p:cond delay="0"/>
                            </p:stCondLst>
                            <p:childTnLst>
                              <p:par>
                                <p:cTn id="315" presetID="1" presetClass="exit" presetSubtype="0" fill="hold" grpId="1" nodeType="clickEffect">
                                  <p:stCondLst>
                                    <p:cond delay="0"/>
                                  </p:stCondLst>
                                  <p:childTnLst>
                                    <p:set>
                                      <p:cBhvr>
                                        <p:cTn id="316" dur="1" fill="hold">
                                          <p:stCondLst>
                                            <p:cond delay="0"/>
                                          </p:stCondLst>
                                        </p:cTn>
                                        <p:tgtEl>
                                          <p:spTgt spid="55"/>
                                        </p:tgtEl>
                                        <p:attrNameLst>
                                          <p:attrName>style.visibility</p:attrName>
                                        </p:attrNameLst>
                                      </p:cBhvr>
                                      <p:to>
                                        <p:strVal val="hidden"/>
                                      </p:to>
                                    </p:set>
                                  </p:childTnLst>
                                </p:cTn>
                              </p:par>
                              <p:par>
                                <p:cTn id="317" presetID="1" presetClass="entr" presetSubtype="0" fill="hold" grpId="0" nodeType="withEffect">
                                  <p:stCondLst>
                                    <p:cond delay="0"/>
                                  </p:stCondLst>
                                  <p:childTnLst>
                                    <p:set>
                                      <p:cBhvr>
                                        <p:cTn id="318" dur="1" fill="hold">
                                          <p:stCondLst>
                                            <p:cond delay="0"/>
                                          </p:stCondLst>
                                        </p:cTn>
                                        <p:tgtEl>
                                          <p:spTgt spid="78"/>
                                        </p:tgtEl>
                                        <p:attrNameLst>
                                          <p:attrName>style.visibility</p:attrName>
                                        </p:attrNameLst>
                                      </p:cBhvr>
                                      <p:to>
                                        <p:strVal val="visible"/>
                                      </p:to>
                                    </p:set>
                                  </p:childTnLst>
                                </p:cTn>
                              </p:par>
                            </p:childTnLst>
                          </p:cTn>
                        </p:par>
                      </p:childTnLst>
                    </p:cTn>
                  </p:par>
                  <p:par>
                    <p:cTn id="319" fill="hold">
                      <p:stCondLst>
                        <p:cond delay="indefinite"/>
                      </p:stCondLst>
                      <p:childTnLst>
                        <p:par>
                          <p:cTn id="320" fill="hold">
                            <p:stCondLst>
                              <p:cond delay="0"/>
                            </p:stCondLst>
                            <p:childTnLst>
                              <p:par>
                                <p:cTn id="321" presetID="1" presetClass="exit" presetSubtype="0" fill="hold" grpId="1" nodeType="clickEffect">
                                  <p:stCondLst>
                                    <p:cond delay="0"/>
                                  </p:stCondLst>
                                  <p:childTnLst>
                                    <p:set>
                                      <p:cBhvr>
                                        <p:cTn id="322" dur="1" fill="hold">
                                          <p:stCondLst>
                                            <p:cond delay="0"/>
                                          </p:stCondLst>
                                        </p:cTn>
                                        <p:tgtEl>
                                          <p:spTgt spid="78"/>
                                        </p:tgtEl>
                                        <p:attrNameLst>
                                          <p:attrName>style.visibility</p:attrName>
                                        </p:attrNameLst>
                                      </p:cBhvr>
                                      <p:to>
                                        <p:strVal val="hidden"/>
                                      </p:to>
                                    </p:set>
                                  </p:childTnLst>
                                </p:cTn>
                              </p:par>
                              <p:par>
                                <p:cTn id="323" presetID="1" presetClass="entr" presetSubtype="0" fill="hold" grpId="0" nodeType="withEffect">
                                  <p:stCondLst>
                                    <p:cond delay="0"/>
                                  </p:stCondLst>
                                  <p:childTnLst>
                                    <p:set>
                                      <p:cBhvr>
                                        <p:cTn id="324" dur="1" fill="hold">
                                          <p:stCondLst>
                                            <p:cond delay="0"/>
                                          </p:stCondLst>
                                        </p:cTn>
                                        <p:tgtEl>
                                          <p:spTgt spid="89"/>
                                        </p:tgtEl>
                                        <p:attrNameLst>
                                          <p:attrName>style.visibility</p:attrName>
                                        </p:attrNameLst>
                                      </p:cBhvr>
                                      <p:to>
                                        <p:strVal val="visible"/>
                                      </p:to>
                                    </p:set>
                                  </p:childTnLst>
                                </p:cTn>
                              </p:par>
                            </p:childTnLst>
                          </p:cTn>
                        </p:par>
                      </p:childTnLst>
                    </p:cTn>
                  </p:par>
                  <p:par>
                    <p:cTn id="325" fill="hold">
                      <p:stCondLst>
                        <p:cond delay="indefinite"/>
                      </p:stCondLst>
                      <p:childTnLst>
                        <p:par>
                          <p:cTn id="326" fill="hold">
                            <p:stCondLst>
                              <p:cond delay="0"/>
                            </p:stCondLst>
                            <p:childTnLst>
                              <p:par>
                                <p:cTn id="327" presetID="1" presetClass="exit" presetSubtype="0" fill="hold" grpId="1" nodeType="clickEffect">
                                  <p:stCondLst>
                                    <p:cond delay="0"/>
                                  </p:stCondLst>
                                  <p:childTnLst>
                                    <p:set>
                                      <p:cBhvr>
                                        <p:cTn id="328" dur="1" fill="hold">
                                          <p:stCondLst>
                                            <p:cond delay="0"/>
                                          </p:stCondLst>
                                        </p:cTn>
                                        <p:tgtEl>
                                          <p:spTgt spid="89"/>
                                        </p:tgtEl>
                                        <p:attrNameLst>
                                          <p:attrName>style.visibility</p:attrName>
                                        </p:attrNameLst>
                                      </p:cBhvr>
                                      <p:to>
                                        <p:strVal val="hidden"/>
                                      </p:to>
                                    </p:set>
                                  </p:childTnLst>
                                </p:cTn>
                              </p:par>
                              <p:par>
                                <p:cTn id="329" presetID="1" presetClass="entr" presetSubtype="0" fill="hold" grpId="0" nodeType="withEffect">
                                  <p:stCondLst>
                                    <p:cond delay="0"/>
                                  </p:stCondLst>
                                  <p:childTnLst>
                                    <p:set>
                                      <p:cBhvr>
                                        <p:cTn id="330" dur="1" fill="hold">
                                          <p:stCondLst>
                                            <p:cond delay="0"/>
                                          </p:stCondLst>
                                        </p:cTn>
                                        <p:tgtEl>
                                          <p:spTgt spid="100"/>
                                        </p:tgtEl>
                                        <p:attrNameLst>
                                          <p:attrName>style.visibility</p:attrName>
                                        </p:attrNameLst>
                                      </p:cBhvr>
                                      <p:to>
                                        <p:strVal val="visible"/>
                                      </p:to>
                                    </p:set>
                                  </p:childTnLst>
                                </p:cTn>
                              </p:par>
                            </p:childTnLst>
                          </p:cTn>
                        </p:par>
                      </p:childTnLst>
                    </p:cTn>
                  </p:par>
                  <p:par>
                    <p:cTn id="331" fill="hold">
                      <p:stCondLst>
                        <p:cond delay="indefinite"/>
                      </p:stCondLst>
                      <p:childTnLst>
                        <p:par>
                          <p:cTn id="332" fill="hold">
                            <p:stCondLst>
                              <p:cond delay="0"/>
                            </p:stCondLst>
                            <p:childTnLst>
                              <p:par>
                                <p:cTn id="333" presetID="1" presetClass="exit" presetSubtype="0" fill="hold" grpId="1" nodeType="clickEffect">
                                  <p:stCondLst>
                                    <p:cond delay="0"/>
                                  </p:stCondLst>
                                  <p:childTnLst>
                                    <p:set>
                                      <p:cBhvr>
                                        <p:cTn id="334" dur="1" fill="hold">
                                          <p:stCondLst>
                                            <p:cond delay="0"/>
                                          </p:stCondLst>
                                        </p:cTn>
                                        <p:tgtEl>
                                          <p:spTgt spid="100"/>
                                        </p:tgtEl>
                                        <p:attrNameLst>
                                          <p:attrName>style.visibility</p:attrName>
                                        </p:attrNameLst>
                                      </p:cBhvr>
                                      <p:to>
                                        <p:strVal val="hidden"/>
                                      </p:to>
                                    </p:set>
                                  </p:childTnLst>
                                </p:cTn>
                              </p:par>
                              <p:par>
                                <p:cTn id="335" presetID="1" presetClass="entr" presetSubtype="0" fill="hold" grpId="0" nodeType="withEffect">
                                  <p:stCondLst>
                                    <p:cond delay="0"/>
                                  </p:stCondLst>
                                  <p:childTnLst>
                                    <p:set>
                                      <p:cBhvr>
                                        <p:cTn id="336" dur="1" fill="hold">
                                          <p:stCondLst>
                                            <p:cond delay="0"/>
                                          </p:stCondLst>
                                        </p:cTn>
                                        <p:tgtEl>
                                          <p:spTgt spid="111"/>
                                        </p:tgtEl>
                                        <p:attrNameLst>
                                          <p:attrName>style.visibility</p:attrName>
                                        </p:attrNameLst>
                                      </p:cBhvr>
                                      <p:to>
                                        <p:strVal val="visible"/>
                                      </p:to>
                                    </p:set>
                                  </p:childTnLst>
                                </p:cTn>
                              </p:par>
                            </p:childTnLst>
                          </p:cTn>
                        </p:par>
                      </p:childTnLst>
                    </p:cTn>
                  </p:par>
                  <p:par>
                    <p:cTn id="337" fill="hold">
                      <p:stCondLst>
                        <p:cond delay="indefinite"/>
                      </p:stCondLst>
                      <p:childTnLst>
                        <p:par>
                          <p:cTn id="338" fill="hold">
                            <p:stCondLst>
                              <p:cond delay="0"/>
                            </p:stCondLst>
                            <p:childTnLst>
                              <p:par>
                                <p:cTn id="339" presetID="1" presetClass="exit" presetSubtype="0" fill="hold" grpId="1" nodeType="clickEffect">
                                  <p:stCondLst>
                                    <p:cond delay="0"/>
                                  </p:stCondLst>
                                  <p:childTnLst>
                                    <p:set>
                                      <p:cBhvr>
                                        <p:cTn id="340" dur="1" fill="hold">
                                          <p:stCondLst>
                                            <p:cond delay="0"/>
                                          </p:stCondLst>
                                        </p:cTn>
                                        <p:tgtEl>
                                          <p:spTgt spid="111"/>
                                        </p:tgtEl>
                                        <p:attrNameLst>
                                          <p:attrName>style.visibility</p:attrName>
                                        </p:attrNameLst>
                                      </p:cBhvr>
                                      <p:to>
                                        <p:strVal val="hidden"/>
                                      </p:to>
                                    </p:set>
                                  </p:childTnLst>
                                </p:cTn>
                              </p:par>
                              <p:par>
                                <p:cTn id="341" presetID="1" presetClass="entr" presetSubtype="0" fill="hold" grpId="0" nodeType="withEffect">
                                  <p:stCondLst>
                                    <p:cond delay="0"/>
                                  </p:stCondLst>
                                  <p:childTnLst>
                                    <p:set>
                                      <p:cBhvr>
                                        <p:cTn id="342" dur="1" fill="hold">
                                          <p:stCondLst>
                                            <p:cond delay="0"/>
                                          </p:stCondLst>
                                        </p:cTn>
                                        <p:tgtEl>
                                          <p:spTgt spid="122"/>
                                        </p:tgtEl>
                                        <p:attrNameLst>
                                          <p:attrName>style.visibility</p:attrName>
                                        </p:attrNameLst>
                                      </p:cBhvr>
                                      <p:to>
                                        <p:strVal val="visible"/>
                                      </p:to>
                                    </p:set>
                                  </p:childTnLst>
                                </p:cTn>
                              </p:par>
                            </p:childTnLst>
                          </p:cTn>
                        </p:par>
                      </p:childTnLst>
                    </p:cTn>
                  </p:par>
                  <p:par>
                    <p:cTn id="343" fill="hold">
                      <p:stCondLst>
                        <p:cond delay="indefinite"/>
                      </p:stCondLst>
                      <p:childTnLst>
                        <p:par>
                          <p:cTn id="344" fill="hold">
                            <p:stCondLst>
                              <p:cond delay="0"/>
                            </p:stCondLst>
                            <p:childTnLst>
                              <p:par>
                                <p:cTn id="345" presetID="1" presetClass="exit" presetSubtype="0" fill="hold" grpId="1" nodeType="clickEffect">
                                  <p:stCondLst>
                                    <p:cond delay="0"/>
                                  </p:stCondLst>
                                  <p:childTnLst>
                                    <p:set>
                                      <p:cBhvr>
                                        <p:cTn id="346" dur="1" fill="hold">
                                          <p:stCondLst>
                                            <p:cond delay="0"/>
                                          </p:stCondLst>
                                        </p:cTn>
                                        <p:tgtEl>
                                          <p:spTgt spid="122"/>
                                        </p:tgtEl>
                                        <p:attrNameLst>
                                          <p:attrName>style.visibility</p:attrName>
                                        </p:attrNameLst>
                                      </p:cBhvr>
                                      <p:to>
                                        <p:strVal val="hidden"/>
                                      </p:to>
                                    </p:set>
                                  </p:childTnLst>
                                </p:cTn>
                              </p:par>
                              <p:par>
                                <p:cTn id="347" presetID="1" presetClass="entr" presetSubtype="0" fill="hold" grpId="0" nodeType="withEffect">
                                  <p:stCondLst>
                                    <p:cond delay="0"/>
                                  </p:stCondLst>
                                  <p:childTnLst>
                                    <p:set>
                                      <p:cBhvr>
                                        <p:cTn id="348" dur="1" fill="hold">
                                          <p:stCondLst>
                                            <p:cond delay="0"/>
                                          </p:stCondLst>
                                        </p:cTn>
                                        <p:tgtEl>
                                          <p:spTgt spid="133"/>
                                        </p:tgtEl>
                                        <p:attrNameLst>
                                          <p:attrName>style.visibility</p:attrName>
                                        </p:attrNameLst>
                                      </p:cBhvr>
                                      <p:to>
                                        <p:strVal val="visible"/>
                                      </p:to>
                                    </p:set>
                                  </p:childTnLst>
                                </p:cTn>
                              </p:par>
                            </p:childTnLst>
                          </p:cTn>
                        </p:par>
                      </p:childTnLst>
                    </p:cTn>
                  </p:par>
                  <p:par>
                    <p:cTn id="349" fill="hold">
                      <p:stCondLst>
                        <p:cond delay="indefinite"/>
                      </p:stCondLst>
                      <p:childTnLst>
                        <p:par>
                          <p:cTn id="350" fill="hold">
                            <p:stCondLst>
                              <p:cond delay="0"/>
                            </p:stCondLst>
                            <p:childTnLst>
                              <p:par>
                                <p:cTn id="351" presetID="1" presetClass="exit" presetSubtype="0" fill="hold" grpId="1" nodeType="clickEffect">
                                  <p:stCondLst>
                                    <p:cond delay="0"/>
                                  </p:stCondLst>
                                  <p:childTnLst>
                                    <p:set>
                                      <p:cBhvr>
                                        <p:cTn id="352" dur="1" fill="hold">
                                          <p:stCondLst>
                                            <p:cond delay="0"/>
                                          </p:stCondLst>
                                        </p:cTn>
                                        <p:tgtEl>
                                          <p:spTgt spid="133"/>
                                        </p:tgtEl>
                                        <p:attrNameLst>
                                          <p:attrName>style.visibility</p:attrName>
                                        </p:attrNameLst>
                                      </p:cBhvr>
                                      <p:to>
                                        <p:strVal val="hidden"/>
                                      </p:to>
                                    </p:set>
                                  </p:childTnLst>
                                </p:cTn>
                              </p:par>
                              <p:par>
                                <p:cTn id="353" presetID="1" presetClass="entr" presetSubtype="0" fill="hold" grpId="0" nodeType="withEffect">
                                  <p:stCondLst>
                                    <p:cond delay="0"/>
                                  </p:stCondLst>
                                  <p:childTnLst>
                                    <p:set>
                                      <p:cBhvr>
                                        <p:cTn id="354" dur="1" fill="hold">
                                          <p:stCondLst>
                                            <p:cond delay="0"/>
                                          </p:stCondLst>
                                        </p:cTn>
                                        <p:tgtEl>
                                          <p:spTgt spid="144"/>
                                        </p:tgtEl>
                                        <p:attrNameLst>
                                          <p:attrName>style.visibility</p:attrName>
                                        </p:attrNameLst>
                                      </p:cBhvr>
                                      <p:to>
                                        <p:strVal val="visible"/>
                                      </p:to>
                                    </p:set>
                                  </p:childTnLst>
                                </p:cTn>
                              </p:par>
                            </p:childTnLst>
                          </p:cTn>
                        </p:par>
                      </p:childTnLst>
                    </p:cTn>
                  </p:par>
                  <p:par>
                    <p:cTn id="355" fill="hold">
                      <p:stCondLst>
                        <p:cond delay="indefinite"/>
                      </p:stCondLst>
                      <p:childTnLst>
                        <p:par>
                          <p:cTn id="356" fill="hold">
                            <p:stCondLst>
                              <p:cond delay="0"/>
                            </p:stCondLst>
                            <p:childTnLst>
                              <p:par>
                                <p:cTn id="357" presetID="1" presetClass="exit" presetSubtype="0" fill="hold" grpId="1" nodeType="clickEffect">
                                  <p:stCondLst>
                                    <p:cond delay="0"/>
                                  </p:stCondLst>
                                  <p:childTnLst>
                                    <p:set>
                                      <p:cBhvr>
                                        <p:cTn id="358" dur="1" fill="hold">
                                          <p:stCondLst>
                                            <p:cond delay="0"/>
                                          </p:stCondLst>
                                        </p:cTn>
                                        <p:tgtEl>
                                          <p:spTgt spid="144"/>
                                        </p:tgtEl>
                                        <p:attrNameLst>
                                          <p:attrName>style.visibility</p:attrName>
                                        </p:attrNameLst>
                                      </p:cBhvr>
                                      <p:to>
                                        <p:strVal val="hidden"/>
                                      </p:to>
                                    </p:set>
                                  </p:childTnLst>
                                </p:cTn>
                              </p:par>
                              <p:par>
                                <p:cTn id="359" presetID="1" presetClass="entr" presetSubtype="0" fill="hold" grpId="0" nodeType="withEffect">
                                  <p:stCondLst>
                                    <p:cond delay="0"/>
                                  </p:stCondLst>
                                  <p:childTnLst>
                                    <p:set>
                                      <p:cBhvr>
                                        <p:cTn id="360" dur="1" fill="hold">
                                          <p:stCondLst>
                                            <p:cond delay="0"/>
                                          </p:stCondLst>
                                        </p:cTn>
                                        <p:tgtEl>
                                          <p:spTgt spid="155"/>
                                        </p:tgtEl>
                                        <p:attrNameLst>
                                          <p:attrName>style.visibility</p:attrName>
                                        </p:attrNameLst>
                                      </p:cBhvr>
                                      <p:to>
                                        <p:strVal val="visible"/>
                                      </p:to>
                                    </p:set>
                                  </p:childTnLst>
                                </p:cTn>
                              </p:par>
                            </p:childTnLst>
                          </p:cTn>
                        </p:par>
                      </p:childTnLst>
                    </p:cTn>
                  </p:par>
                  <p:par>
                    <p:cTn id="361" fill="hold">
                      <p:stCondLst>
                        <p:cond delay="indefinite"/>
                      </p:stCondLst>
                      <p:childTnLst>
                        <p:par>
                          <p:cTn id="362" fill="hold">
                            <p:stCondLst>
                              <p:cond delay="0"/>
                            </p:stCondLst>
                            <p:childTnLst>
                              <p:par>
                                <p:cTn id="363" presetID="1" presetClass="exit" presetSubtype="0" fill="hold" grpId="1" nodeType="clickEffect">
                                  <p:stCondLst>
                                    <p:cond delay="0"/>
                                  </p:stCondLst>
                                  <p:childTnLst>
                                    <p:set>
                                      <p:cBhvr>
                                        <p:cTn id="364" dur="1" fill="hold">
                                          <p:stCondLst>
                                            <p:cond delay="0"/>
                                          </p:stCondLst>
                                        </p:cTn>
                                        <p:tgtEl>
                                          <p:spTgt spid="155"/>
                                        </p:tgtEl>
                                        <p:attrNameLst>
                                          <p:attrName>style.visibility</p:attrName>
                                        </p:attrNameLst>
                                      </p:cBhvr>
                                      <p:to>
                                        <p:strVal val="hidden"/>
                                      </p:to>
                                    </p:set>
                                  </p:childTnLst>
                                </p:cTn>
                              </p:par>
                              <p:par>
                                <p:cTn id="365" presetID="1" presetClass="entr" presetSubtype="0" fill="hold" grpId="0" nodeType="withEffect">
                                  <p:stCondLst>
                                    <p:cond delay="0"/>
                                  </p:stCondLst>
                                  <p:childTnLst>
                                    <p:set>
                                      <p:cBhvr>
                                        <p:cTn id="366" dur="1" fill="hold">
                                          <p:stCondLst>
                                            <p:cond delay="0"/>
                                          </p:stCondLst>
                                        </p:cTn>
                                        <p:tgtEl>
                                          <p:spTgt spid="166"/>
                                        </p:tgtEl>
                                        <p:attrNameLst>
                                          <p:attrName>style.visibility</p:attrName>
                                        </p:attrNameLst>
                                      </p:cBhvr>
                                      <p:to>
                                        <p:strVal val="visible"/>
                                      </p:to>
                                    </p:set>
                                  </p:childTnLst>
                                </p:cTn>
                              </p:par>
                            </p:childTnLst>
                          </p:cTn>
                        </p:par>
                      </p:childTnLst>
                    </p:cTn>
                  </p:par>
                  <p:par>
                    <p:cTn id="367" fill="hold">
                      <p:stCondLst>
                        <p:cond delay="indefinite"/>
                      </p:stCondLst>
                      <p:childTnLst>
                        <p:par>
                          <p:cTn id="368" fill="hold">
                            <p:stCondLst>
                              <p:cond delay="0"/>
                            </p:stCondLst>
                            <p:childTnLst>
                              <p:par>
                                <p:cTn id="369" presetID="1" presetClass="exit" presetSubtype="0" fill="hold" grpId="1" nodeType="clickEffect">
                                  <p:stCondLst>
                                    <p:cond delay="0"/>
                                  </p:stCondLst>
                                  <p:childTnLst>
                                    <p:set>
                                      <p:cBhvr>
                                        <p:cTn id="370" dur="1" fill="hold">
                                          <p:stCondLst>
                                            <p:cond delay="0"/>
                                          </p:stCondLst>
                                        </p:cTn>
                                        <p:tgtEl>
                                          <p:spTgt spid="166"/>
                                        </p:tgtEl>
                                        <p:attrNameLst>
                                          <p:attrName>style.visibility</p:attrName>
                                        </p:attrNameLst>
                                      </p:cBhvr>
                                      <p:to>
                                        <p:strVal val="hidden"/>
                                      </p:to>
                                    </p:set>
                                  </p:childTnLst>
                                </p:cTn>
                              </p:par>
                              <p:par>
                                <p:cTn id="371" presetID="1" presetClass="entr" presetSubtype="0" fill="hold" grpId="0" nodeType="withEffect">
                                  <p:stCondLst>
                                    <p:cond delay="0"/>
                                  </p:stCondLst>
                                  <p:childTnLst>
                                    <p:set>
                                      <p:cBhvr>
                                        <p:cTn id="372" dur="1" fill="hold">
                                          <p:stCondLst>
                                            <p:cond delay="0"/>
                                          </p:stCondLst>
                                        </p:cTn>
                                        <p:tgtEl>
                                          <p:spTgt spid="56"/>
                                        </p:tgtEl>
                                        <p:attrNameLst>
                                          <p:attrName>style.visibility</p:attrName>
                                        </p:attrNameLst>
                                      </p:cBhvr>
                                      <p:to>
                                        <p:strVal val="visible"/>
                                      </p:to>
                                    </p:set>
                                  </p:childTnLst>
                                </p:cTn>
                              </p:par>
                            </p:childTnLst>
                          </p:cTn>
                        </p:par>
                      </p:childTnLst>
                    </p:cTn>
                  </p:par>
                  <p:par>
                    <p:cTn id="373" fill="hold">
                      <p:stCondLst>
                        <p:cond delay="indefinite"/>
                      </p:stCondLst>
                      <p:childTnLst>
                        <p:par>
                          <p:cTn id="374" fill="hold">
                            <p:stCondLst>
                              <p:cond delay="0"/>
                            </p:stCondLst>
                            <p:childTnLst>
                              <p:par>
                                <p:cTn id="375" presetID="1" presetClass="exit" presetSubtype="0" fill="hold" grpId="1" nodeType="clickEffect">
                                  <p:stCondLst>
                                    <p:cond delay="0"/>
                                  </p:stCondLst>
                                  <p:childTnLst>
                                    <p:set>
                                      <p:cBhvr>
                                        <p:cTn id="376" dur="1" fill="hold">
                                          <p:stCondLst>
                                            <p:cond delay="0"/>
                                          </p:stCondLst>
                                        </p:cTn>
                                        <p:tgtEl>
                                          <p:spTgt spid="56"/>
                                        </p:tgtEl>
                                        <p:attrNameLst>
                                          <p:attrName>style.visibility</p:attrName>
                                        </p:attrNameLst>
                                      </p:cBhvr>
                                      <p:to>
                                        <p:strVal val="hidden"/>
                                      </p:to>
                                    </p:set>
                                  </p:childTnLst>
                                </p:cTn>
                              </p:par>
                              <p:par>
                                <p:cTn id="377" presetID="1" presetClass="entr" presetSubtype="0" fill="hold" grpId="0" nodeType="withEffect">
                                  <p:stCondLst>
                                    <p:cond delay="0"/>
                                  </p:stCondLst>
                                  <p:childTnLst>
                                    <p:set>
                                      <p:cBhvr>
                                        <p:cTn id="378" dur="1" fill="hold">
                                          <p:stCondLst>
                                            <p:cond delay="0"/>
                                          </p:stCondLst>
                                        </p:cTn>
                                        <p:tgtEl>
                                          <p:spTgt spid="79"/>
                                        </p:tgtEl>
                                        <p:attrNameLst>
                                          <p:attrName>style.visibility</p:attrName>
                                        </p:attrNameLst>
                                      </p:cBhvr>
                                      <p:to>
                                        <p:strVal val="visible"/>
                                      </p:to>
                                    </p:set>
                                  </p:childTnLst>
                                </p:cTn>
                              </p:par>
                            </p:childTnLst>
                          </p:cTn>
                        </p:par>
                      </p:childTnLst>
                    </p:cTn>
                  </p:par>
                  <p:par>
                    <p:cTn id="379" fill="hold">
                      <p:stCondLst>
                        <p:cond delay="indefinite"/>
                      </p:stCondLst>
                      <p:childTnLst>
                        <p:par>
                          <p:cTn id="380" fill="hold">
                            <p:stCondLst>
                              <p:cond delay="0"/>
                            </p:stCondLst>
                            <p:childTnLst>
                              <p:par>
                                <p:cTn id="381" presetID="1" presetClass="exit" presetSubtype="0" fill="hold" grpId="1" nodeType="clickEffect">
                                  <p:stCondLst>
                                    <p:cond delay="0"/>
                                  </p:stCondLst>
                                  <p:childTnLst>
                                    <p:set>
                                      <p:cBhvr>
                                        <p:cTn id="382" dur="1" fill="hold">
                                          <p:stCondLst>
                                            <p:cond delay="0"/>
                                          </p:stCondLst>
                                        </p:cTn>
                                        <p:tgtEl>
                                          <p:spTgt spid="79"/>
                                        </p:tgtEl>
                                        <p:attrNameLst>
                                          <p:attrName>style.visibility</p:attrName>
                                        </p:attrNameLst>
                                      </p:cBhvr>
                                      <p:to>
                                        <p:strVal val="hidden"/>
                                      </p:to>
                                    </p:set>
                                  </p:childTnLst>
                                </p:cTn>
                              </p:par>
                              <p:par>
                                <p:cTn id="383" presetID="1" presetClass="entr" presetSubtype="0" fill="hold" grpId="0" nodeType="withEffect">
                                  <p:stCondLst>
                                    <p:cond delay="0"/>
                                  </p:stCondLst>
                                  <p:childTnLst>
                                    <p:set>
                                      <p:cBhvr>
                                        <p:cTn id="384" dur="1" fill="hold">
                                          <p:stCondLst>
                                            <p:cond delay="0"/>
                                          </p:stCondLst>
                                        </p:cTn>
                                        <p:tgtEl>
                                          <p:spTgt spid="90"/>
                                        </p:tgtEl>
                                        <p:attrNameLst>
                                          <p:attrName>style.visibility</p:attrName>
                                        </p:attrNameLst>
                                      </p:cBhvr>
                                      <p:to>
                                        <p:strVal val="visible"/>
                                      </p:to>
                                    </p:set>
                                  </p:childTnLst>
                                </p:cTn>
                              </p:par>
                            </p:childTnLst>
                          </p:cTn>
                        </p:par>
                      </p:childTnLst>
                    </p:cTn>
                  </p:par>
                  <p:par>
                    <p:cTn id="385" fill="hold">
                      <p:stCondLst>
                        <p:cond delay="indefinite"/>
                      </p:stCondLst>
                      <p:childTnLst>
                        <p:par>
                          <p:cTn id="386" fill="hold">
                            <p:stCondLst>
                              <p:cond delay="0"/>
                            </p:stCondLst>
                            <p:childTnLst>
                              <p:par>
                                <p:cTn id="387" presetID="1" presetClass="exit" presetSubtype="0" fill="hold" grpId="1" nodeType="clickEffect">
                                  <p:stCondLst>
                                    <p:cond delay="0"/>
                                  </p:stCondLst>
                                  <p:childTnLst>
                                    <p:set>
                                      <p:cBhvr>
                                        <p:cTn id="388" dur="1" fill="hold">
                                          <p:stCondLst>
                                            <p:cond delay="0"/>
                                          </p:stCondLst>
                                        </p:cTn>
                                        <p:tgtEl>
                                          <p:spTgt spid="90"/>
                                        </p:tgtEl>
                                        <p:attrNameLst>
                                          <p:attrName>style.visibility</p:attrName>
                                        </p:attrNameLst>
                                      </p:cBhvr>
                                      <p:to>
                                        <p:strVal val="hidden"/>
                                      </p:to>
                                    </p:set>
                                  </p:childTnLst>
                                </p:cTn>
                              </p:par>
                              <p:par>
                                <p:cTn id="389" presetID="1" presetClass="entr" presetSubtype="0" fill="hold" grpId="0" nodeType="withEffect">
                                  <p:stCondLst>
                                    <p:cond delay="0"/>
                                  </p:stCondLst>
                                  <p:childTnLst>
                                    <p:set>
                                      <p:cBhvr>
                                        <p:cTn id="390" dur="1" fill="hold">
                                          <p:stCondLst>
                                            <p:cond delay="0"/>
                                          </p:stCondLst>
                                        </p:cTn>
                                        <p:tgtEl>
                                          <p:spTgt spid="101"/>
                                        </p:tgtEl>
                                        <p:attrNameLst>
                                          <p:attrName>style.visibility</p:attrName>
                                        </p:attrNameLst>
                                      </p:cBhvr>
                                      <p:to>
                                        <p:strVal val="visible"/>
                                      </p:to>
                                    </p:set>
                                  </p:childTnLst>
                                </p:cTn>
                              </p:par>
                            </p:childTnLst>
                          </p:cTn>
                        </p:par>
                      </p:childTnLst>
                    </p:cTn>
                  </p:par>
                  <p:par>
                    <p:cTn id="391" fill="hold">
                      <p:stCondLst>
                        <p:cond delay="indefinite"/>
                      </p:stCondLst>
                      <p:childTnLst>
                        <p:par>
                          <p:cTn id="392" fill="hold">
                            <p:stCondLst>
                              <p:cond delay="0"/>
                            </p:stCondLst>
                            <p:childTnLst>
                              <p:par>
                                <p:cTn id="393" presetID="1" presetClass="exit" presetSubtype="0" fill="hold" grpId="1" nodeType="clickEffect">
                                  <p:stCondLst>
                                    <p:cond delay="0"/>
                                  </p:stCondLst>
                                  <p:childTnLst>
                                    <p:set>
                                      <p:cBhvr>
                                        <p:cTn id="394" dur="1" fill="hold">
                                          <p:stCondLst>
                                            <p:cond delay="0"/>
                                          </p:stCondLst>
                                        </p:cTn>
                                        <p:tgtEl>
                                          <p:spTgt spid="101"/>
                                        </p:tgtEl>
                                        <p:attrNameLst>
                                          <p:attrName>style.visibility</p:attrName>
                                        </p:attrNameLst>
                                      </p:cBhvr>
                                      <p:to>
                                        <p:strVal val="hidden"/>
                                      </p:to>
                                    </p:set>
                                  </p:childTnLst>
                                </p:cTn>
                              </p:par>
                              <p:par>
                                <p:cTn id="395" presetID="1" presetClass="entr" presetSubtype="0" fill="hold" grpId="0" nodeType="withEffect">
                                  <p:stCondLst>
                                    <p:cond delay="0"/>
                                  </p:stCondLst>
                                  <p:childTnLst>
                                    <p:set>
                                      <p:cBhvr>
                                        <p:cTn id="396" dur="1" fill="hold">
                                          <p:stCondLst>
                                            <p:cond delay="0"/>
                                          </p:stCondLst>
                                        </p:cTn>
                                        <p:tgtEl>
                                          <p:spTgt spid="112"/>
                                        </p:tgtEl>
                                        <p:attrNameLst>
                                          <p:attrName>style.visibility</p:attrName>
                                        </p:attrNameLst>
                                      </p:cBhvr>
                                      <p:to>
                                        <p:strVal val="visible"/>
                                      </p:to>
                                    </p:set>
                                  </p:childTnLst>
                                </p:cTn>
                              </p:par>
                            </p:childTnLst>
                          </p:cTn>
                        </p:par>
                      </p:childTnLst>
                    </p:cTn>
                  </p:par>
                  <p:par>
                    <p:cTn id="397" fill="hold">
                      <p:stCondLst>
                        <p:cond delay="indefinite"/>
                      </p:stCondLst>
                      <p:childTnLst>
                        <p:par>
                          <p:cTn id="398" fill="hold">
                            <p:stCondLst>
                              <p:cond delay="0"/>
                            </p:stCondLst>
                            <p:childTnLst>
                              <p:par>
                                <p:cTn id="399" presetID="1" presetClass="exit" presetSubtype="0" fill="hold" grpId="1" nodeType="clickEffect">
                                  <p:stCondLst>
                                    <p:cond delay="0"/>
                                  </p:stCondLst>
                                  <p:childTnLst>
                                    <p:set>
                                      <p:cBhvr>
                                        <p:cTn id="400" dur="1" fill="hold">
                                          <p:stCondLst>
                                            <p:cond delay="0"/>
                                          </p:stCondLst>
                                        </p:cTn>
                                        <p:tgtEl>
                                          <p:spTgt spid="112"/>
                                        </p:tgtEl>
                                        <p:attrNameLst>
                                          <p:attrName>style.visibility</p:attrName>
                                        </p:attrNameLst>
                                      </p:cBhvr>
                                      <p:to>
                                        <p:strVal val="hidden"/>
                                      </p:to>
                                    </p:set>
                                  </p:childTnLst>
                                </p:cTn>
                              </p:par>
                              <p:par>
                                <p:cTn id="401" presetID="1" presetClass="entr" presetSubtype="0" fill="hold" grpId="0" nodeType="withEffect">
                                  <p:stCondLst>
                                    <p:cond delay="0"/>
                                  </p:stCondLst>
                                  <p:childTnLst>
                                    <p:set>
                                      <p:cBhvr>
                                        <p:cTn id="402" dur="1" fill="hold">
                                          <p:stCondLst>
                                            <p:cond delay="0"/>
                                          </p:stCondLst>
                                        </p:cTn>
                                        <p:tgtEl>
                                          <p:spTgt spid="123"/>
                                        </p:tgtEl>
                                        <p:attrNameLst>
                                          <p:attrName>style.visibility</p:attrName>
                                        </p:attrNameLst>
                                      </p:cBhvr>
                                      <p:to>
                                        <p:strVal val="visible"/>
                                      </p:to>
                                    </p:set>
                                  </p:childTnLst>
                                </p:cTn>
                              </p:par>
                            </p:childTnLst>
                          </p:cTn>
                        </p:par>
                      </p:childTnLst>
                    </p:cTn>
                  </p:par>
                  <p:par>
                    <p:cTn id="403" fill="hold">
                      <p:stCondLst>
                        <p:cond delay="indefinite"/>
                      </p:stCondLst>
                      <p:childTnLst>
                        <p:par>
                          <p:cTn id="404" fill="hold">
                            <p:stCondLst>
                              <p:cond delay="0"/>
                            </p:stCondLst>
                            <p:childTnLst>
                              <p:par>
                                <p:cTn id="405" presetID="1" presetClass="exit" presetSubtype="0" fill="hold" grpId="1" nodeType="clickEffect">
                                  <p:stCondLst>
                                    <p:cond delay="0"/>
                                  </p:stCondLst>
                                  <p:childTnLst>
                                    <p:set>
                                      <p:cBhvr>
                                        <p:cTn id="406" dur="1" fill="hold">
                                          <p:stCondLst>
                                            <p:cond delay="0"/>
                                          </p:stCondLst>
                                        </p:cTn>
                                        <p:tgtEl>
                                          <p:spTgt spid="123"/>
                                        </p:tgtEl>
                                        <p:attrNameLst>
                                          <p:attrName>style.visibility</p:attrName>
                                        </p:attrNameLst>
                                      </p:cBhvr>
                                      <p:to>
                                        <p:strVal val="hidden"/>
                                      </p:to>
                                    </p:set>
                                  </p:childTnLst>
                                </p:cTn>
                              </p:par>
                              <p:par>
                                <p:cTn id="407" presetID="1" presetClass="entr" presetSubtype="0" fill="hold" grpId="0" nodeType="withEffect">
                                  <p:stCondLst>
                                    <p:cond delay="0"/>
                                  </p:stCondLst>
                                  <p:childTnLst>
                                    <p:set>
                                      <p:cBhvr>
                                        <p:cTn id="408" dur="1" fill="hold">
                                          <p:stCondLst>
                                            <p:cond delay="0"/>
                                          </p:stCondLst>
                                        </p:cTn>
                                        <p:tgtEl>
                                          <p:spTgt spid="134"/>
                                        </p:tgtEl>
                                        <p:attrNameLst>
                                          <p:attrName>style.visibility</p:attrName>
                                        </p:attrNameLst>
                                      </p:cBhvr>
                                      <p:to>
                                        <p:strVal val="visible"/>
                                      </p:to>
                                    </p:set>
                                  </p:childTnLst>
                                </p:cTn>
                              </p:par>
                            </p:childTnLst>
                          </p:cTn>
                        </p:par>
                      </p:childTnLst>
                    </p:cTn>
                  </p:par>
                  <p:par>
                    <p:cTn id="409" fill="hold">
                      <p:stCondLst>
                        <p:cond delay="indefinite"/>
                      </p:stCondLst>
                      <p:childTnLst>
                        <p:par>
                          <p:cTn id="410" fill="hold">
                            <p:stCondLst>
                              <p:cond delay="0"/>
                            </p:stCondLst>
                            <p:childTnLst>
                              <p:par>
                                <p:cTn id="411" presetID="1" presetClass="exit" presetSubtype="0" fill="hold" grpId="1" nodeType="clickEffect">
                                  <p:stCondLst>
                                    <p:cond delay="0"/>
                                  </p:stCondLst>
                                  <p:childTnLst>
                                    <p:set>
                                      <p:cBhvr>
                                        <p:cTn id="412" dur="1" fill="hold">
                                          <p:stCondLst>
                                            <p:cond delay="0"/>
                                          </p:stCondLst>
                                        </p:cTn>
                                        <p:tgtEl>
                                          <p:spTgt spid="134"/>
                                        </p:tgtEl>
                                        <p:attrNameLst>
                                          <p:attrName>style.visibility</p:attrName>
                                        </p:attrNameLst>
                                      </p:cBhvr>
                                      <p:to>
                                        <p:strVal val="hidden"/>
                                      </p:to>
                                    </p:set>
                                  </p:childTnLst>
                                </p:cTn>
                              </p:par>
                              <p:par>
                                <p:cTn id="413" presetID="1" presetClass="entr" presetSubtype="0" fill="hold" grpId="0" nodeType="withEffect">
                                  <p:stCondLst>
                                    <p:cond delay="0"/>
                                  </p:stCondLst>
                                  <p:childTnLst>
                                    <p:set>
                                      <p:cBhvr>
                                        <p:cTn id="414" dur="1" fill="hold">
                                          <p:stCondLst>
                                            <p:cond delay="0"/>
                                          </p:stCondLst>
                                        </p:cTn>
                                        <p:tgtEl>
                                          <p:spTgt spid="145"/>
                                        </p:tgtEl>
                                        <p:attrNameLst>
                                          <p:attrName>style.visibility</p:attrName>
                                        </p:attrNameLst>
                                      </p:cBhvr>
                                      <p:to>
                                        <p:strVal val="visible"/>
                                      </p:to>
                                    </p:set>
                                  </p:childTnLst>
                                </p:cTn>
                              </p:par>
                            </p:childTnLst>
                          </p:cTn>
                        </p:par>
                      </p:childTnLst>
                    </p:cTn>
                  </p:par>
                  <p:par>
                    <p:cTn id="415" fill="hold">
                      <p:stCondLst>
                        <p:cond delay="indefinite"/>
                      </p:stCondLst>
                      <p:childTnLst>
                        <p:par>
                          <p:cTn id="416" fill="hold">
                            <p:stCondLst>
                              <p:cond delay="0"/>
                            </p:stCondLst>
                            <p:childTnLst>
                              <p:par>
                                <p:cTn id="417" presetID="1" presetClass="exit" presetSubtype="0" fill="hold" grpId="1" nodeType="clickEffect">
                                  <p:stCondLst>
                                    <p:cond delay="0"/>
                                  </p:stCondLst>
                                  <p:childTnLst>
                                    <p:set>
                                      <p:cBhvr>
                                        <p:cTn id="418" dur="1" fill="hold">
                                          <p:stCondLst>
                                            <p:cond delay="0"/>
                                          </p:stCondLst>
                                        </p:cTn>
                                        <p:tgtEl>
                                          <p:spTgt spid="145"/>
                                        </p:tgtEl>
                                        <p:attrNameLst>
                                          <p:attrName>style.visibility</p:attrName>
                                        </p:attrNameLst>
                                      </p:cBhvr>
                                      <p:to>
                                        <p:strVal val="hidden"/>
                                      </p:to>
                                    </p:set>
                                  </p:childTnLst>
                                </p:cTn>
                              </p:par>
                              <p:par>
                                <p:cTn id="419" presetID="1" presetClass="entr" presetSubtype="0" fill="hold" grpId="0" nodeType="withEffect">
                                  <p:stCondLst>
                                    <p:cond delay="0"/>
                                  </p:stCondLst>
                                  <p:childTnLst>
                                    <p:set>
                                      <p:cBhvr>
                                        <p:cTn id="420" dur="1" fill="hold">
                                          <p:stCondLst>
                                            <p:cond delay="0"/>
                                          </p:stCondLst>
                                        </p:cTn>
                                        <p:tgtEl>
                                          <p:spTgt spid="156"/>
                                        </p:tgtEl>
                                        <p:attrNameLst>
                                          <p:attrName>style.visibility</p:attrName>
                                        </p:attrNameLst>
                                      </p:cBhvr>
                                      <p:to>
                                        <p:strVal val="visible"/>
                                      </p:to>
                                    </p:set>
                                  </p:childTnLst>
                                </p:cTn>
                              </p:par>
                            </p:childTnLst>
                          </p:cTn>
                        </p:par>
                      </p:childTnLst>
                    </p:cTn>
                  </p:par>
                  <p:par>
                    <p:cTn id="421" fill="hold">
                      <p:stCondLst>
                        <p:cond delay="indefinite"/>
                      </p:stCondLst>
                      <p:childTnLst>
                        <p:par>
                          <p:cTn id="422" fill="hold">
                            <p:stCondLst>
                              <p:cond delay="0"/>
                            </p:stCondLst>
                            <p:childTnLst>
                              <p:par>
                                <p:cTn id="423" presetID="1" presetClass="exit" presetSubtype="0" fill="hold" grpId="1" nodeType="clickEffect">
                                  <p:stCondLst>
                                    <p:cond delay="0"/>
                                  </p:stCondLst>
                                  <p:childTnLst>
                                    <p:set>
                                      <p:cBhvr>
                                        <p:cTn id="424" dur="1" fill="hold">
                                          <p:stCondLst>
                                            <p:cond delay="0"/>
                                          </p:stCondLst>
                                        </p:cTn>
                                        <p:tgtEl>
                                          <p:spTgt spid="156"/>
                                        </p:tgtEl>
                                        <p:attrNameLst>
                                          <p:attrName>style.visibility</p:attrName>
                                        </p:attrNameLst>
                                      </p:cBhvr>
                                      <p:to>
                                        <p:strVal val="hidden"/>
                                      </p:to>
                                    </p:set>
                                  </p:childTnLst>
                                </p:cTn>
                              </p:par>
                              <p:par>
                                <p:cTn id="425" presetID="1" presetClass="entr" presetSubtype="0" fill="hold" grpId="0" nodeType="withEffect">
                                  <p:stCondLst>
                                    <p:cond delay="0"/>
                                  </p:stCondLst>
                                  <p:childTnLst>
                                    <p:set>
                                      <p:cBhvr>
                                        <p:cTn id="426" dur="1" fill="hold">
                                          <p:stCondLst>
                                            <p:cond delay="0"/>
                                          </p:stCondLst>
                                        </p:cTn>
                                        <p:tgtEl>
                                          <p:spTgt spid="167"/>
                                        </p:tgtEl>
                                        <p:attrNameLst>
                                          <p:attrName>style.visibility</p:attrName>
                                        </p:attrNameLst>
                                      </p:cBhvr>
                                      <p:to>
                                        <p:strVal val="visible"/>
                                      </p:to>
                                    </p:set>
                                  </p:childTnLst>
                                </p:cTn>
                              </p:par>
                            </p:childTnLst>
                          </p:cTn>
                        </p:par>
                      </p:childTnLst>
                    </p:cTn>
                  </p:par>
                  <p:par>
                    <p:cTn id="427" fill="hold">
                      <p:stCondLst>
                        <p:cond delay="indefinite"/>
                      </p:stCondLst>
                      <p:childTnLst>
                        <p:par>
                          <p:cTn id="428" fill="hold">
                            <p:stCondLst>
                              <p:cond delay="0"/>
                            </p:stCondLst>
                            <p:childTnLst>
                              <p:par>
                                <p:cTn id="429" presetID="1" presetClass="exit" presetSubtype="0" fill="hold" grpId="1" nodeType="clickEffect">
                                  <p:stCondLst>
                                    <p:cond delay="0"/>
                                  </p:stCondLst>
                                  <p:childTnLst>
                                    <p:set>
                                      <p:cBhvr>
                                        <p:cTn id="430" dur="1" fill="hold">
                                          <p:stCondLst>
                                            <p:cond delay="0"/>
                                          </p:stCondLst>
                                        </p:cTn>
                                        <p:tgtEl>
                                          <p:spTgt spid="167"/>
                                        </p:tgtEl>
                                        <p:attrNameLst>
                                          <p:attrName>style.visibility</p:attrName>
                                        </p:attrNameLst>
                                      </p:cBhvr>
                                      <p:to>
                                        <p:strVal val="hidden"/>
                                      </p:to>
                                    </p:set>
                                  </p:childTnLst>
                                </p:cTn>
                              </p:par>
                              <p:par>
                                <p:cTn id="431" presetID="1" presetClass="entr" presetSubtype="0" fill="hold" grpId="0" nodeType="withEffect">
                                  <p:stCondLst>
                                    <p:cond delay="0"/>
                                  </p:stCondLst>
                                  <p:childTnLst>
                                    <p:set>
                                      <p:cBhvr>
                                        <p:cTn id="432" dur="1" fill="hold">
                                          <p:stCondLst>
                                            <p:cond delay="0"/>
                                          </p:stCondLst>
                                        </p:cTn>
                                        <p:tgtEl>
                                          <p:spTgt spid="57"/>
                                        </p:tgtEl>
                                        <p:attrNameLst>
                                          <p:attrName>style.visibility</p:attrName>
                                        </p:attrNameLst>
                                      </p:cBhvr>
                                      <p:to>
                                        <p:strVal val="visible"/>
                                      </p:to>
                                    </p:set>
                                  </p:childTnLst>
                                </p:cTn>
                              </p:par>
                              <p:par>
                                <p:cTn id="433" presetID="1" presetClass="exit" presetSubtype="0" fill="hold" grpId="1" nodeType="withEffect">
                                  <p:stCondLst>
                                    <p:cond delay="0"/>
                                  </p:stCondLst>
                                  <p:childTnLst>
                                    <p:set>
                                      <p:cBhvr>
                                        <p:cTn id="434" dur="1" fill="hold">
                                          <p:stCondLst>
                                            <p:cond delay="0"/>
                                          </p:stCondLst>
                                        </p:cTn>
                                        <p:tgtEl>
                                          <p:spTgt spid="57"/>
                                        </p:tgtEl>
                                        <p:attrNameLst>
                                          <p:attrName>style.visibility</p:attrName>
                                        </p:attrNameLst>
                                      </p:cBhvr>
                                      <p:to>
                                        <p:strVal val="hidden"/>
                                      </p:to>
                                    </p:set>
                                  </p:childTnLst>
                                </p:cTn>
                              </p:par>
                              <p:par>
                                <p:cTn id="435" presetID="1" presetClass="entr" presetSubtype="0" fill="hold" grpId="0" nodeType="withEffect">
                                  <p:stCondLst>
                                    <p:cond delay="0"/>
                                  </p:stCondLst>
                                  <p:childTnLst>
                                    <p:set>
                                      <p:cBhvr>
                                        <p:cTn id="436" dur="1" fill="hold">
                                          <p:stCondLst>
                                            <p:cond delay="0"/>
                                          </p:stCondLst>
                                        </p:cTn>
                                        <p:tgtEl>
                                          <p:spTgt spid="138"/>
                                        </p:tgtEl>
                                        <p:attrNameLst>
                                          <p:attrName>style.visibility</p:attrName>
                                        </p:attrNameLst>
                                      </p:cBhvr>
                                      <p:to>
                                        <p:strVal val="visible"/>
                                      </p:to>
                                    </p:set>
                                  </p:childTnLst>
                                </p:cTn>
                              </p:par>
                            </p:childTnLst>
                          </p:cTn>
                        </p:par>
                      </p:childTnLst>
                    </p:cTn>
                  </p:par>
                  <p:par>
                    <p:cTn id="437" fill="hold">
                      <p:stCondLst>
                        <p:cond delay="indefinite"/>
                      </p:stCondLst>
                      <p:childTnLst>
                        <p:par>
                          <p:cTn id="438" fill="hold">
                            <p:stCondLst>
                              <p:cond delay="0"/>
                            </p:stCondLst>
                            <p:childTnLst>
                              <p:par>
                                <p:cTn id="439" presetID="1" presetClass="exit" presetSubtype="0" fill="hold" grpId="1" nodeType="clickEffect">
                                  <p:stCondLst>
                                    <p:cond delay="0"/>
                                  </p:stCondLst>
                                  <p:childTnLst>
                                    <p:set>
                                      <p:cBhvr>
                                        <p:cTn id="440" dur="1" fill="hold">
                                          <p:stCondLst>
                                            <p:cond delay="0"/>
                                          </p:stCondLst>
                                        </p:cTn>
                                        <p:tgtEl>
                                          <p:spTgt spid="138"/>
                                        </p:tgtEl>
                                        <p:attrNameLst>
                                          <p:attrName>style.visibility</p:attrName>
                                        </p:attrNameLst>
                                      </p:cBhvr>
                                      <p:to>
                                        <p:strVal val="hidden"/>
                                      </p:to>
                                    </p:set>
                                  </p:childTnLst>
                                </p:cTn>
                              </p:par>
                              <p:par>
                                <p:cTn id="441" presetID="1" presetClass="entr" presetSubtype="0" fill="hold" grpId="0" nodeType="withEffect">
                                  <p:stCondLst>
                                    <p:cond delay="0"/>
                                  </p:stCondLst>
                                  <p:childTnLst>
                                    <p:set>
                                      <p:cBhvr>
                                        <p:cTn id="442" dur="1" fill="hold">
                                          <p:stCondLst>
                                            <p:cond delay="0"/>
                                          </p:stCondLst>
                                        </p:cTn>
                                        <p:tgtEl>
                                          <p:spTgt spid="80"/>
                                        </p:tgtEl>
                                        <p:attrNameLst>
                                          <p:attrName>style.visibility</p:attrName>
                                        </p:attrNameLst>
                                      </p:cBhvr>
                                      <p:to>
                                        <p:strVal val="visible"/>
                                      </p:to>
                                    </p:set>
                                  </p:childTnLst>
                                </p:cTn>
                              </p:par>
                            </p:childTnLst>
                          </p:cTn>
                        </p:par>
                      </p:childTnLst>
                    </p:cTn>
                  </p:par>
                  <p:par>
                    <p:cTn id="443" fill="hold">
                      <p:stCondLst>
                        <p:cond delay="indefinite"/>
                      </p:stCondLst>
                      <p:childTnLst>
                        <p:par>
                          <p:cTn id="444" fill="hold">
                            <p:stCondLst>
                              <p:cond delay="0"/>
                            </p:stCondLst>
                            <p:childTnLst>
                              <p:par>
                                <p:cTn id="445" presetID="1" presetClass="exit" presetSubtype="0" fill="hold" grpId="1" nodeType="clickEffect">
                                  <p:stCondLst>
                                    <p:cond delay="0"/>
                                  </p:stCondLst>
                                  <p:childTnLst>
                                    <p:set>
                                      <p:cBhvr>
                                        <p:cTn id="446" dur="1" fill="hold">
                                          <p:stCondLst>
                                            <p:cond delay="0"/>
                                          </p:stCondLst>
                                        </p:cTn>
                                        <p:tgtEl>
                                          <p:spTgt spid="80"/>
                                        </p:tgtEl>
                                        <p:attrNameLst>
                                          <p:attrName>style.visibility</p:attrName>
                                        </p:attrNameLst>
                                      </p:cBhvr>
                                      <p:to>
                                        <p:strVal val="hidden"/>
                                      </p:to>
                                    </p:set>
                                  </p:childTnLst>
                                </p:cTn>
                              </p:par>
                              <p:par>
                                <p:cTn id="447" presetID="1" presetClass="entr" presetSubtype="0" fill="hold" grpId="0" nodeType="withEffect">
                                  <p:stCondLst>
                                    <p:cond delay="0"/>
                                  </p:stCondLst>
                                  <p:childTnLst>
                                    <p:set>
                                      <p:cBhvr>
                                        <p:cTn id="448" dur="1" fill="hold">
                                          <p:stCondLst>
                                            <p:cond delay="0"/>
                                          </p:stCondLst>
                                        </p:cTn>
                                        <p:tgtEl>
                                          <p:spTgt spid="91"/>
                                        </p:tgtEl>
                                        <p:attrNameLst>
                                          <p:attrName>style.visibility</p:attrName>
                                        </p:attrNameLst>
                                      </p:cBhvr>
                                      <p:to>
                                        <p:strVal val="visible"/>
                                      </p:to>
                                    </p:set>
                                  </p:childTnLst>
                                </p:cTn>
                              </p:par>
                            </p:childTnLst>
                          </p:cTn>
                        </p:par>
                      </p:childTnLst>
                    </p:cTn>
                  </p:par>
                  <p:par>
                    <p:cTn id="449" fill="hold">
                      <p:stCondLst>
                        <p:cond delay="indefinite"/>
                      </p:stCondLst>
                      <p:childTnLst>
                        <p:par>
                          <p:cTn id="450" fill="hold">
                            <p:stCondLst>
                              <p:cond delay="0"/>
                            </p:stCondLst>
                            <p:childTnLst>
                              <p:par>
                                <p:cTn id="451" presetID="1" presetClass="exit" presetSubtype="0" fill="hold" grpId="1" nodeType="clickEffect">
                                  <p:stCondLst>
                                    <p:cond delay="0"/>
                                  </p:stCondLst>
                                  <p:childTnLst>
                                    <p:set>
                                      <p:cBhvr>
                                        <p:cTn id="452" dur="1" fill="hold">
                                          <p:stCondLst>
                                            <p:cond delay="0"/>
                                          </p:stCondLst>
                                        </p:cTn>
                                        <p:tgtEl>
                                          <p:spTgt spid="91"/>
                                        </p:tgtEl>
                                        <p:attrNameLst>
                                          <p:attrName>style.visibility</p:attrName>
                                        </p:attrNameLst>
                                      </p:cBhvr>
                                      <p:to>
                                        <p:strVal val="hidden"/>
                                      </p:to>
                                    </p:set>
                                  </p:childTnLst>
                                </p:cTn>
                              </p:par>
                              <p:par>
                                <p:cTn id="453" presetID="1" presetClass="entr" presetSubtype="0" fill="hold" grpId="0" nodeType="withEffect">
                                  <p:stCondLst>
                                    <p:cond delay="0"/>
                                  </p:stCondLst>
                                  <p:childTnLst>
                                    <p:set>
                                      <p:cBhvr>
                                        <p:cTn id="454" dur="1" fill="hold">
                                          <p:stCondLst>
                                            <p:cond delay="0"/>
                                          </p:stCondLst>
                                        </p:cTn>
                                        <p:tgtEl>
                                          <p:spTgt spid="102"/>
                                        </p:tgtEl>
                                        <p:attrNameLst>
                                          <p:attrName>style.visibility</p:attrName>
                                        </p:attrNameLst>
                                      </p:cBhvr>
                                      <p:to>
                                        <p:strVal val="visible"/>
                                      </p:to>
                                    </p:set>
                                  </p:childTnLst>
                                </p:cTn>
                              </p:par>
                            </p:childTnLst>
                          </p:cTn>
                        </p:par>
                      </p:childTnLst>
                    </p:cTn>
                  </p:par>
                  <p:par>
                    <p:cTn id="455" fill="hold">
                      <p:stCondLst>
                        <p:cond delay="indefinite"/>
                      </p:stCondLst>
                      <p:childTnLst>
                        <p:par>
                          <p:cTn id="456" fill="hold">
                            <p:stCondLst>
                              <p:cond delay="0"/>
                            </p:stCondLst>
                            <p:childTnLst>
                              <p:par>
                                <p:cTn id="457" presetID="1" presetClass="exit" presetSubtype="0" fill="hold" grpId="1" nodeType="clickEffect">
                                  <p:stCondLst>
                                    <p:cond delay="0"/>
                                  </p:stCondLst>
                                  <p:childTnLst>
                                    <p:set>
                                      <p:cBhvr>
                                        <p:cTn id="458" dur="1" fill="hold">
                                          <p:stCondLst>
                                            <p:cond delay="0"/>
                                          </p:stCondLst>
                                        </p:cTn>
                                        <p:tgtEl>
                                          <p:spTgt spid="102"/>
                                        </p:tgtEl>
                                        <p:attrNameLst>
                                          <p:attrName>style.visibility</p:attrName>
                                        </p:attrNameLst>
                                      </p:cBhvr>
                                      <p:to>
                                        <p:strVal val="hidden"/>
                                      </p:to>
                                    </p:set>
                                  </p:childTnLst>
                                </p:cTn>
                              </p:par>
                              <p:par>
                                <p:cTn id="459" presetID="1" presetClass="entr" presetSubtype="0" fill="hold" grpId="0" nodeType="withEffect">
                                  <p:stCondLst>
                                    <p:cond delay="0"/>
                                  </p:stCondLst>
                                  <p:childTnLst>
                                    <p:set>
                                      <p:cBhvr>
                                        <p:cTn id="460" dur="1" fill="hold">
                                          <p:stCondLst>
                                            <p:cond delay="0"/>
                                          </p:stCondLst>
                                        </p:cTn>
                                        <p:tgtEl>
                                          <p:spTgt spid="113"/>
                                        </p:tgtEl>
                                        <p:attrNameLst>
                                          <p:attrName>style.visibility</p:attrName>
                                        </p:attrNameLst>
                                      </p:cBhvr>
                                      <p:to>
                                        <p:strVal val="visible"/>
                                      </p:to>
                                    </p:set>
                                  </p:childTnLst>
                                </p:cTn>
                              </p:par>
                            </p:childTnLst>
                          </p:cTn>
                        </p:par>
                      </p:childTnLst>
                    </p:cTn>
                  </p:par>
                  <p:par>
                    <p:cTn id="461" fill="hold">
                      <p:stCondLst>
                        <p:cond delay="indefinite"/>
                      </p:stCondLst>
                      <p:childTnLst>
                        <p:par>
                          <p:cTn id="462" fill="hold">
                            <p:stCondLst>
                              <p:cond delay="0"/>
                            </p:stCondLst>
                            <p:childTnLst>
                              <p:par>
                                <p:cTn id="463" presetID="1" presetClass="exit" presetSubtype="0" fill="hold" grpId="1" nodeType="clickEffect">
                                  <p:stCondLst>
                                    <p:cond delay="0"/>
                                  </p:stCondLst>
                                  <p:childTnLst>
                                    <p:set>
                                      <p:cBhvr>
                                        <p:cTn id="464" dur="1" fill="hold">
                                          <p:stCondLst>
                                            <p:cond delay="0"/>
                                          </p:stCondLst>
                                        </p:cTn>
                                        <p:tgtEl>
                                          <p:spTgt spid="113"/>
                                        </p:tgtEl>
                                        <p:attrNameLst>
                                          <p:attrName>style.visibility</p:attrName>
                                        </p:attrNameLst>
                                      </p:cBhvr>
                                      <p:to>
                                        <p:strVal val="hidden"/>
                                      </p:to>
                                    </p:set>
                                  </p:childTnLst>
                                </p:cTn>
                              </p:par>
                              <p:par>
                                <p:cTn id="465" presetID="1" presetClass="entr" presetSubtype="0" fill="hold" grpId="0" nodeType="withEffect">
                                  <p:stCondLst>
                                    <p:cond delay="0"/>
                                  </p:stCondLst>
                                  <p:childTnLst>
                                    <p:set>
                                      <p:cBhvr>
                                        <p:cTn id="466" dur="1" fill="hold">
                                          <p:stCondLst>
                                            <p:cond delay="0"/>
                                          </p:stCondLst>
                                        </p:cTn>
                                        <p:tgtEl>
                                          <p:spTgt spid="124"/>
                                        </p:tgtEl>
                                        <p:attrNameLst>
                                          <p:attrName>style.visibility</p:attrName>
                                        </p:attrNameLst>
                                      </p:cBhvr>
                                      <p:to>
                                        <p:strVal val="visible"/>
                                      </p:to>
                                    </p:set>
                                  </p:childTnLst>
                                </p:cTn>
                              </p:par>
                            </p:childTnLst>
                          </p:cTn>
                        </p:par>
                      </p:childTnLst>
                    </p:cTn>
                  </p:par>
                  <p:par>
                    <p:cTn id="467" fill="hold">
                      <p:stCondLst>
                        <p:cond delay="indefinite"/>
                      </p:stCondLst>
                      <p:childTnLst>
                        <p:par>
                          <p:cTn id="468" fill="hold">
                            <p:stCondLst>
                              <p:cond delay="0"/>
                            </p:stCondLst>
                            <p:childTnLst>
                              <p:par>
                                <p:cTn id="469" presetID="1" presetClass="exit" presetSubtype="0" fill="hold" grpId="1" nodeType="clickEffect">
                                  <p:stCondLst>
                                    <p:cond delay="0"/>
                                  </p:stCondLst>
                                  <p:childTnLst>
                                    <p:set>
                                      <p:cBhvr>
                                        <p:cTn id="470" dur="1" fill="hold">
                                          <p:stCondLst>
                                            <p:cond delay="0"/>
                                          </p:stCondLst>
                                        </p:cTn>
                                        <p:tgtEl>
                                          <p:spTgt spid="124"/>
                                        </p:tgtEl>
                                        <p:attrNameLst>
                                          <p:attrName>style.visibility</p:attrName>
                                        </p:attrNameLst>
                                      </p:cBhvr>
                                      <p:to>
                                        <p:strVal val="hidden"/>
                                      </p:to>
                                    </p:set>
                                  </p:childTnLst>
                                </p:cTn>
                              </p:par>
                              <p:par>
                                <p:cTn id="471" presetID="1" presetClass="entr" presetSubtype="0" fill="hold" grpId="0" nodeType="withEffect">
                                  <p:stCondLst>
                                    <p:cond delay="0"/>
                                  </p:stCondLst>
                                  <p:childTnLst>
                                    <p:set>
                                      <p:cBhvr>
                                        <p:cTn id="472" dur="1" fill="hold">
                                          <p:stCondLst>
                                            <p:cond delay="0"/>
                                          </p:stCondLst>
                                        </p:cTn>
                                        <p:tgtEl>
                                          <p:spTgt spid="135"/>
                                        </p:tgtEl>
                                        <p:attrNameLst>
                                          <p:attrName>style.visibility</p:attrName>
                                        </p:attrNameLst>
                                      </p:cBhvr>
                                      <p:to>
                                        <p:strVal val="visible"/>
                                      </p:to>
                                    </p:set>
                                  </p:childTnLst>
                                </p:cTn>
                              </p:par>
                            </p:childTnLst>
                          </p:cTn>
                        </p:par>
                      </p:childTnLst>
                    </p:cTn>
                  </p:par>
                  <p:par>
                    <p:cTn id="473" fill="hold">
                      <p:stCondLst>
                        <p:cond delay="indefinite"/>
                      </p:stCondLst>
                      <p:childTnLst>
                        <p:par>
                          <p:cTn id="474" fill="hold">
                            <p:stCondLst>
                              <p:cond delay="0"/>
                            </p:stCondLst>
                            <p:childTnLst>
                              <p:par>
                                <p:cTn id="475" presetID="1" presetClass="exit" presetSubtype="0" fill="hold" grpId="1" nodeType="clickEffect">
                                  <p:stCondLst>
                                    <p:cond delay="0"/>
                                  </p:stCondLst>
                                  <p:childTnLst>
                                    <p:set>
                                      <p:cBhvr>
                                        <p:cTn id="476" dur="1" fill="hold">
                                          <p:stCondLst>
                                            <p:cond delay="0"/>
                                          </p:stCondLst>
                                        </p:cTn>
                                        <p:tgtEl>
                                          <p:spTgt spid="135"/>
                                        </p:tgtEl>
                                        <p:attrNameLst>
                                          <p:attrName>style.visibility</p:attrName>
                                        </p:attrNameLst>
                                      </p:cBhvr>
                                      <p:to>
                                        <p:strVal val="hidden"/>
                                      </p:to>
                                    </p:set>
                                  </p:childTnLst>
                                </p:cTn>
                              </p:par>
                              <p:par>
                                <p:cTn id="477" presetID="1" presetClass="entr" presetSubtype="0" fill="hold" grpId="0" nodeType="withEffect">
                                  <p:stCondLst>
                                    <p:cond delay="0"/>
                                  </p:stCondLst>
                                  <p:childTnLst>
                                    <p:set>
                                      <p:cBhvr>
                                        <p:cTn id="478" dur="1" fill="hold">
                                          <p:stCondLst>
                                            <p:cond delay="0"/>
                                          </p:stCondLst>
                                        </p:cTn>
                                        <p:tgtEl>
                                          <p:spTgt spid="146"/>
                                        </p:tgtEl>
                                        <p:attrNameLst>
                                          <p:attrName>style.visibility</p:attrName>
                                        </p:attrNameLst>
                                      </p:cBhvr>
                                      <p:to>
                                        <p:strVal val="visible"/>
                                      </p:to>
                                    </p:set>
                                  </p:childTnLst>
                                </p:cTn>
                              </p:par>
                            </p:childTnLst>
                          </p:cTn>
                        </p:par>
                      </p:childTnLst>
                    </p:cTn>
                  </p:par>
                  <p:par>
                    <p:cTn id="479" fill="hold">
                      <p:stCondLst>
                        <p:cond delay="indefinite"/>
                      </p:stCondLst>
                      <p:childTnLst>
                        <p:par>
                          <p:cTn id="480" fill="hold">
                            <p:stCondLst>
                              <p:cond delay="0"/>
                            </p:stCondLst>
                            <p:childTnLst>
                              <p:par>
                                <p:cTn id="481" presetID="1" presetClass="exit" presetSubtype="0" fill="hold" grpId="1" nodeType="clickEffect">
                                  <p:stCondLst>
                                    <p:cond delay="0"/>
                                  </p:stCondLst>
                                  <p:childTnLst>
                                    <p:set>
                                      <p:cBhvr>
                                        <p:cTn id="482" dur="1" fill="hold">
                                          <p:stCondLst>
                                            <p:cond delay="0"/>
                                          </p:stCondLst>
                                        </p:cTn>
                                        <p:tgtEl>
                                          <p:spTgt spid="146"/>
                                        </p:tgtEl>
                                        <p:attrNameLst>
                                          <p:attrName>style.visibility</p:attrName>
                                        </p:attrNameLst>
                                      </p:cBhvr>
                                      <p:to>
                                        <p:strVal val="hidden"/>
                                      </p:to>
                                    </p:set>
                                  </p:childTnLst>
                                </p:cTn>
                              </p:par>
                              <p:par>
                                <p:cTn id="483" presetID="1" presetClass="entr" presetSubtype="0" fill="hold" grpId="0" nodeType="withEffect">
                                  <p:stCondLst>
                                    <p:cond delay="0"/>
                                  </p:stCondLst>
                                  <p:childTnLst>
                                    <p:set>
                                      <p:cBhvr>
                                        <p:cTn id="484" dur="1" fill="hold">
                                          <p:stCondLst>
                                            <p:cond delay="0"/>
                                          </p:stCondLst>
                                        </p:cTn>
                                        <p:tgtEl>
                                          <p:spTgt spid="157"/>
                                        </p:tgtEl>
                                        <p:attrNameLst>
                                          <p:attrName>style.visibility</p:attrName>
                                        </p:attrNameLst>
                                      </p:cBhvr>
                                      <p:to>
                                        <p:strVal val="visible"/>
                                      </p:to>
                                    </p:set>
                                  </p:childTnLst>
                                </p:cTn>
                              </p:par>
                            </p:childTnLst>
                          </p:cTn>
                        </p:par>
                      </p:childTnLst>
                    </p:cTn>
                  </p:par>
                  <p:par>
                    <p:cTn id="485" fill="hold">
                      <p:stCondLst>
                        <p:cond delay="indefinite"/>
                      </p:stCondLst>
                      <p:childTnLst>
                        <p:par>
                          <p:cTn id="486" fill="hold">
                            <p:stCondLst>
                              <p:cond delay="0"/>
                            </p:stCondLst>
                            <p:childTnLst>
                              <p:par>
                                <p:cTn id="487" presetID="1" presetClass="exit" presetSubtype="0" fill="hold" grpId="1" nodeType="clickEffect">
                                  <p:stCondLst>
                                    <p:cond delay="0"/>
                                  </p:stCondLst>
                                  <p:childTnLst>
                                    <p:set>
                                      <p:cBhvr>
                                        <p:cTn id="488" dur="1" fill="hold">
                                          <p:stCondLst>
                                            <p:cond delay="0"/>
                                          </p:stCondLst>
                                        </p:cTn>
                                        <p:tgtEl>
                                          <p:spTgt spid="157"/>
                                        </p:tgtEl>
                                        <p:attrNameLst>
                                          <p:attrName>style.visibility</p:attrName>
                                        </p:attrNameLst>
                                      </p:cBhvr>
                                      <p:to>
                                        <p:strVal val="hidden"/>
                                      </p:to>
                                    </p:set>
                                  </p:childTnLst>
                                </p:cTn>
                              </p:par>
                              <p:par>
                                <p:cTn id="489" presetID="1" presetClass="entr" presetSubtype="0" fill="hold" grpId="0" nodeType="withEffect">
                                  <p:stCondLst>
                                    <p:cond delay="0"/>
                                  </p:stCondLst>
                                  <p:childTnLst>
                                    <p:set>
                                      <p:cBhvr>
                                        <p:cTn id="490" dur="1" fill="hold">
                                          <p:stCondLst>
                                            <p:cond delay="0"/>
                                          </p:stCondLst>
                                        </p:cTn>
                                        <p:tgtEl>
                                          <p:spTgt spid="168"/>
                                        </p:tgtEl>
                                        <p:attrNameLst>
                                          <p:attrName>style.visibility</p:attrName>
                                        </p:attrNameLst>
                                      </p:cBhvr>
                                      <p:to>
                                        <p:strVal val="visible"/>
                                      </p:to>
                                    </p:set>
                                  </p:childTnLst>
                                </p:cTn>
                              </p:par>
                            </p:childTnLst>
                          </p:cTn>
                        </p:par>
                      </p:childTnLst>
                    </p:cTn>
                  </p:par>
                  <p:par>
                    <p:cTn id="491" fill="hold">
                      <p:stCondLst>
                        <p:cond delay="indefinite"/>
                      </p:stCondLst>
                      <p:childTnLst>
                        <p:par>
                          <p:cTn id="492" fill="hold">
                            <p:stCondLst>
                              <p:cond delay="0"/>
                            </p:stCondLst>
                            <p:childTnLst>
                              <p:par>
                                <p:cTn id="493" presetID="1" presetClass="exit" presetSubtype="0" fill="hold" grpId="1" nodeType="clickEffect">
                                  <p:stCondLst>
                                    <p:cond delay="0"/>
                                  </p:stCondLst>
                                  <p:childTnLst>
                                    <p:set>
                                      <p:cBhvr>
                                        <p:cTn id="494" dur="1" fill="hold">
                                          <p:stCondLst>
                                            <p:cond delay="0"/>
                                          </p:stCondLst>
                                        </p:cTn>
                                        <p:tgtEl>
                                          <p:spTgt spid="168"/>
                                        </p:tgtEl>
                                        <p:attrNameLst>
                                          <p:attrName>style.visibility</p:attrName>
                                        </p:attrNameLst>
                                      </p:cBhvr>
                                      <p:to>
                                        <p:strVal val="hidden"/>
                                      </p:to>
                                    </p:set>
                                  </p:childTnLst>
                                </p:cTn>
                              </p:par>
                              <p:par>
                                <p:cTn id="495" presetID="1" presetClass="entr" presetSubtype="0" fill="hold" grpId="0" nodeType="withEffect">
                                  <p:stCondLst>
                                    <p:cond delay="0"/>
                                  </p:stCondLst>
                                  <p:childTnLst>
                                    <p:set>
                                      <p:cBhvr>
                                        <p:cTn id="496" dur="1" fill="hold">
                                          <p:stCondLst>
                                            <p:cond delay="0"/>
                                          </p:stCondLst>
                                        </p:cTn>
                                        <p:tgtEl>
                                          <p:spTgt spid="58"/>
                                        </p:tgtEl>
                                        <p:attrNameLst>
                                          <p:attrName>style.visibility</p:attrName>
                                        </p:attrNameLst>
                                      </p:cBhvr>
                                      <p:to>
                                        <p:strVal val="visible"/>
                                      </p:to>
                                    </p:set>
                                  </p:childTnLst>
                                </p:cTn>
                              </p:par>
                            </p:childTnLst>
                          </p:cTn>
                        </p:par>
                      </p:childTnLst>
                    </p:cTn>
                  </p:par>
                  <p:par>
                    <p:cTn id="497" fill="hold">
                      <p:stCondLst>
                        <p:cond delay="indefinite"/>
                      </p:stCondLst>
                      <p:childTnLst>
                        <p:par>
                          <p:cTn id="498" fill="hold">
                            <p:stCondLst>
                              <p:cond delay="0"/>
                            </p:stCondLst>
                            <p:childTnLst>
                              <p:par>
                                <p:cTn id="499" presetID="1" presetClass="exit" presetSubtype="0" fill="hold" grpId="1" nodeType="clickEffect">
                                  <p:stCondLst>
                                    <p:cond delay="0"/>
                                  </p:stCondLst>
                                  <p:childTnLst>
                                    <p:set>
                                      <p:cBhvr>
                                        <p:cTn id="500" dur="1" fill="hold">
                                          <p:stCondLst>
                                            <p:cond delay="0"/>
                                          </p:stCondLst>
                                        </p:cTn>
                                        <p:tgtEl>
                                          <p:spTgt spid="58"/>
                                        </p:tgtEl>
                                        <p:attrNameLst>
                                          <p:attrName>style.visibility</p:attrName>
                                        </p:attrNameLst>
                                      </p:cBhvr>
                                      <p:to>
                                        <p:strVal val="hidden"/>
                                      </p:to>
                                    </p:set>
                                  </p:childTnLst>
                                </p:cTn>
                              </p:par>
                              <p:par>
                                <p:cTn id="501" presetID="1" presetClass="entr" presetSubtype="0" fill="hold" grpId="0" nodeType="withEffect">
                                  <p:stCondLst>
                                    <p:cond delay="0"/>
                                  </p:stCondLst>
                                  <p:childTnLst>
                                    <p:set>
                                      <p:cBhvr>
                                        <p:cTn id="502" dur="1" fill="hold">
                                          <p:stCondLst>
                                            <p:cond delay="0"/>
                                          </p:stCondLst>
                                        </p:cTn>
                                        <p:tgtEl>
                                          <p:spTgt spid="81"/>
                                        </p:tgtEl>
                                        <p:attrNameLst>
                                          <p:attrName>style.visibility</p:attrName>
                                        </p:attrNameLst>
                                      </p:cBhvr>
                                      <p:to>
                                        <p:strVal val="visible"/>
                                      </p:to>
                                    </p:set>
                                  </p:childTnLst>
                                </p:cTn>
                              </p:par>
                            </p:childTnLst>
                          </p:cTn>
                        </p:par>
                      </p:childTnLst>
                    </p:cTn>
                  </p:par>
                  <p:par>
                    <p:cTn id="503" fill="hold">
                      <p:stCondLst>
                        <p:cond delay="indefinite"/>
                      </p:stCondLst>
                      <p:childTnLst>
                        <p:par>
                          <p:cTn id="504" fill="hold">
                            <p:stCondLst>
                              <p:cond delay="0"/>
                            </p:stCondLst>
                            <p:childTnLst>
                              <p:par>
                                <p:cTn id="505" presetID="1" presetClass="exit" presetSubtype="0" fill="hold" grpId="1" nodeType="clickEffect">
                                  <p:stCondLst>
                                    <p:cond delay="0"/>
                                  </p:stCondLst>
                                  <p:childTnLst>
                                    <p:set>
                                      <p:cBhvr>
                                        <p:cTn id="506" dur="1" fill="hold">
                                          <p:stCondLst>
                                            <p:cond delay="0"/>
                                          </p:stCondLst>
                                        </p:cTn>
                                        <p:tgtEl>
                                          <p:spTgt spid="81"/>
                                        </p:tgtEl>
                                        <p:attrNameLst>
                                          <p:attrName>style.visibility</p:attrName>
                                        </p:attrNameLst>
                                      </p:cBhvr>
                                      <p:to>
                                        <p:strVal val="hidden"/>
                                      </p:to>
                                    </p:set>
                                  </p:childTnLst>
                                </p:cTn>
                              </p:par>
                              <p:par>
                                <p:cTn id="507" presetID="1" presetClass="entr" presetSubtype="0" fill="hold" grpId="0" nodeType="withEffect">
                                  <p:stCondLst>
                                    <p:cond delay="0"/>
                                  </p:stCondLst>
                                  <p:childTnLst>
                                    <p:set>
                                      <p:cBhvr>
                                        <p:cTn id="508" dur="1" fill="hold">
                                          <p:stCondLst>
                                            <p:cond delay="0"/>
                                          </p:stCondLst>
                                        </p:cTn>
                                        <p:tgtEl>
                                          <p:spTgt spid="92"/>
                                        </p:tgtEl>
                                        <p:attrNameLst>
                                          <p:attrName>style.visibility</p:attrName>
                                        </p:attrNameLst>
                                      </p:cBhvr>
                                      <p:to>
                                        <p:strVal val="visible"/>
                                      </p:to>
                                    </p:set>
                                  </p:childTnLst>
                                </p:cTn>
                              </p:par>
                            </p:childTnLst>
                          </p:cTn>
                        </p:par>
                      </p:childTnLst>
                    </p:cTn>
                  </p:par>
                  <p:par>
                    <p:cTn id="509" fill="hold">
                      <p:stCondLst>
                        <p:cond delay="indefinite"/>
                      </p:stCondLst>
                      <p:childTnLst>
                        <p:par>
                          <p:cTn id="510" fill="hold">
                            <p:stCondLst>
                              <p:cond delay="0"/>
                            </p:stCondLst>
                            <p:childTnLst>
                              <p:par>
                                <p:cTn id="511" presetID="1" presetClass="exit" presetSubtype="0" fill="hold" grpId="1" nodeType="clickEffect">
                                  <p:stCondLst>
                                    <p:cond delay="0"/>
                                  </p:stCondLst>
                                  <p:childTnLst>
                                    <p:set>
                                      <p:cBhvr>
                                        <p:cTn id="512" dur="1" fill="hold">
                                          <p:stCondLst>
                                            <p:cond delay="0"/>
                                          </p:stCondLst>
                                        </p:cTn>
                                        <p:tgtEl>
                                          <p:spTgt spid="92"/>
                                        </p:tgtEl>
                                        <p:attrNameLst>
                                          <p:attrName>style.visibility</p:attrName>
                                        </p:attrNameLst>
                                      </p:cBhvr>
                                      <p:to>
                                        <p:strVal val="hidden"/>
                                      </p:to>
                                    </p:set>
                                  </p:childTnLst>
                                </p:cTn>
                              </p:par>
                              <p:par>
                                <p:cTn id="513" presetID="1" presetClass="entr" presetSubtype="0" fill="hold" grpId="0" nodeType="withEffect">
                                  <p:stCondLst>
                                    <p:cond delay="0"/>
                                  </p:stCondLst>
                                  <p:childTnLst>
                                    <p:set>
                                      <p:cBhvr>
                                        <p:cTn id="514" dur="1" fill="hold">
                                          <p:stCondLst>
                                            <p:cond delay="0"/>
                                          </p:stCondLst>
                                        </p:cTn>
                                        <p:tgtEl>
                                          <p:spTgt spid="103"/>
                                        </p:tgtEl>
                                        <p:attrNameLst>
                                          <p:attrName>style.visibility</p:attrName>
                                        </p:attrNameLst>
                                      </p:cBhvr>
                                      <p:to>
                                        <p:strVal val="visible"/>
                                      </p:to>
                                    </p:set>
                                  </p:childTnLst>
                                </p:cTn>
                              </p:par>
                            </p:childTnLst>
                          </p:cTn>
                        </p:par>
                      </p:childTnLst>
                    </p:cTn>
                  </p:par>
                  <p:par>
                    <p:cTn id="515" fill="hold">
                      <p:stCondLst>
                        <p:cond delay="indefinite"/>
                      </p:stCondLst>
                      <p:childTnLst>
                        <p:par>
                          <p:cTn id="516" fill="hold">
                            <p:stCondLst>
                              <p:cond delay="0"/>
                            </p:stCondLst>
                            <p:childTnLst>
                              <p:par>
                                <p:cTn id="517" presetID="1" presetClass="exit" presetSubtype="0" fill="hold" grpId="1" nodeType="clickEffect">
                                  <p:stCondLst>
                                    <p:cond delay="0"/>
                                  </p:stCondLst>
                                  <p:childTnLst>
                                    <p:set>
                                      <p:cBhvr>
                                        <p:cTn id="518" dur="1" fill="hold">
                                          <p:stCondLst>
                                            <p:cond delay="0"/>
                                          </p:stCondLst>
                                        </p:cTn>
                                        <p:tgtEl>
                                          <p:spTgt spid="103"/>
                                        </p:tgtEl>
                                        <p:attrNameLst>
                                          <p:attrName>style.visibility</p:attrName>
                                        </p:attrNameLst>
                                      </p:cBhvr>
                                      <p:to>
                                        <p:strVal val="hidden"/>
                                      </p:to>
                                    </p:set>
                                  </p:childTnLst>
                                </p:cTn>
                              </p:par>
                              <p:par>
                                <p:cTn id="519" presetID="1" presetClass="entr" presetSubtype="0" fill="hold" grpId="0" nodeType="withEffect">
                                  <p:stCondLst>
                                    <p:cond delay="0"/>
                                  </p:stCondLst>
                                  <p:childTnLst>
                                    <p:set>
                                      <p:cBhvr>
                                        <p:cTn id="520" dur="1" fill="hold">
                                          <p:stCondLst>
                                            <p:cond delay="0"/>
                                          </p:stCondLst>
                                        </p:cTn>
                                        <p:tgtEl>
                                          <p:spTgt spid="114"/>
                                        </p:tgtEl>
                                        <p:attrNameLst>
                                          <p:attrName>style.visibility</p:attrName>
                                        </p:attrNameLst>
                                      </p:cBhvr>
                                      <p:to>
                                        <p:strVal val="visible"/>
                                      </p:to>
                                    </p:set>
                                  </p:childTnLst>
                                </p:cTn>
                              </p:par>
                            </p:childTnLst>
                          </p:cTn>
                        </p:par>
                      </p:childTnLst>
                    </p:cTn>
                  </p:par>
                  <p:par>
                    <p:cTn id="521" fill="hold">
                      <p:stCondLst>
                        <p:cond delay="indefinite"/>
                      </p:stCondLst>
                      <p:childTnLst>
                        <p:par>
                          <p:cTn id="522" fill="hold">
                            <p:stCondLst>
                              <p:cond delay="0"/>
                            </p:stCondLst>
                            <p:childTnLst>
                              <p:par>
                                <p:cTn id="523" presetID="1" presetClass="exit" presetSubtype="0" fill="hold" grpId="1" nodeType="clickEffect">
                                  <p:stCondLst>
                                    <p:cond delay="0"/>
                                  </p:stCondLst>
                                  <p:childTnLst>
                                    <p:set>
                                      <p:cBhvr>
                                        <p:cTn id="524" dur="1" fill="hold">
                                          <p:stCondLst>
                                            <p:cond delay="0"/>
                                          </p:stCondLst>
                                        </p:cTn>
                                        <p:tgtEl>
                                          <p:spTgt spid="114"/>
                                        </p:tgtEl>
                                        <p:attrNameLst>
                                          <p:attrName>style.visibility</p:attrName>
                                        </p:attrNameLst>
                                      </p:cBhvr>
                                      <p:to>
                                        <p:strVal val="hidden"/>
                                      </p:to>
                                    </p:set>
                                  </p:childTnLst>
                                </p:cTn>
                              </p:par>
                              <p:par>
                                <p:cTn id="525" presetID="1" presetClass="entr" presetSubtype="0" fill="hold" grpId="0" nodeType="withEffect">
                                  <p:stCondLst>
                                    <p:cond delay="0"/>
                                  </p:stCondLst>
                                  <p:childTnLst>
                                    <p:set>
                                      <p:cBhvr>
                                        <p:cTn id="526" dur="1" fill="hold">
                                          <p:stCondLst>
                                            <p:cond delay="0"/>
                                          </p:stCondLst>
                                        </p:cTn>
                                        <p:tgtEl>
                                          <p:spTgt spid="125"/>
                                        </p:tgtEl>
                                        <p:attrNameLst>
                                          <p:attrName>style.visibility</p:attrName>
                                        </p:attrNameLst>
                                      </p:cBhvr>
                                      <p:to>
                                        <p:strVal val="visible"/>
                                      </p:to>
                                    </p:set>
                                  </p:childTnLst>
                                </p:cTn>
                              </p:par>
                            </p:childTnLst>
                          </p:cTn>
                        </p:par>
                      </p:childTnLst>
                    </p:cTn>
                  </p:par>
                  <p:par>
                    <p:cTn id="527" fill="hold">
                      <p:stCondLst>
                        <p:cond delay="indefinite"/>
                      </p:stCondLst>
                      <p:childTnLst>
                        <p:par>
                          <p:cTn id="528" fill="hold">
                            <p:stCondLst>
                              <p:cond delay="0"/>
                            </p:stCondLst>
                            <p:childTnLst>
                              <p:par>
                                <p:cTn id="529" presetID="1" presetClass="exit" presetSubtype="0" fill="hold" grpId="1" nodeType="clickEffect">
                                  <p:stCondLst>
                                    <p:cond delay="0"/>
                                  </p:stCondLst>
                                  <p:childTnLst>
                                    <p:set>
                                      <p:cBhvr>
                                        <p:cTn id="530" dur="1" fill="hold">
                                          <p:stCondLst>
                                            <p:cond delay="0"/>
                                          </p:stCondLst>
                                        </p:cTn>
                                        <p:tgtEl>
                                          <p:spTgt spid="125"/>
                                        </p:tgtEl>
                                        <p:attrNameLst>
                                          <p:attrName>style.visibility</p:attrName>
                                        </p:attrNameLst>
                                      </p:cBhvr>
                                      <p:to>
                                        <p:strVal val="hidden"/>
                                      </p:to>
                                    </p:set>
                                  </p:childTnLst>
                                </p:cTn>
                              </p:par>
                              <p:par>
                                <p:cTn id="531" presetID="1" presetClass="entr" presetSubtype="0" fill="hold" grpId="0" nodeType="withEffect">
                                  <p:stCondLst>
                                    <p:cond delay="0"/>
                                  </p:stCondLst>
                                  <p:childTnLst>
                                    <p:set>
                                      <p:cBhvr>
                                        <p:cTn id="532" dur="1" fill="hold">
                                          <p:stCondLst>
                                            <p:cond delay="0"/>
                                          </p:stCondLst>
                                        </p:cTn>
                                        <p:tgtEl>
                                          <p:spTgt spid="136"/>
                                        </p:tgtEl>
                                        <p:attrNameLst>
                                          <p:attrName>style.visibility</p:attrName>
                                        </p:attrNameLst>
                                      </p:cBhvr>
                                      <p:to>
                                        <p:strVal val="visible"/>
                                      </p:to>
                                    </p:set>
                                  </p:childTnLst>
                                </p:cTn>
                              </p:par>
                            </p:childTnLst>
                          </p:cTn>
                        </p:par>
                      </p:childTnLst>
                    </p:cTn>
                  </p:par>
                  <p:par>
                    <p:cTn id="533" fill="hold">
                      <p:stCondLst>
                        <p:cond delay="indefinite"/>
                      </p:stCondLst>
                      <p:childTnLst>
                        <p:par>
                          <p:cTn id="534" fill="hold">
                            <p:stCondLst>
                              <p:cond delay="0"/>
                            </p:stCondLst>
                            <p:childTnLst>
                              <p:par>
                                <p:cTn id="535" presetID="1" presetClass="exit" presetSubtype="0" fill="hold" grpId="1" nodeType="clickEffect">
                                  <p:stCondLst>
                                    <p:cond delay="0"/>
                                  </p:stCondLst>
                                  <p:childTnLst>
                                    <p:set>
                                      <p:cBhvr>
                                        <p:cTn id="536" dur="1" fill="hold">
                                          <p:stCondLst>
                                            <p:cond delay="0"/>
                                          </p:stCondLst>
                                        </p:cTn>
                                        <p:tgtEl>
                                          <p:spTgt spid="136"/>
                                        </p:tgtEl>
                                        <p:attrNameLst>
                                          <p:attrName>style.visibility</p:attrName>
                                        </p:attrNameLst>
                                      </p:cBhvr>
                                      <p:to>
                                        <p:strVal val="hidden"/>
                                      </p:to>
                                    </p:set>
                                  </p:childTnLst>
                                </p:cTn>
                              </p:par>
                              <p:par>
                                <p:cTn id="537" presetID="1" presetClass="entr" presetSubtype="0" fill="hold" grpId="0" nodeType="withEffect">
                                  <p:stCondLst>
                                    <p:cond delay="0"/>
                                  </p:stCondLst>
                                  <p:childTnLst>
                                    <p:set>
                                      <p:cBhvr>
                                        <p:cTn id="538" dur="1" fill="hold">
                                          <p:stCondLst>
                                            <p:cond delay="0"/>
                                          </p:stCondLst>
                                        </p:cTn>
                                        <p:tgtEl>
                                          <p:spTgt spid="147"/>
                                        </p:tgtEl>
                                        <p:attrNameLst>
                                          <p:attrName>style.visibility</p:attrName>
                                        </p:attrNameLst>
                                      </p:cBhvr>
                                      <p:to>
                                        <p:strVal val="visible"/>
                                      </p:to>
                                    </p:set>
                                  </p:childTnLst>
                                </p:cTn>
                              </p:par>
                            </p:childTnLst>
                          </p:cTn>
                        </p:par>
                      </p:childTnLst>
                    </p:cTn>
                  </p:par>
                  <p:par>
                    <p:cTn id="539" fill="hold">
                      <p:stCondLst>
                        <p:cond delay="indefinite"/>
                      </p:stCondLst>
                      <p:childTnLst>
                        <p:par>
                          <p:cTn id="540" fill="hold">
                            <p:stCondLst>
                              <p:cond delay="0"/>
                            </p:stCondLst>
                            <p:childTnLst>
                              <p:par>
                                <p:cTn id="541" presetID="1" presetClass="exit" presetSubtype="0" fill="hold" grpId="1" nodeType="clickEffect">
                                  <p:stCondLst>
                                    <p:cond delay="0"/>
                                  </p:stCondLst>
                                  <p:childTnLst>
                                    <p:set>
                                      <p:cBhvr>
                                        <p:cTn id="542" dur="1" fill="hold">
                                          <p:stCondLst>
                                            <p:cond delay="0"/>
                                          </p:stCondLst>
                                        </p:cTn>
                                        <p:tgtEl>
                                          <p:spTgt spid="147"/>
                                        </p:tgtEl>
                                        <p:attrNameLst>
                                          <p:attrName>style.visibility</p:attrName>
                                        </p:attrNameLst>
                                      </p:cBhvr>
                                      <p:to>
                                        <p:strVal val="hidden"/>
                                      </p:to>
                                    </p:set>
                                  </p:childTnLst>
                                </p:cTn>
                              </p:par>
                              <p:par>
                                <p:cTn id="543" presetID="1" presetClass="entr" presetSubtype="0" fill="hold" grpId="0" nodeType="withEffect">
                                  <p:stCondLst>
                                    <p:cond delay="0"/>
                                  </p:stCondLst>
                                  <p:childTnLst>
                                    <p:set>
                                      <p:cBhvr>
                                        <p:cTn id="544" dur="1" fill="hold">
                                          <p:stCondLst>
                                            <p:cond delay="0"/>
                                          </p:stCondLst>
                                        </p:cTn>
                                        <p:tgtEl>
                                          <p:spTgt spid="158"/>
                                        </p:tgtEl>
                                        <p:attrNameLst>
                                          <p:attrName>style.visibility</p:attrName>
                                        </p:attrNameLst>
                                      </p:cBhvr>
                                      <p:to>
                                        <p:strVal val="visible"/>
                                      </p:to>
                                    </p:set>
                                  </p:childTnLst>
                                </p:cTn>
                              </p:par>
                            </p:childTnLst>
                          </p:cTn>
                        </p:par>
                      </p:childTnLst>
                    </p:cTn>
                  </p:par>
                  <p:par>
                    <p:cTn id="545" fill="hold">
                      <p:stCondLst>
                        <p:cond delay="indefinite"/>
                      </p:stCondLst>
                      <p:childTnLst>
                        <p:par>
                          <p:cTn id="546" fill="hold">
                            <p:stCondLst>
                              <p:cond delay="0"/>
                            </p:stCondLst>
                            <p:childTnLst>
                              <p:par>
                                <p:cTn id="547" presetID="1" presetClass="exit" presetSubtype="0" fill="hold" grpId="1" nodeType="clickEffect">
                                  <p:stCondLst>
                                    <p:cond delay="0"/>
                                  </p:stCondLst>
                                  <p:childTnLst>
                                    <p:set>
                                      <p:cBhvr>
                                        <p:cTn id="548" dur="1" fill="hold">
                                          <p:stCondLst>
                                            <p:cond delay="0"/>
                                          </p:stCondLst>
                                        </p:cTn>
                                        <p:tgtEl>
                                          <p:spTgt spid="158"/>
                                        </p:tgtEl>
                                        <p:attrNameLst>
                                          <p:attrName>style.visibility</p:attrName>
                                        </p:attrNameLst>
                                      </p:cBhvr>
                                      <p:to>
                                        <p:strVal val="hidden"/>
                                      </p:to>
                                    </p:set>
                                  </p:childTnLst>
                                </p:cTn>
                              </p:par>
                              <p:par>
                                <p:cTn id="549" presetID="1" presetClass="entr" presetSubtype="0" fill="hold" grpId="0" nodeType="withEffect">
                                  <p:stCondLst>
                                    <p:cond delay="0"/>
                                  </p:stCondLst>
                                  <p:childTnLst>
                                    <p:set>
                                      <p:cBhvr>
                                        <p:cTn id="550" dur="1" fill="hold">
                                          <p:stCondLst>
                                            <p:cond delay="0"/>
                                          </p:stCondLst>
                                        </p:cTn>
                                        <p:tgtEl>
                                          <p:spTgt spid="169"/>
                                        </p:tgtEl>
                                        <p:attrNameLst>
                                          <p:attrName>style.visibility</p:attrName>
                                        </p:attrNameLst>
                                      </p:cBhvr>
                                      <p:to>
                                        <p:strVal val="visible"/>
                                      </p:to>
                                    </p:set>
                                  </p:childTnLst>
                                </p:cTn>
                              </p:par>
                            </p:childTnLst>
                          </p:cTn>
                        </p:par>
                      </p:childTnLst>
                    </p:cTn>
                  </p:par>
                  <p:par>
                    <p:cTn id="551" fill="hold">
                      <p:stCondLst>
                        <p:cond delay="indefinite"/>
                      </p:stCondLst>
                      <p:childTnLst>
                        <p:par>
                          <p:cTn id="552" fill="hold">
                            <p:stCondLst>
                              <p:cond delay="0"/>
                            </p:stCondLst>
                            <p:childTnLst>
                              <p:par>
                                <p:cTn id="553" presetID="1" presetClass="exit" presetSubtype="0" fill="hold" grpId="1" nodeType="clickEffect">
                                  <p:stCondLst>
                                    <p:cond delay="0"/>
                                  </p:stCondLst>
                                  <p:childTnLst>
                                    <p:set>
                                      <p:cBhvr>
                                        <p:cTn id="554" dur="1" fill="hold">
                                          <p:stCondLst>
                                            <p:cond delay="0"/>
                                          </p:stCondLst>
                                        </p:cTn>
                                        <p:tgtEl>
                                          <p:spTgt spid="169"/>
                                        </p:tgtEl>
                                        <p:attrNameLst>
                                          <p:attrName>style.visibility</p:attrName>
                                        </p:attrNameLst>
                                      </p:cBhvr>
                                      <p:to>
                                        <p:strVal val="hidden"/>
                                      </p:to>
                                    </p:set>
                                  </p:childTnLst>
                                </p:cTn>
                              </p:par>
                              <p:par>
                                <p:cTn id="555" presetID="1" presetClass="entr" presetSubtype="0" fill="hold" grpId="0" nodeType="withEffect">
                                  <p:stCondLst>
                                    <p:cond delay="0"/>
                                  </p:stCondLst>
                                  <p:childTnLst>
                                    <p:set>
                                      <p:cBhvr>
                                        <p:cTn id="556" dur="1" fill="hold">
                                          <p:stCondLst>
                                            <p:cond delay="0"/>
                                          </p:stCondLst>
                                        </p:cTn>
                                        <p:tgtEl>
                                          <p:spTgt spid="59"/>
                                        </p:tgtEl>
                                        <p:attrNameLst>
                                          <p:attrName>style.visibility</p:attrName>
                                        </p:attrNameLst>
                                      </p:cBhvr>
                                      <p:to>
                                        <p:strVal val="visible"/>
                                      </p:to>
                                    </p:set>
                                  </p:childTnLst>
                                </p:cTn>
                              </p:par>
                            </p:childTnLst>
                          </p:cTn>
                        </p:par>
                      </p:childTnLst>
                    </p:cTn>
                  </p:par>
                  <p:par>
                    <p:cTn id="557" fill="hold">
                      <p:stCondLst>
                        <p:cond delay="indefinite"/>
                      </p:stCondLst>
                      <p:childTnLst>
                        <p:par>
                          <p:cTn id="558" fill="hold">
                            <p:stCondLst>
                              <p:cond delay="0"/>
                            </p:stCondLst>
                            <p:childTnLst>
                              <p:par>
                                <p:cTn id="559" presetID="1" presetClass="exit" presetSubtype="0" fill="hold" grpId="1" nodeType="clickEffect">
                                  <p:stCondLst>
                                    <p:cond delay="0"/>
                                  </p:stCondLst>
                                  <p:childTnLst>
                                    <p:set>
                                      <p:cBhvr>
                                        <p:cTn id="560" dur="1" fill="hold">
                                          <p:stCondLst>
                                            <p:cond delay="0"/>
                                          </p:stCondLst>
                                        </p:cTn>
                                        <p:tgtEl>
                                          <p:spTgt spid="59"/>
                                        </p:tgtEl>
                                        <p:attrNameLst>
                                          <p:attrName>style.visibility</p:attrName>
                                        </p:attrNameLst>
                                      </p:cBhvr>
                                      <p:to>
                                        <p:strVal val="hidden"/>
                                      </p:to>
                                    </p:set>
                                  </p:childTnLst>
                                </p:cTn>
                              </p:par>
                              <p:par>
                                <p:cTn id="561" presetID="1" presetClass="entr" presetSubtype="0" fill="hold" grpId="0" nodeType="withEffect">
                                  <p:stCondLst>
                                    <p:cond delay="0"/>
                                  </p:stCondLst>
                                  <p:childTnLst>
                                    <p:set>
                                      <p:cBhvr>
                                        <p:cTn id="562" dur="1" fill="hold">
                                          <p:stCondLst>
                                            <p:cond delay="0"/>
                                          </p:stCondLst>
                                        </p:cTn>
                                        <p:tgtEl>
                                          <p:spTgt spid="82"/>
                                        </p:tgtEl>
                                        <p:attrNameLst>
                                          <p:attrName>style.visibility</p:attrName>
                                        </p:attrNameLst>
                                      </p:cBhvr>
                                      <p:to>
                                        <p:strVal val="visible"/>
                                      </p:to>
                                    </p:set>
                                  </p:childTnLst>
                                </p:cTn>
                              </p:par>
                            </p:childTnLst>
                          </p:cTn>
                        </p:par>
                      </p:childTnLst>
                    </p:cTn>
                  </p:par>
                  <p:par>
                    <p:cTn id="563" fill="hold">
                      <p:stCondLst>
                        <p:cond delay="indefinite"/>
                      </p:stCondLst>
                      <p:childTnLst>
                        <p:par>
                          <p:cTn id="564" fill="hold">
                            <p:stCondLst>
                              <p:cond delay="0"/>
                            </p:stCondLst>
                            <p:childTnLst>
                              <p:par>
                                <p:cTn id="565" presetID="1" presetClass="exit" presetSubtype="0" fill="hold" grpId="1" nodeType="clickEffect">
                                  <p:stCondLst>
                                    <p:cond delay="0"/>
                                  </p:stCondLst>
                                  <p:childTnLst>
                                    <p:set>
                                      <p:cBhvr>
                                        <p:cTn id="566" dur="1" fill="hold">
                                          <p:stCondLst>
                                            <p:cond delay="0"/>
                                          </p:stCondLst>
                                        </p:cTn>
                                        <p:tgtEl>
                                          <p:spTgt spid="82"/>
                                        </p:tgtEl>
                                        <p:attrNameLst>
                                          <p:attrName>style.visibility</p:attrName>
                                        </p:attrNameLst>
                                      </p:cBhvr>
                                      <p:to>
                                        <p:strVal val="hidden"/>
                                      </p:to>
                                    </p:set>
                                  </p:childTnLst>
                                </p:cTn>
                              </p:par>
                              <p:par>
                                <p:cTn id="567" presetID="1" presetClass="entr" presetSubtype="0" fill="hold" grpId="0" nodeType="withEffect">
                                  <p:stCondLst>
                                    <p:cond delay="0"/>
                                  </p:stCondLst>
                                  <p:childTnLst>
                                    <p:set>
                                      <p:cBhvr>
                                        <p:cTn id="568" dur="1" fill="hold">
                                          <p:stCondLst>
                                            <p:cond delay="0"/>
                                          </p:stCondLst>
                                        </p:cTn>
                                        <p:tgtEl>
                                          <p:spTgt spid="93"/>
                                        </p:tgtEl>
                                        <p:attrNameLst>
                                          <p:attrName>style.visibility</p:attrName>
                                        </p:attrNameLst>
                                      </p:cBhvr>
                                      <p:to>
                                        <p:strVal val="visible"/>
                                      </p:to>
                                    </p:set>
                                  </p:childTnLst>
                                </p:cTn>
                              </p:par>
                            </p:childTnLst>
                          </p:cTn>
                        </p:par>
                      </p:childTnLst>
                    </p:cTn>
                  </p:par>
                  <p:par>
                    <p:cTn id="569" fill="hold">
                      <p:stCondLst>
                        <p:cond delay="indefinite"/>
                      </p:stCondLst>
                      <p:childTnLst>
                        <p:par>
                          <p:cTn id="570" fill="hold">
                            <p:stCondLst>
                              <p:cond delay="0"/>
                            </p:stCondLst>
                            <p:childTnLst>
                              <p:par>
                                <p:cTn id="571" presetID="1" presetClass="exit" presetSubtype="0" fill="hold" grpId="1" nodeType="clickEffect">
                                  <p:stCondLst>
                                    <p:cond delay="0"/>
                                  </p:stCondLst>
                                  <p:childTnLst>
                                    <p:set>
                                      <p:cBhvr>
                                        <p:cTn id="572" dur="1" fill="hold">
                                          <p:stCondLst>
                                            <p:cond delay="0"/>
                                          </p:stCondLst>
                                        </p:cTn>
                                        <p:tgtEl>
                                          <p:spTgt spid="93"/>
                                        </p:tgtEl>
                                        <p:attrNameLst>
                                          <p:attrName>style.visibility</p:attrName>
                                        </p:attrNameLst>
                                      </p:cBhvr>
                                      <p:to>
                                        <p:strVal val="hidden"/>
                                      </p:to>
                                    </p:set>
                                  </p:childTnLst>
                                </p:cTn>
                              </p:par>
                              <p:par>
                                <p:cTn id="573" presetID="1" presetClass="entr" presetSubtype="0" fill="hold" grpId="0" nodeType="withEffect">
                                  <p:stCondLst>
                                    <p:cond delay="0"/>
                                  </p:stCondLst>
                                  <p:childTnLst>
                                    <p:set>
                                      <p:cBhvr>
                                        <p:cTn id="574" dur="1" fill="hold">
                                          <p:stCondLst>
                                            <p:cond delay="0"/>
                                          </p:stCondLst>
                                        </p:cTn>
                                        <p:tgtEl>
                                          <p:spTgt spid="104"/>
                                        </p:tgtEl>
                                        <p:attrNameLst>
                                          <p:attrName>style.visibility</p:attrName>
                                        </p:attrNameLst>
                                      </p:cBhvr>
                                      <p:to>
                                        <p:strVal val="visible"/>
                                      </p:to>
                                    </p:set>
                                  </p:childTnLst>
                                </p:cTn>
                              </p:par>
                            </p:childTnLst>
                          </p:cTn>
                        </p:par>
                      </p:childTnLst>
                    </p:cTn>
                  </p:par>
                  <p:par>
                    <p:cTn id="575" fill="hold">
                      <p:stCondLst>
                        <p:cond delay="indefinite"/>
                      </p:stCondLst>
                      <p:childTnLst>
                        <p:par>
                          <p:cTn id="576" fill="hold">
                            <p:stCondLst>
                              <p:cond delay="0"/>
                            </p:stCondLst>
                            <p:childTnLst>
                              <p:par>
                                <p:cTn id="577" presetID="1" presetClass="exit" presetSubtype="0" fill="hold" grpId="1" nodeType="clickEffect">
                                  <p:stCondLst>
                                    <p:cond delay="0"/>
                                  </p:stCondLst>
                                  <p:childTnLst>
                                    <p:set>
                                      <p:cBhvr>
                                        <p:cTn id="578" dur="1" fill="hold">
                                          <p:stCondLst>
                                            <p:cond delay="0"/>
                                          </p:stCondLst>
                                        </p:cTn>
                                        <p:tgtEl>
                                          <p:spTgt spid="104"/>
                                        </p:tgtEl>
                                        <p:attrNameLst>
                                          <p:attrName>style.visibility</p:attrName>
                                        </p:attrNameLst>
                                      </p:cBhvr>
                                      <p:to>
                                        <p:strVal val="hidden"/>
                                      </p:to>
                                    </p:set>
                                  </p:childTnLst>
                                </p:cTn>
                              </p:par>
                              <p:par>
                                <p:cTn id="579" presetID="1" presetClass="entr" presetSubtype="0" fill="hold" grpId="0" nodeType="withEffect">
                                  <p:stCondLst>
                                    <p:cond delay="0"/>
                                  </p:stCondLst>
                                  <p:childTnLst>
                                    <p:set>
                                      <p:cBhvr>
                                        <p:cTn id="580" dur="1" fill="hold">
                                          <p:stCondLst>
                                            <p:cond delay="0"/>
                                          </p:stCondLst>
                                        </p:cTn>
                                        <p:tgtEl>
                                          <p:spTgt spid="115"/>
                                        </p:tgtEl>
                                        <p:attrNameLst>
                                          <p:attrName>style.visibility</p:attrName>
                                        </p:attrNameLst>
                                      </p:cBhvr>
                                      <p:to>
                                        <p:strVal val="visible"/>
                                      </p:to>
                                    </p:set>
                                  </p:childTnLst>
                                </p:cTn>
                              </p:par>
                            </p:childTnLst>
                          </p:cTn>
                        </p:par>
                      </p:childTnLst>
                    </p:cTn>
                  </p:par>
                  <p:par>
                    <p:cTn id="581" fill="hold">
                      <p:stCondLst>
                        <p:cond delay="indefinite"/>
                      </p:stCondLst>
                      <p:childTnLst>
                        <p:par>
                          <p:cTn id="582" fill="hold">
                            <p:stCondLst>
                              <p:cond delay="0"/>
                            </p:stCondLst>
                            <p:childTnLst>
                              <p:par>
                                <p:cTn id="583" presetID="1" presetClass="exit" presetSubtype="0" fill="hold" grpId="1" nodeType="clickEffect">
                                  <p:stCondLst>
                                    <p:cond delay="0"/>
                                  </p:stCondLst>
                                  <p:childTnLst>
                                    <p:set>
                                      <p:cBhvr>
                                        <p:cTn id="584" dur="1" fill="hold">
                                          <p:stCondLst>
                                            <p:cond delay="0"/>
                                          </p:stCondLst>
                                        </p:cTn>
                                        <p:tgtEl>
                                          <p:spTgt spid="115"/>
                                        </p:tgtEl>
                                        <p:attrNameLst>
                                          <p:attrName>style.visibility</p:attrName>
                                        </p:attrNameLst>
                                      </p:cBhvr>
                                      <p:to>
                                        <p:strVal val="hidden"/>
                                      </p:to>
                                    </p:set>
                                  </p:childTnLst>
                                </p:cTn>
                              </p:par>
                              <p:par>
                                <p:cTn id="585" presetID="1" presetClass="entr" presetSubtype="0" fill="hold" grpId="0" nodeType="withEffect">
                                  <p:stCondLst>
                                    <p:cond delay="0"/>
                                  </p:stCondLst>
                                  <p:childTnLst>
                                    <p:set>
                                      <p:cBhvr>
                                        <p:cTn id="586" dur="1" fill="hold">
                                          <p:stCondLst>
                                            <p:cond delay="0"/>
                                          </p:stCondLst>
                                        </p:cTn>
                                        <p:tgtEl>
                                          <p:spTgt spid="126"/>
                                        </p:tgtEl>
                                        <p:attrNameLst>
                                          <p:attrName>style.visibility</p:attrName>
                                        </p:attrNameLst>
                                      </p:cBhvr>
                                      <p:to>
                                        <p:strVal val="visible"/>
                                      </p:to>
                                    </p:set>
                                  </p:childTnLst>
                                </p:cTn>
                              </p:par>
                            </p:childTnLst>
                          </p:cTn>
                        </p:par>
                      </p:childTnLst>
                    </p:cTn>
                  </p:par>
                  <p:par>
                    <p:cTn id="587" fill="hold">
                      <p:stCondLst>
                        <p:cond delay="indefinite"/>
                      </p:stCondLst>
                      <p:childTnLst>
                        <p:par>
                          <p:cTn id="588" fill="hold">
                            <p:stCondLst>
                              <p:cond delay="0"/>
                            </p:stCondLst>
                            <p:childTnLst>
                              <p:par>
                                <p:cTn id="589" presetID="1" presetClass="exit" presetSubtype="0" fill="hold" grpId="1" nodeType="clickEffect">
                                  <p:stCondLst>
                                    <p:cond delay="0"/>
                                  </p:stCondLst>
                                  <p:childTnLst>
                                    <p:set>
                                      <p:cBhvr>
                                        <p:cTn id="590" dur="1" fill="hold">
                                          <p:stCondLst>
                                            <p:cond delay="0"/>
                                          </p:stCondLst>
                                        </p:cTn>
                                        <p:tgtEl>
                                          <p:spTgt spid="126"/>
                                        </p:tgtEl>
                                        <p:attrNameLst>
                                          <p:attrName>style.visibility</p:attrName>
                                        </p:attrNameLst>
                                      </p:cBhvr>
                                      <p:to>
                                        <p:strVal val="hidden"/>
                                      </p:to>
                                    </p:set>
                                  </p:childTnLst>
                                </p:cTn>
                              </p:par>
                              <p:par>
                                <p:cTn id="591" presetID="1" presetClass="entr" presetSubtype="0" fill="hold" grpId="0" nodeType="withEffect">
                                  <p:stCondLst>
                                    <p:cond delay="0"/>
                                  </p:stCondLst>
                                  <p:childTnLst>
                                    <p:set>
                                      <p:cBhvr>
                                        <p:cTn id="592" dur="1" fill="hold">
                                          <p:stCondLst>
                                            <p:cond delay="0"/>
                                          </p:stCondLst>
                                        </p:cTn>
                                        <p:tgtEl>
                                          <p:spTgt spid="137"/>
                                        </p:tgtEl>
                                        <p:attrNameLst>
                                          <p:attrName>style.visibility</p:attrName>
                                        </p:attrNameLst>
                                      </p:cBhvr>
                                      <p:to>
                                        <p:strVal val="visible"/>
                                      </p:to>
                                    </p:set>
                                  </p:childTnLst>
                                </p:cTn>
                              </p:par>
                            </p:childTnLst>
                          </p:cTn>
                        </p:par>
                      </p:childTnLst>
                    </p:cTn>
                  </p:par>
                  <p:par>
                    <p:cTn id="593" fill="hold">
                      <p:stCondLst>
                        <p:cond delay="indefinite"/>
                      </p:stCondLst>
                      <p:childTnLst>
                        <p:par>
                          <p:cTn id="594" fill="hold">
                            <p:stCondLst>
                              <p:cond delay="0"/>
                            </p:stCondLst>
                            <p:childTnLst>
                              <p:par>
                                <p:cTn id="595" presetID="1" presetClass="exit" presetSubtype="0" fill="hold" grpId="1" nodeType="clickEffect">
                                  <p:stCondLst>
                                    <p:cond delay="0"/>
                                  </p:stCondLst>
                                  <p:childTnLst>
                                    <p:set>
                                      <p:cBhvr>
                                        <p:cTn id="596" dur="1" fill="hold">
                                          <p:stCondLst>
                                            <p:cond delay="0"/>
                                          </p:stCondLst>
                                        </p:cTn>
                                        <p:tgtEl>
                                          <p:spTgt spid="137"/>
                                        </p:tgtEl>
                                        <p:attrNameLst>
                                          <p:attrName>style.visibility</p:attrName>
                                        </p:attrNameLst>
                                      </p:cBhvr>
                                      <p:to>
                                        <p:strVal val="hidden"/>
                                      </p:to>
                                    </p:set>
                                  </p:childTnLst>
                                </p:cTn>
                              </p:par>
                              <p:par>
                                <p:cTn id="597" presetID="1" presetClass="entr" presetSubtype="0" fill="hold" grpId="0" nodeType="withEffect">
                                  <p:stCondLst>
                                    <p:cond delay="0"/>
                                  </p:stCondLst>
                                  <p:childTnLst>
                                    <p:set>
                                      <p:cBhvr>
                                        <p:cTn id="598" dur="1" fill="hold">
                                          <p:stCondLst>
                                            <p:cond delay="0"/>
                                          </p:stCondLst>
                                        </p:cTn>
                                        <p:tgtEl>
                                          <p:spTgt spid="148"/>
                                        </p:tgtEl>
                                        <p:attrNameLst>
                                          <p:attrName>style.visibility</p:attrName>
                                        </p:attrNameLst>
                                      </p:cBhvr>
                                      <p:to>
                                        <p:strVal val="visible"/>
                                      </p:to>
                                    </p:set>
                                  </p:childTnLst>
                                </p:cTn>
                              </p:par>
                            </p:childTnLst>
                          </p:cTn>
                        </p:par>
                      </p:childTnLst>
                    </p:cTn>
                  </p:par>
                  <p:par>
                    <p:cTn id="599" fill="hold">
                      <p:stCondLst>
                        <p:cond delay="indefinite"/>
                      </p:stCondLst>
                      <p:childTnLst>
                        <p:par>
                          <p:cTn id="600" fill="hold">
                            <p:stCondLst>
                              <p:cond delay="0"/>
                            </p:stCondLst>
                            <p:childTnLst>
                              <p:par>
                                <p:cTn id="601" presetID="1" presetClass="exit" presetSubtype="0" fill="hold" grpId="1" nodeType="clickEffect">
                                  <p:stCondLst>
                                    <p:cond delay="0"/>
                                  </p:stCondLst>
                                  <p:childTnLst>
                                    <p:set>
                                      <p:cBhvr>
                                        <p:cTn id="602" dur="1" fill="hold">
                                          <p:stCondLst>
                                            <p:cond delay="0"/>
                                          </p:stCondLst>
                                        </p:cTn>
                                        <p:tgtEl>
                                          <p:spTgt spid="148"/>
                                        </p:tgtEl>
                                        <p:attrNameLst>
                                          <p:attrName>style.visibility</p:attrName>
                                        </p:attrNameLst>
                                      </p:cBhvr>
                                      <p:to>
                                        <p:strVal val="hidden"/>
                                      </p:to>
                                    </p:set>
                                  </p:childTnLst>
                                </p:cTn>
                              </p:par>
                              <p:par>
                                <p:cTn id="603" presetID="1" presetClass="entr" presetSubtype="0" fill="hold" grpId="0" nodeType="withEffect">
                                  <p:stCondLst>
                                    <p:cond delay="0"/>
                                  </p:stCondLst>
                                  <p:childTnLst>
                                    <p:set>
                                      <p:cBhvr>
                                        <p:cTn id="604" dur="1" fill="hold">
                                          <p:stCondLst>
                                            <p:cond delay="0"/>
                                          </p:stCondLst>
                                        </p:cTn>
                                        <p:tgtEl>
                                          <p:spTgt spid="159"/>
                                        </p:tgtEl>
                                        <p:attrNameLst>
                                          <p:attrName>style.visibility</p:attrName>
                                        </p:attrNameLst>
                                      </p:cBhvr>
                                      <p:to>
                                        <p:strVal val="visible"/>
                                      </p:to>
                                    </p:set>
                                  </p:childTnLst>
                                </p:cTn>
                              </p:par>
                            </p:childTnLst>
                          </p:cTn>
                        </p:par>
                      </p:childTnLst>
                    </p:cTn>
                  </p:par>
                  <p:par>
                    <p:cTn id="605" fill="hold">
                      <p:stCondLst>
                        <p:cond delay="indefinite"/>
                      </p:stCondLst>
                      <p:childTnLst>
                        <p:par>
                          <p:cTn id="606" fill="hold">
                            <p:stCondLst>
                              <p:cond delay="0"/>
                            </p:stCondLst>
                            <p:childTnLst>
                              <p:par>
                                <p:cTn id="607" presetID="1" presetClass="exit" presetSubtype="0" fill="hold" grpId="1" nodeType="clickEffect">
                                  <p:stCondLst>
                                    <p:cond delay="0"/>
                                  </p:stCondLst>
                                  <p:childTnLst>
                                    <p:set>
                                      <p:cBhvr>
                                        <p:cTn id="608" dur="1" fill="hold">
                                          <p:stCondLst>
                                            <p:cond delay="0"/>
                                          </p:stCondLst>
                                        </p:cTn>
                                        <p:tgtEl>
                                          <p:spTgt spid="159"/>
                                        </p:tgtEl>
                                        <p:attrNameLst>
                                          <p:attrName>style.visibility</p:attrName>
                                        </p:attrNameLst>
                                      </p:cBhvr>
                                      <p:to>
                                        <p:strVal val="hidden"/>
                                      </p:to>
                                    </p:set>
                                  </p:childTnLst>
                                </p:cTn>
                              </p:par>
                              <p:par>
                                <p:cTn id="609" presetID="1" presetClass="entr" presetSubtype="0" fill="hold" grpId="0" nodeType="withEffect">
                                  <p:stCondLst>
                                    <p:cond delay="0"/>
                                  </p:stCondLst>
                                  <p:childTnLst>
                                    <p:set>
                                      <p:cBhvr>
                                        <p:cTn id="610" dur="1" fill="hold">
                                          <p:stCondLst>
                                            <p:cond delay="0"/>
                                          </p:stCondLst>
                                        </p:cTn>
                                        <p:tgtEl>
                                          <p:spTgt spid="170"/>
                                        </p:tgtEl>
                                        <p:attrNameLst>
                                          <p:attrName>style.visibility</p:attrName>
                                        </p:attrNameLst>
                                      </p:cBhvr>
                                      <p:to>
                                        <p:strVal val="visible"/>
                                      </p:to>
                                    </p:set>
                                  </p:childTnLst>
                                </p:cTn>
                              </p:par>
                            </p:childTnLst>
                          </p:cTn>
                        </p:par>
                      </p:childTnLst>
                    </p:cTn>
                  </p:par>
                  <p:par>
                    <p:cTn id="611" fill="hold">
                      <p:stCondLst>
                        <p:cond delay="indefinite"/>
                      </p:stCondLst>
                      <p:childTnLst>
                        <p:par>
                          <p:cTn id="612" fill="hold">
                            <p:stCondLst>
                              <p:cond delay="0"/>
                            </p:stCondLst>
                            <p:childTnLst>
                              <p:par>
                                <p:cTn id="613" presetID="1" presetClass="exit" presetSubtype="0" fill="hold" grpId="1" nodeType="clickEffect">
                                  <p:stCondLst>
                                    <p:cond delay="0"/>
                                  </p:stCondLst>
                                  <p:childTnLst>
                                    <p:set>
                                      <p:cBhvr>
                                        <p:cTn id="614" dur="1" fill="hold">
                                          <p:stCondLst>
                                            <p:cond delay="0"/>
                                          </p:stCondLst>
                                        </p:cTn>
                                        <p:tgtEl>
                                          <p:spTgt spid="170"/>
                                        </p:tgtEl>
                                        <p:attrNameLst>
                                          <p:attrName>style.visibility</p:attrName>
                                        </p:attrNameLst>
                                      </p:cBhvr>
                                      <p:to>
                                        <p:strVal val="hidden"/>
                                      </p:to>
                                    </p:set>
                                  </p:childTnLst>
                                </p:cTn>
                              </p:par>
                            </p:childTnLst>
                          </p:cTn>
                        </p:par>
                      </p:childTnLst>
                    </p:cTn>
                  </p:par>
                  <p:par>
                    <p:cTn id="615" fill="hold">
                      <p:stCondLst>
                        <p:cond delay="indefinite"/>
                      </p:stCondLst>
                      <p:childTnLst>
                        <p:par>
                          <p:cTn id="616" fill="hold">
                            <p:stCondLst>
                              <p:cond delay="0"/>
                            </p:stCondLst>
                            <p:childTnLst>
                              <p:par>
                                <p:cTn id="617" presetID="1" presetClass="entr" presetSubtype="0" fill="hold" nodeType="clickEffect">
                                  <p:stCondLst>
                                    <p:cond delay="0"/>
                                  </p:stCondLst>
                                  <p:childTnLst>
                                    <p:set>
                                      <p:cBhvr>
                                        <p:cTn id="6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1" grpId="0"/>
      <p:bldP spid="51" grpId="1"/>
      <p:bldP spid="52" grpId="0"/>
      <p:bldP spid="52" grpId="1"/>
      <p:bldP spid="53" grpId="0"/>
      <p:bldP spid="53" grpId="1"/>
      <p:bldP spid="54" grpId="0"/>
      <p:bldP spid="54" grpId="1"/>
      <p:bldP spid="55" grpId="0"/>
      <p:bldP spid="55" grpId="1"/>
      <p:bldP spid="56" grpId="0"/>
      <p:bldP spid="56" grpId="1"/>
      <p:bldP spid="57" grpId="0"/>
      <p:bldP spid="57" grpId="1"/>
      <p:bldP spid="58" grpId="0"/>
      <p:bldP spid="58" grpId="1"/>
      <p:bldP spid="59" grpId="0"/>
      <p:bldP spid="59" grpId="1"/>
      <p:bldP spid="73" grpId="0"/>
      <p:bldP spid="73" grpId="1"/>
      <p:bldP spid="74" grpId="0"/>
      <p:bldP spid="74" grpId="1"/>
      <p:bldP spid="75" grpId="0"/>
      <p:bldP spid="75" grpId="1"/>
      <p:bldP spid="76" grpId="0"/>
      <p:bldP spid="76" grpId="1"/>
      <p:bldP spid="77" grpId="0"/>
      <p:bldP spid="77" grpId="1"/>
      <p:bldP spid="78" grpId="0"/>
      <p:bldP spid="78" grpId="1"/>
      <p:bldP spid="79" grpId="0"/>
      <p:bldP spid="79" grpId="1"/>
      <p:bldP spid="80" grpId="0"/>
      <p:bldP spid="80" grpId="1"/>
      <p:bldP spid="81" grpId="0"/>
      <p:bldP spid="81" grpId="1"/>
      <p:bldP spid="82" grpId="0"/>
      <p:bldP spid="82" grpId="1"/>
      <p:bldP spid="84" grpId="0"/>
      <p:bldP spid="84" grpId="1"/>
      <p:bldP spid="85" grpId="0"/>
      <p:bldP spid="85" grpId="1"/>
      <p:bldP spid="86" grpId="0"/>
      <p:bldP spid="86" grpId="1"/>
      <p:bldP spid="87" grpId="0"/>
      <p:bldP spid="87" grpId="1"/>
      <p:bldP spid="88" grpId="0"/>
      <p:bldP spid="88" grpId="1"/>
      <p:bldP spid="89" grpId="0"/>
      <p:bldP spid="89" grpId="1"/>
      <p:bldP spid="90" grpId="0"/>
      <p:bldP spid="90" grpId="1"/>
      <p:bldP spid="91" grpId="0"/>
      <p:bldP spid="91" grpId="1"/>
      <p:bldP spid="92" grpId="0"/>
      <p:bldP spid="92" grpId="1"/>
      <p:bldP spid="93" grpId="0"/>
      <p:bldP spid="93" grpId="1"/>
      <p:bldP spid="95" grpId="0"/>
      <p:bldP spid="95" grpId="1"/>
      <p:bldP spid="96" grpId="0"/>
      <p:bldP spid="96" grpId="1"/>
      <p:bldP spid="97" grpId="0"/>
      <p:bldP spid="97" grpId="1"/>
      <p:bldP spid="98" grpId="0"/>
      <p:bldP spid="98" grpId="1"/>
      <p:bldP spid="99" grpId="0"/>
      <p:bldP spid="99" grpId="1"/>
      <p:bldP spid="100" grpId="0"/>
      <p:bldP spid="100" grpId="1"/>
      <p:bldP spid="101" grpId="0"/>
      <p:bldP spid="101" grpId="1"/>
      <p:bldP spid="102" grpId="0"/>
      <p:bldP spid="102" grpId="1"/>
      <p:bldP spid="103" grpId="0"/>
      <p:bldP spid="103" grpId="1"/>
      <p:bldP spid="104" grpId="0"/>
      <p:bldP spid="104" grpId="1"/>
      <p:bldP spid="106" grpId="0"/>
      <p:bldP spid="106" grpId="1"/>
      <p:bldP spid="107" grpId="0"/>
      <p:bldP spid="107" grpId="1"/>
      <p:bldP spid="108" grpId="0"/>
      <p:bldP spid="108" grpId="1"/>
      <p:bldP spid="109" grpId="0"/>
      <p:bldP spid="109" grpId="1"/>
      <p:bldP spid="110" grpId="0"/>
      <p:bldP spid="110" grpId="1"/>
      <p:bldP spid="111" grpId="0"/>
      <p:bldP spid="111" grpId="1"/>
      <p:bldP spid="112" grpId="0"/>
      <p:bldP spid="112" grpId="1"/>
      <p:bldP spid="113" grpId="0"/>
      <p:bldP spid="113" grpId="1"/>
      <p:bldP spid="114" grpId="0"/>
      <p:bldP spid="114" grpId="1"/>
      <p:bldP spid="115" grpId="0"/>
      <p:bldP spid="115" grpId="1"/>
      <p:bldP spid="117" grpId="0"/>
      <p:bldP spid="117" grpId="1"/>
      <p:bldP spid="118" grpId="0"/>
      <p:bldP spid="118" grpId="1"/>
      <p:bldP spid="119" grpId="0"/>
      <p:bldP spid="119" grpId="1"/>
      <p:bldP spid="120" grpId="0"/>
      <p:bldP spid="120" grpId="1"/>
      <p:bldP spid="121" grpId="0"/>
      <p:bldP spid="121" grpId="1"/>
      <p:bldP spid="122" grpId="0"/>
      <p:bldP spid="122" grpId="1"/>
      <p:bldP spid="123" grpId="0"/>
      <p:bldP spid="123" grpId="1"/>
      <p:bldP spid="124" grpId="0"/>
      <p:bldP spid="124" grpId="1"/>
      <p:bldP spid="125" grpId="0"/>
      <p:bldP spid="125" grpId="1"/>
      <p:bldP spid="126" grpId="0"/>
      <p:bldP spid="126" grpId="1"/>
      <p:bldP spid="128" grpId="0"/>
      <p:bldP spid="128" grpId="1"/>
      <p:bldP spid="129" grpId="0"/>
      <p:bldP spid="129" grpId="1"/>
      <p:bldP spid="130" grpId="0"/>
      <p:bldP spid="130" grpId="1"/>
      <p:bldP spid="131" grpId="0"/>
      <p:bldP spid="131" grpId="1"/>
      <p:bldP spid="132" grpId="0"/>
      <p:bldP spid="132" grpId="1"/>
      <p:bldP spid="133" grpId="0"/>
      <p:bldP spid="133" grpId="1"/>
      <p:bldP spid="134" grpId="0"/>
      <p:bldP spid="134" grpId="1"/>
      <p:bldP spid="135" grpId="0"/>
      <p:bldP spid="135" grpId="1"/>
      <p:bldP spid="136" grpId="0"/>
      <p:bldP spid="136" grpId="1"/>
      <p:bldP spid="137" grpId="0"/>
      <p:bldP spid="137" grpId="1"/>
      <p:bldP spid="139" grpId="0"/>
      <p:bldP spid="139" grpId="1"/>
      <p:bldP spid="140" grpId="0"/>
      <p:bldP spid="140" grpId="1"/>
      <p:bldP spid="141" grpId="0"/>
      <p:bldP spid="141" grpId="1"/>
      <p:bldP spid="142" grpId="0"/>
      <p:bldP spid="142" grpId="1"/>
      <p:bldP spid="143" grpId="0"/>
      <p:bldP spid="143" grpId="1"/>
      <p:bldP spid="144" grpId="0"/>
      <p:bldP spid="144" grpId="1"/>
      <p:bldP spid="145" grpId="0"/>
      <p:bldP spid="145" grpId="1"/>
      <p:bldP spid="146" grpId="0"/>
      <p:bldP spid="146" grpId="1"/>
      <p:bldP spid="147" grpId="0"/>
      <p:bldP spid="147" grpId="1"/>
      <p:bldP spid="148" grpId="0"/>
      <p:bldP spid="148" grpId="1"/>
      <p:bldP spid="150" grpId="0"/>
      <p:bldP spid="150" grpId="1"/>
      <p:bldP spid="151" grpId="0"/>
      <p:bldP spid="151" grpId="1"/>
      <p:bldP spid="152" grpId="0"/>
      <p:bldP spid="152" grpId="1"/>
      <p:bldP spid="153" grpId="0"/>
      <p:bldP spid="153" grpId="1"/>
      <p:bldP spid="154" grpId="0"/>
      <p:bldP spid="154" grpId="1"/>
      <p:bldP spid="155" grpId="0"/>
      <p:bldP spid="155" grpId="1"/>
      <p:bldP spid="156" grpId="0"/>
      <p:bldP spid="156" grpId="1"/>
      <p:bldP spid="157" grpId="0"/>
      <p:bldP spid="157" grpId="1"/>
      <p:bldP spid="158" grpId="0"/>
      <p:bldP spid="158" grpId="1"/>
      <p:bldP spid="159" grpId="0"/>
      <p:bldP spid="159" grpId="1"/>
      <p:bldP spid="161" grpId="0"/>
      <p:bldP spid="161" grpId="1"/>
      <p:bldP spid="162" grpId="0"/>
      <p:bldP spid="162" grpId="1"/>
      <p:bldP spid="163" grpId="0"/>
      <p:bldP spid="163" grpId="1"/>
      <p:bldP spid="164" grpId="0"/>
      <p:bldP spid="164" grpId="1"/>
      <p:bldP spid="165" grpId="0"/>
      <p:bldP spid="165" grpId="1"/>
      <p:bldP spid="166" grpId="0"/>
      <p:bldP spid="166" grpId="1"/>
      <p:bldP spid="167" grpId="0"/>
      <p:bldP spid="167" grpId="1"/>
      <p:bldP spid="168" grpId="0"/>
      <p:bldP spid="168" grpId="1"/>
      <p:bldP spid="169" grpId="0"/>
      <p:bldP spid="169" grpId="1"/>
      <p:bldP spid="170" grpId="0"/>
      <p:bldP spid="170" grpId="1"/>
      <p:bldP spid="105" grpId="0"/>
      <p:bldP spid="116" grpId="0"/>
      <p:bldP spid="127" grpId="0"/>
      <p:bldP spid="138" grpId="0"/>
      <p:bldP spid="13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9DCF68C-F31D-4679-AD92-51EA20843FD8}"/>
              </a:ext>
            </a:extLst>
          </p:cNvPr>
          <p:cNvSpPr>
            <a:spLocks noGrp="1"/>
          </p:cNvSpPr>
          <p:nvPr>
            <p:ph type="title"/>
          </p:nvPr>
        </p:nvSpPr>
        <p:spPr/>
        <p:txBody>
          <a:bodyPr/>
          <a:lstStyle/>
          <a:p>
            <a:pPr>
              <a:buClrTx/>
              <a:buFontTx/>
              <a:buNone/>
            </a:pPr>
            <a:r>
              <a:rPr lang="en-US" altLang="en-US" dirty="0"/>
              <a:t>5NPV-2 Place value in decimal fractions</a:t>
            </a:r>
            <a:endParaRPr lang="en-GB" kern="0" dirty="0"/>
          </a:p>
        </p:txBody>
      </p:sp>
      <p:sp>
        <p:nvSpPr>
          <p:cNvPr id="20" name="Content Placeholder 2">
            <a:extLst>
              <a:ext uri="{FF2B5EF4-FFF2-40B4-BE49-F238E27FC236}">
                <a16:creationId xmlns:a16="http://schemas.microsoft.com/office/drawing/2014/main" id="{6FD5FA12-EFB2-4F94-A25D-6F88EB39422D}"/>
              </a:ext>
            </a:extLst>
          </p:cNvPr>
          <p:cNvSpPr txBox="1">
            <a:spLocks/>
          </p:cNvSpPr>
          <p:nvPr/>
        </p:nvSpPr>
        <p:spPr>
          <a:xfrm>
            <a:off x="637192" y="4283894"/>
            <a:ext cx="10930925" cy="199368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Click to reveal a number.</a:t>
            </a:r>
          </a:p>
          <a:p>
            <a:pPr>
              <a:lnSpc>
                <a:spcPct val="120000"/>
              </a:lnSpc>
              <a:spcBef>
                <a:spcPts val="600"/>
              </a:spcBef>
              <a:spcAft>
                <a:spcPts val="600"/>
              </a:spcAft>
              <a:buClr>
                <a:srgbClr val="585858"/>
              </a:buClr>
              <a:buFont typeface="Arial" panose="020B0604020202020204" pitchFamily="34" charset="0"/>
              <a:buChar char="•"/>
              <a:defRPr/>
            </a:pPr>
            <a:r>
              <a:rPr lang="en-GB" sz="2000" dirty="0">
                <a:latin typeface="Arial" panose="020B0604020202020204" pitchFamily="34" charset="0"/>
                <a:cs typeface="Arial" panose="020B0604020202020204" pitchFamily="34" charset="0"/>
              </a:rPr>
              <a:t>How many hundredths are there in the number? </a:t>
            </a:r>
            <a:endParaRPr lang="en-GB" sz="2000" kern="0" dirty="0">
              <a:solidFill>
                <a:srgbClr val="FF0000"/>
              </a:solidFill>
              <a:latin typeface="Arial" panose="020B0604020202020204" pitchFamily="34" charset="0"/>
              <a:cs typeface="Arial" panose="020B0604020202020204" pitchFamily="34" charset="0"/>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Use this slide to practise saying other numbers made of </a:t>
            </a:r>
            <a:r>
              <a:rPr lang="en-GB" sz="2000" dirty="0">
                <a:latin typeface="Arial" panose="020B0604020202020204" pitchFamily="34" charset="0"/>
                <a:cs typeface="Arial" panose="020B0604020202020204" pitchFamily="34" charset="0"/>
              </a:rPr>
              <a:t>tenth</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s and hundredths, or place counters onto Gattegno charts to identify and say other numbers.</a:t>
            </a:r>
          </a:p>
        </p:txBody>
      </p:sp>
      <p:graphicFrame>
        <p:nvGraphicFramePr>
          <p:cNvPr id="12" name="Table 3">
            <a:extLst>
              <a:ext uri="{FF2B5EF4-FFF2-40B4-BE49-F238E27FC236}">
                <a16:creationId xmlns:a16="http://schemas.microsoft.com/office/drawing/2014/main" id="{98BF1C47-E510-441A-83D5-8930D14C8D32}"/>
              </a:ext>
            </a:extLst>
          </p:cNvPr>
          <p:cNvGraphicFramePr>
            <a:graphicFrameLocks noGrp="1"/>
          </p:cNvGraphicFramePr>
          <p:nvPr/>
        </p:nvGraphicFramePr>
        <p:xfrm>
          <a:off x="2133603" y="1371045"/>
          <a:ext cx="7924797" cy="2714370"/>
        </p:xfrm>
        <a:graphic>
          <a:graphicData uri="http://schemas.openxmlformats.org/drawingml/2006/table">
            <a:tbl>
              <a:tblPr firstRow="1" bandRow="1">
                <a:tableStyleId>{5C22544A-7EE6-4342-B048-85BDC9FD1C3A}</a:tableStyleId>
              </a:tblPr>
              <a:tblGrid>
                <a:gridCol w="880533">
                  <a:extLst>
                    <a:ext uri="{9D8B030D-6E8A-4147-A177-3AD203B41FA5}">
                      <a16:colId xmlns:a16="http://schemas.microsoft.com/office/drawing/2014/main" val="2080570269"/>
                    </a:ext>
                  </a:extLst>
                </a:gridCol>
                <a:gridCol w="880533">
                  <a:extLst>
                    <a:ext uri="{9D8B030D-6E8A-4147-A177-3AD203B41FA5}">
                      <a16:colId xmlns:a16="http://schemas.microsoft.com/office/drawing/2014/main" val="997338931"/>
                    </a:ext>
                  </a:extLst>
                </a:gridCol>
                <a:gridCol w="880533">
                  <a:extLst>
                    <a:ext uri="{9D8B030D-6E8A-4147-A177-3AD203B41FA5}">
                      <a16:colId xmlns:a16="http://schemas.microsoft.com/office/drawing/2014/main" val="2957847936"/>
                    </a:ext>
                  </a:extLst>
                </a:gridCol>
                <a:gridCol w="880533">
                  <a:extLst>
                    <a:ext uri="{9D8B030D-6E8A-4147-A177-3AD203B41FA5}">
                      <a16:colId xmlns:a16="http://schemas.microsoft.com/office/drawing/2014/main" val="2775375010"/>
                    </a:ext>
                  </a:extLst>
                </a:gridCol>
                <a:gridCol w="880533">
                  <a:extLst>
                    <a:ext uri="{9D8B030D-6E8A-4147-A177-3AD203B41FA5}">
                      <a16:colId xmlns:a16="http://schemas.microsoft.com/office/drawing/2014/main" val="2893316661"/>
                    </a:ext>
                  </a:extLst>
                </a:gridCol>
                <a:gridCol w="880533">
                  <a:extLst>
                    <a:ext uri="{9D8B030D-6E8A-4147-A177-3AD203B41FA5}">
                      <a16:colId xmlns:a16="http://schemas.microsoft.com/office/drawing/2014/main" val="2610263126"/>
                    </a:ext>
                  </a:extLst>
                </a:gridCol>
                <a:gridCol w="880533">
                  <a:extLst>
                    <a:ext uri="{9D8B030D-6E8A-4147-A177-3AD203B41FA5}">
                      <a16:colId xmlns:a16="http://schemas.microsoft.com/office/drawing/2014/main" val="881048969"/>
                    </a:ext>
                  </a:extLst>
                </a:gridCol>
                <a:gridCol w="880533">
                  <a:extLst>
                    <a:ext uri="{9D8B030D-6E8A-4147-A177-3AD203B41FA5}">
                      <a16:colId xmlns:a16="http://schemas.microsoft.com/office/drawing/2014/main" val="3430233233"/>
                    </a:ext>
                  </a:extLst>
                </a:gridCol>
                <a:gridCol w="880533">
                  <a:extLst>
                    <a:ext uri="{9D8B030D-6E8A-4147-A177-3AD203B41FA5}">
                      <a16:colId xmlns:a16="http://schemas.microsoft.com/office/drawing/2014/main" val="3472341822"/>
                    </a:ext>
                  </a:extLst>
                </a:gridCol>
              </a:tblGrid>
              <a:tr h="452395">
                <a:tc>
                  <a:txBody>
                    <a:bodyPr/>
                    <a:lstStyle/>
                    <a:p>
                      <a:endParaRPr lang="en-GB" sz="2000" dirty="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2266751"/>
                  </a:ext>
                </a:extLst>
              </a:tr>
              <a:tr h="452395">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5971683"/>
                  </a:ext>
                </a:extLst>
              </a:tr>
              <a:tr h="452395">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7762481"/>
                  </a:ext>
                </a:extLst>
              </a:tr>
              <a:tr h="452395">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31775"/>
                  </a:ext>
                </a:extLst>
              </a:tr>
              <a:tr h="452395">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9265753"/>
                  </a:ext>
                </a:extLst>
              </a:tr>
              <a:tr h="452395">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3436412"/>
                  </a:ext>
                </a:extLst>
              </a:tr>
            </a:tbl>
          </a:graphicData>
        </a:graphic>
      </p:graphicFrame>
      <p:grpSp>
        <p:nvGrpSpPr>
          <p:cNvPr id="13" name="Group 12">
            <a:extLst>
              <a:ext uri="{FF2B5EF4-FFF2-40B4-BE49-F238E27FC236}">
                <a16:creationId xmlns:a16="http://schemas.microsoft.com/office/drawing/2014/main" id="{049096FB-3305-4D41-94DD-A133E85B2C0F}"/>
              </a:ext>
            </a:extLst>
          </p:cNvPr>
          <p:cNvGrpSpPr/>
          <p:nvPr/>
        </p:nvGrpSpPr>
        <p:grpSpPr>
          <a:xfrm>
            <a:off x="2067299" y="1407262"/>
            <a:ext cx="8010702" cy="2605401"/>
            <a:chOff x="1753415" y="4404470"/>
            <a:chExt cx="5614123" cy="1825939"/>
          </a:xfrm>
        </p:grpSpPr>
        <p:grpSp>
          <p:nvGrpSpPr>
            <p:cNvPr id="15" name="Group 14">
              <a:extLst>
                <a:ext uri="{FF2B5EF4-FFF2-40B4-BE49-F238E27FC236}">
                  <a16:creationId xmlns:a16="http://schemas.microsoft.com/office/drawing/2014/main" id="{1F5F7F1A-449D-410B-8DFB-2BD5AABE6C2C}"/>
                </a:ext>
              </a:extLst>
            </p:cNvPr>
            <p:cNvGrpSpPr/>
            <p:nvPr/>
          </p:nvGrpSpPr>
          <p:grpSpPr>
            <a:xfrm>
              <a:off x="1753415" y="4406418"/>
              <a:ext cx="674962" cy="1823991"/>
              <a:chOff x="7645893" y="4406418"/>
              <a:chExt cx="674962" cy="1823991"/>
            </a:xfrm>
          </p:grpSpPr>
          <p:sp>
            <p:nvSpPr>
              <p:cNvPr id="74" name="TextBox 73">
                <a:extLst>
                  <a:ext uri="{FF2B5EF4-FFF2-40B4-BE49-F238E27FC236}">
                    <a16:creationId xmlns:a16="http://schemas.microsoft.com/office/drawing/2014/main" id="{5A601A23-5928-4383-9053-E258F4ECFFAD}"/>
                  </a:ext>
                </a:extLst>
              </p:cNvPr>
              <p:cNvSpPr txBox="1"/>
              <p:nvPr/>
            </p:nvSpPr>
            <p:spPr>
              <a:xfrm>
                <a:off x="7645893" y="4406418"/>
                <a:ext cx="488917" cy="237268"/>
              </a:xfrm>
              <a:prstGeom prst="rect">
                <a:avLst/>
              </a:prstGeom>
              <a:noFill/>
            </p:spPr>
            <p:txBody>
              <a:bodyPr wrap="none" rtlCol="0">
                <a:spAutoFit/>
              </a:bodyPr>
              <a:lstStyle/>
              <a:p>
                <a:pPr>
                  <a:buNone/>
                </a:pPr>
                <a:r>
                  <a:rPr lang="en-GB" sz="1600" dirty="0"/>
                  <a:t>1,000</a:t>
                </a:r>
              </a:p>
            </p:txBody>
          </p:sp>
          <p:sp>
            <p:nvSpPr>
              <p:cNvPr id="75" name="TextBox 74">
                <a:extLst>
                  <a:ext uri="{FF2B5EF4-FFF2-40B4-BE49-F238E27FC236}">
                    <a16:creationId xmlns:a16="http://schemas.microsoft.com/office/drawing/2014/main" id="{609A7923-4F8C-4213-A9E8-46D710000A81}"/>
                  </a:ext>
                </a:extLst>
              </p:cNvPr>
              <p:cNvSpPr txBox="1"/>
              <p:nvPr/>
            </p:nvSpPr>
            <p:spPr>
              <a:xfrm>
                <a:off x="7645893" y="4723762"/>
                <a:ext cx="490040" cy="237268"/>
              </a:xfrm>
              <a:prstGeom prst="rect">
                <a:avLst/>
              </a:prstGeom>
              <a:noFill/>
            </p:spPr>
            <p:txBody>
              <a:bodyPr wrap="none" rtlCol="0">
                <a:spAutoFit/>
              </a:bodyPr>
              <a:lstStyle/>
              <a:p>
                <a:pPr>
                  <a:buNone/>
                </a:pPr>
                <a:r>
                  <a:rPr lang="en-GB" sz="1600" dirty="0"/>
                  <a:t>   100</a:t>
                </a:r>
              </a:p>
            </p:txBody>
          </p:sp>
          <p:sp>
            <p:nvSpPr>
              <p:cNvPr id="76" name="TextBox 75">
                <a:extLst>
                  <a:ext uri="{FF2B5EF4-FFF2-40B4-BE49-F238E27FC236}">
                    <a16:creationId xmlns:a16="http://schemas.microsoft.com/office/drawing/2014/main" id="{48E45951-622F-4723-AB92-05D43BA17892}"/>
                  </a:ext>
                </a:extLst>
              </p:cNvPr>
              <p:cNvSpPr txBox="1"/>
              <p:nvPr/>
            </p:nvSpPr>
            <p:spPr>
              <a:xfrm>
                <a:off x="7645893" y="5041106"/>
                <a:ext cx="491163" cy="237268"/>
              </a:xfrm>
              <a:prstGeom prst="rect">
                <a:avLst/>
              </a:prstGeom>
              <a:noFill/>
            </p:spPr>
            <p:txBody>
              <a:bodyPr wrap="none" rtlCol="0">
                <a:spAutoFit/>
              </a:bodyPr>
              <a:lstStyle/>
              <a:p>
                <a:pPr>
                  <a:buNone/>
                </a:pPr>
                <a:r>
                  <a:rPr lang="en-GB" sz="1600" dirty="0"/>
                  <a:t>     10</a:t>
                </a:r>
              </a:p>
            </p:txBody>
          </p:sp>
          <p:sp>
            <p:nvSpPr>
              <p:cNvPr id="77" name="TextBox 76">
                <a:extLst>
                  <a:ext uri="{FF2B5EF4-FFF2-40B4-BE49-F238E27FC236}">
                    <a16:creationId xmlns:a16="http://schemas.microsoft.com/office/drawing/2014/main" id="{07DA0D49-CDAA-409D-AE7B-73CAD7D59EDD}"/>
                  </a:ext>
                </a:extLst>
              </p:cNvPr>
              <p:cNvSpPr txBox="1"/>
              <p:nvPr/>
            </p:nvSpPr>
            <p:spPr>
              <a:xfrm>
                <a:off x="7645893" y="5358451"/>
                <a:ext cx="492287" cy="237268"/>
              </a:xfrm>
              <a:prstGeom prst="rect">
                <a:avLst/>
              </a:prstGeom>
              <a:noFill/>
            </p:spPr>
            <p:txBody>
              <a:bodyPr wrap="none" rtlCol="0">
                <a:spAutoFit/>
              </a:bodyPr>
              <a:lstStyle/>
              <a:p>
                <a:pPr>
                  <a:buNone/>
                </a:pPr>
                <a:r>
                  <a:rPr lang="en-GB" sz="1600" dirty="0"/>
                  <a:t>       1</a:t>
                </a:r>
              </a:p>
            </p:txBody>
          </p:sp>
          <p:sp>
            <p:nvSpPr>
              <p:cNvPr id="78" name="TextBox 77">
                <a:extLst>
                  <a:ext uri="{FF2B5EF4-FFF2-40B4-BE49-F238E27FC236}">
                    <a16:creationId xmlns:a16="http://schemas.microsoft.com/office/drawing/2014/main" id="{956732C3-55D2-4A4D-B9C0-627741E42489}"/>
                  </a:ext>
                </a:extLst>
              </p:cNvPr>
              <p:cNvSpPr txBox="1"/>
              <p:nvPr/>
            </p:nvSpPr>
            <p:spPr>
              <a:xfrm>
                <a:off x="7669041" y="5675796"/>
                <a:ext cx="572050" cy="237268"/>
              </a:xfrm>
              <a:prstGeom prst="rect">
                <a:avLst/>
              </a:prstGeom>
              <a:noFill/>
            </p:spPr>
            <p:txBody>
              <a:bodyPr wrap="none" rtlCol="0">
                <a:spAutoFit/>
              </a:bodyPr>
              <a:lstStyle/>
              <a:p>
                <a:pPr>
                  <a:buNone/>
                </a:pPr>
                <a:r>
                  <a:rPr lang="en-GB" sz="1600" dirty="0"/>
                  <a:t>      0.1</a:t>
                </a:r>
              </a:p>
            </p:txBody>
          </p:sp>
          <p:sp>
            <p:nvSpPr>
              <p:cNvPr id="79" name="TextBox 78">
                <a:extLst>
                  <a:ext uri="{FF2B5EF4-FFF2-40B4-BE49-F238E27FC236}">
                    <a16:creationId xmlns:a16="http://schemas.microsoft.com/office/drawing/2014/main" id="{FABD16E4-C198-48C4-BBEF-8014BAEBAE7B}"/>
                  </a:ext>
                </a:extLst>
              </p:cNvPr>
              <p:cNvSpPr txBox="1"/>
              <p:nvPr/>
            </p:nvSpPr>
            <p:spPr>
              <a:xfrm>
                <a:off x="7669041" y="5993141"/>
                <a:ext cx="651814" cy="237268"/>
              </a:xfrm>
              <a:prstGeom prst="rect">
                <a:avLst/>
              </a:prstGeom>
              <a:noFill/>
            </p:spPr>
            <p:txBody>
              <a:bodyPr wrap="none" rtlCol="0">
                <a:spAutoFit/>
              </a:bodyPr>
              <a:lstStyle/>
              <a:p>
                <a:pPr>
                  <a:buNone/>
                </a:pPr>
                <a:r>
                  <a:rPr lang="en-GB" sz="1600" dirty="0"/>
                  <a:t>      0.01</a:t>
                </a:r>
              </a:p>
            </p:txBody>
          </p:sp>
        </p:grpSp>
        <p:grpSp>
          <p:nvGrpSpPr>
            <p:cNvPr id="17" name="Group 16">
              <a:extLst>
                <a:ext uri="{FF2B5EF4-FFF2-40B4-BE49-F238E27FC236}">
                  <a16:creationId xmlns:a16="http://schemas.microsoft.com/office/drawing/2014/main" id="{38E4D450-E55B-4CA7-8CB7-FD5728040E9B}"/>
                </a:ext>
              </a:extLst>
            </p:cNvPr>
            <p:cNvGrpSpPr/>
            <p:nvPr/>
          </p:nvGrpSpPr>
          <p:grpSpPr>
            <a:xfrm>
              <a:off x="2370810" y="4404470"/>
              <a:ext cx="674962" cy="1823991"/>
              <a:chOff x="7645893" y="4406418"/>
              <a:chExt cx="674962" cy="1823991"/>
            </a:xfrm>
          </p:grpSpPr>
          <p:sp>
            <p:nvSpPr>
              <p:cNvPr id="68" name="TextBox 67">
                <a:extLst>
                  <a:ext uri="{FF2B5EF4-FFF2-40B4-BE49-F238E27FC236}">
                    <a16:creationId xmlns:a16="http://schemas.microsoft.com/office/drawing/2014/main" id="{DC1D753E-7CED-4B90-9E81-F6A643910F58}"/>
                  </a:ext>
                </a:extLst>
              </p:cNvPr>
              <p:cNvSpPr txBox="1"/>
              <p:nvPr/>
            </p:nvSpPr>
            <p:spPr>
              <a:xfrm>
                <a:off x="7645893" y="4406418"/>
                <a:ext cx="488917" cy="237268"/>
              </a:xfrm>
              <a:prstGeom prst="rect">
                <a:avLst/>
              </a:prstGeom>
              <a:noFill/>
            </p:spPr>
            <p:txBody>
              <a:bodyPr wrap="none" rtlCol="0">
                <a:spAutoFit/>
              </a:bodyPr>
              <a:lstStyle/>
              <a:p>
                <a:pPr>
                  <a:buNone/>
                </a:pPr>
                <a:r>
                  <a:rPr lang="en-GB" sz="1600" dirty="0"/>
                  <a:t>2,000</a:t>
                </a:r>
              </a:p>
            </p:txBody>
          </p:sp>
          <p:sp>
            <p:nvSpPr>
              <p:cNvPr id="69" name="TextBox 68">
                <a:extLst>
                  <a:ext uri="{FF2B5EF4-FFF2-40B4-BE49-F238E27FC236}">
                    <a16:creationId xmlns:a16="http://schemas.microsoft.com/office/drawing/2014/main" id="{BB9EAE44-0751-4DA8-9878-5ECBF509672D}"/>
                  </a:ext>
                </a:extLst>
              </p:cNvPr>
              <p:cNvSpPr txBox="1"/>
              <p:nvPr/>
            </p:nvSpPr>
            <p:spPr>
              <a:xfrm>
                <a:off x="7645893" y="4723762"/>
                <a:ext cx="490040" cy="237268"/>
              </a:xfrm>
              <a:prstGeom prst="rect">
                <a:avLst/>
              </a:prstGeom>
              <a:noFill/>
            </p:spPr>
            <p:txBody>
              <a:bodyPr wrap="none" rtlCol="0">
                <a:spAutoFit/>
              </a:bodyPr>
              <a:lstStyle/>
              <a:p>
                <a:pPr>
                  <a:buNone/>
                </a:pPr>
                <a:r>
                  <a:rPr lang="en-GB" sz="1600" dirty="0"/>
                  <a:t>   200</a:t>
                </a:r>
              </a:p>
            </p:txBody>
          </p:sp>
          <p:sp>
            <p:nvSpPr>
              <p:cNvPr id="70" name="TextBox 69">
                <a:extLst>
                  <a:ext uri="{FF2B5EF4-FFF2-40B4-BE49-F238E27FC236}">
                    <a16:creationId xmlns:a16="http://schemas.microsoft.com/office/drawing/2014/main" id="{C4EE801C-6ABA-43AA-851A-7D821B47CC39}"/>
                  </a:ext>
                </a:extLst>
              </p:cNvPr>
              <p:cNvSpPr txBox="1"/>
              <p:nvPr/>
            </p:nvSpPr>
            <p:spPr>
              <a:xfrm>
                <a:off x="7645893" y="5041106"/>
                <a:ext cx="491163" cy="237268"/>
              </a:xfrm>
              <a:prstGeom prst="rect">
                <a:avLst/>
              </a:prstGeom>
              <a:noFill/>
            </p:spPr>
            <p:txBody>
              <a:bodyPr wrap="none" rtlCol="0">
                <a:spAutoFit/>
              </a:bodyPr>
              <a:lstStyle/>
              <a:p>
                <a:pPr>
                  <a:buNone/>
                </a:pPr>
                <a:r>
                  <a:rPr lang="en-GB" sz="1600" dirty="0"/>
                  <a:t>     20</a:t>
                </a:r>
              </a:p>
            </p:txBody>
          </p:sp>
          <p:sp>
            <p:nvSpPr>
              <p:cNvPr id="71" name="TextBox 70">
                <a:extLst>
                  <a:ext uri="{FF2B5EF4-FFF2-40B4-BE49-F238E27FC236}">
                    <a16:creationId xmlns:a16="http://schemas.microsoft.com/office/drawing/2014/main" id="{E12F0BA8-CA8D-431C-81D6-83F5A3DA1B66}"/>
                  </a:ext>
                </a:extLst>
              </p:cNvPr>
              <p:cNvSpPr txBox="1"/>
              <p:nvPr/>
            </p:nvSpPr>
            <p:spPr>
              <a:xfrm>
                <a:off x="7645893" y="5358450"/>
                <a:ext cx="451843" cy="237268"/>
              </a:xfrm>
              <a:prstGeom prst="rect">
                <a:avLst/>
              </a:prstGeom>
              <a:noFill/>
            </p:spPr>
            <p:txBody>
              <a:bodyPr wrap="none" rtlCol="0">
                <a:spAutoFit/>
              </a:bodyPr>
              <a:lstStyle/>
              <a:p>
                <a:pPr>
                  <a:buNone/>
                </a:pPr>
                <a:r>
                  <a:rPr lang="en-GB" sz="1600" dirty="0"/>
                  <a:t>      2</a:t>
                </a:r>
              </a:p>
            </p:txBody>
          </p:sp>
          <p:sp>
            <p:nvSpPr>
              <p:cNvPr id="72" name="TextBox 71">
                <a:extLst>
                  <a:ext uri="{FF2B5EF4-FFF2-40B4-BE49-F238E27FC236}">
                    <a16:creationId xmlns:a16="http://schemas.microsoft.com/office/drawing/2014/main" id="{2AA5F25F-9555-405A-95CE-D8DB3383A135}"/>
                  </a:ext>
                </a:extLst>
              </p:cNvPr>
              <p:cNvSpPr txBox="1"/>
              <p:nvPr/>
            </p:nvSpPr>
            <p:spPr>
              <a:xfrm>
                <a:off x="7669041" y="5675796"/>
                <a:ext cx="572050" cy="237268"/>
              </a:xfrm>
              <a:prstGeom prst="rect">
                <a:avLst/>
              </a:prstGeom>
              <a:noFill/>
            </p:spPr>
            <p:txBody>
              <a:bodyPr wrap="none" rtlCol="0">
                <a:spAutoFit/>
              </a:bodyPr>
              <a:lstStyle/>
              <a:p>
                <a:pPr>
                  <a:buNone/>
                </a:pPr>
                <a:r>
                  <a:rPr lang="en-GB" sz="1600" dirty="0"/>
                  <a:t>      0.2</a:t>
                </a:r>
              </a:p>
            </p:txBody>
          </p:sp>
          <p:sp>
            <p:nvSpPr>
              <p:cNvPr id="73" name="TextBox 72">
                <a:extLst>
                  <a:ext uri="{FF2B5EF4-FFF2-40B4-BE49-F238E27FC236}">
                    <a16:creationId xmlns:a16="http://schemas.microsoft.com/office/drawing/2014/main" id="{5121E3EA-2502-4BF5-B99F-C1B0FA3B564D}"/>
                  </a:ext>
                </a:extLst>
              </p:cNvPr>
              <p:cNvSpPr txBox="1"/>
              <p:nvPr/>
            </p:nvSpPr>
            <p:spPr>
              <a:xfrm>
                <a:off x="7669041" y="5993141"/>
                <a:ext cx="651814" cy="237268"/>
              </a:xfrm>
              <a:prstGeom prst="rect">
                <a:avLst/>
              </a:prstGeom>
              <a:noFill/>
            </p:spPr>
            <p:txBody>
              <a:bodyPr wrap="none" rtlCol="0">
                <a:spAutoFit/>
              </a:bodyPr>
              <a:lstStyle/>
              <a:p>
                <a:pPr>
                  <a:buNone/>
                </a:pPr>
                <a:r>
                  <a:rPr lang="en-GB" sz="1600" dirty="0"/>
                  <a:t>      0.02</a:t>
                </a:r>
              </a:p>
            </p:txBody>
          </p:sp>
        </p:grpSp>
        <p:grpSp>
          <p:nvGrpSpPr>
            <p:cNvPr id="18" name="Group 17">
              <a:extLst>
                <a:ext uri="{FF2B5EF4-FFF2-40B4-BE49-F238E27FC236}">
                  <a16:creationId xmlns:a16="http://schemas.microsoft.com/office/drawing/2014/main" id="{DAC63555-6F01-4A14-B938-46109121F07E}"/>
                </a:ext>
              </a:extLst>
            </p:cNvPr>
            <p:cNvGrpSpPr/>
            <p:nvPr/>
          </p:nvGrpSpPr>
          <p:grpSpPr>
            <a:xfrm>
              <a:off x="2988205" y="4406418"/>
              <a:ext cx="674962" cy="1823991"/>
              <a:chOff x="7645893" y="4406418"/>
              <a:chExt cx="674962" cy="1823991"/>
            </a:xfrm>
          </p:grpSpPr>
          <p:sp>
            <p:nvSpPr>
              <p:cNvPr id="62" name="TextBox 61">
                <a:extLst>
                  <a:ext uri="{FF2B5EF4-FFF2-40B4-BE49-F238E27FC236}">
                    <a16:creationId xmlns:a16="http://schemas.microsoft.com/office/drawing/2014/main" id="{80DC3E2E-B0A0-48BD-8241-9D38E6F8C77B}"/>
                  </a:ext>
                </a:extLst>
              </p:cNvPr>
              <p:cNvSpPr txBox="1"/>
              <p:nvPr/>
            </p:nvSpPr>
            <p:spPr>
              <a:xfrm>
                <a:off x="7645893" y="4406418"/>
                <a:ext cx="488917" cy="237268"/>
              </a:xfrm>
              <a:prstGeom prst="rect">
                <a:avLst/>
              </a:prstGeom>
              <a:noFill/>
            </p:spPr>
            <p:txBody>
              <a:bodyPr wrap="none" rtlCol="0">
                <a:spAutoFit/>
              </a:bodyPr>
              <a:lstStyle/>
              <a:p>
                <a:pPr>
                  <a:buNone/>
                </a:pPr>
                <a:r>
                  <a:rPr lang="en-GB" sz="1600" dirty="0"/>
                  <a:t>3,000</a:t>
                </a:r>
              </a:p>
            </p:txBody>
          </p:sp>
          <p:sp>
            <p:nvSpPr>
              <p:cNvPr id="63" name="TextBox 62">
                <a:extLst>
                  <a:ext uri="{FF2B5EF4-FFF2-40B4-BE49-F238E27FC236}">
                    <a16:creationId xmlns:a16="http://schemas.microsoft.com/office/drawing/2014/main" id="{C76F9BB9-B0F5-49DD-918B-1BA357D735F6}"/>
                  </a:ext>
                </a:extLst>
              </p:cNvPr>
              <p:cNvSpPr txBox="1"/>
              <p:nvPr/>
            </p:nvSpPr>
            <p:spPr>
              <a:xfrm>
                <a:off x="7645893" y="4723762"/>
                <a:ext cx="490040" cy="237268"/>
              </a:xfrm>
              <a:prstGeom prst="rect">
                <a:avLst/>
              </a:prstGeom>
              <a:noFill/>
            </p:spPr>
            <p:txBody>
              <a:bodyPr wrap="none" rtlCol="0">
                <a:spAutoFit/>
              </a:bodyPr>
              <a:lstStyle/>
              <a:p>
                <a:pPr>
                  <a:buNone/>
                </a:pPr>
                <a:r>
                  <a:rPr lang="en-GB" sz="1600" dirty="0"/>
                  <a:t>   300</a:t>
                </a:r>
              </a:p>
            </p:txBody>
          </p:sp>
          <p:sp>
            <p:nvSpPr>
              <p:cNvPr id="64" name="TextBox 63">
                <a:extLst>
                  <a:ext uri="{FF2B5EF4-FFF2-40B4-BE49-F238E27FC236}">
                    <a16:creationId xmlns:a16="http://schemas.microsoft.com/office/drawing/2014/main" id="{D477CD6E-2610-4E56-AC17-13D7BF98CAB1}"/>
                  </a:ext>
                </a:extLst>
              </p:cNvPr>
              <p:cNvSpPr txBox="1"/>
              <p:nvPr/>
            </p:nvSpPr>
            <p:spPr>
              <a:xfrm>
                <a:off x="7645893" y="5041106"/>
                <a:ext cx="491163" cy="237268"/>
              </a:xfrm>
              <a:prstGeom prst="rect">
                <a:avLst/>
              </a:prstGeom>
              <a:noFill/>
            </p:spPr>
            <p:txBody>
              <a:bodyPr wrap="none" rtlCol="0">
                <a:spAutoFit/>
              </a:bodyPr>
              <a:lstStyle/>
              <a:p>
                <a:pPr>
                  <a:buNone/>
                </a:pPr>
                <a:r>
                  <a:rPr lang="en-GB" sz="1600" dirty="0"/>
                  <a:t>     30</a:t>
                </a:r>
              </a:p>
            </p:txBody>
          </p:sp>
          <p:sp>
            <p:nvSpPr>
              <p:cNvPr id="65" name="TextBox 64">
                <a:extLst>
                  <a:ext uri="{FF2B5EF4-FFF2-40B4-BE49-F238E27FC236}">
                    <a16:creationId xmlns:a16="http://schemas.microsoft.com/office/drawing/2014/main" id="{7AA718AA-FB61-441A-B21E-925C395729F7}"/>
                  </a:ext>
                </a:extLst>
              </p:cNvPr>
              <p:cNvSpPr txBox="1"/>
              <p:nvPr/>
            </p:nvSpPr>
            <p:spPr>
              <a:xfrm>
                <a:off x="7645893" y="5358451"/>
                <a:ext cx="492287" cy="237268"/>
              </a:xfrm>
              <a:prstGeom prst="rect">
                <a:avLst/>
              </a:prstGeom>
              <a:noFill/>
            </p:spPr>
            <p:txBody>
              <a:bodyPr wrap="none" rtlCol="0">
                <a:spAutoFit/>
              </a:bodyPr>
              <a:lstStyle/>
              <a:p>
                <a:pPr>
                  <a:buNone/>
                </a:pPr>
                <a:r>
                  <a:rPr lang="en-GB" sz="1600" dirty="0"/>
                  <a:t>       3</a:t>
                </a:r>
              </a:p>
            </p:txBody>
          </p:sp>
          <p:sp>
            <p:nvSpPr>
              <p:cNvPr id="66" name="TextBox 65">
                <a:extLst>
                  <a:ext uri="{FF2B5EF4-FFF2-40B4-BE49-F238E27FC236}">
                    <a16:creationId xmlns:a16="http://schemas.microsoft.com/office/drawing/2014/main" id="{DA143139-5095-4447-846C-1CDA8B5CF12D}"/>
                  </a:ext>
                </a:extLst>
              </p:cNvPr>
              <p:cNvSpPr txBox="1"/>
              <p:nvPr/>
            </p:nvSpPr>
            <p:spPr>
              <a:xfrm>
                <a:off x="7669041" y="5675796"/>
                <a:ext cx="572050" cy="237268"/>
              </a:xfrm>
              <a:prstGeom prst="rect">
                <a:avLst/>
              </a:prstGeom>
              <a:noFill/>
            </p:spPr>
            <p:txBody>
              <a:bodyPr wrap="none" rtlCol="0">
                <a:spAutoFit/>
              </a:bodyPr>
              <a:lstStyle/>
              <a:p>
                <a:pPr>
                  <a:buNone/>
                </a:pPr>
                <a:r>
                  <a:rPr lang="en-GB" sz="1600" dirty="0"/>
                  <a:t>      0.3</a:t>
                </a:r>
              </a:p>
            </p:txBody>
          </p:sp>
          <p:sp>
            <p:nvSpPr>
              <p:cNvPr id="67" name="TextBox 66">
                <a:extLst>
                  <a:ext uri="{FF2B5EF4-FFF2-40B4-BE49-F238E27FC236}">
                    <a16:creationId xmlns:a16="http://schemas.microsoft.com/office/drawing/2014/main" id="{59382FEB-4480-49BA-B729-D4D7CE3FF17A}"/>
                  </a:ext>
                </a:extLst>
              </p:cNvPr>
              <p:cNvSpPr txBox="1"/>
              <p:nvPr/>
            </p:nvSpPr>
            <p:spPr>
              <a:xfrm>
                <a:off x="7669041" y="5993141"/>
                <a:ext cx="651814" cy="237268"/>
              </a:xfrm>
              <a:prstGeom prst="rect">
                <a:avLst/>
              </a:prstGeom>
              <a:noFill/>
            </p:spPr>
            <p:txBody>
              <a:bodyPr wrap="none" rtlCol="0">
                <a:spAutoFit/>
              </a:bodyPr>
              <a:lstStyle/>
              <a:p>
                <a:pPr>
                  <a:buNone/>
                </a:pPr>
                <a:r>
                  <a:rPr lang="en-GB" sz="1600" dirty="0"/>
                  <a:t>      0.03</a:t>
                </a:r>
              </a:p>
            </p:txBody>
          </p:sp>
        </p:grpSp>
        <p:grpSp>
          <p:nvGrpSpPr>
            <p:cNvPr id="19" name="Group 18">
              <a:extLst>
                <a:ext uri="{FF2B5EF4-FFF2-40B4-BE49-F238E27FC236}">
                  <a16:creationId xmlns:a16="http://schemas.microsoft.com/office/drawing/2014/main" id="{553A44FD-00CC-47ED-9A2A-D4BBB0B6C6BF}"/>
                </a:ext>
              </a:extLst>
            </p:cNvPr>
            <p:cNvGrpSpPr/>
            <p:nvPr/>
          </p:nvGrpSpPr>
          <p:grpSpPr>
            <a:xfrm>
              <a:off x="3605600" y="4404470"/>
              <a:ext cx="674962" cy="1823991"/>
              <a:chOff x="7645893" y="4406418"/>
              <a:chExt cx="674962" cy="1823991"/>
            </a:xfrm>
          </p:grpSpPr>
          <p:sp>
            <p:nvSpPr>
              <p:cNvPr id="56" name="TextBox 55">
                <a:extLst>
                  <a:ext uri="{FF2B5EF4-FFF2-40B4-BE49-F238E27FC236}">
                    <a16:creationId xmlns:a16="http://schemas.microsoft.com/office/drawing/2014/main" id="{0092FC48-91E8-46EA-B4E8-EF4B542E946D}"/>
                  </a:ext>
                </a:extLst>
              </p:cNvPr>
              <p:cNvSpPr txBox="1"/>
              <p:nvPr/>
            </p:nvSpPr>
            <p:spPr>
              <a:xfrm>
                <a:off x="7645893" y="4406418"/>
                <a:ext cx="488917" cy="237268"/>
              </a:xfrm>
              <a:prstGeom prst="rect">
                <a:avLst/>
              </a:prstGeom>
              <a:noFill/>
            </p:spPr>
            <p:txBody>
              <a:bodyPr wrap="none" rtlCol="0">
                <a:spAutoFit/>
              </a:bodyPr>
              <a:lstStyle/>
              <a:p>
                <a:pPr>
                  <a:buNone/>
                </a:pPr>
                <a:r>
                  <a:rPr lang="en-GB" sz="1600" dirty="0"/>
                  <a:t>4,000</a:t>
                </a:r>
              </a:p>
            </p:txBody>
          </p:sp>
          <p:sp>
            <p:nvSpPr>
              <p:cNvPr id="57" name="TextBox 56">
                <a:extLst>
                  <a:ext uri="{FF2B5EF4-FFF2-40B4-BE49-F238E27FC236}">
                    <a16:creationId xmlns:a16="http://schemas.microsoft.com/office/drawing/2014/main" id="{2DAF050B-D600-4BF9-BE39-1FE610F8DCE2}"/>
                  </a:ext>
                </a:extLst>
              </p:cNvPr>
              <p:cNvSpPr txBox="1"/>
              <p:nvPr/>
            </p:nvSpPr>
            <p:spPr>
              <a:xfrm>
                <a:off x="7645893" y="4723762"/>
                <a:ext cx="490040" cy="237268"/>
              </a:xfrm>
              <a:prstGeom prst="rect">
                <a:avLst/>
              </a:prstGeom>
              <a:noFill/>
            </p:spPr>
            <p:txBody>
              <a:bodyPr wrap="none" rtlCol="0">
                <a:spAutoFit/>
              </a:bodyPr>
              <a:lstStyle/>
              <a:p>
                <a:pPr>
                  <a:buNone/>
                </a:pPr>
                <a:r>
                  <a:rPr lang="en-GB" sz="1600" dirty="0"/>
                  <a:t>   400</a:t>
                </a:r>
              </a:p>
            </p:txBody>
          </p:sp>
          <p:sp>
            <p:nvSpPr>
              <p:cNvPr id="58" name="TextBox 57">
                <a:extLst>
                  <a:ext uri="{FF2B5EF4-FFF2-40B4-BE49-F238E27FC236}">
                    <a16:creationId xmlns:a16="http://schemas.microsoft.com/office/drawing/2014/main" id="{A3EE261A-54D3-49E1-A0DF-E919CB1FA1FA}"/>
                  </a:ext>
                </a:extLst>
              </p:cNvPr>
              <p:cNvSpPr txBox="1"/>
              <p:nvPr/>
            </p:nvSpPr>
            <p:spPr>
              <a:xfrm>
                <a:off x="7645893" y="5041106"/>
                <a:ext cx="491163" cy="237268"/>
              </a:xfrm>
              <a:prstGeom prst="rect">
                <a:avLst/>
              </a:prstGeom>
              <a:noFill/>
            </p:spPr>
            <p:txBody>
              <a:bodyPr wrap="none" rtlCol="0">
                <a:spAutoFit/>
              </a:bodyPr>
              <a:lstStyle/>
              <a:p>
                <a:pPr>
                  <a:buNone/>
                </a:pPr>
                <a:r>
                  <a:rPr lang="en-GB" sz="1600" dirty="0"/>
                  <a:t>     40</a:t>
                </a:r>
              </a:p>
            </p:txBody>
          </p:sp>
          <p:sp>
            <p:nvSpPr>
              <p:cNvPr id="59" name="TextBox 58">
                <a:extLst>
                  <a:ext uri="{FF2B5EF4-FFF2-40B4-BE49-F238E27FC236}">
                    <a16:creationId xmlns:a16="http://schemas.microsoft.com/office/drawing/2014/main" id="{D290AF82-C8D0-451C-9FCB-DB83F3443FB6}"/>
                  </a:ext>
                </a:extLst>
              </p:cNvPr>
              <p:cNvSpPr txBox="1"/>
              <p:nvPr/>
            </p:nvSpPr>
            <p:spPr>
              <a:xfrm>
                <a:off x="7645893" y="5358451"/>
                <a:ext cx="492287" cy="237268"/>
              </a:xfrm>
              <a:prstGeom prst="rect">
                <a:avLst/>
              </a:prstGeom>
              <a:noFill/>
            </p:spPr>
            <p:txBody>
              <a:bodyPr wrap="none" rtlCol="0">
                <a:spAutoFit/>
              </a:bodyPr>
              <a:lstStyle/>
              <a:p>
                <a:pPr>
                  <a:buNone/>
                </a:pPr>
                <a:r>
                  <a:rPr lang="en-GB" sz="1600" dirty="0"/>
                  <a:t>       4</a:t>
                </a:r>
              </a:p>
            </p:txBody>
          </p:sp>
          <p:sp>
            <p:nvSpPr>
              <p:cNvPr id="60" name="TextBox 59">
                <a:extLst>
                  <a:ext uri="{FF2B5EF4-FFF2-40B4-BE49-F238E27FC236}">
                    <a16:creationId xmlns:a16="http://schemas.microsoft.com/office/drawing/2014/main" id="{42AC8941-8F37-4453-879A-FFC2D396737F}"/>
                  </a:ext>
                </a:extLst>
              </p:cNvPr>
              <p:cNvSpPr txBox="1"/>
              <p:nvPr/>
            </p:nvSpPr>
            <p:spPr>
              <a:xfrm>
                <a:off x="7669041" y="5675796"/>
                <a:ext cx="572050" cy="237268"/>
              </a:xfrm>
              <a:prstGeom prst="rect">
                <a:avLst/>
              </a:prstGeom>
              <a:noFill/>
            </p:spPr>
            <p:txBody>
              <a:bodyPr wrap="none" rtlCol="0">
                <a:spAutoFit/>
              </a:bodyPr>
              <a:lstStyle/>
              <a:p>
                <a:pPr>
                  <a:buNone/>
                </a:pPr>
                <a:r>
                  <a:rPr lang="en-GB" sz="1600" dirty="0"/>
                  <a:t>      0.4</a:t>
                </a:r>
              </a:p>
            </p:txBody>
          </p:sp>
          <p:sp>
            <p:nvSpPr>
              <p:cNvPr id="61" name="TextBox 60">
                <a:extLst>
                  <a:ext uri="{FF2B5EF4-FFF2-40B4-BE49-F238E27FC236}">
                    <a16:creationId xmlns:a16="http://schemas.microsoft.com/office/drawing/2014/main" id="{91C789AC-865C-4414-B125-C507D03EE88C}"/>
                  </a:ext>
                </a:extLst>
              </p:cNvPr>
              <p:cNvSpPr txBox="1"/>
              <p:nvPr/>
            </p:nvSpPr>
            <p:spPr>
              <a:xfrm>
                <a:off x="7669041" y="5993141"/>
                <a:ext cx="651814" cy="237268"/>
              </a:xfrm>
              <a:prstGeom prst="rect">
                <a:avLst/>
              </a:prstGeom>
              <a:noFill/>
            </p:spPr>
            <p:txBody>
              <a:bodyPr wrap="none" rtlCol="0">
                <a:spAutoFit/>
              </a:bodyPr>
              <a:lstStyle/>
              <a:p>
                <a:pPr>
                  <a:buNone/>
                </a:pPr>
                <a:r>
                  <a:rPr lang="en-GB" sz="1600" dirty="0"/>
                  <a:t>      0.04</a:t>
                </a:r>
              </a:p>
            </p:txBody>
          </p:sp>
        </p:grpSp>
        <p:grpSp>
          <p:nvGrpSpPr>
            <p:cNvPr id="21" name="Group 20">
              <a:extLst>
                <a:ext uri="{FF2B5EF4-FFF2-40B4-BE49-F238E27FC236}">
                  <a16:creationId xmlns:a16="http://schemas.microsoft.com/office/drawing/2014/main" id="{F4BC3CFB-AC71-4A03-A1F3-05DA1E39AE5A}"/>
                </a:ext>
              </a:extLst>
            </p:cNvPr>
            <p:cNvGrpSpPr/>
            <p:nvPr/>
          </p:nvGrpSpPr>
          <p:grpSpPr>
            <a:xfrm>
              <a:off x="4222995" y="4406418"/>
              <a:ext cx="674962" cy="1823991"/>
              <a:chOff x="7645893" y="4406418"/>
              <a:chExt cx="674962" cy="1823991"/>
            </a:xfrm>
          </p:grpSpPr>
          <p:sp>
            <p:nvSpPr>
              <p:cNvPr id="50" name="TextBox 49">
                <a:extLst>
                  <a:ext uri="{FF2B5EF4-FFF2-40B4-BE49-F238E27FC236}">
                    <a16:creationId xmlns:a16="http://schemas.microsoft.com/office/drawing/2014/main" id="{87903827-2D45-4379-95F0-0B172D69EFDA}"/>
                  </a:ext>
                </a:extLst>
              </p:cNvPr>
              <p:cNvSpPr txBox="1"/>
              <p:nvPr/>
            </p:nvSpPr>
            <p:spPr>
              <a:xfrm>
                <a:off x="7645893" y="4406418"/>
                <a:ext cx="488917" cy="237268"/>
              </a:xfrm>
              <a:prstGeom prst="rect">
                <a:avLst/>
              </a:prstGeom>
              <a:noFill/>
            </p:spPr>
            <p:txBody>
              <a:bodyPr wrap="none" rtlCol="0">
                <a:spAutoFit/>
              </a:bodyPr>
              <a:lstStyle/>
              <a:p>
                <a:pPr>
                  <a:buNone/>
                </a:pPr>
                <a:r>
                  <a:rPr lang="en-GB" sz="1600" dirty="0"/>
                  <a:t>5,000</a:t>
                </a:r>
              </a:p>
            </p:txBody>
          </p:sp>
          <p:sp>
            <p:nvSpPr>
              <p:cNvPr id="51" name="TextBox 50">
                <a:extLst>
                  <a:ext uri="{FF2B5EF4-FFF2-40B4-BE49-F238E27FC236}">
                    <a16:creationId xmlns:a16="http://schemas.microsoft.com/office/drawing/2014/main" id="{C52800EE-779A-4FE8-A1D4-0C428D5E27E6}"/>
                  </a:ext>
                </a:extLst>
              </p:cNvPr>
              <p:cNvSpPr txBox="1"/>
              <p:nvPr/>
            </p:nvSpPr>
            <p:spPr>
              <a:xfrm>
                <a:off x="7645893" y="4723762"/>
                <a:ext cx="490040" cy="237268"/>
              </a:xfrm>
              <a:prstGeom prst="rect">
                <a:avLst/>
              </a:prstGeom>
              <a:noFill/>
            </p:spPr>
            <p:txBody>
              <a:bodyPr wrap="none" rtlCol="0">
                <a:spAutoFit/>
              </a:bodyPr>
              <a:lstStyle/>
              <a:p>
                <a:pPr>
                  <a:buNone/>
                </a:pPr>
                <a:r>
                  <a:rPr lang="en-GB" sz="1600" dirty="0"/>
                  <a:t>   500</a:t>
                </a:r>
              </a:p>
            </p:txBody>
          </p:sp>
          <p:sp>
            <p:nvSpPr>
              <p:cNvPr id="52" name="TextBox 51">
                <a:extLst>
                  <a:ext uri="{FF2B5EF4-FFF2-40B4-BE49-F238E27FC236}">
                    <a16:creationId xmlns:a16="http://schemas.microsoft.com/office/drawing/2014/main" id="{C82A29ED-0E81-467B-8725-C7FA52CBFADC}"/>
                  </a:ext>
                </a:extLst>
              </p:cNvPr>
              <p:cNvSpPr txBox="1"/>
              <p:nvPr/>
            </p:nvSpPr>
            <p:spPr>
              <a:xfrm>
                <a:off x="7645893" y="5041106"/>
                <a:ext cx="491163" cy="237268"/>
              </a:xfrm>
              <a:prstGeom prst="rect">
                <a:avLst/>
              </a:prstGeom>
              <a:noFill/>
            </p:spPr>
            <p:txBody>
              <a:bodyPr wrap="none" rtlCol="0">
                <a:spAutoFit/>
              </a:bodyPr>
              <a:lstStyle/>
              <a:p>
                <a:pPr>
                  <a:buNone/>
                </a:pPr>
                <a:r>
                  <a:rPr lang="en-GB" sz="1600" dirty="0"/>
                  <a:t>     50</a:t>
                </a:r>
              </a:p>
            </p:txBody>
          </p:sp>
          <p:sp>
            <p:nvSpPr>
              <p:cNvPr id="53" name="TextBox 52">
                <a:extLst>
                  <a:ext uri="{FF2B5EF4-FFF2-40B4-BE49-F238E27FC236}">
                    <a16:creationId xmlns:a16="http://schemas.microsoft.com/office/drawing/2014/main" id="{E13E1A54-E910-40A3-851D-B5B2CF1BCB61}"/>
                  </a:ext>
                </a:extLst>
              </p:cNvPr>
              <p:cNvSpPr txBox="1"/>
              <p:nvPr/>
            </p:nvSpPr>
            <p:spPr>
              <a:xfrm>
                <a:off x="7645893" y="5358451"/>
                <a:ext cx="492287" cy="237268"/>
              </a:xfrm>
              <a:prstGeom prst="rect">
                <a:avLst/>
              </a:prstGeom>
              <a:noFill/>
            </p:spPr>
            <p:txBody>
              <a:bodyPr wrap="none" rtlCol="0">
                <a:spAutoFit/>
              </a:bodyPr>
              <a:lstStyle/>
              <a:p>
                <a:pPr>
                  <a:buNone/>
                </a:pPr>
                <a:r>
                  <a:rPr lang="en-GB" sz="1600" dirty="0"/>
                  <a:t>       5</a:t>
                </a:r>
              </a:p>
            </p:txBody>
          </p:sp>
          <p:sp>
            <p:nvSpPr>
              <p:cNvPr id="54" name="TextBox 53">
                <a:extLst>
                  <a:ext uri="{FF2B5EF4-FFF2-40B4-BE49-F238E27FC236}">
                    <a16:creationId xmlns:a16="http://schemas.microsoft.com/office/drawing/2014/main" id="{CB7DEB7B-8568-4DFB-A5D0-A680A3F88A1B}"/>
                  </a:ext>
                </a:extLst>
              </p:cNvPr>
              <p:cNvSpPr txBox="1"/>
              <p:nvPr/>
            </p:nvSpPr>
            <p:spPr>
              <a:xfrm>
                <a:off x="7669041" y="5675796"/>
                <a:ext cx="572050" cy="237268"/>
              </a:xfrm>
              <a:prstGeom prst="rect">
                <a:avLst/>
              </a:prstGeom>
              <a:noFill/>
            </p:spPr>
            <p:txBody>
              <a:bodyPr wrap="none" rtlCol="0">
                <a:spAutoFit/>
              </a:bodyPr>
              <a:lstStyle/>
              <a:p>
                <a:pPr>
                  <a:buNone/>
                </a:pPr>
                <a:r>
                  <a:rPr lang="en-GB" sz="1600" dirty="0"/>
                  <a:t>      0.5</a:t>
                </a:r>
              </a:p>
            </p:txBody>
          </p:sp>
          <p:sp>
            <p:nvSpPr>
              <p:cNvPr id="55" name="TextBox 54">
                <a:extLst>
                  <a:ext uri="{FF2B5EF4-FFF2-40B4-BE49-F238E27FC236}">
                    <a16:creationId xmlns:a16="http://schemas.microsoft.com/office/drawing/2014/main" id="{745064AC-5258-47BA-908A-2E6F56227617}"/>
                  </a:ext>
                </a:extLst>
              </p:cNvPr>
              <p:cNvSpPr txBox="1"/>
              <p:nvPr/>
            </p:nvSpPr>
            <p:spPr>
              <a:xfrm>
                <a:off x="7669041" y="5993141"/>
                <a:ext cx="651814" cy="237268"/>
              </a:xfrm>
              <a:prstGeom prst="rect">
                <a:avLst/>
              </a:prstGeom>
              <a:noFill/>
            </p:spPr>
            <p:txBody>
              <a:bodyPr wrap="none" rtlCol="0">
                <a:spAutoFit/>
              </a:bodyPr>
              <a:lstStyle/>
              <a:p>
                <a:pPr>
                  <a:buNone/>
                </a:pPr>
                <a:r>
                  <a:rPr lang="en-GB" sz="1600" dirty="0"/>
                  <a:t>      0.05</a:t>
                </a:r>
              </a:p>
            </p:txBody>
          </p:sp>
        </p:grpSp>
        <p:grpSp>
          <p:nvGrpSpPr>
            <p:cNvPr id="22" name="Group 21">
              <a:extLst>
                <a:ext uri="{FF2B5EF4-FFF2-40B4-BE49-F238E27FC236}">
                  <a16:creationId xmlns:a16="http://schemas.microsoft.com/office/drawing/2014/main" id="{80C5C7EE-0630-4947-81A0-BF533620AE86}"/>
                </a:ext>
              </a:extLst>
            </p:cNvPr>
            <p:cNvGrpSpPr/>
            <p:nvPr/>
          </p:nvGrpSpPr>
          <p:grpSpPr>
            <a:xfrm>
              <a:off x="4840390" y="4404470"/>
              <a:ext cx="674962" cy="1823991"/>
              <a:chOff x="7645893" y="4406418"/>
              <a:chExt cx="674962" cy="1823991"/>
            </a:xfrm>
          </p:grpSpPr>
          <p:sp>
            <p:nvSpPr>
              <p:cNvPr id="44" name="TextBox 43">
                <a:extLst>
                  <a:ext uri="{FF2B5EF4-FFF2-40B4-BE49-F238E27FC236}">
                    <a16:creationId xmlns:a16="http://schemas.microsoft.com/office/drawing/2014/main" id="{8D30B656-AED5-4058-BE00-6526F1E37E5C}"/>
                  </a:ext>
                </a:extLst>
              </p:cNvPr>
              <p:cNvSpPr txBox="1"/>
              <p:nvPr/>
            </p:nvSpPr>
            <p:spPr>
              <a:xfrm>
                <a:off x="7645893" y="4406418"/>
                <a:ext cx="488917" cy="237268"/>
              </a:xfrm>
              <a:prstGeom prst="rect">
                <a:avLst/>
              </a:prstGeom>
              <a:noFill/>
            </p:spPr>
            <p:txBody>
              <a:bodyPr wrap="none" rtlCol="0">
                <a:spAutoFit/>
              </a:bodyPr>
              <a:lstStyle/>
              <a:p>
                <a:pPr>
                  <a:buNone/>
                </a:pPr>
                <a:r>
                  <a:rPr lang="en-GB" sz="1600" dirty="0"/>
                  <a:t>6,000</a:t>
                </a:r>
              </a:p>
            </p:txBody>
          </p:sp>
          <p:sp>
            <p:nvSpPr>
              <p:cNvPr id="45" name="TextBox 44">
                <a:extLst>
                  <a:ext uri="{FF2B5EF4-FFF2-40B4-BE49-F238E27FC236}">
                    <a16:creationId xmlns:a16="http://schemas.microsoft.com/office/drawing/2014/main" id="{AF4D9E35-2128-43B4-92EC-95EE47380EB2}"/>
                  </a:ext>
                </a:extLst>
              </p:cNvPr>
              <p:cNvSpPr txBox="1"/>
              <p:nvPr/>
            </p:nvSpPr>
            <p:spPr>
              <a:xfrm>
                <a:off x="7645893" y="4723762"/>
                <a:ext cx="449597" cy="237268"/>
              </a:xfrm>
              <a:prstGeom prst="rect">
                <a:avLst/>
              </a:prstGeom>
              <a:noFill/>
            </p:spPr>
            <p:txBody>
              <a:bodyPr wrap="none" rtlCol="0">
                <a:spAutoFit/>
              </a:bodyPr>
              <a:lstStyle/>
              <a:p>
                <a:pPr>
                  <a:buNone/>
                </a:pPr>
                <a:r>
                  <a:rPr lang="en-GB" sz="1600" dirty="0"/>
                  <a:t>  600</a:t>
                </a:r>
              </a:p>
            </p:txBody>
          </p:sp>
          <p:sp>
            <p:nvSpPr>
              <p:cNvPr id="46" name="TextBox 45">
                <a:extLst>
                  <a:ext uri="{FF2B5EF4-FFF2-40B4-BE49-F238E27FC236}">
                    <a16:creationId xmlns:a16="http://schemas.microsoft.com/office/drawing/2014/main" id="{71A6C9E8-5061-45A8-BB69-5F2B7E8B53C5}"/>
                  </a:ext>
                </a:extLst>
              </p:cNvPr>
              <p:cNvSpPr txBox="1"/>
              <p:nvPr/>
            </p:nvSpPr>
            <p:spPr>
              <a:xfrm>
                <a:off x="7645893" y="5041106"/>
                <a:ext cx="491163" cy="237268"/>
              </a:xfrm>
              <a:prstGeom prst="rect">
                <a:avLst/>
              </a:prstGeom>
              <a:noFill/>
            </p:spPr>
            <p:txBody>
              <a:bodyPr wrap="none" rtlCol="0">
                <a:spAutoFit/>
              </a:bodyPr>
              <a:lstStyle/>
              <a:p>
                <a:pPr>
                  <a:buNone/>
                </a:pPr>
                <a:r>
                  <a:rPr lang="en-GB" sz="1600" dirty="0"/>
                  <a:t>     60</a:t>
                </a:r>
              </a:p>
            </p:txBody>
          </p:sp>
          <p:sp>
            <p:nvSpPr>
              <p:cNvPr id="47" name="TextBox 46">
                <a:extLst>
                  <a:ext uri="{FF2B5EF4-FFF2-40B4-BE49-F238E27FC236}">
                    <a16:creationId xmlns:a16="http://schemas.microsoft.com/office/drawing/2014/main" id="{1195C6C9-BD5D-4FB5-A66F-FE1D1780C279}"/>
                  </a:ext>
                </a:extLst>
              </p:cNvPr>
              <p:cNvSpPr txBox="1"/>
              <p:nvPr/>
            </p:nvSpPr>
            <p:spPr>
              <a:xfrm>
                <a:off x="7645893" y="5358451"/>
                <a:ext cx="492287" cy="237268"/>
              </a:xfrm>
              <a:prstGeom prst="rect">
                <a:avLst/>
              </a:prstGeom>
              <a:noFill/>
            </p:spPr>
            <p:txBody>
              <a:bodyPr wrap="none" rtlCol="0">
                <a:spAutoFit/>
              </a:bodyPr>
              <a:lstStyle/>
              <a:p>
                <a:pPr>
                  <a:buNone/>
                </a:pPr>
                <a:r>
                  <a:rPr lang="en-GB" sz="1600" dirty="0"/>
                  <a:t>       6</a:t>
                </a:r>
              </a:p>
            </p:txBody>
          </p:sp>
          <p:sp>
            <p:nvSpPr>
              <p:cNvPr id="48" name="TextBox 47">
                <a:extLst>
                  <a:ext uri="{FF2B5EF4-FFF2-40B4-BE49-F238E27FC236}">
                    <a16:creationId xmlns:a16="http://schemas.microsoft.com/office/drawing/2014/main" id="{E6847486-227F-4806-900D-AF4F6FA92026}"/>
                  </a:ext>
                </a:extLst>
              </p:cNvPr>
              <p:cNvSpPr txBox="1"/>
              <p:nvPr/>
            </p:nvSpPr>
            <p:spPr>
              <a:xfrm>
                <a:off x="7669041" y="5675796"/>
                <a:ext cx="572050" cy="237268"/>
              </a:xfrm>
              <a:prstGeom prst="rect">
                <a:avLst/>
              </a:prstGeom>
              <a:noFill/>
            </p:spPr>
            <p:txBody>
              <a:bodyPr wrap="none" rtlCol="0">
                <a:spAutoFit/>
              </a:bodyPr>
              <a:lstStyle/>
              <a:p>
                <a:pPr>
                  <a:buNone/>
                </a:pPr>
                <a:r>
                  <a:rPr lang="en-GB" sz="1600" dirty="0"/>
                  <a:t>      0.6</a:t>
                </a:r>
              </a:p>
            </p:txBody>
          </p:sp>
          <p:sp>
            <p:nvSpPr>
              <p:cNvPr id="49" name="TextBox 48">
                <a:extLst>
                  <a:ext uri="{FF2B5EF4-FFF2-40B4-BE49-F238E27FC236}">
                    <a16:creationId xmlns:a16="http://schemas.microsoft.com/office/drawing/2014/main" id="{427DD800-C432-49A6-8098-D02BE86DBC4D}"/>
                  </a:ext>
                </a:extLst>
              </p:cNvPr>
              <p:cNvSpPr txBox="1"/>
              <p:nvPr/>
            </p:nvSpPr>
            <p:spPr>
              <a:xfrm>
                <a:off x="7669041" y="5993141"/>
                <a:ext cx="651814" cy="237268"/>
              </a:xfrm>
              <a:prstGeom prst="rect">
                <a:avLst/>
              </a:prstGeom>
              <a:noFill/>
            </p:spPr>
            <p:txBody>
              <a:bodyPr wrap="none" rtlCol="0">
                <a:spAutoFit/>
              </a:bodyPr>
              <a:lstStyle/>
              <a:p>
                <a:pPr>
                  <a:buNone/>
                </a:pPr>
                <a:r>
                  <a:rPr lang="en-GB" sz="1600" dirty="0"/>
                  <a:t>      0.06</a:t>
                </a:r>
              </a:p>
            </p:txBody>
          </p:sp>
        </p:grpSp>
        <p:grpSp>
          <p:nvGrpSpPr>
            <p:cNvPr id="23" name="Group 22">
              <a:extLst>
                <a:ext uri="{FF2B5EF4-FFF2-40B4-BE49-F238E27FC236}">
                  <a16:creationId xmlns:a16="http://schemas.microsoft.com/office/drawing/2014/main" id="{18361D76-9A0D-42BA-855E-18557D30E21A}"/>
                </a:ext>
              </a:extLst>
            </p:cNvPr>
            <p:cNvGrpSpPr/>
            <p:nvPr/>
          </p:nvGrpSpPr>
          <p:grpSpPr>
            <a:xfrm>
              <a:off x="5457785" y="4404470"/>
              <a:ext cx="674962" cy="1823991"/>
              <a:chOff x="7645893" y="4406418"/>
              <a:chExt cx="674962" cy="1823991"/>
            </a:xfrm>
          </p:grpSpPr>
          <p:sp>
            <p:nvSpPr>
              <p:cNvPr id="38" name="TextBox 37">
                <a:extLst>
                  <a:ext uri="{FF2B5EF4-FFF2-40B4-BE49-F238E27FC236}">
                    <a16:creationId xmlns:a16="http://schemas.microsoft.com/office/drawing/2014/main" id="{7E04E88C-BAEC-4FA4-83B4-A1F27490A921}"/>
                  </a:ext>
                </a:extLst>
              </p:cNvPr>
              <p:cNvSpPr txBox="1"/>
              <p:nvPr/>
            </p:nvSpPr>
            <p:spPr>
              <a:xfrm>
                <a:off x="7645893" y="4406418"/>
                <a:ext cx="488917" cy="237268"/>
              </a:xfrm>
              <a:prstGeom prst="rect">
                <a:avLst/>
              </a:prstGeom>
              <a:noFill/>
            </p:spPr>
            <p:txBody>
              <a:bodyPr wrap="none" rtlCol="0">
                <a:spAutoFit/>
              </a:bodyPr>
              <a:lstStyle/>
              <a:p>
                <a:pPr>
                  <a:buNone/>
                </a:pPr>
                <a:r>
                  <a:rPr lang="en-GB" sz="1600" dirty="0"/>
                  <a:t>7,000</a:t>
                </a:r>
              </a:p>
            </p:txBody>
          </p:sp>
          <p:sp>
            <p:nvSpPr>
              <p:cNvPr id="39" name="TextBox 38">
                <a:extLst>
                  <a:ext uri="{FF2B5EF4-FFF2-40B4-BE49-F238E27FC236}">
                    <a16:creationId xmlns:a16="http://schemas.microsoft.com/office/drawing/2014/main" id="{486CA809-5F34-4E50-9E64-7F07AAE9431C}"/>
                  </a:ext>
                </a:extLst>
              </p:cNvPr>
              <p:cNvSpPr txBox="1"/>
              <p:nvPr/>
            </p:nvSpPr>
            <p:spPr>
              <a:xfrm>
                <a:off x="7645893" y="4723762"/>
                <a:ext cx="490040" cy="237268"/>
              </a:xfrm>
              <a:prstGeom prst="rect">
                <a:avLst/>
              </a:prstGeom>
              <a:noFill/>
            </p:spPr>
            <p:txBody>
              <a:bodyPr wrap="none" rtlCol="0">
                <a:spAutoFit/>
              </a:bodyPr>
              <a:lstStyle/>
              <a:p>
                <a:pPr>
                  <a:buNone/>
                </a:pPr>
                <a:r>
                  <a:rPr lang="en-GB" sz="1600" dirty="0"/>
                  <a:t>   700</a:t>
                </a:r>
              </a:p>
            </p:txBody>
          </p:sp>
          <p:sp>
            <p:nvSpPr>
              <p:cNvPr id="40" name="TextBox 39">
                <a:extLst>
                  <a:ext uri="{FF2B5EF4-FFF2-40B4-BE49-F238E27FC236}">
                    <a16:creationId xmlns:a16="http://schemas.microsoft.com/office/drawing/2014/main" id="{477B18F2-4C52-48A6-A09E-6B651CFF702F}"/>
                  </a:ext>
                </a:extLst>
              </p:cNvPr>
              <p:cNvSpPr txBox="1"/>
              <p:nvPr/>
            </p:nvSpPr>
            <p:spPr>
              <a:xfrm>
                <a:off x="7645893" y="5041106"/>
                <a:ext cx="491163" cy="237268"/>
              </a:xfrm>
              <a:prstGeom prst="rect">
                <a:avLst/>
              </a:prstGeom>
              <a:noFill/>
            </p:spPr>
            <p:txBody>
              <a:bodyPr wrap="none" rtlCol="0">
                <a:spAutoFit/>
              </a:bodyPr>
              <a:lstStyle/>
              <a:p>
                <a:pPr>
                  <a:buNone/>
                </a:pPr>
                <a:r>
                  <a:rPr lang="en-GB" sz="1600" dirty="0"/>
                  <a:t>     70</a:t>
                </a:r>
              </a:p>
            </p:txBody>
          </p:sp>
          <p:sp>
            <p:nvSpPr>
              <p:cNvPr id="41" name="TextBox 40">
                <a:extLst>
                  <a:ext uri="{FF2B5EF4-FFF2-40B4-BE49-F238E27FC236}">
                    <a16:creationId xmlns:a16="http://schemas.microsoft.com/office/drawing/2014/main" id="{12FBDC41-15ED-4FDF-9B1C-82C7E68D4929}"/>
                  </a:ext>
                </a:extLst>
              </p:cNvPr>
              <p:cNvSpPr txBox="1"/>
              <p:nvPr/>
            </p:nvSpPr>
            <p:spPr>
              <a:xfrm>
                <a:off x="7645893" y="5358451"/>
                <a:ext cx="492287" cy="237268"/>
              </a:xfrm>
              <a:prstGeom prst="rect">
                <a:avLst/>
              </a:prstGeom>
              <a:noFill/>
            </p:spPr>
            <p:txBody>
              <a:bodyPr wrap="none" rtlCol="0">
                <a:spAutoFit/>
              </a:bodyPr>
              <a:lstStyle/>
              <a:p>
                <a:pPr>
                  <a:buNone/>
                </a:pPr>
                <a:r>
                  <a:rPr lang="en-GB" sz="1600" dirty="0"/>
                  <a:t>       7</a:t>
                </a:r>
              </a:p>
            </p:txBody>
          </p:sp>
          <p:sp>
            <p:nvSpPr>
              <p:cNvPr id="42" name="TextBox 41">
                <a:extLst>
                  <a:ext uri="{FF2B5EF4-FFF2-40B4-BE49-F238E27FC236}">
                    <a16:creationId xmlns:a16="http://schemas.microsoft.com/office/drawing/2014/main" id="{E0DC5294-BD11-491F-BBF3-2D65C6242637}"/>
                  </a:ext>
                </a:extLst>
              </p:cNvPr>
              <p:cNvSpPr txBox="1"/>
              <p:nvPr/>
            </p:nvSpPr>
            <p:spPr>
              <a:xfrm>
                <a:off x="7669041" y="5675796"/>
                <a:ext cx="572050" cy="237268"/>
              </a:xfrm>
              <a:prstGeom prst="rect">
                <a:avLst/>
              </a:prstGeom>
              <a:noFill/>
            </p:spPr>
            <p:txBody>
              <a:bodyPr wrap="none" rtlCol="0">
                <a:spAutoFit/>
              </a:bodyPr>
              <a:lstStyle/>
              <a:p>
                <a:pPr>
                  <a:buNone/>
                </a:pPr>
                <a:r>
                  <a:rPr lang="en-GB" sz="1600" dirty="0"/>
                  <a:t>      0.7</a:t>
                </a:r>
              </a:p>
            </p:txBody>
          </p:sp>
          <p:sp>
            <p:nvSpPr>
              <p:cNvPr id="43" name="TextBox 42">
                <a:extLst>
                  <a:ext uri="{FF2B5EF4-FFF2-40B4-BE49-F238E27FC236}">
                    <a16:creationId xmlns:a16="http://schemas.microsoft.com/office/drawing/2014/main" id="{1B7FE171-29AB-4E4F-B8EE-525E4D190646}"/>
                  </a:ext>
                </a:extLst>
              </p:cNvPr>
              <p:cNvSpPr txBox="1"/>
              <p:nvPr/>
            </p:nvSpPr>
            <p:spPr>
              <a:xfrm>
                <a:off x="7669041" y="5993141"/>
                <a:ext cx="651814" cy="237268"/>
              </a:xfrm>
              <a:prstGeom prst="rect">
                <a:avLst/>
              </a:prstGeom>
              <a:noFill/>
            </p:spPr>
            <p:txBody>
              <a:bodyPr wrap="none" rtlCol="0">
                <a:spAutoFit/>
              </a:bodyPr>
              <a:lstStyle/>
              <a:p>
                <a:pPr>
                  <a:buNone/>
                </a:pPr>
                <a:r>
                  <a:rPr lang="en-GB" sz="1600" dirty="0"/>
                  <a:t>      0.07</a:t>
                </a:r>
              </a:p>
            </p:txBody>
          </p:sp>
        </p:grpSp>
        <p:grpSp>
          <p:nvGrpSpPr>
            <p:cNvPr id="24" name="Group 23">
              <a:extLst>
                <a:ext uri="{FF2B5EF4-FFF2-40B4-BE49-F238E27FC236}">
                  <a16:creationId xmlns:a16="http://schemas.microsoft.com/office/drawing/2014/main" id="{FA327C13-6065-40C7-8409-47E26A454C7E}"/>
                </a:ext>
              </a:extLst>
            </p:cNvPr>
            <p:cNvGrpSpPr/>
            <p:nvPr/>
          </p:nvGrpSpPr>
          <p:grpSpPr>
            <a:xfrm>
              <a:off x="6075180" y="4406418"/>
              <a:ext cx="674962" cy="1823991"/>
              <a:chOff x="7645893" y="4406418"/>
              <a:chExt cx="674962" cy="1823991"/>
            </a:xfrm>
          </p:grpSpPr>
          <p:sp>
            <p:nvSpPr>
              <p:cNvPr id="32" name="TextBox 31">
                <a:extLst>
                  <a:ext uri="{FF2B5EF4-FFF2-40B4-BE49-F238E27FC236}">
                    <a16:creationId xmlns:a16="http://schemas.microsoft.com/office/drawing/2014/main" id="{FF78D172-7675-44E7-861D-CC5B2DD219BF}"/>
                  </a:ext>
                </a:extLst>
              </p:cNvPr>
              <p:cNvSpPr txBox="1"/>
              <p:nvPr/>
            </p:nvSpPr>
            <p:spPr>
              <a:xfrm>
                <a:off x="7645893" y="4406418"/>
                <a:ext cx="488917" cy="237268"/>
              </a:xfrm>
              <a:prstGeom prst="rect">
                <a:avLst/>
              </a:prstGeom>
              <a:noFill/>
            </p:spPr>
            <p:txBody>
              <a:bodyPr wrap="none" rtlCol="0">
                <a:spAutoFit/>
              </a:bodyPr>
              <a:lstStyle/>
              <a:p>
                <a:pPr>
                  <a:buNone/>
                </a:pPr>
                <a:r>
                  <a:rPr lang="en-GB" sz="1600" dirty="0"/>
                  <a:t>8,000</a:t>
                </a:r>
              </a:p>
            </p:txBody>
          </p:sp>
          <p:sp>
            <p:nvSpPr>
              <p:cNvPr id="33" name="TextBox 32">
                <a:extLst>
                  <a:ext uri="{FF2B5EF4-FFF2-40B4-BE49-F238E27FC236}">
                    <a16:creationId xmlns:a16="http://schemas.microsoft.com/office/drawing/2014/main" id="{0CF87A76-041A-4797-8C7A-46321735DA65}"/>
                  </a:ext>
                </a:extLst>
              </p:cNvPr>
              <p:cNvSpPr txBox="1"/>
              <p:nvPr/>
            </p:nvSpPr>
            <p:spPr>
              <a:xfrm>
                <a:off x="7645893" y="4723762"/>
                <a:ext cx="490040" cy="237268"/>
              </a:xfrm>
              <a:prstGeom prst="rect">
                <a:avLst/>
              </a:prstGeom>
              <a:noFill/>
            </p:spPr>
            <p:txBody>
              <a:bodyPr wrap="none" rtlCol="0">
                <a:spAutoFit/>
              </a:bodyPr>
              <a:lstStyle/>
              <a:p>
                <a:pPr>
                  <a:buNone/>
                </a:pPr>
                <a:r>
                  <a:rPr lang="en-GB" sz="1600" dirty="0"/>
                  <a:t>   800</a:t>
                </a:r>
              </a:p>
            </p:txBody>
          </p:sp>
          <p:sp>
            <p:nvSpPr>
              <p:cNvPr id="34" name="TextBox 33">
                <a:extLst>
                  <a:ext uri="{FF2B5EF4-FFF2-40B4-BE49-F238E27FC236}">
                    <a16:creationId xmlns:a16="http://schemas.microsoft.com/office/drawing/2014/main" id="{C33F9710-5C89-4DDF-8779-0B2EBDCCFA9D}"/>
                  </a:ext>
                </a:extLst>
              </p:cNvPr>
              <p:cNvSpPr txBox="1"/>
              <p:nvPr/>
            </p:nvSpPr>
            <p:spPr>
              <a:xfrm>
                <a:off x="7645893" y="5041106"/>
                <a:ext cx="491163" cy="237268"/>
              </a:xfrm>
              <a:prstGeom prst="rect">
                <a:avLst/>
              </a:prstGeom>
              <a:noFill/>
            </p:spPr>
            <p:txBody>
              <a:bodyPr wrap="none" rtlCol="0">
                <a:spAutoFit/>
              </a:bodyPr>
              <a:lstStyle/>
              <a:p>
                <a:pPr>
                  <a:buNone/>
                </a:pPr>
                <a:r>
                  <a:rPr lang="en-GB" sz="1600" dirty="0"/>
                  <a:t>     80</a:t>
                </a:r>
              </a:p>
            </p:txBody>
          </p:sp>
          <p:sp>
            <p:nvSpPr>
              <p:cNvPr id="35" name="TextBox 34">
                <a:extLst>
                  <a:ext uri="{FF2B5EF4-FFF2-40B4-BE49-F238E27FC236}">
                    <a16:creationId xmlns:a16="http://schemas.microsoft.com/office/drawing/2014/main" id="{4E31EAD1-767D-4F43-8227-0F65908AC22A}"/>
                  </a:ext>
                </a:extLst>
              </p:cNvPr>
              <p:cNvSpPr txBox="1"/>
              <p:nvPr/>
            </p:nvSpPr>
            <p:spPr>
              <a:xfrm>
                <a:off x="7645893" y="5358451"/>
                <a:ext cx="492287" cy="237268"/>
              </a:xfrm>
              <a:prstGeom prst="rect">
                <a:avLst/>
              </a:prstGeom>
              <a:noFill/>
            </p:spPr>
            <p:txBody>
              <a:bodyPr wrap="none" rtlCol="0">
                <a:spAutoFit/>
              </a:bodyPr>
              <a:lstStyle/>
              <a:p>
                <a:pPr>
                  <a:buNone/>
                </a:pPr>
                <a:r>
                  <a:rPr lang="en-GB" sz="1600" dirty="0"/>
                  <a:t>       8</a:t>
                </a:r>
              </a:p>
            </p:txBody>
          </p:sp>
          <p:sp>
            <p:nvSpPr>
              <p:cNvPr id="36" name="TextBox 35">
                <a:extLst>
                  <a:ext uri="{FF2B5EF4-FFF2-40B4-BE49-F238E27FC236}">
                    <a16:creationId xmlns:a16="http://schemas.microsoft.com/office/drawing/2014/main" id="{69E0397A-E80E-4321-B180-D245069C2FFC}"/>
                  </a:ext>
                </a:extLst>
              </p:cNvPr>
              <p:cNvSpPr txBox="1"/>
              <p:nvPr/>
            </p:nvSpPr>
            <p:spPr>
              <a:xfrm>
                <a:off x="7669041" y="5675796"/>
                <a:ext cx="572050" cy="237268"/>
              </a:xfrm>
              <a:prstGeom prst="rect">
                <a:avLst/>
              </a:prstGeom>
              <a:noFill/>
            </p:spPr>
            <p:txBody>
              <a:bodyPr wrap="none" rtlCol="0">
                <a:spAutoFit/>
              </a:bodyPr>
              <a:lstStyle/>
              <a:p>
                <a:pPr>
                  <a:buNone/>
                </a:pPr>
                <a:r>
                  <a:rPr lang="en-GB" sz="1600" dirty="0"/>
                  <a:t>      0.8</a:t>
                </a:r>
              </a:p>
            </p:txBody>
          </p:sp>
          <p:sp>
            <p:nvSpPr>
              <p:cNvPr id="37" name="TextBox 36">
                <a:extLst>
                  <a:ext uri="{FF2B5EF4-FFF2-40B4-BE49-F238E27FC236}">
                    <a16:creationId xmlns:a16="http://schemas.microsoft.com/office/drawing/2014/main" id="{6AA2A232-FD9B-4443-9480-E2FBCD9C156C}"/>
                  </a:ext>
                </a:extLst>
              </p:cNvPr>
              <p:cNvSpPr txBox="1"/>
              <p:nvPr/>
            </p:nvSpPr>
            <p:spPr>
              <a:xfrm>
                <a:off x="7669041" y="5993141"/>
                <a:ext cx="651814" cy="237268"/>
              </a:xfrm>
              <a:prstGeom prst="rect">
                <a:avLst/>
              </a:prstGeom>
              <a:noFill/>
            </p:spPr>
            <p:txBody>
              <a:bodyPr wrap="none" rtlCol="0">
                <a:spAutoFit/>
              </a:bodyPr>
              <a:lstStyle/>
              <a:p>
                <a:pPr>
                  <a:buNone/>
                </a:pPr>
                <a:r>
                  <a:rPr lang="en-GB" sz="1600" dirty="0"/>
                  <a:t>      0.08</a:t>
                </a:r>
              </a:p>
            </p:txBody>
          </p:sp>
        </p:grpSp>
        <p:grpSp>
          <p:nvGrpSpPr>
            <p:cNvPr id="25" name="Group 24">
              <a:extLst>
                <a:ext uri="{FF2B5EF4-FFF2-40B4-BE49-F238E27FC236}">
                  <a16:creationId xmlns:a16="http://schemas.microsoft.com/office/drawing/2014/main" id="{C9A68B84-A833-4A06-808B-DE78DD847727}"/>
                </a:ext>
              </a:extLst>
            </p:cNvPr>
            <p:cNvGrpSpPr/>
            <p:nvPr/>
          </p:nvGrpSpPr>
          <p:grpSpPr>
            <a:xfrm>
              <a:off x="6692576" y="4404470"/>
              <a:ext cx="674962" cy="1823990"/>
              <a:chOff x="7645893" y="4406418"/>
              <a:chExt cx="674962" cy="1823990"/>
            </a:xfrm>
          </p:grpSpPr>
          <p:sp>
            <p:nvSpPr>
              <p:cNvPr id="26" name="TextBox 25">
                <a:extLst>
                  <a:ext uri="{FF2B5EF4-FFF2-40B4-BE49-F238E27FC236}">
                    <a16:creationId xmlns:a16="http://schemas.microsoft.com/office/drawing/2014/main" id="{C1A323AF-595B-4D9D-8C25-D244B3336E40}"/>
                  </a:ext>
                </a:extLst>
              </p:cNvPr>
              <p:cNvSpPr txBox="1"/>
              <p:nvPr/>
            </p:nvSpPr>
            <p:spPr>
              <a:xfrm>
                <a:off x="7645893" y="4406418"/>
                <a:ext cx="488917" cy="237268"/>
              </a:xfrm>
              <a:prstGeom prst="rect">
                <a:avLst/>
              </a:prstGeom>
              <a:noFill/>
            </p:spPr>
            <p:txBody>
              <a:bodyPr wrap="none" rtlCol="0">
                <a:spAutoFit/>
              </a:bodyPr>
              <a:lstStyle/>
              <a:p>
                <a:pPr>
                  <a:buNone/>
                </a:pPr>
                <a:r>
                  <a:rPr lang="en-GB" sz="1600" dirty="0"/>
                  <a:t>9,000</a:t>
                </a:r>
              </a:p>
            </p:txBody>
          </p:sp>
          <p:sp>
            <p:nvSpPr>
              <p:cNvPr id="27" name="TextBox 26">
                <a:extLst>
                  <a:ext uri="{FF2B5EF4-FFF2-40B4-BE49-F238E27FC236}">
                    <a16:creationId xmlns:a16="http://schemas.microsoft.com/office/drawing/2014/main" id="{37A721D6-376F-47F1-BF24-498349CB47F6}"/>
                  </a:ext>
                </a:extLst>
              </p:cNvPr>
              <p:cNvSpPr txBox="1"/>
              <p:nvPr/>
            </p:nvSpPr>
            <p:spPr>
              <a:xfrm>
                <a:off x="7645893" y="4723762"/>
                <a:ext cx="490040" cy="237268"/>
              </a:xfrm>
              <a:prstGeom prst="rect">
                <a:avLst/>
              </a:prstGeom>
              <a:noFill/>
            </p:spPr>
            <p:txBody>
              <a:bodyPr wrap="none" rtlCol="0">
                <a:spAutoFit/>
              </a:bodyPr>
              <a:lstStyle/>
              <a:p>
                <a:pPr>
                  <a:buNone/>
                </a:pPr>
                <a:r>
                  <a:rPr lang="en-GB" sz="1600" dirty="0"/>
                  <a:t>   900</a:t>
                </a:r>
              </a:p>
            </p:txBody>
          </p:sp>
          <p:sp>
            <p:nvSpPr>
              <p:cNvPr id="28" name="TextBox 27">
                <a:extLst>
                  <a:ext uri="{FF2B5EF4-FFF2-40B4-BE49-F238E27FC236}">
                    <a16:creationId xmlns:a16="http://schemas.microsoft.com/office/drawing/2014/main" id="{25ED6531-CC0A-4470-81E1-9FF1F27F1B28}"/>
                  </a:ext>
                </a:extLst>
              </p:cNvPr>
              <p:cNvSpPr txBox="1"/>
              <p:nvPr/>
            </p:nvSpPr>
            <p:spPr>
              <a:xfrm>
                <a:off x="7645893" y="5041106"/>
                <a:ext cx="491163" cy="237268"/>
              </a:xfrm>
              <a:prstGeom prst="rect">
                <a:avLst/>
              </a:prstGeom>
              <a:noFill/>
            </p:spPr>
            <p:txBody>
              <a:bodyPr wrap="none" rtlCol="0">
                <a:spAutoFit/>
              </a:bodyPr>
              <a:lstStyle/>
              <a:p>
                <a:pPr>
                  <a:buNone/>
                </a:pPr>
                <a:r>
                  <a:rPr lang="en-GB" sz="1600" dirty="0"/>
                  <a:t>     90</a:t>
                </a:r>
              </a:p>
            </p:txBody>
          </p:sp>
          <p:sp>
            <p:nvSpPr>
              <p:cNvPr id="29" name="TextBox 28">
                <a:extLst>
                  <a:ext uri="{FF2B5EF4-FFF2-40B4-BE49-F238E27FC236}">
                    <a16:creationId xmlns:a16="http://schemas.microsoft.com/office/drawing/2014/main" id="{1918919A-C7F0-432C-8347-827AF6709D65}"/>
                  </a:ext>
                </a:extLst>
              </p:cNvPr>
              <p:cNvSpPr txBox="1"/>
              <p:nvPr/>
            </p:nvSpPr>
            <p:spPr>
              <a:xfrm>
                <a:off x="7645893" y="5358451"/>
                <a:ext cx="492287" cy="237268"/>
              </a:xfrm>
              <a:prstGeom prst="rect">
                <a:avLst/>
              </a:prstGeom>
              <a:noFill/>
            </p:spPr>
            <p:txBody>
              <a:bodyPr wrap="none" rtlCol="0">
                <a:spAutoFit/>
              </a:bodyPr>
              <a:lstStyle/>
              <a:p>
                <a:pPr>
                  <a:buNone/>
                </a:pPr>
                <a:r>
                  <a:rPr lang="en-GB" sz="1600" dirty="0"/>
                  <a:t>       9</a:t>
                </a:r>
              </a:p>
            </p:txBody>
          </p:sp>
          <p:sp>
            <p:nvSpPr>
              <p:cNvPr id="30" name="TextBox 29">
                <a:extLst>
                  <a:ext uri="{FF2B5EF4-FFF2-40B4-BE49-F238E27FC236}">
                    <a16:creationId xmlns:a16="http://schemas.microsoft.com/office/drawing/2014/main" id="{C1DC5A87-09C4-424F-A59D-CCF70EA11EC8}"/>
                  </a:ext>
                </a:extLst>
              </p:cNvPr>
              <p:cNvSpPr txBox="1"/>
              <p:nvPr/>
            </p:nvSpPr>
            <p:spPr>
              <a:xfrm>
                <a:off x="7669041" y="5675795"/>
                <a:ext cx="572050" cy="237268"/>
              </a:xfrm>
              <a:prstGeom prst="rect">
                <a:avLst/>
              </a:prstGeom>
              <a:noFill/>
            </p:spPr>
            <p:txBody>
              <a:bodyPr wrap="none" rtlCol="0">
                <a:spAutoFit/>
              </a:bodyPr>
              <a:lstStyle/>
              <a:p>
                <a:pPr>
                  <a:buNone/>
                </a:pPr>
                <a:r>
                  <a:rPr lang="en-GB" sz="1600" dirty="0"/>
                  <a:t>      0.9</a:t>
                </a:r>
              </a:p>
            </p:txBody>
          </p:sp>
          <p:sp>
            <p:nvSpPr>
              <p:cNvPr id="31" name="TextBox 30">
                <a:extLst>
                  <a:ext uri="{FF2B5EF4-FFF2-40B4-BE49-F238E27FC236}">
                    <a16:creationId xmlns:a16="http://schemas.microsoft.com/office/drawing/2014/main" id="{4609CE64-DCFD-4484-AB71-88585FCA8E50}"/>
                  </a:ext>
                </a:extLst>
              </p:cNvPr>
              <p:cNvSpPr txBox="1"/>
              <p:nvPr/>
            </p:nvSpPr>
            <p:spPr>
              <a:xfrm>
                <a:off x="7669041" y="5993140"/>
                <a:ext cx="651814" cy="237268"/>
              </a:xfrm>
              <a:prstGeom prst="rect">
                <a:avLst/>
              </a:prstGeom>
              <a:noFill/>
            </p:spPr>
            <p:txBody>
              <a:bodyPr wrap="none" rtlCol="0">
                <a:spAutoFit/>
              </a:bodyPr>
              <a:lstStyle/>
              <a:p>
                <a:pPr>
                  <a:buNone/>
                </a:pPr>
                <a:r>
                  <a:rPr lang="en-GB" sz="1600" dirty="0"/>
                  <a:t>      0.09</a:t>
                </a:r>
              </a:p>
            </p:txBody>
          </p:sp>
        </p:grpSp>
      </p:grpSp>
      <p:sp>
        <p:nvSpPr>
          <p:cNvPr id="6" name="Oval 5">
            <a:extLst>
              <a:ext uri="{FF2B5EF4-FFF2-40B4-BE49-F238E27FC236}">
                <a16:creationId xmlns:a16="http://schemas.microsoft.com/office/drawing/2014/main" id="{B7977738-168F-4CEE-95DA-5D965A279594}"/>
              </a:ext>
            </a:extLst>
          </p:cNvPr>
          <p:cNvSpPr/>
          <p:nvPr/>
        </p:nvSpPr>
        <p:spPr bwMode="auto">
          <a:xfrm>
            <a:off x="4883413" y="3156279"/>
            <a:ext cx="759940" cy="496566"/>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40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145" name="Oval 144">
            <a:extLst>
              <a:ext uri="{FF2B5EF4-FFF2-40B4-BE49-F238E27FC236}">
                <a16:creationId xmlns:a16="http://schemas.microsoft.com/office/drawing/2014/main" id="{9EB1BFA1-7A9B-484F-98C8-DE490EA240FC}"/>
              </a:ext>
            </a:extLst>
          </p:cNvPr>
          <p:cNvSpPr/>
          <p:nvPr/>
        </p:nvSpPr>
        <p:spPr bwMode="auto">
          <a:xfrm>
            <a:off x="7548533" y="3606142"/>
            <a:ext cx="759940" cy="496566"/>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40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2" name="TextBox 19">
            <a:extLst>
              <a:ext uri="{FF2B5EF4-FFF2-40B4-BE49-F238E27FC236}">
                <a16:creationId xmlns:a16="http://schemas.microsoft.com/office/drawing/2014/main" id="{B84768A5-CA40-480D-A140-234A337E27D2}"/>
              </a:ext>
            </a:extLst>
          </p:cNvPr>
          <p:cNvSpPr txBox="1"/>
          <p:nvPr/>
        </p:nvSpPr>
        <p:spPr>
          <a:xfrm>
            <a:off x="6440381" y="4809460"/>
            <a:ext cx="3901056"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There are 47 hundredths in 0.47.</a:t>
            </a:r>
          </a:p>
        </p:txBody>
      </p:sp>
    </p:spTree>
    <p:extLst>
      <p:ext uri="{BB962C8B-B14F-4D97-AF65-F5344CB8AC3E}">
        <p14:creationId xmlns:p14="http://schemas.microsoft.com/office/powerpoint/2010/main" val="1965208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4E143C-5055-4EF6-B3AC-FC57BC292F58}"/>
              </a:ext>
            </a:extLst>
          </p:cNvPr>
          <p:cNvSpPr>
            <a:spLocks noGrp="1"/>
          </p:cNvSpPr>
          <p:nvPr>
            <p:ph type="title"/>
          </p:nvPr>
        </p:nvSpPr>
        <p:spPr/>
        <p:txBody>
          <a:bodyPr/>
          <a:lstStyle/>
          <a:p>
            <a:pPr>
              <a:buClrTx/>
              <a:buFontTx/>
              <a:buNone/>
            </a:pPr>
            <a:r>
              <a:rPr lang="en-US" altLang="en-US" dirty="0"/>
              <a:t>5NPV-2 Place value in decimal fractions</a:t>
            </a:r>
            <a:endParaRPr lang="en-GB" dirty="0"/>
          </a:p>
        </p:txBody>
      </p:sp>
      <p:sp>
        <p:nvSpPr>
          <p:cNvPr id="10" name="TextBox 9">
            <a:extLst>
              <a:ext uri="{FF2B5EF4-FFF2-40B4-BE49-F238E27FC236}">
                <a16:creationId xmlns:a16="http://schemas.microsoft.com/office/drawing/2014/main" id="{0E51CF3F-2146-4890-89DC-1FF236C9BE7B}"/>
              </a:ext>
            </a:extLst>
          </p:cNvPr>
          <p:cNvSpPr txBox="1"/>
          <p:nvPr/>
        </p:nvSpPr>
        <p:spPr bwMode="auto">
          <a:xfrm>
            <a:off x="5491294" y="1047729"/>
            <a:ext cx="12089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3200" b="1" dirty="0">
                <a:latin typeface="+mj-lt"/>
                <a:ea typeface="Myriad Pro Semibold" charset="0"/>
                <a:cs typeface="Myriad Pro Semibold" charset="0"/>
              </a:rPr>
              <a:t>53.42</a:t>
            </a:r>
          </a:p>
        </p:txBody>
      </p:sp>
      <p:sp>
        <p:nvSpPr>
          <p:cNvPr id="2" name="Content Placeholder 2">
            <a:extLst>
              <a:ext uri="{FF2B5EF4-FFF2-40B4-BE49-F238E27FC236}">
                <a16:creationId xmlns:a16="http://schemas.microsoft.com/office/drawing/2014/main" id="{E241F9F8-2042-4B55-A5ED-F8257CAAFBD7}"/>
              </a:ext>
            </a:extLst>
          </p:cNvPr>
          <p:cNvSpPr txBox="1">
            <a:spLocks/>
          </p:cNvSpPr>
          <p:nvPr/>
        </p:nvSpPr>
        <p:spPr>
          <a:xfrm>
            <a:off x="640920" y="4982230"/>
            <a:ext cx="9683487" cy="95416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Click to reveal a number and represent the total value as an addition equation.</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Repeat for other numbers with two decimal places, including those containing a zero.</a:t>
            </a:r>
          </a:p>
          <a:p>
            <a:pPr>
              <a:lnSpc>
                <a:spcPct val="120000"/>
              </a:lnSpc>
              <a:spcBef>
                <a:spcPts val="600"/>
              </a:spcBef>
              <a:spcAft>
                <a:spcPts val="600"/>
              </a:spcAft>
              <a:buClr>
                <a:srgbClr val="585858"/>
              </a:buClr>
              <a:buFont typeface="Arial" panose="020B0604020202020204" pitchFamily="34" charset="0"/>
              <a:buChar char="•"/>
            </a:pPr>
            <a:endParaRPr lang="en-GB" sz="2000" kern="0" dirty="0">
              <a:solidFill>
                <a:schemeClr val="tx1"/>
              </a:solidFill>
            </a:endParaRPr>
          </a:p>
        </p:txBody>
      </p:sp>
      <p:sp>
        <p:nvSpPr>
          <p:cNvPr id="83" name="TextBox 82">
            <a:extLst>
              <a:ext uri="{FF2B5EF4-FFF2-40B4-BE49-F238E27FC236}">
                <a16:creationId xmlns:a16="http://schemas.microsoft.com/office/drawing/2014/main" id="{B22BEE9E-8574-41EF-87F0-D8A0A2690E37}"/>
              </a:ext>
            </a:extLst>
          </p:cNvPr>
          <p:cNvSpPr txBox="1"/>
          <p:nvPr/>
        </p:nvSpPr>
        <p:spPr bwMode="auto">
          <a:xfrm>
            <a:off x="3202986" y="4597688"/>
            <a:ext cx="683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j-lt"/>
                <a:ea typeface="Myriad Pro Semibold" charset="0"/>
                <a:cs typeface="Myriad Pro Semibold" charset="0"/>
              </a:rPr>
              <a:t>0.02</a:t>
            </a:r>
          </a:p>
        </p:txBody>
      </p:sp>
      <p:sp>
        <p:nvSpPr>
          <p:cNvPr id="84" name="TextBox 83">
            <a:extLst>
              <a:ext uri="{FF2B5EF4-FFF2-40B4-BE49-F238E27FC236}">
                <a16:creationId xmlns:a16="http://schemas.microsoft.com/office/drawing/2014/main" id="{54723296-19BF-489E-A219-8AC914C47CAA}"/>
              </a:ext>
            </a:extLst>
          </p:cNvPr>
          <p:cNvSpPr txBox="1"/>
          <p:nvPr/>
        </p:nvSpPr>
        <p:spPr bwMode="auto">
          <a:xfrm>
            <a:off x="4692666" y="4597687"/>
            <a:ext cx="5405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j-lt"/>
                <a:ea typeface="Myriad Pro Semibold" charset="0"/>
                <a:cs typeface="Myriad Pro Semibold" charset="0"/>
              </a:rPr>
              <a:t>0.4</a:t>
            </a:r>
          </a:p>
        </p:txBody>
      </p:sp>
      <p:sp>
        <p:nvSpPr>
          <p:cNvPr id="85" name="TextBox 84">
            <a:extLst>
              <a:ext uri="{FF2B5EF4-FFF2-40B4-BE49-F238E27FC236}">
                <a16:creationId xmlns:a16="http://schemas.microsoft.com/office/drawing/2014/main" id="{F58447A7-C41C-43AC-8006-6A381569E997}"/>
              </a:ext>
            </a:extLst>
          </p:cNvPr>
          <p:cNvSpPr txBox="1"/>
          <p:nvPr/>
        </p:nvSpPr>
        <p:spPr bwMode="auto">
          <a:xfrm>
            <a:off x="6186568" y="4597686"/>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j-lt"/>
                <a:ea typeface="Myriad Pro Semibold" charset="0"/>
                <a:cs typeface="Myriad Pro Semibold" charset="0"/>
              </a:rPr>
              <a:t>3</a:t>
            </a:r>
          </a:p>
        </p:txBody>
      </p:sp>
      <p:sp>
        <p:nvSpPr>
          <p:cNvPr id="86" name="TextBox 85">
            <a:extLst>
              <a:ext uri="{FF2B5EF4-FFF2-40B4-BE49-F238E27FC236}">
                <a16:creationId xmlns:a16="http://schemas.microsoft.com/office/drawing/2014/main" id="{6490CB7A-0552-4F23-9796-6F2FFDAF1891}"/>
              </a:ext>
            </a:extLst>
          </p:cNvPr>
          <p:cNvSpPr txBox="1"/>
          <p:nvPr/>
        </p:nvSpPr>
        <p:spPr bwMode="auto">
          <a:xfrm>
            <a:off x="7427262" y="4597685"/>
            <a:ext cx="47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j-lt"/>
                <a:ea typeface="Myriad Pro Semibold" charset="0"/>
                <a:cs typeface="Myriad Pro Semibold" charset="0"/>
              </a:rPr>
              <a:t>50</a:t>
            </a:r>
          </a:p>
        </p:txBody>
      </p:sp>
      <p:sp>
        <p:nvSpPr>
          <p:cNvPr id="87" name="TextBox 86">
            <a:extLst>
              <a:ext uri="{FF2B5EF4-FFF2-40B4-BE49-F238E27FC236}">
                <a16:creationId xmlns:a16="http://schemas.microsoft.com/office/drawing/2014/main" id="{9D210D4A-EED1-4881-B084-2E67B367E3B5}"/>
              </a:ext>
            </a:extLst>
          </p:cNvPr>
          <p:cNvSpPr txBox="1"/>
          <p:nvPr/>
        </p:nvSpPr>
        <p:spPr bwMode="auto">
          <a:xfrm>
            <a:off x="8036017" y="4597685"/>
            <a:ext cx="13489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000" dirty="0">
                <a:latin typeface="+mj-lt"/>
                <a:ea typeface="Myriad Pro Semibold" charset="0"/>
                <a:cs typeface="Myriad Pro Semibold" charset="0"/>
              </a:rPr>
              <a:t>= 53.42</a:t>
            </a:r>
          </a:p>
        </p:txBody>
      </p:sp>
      <p:grpSp>
        <p:nvGrpSpPr>
          <p:cNvPr id="88" name="Group 87">
            <a:extLst>
              <a:ext uri="{FF2B5EF4-FFF2-40B4-BE49-F238E27FC236}">
                <a16:creationId xmlns:a16="http://schemas.microsoft.com/office/drawing/2014/main" id="{1BD0815F-3EE1-4C5C-A9CA-CD8011B011DA}"/>
              </a:ext>
            </a:extLst>
          </p:cNvPr>
          <p:cNvGrpSpPr/>
          <p:nvPr/>
        </p:nvGrpSpPr>
        <p:grpSpPr>
          <a:xfrm>
            <a:off x="4108807" y="4597685"/>
            <a:ext cx="3138026" cy="400110"/>
            <a:chOff x="2147276" y="4799699"/>
            <a:chExt cx="4173642" cy="400110"/>
          </a:xfrm>
        </p:grpSpPr>
        <p:sp>
          <p:nvSpPr>
            <p:cNvPr id="89" name="TextBox 88">
              <a:extLst>
                <a:ext uri="{FF2B5EF4-FFF2-40B4-BE49-F238E27FC236}">
                  <a16:creationId xmlns:a16="http://schemas.microsoft.com/office/drawing/2014/main" id="{2906773C-56BE-4E54-B338-BE4560E3283D}"/>
                </a:ext>
              </a:extLst>
            </p:cNvPr>
            <p:cNvSpPr txBox="1"/>
            <p:nvPr/>
          </p:nvSpPr>
          <p:spPr>
            <a:xfrm>
              <a:off x="2147276" y="4799699"/>
              <a:ext cx="443889" cy="400110"/>
            </a:xfrm>
            <a:prstGeom prst="rect">
              <a:avLst/>
            </a:prstGeom>
            <a:noFill/>
          </p:spPr>
          <p:txBody>
            <a:bodyPr wrap="none" rtlCol="0">
              <a:spAutoFit/>
            </a:bodyPr>
            <a:lstStyle/>
            <a:p>
              <a:pPr>
                <a:buNone/>
              </a:pPr>
              <a:r>
                <a:rPr lang="en-GB" sz="2000" dirty="0"/>
                <a:t>+</a:t>
              </a:r>
            </a:p>
          </p:txBody>
        </p:sp>
        <p:sp>
          <p:nvSpPr>
            <p:cNvPr id="90" name="TextBox 89">
              <a:extLst>
                <a:ext uri="{FF2B5EF4-FFF2-40B4-BE49-F238E27FC236}">
                  <a16:creationId xmlns:a16="http://schemas.microsoft.com/office/drawing/2014/main" id="{59281B27-0FC5-412B-B9F6-13F2D3A82D11}"/>
                </a:ext>
              </a:extLst>
            </p:cNvPr>
            <p:cNvSpPr txBox="1"/>
            <p:nvPr/>
          </p:nvSpPr>
          <p:spPr>
            <a:xfrm>
              <a:off x="3974160" y="4799699"/>
              <a:ext cx="443889" cy="400110"/>
            </a:xfrm>
            <a:prstGeom prst="rect">
              <a:avLst/>
            </a:prstGeom>
            <a:noFill/>
          </p:spPr>
          <p:txBody>
            <a:bodyPr wrap="none" rtlCol="0">
              <a:spAutoFit/>
            </a:bodyPr>
            <a:lstStyle/>
            <a:p>
              <a:pPr>
                <a:buNone/>
              </a:pPr>
              <a:r>
                <a:rPr lang="en-GB" sz="2000" dirty="0"/>
                <a:t>+</a:t>
              </a:r>
            </a:p>
          </p:txBody>
        </p:sp>
        <p:sp>
          <p:nvSpPr>
            <p:cNvPr id="91" name="TextBox 90">
              <a:extLst>
                <a:ext uri="{FF2B5EF4-FFF2-40B4-BE49-F238E27FC236}">
                  <a16:creationId xmlns:a16="http://schemas.microsoft.com/office/drawing/2014/main" id="{EE2C4401-5F49-44EB-8C56-C4CED56C5E20}"/>
                </a:ext>
              </a:extLst>
            </p:cNvPr>
            <p:cNvSpPr txBox="1"/>
            <p:nvPr/>
          </p:nvSpPr>
          <p:spPr>
            <a:xfrm>
              <a:off x="5877029" y="4799699"/>
              <a:ext cx="443889" cy="400110"/>
            </a:xfrm>
            <a:prstGeom prst="rect">
              <a:avLst/>
            </a:prstGeom>
            <a:noFill/>
          </p:spPr>
          <p:txBody>
            <a:bodyPr wrap="none" rtlCol="0">
              <a:spAutoFit/>
            </a:bodyPr>
            <a:lstStyle/>
            <a:p>
              <a:pPr>
                <a:buNone/>
              </a:pPr>
              <a:r>
                <a:rPr lang="en-GB" sz="2000" dirty="0"/>
                <a:t>+</a:t>
              </a:r>
            </a:p>
          </p:txBody>
        </p:sp>
      </p:grpSp>
      <p:graphicFrame>
        <p:nvGraphicFramePr>
          <p:cNvPr id="92" name="Table 3">
            <a:extLst>
              <a:ext uri="{FF2B5EF4-FFF2-40B4-BE49-F238E27FC236}">
                <a16:creationId xmlns:a16="http://schemas.microsoft.com/office/drawing/2014/main" id="{B3A806CF-C9F6-45B3-A052-75D13DA239F5}"/>
              </a:ext>
            </a:extLst>
          </p:cNvPr>
          <p:cNvGraphicFramePr>
            <a:graphicFrameLocks noGrp="1"/>
          </p:cNvGraphicFramePr>
          <p:nvPr/>
        </p:nvGraphicFramePr>
        <p:xfrm>
          <a:off x="2133603" y="1718153"/>
          <a:ext cx="7924797" cy="2714370"/>
        </p:xfrm>
        <a:graphic>
          <a:graphicData uri="http://schemas.openxmlformats.org/drawingml/2006/table">
            <a:tbl>
              <a:tblPr firstRow="1" bandRow="1">
                <a:tableStyleId>{5C22544A-7EE6-4342-B048-85BDC9FD1C3A}</a:tableStyleId>
              </a:tblPr>
              <a:tblGrid>
                <a:gridCol w="880533">
                  <a:extLst>
                    <a:ext uri="{9D8B030D-6E8A-4147-A177-3AD203B41FA5}">
                      <a16:colId xmlns:a16="http://schemas.microsoft.com/office/drawing/2014/main" val="2080570269"/>
                    </a:ext>
                  </a:extLst>
                </a:gridCol>
                <a:gridCol w="880533">
                  <a:extLst>
                    <a:ext uri="{9D8B030D-6E8A-4147-A177-3AD203B41FA5}">
                      <a16:colId xmlns:a16="http://schemas.microsoft.com/office/drawing/2014/main" val="997338931"/>
                    </a:ext>
                  </a:extLst>
                </a:gridCol>
                <a:gridCol w="880533">
                  <a:extLst>
                    <a:ext uri="{9D8B030D-6E8A-4147-A177-3AD203B41FA5}">
                      <a16:colId xmlns:a16="http://schemas.microsoft.com/office/drawing/2014/main" val="2957847936"/>
                    </a:ext>
                  </a:extLst>
                </a:gridCol>
                <a:gridCol w="880533">
                  <a:extLst>
                    <a:ext uri="{9D8B030D-6E8A-4147-A177-3AD203B41FA5}">
                      <a16:colId xmlns:a16="http://schemas.microsoft.com/office/drawing/2014/main" val="2775375010"/>
                    </a:ext>
                  </a:extLst>
                </a:gridCol>
                <a:gridCol w="880533">
                  <a:extLst>
                    <a:ext uri="{9D8B030D-6E8A-4147-A177-3AD203B41FA5}">
                      <a16:colId xmlns:a16="http://schemas.microsoft.com/office/drawing/2014/main" val="2893316661"/>
                    </a:ext>
                  </a:extLst>
                </a:gridCol>
                <a:gridCol w="880533">
                  <a:extLst>
                    <a:ext uri="{9D8B030D-6E8A-4147-A177-3AD203B41FA5}">
                      <a16:colId xmlns:a16="http://schemas.microsoft.com/office/drawing/2014/main" val="2610263126"/>
                    </a:ext>
                  </a:extLst>
                </a:gridCol>
                <a:gridCol w="880533">
                  <a:extLst>
                    <a:ext uri="{9D8B030D-6E8A-4147-A177-3AD203B41FA5}">
                      <a16:colId xmlns:a16="http://schemas.microsoft.com/office/drawing/2014/main" val="881048969"/>
                    </a:ext>
                  </a:extLst>
                </a:gridCol>
                <a:gridCol w="880533">
                  <a:extLst>
                    <a:ext uri="{9D8B030D-6E8A-4147-A177-3AD203B41FA5}">
                      <a16:colId xmlns:a16="http://schemas.microsoft.com/office/drawing/2014/main" val="3430233233"/>
                    </a:ext>
                  </a:extLst>
                </a:gridCol>
                <a:gridCol w="880533">
                  <a:extLst>
                    <a:ext uri="{9D8B030D-6E8A-4147-A177-3AD203B41FA5}">
                      <a16:colId xmlns:a16="http://schemas.microsoft.com/office/drawing/2014/main" val="3472341822"/>
                    </a:ext>
                  </a:extLst>
                </a:gridCol>
              </a:tblGrid>
              <a:tr h="452395">
                <a:tc>
                  <a:txBody>
                    <a:bodyPr/>
                    <a:lstStyle/>
                    <a:p>
                      <a:endParaRPr lang="en-GB" sz="2000" dirty="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2266751"/>
                  </a:ext>
                </a:extLst>
              </a:tr>
              <a:tr h="452395">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5971683"/>
                  </a:ext>
                </a:extLst>
              </a:tr>
              <a:tr h="452395">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7762481"/>
                  </a:ext>
                </a:extLst>
              </a:tr>
              <a:tr h="452395">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31775"/>
                  </a:ext>
                </a:extLst>
              </a:tr>
              <a:tr h="452395">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9265753"/>
                  </a:ext>
                </a:extLst>
              </a:tr>
              <a:tr h="452395">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3436412"/>
                  </a:ext>
                </a:extLst>
              </a:tr>
            </a:tbl>
          </a:graphicData>
        </a:graphic>
      </p:graphicFrame>
      <p:grpSp>
        <p:nvGrpSpPr>
          <p:cNvPr id="93" name="Group 92">
            <a:extLst>
              <a:ext uri="{FF2B5EF4-FFF2-40B4-BE49-F238E27FC236}">
                <a16:creationId xmlns:a16="http://schemas.microsoft.com/office/drawing/2014/main" id="{EB5460F5-8948-4D70-AED4-3AF46BBC15F1}"/>
              </a:ext>
            </a:extLst>
          </p:cNvPr>
          <p:cNvGrpSpPr/>
          <p:nvPr/>
        </p:nvGrpSpPr>
        <p:grpSpPr>
          <a:xfrm>
            <a:off x="2067299" y="1754370"/>
            <a:ext cx="8010702" cy="2605401"/>
            <a:chOff x="1753415" y="4404470"/>
            <a:chExt cx="5614123" cy="1825939"/>
          </a:xfrm>
        </p:grpSpPr>
        <p:grpSp>
          <p:nvGrpSpPr>
            <p:cNvPr id="94" name="Group 93">
              <a:extLst>
                <a:ext uri="{FF2B5EF4-FFF2-40B4-BE49-F238E27FC236}">
                  <a16:creationId xmlns:a16="http://schemas.microsoft.com/office/drawing/2014/main" id="{FC11AD8E-76C4-4F00-9B21-5CBD99CBEB85}"/>
                </a:ext>
              </a:extLst>
            </p:cNvPr>
            <p:cNvGrpSpPr/>
            <p:nvPr/>
          </p:nvGrpSpPr>
          <p:grpSpPr>
            <a:xfrm>
              <a:off x="1753415" y="4406418"/>
              <a:ext cx="674962" cy="1823991"/>
              <a:chOff x="7645893" y="4406418"/>
              <a:chExt cx="674962" cy="1823991"/>
            </a:xfrm>
          </p:grpSpPr>
          <p:sp>
            <p:nvSpPr>
              <p:cNvPr id="155" name="TextBox 154">
                <a:extLst>
                  <a:ext uri="{FF2B5EF4-FFF2-40B4-BE49-F238E27FC236}">
                    <a16:creationId xmlns:a16="http://schemas.microsoft.com/office/drawing/2014/main" id="{1EE03A67-5FCC-4C03-817F-DBEFECCEB704}"/>
                  </a:ext>
                </a:extLst>
              </p:cNvPr>
              <p:cNvSpPr txBox="1"/>
              <p:nvPr/>
            </p:nvSpPr>
            <p:spPr>
              <a:xfrm>
                <a:off x="7645893" y="4406418"/>
                <a:ext cx="488917" cy="237268"/>
              </a:xfrm>
              <a:prstGeom prst="rect">
                <a:avLst/>
              </a:prstGeom>
              <a:noFill/>
            </p:spPr>
            <p:txBody>
              <a:bodyPr wrap="none" rtlCol="0">
                <a:spAutoFit/>
              </a:bodyPr>
              <a:lstStyle/>
              <a:p>
                <a:pPr>
                  <a:buNone/>
                </a:pPr>
                <a:r>
                  <a:rPr lang="en-GB" sz="1600" dirty="0"/>
                  <a:t>1,000</a:t>
                </a:r>
              </a:p>
            </p:txBody>
          </p:sp>
          <p:sp>
            <p:nvSpPr>
              <p:cNvPr id="156" name="TextBox 155">
                <a:extLst>
                  <a:ext uri="{FF2B5EF4-FFF2-40B4-BE49-F238E27FC236}">
                    <a16:creationId xmlns:a16="http://schemas.microsoft.com/office/drawing/2014/main" id="{834EEAC2-CCBB-4F25-9C50-9EE1C314C2D3}"/>
                  </a:ext>
                </a:extLst>
              </p:cNvPr>
              <p:cNvSpPr txBox="1"/>
              <p:nvPr/>
            </p:nvSpPr>
            <p:spPr>
              <a:xfrm>
                <a:off x="7645893" y="4723762"/>
                <a:ext cx="490040" cy="237268"/>
              </a:xfrm>
              <a:prstGeom prst="rect">
                <a:avLst/>
              </a:prstGeom>
              <a:noFill/>
            </p:spPr>
            <p:txBody>
              <a:bodyPr wrap="none" rtlCol="0">
                <a:spAutoFit/>
              </a:bodyPr>
              <a:lstStyle/>
              <a:p>
                <a:pPr>
                  <a:buNone/>
                </a:pPr>
                <a:r>
                  <a:rPr lang="en-GB" sz="1600" dirty="0"/>
                  <a:t>   100</a:t>
                </a:r>
              </a:p>
            </p:txBody>
          </p:sp>
          <p:sp>
            <p:nvSpPr>
              <p:cNvPr id="157" name="TextBox 156">
                <a:extLst>
                  <a:ext uri="{FF2B5EF4-FFF2-40B4-BE49-F238E27FC236}">
                    <a16:creationId xmlns:a16="http://schemas.microsoft.com/office/drawing/2014/main" id="{C326EA37-B9E2-4E33-9CFE-556C5839B0A6}"/>
                  </a:ext>
                </a:extLst>
              </p:cNvPr>
              <p:cNvSpPr txBox="1"/>
              <p:nvPr/>
            </p:nvSpPr>
            <p:spPr>
              <a:xfrm>
                <a:off x="7645893" y="5041106"/>
                <a:ext cx="491163" cy="237268"/>
              </a:xfrm>
              <a:prstGeom prst="rect">
                <a:avLst/>
              </a:prstGeom>
              <a:noFill/>
            </p:spPr>
            <p:txBody>
              <a:bodyPr wrap="none" rtlCol="0">
                <a:spAutoFit/>
              </a:bodyPr>
              <a:lstStyle/>
              <a:p>
                <a:pPr>
                  <a:buNone/>
                </a:pPr>
                <a:r>
                  <a:rPr lang="en-GB" sz="1600" dirty="0"/>
                  <a:t>     10</a:t>
                </a:r>
              </a:p>
            </p:txBody>
          </p:sp>
          <p:sp>
            <p:nvSpPr>
              <p:cNvPr id="158" name="TextBox 157">
                <a:extLst>
                  <a:ext uri="{FF2B5EF4-FFF2-40B4-BE49-F238E27FC236}">
                    <a16:creationId xmlns:a16="http://schemas.microsoft.com/office/drawing/2014/main" id="{9B9D17DD-1354-4A66-8FFC-560635D13F17}"/>
                  </a:ext>
                </a:extLst>
              </p:cNvPr>
              <p:cNvSpPr txBox="1"/>
              <p:nvPr/>
            </p:nvSpPr>
            <p:spPr>
              <a:xfrm>
                <a:off x="7645893" y="5358451"/>
                <a:ext cx="492287" cy="237268"/>
              </a:xfrm>
              <a:prstGeom prst="rect">
                <a:avLst/>
              </a:prstGeom>
              <a:noFill/>
            </p:spPr>
            <p:txBody>
              <a:bodyPr wrap="none" rtlCol="0">
                <a:spAutoFit/>
              </a:bodyPr>
              <a:lstStyle/>
              <a:p>
                <a:pPr>
                  <a:buNone/>
                </a:pPr>
                <a:r>
                  <a:rPr lang="en-GB" sz="1600" dirty="0"/>
                  <a:t>       1</a:t>
                </a:r>
              </a:p>
            </p:txBody>
          </p:sp>
          <p:sp>
            <p:nvSpPr>
              <p:cNvPr id="159" name="TextBox 158">
                <a:extLst>
                  <a:ext uri="{FF2B5EF4-FFF2-40B4-BE49-F238E27FC236}">
                    <a16:creationId xmlns:a16="http://schemas.microsoft.com/office/drawing/2014/main" id="{BEBE2C40-6573-4470-8AD3-227980489170}"/>
                  </a:ext>
                </a:extLst>
              </p:cNvPr>
              <p:cNvSpPr txBox="1"/>
              <p:nvPr/>
            </p:nvSpPr>
            <p:spPr>
              <a:xfrm>
                <a:off x="7669041" y="5675796"/>
                <a:ext cx="572050" cy="237268"/>
              </a:xfrm>
              <a:prstGeom prst="rect">
                <a:avLst/>
              </a:prstGeom>
              <a:noFill/>
            </p:spPr>
            <p:txBody>
              <a:bodyPr wrap="none" rtlCol="0">
                <a:spAutoFit/>
              </a:bodyPr>
              <a:lstStyle/>
              <a:p>
                <a:pPr>
                  <a:buNone/>
                </a:pPr>
                <a:r>
                  <a:rPr lang="en-GB" sz="1600" dirty="0"/>
                  <a:t>      0.1</a:t>
                </a:r>
              </a:p>
            </p:txBody>
          </p:sp>
          <p:sp>
            <p:nvSpPr>
              <p:cNvPr id="160" name="TextBox 159">
                <a:extLst>
                  <a:ext uri="{FF2B5EF4-FFF2-40B4-BE49-F238E27FC236}">
                    <a16:creationId xmlns:a16="http://schemas.microsoft.com/office/drawing/2014/main" id="{5C70211F-5EEE-4F4A-914F-41C6F7E69A69}"/>
                  </a:ext>
                </a:extLst>
              </p:cNvPr>
              <p:cNvSpPr txBox="1"/>
              <p:nvPr/>
            </p:nvSpPr>
            <p:spPr>
              <a:xfrm>
                <a:off x="7669041" y="5993141"/>
                <a:ext cx="651814" cy="237268"/>
              </a:xfrm>
              <a:prstGeom prst="rect">
                <a:avLst/>
              </a:prstGeom>
              <a:noFill/>
            </p:spPr>
            <p:txBody>
              <a:bodyPr wrap="none" rtlCol="0">
                <a:spAutoFit/>
              </a:bodyPr>
              <a:lstStyle/>
              <a:p>
                <a:pPr>
                  <a:buNone/>
                </a:pPr>
                <a:r>
                  <a:rPr lang="en-GB" sz="1600" dirty="0"/>
                  <a:t>      0.01</a:t>
                </a:r>
              </a:p>
            </p:txBody>
          </p:sp>
        </p:grpSp>
        <p:grpSp>
          <p:nvGrpSpPr>
            <p:cNvPr id="95" name="Group 94">
              <a:extLst>
                <a:ext uri="{FF2B5EF4-FFF2-40B4-BE49-F238E27FC236}">
                  <a16:creationId xmlns:a16="http://schemas.microsoft.com/office/drawing/2014/main" id="{E3093928-77EF-4CD4-AF15-12FD9297E076}"/>
                </a:ext>
              </a:extLst>
            </p:cNvPr>
            <p:cNvGrpSpPr/>
            <p:nvPr/>
          </p:nvGrpSpPr>
          <p:grpSpPr>
            <a:xfrm>
              <a:off x="2370810" y="4404470"/>
              <a:ext cx="674962" cy="1823991"/>
              <a:chOff x="7645893" y="4406418"/>
              <a:chExt cx="674962" cy="1823991"/>
            </a:xfrm>
          </p:grpSpPr>
          <p:sp>
            <p:nvSpPr>
              <p:cNvPr id="145" name="TextBox 144">
                <a:extLst>
                  <a:ext uri="{FF2B5EF4-FFF2-40B4-BE49-F238E27FC236}">
                    <a16:creationId xmlns:a16="http://schemas.microsoft.com/office/drawing/2014/main" id="{FB99CE94-D87F-43BE-AB2A-03ED19947E5D}"/>
                  </a:ext>
                </a:extLst>
              </p:cNvPr>
              <p:cNvSpPr txBox="1"/>
              <p:nvPr/>
            </p:nvSpPr>
            <p:spPr>
              <a:xfrm>
                <a:off x="7645893" y="4406418"/>
                <a:ext cx="488917" cy="237268"/>
              </a:xfrm>
              <a:prstGeom prst="rect">
                <a:avLst/>
              </a:prstGeom>
              <a:noFill/>
            </p:spPr>
            <p:txBody>
              <a:bodyPr wrap="none" rtlCol="0">
                <a:spAutoFit/>
              </a:bodyPr>
              <a:lstStyle/>
              <a:p>
                <a:pPr>
                  <a:buNone/>
                </a:pPr>
                <a:r>
                  <a:rPr lang="en-GB" sz="1600" dirty="0"/>
                  <a:t>2,000</a:t>
                </a:r>
              </a:p>
            </p:txBody>
          </p:sp>
          <p:sp>
            <p:nvSpPr>
              <p:cNvPr id="146" name="TextBox 145">
                <a:extLst>
                  <a:ext uri="{FF2B5EF4-FFF2-40B4-BE49-F238E27FC236}">
                    <a16:creationId xmlns:a16="http://schemas.microsoft.com/office/drawing/2014/main" id="{2F4E847F-CDAE-4E12-8CA4-7D9F103D8103}"/>
                  </a:ext>
                </a:extLst>
              </p:cNvPr>
              <p:cNvSpPr txBox="1"/>
              <p:nvPr/>
            </p:nvSpPr>
            <p:spPr>
              <a:xfrm>
                <a:off x="7645893" y="4723762"/>
                <a:ext cx="490040" cy="237268"/>
              </a:xfrm>
              <a:prstGeom prst="rect">
                <a:avLst/>
              </a:prstGeom>
              <a:noFill/>
            </p:spPr>
            <p:txBody>
              <a:bodyPr wrap="none" rtlCol="0">
                <a:spAutoFit/>
              </a:bodyPr>
              <a:lstStyle/>
              <a:p>
                <a:pPr>
                  <a:buNone/>
                </a:pPr>
                <a:r>
                  <a:rPr lang="en-GB" sz="1600" dirty="0"/>
                  <a:t>   200</a:t>
                </a:r>
              </a:p>
            </p:txBody>
          </p:sp>
          <p:sp>
            <p:nvSpPr>
              <p:cNvPr id="151" name="TextBox 150">
                <a:extLst>
                  <a:ext uri="{FF2B5EF4-FFF2-40B4-BE49-F238E27FC236}">
                    <a16:creationId xmlns:a16="http://schemas.microsoft.com/office/drawing/2014/main" id="{E25E8465-C521-4502-A9EC-C169AC38BFA0}"/>
                  </a:ext>
                </a:extLst>
              </p:cNvPr>
              <p:cNvSpPr txBox="1"/>
              <p:nvPr/>
            </p:nvSpPr>
            <p:spPr>
              <a:xfrm>
                <a:off x="7645893" y="5041106"/>
                <a:ext cx="491163" cy="237268"/>
              </a:xfrm>
              <a:prstGeom prst="rect">
                <a:avLst/>
              </a:prstGeom>
              <a:noFill/>
            </p:spPr>
            <p:txBody>
              <a:bodyPr wrap="none" rtlCol="0">
                <a:spAutoFit/>
              </a:bodyPr>
              <a:lstStyle/>
              <a:p>
                <a:pPr>
                  <a:buNone/>
                </a:pPr>
                <a:r>
                  <a:rPr lang="en-GB" sz="1600" dirty="0"/>
                  <a:t>     20</a:t>
                </a:r>
              </a:p>
            </p:txBody>
          </p:sp>
          <p:sp>
            <p:nvSpPr>
              <p:cNvPr id="152" name="TextBox 151">
                <a:extLst>
                  <a:ext uri="{FF2B5EF4-FFF2-40B4-BE49-F238E27FC236}">
                    <a16:creationId xmlns:a16="http://schemas.microsoft.com/office/drawing/2014/main" id="{6E88759E-C13B-4712-8965-089FC6AE016C}"/>
                  </a:ext>
                </a:extLst>
              </p:cNvPr>
              <p:cNvSpPr txBox="1"/>
              <p:nvPr/>
            </p:nvSpPr>
            <p:spPr>
              <a:xfrm>
                <a:off x="7645893" y="5358450"/>
                <a:ext cx="451843" cy="237268"/>
              </a:xfrm>
              <a:prstGeom prst="rect">
                <a:avLst/>
              </a:prstGeom>
              <a:noFill/>
            </p:spPr>
            <p:txBody>
              <a:bodyPr wrap="none" rtlCol="0">
                <a:spAutoFit/>
              </a:bodyPr>
              <a:lstStyle/>
              <a:p>
                <a:pPr>
                  <a:buNone/>
                </a:pPr>
                <a:r>
                  <a:rPr lang="en-GB" sz="1600" dirty="0"/>
                  <a:t>      2</a:t>
                </a:r>
              </a:p>
            </p:txBody>
          </p:sp>
          <p:sp>
            <p:nvSpPr>
              <p:cNvPr id="153" name="TextBox 152">
                <a:extLst>
                  <a:ext uri="{FF2B5EF4-FFF2-40B4-BE49-F238E27FC236}">
                    <a16:creationId xmlns:a16="http://schemas.microsoft.com/office/drawing/2014/main" id="{F55A9A22-3C74-45A1-9861-F054C330F7C3}"/>
                  </a:ext>
                </a:extLst>
              </p:cNvPr>
              <p:cNvSpPr txBox="1"/>
              <p:nvPr/>
            </p:nvSpPr>
            <p:spPr>
              <a:xfrm>
                <a:off x="7669041" y="5675796"/>
                <a:ext cx="572050" cy="237268"/>
              </a:xfrm>
              <a:prstGeom prst="rect">
                <a:avLst/>
              </a:prstGeom>
              <a:noFill/>
            </p:spPr>
            <p:txBody>
              <a:bodyPr wrap="none" rtlCol="0">
                <a:spAutoFit/>
              </a:bodyPr>
              <a:lstStyle/>
              <a:p>
                <a:pPr>
                  <a:buNone/>
                </a:pPr>
                <a:r>
                  <a:rPr lang="en-GB" sz="1600" dirty="0"/>
                  <a:t>      0.2</a:t>
                </a:r>
              </a:p>
            </p:txBody>
          </p:sp>
          <p:sp>
            <p:nvSpPr>
              <p:cNvPr id="154" name="TextBox 153">
                <a:extLst>
                  <a:ext uri="{FF2B5EF4-FFF2-40B4-BE49-F238E27FC236}">
                    <a16:creationId xmlns:a16="http://schemas.microsoft.com/office/drawing/2014/main" id="{3DD0DC90-B1F5-415C-B719-7B7F7AB82B52}"/>
                  </a:ext>
                </a:extLst>
              </p:cNvPr>
              <p:cNvSpPr txBox="1"/>
              <p:nvPr/>
            </p:nvSpPr>
            <p:spPr>
              <a:xfrm>
                <a:off x="7669041" y="5993141"/>
                <a:ext cx="651814" cy="237268"/>
              </a:xfrm>
              <a:prstGeom prst="rect">
                <a:avLst/>
              </a:prstGeom>
              <a:noFill/>
            </p:spPr>
            <p:txBody>
              <a:bodyPr wrap="none" rtlCol="0">
                <a:spAutoFit/>
              </a:bodyPr>
              <a:lstStyle/>
              <a:p>
                <a:pPr>
                  <a:buNone/>
                </a:pPr>
                <a:r>
                  <a:rPr lang="en-GB" sz="1600" dirty="0"/>
                  <a:t>      0.02</a:t>
                </a:r>
              </a:p>
            </p:txBody>
          </p:sp>
        </p:grpSp>
        <p:grpSp>
          <p:nvGrpSpPr>
            <p:cNvPr id="96" name="Group 95">
              <a:extLst>
                <a:ext uri="{FF2B5EF4-FFF2-40B4-BE49-F238E27FC236}">
                  <a16:creationId xmlns:a16="http://schemas.microsoft.com/office/drawing/2014/main" id="{07D7EF28-11B4-450F-A728-BEEE7B93873D}"/>
                </a:ext>
              </a:extLst>
            </p:cNvPr>
            <p:cNvGrpSpPr/>
            <p:nvPr/>
          </p:nvGrpSpPr>
          <p:grpSpPr>
            <a:xfrm>
              <a:off x="2988205" y="4406418"/>
              <a:ext cx="674962" cy="1823991"/>
              <a:chOff x="7645893" y="4406418"/>
              <a:chExt cx="674962" cy="1823991"/>
            </a:xfrm>
          </p:grpSpPr>
          <p:sp>
            <p:nvSpPr>
              <p:cNvPr id="139" name="TextBox 138">
                <a:extLst>
                  <a:ext uri="{FF2B5EF4-FFF2-40B4-BE49-F238E27FC236}">
                    <a16:creationId xmlns:a16="http://schemas.microsoft.com/office/drawing/2014/main" id="{D0893027-D8E0-4635-8040-9F680A6BDDF7}"/>
                  </a:ext>
                </a:extLst>
              </p:cNvPr>
              <p:cNvSpPr txBox="1"/>
              <p:nvPr/>
            </p:nvSpPr>
            <p:spPr>
              <a:xfrm>
                <a:off x="7645893" y="4406418"/>
                <a:ext cx="488917" cy="237268"/>
              </a:xfrm>
              <a:prstGeom prst="rect">
                <a:avLst/>
              </a:prstGeom>
              <a:noFill/>
            </p:spPr>
            <p:txBody>
              <a:bodyPr wrap="none" rtlCol="0">
                <a:spAutoFit/>
              </a:bodyPr>
              <a:lstStyle/>
              <a:p>
                <a:pPr>
                  <a:buNone/>
                </a:pPr>
                <a:r>
                  <a:rPr lang="en-GB" sz="1600" dirty="0"/>
                  <a:t>3,000</a:t>
                </a:r>
              </a:p>
            </p:txBody>
          </p:sp>
          <p:sp>
            <p:nvSpPr>
              <p:cNvPr id="140" name="TextBox 139">
                <a:extLst>
                  <a:ext uri="{FF2B5EF4-FFF2-40B4-BE49-F238E27FC236}">
                    <a16:creationId xmlns:a16="http://schemas.microsoft.com/office/drawing/2014/main" id="{24A67C7B-5D4A-42FE-BBED-CED23C07D31D}"/>
                  </a:ext>
                </a:extLst>
              </p:cNvPr>
              <p:cNvSpPr txBox="1"/>
              <p:nvPr/>
            </p:nvSpPr>
            <p:spPr>
              <a:xfrm>
                <a:off x="7645893" y="4723762"/>
                <a:ext cx="490040" cy="237268"/>
              </a:xfrm>
              <a:prstGeom prst="rect">
                <a:avLst/>
              </a:prstGeom>
              <a:noFill/>
            </p:spPr>
            <p:txBody>
              <a:bodyPr wrap="none" rtlCol="0">
                <a:spAutoFit/>
              </a:bodyPr>
              <a:lstStyle/>
              <a:p>
                <a:pPr>
                  <a:buNone/>
                </a:pPr>
                <a:r>
                  <a:rPr lang="en-GB" sz="1600" dirty="0"/>
                  <a:t>   300</a:t>
                </a:r>
              </a:p>
            </p:txBody>
          </p:sp>
          <p:sp>
            <p:nvSpPr>
              <p:cNvPr id="141" name="TextBox 140">
                <a:extLst>
                  <a:ext uri="{FF2B5EF4-FFF2-40B4-BE49-F238E27FC236}">
                    <a16:creationId xmlns:a16="http://schemas.microsoft.com/office/drawing/2014/main" id="{EBDF2578-D0E3-4EEC-8D0E-FA31A72D017B}"/>
                  </a:ext>
                </a:extLst>
              </p:cNvPr>
              <p:cNvSpPr txBox="1"/>
              <p:nvPr/>
            </p:nvSpPr>
            <p:spPr>
              <a:xfrm>
                <a:off x="7645893" y="5041106"/>
                <a:ext cx="491163" cy="237268"/>
              </a:xfrm>
              <a:prstGeom prst="rect">
                <a:avLst/>
              </a:prstGeom>
              <a:noFill/>
            </p:spPr>
            <p:txBody>
              <a:bodyPr wrap="none" rtlCol="0">
                <a:spAutoFit/>
              </a:bodyPr>
              <a:lstStyle/>
              <a:p>
                <a:pPr>
                  <a:buNone/>
                </a:pPr>
                <a:r>
                  <a:rPr lang="en-GB" sz="1600" dirty="0"/>
                  <a:t>     30</a:t>
                </a:r>
              </a:p>
            </p:txBody>
          </p:sp>
          <p:sp>
            <p:nvSpPr>
              <p:cNvPr id="142" name="TextBox 141">
                <a:extLst>
                  <a:ext uri="{FF2B5EF4-FFF2-40B4-BE49-F238E27FC236}">
                    <a16:creationId xmlns:a16="http://schemas.microsoft.com/office/drawing/2014/main" id="{4A37AAE7-D438-42D4-9B9B-FCB3C0EC9AE7}"/>
                  </a:ext>
                </a:extLst>
              </p:cNvPr>
              <p:cNvSpPr txBox="1"/>
              <p:nvPr/>
            </p:nvSpPr>
            <p:spPr>
              <a:xfrm>
                <a:off x="7645893" y="5358451"/>
                <a:ext cx="492287" cy="237268"/>
              </a:xfrm>
              <a:prstGeom prst="rect">
                <a:avLst/>
              </a:prstGeom>
              <a:noFill/>
            </p:spPr>
            <p:txBody>
              <a:bodyPr wrap="none" rtlCol="0">
                <a:spAutoFit/>
              </a:bodyPr>
              <a:lstStyle/>
              <a:p>
                <a:pPr>
                  <a:buNone/>
                </a:pPr>
                <a:r>
                  <a:rPr lang="en-GB" sz="1600" dirty="0"/>
                  <a:t>       3</a:t>
                </a:r>
              </a:p>
            </p:txBody>
          </p:sp>
          <p:sp>
            <p:nvSpPr>
              <p:cNvPr id="143" name="TextBox 142">
                <a:extLst>
                  <a:ext uri="{FF2B5EF4-FFF2-40B4-BE49-F238E27FC236}">
                    <a16:creationId xmlns:a16="http://schemas.microsoft.com/office/drawing/2014/main" id="{55367055-9EC2-4BF9-9CC3-B66F4BFB8136}"/>
                  </a:ext>
                </a:extLst>
              </p:cNvPr>
              <p:cNvSpPr txBox="1"/>
              <p:nvPr/>
            </p:nvSpPr>
            <p:spPr>
              <a:xfrm>
                <a:off x="7669041" y="5675796"/>
                <a:ext cx="572050" cy="237268"/>
              </a:xfrm>
              <a:prstGeom prst="rect">
                <a:avLst/>
              </a:prstGeom>
              <a:noFill/>
            </p:spPr>
            <p:txBody>
              <a:bodyPr wrap="none" rtlCol="0">
                <a:spAutoFit/>
              </a:bodyPr>
              <a:lstStyle/>
              <a:p>
                <a:pPr>
                  <a:buNone/>
                </a:pPr>
                <a:r>
                  <a:rPr lang="en-GB" sz="1600" dirty="0"/>
                  <a:t>      0.3</a:t>
                </a:r>
              </a:p>
            </p:txBody>
          </p:sp>
          <p:sp>
            <p:nvSpPr>
              <p:cNvPr id="144" name="TextBox 143">
                <a:extLst>
                  <a:ext uri="{FF2B5EF4-FFF2-40B4-BE49-F238E27FC236}">
                    <a16:creationId xmlns:a16="http://schemas.microsoft.com/office/drawing/2014/main" id="{3CAD9B91-036A-4455-80FF-7C04F2418C0E}"/>
                  </a:ext>
                </a:extLst>
              </p:cNvPr>
              <p:cNvSpPr txBox="1"/>
              <p:nvPr/>
            </p:nvSpPr>
            <p:spPr>
              <a:xfrm>
                <a:off x="7669041" y="5993141"/>
                <a:ext cx="651814" cy="237268"/>
              </a:xfrm>
              <a:prstGeom prst="rect">
                <a:avLst/>
              </a:prstGeom>
              <a:noFill/>
            </p:spPr>
            <p:txBody>
              <a:bodyPr wrap="none" rtlCol="0">
                <a:spAutoFit/>
              </a:bodyPr>
              <a:lstStyle/>
              <a:p>
                <a:pPr>
                  <a:buNone/>
                </a:pPr>
                <a:r>
                  <a:rPr lang="en-GB" sz="1600" dirty="0"/>
                  <a:t>      0.03</a:t>
                </a:r>
              </a:p>
            </p:txBody>
          </p:sp>
        </p:grpSp>
        <p:grpSp>
          <p:nvGrpSpPr>
            <p:cNvPr id="97" name="Group 96">
              <a:extLst>
                <a:ext uri="{FF2B5EF4-FFF2-40B4-BE49-F238E27FC236}">
                  <a16:creationId xmlns:a16="http://schemas.microsoft.com/office/drawing/2014/main" id="{18E2B8AF-D2C7-40CA-977E-072EF83C69C8}"/>
                </a:ext>
              </a:extLst>
            </p:cNvPr>
            <p:cNvGrpSpPr/>
            <p:nvPr/>
          </p:nvGrpSpPr>
          <p:grpSpPr>
            <a:xfrm>
              <a:off x="3605600" y="4404470"/>
              <a:ext cx="674962" cy="1823991"/>
              <a:chOff x="7645893" y="4406418"/>
              <a:chExt cx="674962" cy="1823991"/>
            </a:xfrm>
          </p:grpSpPr>
          <p:sp>
            <p:nvSpPr>
              <p:cNvPr id="133" name="TextBox 132">
                <a:extLst>
                  <a:ext uri="{FF2B5EF4-FFF2-40B4-BE49-F238E27FC236}">
                    <a16:creationId xmlns:a16="http://schemas.microsoft.com/office/drawing/2014/main" id="{060C7615-507A-4BC7-A7B0-4F78031A9E41}"/>
                  </a:ext>
                </a:extLst>
              </p:cNvPr>
              <p:cNvSpPr txBox="1"/>
              <p:nvPr/>
            </p:nvSpPr>
            <p:spPr>
              <a:xfrm>
                <a:off x="7645893" y="4406418"/>
                <a:ext cx="488917" cy="237268"/>
              </a:xfrm>
              <a:prstGeom prst="rect">
                <a:avLst/>
              </a:prstGeom>
              <a:noFill/>
            </p:spPr>
            <p:txBody>
              <a:bodyPr wrap="none" rtlCol="0">
                <a:spAutoFit/>
              </a:bodyPr>
              <a:lstStyle/>
              <a:p>
                <a:pPr>
                  <a:buNone/>
                </a:pPr>
                <a:r>
                  <a:rPr lang="en-GB" sz="1600" dirty="0"/>
                  <a:t>4,000</a:t>
                </a:r>
              </a:p>
            </p:txBody>
          </p:sp>
          <p:sp>
            <p:nvSpPr>
              <p:cNvPr id="134" name="TextBox 133">
                <a:extLst>
                  <a:ext uri="{FF2B5EF4-FFF2-40B4-BE49-F238E27FC236}">
                    <a16:creationId xmlns:a16="http://schemas.microsoft.com/office/drawing/2014/main" id="{C96B8B87-8249-41DB-85AD-EECD333F1D9B}"/>
                  </a:ext>
                </a:extLst>
              </p:cNvPr>
              <p:cNvSpPr txBox="1"/>
              <p:nvPr/>
            </p:nvSpPr>
            <p:spPr>
              <a:xfrm>
                <a:off x="7645893" y="4723762"/>
                <a:ext cx="490040" cy="237268"/>
              </a:xfrm>
              <a:prstGeom prst="rect">
                <a:avLst/>
              </a:prstGeom>
              <a:noFill/>
            </p:spPr>
            <p:txBody>
              <a:bodyPr wrap="none" rtlCol="0">
                <a:spAutoFit/>
              </a:bodyPr>
              <a:lstStyle/>
              <a:p>
                <a:pPr>
                  <a:buNone/>
                </a:pPr>
                <a:r>
                  <a:rPr lang="en-GB" sz="1600" dirty="0"/>
                  <a:t>   400</a:t>
                </a:r>
              </a:p>
            </p:txBody>
          </p:sp>
          <p:sp>
            <p:nvSpPr>
              <p:cNvPr id="135" name="TextBox 134">
                <a:extLst>
                  <a:ext uri="{FF2B5EF4-FFF2-40B4-BE49-F238E27FC236}">
                    <a16:creationId xmlns:a16="http://schemas.microsoft.com/office/drawing/2014/main" id="{2A18B5A7-C099-4E4C-9FCC-EB678E1FE59C}"/>
                  </a:ext>
                </a:extLst>
              </p:cNvPr>
              <p:cNvSpPr txBox="1"/>
              <p:nvPr/>
            </p:nvSpPr>
            <p:spPr>
              <a:xfrm>
                <a:off x="7645893" y="5041106"/>
                <a:ext cx="491163" cy="237268"/>
              </a:xfrm>
              <a:prstGeom prst="rect">
                <a:avLst/>
              </a:prstGeom>
              <a:noFill/>
            </p:spPr>
            <p:txBody>
              <a:bodyPr wrap="none" rtlCol="0">
                <a:spAutoFit/>
              </a:bodyPr>
              <a:lstStyle/>
              <a:p>
                <a:pPr>
                  <a:buNone/>
                </a:pPr>
                <a:r>
                  <a:rPr lang="en-GB" sz="1600" dirty="0"/>
                  <a:t>     40</a:t>
                </a:r>
              </a:p>
            </p:txBody>
          </p:sp>
          <p:sp>
            <p:nvSpPr>
              <p:cNvPr id="136" name="TextBox 135">
                <a:extLst>
                  <a:ext uri="{FF2B5EF4-FFF2-40B4-BE49-F238E27FC236}">
                    <a16:creationId xmlns:a16="http://schemas.microsoft.com/office/drawing/2014/main" id="{08068FC4-C230-4702-BE5C-1AF0B9CCD6B4}"/>
                  </a:ext>
                </a:extLst>
              </p:cNvPr>
              <p:cNvSpPr txBox="1"/>
              <p:nvPr/>
            </p:nvSpPr>
            <p:spPr>
              <a:xfrm>
                <a:off x="7645893" y="5358451"/>
                <a:ext cx="492287" cy="237268"/>
              </a:xfrm>
              <a:prstGeom prst="rect">
                <a:avLst/>
              </a:prstGeom>
              <a:noFill/>
            </p:spPr>
            <p:txBody>
              <a:bodyPr wrap="none" rtlCol="0">
                <a:spAutoFit/>
              </a:bodyPr>
              <a:lstStyle/>
              <a:p>
                <a:pPr>
                  <a:buNone/>
                </a:pPr>
                <a:r>
                  <a:rPr lang="en-GB" sz="1600" dirty="0"/>
                  <a:t>       4</a:t>
                </a:r>
              </a:p>
            </p:txBody>
          </p:sp>
          <p:sp>
            <p:nvSpPr>
              <p:cNvPr id="137" name="TextBox 136">
                <a:extLst>
                  <a:ext uri="{FF2B5EF4-FFF2-40B4-BE49-F238E27FC236}">
                    <a16:creationId xmlns:a16="http://schemas.microsoft.com/office/drawing/2014/main" id="{843C5BD7-D85E-48E9-8627-0B03759C8B6C}"/>
                  </a:ext>
                </a:extLst>
              </p:cNvPr>
              <p:cNvSpPr txBox="1"/>
              <p:nvPr/>
            </p:nvSpPr>
            <p:spPr>
              <a:xfrm>
                <a:off x="7669041" y="5675796"/>
                <a:ext cx="572050" cy="237268"/>
              </a:xfrm>
              <a:prstGeom prst="rect">
                <a:avLst/>
              </a:prstGeom>
              <a:noFill/>
            </p:spPr>
            <p:txBody>
              <a:bodyPr wrap="none" rtlCol="0">
                <a:spAutoFit/>
              </a:bodyPr>
              <a:lstStyle/>
              <a:p>
                <a:pPr>
                  <a:buNone/>
                </a:pPr>
                <a:r>
                  <a:rPr lang="en-GB" sz="1600" dirty="0"/>
                  <a:t>      0.4</a:t>
                </a:r>
              </a:p>
            </p:txBody>
          </p:sp>
          <p:sp>
            <p:nvSpPr>
              <p:cNvPr id="138" name="TextBox 137">
                <a:extLst>
                  <a:ext uri="{FF2B5EF4-FFF2-40B4-BE49-F238E27FC236}">
                    <a16:creationId xmlns:a16="http://schemas.microsoft.com/office/drawing/2014/main" id="{8E53983C-294F-449E-ABAF-AE6C77D17444}"/>
                  </a:ext>
                </a:extLst>
              </p:cNvPr>
              <p:cNvSpPr txBox="1"/>
              <p:nvPr/>
            </p:nvSpPr>
            <p:spPr>
              <a:xfrm>
                <a:off x="7669041" y="5993141"/>
                <a:ext cx="651814" cy="237268"/>
              </a:xfrm>
              <a:prstGeom prst="rect">
                <a:avLst/>
              </a:prstGeom>
              <a:noFill/>
            </p:spPr>
            <p:txBody>
              <a:bodyPr wrap="none" rtlCol="0">
                <a:spAutoFit/>
              </a:bodyPr>
              <a:lstStyle/>
              <a:p>
                <a:pPr>
                  <a:buNone/>
                </a:pPr>
                <a:r>
                  <a:rPr lang="en-GB" sz="1600" dirty="0"/>
                  <a:t>      0.04</a:t>
                </a:r>
              </a:p>
            </p:txBody>
          </p:sp>
        </p:grpSp>
        <p:grpSp>
          <p:nvGrpSpPr>
            <p:cNvPr id="98" name="Group 97">
              <a:extLst>
                <a:ext uri="{FF2B5EF4-FFF2-40B4-BE49-F238E27FC236}">
                  <a16:creationId xmlns:a16="http://schemas.microsoft.com/office/drawing/2014/main" id="{012E6430-9645-420A-B384-06550A0170A5}"/>
                </a:ext>
              </a:extLst>
            </p:cNvPr>
            <p:cNvGrpSpPr/>
            <p:nvPr/>
          </p:nvGrpSpPr>
          <p:grpSpPr>
            <a:xfrm>
              <a:off x="4222995" y="4406418"/>
              <a:ext cx="674962" cy="1823991"/>
              <a:chOff x="7645893" y="4406418"/>
              <a:chExt cx="674962" cy="1823991"/>
            </a:xfrm>
          </p:grpSpPr>
          <p:sp>
            <p:nvSpPr>
              <p:cNvPr id="127" name="TextBox 126">
                <a:extLst>
                  <a:ext uri="{FF2B5EF4-FFF2-40B4-BE49-F238E27FC236}">
                    <a16:creationId xmlns:a16="http://schemas.microsoft.com/office/drawing/2014/main" id="{48AAB7E6-160A-420A-A8B2-315868B7577F}"/>
                  </a:ext>
                </a:extLst>
              </p:cNvPr>
              <p:cNvSpPr txBox="1"/>
              <p:nvPr/>
            </p:nvSpPr>
            <p:spPr>
              <a:xfrm>
                <a:off x="7645893" y="4406418"/>
                <a:ext cx="488917" cy="237268"/>
              </a:xfrm>
              <a:prstGeom prst="rect">
                <a:avLst/>
              </a:prstGeom>
              <a:noFill/>
            </p:spPr>
            <p:txBody>
              <a:bodyPr wrap="none" rtlCol="0">
                <a:spAutoFit/>
              </a:bodyPr>
              <a:lstStyle/>
              <a:p>
                <a:pPr>
                  <a:buNone/>
                </a:pPr>
                <a:r>
                  <a:rPr lang="en-GB" sz="1600" dirty="0"/>
                  <a:t>5,000</a:t>
                </a:r>
              </a:p>
            </p:txBody>
          </p:sp>
          <p:sp>
            <p:nvSpPr>
              <p:cNvPr id="128" name="TextBox 127">
                <a:extLst>
                  <a:ext uri="{FF2B5EF4-FFF2-40B4-BE49-F238E27FC236}">
                    <a16:creationId xmlns:a16="http://schemas.microsoft.com/office/drawing/2014/main" id="{26E5D9D2-0E9C-4A8C-8288-2FC963F142AD}"/>
                  </a:ext>
                </a:extLst>
              </p:cNvPr>
              <p:cNvSpPr txBox="1"/>
              <p:nvPr/>
            </p:nvSpPr>
            <p:spPr>
              <a:xfrm>
                <a:off x="7645893" y="4723762"/>
                <a:ext cx="490040" cy="237268"/>
              </a:xfrm>
              <a:prstGeom prst="rect">
                <a:avLst/>
              </a:prstGeom>
              <a:noFill/>
            </p:spPr>
            <p:txBody>
              <a:bodyPr wrap="none" rtlCol="0">
                <a:spAutoFit/>
              </a:bodyPr>
              <a:lstStyle/>
              <a:p>
                <a:pPr>
                  <a:buNone/>
                </a:pPr>
                <a:r>
                  <a:rPr lang="en-GB" sz="1600" dirty="0"/>
                  <a:t>   500</a:t>
                </a:r>
              </a:p>
            </p:txBody>
          </p:sp>
          <p:sp>
            <p:nvSpPr>
              <p:cNvPr id="129" name="TextBox 128">
                <a:extLst>
                  <a:ext uri="{FF2B5EF4-FFF2-40B4-BE49-F238E27FC236}">
                    <a16:creationId xmlns:a16="http://schemas.microsoft.com/office/drawing/2014/main" id="{8FDA0006-58FC-4717-9B7D-0739B6E5F096}"/>
                  </a:ext>
                </a:extLst>
              </p:cNvPr>
              <p:cNvSpPr txBox="1"/>
              <p:nvPr/>
            </p:nvSpPr>
            <p:spPr>
              <a:xfrm>
                <a:off x="7645893" y="5041106"/>
                <a:ext cx="491163" cy="237268"/>
              </a:xfrm>
              <a:prstGeom prst="rect">
                <a:avLst/>
              </a:prstGeom>
              <a:noFill/>
            </p:spPr>
            <p:txBody>
              <a:bodyPr wrap="none" rtlCol="0">
                <a:spAutoFit/>
              </a:bodyPr>
              <a:lstStyle/>
              <a:p>
                <a:pPr>
                  <a:buNone/>
                </a:pPr>
                <a:r>
                  <a:rPr lang="en-GB" sz="1600" dirty="0"/>
                  <a:t>     50</a:t>
                </a:r>
              </a:p>
            </p:txBody>
          </p:sp>
          <p:sp>
            <p:nvSpPr>
              <p:cNvPr id="130" name="TextBox 129">
                <a:extLst>
                  <a:ext uri="{FF2B5EF4-FFF2-40B4-BE49-F238E27FC236}">
                    <a16:creationId xmlns:a16="http://schemas.microsoft.com/office/drawing/2014/main" id="{910AF4DF-950D-465E-AD16-C46D96B4F569}"/>
                  </a:ext>
                </a:extLst>
              </p:cNvPr>
              <p:cNvSpPr txBox="1"/>
              <p:nvPr/>
            </p:nvSpPr>
            <p:spPr>
              <a:xfrm>
                <a:off x="7645893" y="5358451"/>
                <a:ext cx="492287" cy="237268"/>
              </a:xfrm>
              <a:prstGeom prst="rect">
                <a:avLst/>
              </a:prstGeom>
              <a:noFill/>
            </p:spPr>
            <p:txBody>
              <a:bodyPr wrap="none" rtlCol="0">
                <a:spAutoFit/>
              </a:bodyPr>
              <a:lstStyle/>
              <a:p>
                <a:pPr>
                  <a:buNone/>
                </a:pPr>
                <a:r>
                  <a:rPr lang="en-GB" sz="1600" dirty="0"/>
                  <a:t>       5</a:t>
                </a:r>
              </a:p>
            </p:txBody>
          </p:sp>
          <p:sp>
            <p:nvSpPr>
              <p:cNvPr id="131" name="TextBox 130">
                <a:extLst>
                  <a:ext uri="{FF2B5EF4-FFF2-40B4-BE49-F238E27FC236}">
                    <a16:creationId xmlns:a16="http://schemas.microsoft.com/office/drawing/2014/main" id="{A6A9BC59-458C-4A4A-AD8E-23D7D513B180}"/>
                  </a:ext>
                </a:extLst>
              </p:cNvPr>
              <p:cNvSpPr txBox="1"/>
              <p:nvPr/>
            </p:nvSpPr>
            <p:spPr>
              <a:xfrm>
                <a:off x="7669041" y="5675796"/>
                <a:ext cx="572050" cy="237268"/>
              </a:xfrm>
              <a:prstGeom prst="rect">
                <a:avLst/>
              </a:prstGeom>
              <a:noFill/>
            </p:spPr>
            <p:txBody>
              <a:bodyPr wrap="none" rtlCol="0">
                <a:spAutoFit/>
              </a:bodyPr>
              <a:lstStyle/>
              <a:p>
                <a:pPr>
                  <a:buNone/>
                </a:pPr>
                <a:r>
                  <a:rPr lang="en-GB" sz="1600" dirty="0"/>
                  <a:t>      0.5</a:t>
                </a:r>
              </a:p>
            </p:txBody>
          </p:sp>
          <p:sp>
            <p:nvSpPr>
              <p:cNvPr id="132" name="TextBox 131">
                <a:extLst>
                  <a:ext uri="{FF2B5EF4-FFF2-40B4-BE49-F238E27FC236}">
                    <a16:creationId xmlns:a16="http://schemas.microsoft.com/office/drawing/2014/main" id="{5427D7D7-1D52-4F70-9CFC-E4EBFD69E4F4}"/>
                  </a:ext>
                </a:extLst>
              </p:cNvPr>
              <p:cNvSpPr txBox="1"/>
              <p:nvPr/>
            </p:nvSpPr>
            <p:spPr>
              <a:xfrm>
                <a:off x="7669041" y="5993141"/>
                <a:ext cx="651814" cy="237268"/>
              </a:xfrm>
              <a:prstGeom prst="rect">
                <a:avLst/>
              </a:prstGeom>
              <a:noFill/>
            </p:spPr>
            <p:txBody>
              <a:bodyPr wrap="none" rtlCol="0">
                <a:spAutoFit/>
              </a:bodyPr>
              <a:lstStyle/>
              <a:p>
                <a:pPr>
                  <a:buNone/>
                </a:pPr>
                <a:r>
                  <a:rPr lang="en-GB" sz="1600" dirty="0"/>
                  <a:t>      0.05</a:t>
                </a:r>
              </a:p>
            </p:txBody>
          </p:sp>
        </p:grpSp>
        <p:grpSp>
          <p:nvGrpSpPr>
            <p:cNvPr id="99" name="Group 98">
              <a:extLst>
                <a:ext uri="{FF2B5EF4-FFF2-40B4-BE49-F238E27FC236}">
                  <a16:creationId xmlns:a16="http://schemas.microsoft.com/office/drawing/2014/main" id="{28B660F7-8E41-44F7-B1EF-F44966C98D70}"/>
                </a:ext>
              </a:extLst>
            </p:cNvPr>
            <p:cNvGrpSpPr/>
            <p:nvPr/>
          </p:nvGrpSpPr>
          <p:grpSpPr>
            <a:xfrm>
              <a:off x="4840390" y="4404470"/>
              <a:ext cx="674962" cy="1823991"/>
              <a:chOff x="7645893" y="4406418"/>
              <a:chExt cx="674962" cy="1823991"/>
            </a:xfrm>
          </p:grpSpPr>
          <p:sp>
            <p:nvSpPr>
              <p:cNvPr id="121" name="TextBox 120">
                <a:extLst>
                  <a:ext uri="{FF2B5EF4-FFF2-40B4-BE49-F238E27FC236}">
                    <a16:creationId xmlns:a16="http://schemas.microsoft.com/office/drawing/2014/main" id="{25BD88A2-9A8E-4A3E-856A-FB2A2A637202}"/>
                  </a:ext>
                </a:extLst>
              </p:cNvPr>
              <p:cNvSpPr txBox="1"/>
              <p:nvPr/>
            </p:nvSpPr>
            <p:spPr>
              <a:xfrm>
                <a:off x="7645893" y="4406418"/>
                <a:ext cx="488917" cy="237268"/>
              </a:xfrm>
              <a:prstGeom prst="rect">
                <a:avLst/>
              </a:prstGeom>
              <a:noFill/>
            </p:spPr>
            <p:txBody>
              <a:bodyPr wrap="none" rtlCol="0">
                <a:spAutoFit/>
              </a:bodyPr>
              <a:lstStyle/>
              <a:p>
                <a:pPr>
                  <a:buNone/>
                </a:pPr>
                <a:r>
                  <a:rPr lang="en-GB" sz="1600" dirty="0"/>
                  <a:t>6,000</a:t>
                </a:r>
              </a:p>
            </p:txBody>
          </p:sp>
          <p:sp>
            <p:nvSpPr>
              <p:cNvPr id="122" name="TextBox 121">
                <a:extLst>
                  <a:ext uri="{FF2B5EF4-FFF2-40B4-BE49-F238E27FC236}">
                    <a16:creationId xmlns:a16="http://schemas.microsoft.com/office/drawing/2014/main" id="{ADF31924-02EC-43DC-BFD9-7DDF9BF82094}"/>
                  </a:ext>
                </a:extLst>
              </p:cNvPr>
              <p:cNvSpPr txBox="1"/>
              <p:nvPr/>
            </p:nvSpPr>
            <p:spPr>
              <a:xfrm>
                <a:off x="7645893" y="4723762"/>
                <a:ext cx="449597" cy="237268"/>
              </a:xfrm>
              <a:prstGeom prst="rect">
                <a:avLst/>
              </a:prstGeom>
              <a:noFill/>
            </p:spPr>
            <p:txBody>
              <a:bodyPr wrap="none" rtlCol="0">
                <a:spAutoFit/>
              </a:bodyPr>
              <a:lstStyle/>
              <a:p>
                <a:pPr>
                  <a:buNone/>
                </a:pPr>
                <a:r>
                  <a:rPr lang="en-GB" sz="1600" dirty="0"/>
                  <a:t>  600</a:t>
                </a:r>
              </a:p>
            </p:txBody>
          </p:sp>
          <p:sp>
            <p:nvSpPr>
              <p:cNvPr id="123" name="TextBox 122">
                <a:extLst>
                  <a:ext uri="{FF2B5EF4-FFF2-40B4-BE49-F238E27FC236}">
                    <a16:creationId xmlns:a16="http://schemas.microsoft.com/office/drawing/2014/main" id="{8B850168-8907-44F2-AE81-E2625A9994C6}"/>
                  </a:ext>
                </a:extLst>
              </p:cNvPr>
              <p:cNvSpPr txBox="1"/>
              <p:nvPr/>
            </p:nvSpPr>
            <p:spPr>
              <a:xfrm>
                <a:off x="7645893" y="5041106"/>
                <a:ext cx="491163" cy="237268"/>
              </a:xfrm>
              <a:prstGeom prst="rect">
                <a:avLst/>
              </a:prstGeom>
              <a:noFill/>
            </p:spPr>
            <p:txBody>
              <a:bodyPr wrap="none" rtlCol="0">
                <a:spAutoFit/>
              </a:bodyPr>
              <a:lstStyle/>
              <a:p>
                <a:pPr>
                  <a:buNone/>
                </a:pPr>
                <a:r>
                  <a:rPr lang="en-GB" sz="1600" dirty="0"/>
                  <a:t>     60</a:t>
                </a:r>
              </a:p>
            </p:txBody>
          </p:sp>
          <p:sp>
            <p:nvSpPr>
              <p:cNvPr id="124" name="TextBox 123">
                <a:extLst>
                  <a:ext uri="{FF2B5EF4-FFF2-40B4-BE49-F238E27FC236}">
                    <a16:creationId xmlns:a16="http://schemas.microsoft.com/office/drawing/2014/main" id="{5020F1B1-D36C-4278-AD9B-5D4F3808E9F7}"/>
                  </a:ext>
                </a:extLst>
              </p:cNvPr>
              <p:cNvSpPr txBox="1"/>
              <p:nvPr/>
            </p:nvSpPr>
            <p:spPr>
              <a:xfrm>
                <a:off x="7645893" y="5358451"/>
                <a:ext cx="492287" cy="237268"/>
              </a:xfrm>
              <a:prstGeom prst="rect">
                <a:avLst/>
              </a:prstGeom>
              <a:noFill/>
            </p:spPr>
            <p:txBody>
              <a:bodyPr wrap="none" rtlCol="0">
                <a:spAutoFit/>
              </a:bodyPr>
              <a:lstStyle/>
              <a:p>
                <a:pPr>
                  <a:buNone/>
                </a:pPr>
                <a:r>
                  <a:rPr lang="en-GB" sz="1600" dirty="0"/>
                  <a:t>       6</a:t>
                </a:r>
              </a:p>
            </p:txBody>
          </p:sp>
          <p:sp>
            <p:nvSpPr>
              <p:cNvPr id="125" name="TextBox 124">
                <a:extLst>
                  <a:ext uri="{FF2B5EF4-FFF2-40B4-BE49-F238E27FC236}">
                    <a16:creationId xmlns:a16="http://schemas.microsoft.com/office/drawing/2014/main" id="{1A14F157-79F6-47C1-8C29-AF338B6CABD3}"/>
                  </a:ext>
                </a:extLst>
              </p:cNvPr>
              <p:cNvSpPr txBox="1"/>
              <p:nvPr/>
            </p:nvSpPr>
            <p:spPr>
              <a:xfrm>
                <a:off x="7669041" y="5675796"/>
                <a:ext cx="572050" cy="237268"/>
              </a:xfrm>
              <a:prstGeom prst="rect">
                <a:avLst/>
              </a:prstGeom>
              <a:noFill/>
            </p:spPr>
            <p:txBody>
              <a:bodyPr wrap="none" rtlCol="0">
                <a:spAutoFit/>
              </a:bodyPr>
              <a:lstStyle/>
              <a:p>
                <a:pPr>
                  <a:buNone/>
                </a:pPr>
                <a:r>
                  <a:rPr lang="en-GB" sz="1600" dirty="0"/>
                  <a:t>      0.6</a:t>
                </a:r>
              </a:p>
            </p:txBody>
          </p:sp>
          <p:sp>
            <p:nvSpPr>
              <p:cNvPr id="126" name="TextBox 125">
                <a:extLst>
                  <a:ext uri="{FF2B5EF4-FFF2-40B4-BE49-F238E27FC236}">
                    <a16:creationId xmlns:a16="http://schemas.microsoft.com/office/drawing/2014/main" id="{9A9EA9B9-53BB-4075-A551-DBD718AA568C}"/>
                  </a:ext>
                </a:extLst>
              </p:cNvPr>
              <p:cNvSpPr txBox="1"/>
              <p:nvPr/>
            </p:nvSpPr>
            <p:spPr>
              <a:xfrm>
                <a:off x="7669041" y="5993141"/>
                <a:ext cx="651814" cy="237268"/>
              </a:xfrm>
              <a:prstGeom prst="rect">
                <a:avLst/>
              </a:prstGeom>
              <a:noFill/>
            </p:spPr>
            <p:txBody>
              <a:bodyPr wrap="none" rtlCol="0">
                <a:spAutoFit/>
              </a:bodyPr>
              <a:lstStyle/>
              <a:p>
                <a:pPr>
                  <a:buNone/>
                </a:pPr>
                <a:r>
                  <a:rPr lang="en-GB" sz="1600" dirty="0"/>
                  <a:t>      0.06</a:t>
                </a:r>
              </a:p>
            </p:txBody>
          </p:sp>
        </p:grpSp>
        <p:grpSp>
          <p:nvGrpSpPr>
            <p:cNvPr id="100" name="Group 99">
              <a:extLst>
                <a:ext uri="{FF2B5EF4-FFF2-40B4-BE49-F238E27FC236}">
                  <a16:creationId xmlns:a16="http://schemas.microsoft.com/office/drawing/2014/main" id="{A8D70E95-9B87-4085-B7C6-2B149C75E0A0}"/>
                </a:ext>
              </a:extLst>
            </p:cNvPr>
            <p:cNvGrpSpPr/>
            <p:nvPr/>
          </p:nvGrpSpPr>
          <p:grpSpPr>
            <a:xfrm>
              <a:off x="5457785" y="4404470"/>
              <a:ext cx="674962" cy="1823991"/>
              <a:chOff x="7645893" y="4406418"/>
              <a:chExt cx="674962" cy="1823991"/>
            </a:xfrm>
          </p:grpSpPr>
          <p:sp>
            <p:nvSpPr>
              <p:cNvPr id="115" name="TextBox 114">
                <a:extLst>
                  <a:ext uri="{FF2B5EF4-FFF2-40B4-BE49-F238E27FC236}">
                    <a16:creationId xmlns:a16="http://schemas.microsoft.com/office/drawing/2014/main" id="{BDE4B848-7445-4555-A8C7-239D792AED89}"/>
                  </a:ext>
                </a:extLst>
              </p:cNvPr>
              <p:cNvSpPr txBox="1"/>
              <p:nvPr/>
            </p:nvSpPr>
            <p:spPr>
              <a:xfrm>
                <a:off x="7645893" y="4406418"/>
                <a:ext cx="488917" cy="237268"/>
              </a:xfrm>
              <a:prstGeom prst="rect">
                <a:avLst/>
              </a:prstGeom>
              <a:noFill/>
            </p:spPr>
            <p:txBody>
              <a:bodyPr wrap="none" rtlCol="0">
                <a:spAutoFit/>
              </a:bodyPr>
              <a:lstStyle/>
              <a:p>
                <a:pPr>
                  <a:buNone/>
                </a:pPr>
                <a:r>
                  <a:rPr lang="en-GB" sz="1600" dirty="0"/>
                  <a:t>7,000</a:t>
                </a:r>
              </a:p>
            </p:txBody>
          </p:sp>
          <p:sp>
            <p:nvSpPr>
              <p:cNvPr id="116" name="TextBox 115">
                <a:extLst>
                  <a:ext uri="{FF2B5EF4-FFF2-40B4-BE49-F238E27FC236}">
                    <a16:creationId xmlns:a16="http://schemas.microsoft.com/office/drawing/2014/main" id="{8E51EBFA-B9FE-4975-9AE9-00FCEE44EAC3}"/>
                  </a:ext>
                </a:extLst>
              </p:cNvPr>
              <p:cNvSpPr txBox="1"/>
              <p:nvPr/>
            </p:nvSpPr>
            <p:spPr>
              <a:xfrm>
                <a:off x="7645893" y="4723762"/>
                <a:ext cx="490040" cy="237268"/>
              </a:xfrm>
              <a:prstGeom prst="rect">
                <a:avLst/>
              </a:prstGeom>
              <a:noFill/>
            </p:spPr>
            <p:txBody>
              <a:bodyPr wrap="none" rtlCol="0">
                <a:spAutoFit/>
              </a:bodyPr>
              <a:lstStyle/>
              <a:p>
                <a:pPr>
                  <a:buNone/>
                </a:pPr>
                <a:r>
                  <a:rPr lang="en-GB" sz="1600" dirty="0"/>
                  <a:t>   700</a:t>
                </a:r>
              </a:p>
            </p:txBody>
          </p:sp>
          <p:sp>
            <p:nvSpPr>
              <p:cNvPr id="117" name="TextBox 116">
                <a:extLst>
                  <a:ext uri="{FF2B5EF4-FFF2-40B4-BE49-F238E27FC236}">
                    <a16:creationId xmlns:a16="http://schemas.microsoft.com/office/drawing/2014/main" id="{3376D9E3-456E-4D65-B243-BC7BA59562A8}"/>
                  </a:ext>
                </a:extLst>
              </p:cNvPr>
              <p:cNvSpPr txBox="1"/>
              <p:nvPr/>
            </p:nvSpPr>
            <p:spPr>
              <a:xfrm>
                <a:off x="7645893" y="5041106"/>
                <a:ext cx="491163" cy="237268"/>
              </a:xfrm>
              <a:prstGeom prst="rect">
                <a:avLst/>
              </a:prstGeom>
              <a:noFill/>
            </p:spPr>
            <p:txBody>
              <a:bodyPr wrap="none" rtlCol="0">
                <a:spAutoFit/>
              </a:bodyPr>
              <a:lstStyle/>
              <a:p>
                <a:pPr>
                  <a:buNone/>
                </a:pPr>
                <a:r>
                  <a:rPr lang="en-GB" sz="1600" dirty="0"/>
                  <a:t>     70</a:t>
                </a:r>
              </a:p>
            </p:txBody>
          </p:sp>
          <p:sp>
            <p:nvSpPr>
              <p:cNvPr id="118" name="TextBox 117">
                <a:extLst>
                  <a:ext uri="{FF2B5EF4-FFF2-40B4-BE49-F238E27FC236}">
                    <a16:creationId xmlns:a16="http://schemas.microsoft.com/office/drawing/2014/main" id="{D90AA732-E731-469A-8EAF-52734D8D36FF}"/>
                  </a:ext>
                </a:extLst>
              </p:cNvPr>
              <p:cNvSpPr txBox="1"/>
              <p:nvPr/>
            </p:nvSpPr>
            <p:spPr>
              <a:xfrm>
                <a:off x="7645893" y="5358451"/>
                <a:ext cx="492287" cy="237268"/>
              </a:xfrm>
              <a:prstGeom prst="rect">
                <a:avLst/>
              </a:prstGeom>
              <a:noFill/>
            </p:spPr>
            <p:txBody>
              <a:bodyPr wrap="none" rtlCol="0">
                <a:spAutoFit/>
              </a:bodyPr>
              <a:lstStyle/>
              <a:p>
                <a:pPr>
                  <a:buNone/>
                </a:pPr>
                <a:r>
                  <a:rPr lang="en-GB" sz="1600" dirty="0"/>
                  <a:t>       7</a:t>
                </a:r>
              </a:p>
            </p:txBody>
          </p:sp>
          <p:sp>
            <p:nvSpPr>
              <p:cNvPr id="119" name="TextBox 118">
                <a:extLst>
                  <a:ext uri="{FF2B5EF4-FFF2-40B4-BE49-F238E27FC236}">
                    <a16:creationId xmlns:a16="http://schemas.microsoft.com/office/drawing/2014/main" id="{6593E96C-43E0-4BA9-A09C-DF373B00896B}"/>
                  </a:ext>
                </a:extLst>
              </p:cNvPr>
              <p:cNvSpPr txBox="1"/>
              <p:nvPr/>
            </p:nvSpPr>
            <p:spPr>
              <a:xfrm>
                <a:off x="7669041" y="5675796"/>
                <a:ext cx="572050" cy="237268"/>
              </a:xfrm>
              <a:prstGeom prst="rect">
                <a:avLst/>
              </a:prstGeom>
              <a:noFill/>
            </p:spPr>
            <p:txBody>
              <a:bodyPr wrap="none" rtlCol="0">
                <a:spAutoFit/>
              </a:bodyPr>
              <a:lstStyle/>
              <a:p>
                <a:pPr>
                  <a:buNone/>
                </a:pPr>
                <a:r>
                  <a:rPr lang="en-GB" sz="1600" dirty="0"/>
                  <a:t>      0.7</a:t>
                </a:r>
              </a:p>
            </p:txBody>
          </p:sp>
          <p:sp>
            <p:nvSpPr>
              <p:cNvPr id="120" name="TextBox 119">
                <a:extLst>
                  <a:ext uri="{FF2B5EF4-FFF2-40B4-BE49-F238E27FC236}">
                    <a16:creationId xmlns:a16="http://schemas.microsoft.com/office/drawing/2014/main" id="{ECE32F12-0320-4B61-96E0-2E373F5F31B7}"/>
                  </a:ext>
                </a:extLst>
              </p:cNvPr>
              <p:cNvSpPr txBox="1"/>
              <p:nvPr/>
            </p:nvSpPr>
            <p:spPr>
              <a:xfrm>
                <a:off x="7669041" y="5993141"/>
                <a:ext cx="651814" cy="237268"/>
              </a:xfrm>
              <a:prstGeom prst="rect">
                <a:avLst/>
              </a:prstGeom>
              <a:noFill/>
            </p:spPr>
            <p:txBody>
              <a:bodyPr wrap="none" rtlCol="0">
                <a:spAutoFit/>
              </a:bodyPr>
              <a:lstStyle/>
              <a:p>
                <a:pPr>
                  <a:buNone/>
                </a:pPr>
                <a:r>
                  <a:rPr lang="en-GB" sz="1600" dirty="0"/>
                  <a:t>      0.07</a:t>
                </a:r>
              </a:p>
            </p:txBody>
          </p:sp>
        </p:grpSp>
        <p:grpSp>
          <p:nvGrpSpPr>
            <p:cNvPr id="101" name="Group 100">
              <a:extLst>
                <a:ext uri="{FF2B5EF4-FFF2-40B4-BE49-F238E27FC236}">
                  <a16:creationId xmlns:a16="http://schemas.microsoft.com/office/drawing/2014/main" id="{330F454E-05D7-4F56-A0BE-15AED584ABB8}"/>
                </a:ext>
              </a:extLst>
            </p:cNvPr>
            <p:cNvGrpSpPr/>
            <p:nvPr/>
          </p:nvGrpSpPr>
          <p:grpSpPr>
            <a:xfrm>
              <a:off x="6075180" y="4406418"/>
              <a:ext cx="674962" cy="1823991"/>
              <a:chOff x="7645893" y="4406418"/>
              <a:chExt cx="674962" cy="1823991"/>
            </a:xfrm>
          </p:grpSpPr>
          <p:sp>
            <p:nvSpPr>
              <p:cNvPr id="109" name="TextBox 108">
                <a:extLst>
                  <a:ext uri="{FF2B5EF4-FFF2-40B4-BE49-F238E27FC236}">
                    <a16:creationId xmlns:a16="http://schemas.microsoft.com/office/drawing/2014/main" id="{1315591B-003F-4923-B367-4C8991543E7C}"/>
                  </a:ext>
                </a:extLst>
              </p:cNvPr>
              <p:cNvSpPr txBox="1"/>
              <p:nvPr/>
            </p:nvSpPr>
            <p:spPr>
              <a:xfrm>
                <a:off x="7645893" y="4406418"/>
                <a:ext cx="488917" cy="237268"/>
              </a:xfrm>
              <a:prstGeom prst="rect">
                <a:avLst/>
              </a:prstGeom>
              <a:noFill/>
            </p:spPr>
            <p:txBody>
              <a:bodyPr wrap="none" rtlCol="0">
                <a:spAutoFit/>
              </a:bodyPr>
              <a:lstStyle/>
              <a:p>
                <a:pPr>
                  <a:buNone/>
                </a:pPr>
                <a:r>
                  <a:rPr lang="en-GB" sz="1600" dirty="0"/>
                  <a:t>8,000</a:t>
                </a:r>
              </a:p>
            </p:txBody>
          </p:sp>
          <p:sp>
            <p:nvSpPr>
              <p:cNvPr id="110" name="TextBox 109">
                <a:extLst>
                  <a:ext uri="{FF2B5EF4-FFF2-40B4-BE49-F238E27FC236}">
                    <a16:creationId xmlns:a16="http://schemas.microsoft.com/office/drawing/2014/main" id="{A5659581-911C-4852-BB67-9BCEAC919909}"/>
                  </a:ext>
                </a:extLst>
              </p:cNvPr>
              <p:cNvSpPr txBox="1"/>
              <p:nvPr/>
            </p:nvSpPr>
            <p:spPr>
              <a:xfrm>
                <a:off x="7645893" y="4723762"/>
                <a:ext cx="490040" cy="237268"/>
              </a:xfrm>
              <a:prstGeom prst="rect">
                <a:avLst/>
              </a:prstGeom>
              <a:noFill/>
            </p:spPr>
            <p:txBody>
              <a:bodyPr wrap="none" rtlCol="0">
                <a:spAutoFit/>
              </a:bodyPr>
              <a:lstStyle/>
              <a:p>
                <a:pPr>
                  <a:buNone/>
                </a:pPr>
                <a:r>
                  <a:rPr lang="en-GB" sz="1600" dirty="0"/>
                  <a:t>   800</a:t>
                </a:r>
              </a:p>
            </p:txBody>
          </p:sp>
          <p:sp>
            <p:nvSpPr>
              <p:cNvPr id="111" name="TextBox 110">
                <a:extLst>
                  <a:ext uri="{FF2B5EF4-FFF2-40B4-BE49-F238E27FC236}">
                    <a16:creationId xmlns:a16="http://schemas.microsoft.com/office/drawing/2014/main" id="{AD1BA574-0927-42DC-8360-25B6B472F436}"/>
                  </a:ext>
                </a:extLst>
              </p:cNvPr>
              <p:cNvSpPr txBox="1"/>
              <p:nvPr/>
            </p:nvSpPr>
            <p:spPr>
              <a:xfrm>
                <a:off x="7645893" y="5041106"/>
                <a:ext cx="491163" cy="237268"/>
              </a:xfrm>
              <a:prstGeom prst="rect">
                <a:avLst/>
              </a:prstGeom>
              <a:noFill/>
            </p:spPr>
            <p:txBody>
              <a:bodyPr wrap="none" rtlCol="0">
                <a:spAutoFit/>
              </a:bodyPr>
              <a:lstStyle/>
              <a:p>
                <a:pPr>
                  <a:buNone/>
                </a:pPr>
                <a:r>
                  <a:rPr lang="en-GB" sz="1600" dirty="0"/>
                  <a:t>     80</a:t>
                </a:r>
              </a:p>
            </p:txBody>
          </p:sp>
          <p:sp>
            <p:nvSpPr>
              <p:cNvPr id="112" name="TextBox 111">
                <a:extLst>
                  <a:ext uri="{FF2B5EF4-FFF2-40B4-BE49-F238E27FC236}">
                    <a16:creationId xmlns:a16="http://schemas.microsoft.com/office/drawing/2014/main" id="{1267F220-1CD1-406C-9982-7ED649B5EE69}"/>
                  </a:ext>
                </a:extLst>
              </p:cNvPr>
              <p:cNvSpPr txBox="1"/>
              <p:nvPr/>
            </p:nvSpPr>
            <p:spPr>
              <a:xfrm>
                <a:off x="7645893" y="5358451"/>
                <a:ext cx="492287" cy="237268"/>
              </a:xfrm>
              <a:prstGeom prst="rect">
                <a:avLst/>
              </a:prstGeom>
              <a:noFill/>
            </p:spPr>
            <p:txBody>
              <a:bodyPr wrap="none" rtlCol="0">
                <a:spAutoFit/>
              </a:bodyPr>
              <a:lstStyle/>
              <a:p>
                <a:pPr>
                  <a:buNone/>
                </a:pPr>
                <a:r>
                  <a:rPr lang="en-GB" sz="1600" dirty="0"/>
                  <a:t>       8</a:t>
                </a:r>
              </a:p>
            </p:txBody>
          </p:sp>
          <p:sp>
            <p:nvSpPr>
              <p:cNvPr id="113" name="TextBox 112">
                <a:extLst>
                  <a:ext uri="{FF2B5EF4-FFF2-40B4-BE49-F238E27FC236}">
                    <a16:creationId xmlns:a16="http://schemas.microsoft.com/office/drawing/2014/main" id="{EC67F0CE-3D0C-4B20-8AE4-8DEDCB15ED8A}"/>
                  </a:ext>
                </a:extLst>
              </p:cNvPr>
              <p:cNvSpPr txBox="1"/>
              <p:nvPr/>
            </p:nvSpPr>
            <p:spPr>
              <a:xfrm>
                <a:off x="7669041" y="5675796"/>
                <a:ext cx="572050" cy="237268"/>
              </a:xfrm>
              <a:prstGeom prst="rect">
                <a:avLst/>
              </a:prstGeom>
              <a:noFill/>
            </p:spPr>
            <p:txBody>
              <a:bodyPr wrap="none" rtlCol="0">
                <a:spAutoFit/>
              </a:bodyPr>
              <a:lstStyle/>
              <a:p>
                <a:pPr>
                  <a:buNone/>
                </a:pPr>
                <a:r>
                  <a:rPr lang="en-GB" sz="1600" dirty="0"/>
                  <a:t>      0.8</a:t>
                </a:r>
              </a:p>
            </p:txBody>
          </p:sp>
          <p:sp>
            <p:nvSpPr>
              <p:cNvPr id="114" name="TextBox 113">
                <a:extLst>
                  <a:ext uri="{FF2B5EF4-FFF2-40B4-BE49-F238E27FC236}">
                    <a16:creationId xmlns:a16="http://schemas.microsoft.com/office/drawing/2014/main" id="{DA9332DF-8810-4885-8923-91C0D4E67C36}"/>
                  </a:ext>
                </a:extLst>
              </p:cNvPr>
              <p:cNvSpPr txBox="1"/>
              <p:nvPr/>
            </p:nvSpPr>
            <p:spPr>
              <a:xfrm>
                <a:off x="7669041" y="5993141"/>
                <a:ext cx="651814" cy="237268"/>
              </a:xfrm>
              <a:prstGeom prst="rect">
                <a:avLst/>
              </a:prstGeom>
              <a:noFill/>
            </p:spPr>
            <p:txBody>
              <a:bodyPr wrap="none" rtlCol="0">
                <a:spAutoFit/>
              </a:bodyPr>
              <a:lstStyle/>
              <a:p>
                <a:pPr>
                  <a:buNone/>
                </a:pPr>
                <a:r>
                  <a:rPr lang="en-GB" sz="1600" dirty="0"/>
                  <a:t>      0.08</a:t>
                </a:r>
              </a:p>
            </p:txBody>
          </p:sp>
        </p:grpSp>
        <p:grpSp>
          <p:nvGrpSpPr>
            <p:cNvPr id="102" name="Group 101">
              <a:extLst>
                <a:ext uri="{FF2B5EF4-FFF2-40B4-BE49-F238E27FC236}">
                  <a16:creationId xmlns:a16="http://schemas.microsoft.com/office/drawing/2014/main" id="{23C92279-3419-4AF9-9DF8-D246A1118176}"/>
                </a:ext>
              </a:extLst>
            </p:cNvPr>
            <p:cNvGrpSpPr/>
            <p:nvPr/>
          </p:nvGrpSpPr>
          <p:grpSpPr>
            <a:xfrm>
              <a:off x="6692576" y="4404470"/>
              <a:ext cx="674962" cy="1823990"/>
              <a:chOff x="7645893" y="4406418"/>
              <a:chExt cx="674962" cy="1823990"/>
            </a:xfrm>
          </p:grpSpPr>
          <p:sp>
            <p:nvSpPr>
              <p:cNvPr id="103" name="TextBox 102">
                <a:extLst>
                  <a:ext uri="{FF2B5EF4-FFF2-40B4-BE49-F238E27FC236}">
                    <a16:creationId xmlns:a16="http://schemas.microsoft.com/office/drawing/2014/main" id="{DFB45BE3-EDE3-46DC-AF5A-EC00308BE0A1}"/>
                  </a:ext>
                </a:extLst>
              </p:cNvPr>
              <p:cNvSpPr txBox="1"/>
              <p:nvPr/>
            </p:nvSpPr>
            <p:spPr>
              <a:xfrm>
                <a:off x="7645893" y="4406418"/>
                <a:ext cx="488917" cy="237268"/>
              </a:xfrm>
              <a:prstGeom prst="rect">
                <a:avLst/>
              </a:prstGeom>
              <a:noFill/>
            </p:spPr>
            <p:txBody>
              <a:bodyPr wrap="none" rtlCol="0">
                <a:spAutoFit/>
              </a:bodyPr>
              <a:lstStyle/>
              <a:p>
                <a:pPr>
                  <a:buNone/>
                </a:pPr>
                <a:r>
                  <a:rPr lang="en-GB" sz="1600" dirty="0"/>
                  <a:t>9,000</a:t>
                </a:r>
              </a:p>
            </p:txBody>
          </p:sp>
          <p:sp>
            <p:nvSpPr>
              <p:cNvPr id="104" name="TextBox 103">
                <a:extLst>
                  <a:ext uri="{FF2B5EF4-FFF2-40B4-BE49-F238E27FC236}">
                    <a16:creationId xmlns:a16="http://schemas.microsoft.com/office/drawing/2014/main" id="{13FC9F87-BC91-45DB-9467-9624F0D5200E}"/>
                  </a:ext>
                </a:extLst>
              </p:cNvPr>
              <p:cNvSpPr txBox="1"/>
              <p:nvPr/>
            </p:nvSpPr>
            <p:spPr>
              <a:xfrm>
                <a:off x="7645893" y="4723762"/>
                <a:ext cx="490040" cy="237268"/>
              </a:xfrm>
              <a:prstGeom prst="rect">
                <a:avLst/>
              </a:prstGeom>
              <a:noFill/>
            </p:spPr>
            <p:txBody>
              <a:bodyPr wrap="none" rtlCol="0">
                <a:spAutoFit/>
              </a:bodyPr>
              <a:lstStyle/>
              <a:p>
                <a:pPr>
                  <a:buNone/>
                </a:pPr>
                <a:r>
                  <a:rPr lang="en-GB" sz="1600" dirty="0"/>
                  <a:t>   900</a:t>
                </a:r>
              </a:p>
            </p:txBody>
          </p:sp>
          <p:sp>
            <p:nvSpPr>
              <p:cNvPr id="105" name="TextBox 104">
                <a:extLst>
                  <a:ext uri="{FF2B5EF4-FFF2-40B4-BE49-F238E27FC236}">
                    <a16:creationId xmlns:a16="http://schemas.microsoft.com/office/drawing/2014/main" id="{6B58FAFA-3160-4A78-BF51-F9494E7F2D04}"/>
                  </a:ext>
                </a:extLst>
              </p:cNvPr>
              <p:cNvSpPr txBox="1"/>
              <p:nvPr/>
            </p:nvSpPr>
            <p:spPr>
              <a:xfrm>
                <a:off x="7645893" y="5041106"/>
                <a:ext cx="491163" cy="237268"/>
              </a:xfrm>
              <a:prstGeom prst="rect">
                <a:avLst/>
              </a:prstGeom>
              <a:noFill/>
            </p:spPr>
            <p:txBody>
              <a:bodyPr wrap="none" rtlCol="0">
                <a:spAutoFit/>
              </a:bodyPr>
              <a:lstStyle/>
              <a:p>
                <a:pPr>
                  <a:buNone/>
                </a:pPr>
                <a:r>
                  <a:rPr lang="en-GB" sz="1600" dirty="0"/>
                  <a:t>     90</a:t>
                </a:r>
              </a:p>
            </p:txBody>
          </p:sp>
          <p:sp>
            <p:nvSpPr>
              <p:cNvPr id="106" name="TextBox 105">
                <a:extLst>
                  <a:ext uri="{FF2B5EF4-FFF2-40B4-BE49-F238E27FC236}">
                    <a16:creationId xmlns:a16="http://schemas.microsoft.com/office/drawing/2014/main" id="{19F20658-D6FA-441D-A342-58C1A8EB0C72}"/>
                  </a:ext>
                </a:extLst>
              </p:cNvPr>
              <p:cNvSpPr txBox="1"/>
              <p:nvPr/>
            </p:nvSpPr>
            <p:spPr>
              <a:xfrm>
                <a:off x="7645893" y="5358451"/>
                <a:ext cx="492287" cy="237268"/>
              </a:xfrm>
              <a:prstGeom prst="rect">
                <a:avLst/>
              </a:prstGeom>
              <a:noFill/>
            </p:spPr>
            <p:txBody>
              <a:bodyPr wrap="none" rtlCol="0">
                <a:spAutoFit/>
              </a:bodyPr>
              <a:lstStyle/>
              <a:p>
                <a:pPr>
                  <a:buNone/>
                </a:pPr>
                <a:r>
                  <a:rPr lang="en-GB" sz="1600" dirty="0"/>
                  <a:t>       9</a:t>
                </a:r>
              </a:p>
            </p:txBody>
          </p:sp>
          <p:sp>
            <p:nvSpPr>
              <p:cNvPr id="107" name="TextBox 106">
                <a:extLst>
                  <a:ext uri="{FF2B5EF4-FFF2-40B4-BE49-F238E27FC236}">
                    <a16:creationId xmlns:a16="http://schemas.microsoft.com/office/drawing/2014/main" id="{4A1641D8-E1AE-4510-9B12-49BCCB30EEFF}"/>
                  </a:ext>
                </a:extLst>
              </p:cNvPr>
              <p:cNvSpPr txBox="1"/>
              <p:nvPr/>
            </p:nvSpPr>
            <p:spPr>
              <a:xfrm>
                <a:off x="7669041" y="5675795"/>
                <a:ext cx="572050" cy="237268"/>
              </a:xfrm>
              <a:prstGeom prst="rect">
                <a:avLst/>
              </a:prstGeom>
              <a:noFill/>
            </p:spPr>
            <p:txBody>
              <a:bodyPr wrap="none" rtlCol="0">
                <a:spAutoFit/>
              </a:bodyPr>
              <a:lstStyle/>
              <a:p>
                <a:pPr>
                  <a:buNone/>
                </a:pPr>
                <a:r>
                  <a:rPr lang="en-GB" sz="1600" dirty="0"/>
                  <a:t>      0.9</a:t>
                </a:r>
              </a:p>
            </p:txBody>
          </p:sp>
          <p:sp>
            <p:nvSpPr>
              <p:cNvPr id="108" name="TextBox 107">
                <a:extLst>
                  <a:ext uri="{FF2B5EF4-FFF2-40B4-BE49-F238E27FC236}">
                    <a16:creationId xmlns:a16="http://schemas.microsoft.com/office/drawing/2014/main" id="{29FFB218-4683-4231-A6C5-4AF78047248C}"/>
                  </a:ext>
                </a:extLst>
              </p:cNvPr>
              <p:cNvSpPr txBox="1"/>
              <p:nvPr/>
            </p:nvSpPr>
            <p:spPr>
              <a:xfrm>
                <a:off x="7669041" y="5993140"/>
                <a:ext cx="651814" cy="237268"/>
              </a:xfrm>
              <a:prstGeom prst="rect">
                <a:avLst/>
              </a:prstGeom>
              <a:noFill/>
            </p:spPr>
            <p:txBody>
              <a:bodyPr wrap="none" rtlCol="0">
                <a:spAutoFit/>
              </a:bodyPr>
              <a:lstStyle/>
              <a:p>
                <a:pPr>
                  <a:buNone/>
                </a:pPr>
                <a:r>
                  <a:rPr lang="en-GB" sz="1600" dirty="0"/>
                  <a:t>      0.09</a:t>
                </a:r>
              </a:p>
            </p:txBody>
          </p:sp>
        </p:grpSp>
      </p:grpSp>
      <p:sp>
        <p:nvSpPr>
          <p:cNvPr id="161" name="Oval 160">
            <a:extLst>
              <a:ext uri="{FF2B5EF4-FFF2-40B4-BE49-F238E27FC236}">
                <a16:creationId xmlns:a16="http://schemas.microsoft.com/office/drawing/2014/main" id="{DCE7D895-F692-47AE-B09E-26E7B96593DC}"/>
              </a:ext>
            </a:extLst>
          </p:cNvPr>
          <p:cNvSpPr/>
          <p:nvPr/>
        </p:nvSpPr>
        <p:spPr bwMode="auto">
          <a:xfrm>
            <a:off x="4883413" y="3503387"/>
            <a:ext cx="759940" cy="496566"/>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40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162" name="Oval 161">
            <a:extLst>
              <a:ext uri="{FF2B5EF4-FFF2-40B4-BE49-F238E27FC236}">
                <a16:creationId xmlns:a16="http://schemas.microsoft.com/office/drawing/2014/main" id="{193A24A5-884A-4CDF-A625-ACCC5E14B74E}"/>
              </a:ext>
            </a:extLst>
          </p:cNvPr>
          <p:cNvSpPr/>
          <p:nvPr/>
        </p:nvSpPr>
        <p:spPr bwMode="auto">
          <a:xfrm>
            <a:off x="3118127" y="3969903"/>
            <a:ext cx="759940" cy="496566"/>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40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165" name="Oval 164">
            <a:extLst>
              <a:ext uri="{FF2B5EF4-FFF2-40B4-BE49-F238E27FC236}">
                <a16:creationId xmlns:a16="http://schemas.microsoft.com/office/drawing/2014/main" id="{6B2CEB19-EDC6-49E0-83DD-92E7A84F08B8}"/>
              </a:ext>
            </a:extLst>
          </p:cNvPr>
          <p:cNvSpPr/>
          <p:nvPr/>
        </p:nvSpPr>
        <p:spPr bwMode="auto">
          <a:xfrm>
            <a:off x="3998798" y="3041313"/>
            <a:ext cx="759940" cy="496566"/>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40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166" name="Oval 165">
            <a:extLst>
              <a:ext uri="{FF2B5EF4-FFF2-40B4-BE49-F238E27FC236}">
                <a16:creationId xmlns:a16="http://schemas.microsoft.com/office/drawing/2014/main" id="{9E684902-136D-4413-8139-EFAC3FA4D403}"/>
              </a:ext>
            </a:extLst>
          </p:cNvPr>
          <p:cNvSpPr/>
          <p:nvPr/>
        </p:nvSpPr>
        <p:spPr bwMode="auto">
          <a:xfrm>
            <a:off x="5760036" y="2599050"/>
            <a:ext cx="759940" cy="496566"/>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4000" b="0" i="0" u="none" strike="noStrike" kern="1200" cap="none" spc="0" normalizeH="0" baseline="0" noProof="0" dirty="0">
              <a:ln>
                <a:noFill/>
              </a:ln>
              <a:solidFill>
                <a:srgbClr val="585858"/>
              </a:solidFill>
              <a:effectLst/>
              <a:uLnTx/>
              <a:uFillTx/>
              <a:latin typeface="Arial" charset="0"/>
              <a:ea typeface="+mn-ea"/>
              <a:cs typeface="+mn-cs"/>
            </a:endParaRPr>
          </a:p>
        </p:txBody>
      </p:sp>
    </p:spTree>
    <p:extLst>
      <p:ext uri="{BB962C8B-B14F-4D97-AF65-F5344CB8AC3E}">
        <p14:creationId xmlns:p14="http://schemas.microsoft.com/office/powerpoint/2010/main" val="697773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8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6"/>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8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3" grpId="0"/>
      <p:bldP spid="84" grpId="0"/>
      <p:bldP spid="85" grpId="0"/>
      <p:bldP spid="86" grpId="0"/>
      <p:bldP spid="87" grpId="0"/>
      <p:bldP spid="161" grpId="0" animBg="1"/>
      <p:bldP spid="162" grpId="0" animBg="1"/>
      <p:bldP spid="165" grpId="0" animBg="1"/>
      <p:bldP spid="16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4E143C-5055-4EF6-B3AC-FC57BC292F58}"/>
              </a:ext>
            </a:extLst>
          </p:cNvPr>
          <p:cNvSpPr>
            <a:spLocks noGrp="1"/>
          </p:cNvSpPr>
          <p:nvPr>
            <p:ph type="title"/>
          </p:nvPr>
        </p:nvSpPr>
        <p:spPr/>
        <p:txBody>
          <a:bodyPr/>
          <a:lstStyle/>
          <a:p>
            <a:pPr>
              <a:buClrTx/>
              <a:buFontTx/>
              <a:buNone/>
            </a:pPr>
            <a:r>
              <a:rPr lang="en-US" altLang="en-US" dirty="0"/>
              <a:t>5NPV-2 Place value in decimal fractions</a:t>
            </a:r>
            <a:endParaRPr lang="en-GB" dirty="0"/>
          </a:p>
        </p:txBody>
      </p:sp>
      <p:sp>
        <p:nvSpPr>
          <p:cNvPr id="155" name="TextBox 154">
            <a:extLst>
              <a:ext uri="{FF2B5EF4-FFF2-40B4-BE49-F238E27FC236}">
                <a16:creationId xmlns:a16="http://schemas.microsoft.com/office/drawing/2014/main" id="{73923BDA-BA05-4C7F-8D89-B8F1016E4ABA}"/>
              </a:ext>
            </a:extLst>
          </p:cNvPr>
          <p:cNvSpPr txBox="1"/>
          <p:nvPr/>
        </p:nvSpPr>
        <p:spPr bwMode="auto">
          <a:xfrm>
            <a:off x="3420051" y="1103964"/>
            <a:ext cx="53479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j-lt"/>
                <a:ea typeface="Myriad Pro Semibold" charset="0"/>
                <a:cs typeface="Myriad Pro Semibold" charset="0"/>
              </a:rPr>
              <a:t>72.49  =  0.09  +  2  +  _____  +  ____</a:t>
            </a:r>
          </a:p>
        </p:txBody>
      </p:sp>
      <p:sp>
        <p:nvSpPr>
          <p:cNvPr id="156" name="TextBox 155">
            <a:extLst>
              <a:ext uri="{FF2B5EF4-FFF2-40B4-BE49-F238E27FC236}">
                <a16:creationId xmlns:a16="http://schemas.microsoft.com/office/drawing/2014/main" id="{5B577574-4E34-4F39-ADE8-B41807CD8B59}"/>
              </a:ext>
            </a:extLst>
          </p:cNvPr>
          <p:cNvSpPr txBox="1"/>
          <p:nvPr/>
        </p:nvSpPr>
        <p:spPr bwMode="auto">
          <a:xfrm>
            <a:off x="6554195" y="1106273"/>
            <a:ext cx="7032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j-lt"/>
                <a:ea typeface="Myriad Pro Semibold" charset="0"/>
                <a:cs typeface="Myriad Pro Semibold" charset="0"/>
              </a:rPr>
              <a:t>0.4</a:t>
            </a:r>
          </a:p>
        </p:txBody>
      </p:sp>
      <p:sp>
        <p:nvSpPr>
          <p:cNvPr id="157" name="TextBox 156">
            <a:extLst>
              <a:ext uri="{FF2B5EF4-FFF2-40B4-BE49-F238E27FC236}">
                <a16:creationId xmlns:a16="http://schemas.microsoft.com/office/drawing/2014/main" id="{619E57A0-9902-445A-B834-01244331FF82}"/>
              </a:ext>
            </a:extLst>
          </p:cNvPr>
          <p:cNvSpPr txBox="1"/>
          <p:nvPr/>
        </p:nvSpPr>
        <p:spPr bwMode="auto">
          <a:xfrm>
            <a:off x="7457379" y="1106273"/>
            <a:ext cx="11051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j-lt"/>
                <a:ea typeface="Myriad Pro Semibold" charset="0"/>
                <a:cs typeface="Myriad Pro Semibold" charset="0"/>
              </a:rPr>
              <a:t>70</a:t>
            </a:r>
          </a:p>
        </p:txBody>
      </p:sp>
      <p:sp>
        <p:nvSpPr>
          <p:cNvPr id="74" name="Content Placeholder 2">
            <a:extLst>
              <a:ext uri="{FF2B5EF4-FFF2-40B4-BE49-F238E27FC236}">
                <a16:creationId xmlns:a16="http://schemas.microsoft.com/office/drawing/2014/main" id="{10886885-06E0-4852-A29E-2921DBBBFBD0}"/>
              </a:ext>
            </a:extLst>
          </p:cNvPr>
          <p:cNvSpPr txBox="1">
            <a:spLocks/>
          </p:cNvSpPr>
          <p:nvPr/>
        </p:nvSpPr>
        <p:spPr>
          <a:xfrm>
            <a:off x="594008" y="4490273"/>
            <a:ext cx="10930925" cy="1499354"/>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1900" dirty="0">
                <a:latin typeface="Arial" panose="020B0604020202020204" pitchFamily="34" charset="0"/>
                <a:cs typeface="Arial" panose="020B0604020202020204" pitchFamily="34" charset="0"/>
              </a:rPr>
              <a:t>Complete the equation. What do you notice? Does it matter that the parts are in a different order? </a:t>
            </a:r>
          </a:p>
          <a:p>
            <a:pPr>
              <a:lnSpc>
                <a:spcPct val="120000"/>
              </a:lnSpc>
              <a:spcBef>
                <a:spcPts val="600"/>
              </a:spcBef>
              <a:spcAft>
                <a:spcPts val="600"/>
              </a:spcAft>
              <a:buClr>
                <a:srgbClr val="585858"/>
              </a:buClr>
              <a:buFont typeface="Arial" panose="020B0604020202020204" pitchFamily="34" charset="0"/>
              <a:buChar char="•"/>
            </a:pPr>
            <a:r>
              <a:rPr lang="en-GB" sz="1900" dirty="0">
                <a:latin typeface="Arial" panose="020B0604020202020204" pitchFamily="34" charset="0"/>
                <a:cs typeface="Arial" panose="020B0604020202020204" pitchFamily="34" charset="0"/>
              </a:rPr>
              <a:t>Write the equation with the parts in a different order. Does it make a difference to the total value?</a:t>
            </a:r>
          </a:p>
          <a:p>
            <a:pPr>
              <a:lnSpc>
                <a:spcPct val="120000"/>
              </a:lnSpc>
              <a:spcBef>
                <a:spcPts val="600"/>
              </a:spcBef>
              <a:spcAft>
                <a:spcPts val="600"/>
              </a:spcAft>
              <a:buClr>
                <a:srgbClr val="585858"/>
              </a:buClr>
              <a:buFont typeface="Arial" panose="020B0604020202020204" pitchFamily="34" charset="0"/>
              <a:buChar char="•"/>
            </a:pPr>
            <a:r>
              <a:rPr lang="en-GB" sz="1900" dirty="0">
                <a:latin typeface="Arial" panose="020B0604020202020204" pitchFamily="34" charset="0"/>
                <a:cs typeface="Arial" panose="020B0604020202020204" pitchFamily="34" charset="0"/>
              </a:rPr>
              <a:t>Use Gattegno charts and counters to build other numbers with two decimal places, including those involving  zero.</a:t>
            </a:r>
          </a:p>
          <a:p>
            <a:pPr>
              <a:lnSpc>
                <a:spcPct val="120000"/>
              </a:lnSpc>
              <a:spcBef>
                <a:spcPts val="600"/>
              </a:spcBef>
              <a:spcAft>
                <a:spcPts val="600"/>
              </a:spcAft>
              <a:buClr>
                <a:srgbClr val="585858"/>
              </a:buClr>
              <a:buFont typeface="Arial" panose="020B0604020202020204" pitchFamily="34" charset="0"/>
              <a:buChar char="•"/>
            </a:pPr>
            <a:endParaRPr lang="en-GB" sz="2000" kern="0" dirty="0">
              <a:solidFill>
                <a:schemeClr val="tx1"/>
              </a:solidFill>
            </a:endParaRPr>
          </a:p>
        </p:txBody>
      </p:sp>
      <p:graphicFrame>
        <p:nvGraphicFramePr>
          <p:cNvPr id="148" name="Table 3">
            <a:extLst>
              <a:ext uri="{FF2B5EF4-FFF2-40B4-BE49-F238E27FC236}">
                <a16:creationId xmlns:a16="http://schemas.microsoft.com/office/drawing/2014/main" id="{2399505E-568E-48EE-AE2A-4413453C9226}"/>
              </a:ext>
            </a:extLst>
          </p:cNvPr>
          <p:cNvGraphicFramePr>
            <a:graphicFrameLocks noGrp="1"/>
          </p:cNvGraphicFramePr>
          <p:nvPr/>
        </p:nvGraphicFramePr>
        <p:xfrm>
          <a:off x="2133603" y="1718153"/>
          <a:ext cx="7924797" cy="2714370"/>
        </p:xfrm>
        <a:graphic>
          <a:graphicData uri="http://schemas.openxmlformats.org/drawingml/2006/table">
            <a:tbl>
              <a:tblPr firstRow="1" bandRow="1">
                <a:tableStyleId>{5C22544A-7EE6-4342-B048-85BDC9FD1C3A}</a:tableStyleId>
              </a:tblPr>
              <a:tblGrid>
                <a:gridCol w="880533">
                  <a:extLst>
                    <a:ext uri="{9D8B030D-6E8A-4147-A177-3AD203B41FA5}">
                      <a16:colId xmlns:a16="http://schemas.microsoft.com/office/drawing/2014/main" val="2080570269"/>
                    </a:ext>
                  </a:extLst>
                </a:gridCol>
                <a:gridCol w="880533">
                  <a:extLst>
                    <a:ext uri="{9D8B030D-6E8A-4147-A177-3AD203B41FA5}">
                      <a16:colId xmlns:a16="http://schemas.microsoft.com/office/drawing/2014/main" val="997338931"/>
                    </a:ext>
                  </a:extLst>
                </a:gridCol>
                <a:gridCol w="880533">
                  <a:extLst>
                    <a:ext uri="{9D8B030D-6E8A-4147-A177-3AD203B41FA5}">
                      <a16:colId xmlns:a16="http://schemas.microsoft.com/office/drawing/2014/main" val="2957847936"/>
                    </a:ext>
                  </a:extLst>
                </a:gridCol>
                <a:gridCol w="880533">
                  <a:extLst>
                    <a:ext uri="{9D8B030D-6E8A-4147-A177-3AD203B41FA5}">
                      <a16:colId xmlns:a16="http://schemas.microsoft.com/office/drawing/2014/main" val="2775375010"/>
                    </a:ext>
                  </a:extLst>
                </a:gridCol>
                <a:gridCol w="880533">
                  <a:extLst>
                    <a:ext uri="{9D8B030D-6E8A-4147-A177-3AD203B41FA5}">
                      <a16:colId xmlns:a16="http://schemas.microsoft.com/office/drawing/2014/main" val="2893316661"/>
                    </a:ext>
                  </a:extLst>
                </a:gridCol>
                <a:gridCol w="880533">
                  <a:extLst>
                    <a:ext uri="{9D8B030D-6E8A-4147-A177-3AD203B41FA5}">
                      <a16:colId xmlns:a16="http://schemas.microsoft.com/office/drawing/2014/main" val="2610263126"/>
                    </a:ext>
                  </a:extLst>
                </a:gridCol>
                <a:gridCol w="880533">
                  <a:extLst>
                    <a:ext uri="{9D8B030D-6E8A-4147-A177-3AD203B41FA5}">
                      <a16:colId xmlns:a16="http://schemas.microsoft.com/office/drawing/2014/main" val="881048969"/>
                    </a:ext>
                  </a:extLst>
                </a:gridCol>
                <a:gridCol w="880533">
                  <a:extLst>
                    <a:ext uri="{9D8B030D-6E8A-4147-A177-3AD203B41FA5}">
                      <a16:colId xmlns:a16="http://schemas.microsoft.com/office/drawing/2014/main" val="3430233233"/>
                    </a:ext>
                  </a:extLst>
                </a:gridCol>
                <a:gridCol w="880533">
                  <a:extLst>
                    <a:ext uri="{9D8B030D-6E8A-4147-A177-3AD203B41FA5}">
                      <a16:colId xmlns:a16="http://schemas.microsoft.com/office/drawing/2014/main" val="3472341822"/>
                    </a:ext>
                  </a:extLst>
                </a:gridCol>
              </a:tblGrid>
              <a:tr h="452395">
                <a:tc>
                  <a:txBody>
                    <a:bodyPr/>
                    <a:lstStyle/>
                    <a:p>
                      <a:endParaRPr lang="en-GB" sz="2000" dirty="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2266751"/>
                  </a:ext>
                </a:extLst>
              </a:tr>
              <a:tr h="452395">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5971683"/>
                  </a:ext>
                </a:extLst>
              </a:tr>
              <a:tr h="452395">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7762481"/>
                  </a:ext>
                </a:extLst>
              </a:tr>
              <a:tr h="452395">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31775"/>
                  </a:ext>
                </a:extLst>
              </a:tr>
              <a:tr h="452395">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9265753"/>
                  </a:ext>
                </a:extLst>
              </a:tr>
              <a:tr h="452395">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dirty="0"/>
                    </a:p>
                  </a:txBody>
                  <a:tcPr marL="130475" marR="130475" marT="65237" marB="652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3436412"/>
                  </a:ext>
                </a:extLst>
              </a:tr>
            </a:tbl>
          </a:graphicData>
        </a:graphic>
      </p:graphicFrame>
      <p:grpSp>
        <p:nvGrpSpPr>
          <p:cNvPr id="149" name="Group 148">
            <a:extLst>
              <a:ext uri="{FF2B5EF4-FFF2-40B4-BE49-F238E27FC236}">
                <a16:creationId xmlns:a16="http://schemas.microsoft.com/office/drawing/2014/main" id="{25CE951F-3C56-40FB-853F-A00BBFFB0329}"/>
              </a:ext>
            </a:extLst>
          </p:cNvPr>
          <p:cNvGrpSpPr/>
          <p:nvPr/>
        </p:nvGrpSpPr>
        <p:grpSpPr>
          <a:xfrm>
            <a:off x="2067299" y="1754370"/>
            <a:ext cx="8010702" cy="2605401"/>
            <a:chOff x="1753415" y="4404470"/>
            <a:chExt cx="5614123" cy="1825939"/>
          </a:xfrm>
        </p:grpSpPr>
        <p:grpSp>
          <p:nvGrpSpPr>
            <p:cNvPr id="150" name="Group 149">
              <a:extLst>
                <a:ext uri="{FF2B5EF4-FFF2-40B4-BE49-F238E27FC236}">
                  <a16:creationId xmlns:a16="http://schemas.microsoft.com/office/drawing/2014/main" id="{26CBD3C9-45AE-4D3B-B752-3F0F3BD1E400}"/>
                </a:ext>
              </a:extLst>
            </p:cNvPr>
            <p:cNvGrpSpPr/>
            <p:nvPr/>
          </p:nvGrpSpPr>
          <p:grpSpPr>
            <a:xfrm>
              <a:off x="1753415" y="4406418"/>
              <a:ext cx="674962" cy="1823991"/>
              <a:chOff x="7645893" y="4406418"/>
              <a:chExt cx="674962" cy="1823991"/>
            </a:xfrm>
          </p:grpSpPr>
          <p:sp>
            <p:nvSpPr>
              <p:cNvPr id="213" name="TextBox 212">
                <a:extLst>
                  <a:ext uri="{FF2B5EF4-FFF2-40B4-BE49-F238E27FC236}">
                    <a16:creationId xmlns:a16="http://schemas.microsoft.com/office/drawing/2014/main" id="{0A36F008-DFC5-4C67-8070-CD153704DED7}"/>
                  </a:ext>
                </a:extLst>
              </p:cNvPr>
              <p:cNvSpPr txBox="1"/>
              <p:nvPr/>
            </p:nvSpPr>
            <p:spPr>
              <a:xfrm>
                <a:off x="7645893" y="4406418"/>
                <a:ext cx="488917" cy="237268"/>
              </a:xfrm>
              <a:prstGeom prst="rect">
                <a:avLst/>
              </a:prstGeom>
              <a:noFill/>
            </p:spPr>
            <p:txBody>
              <a:bodyPr wrap="none" rtlCol="0">
                <a:spAutoFit/>
              </a:bodyPr>
              <a:lstStyle/>
              <a:p>
                <a:pPr>
                  <a:buNone/>
                </a:pPr>
                <a:r>
                  <a:rPr lang="en-GB" sz="1600" dirty="0"/>
                  <a:t>1,000</a:t>
                </a:r>
              </a:p>
            </p:txBody>
          </p:sp>
          <p:sp>
            <p:nvSpPr>
              <p:cNvPr id="214" name="TextBox 213">
                <a:extLst>
                  <a:ext uri="{FF2B5EF4-FFF2-40B4-BE49-F238E27FC236}">
                    <a16:creationId xmlns:a16="http://schemas.microsoft.com/office/drawing/2014/main" id="{59DB9074-9724-4452-8114-D2327693EF42}"/>
                  </a:ext>
                </a:extLst>
              </p:cNvPr>
              <p:cNvSpPr txBox="1"/>
              <p:nvPr/>
            </p:nvSpPr>
            <p:spPr>
              <a:xfrm>
                <a:off x="7645893" y="4723762"/>
                <a:ext cx="490040" cy="237268"/>
              </a:xfrm>
              <a:prstGeom prst="rect">
                <a:avLst/>
              </a:prstGeom>
              <a:noFill/>
            </p:spPr>
            <p:txBody>
              <a:bodyPr wrap="none" rtlCol="0">
                <a:spAutoFit/>
              </a:bodyPr>
              <a:lstStyle/>
              <a:p>
                <a:pPr>
                  <a:buNone/>
                </a:pPr>
                <a:r>
                  <a:rPr lang="en-GB" sz="1600" dirty="0"/>
                  <a:t>   100</a:t>
                </a:r>
              </a:p>
            </p:txBody>
          </p:sp>
          <p:sp>
            <p:nvSpPr>
              <p:cNvPr id="215" name="TextBox 214">
                <a:extLst>
                  <a:ext uri="{FF2B5EF4-FFF2-40B4-BE49-F238E27FC236}">
                    <a16:creationId xmlns:a16="http://schemas.microsoft.com/office/drawing/2014/main" id="{D6C36E28-502D-4B69-AEC3-42506FB1D45C}"/>
                  </a:ext>
                </a:extLst>
              </p:cNvPr>
              <p:cNvSpPr txBox="1"/>
              <p:nvPr/>
            </p:nvSpPr>
            <p:spPr>
              <a:xfrm>
                <a:off x="7645893" y="5041106"/>
                <a:ext cx="491163" cy="237268"/>
              </a:xfrm>
              <a:prstGeom prst="rect">
                <a:avLst/>
              </a:prstGeom>
              <a:noFill/>
            </p:spPr>
            <p:txBody>
              <a:bodyPr wrap="none" rtlCol="0">
                <a:spAutoFit/>
              </a:bodyPr>
              <a:lstStyle/>
              <a:p>
                <a:pPr>
                  <a:buNone/>
                </a:pPr>
                <a:r>
                  <a:rPr lang="en-GB" sz="1600" dirty="0"/>
                  <a:t>     10</a:t>
                </a:r>
              </a:p>
            </p:txBody>
          </p:sp>
          <p:sp>
            <p:nvSpPr>
              <p:cNvPr id="216" name="TextBox 215">
                <a:extLst>
                  <a:ext uri="{FF2B5EF4-FFF2-40B4-BE49-F238E27FC236}">
                    <a16:creationId xmlns:a16="http://schemas.microsoft.com/office/drawing/2014/main" id="{89971A53-773B-446D-9D7D-EB370BC1A5D5}"/>
                  </a:ext>
                </a:extLst>
              </p:cNvPr>
              <p:cNvSpPr txBox="1"/>
              <p:nvPr/>
            </p:nvSpPr>
            <p:spPr>
              <a:xfrm>
                <a:off x="7645893" y="5358451"/>
                <a:ext cx="492287" cy="237268"/>
              </a:xfrm>
              <a:prstGeom prst="rect">
                <a:avLst/>
              </a:prstGeom>
              <a:noFill/>
            </p:spPr>
            <p:txBody>
              <a:bodyPr wrap="none" rtlCol="0">
                <a:spAutoFit/>
              </a:bodyPr>
              <a:lstStyle/>
              <a:p>
                <a:pPr>
                  <a:buNone/>
                </a:pPr>
                <a:r>
                  <a:rPr lang="en-GB" sz="1600" dirty="0"/>
                  <a:t>       1</a:t>
                </a:r>
              </a:p>
            </p:txBody>
          </p:sp>
          <p:sp>
            <p:nvSpPr>
              <p:cNvPr id="217" name="TextBox 216">
                <a:extLst>
                  <a:ext uri="{FF2B5EF4-FFF2-40B4-BE49-F238E27FC236}">
                    <a16:creationId xmlns:a16="http://schemas.microsoft.com/office/drawing/2014/main" id="{62C78C9F-3202-48F6-B883-8AC9CBBD91EF}"/>
                  </a:ext>
                </a:extLst>
              </p:cNvPr>
              <p:cNvSpPr txBox="1"/>
              <p:nvPr/>
            </p:nvSpPr>
            <p:spPr>
              <a:xfrm>
                <a:off x="7669041" y="5675796"/>
                <a:ext cx="572050" cy="237268"/>
              </a:xfrm>
              <a:prstGeom prst="rect">
                <a:avLst/>
              </a:prstGeom>
              <a:noFill/>
            </p:spPr>
            <p:txBody>
              <a:bodyPr wrap="none" rtlCol="0">
                <a:spAutoFit/>
              </a:bodyPr>
              <a:lstStyle/>
              <a:p>
                <a:pPr>
                  <a:buNone/>
                </a:pPr>
                <a:r>
                  <a:rPr lang="en-GB" sz="1600" dirty="0"/>
                  <a:t>      0.1</a:t>
                </a:r>
              </a:p>
            </p:txBody>
          </p:sp>
          <p:sp>
            <p:nvSpPr>
              <p:cNvPr id="218" name="TextBox 217">
                <a:extLst>
                  <a:ext uri="{FF2B5EF4-FFF2-40B4-BE49-F238E27FC236}">
                    <a16:creationId xmlns:a16="http://schemas.microsoft.com/office/drawing/2014/main" id="{CF148330-ADA3-426E-A40D-0BEF95A25DC6}"/>
                  </a:ext>
                </a:extLst>
              </p:cNvPr>
              <p:cNvSpPr txBox="1"/>
              <p:nvPr/>
            </p:nvSpPr>
            <p:spPr>
              <a:xfrm>
                <a:off x="7669041" y="5993141"/>
                <a:ext cx="651814" cy="237268"/>
              </a:xfrm>
              <a:prstGeom prst="rect">
                <a:avLst/>
              </a:prstGeom>
              <a:noFill/>
            </p:spPr>
            <p:txBody>
              <a:bodyPr wrap="none" rtlCol="0">
                <a:spAutoFit/>
              </a:bodyPr>
              <a:lstStyle/>
              <a:p>
                <a:pPr>
                  <a:buNone/>
                </a:pPr>
                <a:r>
                  <a:rPr lang="en-GB" sz="1600" dirty="0"/>
                  <a:t>      0.01</a:t>
                </a:r>
              </a:p>
            </p:txBody>
          </p:sp>
        </p:grpSp>
        <p:grpSp>
          <p:nvGrpSpPr>
            <p:cNvPr id="151" name="Group 150">
              <a:extLst>
                <a:ext uri="{FF2B5EF4-FFF2-40B4-BE49-F238E27FC236}">
                  <a16:creationId xmlns:a16="http://schemas.microsoft.com/office/drawing/2014/main" id="{C2A41DAC-4435-4885-8767-9961D48276B7}"/>
                </a:ext>
              </a:extLst>
            </p:cNvPr>
            <p:cNvGrpSpPr/>
            <p:nvPr/>
          </p:nvGrpSpPr>
          <p:grpSpPr>
            <a:xfrm>
              <a:off x="2370810" y="4404470"/>
              <a:ext cx="674962" cy="1823991"/>
              <a:chOff x="7645893" y="4406418"/>
              <a:chExt cx="674962" cy="1823991"/>
            </a:xfrm>
          </p:grpSpPr>
          <p:sp>
            <p:nvSpPr>
              <p:cNvPr id="207" name="TextBox 206">
                <a:extLst>
                  <a:ext uri="{FF2B5EF4-FFF2-40B4-BE49-F238E27FC236}">
                    <a16:creationId xmlns:a16="http://schemas.microsoft.com/office/drawing/2014/main" id="{9FA940E0-3258-46F4-B5A3-B7EAAC636404}"/>
                  </a:ext>
                </a:extLst>
              </p:cNvPr>
              <p:cNvSpPr txBox="1"/>
              <p:nvPr/>
            </p:nvSpPr>
            <p:spPr>
              <a:xfrm>
                <a:off x="7645893" y="4406418"/>
                <a:ext cx="488917" cy="237268"/>
              </a:xfrm>
              <a:prstGeom prst="rect">
                <a:avLst/>
              </a:prstGeom>
              <a:noFill/>
            </p:spPr>
            <p:txBody>
              <a:bodyPr wrap="none" rtlCol="0">
                <a:spAutoFit/>
              </a:bodyPr>
              <a:lstStyle/>
              <a:p>
                <a:pPr>
                  <a:buNone/>
                </a:pPr>
                <a:r>
                  <a:rPr lang="en-GB" sz="1600" dirty="0"/>
                  <a:t>2,000</a:t>
                </a:r>
              </a:p>
            </p:txBody>
          </p:sp>
          <p:sp>
            <p:nvSpPr>
              <p:cNvPr id="208" name="TextBox 207">
                <a:extLst>
                  <a:ext uri="{FF2B5EF4-FFF2-40B4-BE49-F238E27FC236}">
                    <a16:creationId xmlns:a16="http://schemas.microsoft.com/office/drawing/2014/main" id="{5210D232-9376-433C-86A2-373B51315EEC}"/>
                  </a:ext>
                </a:extLst>
              </p:cNvPr>
              <p:cNvSpPr txBox="1"/>
              <p:nvPr/>
            </p:nvSpPr>
            <p:spPr>
              <a:xfrm>
                <a:off x="7645893" y="4723762"/>
                <a:ext cx="490040" cy="237268"/>
              </a:xfrm>
              <a:prstGeom prst="rect">
                <a:avLst/>
              </a:prstGeom>
              <a:noFill/>
            </p:spPr>
            <p:txBody>
              <a:bodyPr wrap="none" rtlCol="0">
                <a:spAutoFit/>
              </a:bodyPr>
              <a:lstStyle/>
              <a:p>
                <a:pPr>
                  <a:buNone/>
                </a:pPr>
                <a:r>
                  <a:rPr lang="en-GB" sz="1600" dirty="0"/>
                  <a:t>   200</a:t>
                </a:r>
              </a:p>
            </p:txBody>
          </p:sp>
          <p:sp>
            <p:nvSpPr>
              <p:cNvPr id="209" name="TextBox 208">
                <a:extLst>
                  <a:ext uri="{FF2B5EF4-FFF2-40B4-BE49-F238E27FC236}">
                    <a16:creationId xmlns:a16="http://schemas.microsoft.com/office/drawing/2014/main" id="{0A295EAD-8DFE-4000-8AAC-BC4B510FB2D2}"/>
                  </a:ext>
                </a:extLst>
              </p:cNvPr>
              <p:cNvSpPr txBox="1"/>
              <p:nvPr/>
            </p:nvSpPr>
            <p:spPr>
              <a:xfrm>
                <a:off x="7645893" y="5041106"/>
                <a:ext cx="491163" cy="237268"/>
              </a:xfrm>
              <a:prstGeom prst="rect">
                <a:avLst/>
              </a:prstGeom>
              <a:noFill/>
            </p:spPr>
            <p:txBody>
              <a:bodyPr wrap="none" rtlCol="0">
                <a:spAutoFit/>
              </a:bodyPr>
              <a:lstStyle/>
              <a:p>
                <a:pPr>
                  <a:buNone/>
                </a:pPr>
                <a:r>
                  <a:rPr lang="en-GB" sz="1600" dirty="0"/>
                  <a:t>     20</a:t>
                </a:r>
              </a:p>
            </p:txBody>
          </p:sp>
          <p:sp>
            <p:nvSpPr>
              <p:cNvPr id="210" name="TextBox 209">
                <a:extLst>
                  <a:ext uri="{FF2B5EF4-FFF2-40B4-BE49-F238E27FC236}">
                    <a16:creationId xmlns:a16="http://schemas.microsoft.com/office/drawing/2014/main" id="{9708928B-0D27-4AC1-A56B-707015CDC5D6}"/>
                  </a:ext>
                </a:extLst>
              </p:cNvPr>
              <p:cNvSpPr txBox="1"/>
              <p:nvPr/>
            </p:nvSpPr>
            <p:spPr>
              <a:xfrm>
                <a:off x="7645893" y="5358450"/>
                <a:ext cx="451843" cy="237268"/>
              </a:xfrm>
              <a:prstGeom prst="rect">
                <a:avLst/>
              </a:prstGeom>
              <a:noFill/>
            </p:spPr>
            <p:txBody>
              <a:bodyPr wrap="none" rtlCol="0">
                <a:spAutoFit/>
              </a:bodyPr>
              <a:lstStyle/>
              <a:p>
                <a:pPr>
                  <a:buNone/>
                </a:pPr>
                <a:r>
                  <a:rPr lang="en-GB" sz="1600" dirty="0"/>
                  <a:t>      2</a:t>
                </a:r>
              </a:p>
            </p:txBody>
          </p:sp>
          <p:sp>
            <p:nvSpPr>
              <p:cNvPr id="211" name="TextBox 210">
                <a:extLst>
                  <a:ext uri="{FF2B5EF4-FFF2-40B4-BE49-F238E27FC236}">
                    <a16:creationId xmlns:a16="http://schemas.microsoft.com/office/drawing/2014/main" id="{C09B6C69-D3CA-46BF-B78E-24750247591F}"/>
                  </a:ext>
                </a:extLst>
              </p:cNvPr>
              <p:cNvSpPr txBox="1"/>
              <p:nvPr/>
            </p:nvSpPr>
            <p:spPr>
              <a:xfrm>
                <a:off x="7669041" y="5675796"/>
                <a:ext cx="572050" cy="237268"/>
              </a:xfrm>
              <a:prstGeom prst="rect">
                <a:avLst/>
              </a:prstGeom>
              <a:noFill/>
            </p:spPr>
            <p:txBody>
              <a:bodyPr wrap="none" rtlCol="0">
                <a:spAutoFit/>
              </a:bodyPr>
              <a:lstStyle/>
              <a:p>
                <a:pPr>
                  <a:buNone/>
                </a:pPr>
                <a:r>
                  <a:rPr lang="en-GB" sz="1600" dirty="0"/>
                  <a:t>      0.2</a:t>
                </a:r>
              </a:p>
            </p:txBody>
          </p:sp>
          <p:sp>
            <p:nvSpPr>
              <p:cNvPr id="212" name="TextBox 211">
                <a:extLst>
                  <a:ext uri="{FF2B5EF4-FFF2-40B4-BE49-F238E27FC236}">
                    <a16:creationId xmlns:a16="http://schemas.microsoft.com/office/drawing/2014/main" id="{9CC07371-C00D-49AB-A439-26089D11584A}"/>
                  </a:ext>
                </a:extLst>
              </p:cNvPr>
              <p:cNvSpPr txBox="1"/>
              <p:nvPr/>
            </p:nvSpPr>
            <p:spPr>
              <a:xfrm>
                <a:off x="7669041" y="5993141"/>
                <a:ext cx="651814" cy="237268"/>
              </a:xfrm>
              <a:prstGeom prst="rect">
                <a:avLst/>
              </a:prstGeom>
              <a:noFill/>
            </p:spPr>
            <p:txBody>
              <a:bodyPr wrap="none" rtlCol="0">
                <a:spAutoFit/>
              </a:bodyPr>
              <a:lstStyle/>
              <a:p>
                <a:pPr>
                  <a:buNone/>
                </a:pPr>
                <a:r>
                  <a:rPr lang="en-GB" sz="1600" dirty="0"/>
                  <a:t>      0.02</a:t>
                </a:r>
              </a:p>
            </p:txBody>
          </p:sp>
        </p:grpSp>
        <p:grpSp>
          <p:nvGrpSpPr>
            <p:cNvPr id="158" name="Group 157">
              <a:extLst>
                <a:ext uri="{FF2B5EF4-FFF2-40B4-BE49-F238E27FC236}">
                  <a16:creationId xmlns:a16="http://schemas.microsoft.com/office/drawing/2014/main" id="{182B359A-88A0-48BE-82A2-37971042DB3B}"/>
                </a:ext>
              </a:extLst>
            </p:cNvPr>
            <p:cNvGrpSpPr/>
            <p:nvPr/>
          </p:nvGrpSpPr>
          <p:grpSpPr>
            <a:xfrm>
              <a:off x="2988205" y="4406418"/>
              <a:ext cx="674962" cy="1823991"/>
              <a:chOff x="7645893" y="4406418"/>
              <a:chExt cx="674962" cy="1823991"/>
            </a:xfrm>
          </p:grpSpPr>
          <p:sp>
            <p:nvSpPr>
              <p:cNvPr id="201" name="TextBox 200">
                <a:extLst>
                  <a:ext uri="{FF2B5EF4-FFF2-40B4-BE49-F238E27FC236}">
                    <a16:creationId xmlns:a16="http://schemas.microsoft.com/office/drawing/2014/main" id="{2CFCC474-596F-4694-B74D-ED9C47BB1D50}"/>
                  </a:ext>
                </a:extLst>
              </p:cNvPr>
              <p:cNvSpPr txBox="1"/>
              <p:nvPr/>
            </p:nvSpPr>
            <p:spPr>
              <a:xfrm>
                <a:off x="7645893" y="4406418"/>
                <a:ext cx="488917" cy="237268"/>
              </a:xfrm>
              <a:prstGeom prst="rect">
                <a:avLst/>
              </a:prstGeom>
              <a:noFill/>
            </p:spPr>
            <p:txBody>
              <a:bodyPr wrap="none" rtlCol="0">
                <a:spAutoFit/>
              </a:bodyPr>
              <a:lstStyle/>
              <a:p>
                <a:pPr>
                  <a:buNone/>
                </a:pPr>
                <a:r>
                  <a:rPr lang="en-GB" sz="1600" dirty="0"/>
                  <a:t>3,000</a:t>
                </a:r>
              </a:p>
            </p:txBody>
          </p:sp>
          <p:sp>
            <p:nvSpPr>
              <p:cNvPr id="202" name="TextBox 201">
                <a:extLst>
                  <a:ext uri="{FF2B5EF4-FFF2-40B4-BE49-F238E27FC236}">
                    <a16:creationId xmlns:a16="http://schemas.microsoft.com/office/drawing/2014/main" id="{5F54961D-62D5-4BC4-A04F-4539FAD4D735}"/>
                  </a:ext>
                </a:extLst>
              </p:cNvPr>
              <p:cNvSpPr txBox="1"/>
              <p:nvPr/>
            </p:nvSpPr>
            <p:spPr>
              <a:xfrm>
                <a:off x="7645893" y="4723762"/>
                <a:ext cx="490040" cy="237268"/>
              </a:xfrm>
              <a:prstGeom prst="rect">
                <a:avLst/>
              </a:prstGeom>
              <a:noFill/>
            </p:spPr>
            <p:txBody>
              <a:bodyPr wrap="none" rtlCol="0">
                <a:spAutoFit/>
              </a:bodyPr>
              <a:lstStyle/>
              <a:p>
                <a:pPr>
                  <a:buNone/>
                </a:pPr>
                <a:r>
                  <a:rPr lang="en-GB" sz="1600" dirty="0"/>
                  <a:t>   300</a:t>
                </a:r>
              </a:p>
            </p:txBody>
          </p:sp>
          <p:sp>
            <p:nvSpPr>
              <p:cNvPr id="203" name="TextBox 202">
                <a:extLst>
                  <a:ext uri="{FF2B5EF4-FFF2-40B4-BE49-F238E27FC236}">
                    <a16:creationId xmlns:a16="http://schemas.microsoft.com/office/drawing/2014/main" id="{0C6CCFCA-F269-4466-B100-31617EF6583F}"/>
                  </a:ext>
                </a:extLst>
              </p:cNvPr>
              <p:cNvSpPr txBox="1"/>
              <p:nvPr/>
            </p:nvSpPr>
            <p:spPr>
              <a:xfrm>
                <a:off x="7645893" y="5041106"/>
                <a:ext cx="491163" cy="237268"/>
              </a:xfrm>
              <a:prstGeom prst="rect">
                <a:avLst/>
              </a:prstGeom>
              <a:noFill/>
            </p:spPr>
            <p:txBody>
              <a:bodyPr wrap="none" rtlCol="0">
                <a:spAutoFit/>
              </a:bodyPr>
              <a:lstStyle/>
              <a:p>
                <a:pPr>
                  <a:buNone/>
                </a:pPr>
                <a:r>
                  <a:rPr lang="en-GB" sz="1600" dirty="0"/>
                  <a:t>     30</a:t>
                </a:r>
              </a:p>
            </p:txBody>
          </p:sp>
          <p:sp>
            <p:nvSpPr>
              <p:cNvPr id="204" name="TextBox 203">
                <a:extLst>
                  <a:ext uri="{FF2B5EF4-FFF2-40B4-BE49-F238E27FC236}">
                    <a16:creationId xmlns:a16="http://schemas.microsoft.com/office/drawing/2014/main" id="{6377F4AA-179F-43E5-AF26-CEAF43B4D678}"/>
                  </a:ext>
                </a:extLst>
              </p:cNvPr>
              <p:cNvSpPr txBox="1"/>
              <p:nvPr/>
            </p:nvSpPr>
            <p:spPr>
              <a:xfrm>
                <a:off x="7645893" y="5358451"/>
                <a:ext cx="492287" cy="237268"/>
              </a:xfrm>
              <a:prstGeom prst="rect">
                <a:avLst/>
              </a:prstGeom>
              <a:noFill/>
            </p:spPr>
            <p:txBody>
              <a:bodyPr wrap="none" rtlCol="0">
                <a:spAutoFit/>
              </a:bodyPr>
              <a:lstStyle/>
              <a:p>
                <a:pPr>
                  <a:buNone/>
                </a:pPr>
                <a:r>
                  <a:rPr lang="en-GB" sz="1600" dirty="0"/>
                  <a:t>       3</a:t>
                </a:r>
              </a:p>
            </p:txBody>
          </p:sp>
          <p:sp>
            <p:nvSpPr>
              <p:cNvPr id="205" name="TextBox 204">
                <a:extLst>
                  <a:ext uri="{FF2B5EF4-FFF2-40B4-BE49-F238E27FC236}">
                    <a16:creationId xmlns:a16="http://schemas.microsoft.com/office/drawing/2014/main" id="{A633FE0B-BCA7-4B3F-81A6-CC7BDDF87BFE}"/>
                  </a:ext>
                </a:extLst>
              </p:cNvPr>
              <p:cNvSpPr txBox="1"/>
              <p:nvPr/>
            </p:nvSpPr>
            <p:spPr>
              <a:xfrm>
                <a:off x="7669041" y="5675796"/>
                <a:ext cx="572050" cy="237268"/>
              </a:xfrm>
              <a:prstGeom prst="rect">
                <a:avLst/>
              </a:prstGeom>
              <a:noFill/>
            </p:spPr>
            <p:txBody>
              <a:bodyPr wrap="none" rtlCol="0">
                <a:spAutoFit/>
              </a:bodyPr>
              <a:lstStyle/>
              <a:p>
                <a:pPr>
                  <a:buNone/>
                </a:pPr>
                <a:r>
                  <a:rPr lang="en-GB" sz="1600" dirty="0"/>
                  <a:t>      0.3</a:t>
                </a:r>
              </a:p>
            </p:txBody>
          </p:sp>
          <p:sp>
            <p:nvSpPr>
              <p:cNvPr id="206" name="TextBox 205">
                <a:extLst>
                  <a:ext uri="{FF2B5EF4-FFF2-40B4-BE49-F238E27FC236}">
                    <a16:creationId xmlns:a16="http://schemas.microsoft.com/office/drawing/2014/main" id="{3B916CF7-0EC3-477C-9B6B-8B6B4BBD6C80}"/>
                  </a:ext>
                </a:extLst>
              </p:cNvPr>
              <p:cNvSpPr txBox="1"/>
              <p:nvPr/>
            </p:nvSpPr>
            <p:spPr>
              <a:xfrm>
                <a:off x="7669041" y="5993141"/>
                <a:ext cx="651814" cy="237268"/>
              </a:xfrm>
              <a:prstGeom prst="rect">
                <a:avLst/>
              </a:prstGeom>
              <a:noFill/>
            </p:spPr>
            <p:txBody>
              <a:bodyPr wrap="none" rtlCol="0">
                <a:spAutoFit/>
              </a:bodyPr>
              <a:lstStyle/>
              <a:p>
                <a:pPr>
                  <a:buNone/>
                </a:pPr>
                <a:r>
                  <a:rPr lang="en-GB" sz="1600" dirty="0"/>
                  <a:t>      0.03</a:t>
                </a:r>
              </a:p>
            </p:txBody>
          </p:sp>
        </p:grpSp>
        <p:grpSp>
          <p:nvGrpSpPr>
            <p:cNvPr id="159" name="Group 158">
              <a:extLst>
                <a:ext uri="{FF2B5EF4-FFF2-40B4-BE49-F238E27FC236}">
                  <a16:creationId xmlns:a16="http://schemas.microsoft.com/office/drawing/2014/main" id="{5E5C1FAE-8E0F-475C-B32C-3A2DD961FEDF}"/>
                </a:ext>
              </a:extLst>
            </p:cNvPr>
            <p:cNvGrpSpPr/>
            <p:nvPr/>
          </p:nvGrpSpPr>
          <p:grpSpPr>
            <a:xfrm>
              <a:off x="3605600" y="4404470"/>
              <a:ext cx="674962" cy="1823991"/>
              <a:chOff x="7645893" y="4406418"/>
              <a:chExt cx="674962" cy="1823991"/>
            </a:xfrm>
          </p:grpSpPr>
          <p:sp>
            <p:nvSpPr>
              <p:cNvPr id="195" name="TextBox 194">
                <a:extLst>
                  <a:ext uri="{FF2B5EF4-FFF2-40B4-BE49-F238E27FC236}">
                    <a16:creationId xmlns:a16="http://schemas.microsoft.com/office/drawing/2014/main" id="{96AF6AF6-DBEC-403F-9BA9-F724B34C98B6}"/>
                  </a:ext>
                </a:extLst>
              </p:cNvPr>
              <p:cNvSpPr txBox="1"/>
              <p:nvPr/>
            </p:nvSpPr>
            <p:spPr>
              <a:xfrm>
                <a:off x="7645893" y="4406418"/>
                <a:ext cx="488917" cy="237268"/>
              </a:xfrm>
              <a:prstGeom prst="rect">
                <a:avLst/>
              </a:prstGeom>
              <a:noFill/>
            </p:spPr>
            <p:txBody>
              <a:bodyPr wrap="none" rtlCol="0">
                <a:spAutoFit/>
              </a:bodyPr>
              <a:lstStyle/>
              <a:p>
                <a:pPr>
                  <a:buNone/>
                </a:pPr>
                <a:r>
                  <a:rPr lang="en-GB" sz="1600" dirty="0"/>
                  <a:t>4,000</a:t>
                </a:r>
              </a:p>
            </p:txBody>
          </p:sp>
          <p:sp>
            <p:nvSpPr>
              <p:cNvPr id="196" name="TextBox 195">
                <a:extLst>
                  <a:ext uri="{FF2B5EF4-FFF2-40B4-BE49-F238E27FC236}">
                    <a16:creationId xmlns:a16="http://schemas.microsoft.com/office/drawing/2014/main" id="{A657D94A-BACE-487A-8F36-ED496CE9C68D}"/>
                  </a:ext>
                </a:extLst>
              </p:cNvPr>
              <p:cNvSpPr txBox="1"/>
              <p:nvPr/>
            </p:nvSpPr>
            <p:spPr>
              <a:xfrm>
                <a:off x="7645893" y="4723762"/>
                <a:ext cx="490040" cy="237268"/>
              </a:xfrm>
              <a:prstGeom prst="rect">
                <a:avLst/>
              </a:prstGeom>
              <a:noFill/>
            </p:spPr>
            <p:txBody>
              <a:bodyPr wrap="none" rtlCol="0">
                <a:spAutoFit/>
              </a:bodyPr>
              <a:lstStyle/>
              <a:p>
                <a:pPr>
                  <a:buNone/>
                </a:pPr>
                <a:r>
                  <a:rPr lang="en-GB" sz="1600" dirty="0"/>
                  <a:t>   400</a:t>
                </a:r>
              </a:p>
            </p:txBody>
          </p:sp>
          <p:sp>
            <p:nvSpPr>
              <p:cNvPr id="197" name="TextBox 196">
                <a:extLst>
                  <a:ext uri="{FF2B5EF4-FFF2-40B4-BE49-F238E27FC236}">
                    <a16:creationId xmlns:a16="http://schemas.microsoft.com/office/drawing/2014/main" id="{FD49C85D-FBF8-445A-847E-4117C7A993E1}"/>
                  </a:ext>
                </a:extLst>
              </p:cNvPr>
              <p:cNvSpPr txBox="1"/>
              <p:nvPr/>
            </p:nvSpPr>
            <p:spPr>
              <a:xfrm>
                <a:off x="7645893" y="5041106"/>
                <a:ext cx="491163" cy="237268"/>
              </a:xfrm>
              <a:prstGeom prst="rect">
                <a:avLst/>
              </a:prstGeom>
              <a:noFill/>
            </p:spPr>
            <p:txBody>
              <a:bodyPr wrap="none" rtlCol="0">
                <a:spAutoFit/>
              </a:bodyPr>
              <a:lstStyle/>
              <a:p>
                <a:pPr>
                  <a:buNone/>
                </a:pPr>
                <a:r>
                  <a:rPr lang="en-GB" sz="1600" dirty="0"/>
                  <a:t>     40</a:t>
                </a:r>
              </a:p>
            </p:txBody>
          </p:sp>
          <p:sp>
            <p:nvSpPr>
              <p:cNvPr id="198" name="TextBox 197">
                <a:extLst>
                  <a:ext uri="{FF2B5EF4-FFF2-40B4-BE49-F238E27FC236}">
                    <a16:creationId xmlns:a16="http://schemas.microsoft.com/office/drawing/2014/main" id="{BBA8364A-FDBA-4D67-B1DB-C82C1890C017}"/>
                  </a:ext>
                </a:extLst>
              </p:cNvPr>
              <p:cNvSpPr txBox="1"/>
              <p:nvPr/>
            </p:nvSpPr>
            <p:spPr>
              <a:xfrm>
                <a:off x="7645893" y="5358451"/>
                <a:ext cx="492287" cy="237268"/>
              </a:xfrm>
              <a:prstGeom prst="rect">
                <a:avLst/>
              </a:prstGeom>
              <a:noFill/>
            </p:spPr>
            <p:txBody>
              <a:bodyPr wrap="none" rtlCol="0">
                <a:spAutoFit/>
              </a:bodyPr>
              <a:lstStyle/>
              <a:p>
                <a:pPr>
                  <a:buNone/>
                </a:pPr>
                <a:r>
                  <a:rPr lang="en-GB" sz="1600" dirty="0"/>
                  <a:t>       4</a:t>
                </a:r>
              </a:p>
            </p:txBody>
          </p:sp>
          <p:sp>
            <p:nvSpPr>
              <p:cNvPr id="199" name="TextBox 198">
                <a:extLst>
                  <a:ext uri="{FF2B5EF4-FFF2-40B4-BE49-F238E27FC236}">
                    <a16:creationId xmlns:a16="http://schemas.microsoft.com/office/drawing/2014/main" id="{A347333D-729A-41F7-B577-8137FE017A21}"/>
                  </a:ext>
                </a:extLst>
              </p:cNvPr>
              <p:cNvSpPr txBox="1"/>
              <p:nvPr/>
            </p:nvSpPr>
            <p:spPr>
              <a:xfrm>
                <a:off x="7669041" y="5675796"/>
                <a:ext cx="572050" cy="237268"/>
              </a:xfrm>
              <a:prstGeom prst="rect">
                <a:avLst/>
              </a:prstGeom>
              <a:noFill/>
            </p:spPr>
            <p:txBody>
              <a:bodyPr wrap="none" rtlCol="0">
                <a:spAutoFit/>
              </a:bodyPr>
              <a:lstStyle/>
              <a:p>
                <a:pPr>
                  <a:buNone/>
                </a:pPr>
                <a:r>
                  <a:rPr lang="en-GB" sz="1600" dirty="0"/>
                  <a:t>      0.4</a:t>
                </a:r>
              </a:p>
            </p:txBody>
          </p:sp>
          <p:sp>
            <p:nvSpPr>
              <p:cNvPr id="200" name="TextBox 199">
                <a:extLst>
                  <a:ext uri="{FF2B5EF4-FFF2-40B4-BE49-F238E27FC236}">
                    <a16:creationId xmlns:a16="http://schemas.microsoft.com/office/drawing/2014/main" id="{F6412E67-2F70-496A-A845-DFB34F8CF8E6}"/>
                  </a:ext>
                </a:extLst>
              </p:cNvPr>
              <p:cNvSpPr txBox="1"/>
              <p:nvPr/>
            </p:nvSpPr>
            <p:spPr>
              <a:xfrm>
                <a:off x="7669041" y="5993141"/>
                <a:ext cx="651814" cy="237268"/>
              </a:xfrm>
              <a:prstGeom prst="rect">
                <a:avLst/>
              </a:prstGeom>
              <a:noFill/>
            </p:spPr>
            <p:txBody>
              <a:bodyPr wrap="none" rtlCol="0">
                <a:spAutoFit/>
              </a:bodyPr>
              <a:lstStyle/>
              <a:p>
                <a:pPr>
                  <a:buNone/>
                </a:pPr>
                <a:r>
                  <a:rPr lang="en-GB" sz="1600" dirty="0"/>
                  <a:t>      0.04</a:t>
                </a:r>
              </a:p>
            </p:txBody>
          </p:sp>
        </p:grpSp>
        <p:grpSp>
          <p:nvGrpSpPr>
            <p:cNvPr id="160" name="Group 159">
              <a:extLst>
                <a:ext uri="{FF2B5EF4-FFF2-40B4-BE49-F238E27FC236}">
                  <a16:creationId xmlns:a16="http://schemas.microsoft.com/office/drawing/2014/main" id="{4A5AD0E6-491A-4032-8DF6-B31320E0C3C5}"/>
                </a:ext>
              </a:extLst>
            </p:cNvPr>
            <p:cNvGrpSpPr/>
            <p:nvPr/>
          </p:nvGrpSpPr>
          <p:grpSpPr>
            <a:xfrm>
              <a:off x="4222995" y="4406418"/>
              <a:ext cx="674962" cy="1823991"/>
              <a:chOff x="7645893" y="4406418"/>
              <a:chExt cx="674962" cy="1823991"/>
            </a:xfrm>
          </p:grpSpPr>
          <p:sp>
            <p:nvSpPr>
              <p:cNvPr id="189" name="TextBox 188">
                <a:extLst>
                  <a:ext uri="{FF2B5EF4-FFF2-40B4-BE49-F238E27FC236}">
                    <a16:creationId xmlns:a16="http://schemas.microsoft.com/office/drawing/2014/main" id="{6FC3902E-2355-464F-AFD2-3177941B4540}"/>
                  </a:ext>
                </a:extLst>
              </p:cNvPr>
              <p:cNvSpPr txBox="1"/>
              <p:nvPr/>
            </p:nvSpPr>
            <p:spPr>
              <a:xfrm>
                <a:off x="7645893" y="4406418"/>
                <a:ext cx="488917" cy="237268"/>
              </a:xfrm>
              <a:prstGeom prst="rect">
                <a:avLst/>
              </a:prstGeom>
              <a:noFill/>
            </p:spPr>
            <p:txBody>
              <a:bodyPr wrap="none" rtlCol="0">
                <a:spAutoFit/>
              </a:bodyPr>
              <a:lstStyle/>
              <a:p>
                <a:pPr>
                  <a:buNone/>
                </a:pPr>
                <a:r>
                  <a:rPr lang="en-GB" sz="1600" dirty="0"/>
                  <a:t>5,000</a:t>
                </a:r>
              </a:p>
            </p:txBody>
          </p:sp>
          <p:sp>
            <p:nvSpPr>
              <p:cNvPr id="190" name="TextBox 189">
                <a:extLst>
                  <a:ext uri="{FF2B5EF4-FFF2-40B4-BE49-F238E27FC236}">
                    <a16:creationId xmlns:a16="http://schemas.microsoft.com/office/drawing/2014/main" id="{9600274C-D819-4A20-B4A7-9ED6E71B63F7}"/>
                  </a:ext>
                </a:extLst>
              </p:cNvPr>
              <p:cNvSpPr txBox="1"/>
              <p:nvPr/>
            </p:nvSpPr>
            <p:spPr>
              <a:xfrm>
                <a:off x="7645893" y="4723762"/>
                <a:ext cx="490040" cy="237268"/>
              </a:xfrm>
              <a:prstGeom prst="rect">
                <a:avLst/>
              </a:prstGeom>
              <a:noFill/>
            </p:spPr>
            <p:txBody>
              <a:bodyPr wrap="none" rtlCol="0">
                <a:spAutoFit/>
              </a:bodyPr>
              <a:lstStyle/>
              <a:p>
                <a:pPr>
                  <a:buNone/>
                </a:pPr>
                <a:r>
                  <a:rPr lang="en-GB" sz="1600" dirty="0"/>
                  <a:t>   500</a:t>
                </a:r>
              </a:p>
            </p:txBody>
          </p:sp>
          <p:sp>
            <p:nvSpPr>
              <p:cNvPr id="191" name="TextBox 190">
                <a:extLst>
                  <a:ext uri="{FF2B5EF4-FFF2-40B4-BE49-F238E27FC236}">
                    <a16:creationId xmlns:a16="http://schemas.microsoft.com/office/drawing/2014/main" id="{D0F222D7-2640-4DF1-87B3-D980E011D225}"/>
                  </a:ext>
                </a:extLst>
              </p:cNvPr>
              <p:cNvSpPr txBox="1"/>
              <p:nvPr/>
            </p:nvSpPr>
            <p:spPr>
              <a:xfrm>
                <a:off x="7645893" y="5041106"/>
                <a:ext cx="491163" cy="237268"/>
              </a:xfrm>
              <a:prstGeom prst="rect">
                <a:avLst/>
              </a:prstGeom>
              <a:noFill/>
            </p:spPr>
            <p:txBody>
              <a:bodyPr wrap="none" rtlCol="0">
                <a:spAutoFit/>
              </a:bodyPr>
              <a:lstStyle/>
              <a:p>
                <a:pPr>
                  <a:buNone/>
                </a:pPr>
                <a:r>
                  <a:rPr lang="en-GB" sz="1600" dirty="0"/>
                  <a:t>     50</a:t>
                </a:r>
              </a:p>
            </p:txBody>
          </p:sp>
          <p:sp>
            <p:nvSpPr>
              <p:cNvPr id="192" name="TextBox 191">
                <a:extLst>
                  <a:ext uri="{FF2B5EF4-FFF2-40B4-BE49-F238E27FC236}">
                    <a16:creationId xmlns:a16="http://schemas.microsoft.com/office/drawing/2014/main" id="{14639A7B-231F-4017-A090-B21EA681ACEB}"/>
                  </a:ext>
                </a:extLst>
              </p:cNvPr>
              <p:cNvSpPr txBox="1"/>
              <p:nvPr/>
            </p:nvSpPr>
            <p:spPr>
              <a:xfrm>
                <a:off x="7645893" y="5358451"/>
                <a:ext cx="492287" cy="237268"/>
              </a:xfrm>
              <a:prstGeom prst="rect">
                <a:avLst/>
              </a:prstGeom>
              <a:noFill/>
            </p:spPr>
            <p:txBody>
              <a:bodyPr wrap="none" rtlCol="0">
                <a:spAutoFit/>
              </a:bodyPr>
              <a:lstStyle/>
              <a:p>
                <a:pPr>
                  <a:buNone/>
                </a:pPr>
                <a:r>
                  <a:rPr lang="en-GB" sz="1600" dirty="0"/>
                  <a:t>       5</a:t>
                </a:r>
              </a:p>
            </p:txBody>
          </p:sp>
          <p:sp>
            <p:nvSpPr>
              <p:cNvPr id="193" name="TextBox 192">
                <a:extLst>
                  <a:ext uri="{FF2B5EF4-FFF2-40B4-BE49-F238E27FC236}">
                    <a16:creationId xmlns:a16="http://schemas.microsoft.com/office/drawing/2014/main" id="{F185CB84-3151-4C4D-975C-803210456A03}"/>
                  </a:ext>
                </a:extLst>
              </p:cNvPr>
              <p:cNvSpPr txBox="1"/>
              <p:nvPr/>
            </p:nvSpPr>
            <p:spPr>
              <a:xfrm>
                <a:off x="7669041" y="5675796"/>
                <a:ext cx="572050" cy="237268"/>
              </a:xfrm>
              <a:prstGeom prst="rect">
                <a:avLst/>
              </a:prstGeom>
              <a:noFill/>
            </p:spPr>
            <p:txBody>
              <a:bodyPr wrap="none" rtlCol="0">
                <a:spAutoFit/>
              </a:bodyPr>
              <a:lstStyle/>
              <a:p>
                <a:pPr>
                  <a:buNone/>
                </a:pPr>
                <a:r>
                  <a:rPr lang="en-GB" sz="1600" dirty="0"/>
                  <a:t>      0.5</a:t>
                </a:r>
              </a:p>
            </p:txBody>
          </p:sp>
          <p:sp>
            <p:nvSpPr>
              <p:cNvPr id="194" name="TextBox 193">
                <a:extLst>
                  <a:ext uri="{FF2B5EF4-FFF2-40B4-BE49-F238E27FC236}">
                    <a16:creationId xmlns:a16="http://schemas.microsoft.com/office/drawing/2014/main" id="{D23EF6AC-5FF0-438B-A8E7-F37A69FC83E3}"/>
                  </a:ext>
                </a:extLst>
              </p:cNvPr>
              <p:cNvSpPr txBox="1"/>
              <p:nvPr/>
            </p:nvSpPr>
            <p:spPr>
              <a:xfrm>
                <a:off x="7669041" y="5993141"/>
                <a:ext cx="651814" cy="237268"/>
              </a:xfrm>
              <a:prstGeom prst="rect">
                <a:avLst/>
              </a:prstGeom>
              <a:noFill/>
            </p:spPr>
            <p:txBody>
              <a:bodyPr wrap="none" rtlCol="0">
                <a:spAutoFit/>
              </a:bodyPr>
              <a:lstStyle/>
              <a:p>
                <a:pPr>
                  <a:buNone/>
                </a:pPr>
                <a:r>
                  <a:rPr lang="en-GB" sz="1600" dirty="0"/>
                  <a:t>      0.05</a:t>
                </a:r>
              </a:p>
            </p:txBody>
          </p:sp>
        </p:grpSp>
        <p:grpSp>
          <p:nvGrpSpPr>
            <p:cNvPr id="161" name="Group 160">
              <a:extLst>
                <a:ext uri="{FF2B5EF4-FFF2-40B4-BE49-F238E27FC236}">
                  <a16:creationId xmlns:a16="http://schemas.microsoft.com/office/drawing/2014/main" id="{8429F46C-124F-4681-A10A-D705275BC088}"/>
                </a:ext>
              </a:extLst>
            </p:cNvPr>
            <p:cNvGrpSpPr/>
            <p:nvPr/>
          </p:nvGrpSpPr>
          <p:grpSpPr>
            <a:xfrm>
              <a:off x="4840390" y="4404470"/>
              <a:ext cx="674962" cy="1823991"/>
              <a:chOff x="7645893" y="4406418"/>
              <a:chExt cx="674962" cy="1823991"/>
            </a:xfrm>
          </p:grpSpPr>
          <p:sp>
            <p:nvSpPr>
              <p:cNvPr id="183" name="TextBox 182">
                <a:extLst>
                  <a:ext uri="{FF2B5EF4-FFF2-40B4-BE49-F238E27FC236}">
                    <a16:creationId xmlns:a16="http://schemas.microsoft.com/office/drawing/2014/main" id="{8EB685B8-4DA4-4E91-9286-D6D42B74A09E}"/>
                  </a:ext>
                </a:extLst>
              </p:cNvPr>
              <p:cNvSpPr txBox="1"/>
              <p:nvPr/>
            </p:nvSpPr>
            <p:spPr>
              <a:xfrm>
                <a:off x="7645893" y="4406418"/>
                <a:ext cx="488917" cy="237268"/>
              </a:xfrm>
              <a:prstGeom prst="rect">
                <a:avLst/>
              </a:prstGeom>
              <a:noFill/>
            </p:spPr>
            <p:txBody>
              <a:bodyPr wrap="none" rtlCol="0">
                <a:spAutoFit/>
              </a:bodyPr>
              <a:lstStyle/>
              <a:p>
                <a:pPr>
                  <a:buNone/>
                </a:pPr>
                <a:r>
                  <a:rPr lang="en-GB" sz="1600" dirty="0"/>
                  <a:t>6,000</a:t>
                </a:r>
              </a:p>
            </p:txBody>
          </p:sp>
          <p:sp>
            <p:nvSpPr>
              <p:cNvPr id="184" name="TextBox 183">
                <a:extLst>
                  <a:ext uri="{FF2B5EF4-FFF2-40B4-BE49-F238E27FC236}">
                    <a16:creationId xmlns:a16="http://schemas.microsoft.com/office/drawing/2014/main" id="{CF5F8D4D-3CFA-4AD6-868F-1B516ECE79B2}"/>
                  </a:ext>
                </a:extLst>
              </p:cNvPr>
              <p:cNvSpPr txBox="1"/>
              <p:nvPr/>
            </p:nvSpPr>
            <p:spPr>
              <a:xfrm>
                <a:off x="7645893" y="4723762"/>
                <a:ext cx="449597" cy="237268"/>
              </a:xfrm>
              <a:prstGeom prst="rect">
                <a:avLst/>
              </a:prstGeom>
              <a:noFill/>
            </p:spPr>
            <p:txBody>
              <a:bodyPr wrap="none" rtlCol="0">
                <a:spAutoFit/>
              </a:bodyPr>
              <a:lstStyle/>
              <a:p>
                <a:pPr>
                  <a:buNone/>
                </a:pPr>
                <a:r>
                  <a:rPr lang="en-GB" sz="1600" dirty="0"/>
                  <a:t>  600</a:t>
                </a:r>
              </a:p>
            </p:txBody>
          </p:sp>
          <p:sp>
            <p:nvSpPr>
              <p:cNvPr id="185" name="TextBox 184">
                <a:extLst>
                  <a:ext uri="{FF2B5EF4-FFF2-40B4-BE49-F238E27FC236}">
                    <a16:creationId xmlns:a16="http://schemas.microsoft.com/office/drawing/2014/main" id="{DF0BC61B-8B4C-4EFD-9C28-8640681076F8}"/>
                  </a:ext>
                </a:extLst>
              </p:cNvPr>
              <p:cNvSpPr txBox="1"/>
              <p:nvPr/>
            </p:nvSpPr>
            <p:spPr>
              <a:xfrm>
                <a:off x="7645893" y="5041106"/>
                <a:ext cx="491163" cy="237268"/>
              </a:xfrm>
              <a:prstGeom prst="rect">
                <a:avLst/>
              </a:prstGeom>
              <a:noFill/>
            </p:spPr>
            <p:txBody>
              <a:bodyPr wrap="none" rtlCol="0">
                <a:spAutoFit/>
              </a:bodyPr>
              <a:lstStyle/>
              <a:p>
                <a:pPr>
                  <a:buNone/>
                </a:pPr>
                <a:r>
                  <a:rPr lang="en-GB" sz="1600" dirty="0"/>
                  <a:t>     60</a:t>
                </a:r>
              </a:p>
            </p:txBody>
          </p:sp>
          <p:sp>
            <p:nvSpPr>
              <p:cNvPr id="186" name="TextBox 185">
                <a:extLst>
                  <a:ext uri="{FF2B5EF4-FFF2-40B4-BE49-F238E27FC236}">
                    <a16:creationId xmlns:a16="http://schemas.microsoft.com/office/drawing/2014/main" id="{A7025B5E-5D09-403A-9BAF-B993F9C399B8}"/>
                  </a:ext>
                </a:extLst>
              </p:cNvPr>
              <p:cNvSpPr txBox="1"/>
              <p:nvPr/>
            </p:nvSpPr>
            <p:spPr>
              <a:xfrm>
                <a:off x="7645893" y="5358451"/>
                <a:ext cx="492287" cy="237268"/>
              </a:xfrm>
              <a:prstGeom prst="rect">
                <a:avLst/>
              </a:prstGeom>
              <a:noFill/>
            </p:spPr>
            <p:txBody>
              <a:bodyPr wrap="none" rtlCol="0">
                <a:spAutoFit/>
              </a:bodyPr>
              <a:lstStyle/>
              <a:p>
                <a:pPr>
                  <a:buNone/>
                </a:pPr>
                <a:r>
                  <a:rPr lang="en-GB" sz="1600" dirty="0"/>
                  <a:t>       6</a:t>
                </a:r>
              </a:p>
            </p:txBody>
          </p:sp>
          <p:sp>
            <p:nvSpPr>
              <p:cNvPr id="187" name="TextBox 186">
                <a:extLst>
                  <a:ext uri="{FF2B5EF4-FFF2-40B4-BE49-F238E27FC236}">
                    <a16:creationId xmlns:a16="http://schemas.microsoft.com/office/drawing/2014/main" id="{5B06F0B2-C519-4E07-8AF7-781C40AF277A}"/>
                  </a:ext>
                </a:extLst>
              </p:cNvPr>
              <p:cNvSpPr txBox="1"/>
              <p:nvPr/>
            </p:nvSpPr>
            <p:spPr>
              <a:xfrm>
                <a:off x="7669041" y="5675796"/>
                <a:ext cx="572050" cy="237268"/>
              </a:xfrm>
              <a:prstGeom prst="rect">
                <a:avLst/>
              </a:prstGeom>
              <a:noFill/>
            </p:spPr>
            <p:txBody>
              <a:bodyPr wrap="none" rtlCol="0">
                <a:spAutoFit/>
              </a:bodyPr>
              <a:lstStyle/>
              <a:p>
                <a:pPr>
                  <a:buNone/>
                </a:pPr>
                <a:r>
                  <a:rPr lang="en-GB" sz="1600" dirty="0"/>
                  <a:t>      0.6</a:t>
                </a:r>
              </a:p>
            </p:txBody>
          </p:sp>
          <p:sp>
            <p:nvSpPr>
              <p:cNvPr id="188" name="TextBox 187">
                <a:extLst>
                  <a:ext uri="{FF2B5EF4-FFF2-40B4-BE49-F238E27FC236}">
                    <a16:creationId xmlns:a16="http://schemas.microsoft.com/office/drawing/2014/main" id="{87B4B52D-AFBD-4976-8F7B-0C732978C6BD}"/>
                  </a:ext>
                </a:extLst>
              </p:cNvPr>
              <p:cNvSpPr txBox="1"/>
              <p:nvPr/>
            </p:nvSpPr>
            <p:spPr>
              <a:xfrm>
                <a:off x="7669041" y="5993141"/>
                <a:ext cx="651814" cy="237268"/>
              </a:xfrm>
              <a:prstGeom prst="rect">
                <a:avLst/>
              </a:prstGeom>
              <a:noFill/>
            </p:spPr>
            <p:txBody>
              <a:bodyPr wrap="none" rtlCol="0">
                <a:spAutoFit/>
              </a:bodyPr>
              <a:lstStyle/>
              <a:p>
                <a:pPr>
                  <a:buNone/>
                </a:pPr>
                <a:r>
                  <a:rPr lang="en-GB" sz="1600" dirty="0"/>
                  <a:t>      0.06</a:t>
                </a:r>
              </a:p>
            </p:txBody>
          </p:sp>
        </p:grpSp>
        <p:grpSp>
          <p:nvGrpSpPr>
            <p:cNvPr id="162" name="Group 161">
              <a:extLst>
                <a:ext uri="{FF2B5EF4-FFF2-40B4-BE49-F238E27FC236}">
                  <a16:creationId xmlns:a16="http://schemas.microsoft.com/office/drawing/2014/main" id="{23A2F6B5-4F34-4771-B306-474E98991F1D}"/>
                </a:ext>
              </a:extLst>
            </p:cNvPr>
            <p:cNvGrpSpPr/>
            <p:nvPr/>
          </p:nvGrpSpPr>
          <p:grpSpPr>
            <a:xfrm>
              <a:off x="5457785" y="4404470"/>
              <a:ext cx="674962" cy="1823991"/>
              <a:chOff x="7645893" y="4406418"/>
              <a:chExt cx="674962" cy="1823991"/>
            </a:xfrm>
          </p:grpSpPr>
          <p:sp>
            <p:nvSpPr>
              <p:cNvPr id="177" name="TextBox 176">
                <a:extLst>
                  <a:ext uri="{FF2B5EF4-FFF2-40B4-BE49-F238E27FC236}">
                    <a16:creationId xmlns:a16="http://schemas.microsoft.com/office/drawing/2014/main" id="{2D500EC1-DDA1-4662-8799-D2D292E4E2BA}"/>
                  </a:ext>
                </a:extLst>
              </p:cNvPr>
              <p:cNvSpPr txBox="1"/>
              <p:nvPr/>
            </p:nvSpPr>
            <p:spPr>
              <a:xfrm>
                <a:off x="7645893" y="4406418"/>
                <a:ext cx="488917" cy="237268"/>
              </a:xfrm>
              <a:prstGeom prst="rect">
                <a:avLst/>
              </a:prstGeom>
              <a:noFill/>
            </p:spPr>
            <p:txBody>
              <a:bodyPr wrap="none" rtlCol="0">
                <a:spAutoFit/>
              </a:bodyPr>
              <a:lstStyle/>
              <a:p>
                <a:pPr>
                  <a:buNone/>
                </a:pPr>
                <a:r>
                  <a:rPr lang="en-GB" sz="1600" dirty="0"/>
                  <a:t>7,000</a:t>
                </a:r>
              </a:p>
            </p:txBody>
          </p:sp>
          <p:sp>
            <p:nvSpPr>
              <p:cNvPr id="178" name="TextBox 177">
                <a:extLst>
                  <a:ext uri="{FF2B5EF4-FFF2-40B4-BE49-F238E27FC236}">
                    <a16:creationId xmlns:a16="http://schemas.microsoft.com/office/drawing/2014/main" id="{6A6D8619-2706-4066-B8C4-350208B09174}"/>
                  </a:ext>
                </a:extLst>
              </p:cNvPr>
              <p:cNvSpPr txBox="1"/>
              <p:nvPr/>
            </p:nvSpPr>
            <p:spPr>
              <a:xfrm>
                <a:off x="7645893" y="4723762"/>
                <a:ext cx="490040" cy="237268"/>
              </a:xfrm>
              <a:prstGeom prst="rect">
                <a:avLst/>
              </a:prstGeom>
              <a:noFill/>
            </p:spPr>
            <p:txBody>
              <a:bodyPr wrap="none" rtlCol="0">
                <a:spAutoFit/>
              </a:bodyPr>
              <a:lstStyle/>
              <a:p>
                <a:pPr>
                  <a:buNone/>
                </a:pPr>
                <a:r>
                  <a:rPr lang="en-GB" sz="1600" dirty="0"/>
                  <a:t>   700</a:t>
                </a:r>
              </a:p>
            </p:txBody>
          </p:sp>
          <p:sp>
            <p:nvSpPr>
              <p:cNvPr id="179" name="TextBox 178">
                <a:extLst>
                  <a:ext uri="{FF2B5EF4-FFF2-40B4-BE49-F238E27FC236}">
                    <a16:creationId xmlns:a16="http://schemas.microsoft.com/office/drawing/2014/main" id="{C871B8B7-EB4A-443F-8879-78A09E9D2BE1}"/>
                  </a:ext>
                </a:extLst>
              </p:cNvPr>
              <p:cNvSpPr txBox="1"/>
              <p:nvPr/>
            </p:nvSpPr>
            <p:spPr>
              <a:xfrm>
                <a:off x="7645893" y="5041106"/>
                <a:ext cx="491163" cy="237268"/>
              </a:xfrm>
              <a:prstGeom prst="rect">
                <a:avLst/>
              </a:prstGeom>
              <a:noFill/>
            </p:spPr>
            <p:txBody>
              <a:bodyPr wrap="none" rtlCol="0">
                <a:spAutoFit/>
              </a:bodyPr>
              <a:lstStyle/>
              <a:p>
                <a:pPr>
                  <a:buNone/>
                </a:pPr>
                <a:r>
                  <a:rPr lang="en-GB" sz="1600" dirty="0"/>
                  <a:t>     70</a:t>
                </a:r>
              </a:p>
            </p:txBody>
          </p:sp>
          <p:sp>
            <p:nvSpPr>
              <p:cNvPr id="180" name="TextBox 179">
                <a:extLst>
                  <a:ext uri="{FF2B5EF4-FFF2-40B4-BE49-F238E27FC236}">
                    <a16:creationId xmlns:a16="http://schemas.microsoft.com/office/drawing/2014/main" id="{74C1C365-EAEB-4D2A-B714-3DC13426F0AF}"/>
                  </a:ext>
                </a:extLst>
              </p:cNvPr>
              <p:cNvSpPr txBox="1"/>
              <p:nvPr/>
            </p:nvSpPr>
            <p:spPr>
              <a:xfrm>
                <a:off x="7645893" y="5358451"/>
                <a:ext cx="492287" cy="237268"/>
              </a:xfrm>
              <a:prstGeom prst="rect">
                <a:avLst/>
              </a:prstGeom>
              <a:noFill/>
            </p:spPr>
            <p:txBody>
              <a:bodyPr wrap="none" rtlCol="0">
                <a:spAutoFit/>
              </a:bodyPr>
              <a:lstStyle/>
              <a:p>
                <a:pPr>
                  <a:buNone/>
                </a:pPr>
                <a:r>
                  <a:rPr lang="en-GB" sz="1600" dirty="0"/>
                  <a:t>       7</a:t>
                </a:r>
              </a:p>
            </p:txBody>
          </p:sp>
          <p:sp>
            <p:nvSpPr>
              <p:cNvPr id="181" name="TextBox 180">
                <a:extLst>
                  <a:ext uri="{FF2B5EF4-FFF2-40B4-BE49-F238E27FC236}">
                    <a16:creationId xmlns:a16="http://schemas.microsoft.com/office/drawing/2014/main" id="{B4FAA100-BD23-4062-9F51-E6CD292CDE66}"/>
                  </a:ext>
                </a:extLst>
              </p:cNvPr>
              <p:cNvSpPr txBox="1"/>
              <p:nvPr/>
            </p:nvSpPr>
            <p:spPr>
              <a:xfrm>
                <a:off x="7669041" y="5675796"/>
                <a:ext cx="572050" cy="237268"/>
              </a:xfrm>
              <a:prstGeom prst="rect">
                <a:avLst/>
              </a:prstGeom>
              <a:noFill/>
            </p:spPr>
            <p:txBody>
              <a:bodyPr wrap="none" rtlCol="0">
                <a:spAutoFit/>
              </a:bodyPr>
              <a:lstStyle/>
              <a:p>
                <a:pPr>
                  <a:buNone/>
                </a:pPr>
                <a:r>
                  <a:rPr lang="en-GB" sz="1600" dirty="0"/>
                  <a:t>      0.7</a:t>
                </a:r>
              </a:p>
            </p:txBody>
          </p:sp>
          <p:sp>
            <p:nvSpPr>
              <p:cNvPr id="182" name="TextBox 181">
                <a:extLst>
                  <a:ext uri="{FF2B5EF4-FFF2-40B4-BE49-F238E27FC236}">
                    <a16:creationId xmlns:a16="http://schemas.microsoft.com/office/drawing/2014/main" id="{FEDAD63E-0BBE-40E4-9F51-CE36F76F6C51}"/>
                  </a:ext>
                </a:extLst>
              </p:cNvPr>
              <p:cNvSpPr txBox="1"/>
              <p:nvPr/>
            </p:nvSpPr>
            <p:spPr>
              <a:xfrm>
                <a:off x="7669041" y="5993141"/>
                <a:ext cx="651814" cy="237268"/>
              </a:xfrm>
              <a:prstGeom prst="rect">
                <a:avLst/>
              </a:prstGeom>
              <a:noFill/>
            </p:spPr>
            <p:txBody>
              <a:bodyPr wrap="none" rtlCol="0">
                <a:spAutoFit/>
              </a:bodyPr>
              <a:lstStyle/>
              <a:p>
                <a:pPr>
                  <a:buNone/>
                </a:pPr>
                <a:r>
                  <a:rPr lang="en-GB" sz="1600" dirty="0"/>
                  <a:t>      0.07</a:t>
                </a:r>
              </a:p>
            </p:txBody>
          </p:sp>
        </p:grpSp>
        <p:grpSp>
          <p:nvGrpSpPr>
            <p:cNvPr id="163" name="Group 162">
              <a:extLst>
                <a:ext uri="{FF2B5EF4-FFF2-40B4-BE49-F238E27FC236}">
                  <a16:creationId xmlns:a16="http://schemas.microsoft.com/office/drawing/2014/main" id="{DBBCE16A-1F67-45D5-9F34-832AE78C5A5B}"/>
                </a:ext>
              </a:extLst>
            </p:cNvPr>
            <p:cNvGrpSpPr/>
            <p:nvPr/>
          </p:nvGrpSpPr>
          <p:grpSpPr>
            <a:xfrm>
              <a:off x="6075180" y="4406418"/>
              <a:ext cx="674962" cy="1823991"/>
              <a:chOff x="7645893" y="4406418"/>
              <a:chExt cx="674962" cy="1823991"/>
            </a:xfrm>
          </p:grpSpPr>
          <p:sp>
            <p:nvSpPr>
              <p:cNvPr id="171" name="TextBox 170">
                <a:extLst>
                  <a:ext uri="{FF2B5EF4-FFF2-40B4-BE49-F238E27FC236}">
                    <a16:creationId xmlns:a16="http://schemas.microsoft.com/office/drawing/2014/main" id="{948E4657-3FD9-4AC5-B77C-C8CE90368A61}"/>
                  </a:ext>
                </a:extLst>
              </p:cNvPr>
              <p:cNvSpPr txBox="1"/>
              <p:nvPr/>
            </p:nvSpPr>
            <p:spPr>
              <a:xfrm>
                <a:off x="7645893" y="4406418"/>
                <a:ext cx="488917" cy="237268"/>
              </a:xfrm>
              <a:prstGeom prst="rect">
                <a:avLst/>
              </a:prstGeom>
              <a:noFill/>
            </p:spPr>
            <p:txBody>
              <a:bodyPr wrap="none" rtlCol="0">
                <a:spAutoFit/>
              </a:bodyPr>
              <a:lstStyle/>
              <a:p>
                <a:pPr>
                  <a:buNone/>
                </a:pPr>
                <a:r>
                  <a:rPr lang="en-GB" sz="1600" dirty="0"/>
                  <a:t>8,000</a:t>
                </a:r>
              </a:p>
            </p:txBody>
          </p:sp>
          <p:sp>
            <p:nvSpPr>
              <p:cNvPr id="172" name="TextBox 171">
                <a:extLst>
                  <a:ext uri="{FF2B5EF4-FFF2-40B4-BE49-F238E27FC236}">
                    <a16:creationId xmlns:a16="http://schemas.microsoft.com/office/drawing/2014/main" id="{2240944C-7A80-437D-BEF6-A04B9A5EED83}"/>
                  </a:ext>
                </a:extLst>
              </p:cNvPr>
              <p:cNvSpPr txBox="1"/>
              <p:nvPr/>
            </p:nvSpPr>
            <p:spPr>
              <a:xfrm>
                <a:off x="7645893" y="4723762"/>
                <a:ext cx="490040" cy="237268"/>
              </a:xfrm>
              <a:prstGeom prst="rect">
                <a:avLst/>
              </a:prstGeom>
              <a:noFill/>
            </p:spPr>
            <p:txBody>
              <a:bodyPr wrap="none" rtlCol="0">
                <a:spAutoFit/>
              </a:bodyPr>
              <a:lstStyle/>
              <a:p>
                <a:pPr>
                  <a:buNone/>
                </a:pPr>
                <a:r>
                  <a:rPr lang="en-GB" sz="1600" dirty="0"/>
                  <a:t>   800</a:t>
                </a:r>
              </a:p>
            </p:txBody>
          </p:sp>
          <p:sp>
            <p:nvSpPr>
              <p:cNvPr id="173" name="TextBox 172">
                <a:extLst>
                  <a:ext uri="{FF2B5EF4-FFF2-40B4-BE49-F238E27FC236}">
                    <a16:creationId xmlns:a16="http://schemas.microsoft.com/office/drawing/2014/main" id="{7A87171D-761F-4C93-82E0-3395DE49FD82}"/>
                  </a:ext>
                </a:extLst>
              </p:cNvPr>
              <p:cNvSpPr txBox="1"/>
              <p:nvPr/>
            </p:nvSpPr>
            <p:spPr>
              <a:xfrm>
                <a:off x="7645893" y="5041106"/>
                <a:ext cx="491163" cy="237268"/>
              </a:xfrm>
              <a:prstGeom prst="rect">
                <a:avLst/>
              </a:prstGeom>
              <a:noFill/>
            </p:spPr>
            <p:txBody>
              <a:bodyPr wrap="none" rtlCol="0">
                <a:spAutoFit/>
              </a:bodyPr>
              <a:lstStyle/>
              <a:p>
                <a:pPr>
                  <a:buNone/>
                </a:pPr>
                <a:r>
                  <a:rPr lang="en-GB" sz="1600" dirty="0"/>
                  <a:t>     80</a:t>
                </a:r>
              </a:p>
            </p:txBody>
          </p:sp>
          <p:sp>
            <p:nvSpPr>
              <p:cNvPr id="174" name="TextBox 173">
                <a:extLst>
                  <a:ext uri="{FF2B5EF4-FFF2-40B4-BE49-F238E27FC236}">
                    <a16:creationId xmlns:a16="http://schemas.microsoft.com/office/drawing/2014/main" id="{1E29E170-AD25-45CD-A788-E38A90449FD8}"/>
                  </a:ext>
                </a:extLst>
              </p:cNvPr>
              <p:cNvSpPr txBox="1"/>
              <p:nvPr/>
            </p:nvSpPr>
            <p:spPr>
              <a:xfrm>
                <a:off x="7645893" y="5358451"/>
                <a:ext cx="492287" cy="237268"/>
              </a:xfrm>
              <a:prstGeom prst="rect">
                <a:avLst/>
              </a:prstGeom>
              <a:noFill/>
            </p:spPr>
            <p:txBody>
              <a:bodyPr wrap="none" rtlCol="0">
                <a:spAutoFit/>
              </a:bodyPr>
              <a:lstStyle/>
              <a:p>
                <a:pPr>
                  <a:buNone/>
                </a:pPr>
                <a:r>
                  <a:rPr lang="en-GB" sz="1600" dirty="0"/>
                  <a:t>       8</a:t>
                </a:r>
              </a:p>
            </p:txBody>
          </p:sp>
          <p:sp>
            <p:nvSpPr>
              <p:cNvPr id="175" name="TextBox 174">
                <a:extLst>
                  <a:ext uri="{FF2B5EF4-FFF2-40B4-BE49-F238E27FC236}">
                    <a16:creationId xmlns:a16="http://schemas.microsoft.com/office/drawing/2014/main" id="{7C9D0CAC-E47F-4857-9A3E-A5F5656C3562}"/>
                  </a:ext>
                </a:extLst>
              </p:cNvPr>
              <p:cNvSpPr txBox="1"/>
              <p:nvPr/>
            </p:nvSpPr>
            <p:spPr>
              <a:xfrm>
                <a:off x="7669041" y="5675796"/>
                <a:ext cx="572050" cy="237268"/>
              </a:xfrm>
              <a:prstGeom prst="rect">
                <a:avLst/>
              </a:prstGeom>
              <a:noFill/>
            </p:spPr>
            <p:txBody>
              <a:bodyPr wrap="none" rtlCol="0">
                <a:spAutoFit/>
              </a:bodyPr>
              <a:lstStyle/>
              <a:p>
                <a:pPr>
                  <a:buNone/>
                </a:pPr>
                <a:r>
                  <a:rPr lang="en-GB" sz="1600" dirty="0"/>
                  <a:t>      0.8</a:t>
                </a:r>
              </a:p>
            </p:txBody>
          </p:sp>
          <p:sp>
            <p:nvSpPr>
              <p:cNvPr id="176" name="TextBox 175">
                <a:extLst>
                  <a:ext uri="{FF2B5EF4-FFF2-40B4-BE49-F238E27FC236}">
                    <a16:creationId xmlns:a16="http://schemas.microsoft.com/office/drawing/2014/main" id="{5D1961CD-B9ED-446D-B71B-D2D06D87CB97}"/>
                  </a:ext>
                </a:extLst>
              </p:cNvPr>
              <p:cNvSpPr txBox="1"/>
              <p:nvPr/>
            </p:nvSpPr>
            <p:spPr>
              <a:xfrm>
                <a:off x="7669041" y="5993141"/>
                <a:ext cx="651814" cy="237268"/>
              </a:xfrm>
              <a:prstGeom prst="rect">
                <a:avLst/>
              </a:prstGeom>
              <a:noFill/>
            </p:spPr>
            <p:txBody>
              <a:bodyPr wrap="none" rtlCol="0">
                <a:spAutoFit/>
              </a:bodyPr>
              <a:lstStyle/>
              <a:p>
                <a:pPr>
                  <a:buNone/>
                </a:pPr>
                <a:r>
                  <a:rPr lang="en-GB" sz="1600" dirty="0"/>
                  <a:t>      0.08</a:t>
                </a:r>
              </a:p>
            </p:txBody>
          </p:sp>
        </p:grpSp>
        <p:grpSp>
          <p:nvGrpSpPr>
            <p:cNvPr id="164" name="Group 163">
              <a:extLst>
                <a:ext uri="{FF2B5EF4-FFF2-40B4-BE49-F238E27FC236}">
                  <a16:creationId xmlns:a16="http://schemas.microsoft.com/office/drawing/2014/main" id="{C80B96A3-513C-4C17-8B19-44345E875658}"/>
                </a:ext>
              </a:extLst>
            </p:cNvPr>
            <p:cNvGrpSpPr/>
            <p:nvPr/>
          </p:nvGrpSpPr>
          <p:grpSpPr>
            <a:xfrm>
              <a:off x="6692576" y="4404470"/>
              <a:ext cx="674962" cy="1823990"/>
              <a:chOff x="7645893" y="4406418"/>
              <a:chExt cx="674962" cy="1823990"/>
            </a:xfrm>
          </p:grpSpPr>
          <p:sp>
            <p:nvSpPr>
              <p:cNvPr id="165" name="TextBox 164">
                <a:extLst>
                  <a:ext uri="{FF2B5EF4-FFF2-40B4-BE49-F238E27FC236}">
                    <a16:creationId xmlns:a16="http://schemas.microsoft.com/office/drawing/2014/main" id="{17A49D6C-E508-42FD-AA64-DB284CB39279}"/>
                  </a:ext>
                </a:extLst>
              </p:cNvPr>
              <p:cNvSpPr txBox="1"/>
              <p:nvPr/>
            </p:nvSpPr>
            <p:spPr>
              <a:xfrm>
                <a:off x="7645893" y="4406418"/>
                <a:ext cx="488917" cy="237268"/>
              </a:xfrm>
              <a:prstGeom prst="rect">
                <a:avLst/>
              </a:prstGeom>
              <a:noFill/>
            </p:spPr>
            <p:txBody>
              <a:bodyPr wrap="none" rtlCol="0">
                <a:spAutoFit/>
              </a:bodyPr>
              <a:lstStyle/>
              <a:p>
                <a:pPr>
                  <a:buNone/>
                </a:pPr>
                <a:r>
                  <a:rPr lang="en-GB" sz="1600" dirty="0"/>
                  <a:t>9,000</a:t>
                </a:r>
              </a:p>
            </p:txBody>
          </p:sp>
          <p:sp>
            <p:nvSpPr>
              <p:cNvPr id="166" name="TextBox 165">
                <a:extLst>
                  <a:ext uri="{FF2B5EF4-FFF2-40B4-BE49-F238E27FC236}">
                    <a16:creationId xmlns:a16="http://schemas.microsoft.com/office/drawing/2014/main" id="{005D6F77-DD72-480F-9722-2F0DAA551B9D}"/>
                  </a:ext>
                </a:extLst>
              </p:cNvPr>
              <p:cNvSpPr txBox="1"/>
              <p:nvPr/>
            </p:nvSpPr>
            <p:spPr>
              <a:xfrm>
                <a:off x="7645893" y="4723762"/>
                <a:ext cx="490040" cy="237268"/>
              </a:xfrm>
              <a:prstGeom prst="rect">
                <a:avLst/>
              </a:prstGeom>
              <a:noFill/>
            </p:spPr>
            <p:txBody>
              <a:bodyPr wrap="none" rtlCol="0">
                <a:spAutoFit/>
              </a:bodyPr>
              <a:lstStyle/>
              <a:p>
                <a:pPr>
                  <a:buNone/>
                </a:pPr>
                <a:r>
                  <a:rPr lang="en-GB" sz="1600" dirty="0"/>
                  <a:t>   900</a:t>
                </a:r>
              </a:p>
            </p:txBody>
          </p:sp>
          <p:sp>
            <p:nvSpPr>
              <p:cNvPr id="167" name="TextBox 166">
                <a:extLst>
                  <a:ext uri="{FF2B5EF4-FFF2-40B4-BE49-F238E27FC236}">
                    <a16:creationId xmlns:a16="http://schemas.microsoft.com/office/drawing/2014/main" id="{9AF26A4E-1019-44F2-A7BB-0EA391FF256E}"/>
                  </a:ext>
                </a:extLst>
              </p:cNvPr>
              <p:cNvSpPr txBox="1"/>
              <p:nvPr/>
            </p:nvSpPr>
            <p:spPr>
              <a:xfrm>
                <a:off x="7645893" y="5041106"/>
                <a:ext cx="491163" cy="237268"/>
              </a:xfrm>
              <a:prstGeom prst="rect">
                <a:avLst/>
              </a:prstGeom>
              <a:noFill/>
            </p:spPr>
            <p:txBody>
              <a:bodyPr wrap="none" rtlCol="0">
                <a:spAutoFit/>
              </a:bodyPr>
              <a:lstStyle/>
              <a:p>
                <a:pPr>
                  <a:buNone/>
                </a:pPr>
                <a:r>
                  <a:rPr lang="en-GB" sz="1600" dirty="0"/>
                  <a:t>     90</a:t>
                </a:r>
              </a:p>
            </p:txBody>
          </p:sp>
          <p:sp>
            <p:nvSpPr>
              <p:cNvPr id="168" name="TextBox 167">
                <a:extLst>
                  <a:ext uri="{FF2B5EF4-FFF2-40B4-BE49-F238E27FC236}">
                    <a16:creationId xmlns:a16="http://schemas.microsoft.com/office/drawing/2014/main" id="{715886DE-9224-41D4-8F9C-295F89FA4D6D}"/>
                  </a:ext>
                </a:extLst>
              </p:cNvPr>
              <p:cNvSpPr txBox="1"/>
              <p:nvPr/>
            </p:nvSpPr>
            <p:spPr>
              <a:xfrm>
                <a:off x="7645893" y="5358451"/>
                <a:ext cx="492287" cy="237268"/>
              </a:xfrm>
              <a:prstGeom prst="rect">
                <a:avLst/>
              </a:prstGeom>
              <a:noFill/>
            </p:spPr>
            <p:txBody>
              <a:bodyPr wrap="none" rtlCol="0">
                <a:spAutoFit/>
              </a:bodyPr>
              <a:lstStyle/>
              <a:p>
                <a:pPr>
                  <a:buNone/>
                </a:pPr>
                <a:r>
                  <a:rPr lang="en-GB" sz="1600" dirty="0"/>
                  <a:t>       9</a:t>
                </a:r>
              </a:p>
            </p:txBody>
          </p:sp>
          <p:sp>
            <p:nvSpPr>
              <p:cNvPr id="169" name="TextBox 168">
                <a:extLst>
                  <a:ext uri="{FF2B5EF4-FFF2-40B4-BE49-F238E27FC236}">
                    <a16:creationId xmlns:a16="http://schemas.microsoft.com/office/drawing/2014/main" id="{5C771DCA-8B91-4705-9A60-E8C9186EEE4C}"/>
                  </a:ext>
                </a:extLst>
              </p:cNvPr>
              <p:cNvSpPr txBox="1"/>
              <p:nvPr/>
            </p:nvSpPr>
            <p:spPr>
              <a:xfrm>
                <a:off x="7669041" y="5675795"/>
                <a:ext cx="572050" cy="237268"/>
              </a:xfrm>
              <a:prstGeom prst="rect">
                <a:avLst/>
              </a:prstGeom>
              <a:noFill/>
            </p:spPr>
            <p:txBody>
              <a:bodyPr wrap="none" rtlCol="0">
                <a:spAutoFit/>
              </a:bodyPr>
              <a:lstStyle/>
              <a:p>
                <a:pPr>
                  <a:buNone/>
                </a:pPr>
                <a:r>
                  <a:rPr lang="en-GB" sz="1600" dirty="0"/>
                  <a:t>      0.9</a:t>
                </a:r>
              </a:p>
            </p:txBody>
          </p:sp>
          <p:sp>
            <p:nvSpPr>
              <p:cNvPr id="170" name="TextBox 169">
                <a:extLst>
                  <a:ext uri="{FF2B5EF4-FFF2-40B4-BE49-F238E27FC236}">
                    <a16:creationId xmlns:a16="http://schemas.microsoft.com/office/drawing/2014/main" id="{9E49E29C-FAE9-4A86-A5A1-B598E1E048B0}"/>
                  </a:ext>
                </a:extLst>
              </p:cNvPr>
              <p:cNvSpPr txBox="1"/>
              <p:nvPr/>
            </p:nvSpPr>
            <p:spPr>
              <a:xfrm>
                <a:off x="7669041" y="5993140"/>
                <a:ext cx="651814" cy="237268"/>
              </a:xfrm>
              <a:prstGeom prst="rect">
                <a:avLst/>
              </a:prstGeom>
              <a:noFill/>
            </p:spPr>
            <p:txBody>
              <a:bodyPr wrap="none" rtlCol="0">
                <a:spAutoFit/>
              </a:bodyPr>
              <a:lstStyle/>
              <a:p>
                <a:pPr>
                  <a:buNone/>
                </a:pPr>
                <a:r>
                  <a:rPr lang="en-GB" sz="1600" dirty="0"/>
                  <a:t>      0.09</a:t>
                </a:r>
              </a:p>
            </p:txBody>
          </p:sp>
        </p:grpSp>
      </p:grpSp>
      <p:sp>
        <p:nvSpPr>
          <p:cNvPr id="219" name="Oval 218">
            <a:extLst>
              <a:ext uri="{FF2B5EF4-FFF2-40B4-BE49-F238E27FC236}">
                <a16:creationId xmlns:a16="http://schemas.microsoft.com/office/drawing/2014/main" id="{FED2DBCB-08D1-483A-AFFB-D7586CA31CE7}"/>
              </a:ext>
            </a:extLst>
          </p:cNvPr>
          <p:cNvSpPr/>
          <p:nvPr/>
        </p:nvSpPr>
        <p:spPr bwMode="auto">
          <a:xfrm>
            <a:off x="4883413" y="3503387"/>
            <a:ext cx="759940" cy="496566"/>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40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220" name="Oval 219">
            <a:extLst>
              <a:ext uri="{FF2B5EF4-FFF2-40B4-BE49-F238E27FC236}">
                <a16:creationId xmlns:a16="http://schemas.microsoft.com/office/drawing/2014/main" id="{69301EFC-C4C2-4F19-BE76-A0FB2D2871F7}"/>
              </a:ext>
            </a:extLst>
          </p:cNvPr>
          <p:cNvSpPr/>
          <p:nvPr/>
        </p:nvSpPr>
        <p:spPr bwMode="auto">
          <a:xfrm>
            <a:off x="9284786" y="3969903"/>
            <a:ext cx="759940" cy="496566"/>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40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221" name="Oval 220">
            <a:extLst>
              <a:ext uri="{FF2B5EF4-FFF2-40B4-BE49-F238E27FC236}">
                <a16:creationId xmlns:a16="http://schemas.microsoft.com/office/drawing/2014/main" id="{A3A2791D-2238-4774-B1C3-18BDF88DBB4B}"/>
              </a:ext>
            </a:extLst>
          </p:cNvPr>
          <p:cNvSpPr/>
          <p:nvPr/>
        </p:nvSpPr>
        <p:spPr bwMode="auto">
          <a:xfrm>
            <a:off x="3052624" y="3041313"/>
            <a:ext cx="759940" cy="496566"/>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40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222" name="Oval 221">
            <a:extLst>
              <a:ext uri="{FF2B5EF4-FFF2-40B4-BE49-F238E27FC236}">
                <a16:creationId xmlns:a16="http://schemas.microsoft.com/office/drawing/2014/main" id="{8685CAEA-5F46-4D57-8D15-68E61F7193C6}"/>
              </a:ext>
            </a:extLst>
          </p:cNvPr>
          <p:cNvSpPr/>
          <p:nvPr/>
        </p:nvSpPr>
        <p:spPr bwMode="auto">
          <a:xfrm>
            <a:off x="7457379" y="2599050"/>
            <a:ext cx="759940" cy="496566"/>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4000" b="0" i="0" u="none" strike="noStrike" kern="1200" cap="none" spc="0" normalizeH="0" baseline="0" noProof="0" dirty="0">
              <a:ln>
                <a:noFill/>
              </a:ln>
              <a:solidFill>
                <a:srgbClr val="585858"/>
              </a:solidFill>
              <a:effectLst/>
              <a:uLnTx/>
              <a:uFillTx/>
              <a:latin typeface="Arial" charset="0"/>
              <a:ea typeface="+mn-ea"/>
              <a:cs typeface="+mn-cs"/>
            </a:endParaRPr>
          </a:p>
        </p:txBody>
      </p:sp>
    </p:spTree>
    <p:extLst>
      <p:ext uri="{BB962C8B-B14F-4D97-AF65-F5344CB8AC3E}">
        <p14:creationId xmlns:p14="http://schemas.microsoft.com/office/powerpoint/2010/main" val="2888203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6"/>
                                        </p:tgtEl>
                                        <p:attrNameLst>
                                          <p:attrName>style.visibility</p:attrName>
                                        </p:attrNameLst>
                                      </p:cBhvr>
                                      <p:to>
                                        <p:strVal val="visible"/>
                                      </p:to>
                                    </p:set>
                                    <p:animEffect transition="in" filter="fade">
                                      <p:cBhvr>
                                        <p:cTn id="13" dur="500"/>
                                        <p:tgtEl>
                                          <p:spTgt spid="1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7"/>
                                        </p:tgtEl>
                                        <p:attrNameLst>
                                          <p:attrName>style.visibility</p:attrName>
                                        </p:attrNameLst>
                                      </p:cBhvr>
                                      <p:to>
                                        <p:strVal val="visible"/>
                                      </p:to>
                                    </p:set>
                                    <p:animEffect transition="in" filter="fade">
                                      <p:cBhvr>
                                        <p:cTn id="16"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p:bldP spid="157" grpId="0"/>
      <p:bldP spid="219" grpId="0" animBg="1"/>
      <p:bldP spid="2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CB65BF-E713-46F9-B3E9-7300B5EFAFFD}"/>
              </a:ext>
            </a:extLst>
          </p:cNvPr>
          <p:cNvSpPr>
            <a:spLocks noGrp="1"/>
          </p:cNvSpPr>
          <p:nvPr>
            <p:ph type="title"/>
          </p:nvPr>
        </p:nvSpPr>
        <p:spPr/>
        <p:txBody>
          <a:bodyPr/>
          <a:lstStyle/>
          <a:p>
            <a:pPr>
              <a:buClrTx/>
              <a:buFontTx/>
              <a:buNone/>
            </a:pPr>
            <a:r>
              <a:rPr lang="en-US" altLang="en-US" dirty="0"/>
              <a:t>5NPV-2 Place value in decimal fractions</a:t>
            </a:r>
            <a:endParaRPr lang="en-GB" dirty="0"/>
          </a:p>
        </p:txBody>
      </p:sp>
      <p:sp>
        <p:nvSpPr>
          <p:cNvPr id="4" name="Content Placeholder 2">
            <a:extLst>
              <a:ext uri="{FF2B5EF4-FFF2-40B4-BE49-F238E27FC236}">
                <a16:creationId xmlns:a16="http://schemas.microsoft.com/office/drawing/2014/main" id="{6ADD7F83-7954-4AC5-B20B-1081499BFE07}"/>
              </a:ext>
            </a:extLst>
          </p:cNvPr>
          <p:cNvSpPr txBox="1">
            <a:spLocks/>
          </p:cNvSpPr>
          <p:nvPr/>
        </p:nvSpPr>
        <p:spPr>
          <a:xfrm>
            <a:off x="6096000" y="1567970"/>
            <a:ext cx="5486401" cy="482563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hat would happen if we took the four tenths away? Click to reveal this on the representation. Write the number we now have. </a:t>
            </a: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hat does the zero represent?</a:t>
            </a:r>
          </a:p>
          <a:p>
            <a:pPr>
              <a:lnSpc>
                <a:spcPct val="120000"/>
              </a:lnSpc>
              <a:spcBef>
                <a:spcPts val="600"/>
              </a:spcBef>
              <a:spcAft>
                <a:spcPts val="600"/>
              </a:spcAft>
              <a:buClr>
                <a:srgbClr val="585858"/>
              </a:buClr>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S</a:t>
            </a:r>
            <a:r>
              <a:rPr lang="en-GB" sz="2000" dirty="0">
                <a:latin typeface="Arial" panose="020B0604020202020204" pitchFamily="34" charset="0"/>
                <a:cs typeface="Arial" panose="020B0604020202020204" pitchFamily="34" charset="0"/>
              </a:rPr>
              <a:t>how children other representations of  numbers with two decimal places using place value counters and ask them to subtract all of one digit. Write the number they are left with.</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I</a:t>
            </a:r>
            <a:r>
              <a:rPr lang="en-GB" sz="2000" dirty="0">
                <a:latin typeface="Arial" panose="020B0604020202020204" pitchFamily="34" charset="0"/>
                <a:cs typeface="Arial" panose="020B0604020202020204" pitchFamily="34" charset="0"/>
              </a:rPr>
              <a:t>f I took away six tenths and I now have 2.01, what number did I start with?</a:t>
            </a:r>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6" name="TextBox 19">
            <a:extLst>
              <a:ext uri="{FF2B5EF4-FFF2-40B4-BE49-F238E27FC236}">
                <a16:creationId xmlns:a16="http://schemas.microsoft.com/office/drawing/2014/main" id="{F453B3A8-E3C7-4660-9CD2-6A5918A62B3A}"/>
              </a:ext>
            </a:extLst>
          </p:cNvPr>
          <p:cNvSpPr txBox="1"/>
          <p:nvPr/>
        </p:nvSpPr>
        <p:spPr>
          <a:xfrm>
            <a:off x="6081712" y="3194953"/>
            <a:ext cx="54864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US" sz="2000" i="1" dirty="0"/>
              <a:t>T</a:t>
            </a:r>
            <a:r>
              <a:rPr lang="en-GB" sz="2000" i="1" dirty="0"/>
              <a:t>he zero represents no tenths.</a:t>
            </a:r>
          </a:p>
        </p:txBody>
      </p:sp>
      <p:grpSp>
        <p:nvGrpSpPr>
          <p:cNvPr id="35" name="Group 34">
            <a:extLst>
              <a:ext uri="{FF2B5EF4-FFF2-40B4-BE49-F238E27FC236}">
                <a16:creationId xmlns:a16="http://schemas.microsoft.com/office/drawing/2014/main" id="{92A4E6DF-BD27-468B-909E-3A2D5C8FF239}"/>
              </a:ext>
            </a:extLst>
          </p:cNvPr>
          <p:cNvGrpSpPr/>
          <p:nvPr/>
        </p:nvGrpSpPr>
        <p:grpSpPr>
          <a:xfrm>
            <a:off x="2778542" y="2057906"/>
            <a:ext cx="659858" cy="2503756"/>
            <a:chOff x="4358978" y="4132696"/>
            <a:chExt cx="427225" cy="1621057"/>
          </a:xfrm>
        </p:grpSpPr>
        <p:sp>
          <p:nvSpPr>
            <p:cNvPr id="36" name="Oval 35">
              <a:extLst>
                <a:ext uri="{FF2B5EF4-FFF2-40B4-BE49-F238E27FC236}">
                  <a16:creationId xmlns:a16="http://schemas.microsoft.com/office/drawing/2014/main" id="{7537CAB4-7CED-4F85-8E9E-7438818C382D}"/>
                </a:ext>
              </a:extLst>
            </p:cNvPr>
            <p:cNvSpPr/>
            <p:nvPr/>
          </p:nvSpPr>
          <p:spPr>
            <a:xfrm>
              <a:off x="4401079" y="4132696"/>
              <a:ext cx="341842" cy="341841"/>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200"/>
            </a:p>
          </p:txBody>
        </p:sp>
        <p:sp>
          <p:nvSpPr>
            <p:cNvPr id="37" name="TextBox 36">
              <a:extLst>
                <a:ext uri="{FF2B5EF4-FFF2-40B4-BE49-F238E27FC236}">
                  <a16:creationId xmlns:a16="http://schemas.microsoft.com/office/drawing/2014/main" id="{73D26934-4FC4-4376-B826-6ADD1C1BC436}"/>
                </a:ext>
              </a:extLst>
            </p:cNvPr>
            <p:cNvSpPr txBox="1"/>
            <p:nvPr/>
          </p:nvSpPr>
          <p:spPr>
            <a:xfrm>
              <a:off x="4358978" y="4191798"/>
              <a:ext cx="418462" cy="219197"/>
            </a:xfrm>
            <a:prstGeom prst="rect">
              <a:avLst/>
            </a:prstGeom>
            <a:noFill/>
            <a:ln w="19050">
              <a:noFill/>
            </a:ln>
          </p:spPr>
          <p:txBody>
            <a:bodyPr wrap="square" rtlCol="0" anchor="ctr" anchorCtr="0">
              <a:spAutoFit/>
            </a:bodyPr>
            <a:lstStyle/>
            <a:p>
              <a:pPr algn="ctr">
                <a:buNone/>
              </a:pPr>
              <a:r>
                <a:rPr lang="en-GB" sz="1600" dirty="0"/>
                <a:t>0.1</a:t>
              </a:r>
            </a:p>
          </p:txBody>
        </p:sp>
        <p:sp>
          <p:nvSpPr>
            <p:cNvPr id="38" name="Oval 37">
              <a:extLst>
                <a:ext uri="{FF2B5EF4-FFF2-40B4-BE49-F238E27FC236}">
                  <a16:creationId xmlns:a16="http://schemas.microsoft.com/office/drawing/2014/main" id="{F9ECA40A-B730-4C1D-9643-F9CB1C9D385B}"/>
                </a:ext>
              </a:extLst>
            </p:cNvPr>
            <p:cNvSpPr/>
            <p:nvPr/>
          </p:nvSpPr>
          <p:spPr>
            <a:xfrm>
              <a:off x="4404000" y="4577601"/>
              <a:ext cx="341842" cy="341841"/>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200"/>
            </a:p>
          </p:txBody>
        </p:sp>
        <p:sp>
          <p:nvSpPr>
            <p:cNvPr id="39" name="TextBox 38">
              <a:extLst>
                <a:ext uri="{FF2B5EF4-FFF2-40B4-BE49-F238E27FC236}">
                  <a16:creationId xmlns:a16="http://schemas.microsoft.com/office/drawing/2014/main" id="{BB3687FA-4F88-43DE-B0FC-00531E1AE452}"/>
                </a:ext>
              </a:extLst>
            </p:cNvPr>
            <p:cNvSpPr txBox="1"/>
            <p:nvPr/>
          </p:nvSpPr>
          <p:spPr>
            <a:xfrm>
              <a:off x="4361899" y="4636703"/>
              <a:ext cx="418462" cy="219197"/>
            </a:xfrm>
            <a:prstGeom prst="rect">
              <a:avLst/>
            </a:prstGeom>
            <a:noFill/>
            <a:ln w="19050">
              <a:noFill/>
            </a:ln>
          </p:spPr>
          <p:txBody>
            <a:bodyPr wrap="square" rtlCol="0" anchor="ctr" anchorCtr="0">
              <a:spAutoFit/>
            </a:bodyPr>
            <a:lstStyle/>
            <a:p>
              <a:pPr algn="ctr">
                <a:buNone/>
              </a:pPr>
              <a:r>
                <a:rPr lang="en-GB" sz="1600" dirty="0"/>
                <a:t>0.1</a:t>
              </a:r>
            </a:p>
          </p:txBody>
        </p:sp>
        <p:sp>
          <p:nvSpPr>
            <p:cNvPr id="40" name="Oval 39">
              <a:extLst>
                <a:ext uri="{FF2B5EF4-FFF2-40B4-BE49-F238E27FC236}">
                  <a16:creationId xmlns:a16="http://schemas.microsoft.com/office/drawing/2014/main" id="{6B96B92E-4053-4990-B26C-7CD21A78FF40}"/>
                </a:ext>
              </a:extLst>
            </p:cNvPr>
            <p:cNvSpPr/>
            <p:nvPr/>
          </p:nvSpPr>
          <p:spPr>
            <a:xfrm>
              <a:off x="4406921" y="4999138"/>
              <a:ext cx="341842" cy="341841"/>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200"/>
            </a:p>
          </p:txBody>
        </p:sp>
        <p:sp>
          <p:nvSpPr>
            <p:cNvPr id="41" name="TextBox 40">
              <a:extLst>
                <a:ext uri="{FF2B5EF4-FFF2-40B4-BE49-F238E27FC236}">
                  <a16:creationId xmlns:a16="http://schemas.microsoft.com/office/drawing/2014/main" id="{76E0D9A2-322D-4F13-8D2C-4C8D8D245549}"/>
                </a:ext>
              </a:extLst>
            </p:cNvPr>
            <p:cNvSpPr txBox="1"/>
            <p:nvPr/>
          </p:nvSpPr>
          <p:spPr>
            <a:xfrm>
              <a:off x="4364820" y="5058239"/>
              <a:ext cx="418462" cy="219197"/>
            </a:xfrm>
            <a:prstGeom prst="rect">
              <a:avLst/>
            </a:prstGeom>
            <a:noFill/>
            <a:ln w="19050">
              <a:noFill/>
            </a:ln>
          </p:spPr>
          <p:txBody>
            <a:bodyPr wrap="square" rtlCol="0" anchor="ctr" anchorCtr="0">
              <a:spAutoFit/>
            </a:bodyPr>
            <a:lstStyle/>
            <a:p>
              <a:pPr algn="ctr">
                <a:buNone/>
              </a:pPr>
              <a:r>
                <a:rPr lang="en-GB" sz="1600" dirty="0"/>
                <a:t>0.1</a:t>
              </a:r>
            </a:p>
          </p:txBody>
        </p:sp>
        <p:sp>
          <p:nvSpPr>
            <p:cNvPr id="42" name="Oval 41">
              <a:extLst>
                <a:ext uri="{FF2B5EF4-FFF2-40B4-BE49-F238E27FC236}">
                  <a16:creationId xmlns:a16="http://schemas.microsoft.com/office/drawing/2014/main" id="{F8E69877-963D-46F8-B4F9-CA049F37D116}"/>
                </a:ext>
              </a:extLst>
            </p:cNvPr>
            <p:cNvSpPr/>
            <p:nvPr/>
          </p:nvSpPr>
          <p:spPr>
            <a:xfrm>
              <a:off x="4409842" y="5411912"/>
              <a:ext cx="341842" cy="341841"/>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200"/>
            </a:p>
          </p:txBody>
        </p:sp>
        <p:sp>
          <p:nvSpPr>
            <p:cNvPr id="43" name="TextBox 42">
              <a:extLst>
                <a:ext uri="{FF2B5EF4-FFF2-40B4-BE49-F238E27FC236}">
                  <a16:creationId xmlns:a16="http://schemas.microsoft.com/office/drawing/2014/main" id="{88414CB9-7F7F-4EBA-B526-D26F813B34DD}"/>
                </a:ext>
              </a:extLst>
            </p:cNvPr>
            <p:cNvSpPr txBox="1"/>
            <p:nvPr/>
          </p:nvSpPr>
          <p:spPr>
            <a:xfrm>
              <a:off x="4367741" y="5471013"/>
              <a:ext cx="418462" cy="219197"/>
            </a:xfrm>
            <a:prstGeom prst="rect">
              <a:avLst/>
            </a:prstGeom>
            <a:noFill/>
            <a:ln w="19050">
              <a:noFill/>
            </a:ln>
          </p:spPr>
          <p:txBody>
            <a:bodyPr wrap="square" rtlCol="0" anchor="ctr" anchorCtr="0">
              <a:spAutoFit/>
            </a:bodyPr>
            <a:lstStyle/>
            <a:p>
              <a:pPr algn="ctr">
                <a:buNone/>
              </a:pPr>
              <a:r>
                <a:rPr lang="en-GB" sz="1600" dirty="0"/>
                <a:t>0.1</a:t>
              </a:r>
            </a:p>
          </p:txBody>
        </p:sp>
      </p:grpSp>
      <p:grpSp>
        <p:nvGrpSpPr>
          <p:cNvPr id="44" name="Group 43">
            <a:extLst>
              <a:ext uri="{FF2B5EF4-FFF2-40B4-BE49-F238E27FC236}">
                <a16:creationId xmlns:a16="http://schemas.microsoft.com/office/drawing/2014/main" id="{9EE5D053-30CA-4D4E-B300-6F42E9926086}"/>
              </a:ext>
            </a:extLst>
          </p:cNvPr>
          <p:cNvGrpSpPr/>
          <p:nvPr/>
        </p:nvGrpSpPr>
        <p:grpSpPr>
          <a:xfrm>
            <a:off x="4056277" y="2057905"/>
            <a:ext cx="669578" cy="1216981"/>
            <a:chOff x="3430290" y="2057905"/>
            <a:chExt cx="669578" cy="1216981"/>
          </a:xfrm>
        </p:grpSpPr>
        <p:grpSp>
          <p:nvGrpSpPr>
            <p:cNvPr id="45" name="Group 44">
              <a:extLst>
                <a:ext uri="{FF2B5EF4-FFF2-40B4-BE49-F238E27FC236}">
                  <a16:creationId xmlns:a16="http://schemas.microsoft.com/office/drawing/2014/main" id="{654FC3A5-D478-4228-9290-E1097769B0CF}"/>
                </a:ext>
              </a:extLst>
            </p:cNvPr>
            <p:cNvGrpSpPr/>
            <p:nvPr/>
          </p:nvGrpSpPr>
          <p:grpSpPr>
            <a:xfrm>
              <a:off x="3430290" y="2057905"/>
              <a:ext cx="664901" cy="527981"/>
              <a:chOff x="470679" y="3447045"/>
              <a:chExt cx="575098" cy="456671"/>
            </a:xfrm>
          </p:grpSpPr>
          <p:sp>
            <p:nvSpPr>
              <p:cNvPr id="49" name="Oval 48">
                <a:extLst>
                  <a:ext uri="{FF2B5EF4-FFF2-40B4-BE49-F238E27FC236}">
                    <a16:creationId xmlns:a16="http://schemas.microsoft.com/office/drawing/2014/main" id="{0F29ADA9-D952-44E2-B945-8B98EE425D1E}"/>
                  </a:ext>
                </a:extLst>
              </p:cNvPr>
              <p:cNvSpPr/>
              <p:nvPr/>
            </p:nvSpPr>
            <p:spPr>
              <a:xfrm>
                <a:off x="529019" y="3447045"/>
                <a:ext cx="456671" cy="456671"/>
              </a:xfrm>
              <a:prstGeom prst="ellipse">
                <a:avLst/>
              </a:prstGeom>
              <a:solidFill>
                <a:srgbClr val="7EC23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200"/>
              </a:p>
            </p:txBody>
          </p:sp>
          <p:sp>
            <p:nvSpPr>
              <p:cNvPr id="50" name="TextBox 49">
                <a:extLst>
                  <a:ext uri="{FF2B5EF4-FFF2-40B4-BE49-F238E27FC236}">
                    <a16:creationId xmlns:a16="http://schemas.microsoft.com/office/drawing/2014/main" id="{5F2B3C90-E632-4729-BB76-5128A0897ED1}"/>
                  </a:ext>
                </a:extLst>
              </p:cNvPr>
              <p:cNvSpPr txBox="1"/>
              <p:nvPr/>
            </p:nvSpPr>
            <p:spPr>
              <a:xfrm>
                <a:off x="470679" y="3527499"/>
                <a:ext cx="575098" cy="292828"/>
              </a:xfrm>
              <a:prstGeom prst="rect">
                <a:avLst/>
              </a:prstGeom>
              <a:noFill/>
              <a:ln w="19050">
                <a:noFill/>
              </a:ln>
            </p:spPr>
            <p:txBody>
              <a:bodyPr wrap="square" rtlCol="0" anchor="ctr" anchorCtr="0">
                <a:spAutoFit/>
              </a:bodyPr>
              <a:lstStyle/>
              <a:p>
                <a:pPr algn="ctr">
                  <a:buNone/>
                </a:pPr>
                <a:r>
                  <a:rPr lang="en-GB" sz="1600" dirty="0"/>
                  <a:t>0.01</a:t>
                </a:r>
              </a:p>
            </p:txBody>
          </p:sp>
        </p:grpSp>
        <p:grpSp>
          <p:nvGrpSpPr>
            <p:cNvPr id="46" name="Group 45">
              <a:extLst>
                <a:ext uri="{FF2B5EF4-FFF2-40B4-BE49-F238E27FC236}">
                  <a16:creationId xmlns:a16="http://schemas.microsoft.com/office/drawing/2014/main" id="{A0DCDF9B-4517-4FCB-B1BA-345F352F0723}"/>
                </a:ext>
              </a:extLst>
            </p:cNvPr>
            <p:cNvGrpSpPr/>
            <p:nvPr/>
          </p:nvGrpSpPr>
          <p:grpSpPr>
            <a:xfrm>
              <a:off x="3434967" y="2746905"/>
              <a:ext cx="664901" cy="527981"/>
              <a:chOff x="470679" y="3447045"/>
              <a:chExt cx="575098" cy="456671"/>
            </a:xfrm>
          </p:grpSpPr>
          <p:sp>
            <p:nvSpPr>
              <p:cNvPr id="47" name="Oval 46">
                <a:extLst>
                  <a:ext uri="{FF2B5EF4-FFF2-40B4-BE49-F238E27FC236}">
                    <a16:creationId xmlns:a16="http://schemas.microsoft.com/office/drawing/2014/main" id="{B24F2EA6-9986-4E78-9FBE-D192F6CCFEC2}"/>
                  </a:ext>
                </a:extLst>
              </p:cNvPr>
              <p:cNvSpPr/>
              <p:nvPr/>
            </p:nvSpPr>
            <p:spPr>
              <a:xfrm>
                <a:off x="529019" y="3447045"/>
                <a:ext cx="456671" cy="456671"/>
              </a:xfrm>
              <a:prstGeom prst="ellipse">
                <a:avLst/>
              </a:prstGeom>
              <a:solidFill>
                <a:srgbClr val="7EC23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200"/>
              </a:p>
            </p:txBody>
          </p:sp>
          <p:sp>
            <p:nvSpPr>
              <p:cNvPr id="48" name="TextBox 47">
                <a:extLst>
                  <a:ext uri="{FF2B5EF4-FFF2-40B4-BE49-F238E27FC236}">
                    <a16:creationId xmlns:a16="http://schemas.microsoft.com/office/drawing/2014/main" id="{AA99BBED-8D18-4197-9717-6BA081EF27F1}"/>
                  </a:ext>
                </a:extLst>
              </p:cNvPr>
              <p:cNvSpPr txBox="1"/>
              <p:nvPr/>
            </p:nvSpPr>
            <p:spPr>
              <a:xfrm>
                <a:off x="470679" y="3527499"/>
                <a:ext cx="575098" cy="292828"/>
              </a:xfrm>
              <a:prstGeom prst="rect">
                <a:avLst/>
              </a:prstGeom>
              <a:noFill/>
              <a:ln w="19050">
                <a:noFill/>
              </a:ln>
            </p:spPr>
            <p:txBody>
              <a:bodyPr wrap="square" rtlCol="0" anchor="ctr" anchorCtr="0">
                <a:spAutoFit/>
              </a:bodyPr>
              <a:lstStyle/>
              <a:p>
                <a:pPr algn="ctr">
                  <a:buNone/>
                </a:pPr>
                <a:r>
                  <a:rPr lang="en-GB" sz="1600" dirty="0"/>
                  <a:t>0.01</a:t>
                </a:r>
              </a:p>
            </p:txBody>
          </p:sp>
        </p:grpSp>
      </p:grpSp>
      <p:grpSp>
        <p:nvGrpSpPr>
          <p:cNvPr id="51" name="Group 50">
            <a:extLst>
              <a:ext uri="{FF2B5EF4-FFF2-40B4-BE49-F238E27FC236}">
                <a16:creationId xmlns:a16="http://schemas.microsoft.com/office/drawing/2014/main" id="{7B70168C-DB21-447B-8BB5-ED6CCD67EC5A}"/>
              </a:ext>
            </a:extLst>
          </p:cNvPr>
          <p:cNvGrpSpPr/>
          <p:nvPr/>
        </p:nvGrpSpPr>
        <p:grpSpPr>
          <a:xfrm>
            <a:off x="1505319" y="2057906"/>
            <a:ext cx="655346" cy="1866218"/>
            <a:chOff x="4358978" y="4132696"/>
            <a:chExt cx="424304" cy="1208283"/>
          </a:xfrm>
        </p:grpSpPr>
        <p:sp>
          <p:nvSpPr>
            <p:cNvPr id="52" name="Oval 51">
              <a:extLst>
                <a:ext uri="{FF2B5EF4-FFF2-40B4-BE49-F238E27FC236}">
                  <a16:creationId xmlns:a16="http://schemas.microsoft.com/office/drawing/2014/main" id="{F4BFB271-9B57-4E15-9B1F-FCD26951D69F}"/>
                </a:ext>
              </a:extLst>
            </p:cNvPr>
            <p:cNvSpPr/>
            <p:nvPr/>
          </p:nvSpPr>
          <p:spPr>
            <a:xfrm>
              <a:off x="4401079" y="4132696"/>
              <a:ext cx="341842" cy="341841"/>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200"/>
            </a:p>
          </p:txBody>
        </p:sp>
        <p:sp>
          <p:nvSpPr>
            <p:cNvPr id="53" name="TextBox 52">
              <a:extLst>
                <a:ext uri="{FF2B5EF4-FFF2-40B4-BE49-F238E27FC236}">
                  <a16:creationId xmlns:a16="http://schemas.microsoft.com/office/drawing/2014/main" id="{841114AB-55B4-4B32-B1AE-5B90B8C92CF1}"/>
                </a:ext>
              </a:extLst>
            </p:cNvPr>
            <p:cNvSpPr txBox="1"/>
            <p:nvPr/>
          </p:nvSpPr>
          <p:spPr>
            <a:xfrm>
              <a:off x="4358978" y="4191799"/>
              <a:ext cx="418462" cy="219197"/>
            </a:xfrm>
            <a:prstGeom prst="rect">
              <a:avLst/>
            </a:prstGeom>
            <a:noFill/>
            <a:ln w="19050">
              <a:noFill/>
            </a:ln>
          </p:spPr>
          <p:txBody>
            <a:bodyPr wrap="square" rtlCol="0" anchor="ctr" anchorCtr="0">
              <a:spAutoFit/>
            </a:bodyPr>
            <a:lstStyle/>
            <a:p>
              <a:pPr algn="ctr">
                <a:buNone/>
              </a:pPr>
              <a:r>
                <a:rPr lang="en-GB" sz="1600" dirty="0"/>
                <a:t>1</a:t>
              </a:r>
            </a:p>
          </p:txBody>
        </p:sp>
        <p:sp>
          <p:nvSpPr>
            <p:cNvPr id="54" name="Oval 53">
              <a:extLst>
                <a:ext uri="{FF2B5EF4-FFF2-40B4-BE49-F238E27FC236}">
                  <a16:creationId xmlns:a16="http://schemas.microsoft.com/office/drawing/2014/main" id="{F83BB3A6-AD72-499C-A121-8C9FCAA09FD2}"/>
                </a:ext>
              </a:extLst>
            </p:cNvPr>
            <p:cNvSpPr/>
            <p:nvPr/>
          </p:nvSpPr>
          <p:spPr>
            <a:xfrm>
              <a:off x="4404000" y="4577601"/>
              <a:ext cx="341842" cy="341841"/>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200"/>
            </a:p>
          </p:txBody>
        </p:sp>
        <p:sp>
          <p:nvSpPr>
            <p:cNvPr id="55" name="TextBox 54">
              <a:extLst>
                <a:ext uri="{FF2B5EF4-FFF2-40B4-BE49-F238E27FC236}">
                  <a16:creationId xmlns:a16="http://schemas.microsoft.com/office/drawing/2014/main" id="{0EFD2AB3-28DF-431F-8298-F08CB33DA724}"/>
                </a:ext>
              </a:extLst>
            </p:cNvPr>
            <p:cNvSpPr txBox="1"/>
            <p:nvPr/>
          </p:nvSpPr>
          <p:spPr>
            <a:xfrm>
              <a:off x="4361899" y="4636703"/>
              <a:ext cx="418462" cy="219197"/>
            </a:xfrm>
            <a:prstGeom prst="rect">
              <a:avLst/>
            </a:prstGeom>
            <a:noFill/>
            <a:ln w="19050">
              <a:noFill/>
            </a:ln>
          </p:spPr>
          <p:txBody>
            <a:bodyPr wrap="square" rtlCol="0" anchor="ctr" anchorCtr="0">
              <a:spAutoFit/>
            </a:bodyPr>
            <a:lstStyle/>
            <a:p>
              <a:pPr algn="ctr">
                <a:buNone/>
              </a:pPr>
              <a:r>
                <a:rPr lang="en-GB" sz="1600" dirty="0"/>
                <a:t>1</a:t>
              </a:r>
            </a:p>
          </p:txBody>
        </p:sp>
        <p:sp>
          <p:nvSpPr>
            <p:cNvPr id="56" name="Oval 55">
              <a:extLst>
                <a:ext uri="{FF2B5EF4-FFF2-40B4-BE49-F238E27FC236}">
                  <a16:creationId xmlns:a16="http://schemas.microsoft.com/office/drawing/2014/main" id="{355A7E4B-41BD-47CE-A20B-A678A5EBCF13}"/>
                </a:ext>
              </a:extLst>
            </p:cNvPr>
            <p:cNvSpPr/>
            <p:nvPr/>
          </p:nvSpPr>
          <p:spPr>
            <a:xfrm>
              <a:off x="4406921" y="4999138"/>
              <a:ext cx="341842" cy="341841"/>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200"/>
            </a:p>
          </p:txBody>
        </p:sp>
        <p:sp>
          <p:nvSpPr>
            <p:cNvPr id="57" name="TextBox 56">
              <a:extLst>
                <a:ext uri="{FF2B5EF4-FFF2-40B4-BE49-F238E27FC236}">
                  <a16:creationId xmlns:a16="http://schemas.microsoft.com/office/drawing/2014/main" id="{9722E806-BF02-4A1F-AB98-9CC8944CDFC5}"/>
                </a:ext>
              </a:extLst>
            </p:cNvPr>
            <p:cNvSpPr txBox="1"/>
            <p:nvPr/>
          </p:nvSpPr>
          <p:spPr>
            <a:xfrm>
              <a:off x="4364820" y="5058240"/>
              <a:ext cx="418462" cy="219197"/>
            </a:xfrm>
            <a:prstGeom prst="rect">
              <a:avLst/>
            </a:prstGeom>
            <a:noFill/>
            <a:ln w="19050">
              <a:noFill/>
            </a:ln>
          </p:spPr>
          <p:txBody>
            <a:bodyPr wrap="square" rtlCol="0" anchor="ctr" anchorCtr="0">
              <a:spAutoFit/>
            </a:bodyPr>
            <a:lstStyle/>
            <a:p>
              <a:pPr algn="ctr">
                <a:buNone/>
              </a:pPr>
              <a:r>
                <a:rPr lang="en-GB" sz="1600" dirty="0"/>
                <a:t>1</a:t>
              </a:r>
            </a:p>
          </p:txBody>
        </p:sp>
      </p:grpSp>
      <p:sp>
        <p:nvSpPr>
          <p:cNvPr id="28" name="TextBox 27">
            <a:extLst>
              <a:ext uri="{FF2B5EF4-FFF2-40B4-BE49-F238E27FC236}">
                <a16:creationId xmlns:a16="http://schemas.microsoft.com/office/drawing/2014/main" id="{62A9E5AA-8670-4B5A-902F-20348DFB35BD}"/>
              </a:ext>
            </a:extLst>
          </p:cNvPr>
          <p:cNvSpPr txBox="1"/>
          <p:nvPr/>
        </p:nvSpPr>
        <p:spPr>
          <a:xfrm>
            <a:off x="2630414" y="1070126"/>
            <a:ext cx="981359" cy="584775"/>
          </a:xfrm>
          <a:prstGeom prst="rect">
            <a:avLst/>
          </a:prstGeom>
          <a:noFill/>
        </p:spPr>
        <p:txBody>
          <a:bodyPr wrap="none" rtlCol="0">
            <a:spAutoFit/>
          </a:bodyPr>
          <a:lstStyle/>
          <a:p>
            <a:pPr>
              <a:buNone/>
            </a:pPr>
            <a:r>
              <a:rPr lang="en-GB" sz="3200" b="1" dirty="0"/>
              <a:t>3.42</a:t>
            </a:r>
          </a:p>
        </p:txBody>
      </p:sp>
      <p:sp>
        <p:nvSpPr>
          <p:cNvPr id="2" name="TextBox 1">
            <a:extLst>
              <a:ext uri="{FF2B5EF4-FFF2-40B4-BE49-F238E27FC236}">
                <a16:creationId xmlns:a16="http://schemas.microsoft.com/office/drawing/2014/main" id="{A3E9C36F-D8EC-4262-A46E-FB416DFA9492}"/>
              </a:ext>
            </a:extLst>
          </p:cNvPr>
          <p:cNvSpPr txBox="1"/>
          <p:nvPr/>
        </p:nvSpPr>
        <p:spPr>
          <a:xfrm>
            <a:off x="2630414" y="1077165"/>
            <a:ext cx="981359" cy="584775"/>
          </a:xfrm>
          <a:prstGeom prst="rect">
            <a:avLst/>
          </a:prstGeom>
          <a:noFill/>
        </p:spPr>
        <p:txBody>
          <a:bodyPr wrap="none" rtlCol="0">
            <a:spAutoFit/>
          </a:bodyPr>
          <a:lstStyle/>
          <a:p>
            <a:pPr>
              <a:buNone/>
            </a:pPr>
            <a:r>
              <a:rPr lang="en-GB" sz="3200" b="1" dirty="0"/>
              <a:t>3.02</a:t>
            </a:r>
          </a:p>
        </p:txBody>
      </p:sp>
    </p:spTree>
    <p:extLst>
      <p:ext uri="{BB962C8B-B14F-4D97-AF65-F5344CB8AC3E}">
        <p14:creationId xmlns:p14="http://schemas.microsoft.com/office/powerpoint/2010/main" val="5535137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5"/>
                                        </p:tgtEl>
                                      </p:cBhvr>
                                    </p:animEffect>
                                    <p:set>
                                      <p:cBhvr>
                                        <p:cTn id="7" dur="1" fill="hold">
                                          <p:stCondLst>
                                            <p:cond delay="499"/>
                                          </p:stCondLst>
                                        </p:cTn>
                                        <p:tgtEl>
                                          <p:spTgt spid="3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8"/>
                                        </p:tgtEl>
                                      </p:cBhvr>
                                    </p:animEffect>
                                    <p:set>
                                      <p:cBhvr>
                                        <p:cTn id="12" dur="1" fill="hold">
                                          <p:stCondLst>
                                            <p:cond delay="499"/>
                                          </p:stCondLst>
                                        </p:cTn>
                                        <p:tgtEl>
                                          <p:spTgt spid="28"/>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8"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CB65BF-E713-46F9-B3E9-7300B5EFAFFD}"/>
              </a:ext>
            </a:extLst>
          </p:cNvPr>
          <p:cNvSpPr>
            <a:spLocks noGrp="1"/>
          </p:cNvSpPr>
          <p:nvPr>
            <p:ph type="title"/>
          </p:nvPr>
        </p:nvSpPr>
        <p:spPr/>
        <p:txBody>
          <a:bodyPr/>
          <a:lstStyle/>
          <a:p>
            <a:pPr>
              <a:buClrTx/>
              <a:buFontTx/>
              <a:buNone/>
            </a:pPr>
            <a:r>
              <a:rPr lang="en-US" altLang="en-US" dirty="0"/>
              <a:t>5NPV-2 Place value in decimal fractions</a:t>
            </a:r>
            <a:endParaRPr lang="en-GB" kern="0" dirty="0"/>
          </a:p>
        </p:txBody>
      </p:sp>
      <p:sp>
        <p:nvSpPr>
          <p:cNvPr id="4" name="Content Placeholder 2">
            <a:extLst>
              <a:ext uri="{FF2B5EF4-FFF2-40B4-BE49-F238E27FC236}">
                <a16:creationId xmlns:a16="http://schemas.microsoft.com/office/drawing/2014/main" id="{6ADD7F83-7954-4AC5-B20B-1081499BFE07}"/>
              </a:ext>
            </a:extLst>
          </p:cNvPr>
          <p:cNvSpPr txBox="1">
            <a:spLocks/>
          </p:cNvSpPr>
          <p:nvPr/>
        </p:nvSpPr>
        <p:spPr>
          <a:xfrm>
            <a:off x="6096000" y="1567970"/>
            <a:ext cx="5486401" cy="409559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342900" indent="-342900">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Play zap the digit!</a:t>
            </a:r>
            <a:endParaRPr lang="en-GB" sz="2000" dirty="0">
              <a:latin typeface="Arial" panose="020B0604020202020204" pitchFamily="34" charset="0"/>
              <a:cs typeface="Arial" panose="020B0604020202020204" pitchFamily="34" charset="0"/>
            </a:endParaRPr>
          </a:p>
          <a:p>
            <a:pPr marL="342900" indent="-342900">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Enter the number 6.91 on a calculator.</a:t>
            </a:r>
          </a:p>
          <a:p>
            <a:pPr marL="342900" indent="-342900">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Using subtract on the calculator, zap the digit 9 and write the equation that you entered.</a:t>
            </a:r>
          </a:p>
          <a:p>
            <a:pPr marL="342900" indent="-342900">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Repeat with other digits. </a:t>
            </a:r>
          </a:p>
          <a:p>
            <a:pPr marL="342900" indent="-342900">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Repeat with other numbers.</a:t>
            </a:r>
          </a:p>
          <a:p>
            <a:pPr>
              <a:lnSpc>
                <a:spcPct val="120000"/>
              </a:lnSpc>
              <a:spcBef>
                <a:spcPts val="600"/>
              </a:spcBef>
              <a:spcAft>
                <a:spcPts val="600"/>
              </a:spcAft>
              <a:buFont typeface="Arial" panose="020B0604020202020204" pitchFamily="34" charset="0"/>
              <a:buChar char="•"/>
            </a:pPr>
            <a:endParaRPr lang="en-GB" sz="2000" dirty="0"/>
          </a:p>
        </p:txBody>
      </p:sp>
      <p:sp>
        <p:nvSpPr>
          <p:cNvPr id="5" name="TextBox 4">
            <a:extLst>
              <a:ext uri="{FF2B5EF4-FFF2-40B4-BE49-F238E27FC236}">
                <a16:creationId xmlns:a16="http://schemas.microsoft.com/office/drawing/2014/main" id="{A55A9FC7-3347-4D65-BF2F-EE9278D82671}"/>
              </a:ext>
            </a:extLst>
          </p:cNvPr>
          <p:cNvSpPr txBox="1"/>
          <p:nvPr/>
        </p:nvSpPr>
        <p:spPr>
          <a:xfrm>
            <a:off x="1183909" y="2568954"/>
            <a:ext cx="4032354" cy="523220"/>
          </a:xfrm>
          <a:prstGeom prst="rect">
            <a:avLst/>
          </a:prstGeom>
          <a:noFill/>
        </p:spPr>
        <p:txBody>
          <a:bodyPr wrap="square" rtlCol="0">
            <a:spAutoFit/>
          </a:bodyPr>
          <a:lstStyle/>
          <a:p>
            <a:pPr algn="ctr">
              <a:buNone/>
            </a:pPr>
            <a:r>
              <a:rPr lang="en-US" dirty="0"/>
              <a:t>6.91</a:t>
            </a:r>
            <a:endParaRPr lang="en-GB" dirty="0"/>
          </a:p>
        </p:txBody>
      </p:sp>
      <p:sp>
        <p:nvSpPr>
          <p:cNvPr id="8" name="TextBox 7">
            <a:extLst>
              <a:ext uri="{FF2B5EF4-FFF2-40B4-BE49-F238E27FC236}">
                <a16:creationId xmlns:a16="http://schemas.microsoft.com/office/drawing/2014/main" id="{62B076F8-2DFC-48D0-B64E-62C748F8F13E}"/>
              </a:ext>
            </a:extLst>
          </p:cNvPr>
          <p:cNvSpPr txBox="1"/>
          <p:nvPr/>
        </p:nvSpPr>
        <p:spPr bwMode="auto">
          <a:xfrm>
            <a:off x="2144348" y="3765827"/>
            <a:ext cx="21114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None/>
            </a:pPr>
            <a:r>
              <a:rPr lang="en-US" sz="2000" dirty="0"/>
              <a:t>6.91 – 0.9 = 6.01</a:t>
            </a:r>
            <a:endParaRPr lang="en-GB" sz="2000" dirty="0"/>
          </a:p>
        </p:txBody>
      </p:sp>
    </p:spTree>
    <p:extLst>
      <p:ext uri="{BB962C8B-B14F-4D97-AF65-F5344CB8AC3E}">
        <p14:creationId xmlns:p14="http://schemas.microsoft.com/office/powerpoint/2010/main" val="20173961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5NPV-2 </a:t>
            </a:r>
            <a:br>
              <a:rPr lang="en-GB" sz="2400" dirty="0"/>
            </a:br>
            <a:r>
              <a:rPr lang="en-GB" sz="2400" i="1" dirty="0"/>
              <a:t>Recognise the place value of each digit in numbers with up to 2 decimal places, and compose and decompose numbers with up to </a:t>
            </a:r>
            <a:br>
              <a:rPr lang="en-GB" sz="2400" i="1" dirty="0"/>
            </a:br>
            <a:r>
              <a:rPr lang="en-GB" sz="2400" i="1" dirty="0"/>
              <a:t>2 decimal places using standard and non-standard partitioning.</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88612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5NPV-2.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5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66646B-318B-4E81-96E9-D6D010E8B0C0}"/>
              </a:ext>
            </a:extLst>
          </p:cNvPr>
          <p:cNvSpPr>
            <a:spLocks noGrp="1"/>
          </p:cNvSpPr>
          <p:nvPr>
            <p:ph type="title"/>
          </p:nvPr>
        </p:nvSpPr>
        <p:spPr/>
        <p:txBody>
          <a:bodyPr/>
          <a:lstStyle/>
          <a:p>
            <a:pPr>
              <a:buClrTx/>
              <a:buFontTx/>
              <a:buNone/>
            </a:pPr>
            <a:r>
              <a:rPr lang="en-US" altLang="en-US" dirty="0"/>
              <a:t>5NPV-2 Place value in decimal fractions</a:t>
            </a:r>
            <a:endParaRPr lang="en-GB" dirty="0"/>
          </a:p>
        </p:txBody>
      </p:sp>
      <p:sp>
        <p:nvSpPr>
          <p:cNvPr id="5" name="Content Placeholder 2">
            <a:extLst>
              <a:ext uri="{FF2B5EF4-FFF2-40B4-BE49-F238E27FC236}">
                <a16:creationId xmlns:a16="http://schemas.microsoft.com/office/drawing/2014/main" id="{F3D2D7B0-1783-4E30-AEC6-D3678860AE44}"/>
              </a:ext>
            </a:extLst>
          </p:cNvPr>
          <p:cNvSpPr txBox="1">
            <a:spLocks/>
          </p:cNvSpPr>
          <p:nvPr/>
        </p:nvSpPr>
        <p:spPr>
          <a:xfrm>
            <a:off x="6096000" y="1567970"/>
            <a:ext cx="5486401" cy="409559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Describe what is happening after each click.</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Have all of the tenths been subtracted?</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How many tenths have been subtracted? </a:t>
            </a:r>
          </a:p>
          <a:p>
            <a:pPr>
              <a:lnSpc>
                <a:spcPct val="120000"/>
              </a:lnSpc>
              <a:spcBef>
                <a:spcPts val="600"/>
              </a:spcBef>
              <a:spcAft>
                <a:spcPts val="600"/>
              </a:spcAft>
              <a:buClr>
                <a:srgbClr val="585858"/>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What number is left? Why is there not a zero this time?</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Repeat this activity using other numbers with two decimal places.</a:t>
            </a:r>
            <a:endParaRPr lang="en-GB" sz="2000" dirty="0">
              <a:latin typeface="Arial" panose="020B0604020202020204" pitchFamily="34" charset="0"/>
              <a:cs typeface="Arial" panose="020B0604020202020204" pitchFamily="34" charset="0"/>
            </a:endParaRPr>
          </a:p>
          <a:p>
            <a:pPr marL="0" indent="0">
              <a:lnSpc>
                <a:spcPct val="120000"/>
              </a:lnSpc>
              <a:spcBef>
                <a:spcPts val="600"/>
              </a:spcBef>
              <a:spcAft>
                <a:spcPts val="600"/>
              </a:spcAft>
              <a:buNone/>
            </a:pPr>
            <a:endParaRPr lang="en-GB" sz="2000" kern="0" dirty="0">
              <a:solidFill>
                <a:schemeClr val="tx1"/>
              </a:solidFill>
            </a:endParaRPr>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grpSp>
        <p:nvGrpSpPr>
          <p:cNvPr id="62" name="Group 61">
            <a:extLst>
              <a:ext uri="{FF2B5EF4-FFF2-40B4-BE49-F238E27FC236}">
                <a16:creationId xmlns:a16="http://schemas.microsoft.com/office/drawing/2014/main" id="{D18E74F9-46E8-4F41-A3BC-C5F0B4C74D45}"/>
              </a:ext>
            </a:extLst>
          </p:cNvPr>
          <p:cNvGrpSpPr/>
          <p:nvPr/>
        </p:nvGrpSpPr>
        <p:grpSpPr>
          <a:xfrm>
            <a:off x="2956631" y="1930483"/>
            <a:ext cx="805559" cy="801044"/>
            <a:chOff x="4608703" y="1179394"/>
            <a:chExt cx="1074079" cy="1068059"/>
          </a:xfrm>
        </p:grpSpPr>
        <p:sp>
          <p:nvSpPr>
            <p:cNvPr id="63" name="Oval 62">
              <a:extLst>
                <a:ext uri="{FF2B5EF4-FFF2-40B4-BE49-F238E27FC236}">
                  <a16:creationId xmlns:a16="http://schemas.microsoft.com/office/drawing/2014/main" id="{CA57A9FA-5CE7-431B-9999-2F6A072AE44A}"/>
                </a:ext>
              </a:extLst>
            </p:cNvPr>
            <p:cNvSpPr/>
            <p:nvPr/>
          </p:nvSpPr>
          <p:spPr>
            <a:xfrm>
              <a:off x="4614720" y="1179394"/>
              <a:ext cx="1068062" cy="1068059"/>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64" name="TextBox 63">
              <a:extLst>
                <a:ext uri="{FF2B5EF4-FFF2-40B4-BE49-F238E27FC236}">
                  <a16:creationId xmlns:a16="http://schemas.microsoft.com/office/drawing/2014/main" id="{EB4453E2-80C6-4010-A693-B02E9D113C30}"/>
                </a:ext>
              </a:extLst>
            </p:cNvPr>
            <p:cNvSpPr txBox="1"/>
            <p:nvPr/>
          </p:nvSpPr>
          <p:spPr>
            <a:xfrm>
              <a:off x="4608703" y="1417365"/>
              <a:ext cx="1074078" cy="574516"/>
            </a:xfrm>
            <a:prstGeom prst="rect">
              <a:avLst/>
            </a:prstGeom>
            <a:noFill/>
          </p:spPr>
          <p:txBody>
            <a:bodyPr wrap="square" rtlCol="0">
              <a:spAutoFit/>
            </a:bodyPr>
            <a:lstStyle/>
            <a:p>
              <a:pPr algn="ctr">
                <a:buNone/>
              </a:pPr>
              <a:r>
                <a:rPr lang="en-GB" sz="2200" dirty="0"/>
                <a:t>3.42</a:t>
              </a:r>
            </a:p>
          </p:txBody>
        </p:sp>
      </p:grpSp>
      <p:grpSp>
        <p:nvGrpSpPr>
          <p:cNvPr id="7" name="Group 6">
            <a:extLst>
              <a:ext uri="{FF2B5EF4-FFF2-40B4-BE49-F238E27FC236}">
                <a16:creationId xmlns:a16="http://schemas.microsoft.com/office/drawing/2014/main" id="{25917A29-8D2C-4B48-82EC-7F75293818A2}"/>
              </a:ext>
            </a:extLst>
          </p:cNvPr>
          <p:cNvGrpSpPr/>
          <p:nvPr/>
        </p:nvGrpSpPr>
        <p:grpSpPr>
          <a:xfrm>
            <a:off x="1708935" y="2614217"/>
            <a:ext cx="1369519" cy="1297916"/>
            <a:chOff x="1708935" y="2614217"/>
            <a:chExt cx="1369519" cy="1297916"/>
          </a:xfrm>
        </p:grpSpPr>
        <p:grpSp>
          <p:nvGrpSpPr>
            <p:cNvPr id="66" name="Group 65">
              <a:extLst>
                <a:ext uri="{FF2B5EF4-FFF2-40B4-BE49-F238E27FC236}">
                  <a16:creationId xmlns:a16="http://schemas.microsoft.com/office/drawing/2014/main" id="{F5E35E87-A3A7-43DE-8E84-C320ED1AC0C2}"/>
                </a:ext>
              </a:extLst>
            </p:cNvPr>
            <p:cNvGrpSpPr/>
            <p:nvPr/>
          </p:nvGrpSpPr>
          <p:grpSpPr>
            <a:xfrm>
              <a:off x="1708935" y="3092449"/>
              <a:ext cx="820304" cy="819684"/>
              <a:chOff x="4128726" y="2582700"/>
              <a:chExt cx="1093739" cy="1092912"/>
            </a:xfrm>
          </p:grpSpPr>
          <p:sp>
            <p:nvSpPr>
              <p:cNvPr id="68" name="Oval 67">
                <a:extLst>
                  <a:ext uri="{FF2B5EF4-FFF2-40B4-BE49-F238E27FC236}">
                    <a16:creationId xmlns:a16="http://schemas.microsoft.com/office/drawing/2014/main" id="{D1E7D7FE-F86A-4F30-A9B2-D9DABB08A017}"/>
                  </a:ext>
                </a:extLst>
              </p:cNvPr>
              <p:cNvSpPr/>
              <p:nvPr/>
            </p:nvSpPr>
            <p:spPr>
              <a:xfrm>
                <a:off x="4128726" y="2582700"/>
                <a:ext cx="1092914" cy="109291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69" name="TextBox 68">
                <a:extLst>
                  <a:ext uri="{FF2B5EF4-FFF2-40B4-BE49-F238E27FC236}">
                    <a16:creationId xmlns:a16="http://schemas.microsoft.com/office/drawing/2014/main" id="{9E90E18B-840F-4DEF-9462-EBF47E5A3C19}"/>
                  </a:ext>
                </a:extLst>
              </p:cNvPr>
              <p:cNvSpPr txBox="1"/>
              <p:nvPr/>
            </p:nvSpPr>
            <p:spPr>
              <a:xfrm>
                <a:off x="4148387" y="2828643"/>
                <a:ext cx="1074078" cy="574516"/>
              </a:xfrm>
              <a:prstGeom prst="rect">
                <a:avLst/>
              </a:prstGeom>
              <a:noFill/>
            </p:spPr>
            <p:txBody>
              <a:bodyPr wrap="square" rtlCol="0">
                <a:spAutoFit/>
              </a:bodyPr>
              <a:lstStyle/>
              <a:p>
                <a:pPr algn="ctr">
                  <a:buNone/>
                </a:pPr>
                <a:r>
                  <a:rPr lang="en-GB" sz="2200" dirty="0"/>
                  <a:t>0.3</a:t>
                </a:r>
              </a:p>
            </p:txBody>
          </p:sp>
        </p:grpSp>
        <p:cxnSp>
          <p:nvCxnSpPr>
            <p:cNvPr id="67" name="Straight Connector 66">
              <a:extLst>
                <a:ext uri="{FF2B5EF4-FFF2-40B4-BE49-F238E27FC236}">
                  <a16:creationId xmlns:a16="http://schemas.microsoft.com/office/drawing/2014/main" id="{FBB957C7-B004-4453-8810-BA81411F0676}"/>
                </a:ext>
              </a:extLst>
            </p:cNvPr>
            <p:cNvCxnSpPr>
              <a:cxnSpLocks/>
              <a:stCxn id="63" idx="3"/>
              <a:endCxn id="68" idx="0"/>
            </p:cNvCxnSpPr>
            <p:nvPr/>
          </p:nvCxnSpPr>
          <p:spPr>
            <a:xfrm flipH="1">
              <a:off x="2118778" y="2614217"/>
              <a:ext cx="959676" cy="4782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3CEE7D5C-2466-4025-B6EF-FD95B68B82D3}"/>
              </a:ext>
            </a:extLst>
          </p:cNvPr>
          <p:cNvGrpSpPr/>
          <p:nvPr/>
        </p:nvGrpSpPr>
        <p:grpSpPr>
          <a:xfrm>
            <a:off x="3644880" y="2614217"/>
            <a:ext cx="1365584" cy="1297916"/>
            <a:chOff x="3644880" y="2614217"/>
            <a:chExt cx="1365584" cy="1297916"/>
          </a:xfrm>
        </p:grpSpPr>
        <p:sp>
          <p:nvSpPr>
            <p:cNvPr id="77" name="Oval 76">
              <a:extLst>
                <a:ext uri="{FF2B5EF4-FFF2-40B4-BE49-F238E27FC236}">
                  <a16:creationId xmlns:a16="http://schemas.microsoft.com/office/drawing/2014/main" id="{FC8BD7CA-EBE6-4D24-8EDF-663B4C241447}"/>
                </a:ext>
              </a:extLst>
            </p:cNvPr>
            <p:cNvSpPr/>
            <p:nvPr/>
          </p:nvSpPr>
          <p:spPr>
            <a:xfrm>
              <a:off x="4190778" y="3092447"/>
              <a:ext cx="819686" cy="819686"/>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78" name="TextBox 77">
              <a:extLst>
                <a:ext uri="{FF2B5EF4-FFF2-40B4-BE49-F238E27FC236}">
                  <a16:creationId xmlns:a16="http://schemas.microsoft.com/office/drawing/2014/main" id="{1C4322CB-9F2A-4569-A69D-DA92E8B83C3E}"/>
                </a:ext>
              </a:extLst>
            </p:cNvPr>
            <p:cNvSpPr txBox="1"/>
            <p:nvPr/>
          </p:nvSpPr>
          <p:spPr>
            <a:xfrm>
              <a:off x="4195585" y="3274836"/>
              <a:ext cx="805558" cy="430887"/>
            </a:xfrm>
            <a:prstGeom prst="rect">
              <a:avLst/>
            </a:prstGeom>
            <a:noFill/>
          </p:spPr>
          <p:txBody>
            <a:bodyPr wrap="square" rtlCol="0">
              <a:spAutoFit/>
            </a:bodyPr>
            <a:lstStyle/>
            <a:p>
              <a:pPr algn="ctr">
                <a:buNone/>
              </a:pPr>
              <a:r>
                <a:rPr lang="en-GB" sz="2200" dirty="0"/>
                <a:t>3.12</a:t>
              </a:r>
            </a:p>
          </p:txBody>
        </p:sp>
        <p:cxnSp>
          <p:nvCxnSpPr>
            <p:cNvPr id="76" name="Straight Connector 75">
              <a:extLst>
                <a:ext uri="{FF2B5EF4-FFF2-40B4-BE49-F238E27FC236}">
                  <a16:creationId xmlns:a16="http://schemas.microsoft.com/office/drawing/2014/main" id="{EF3B6D58-EAEE-4EAC-AF91-92086EE26089}"/>
                </a:ext>
              </a:extLst>
            </p:cNvPr>
            <p:cNvCxnSpPr>
              <a:cxnSpLocks/>
              <a:stCxn id="63" idx="5"/>
              <a:endCxn id="77" idx="0"/>
            </p:cNvCxnSpPr>
            <p:nvPr/>
          </p:nvCxnSpPr>
          <p:spPr>
            <a:xfrm>
              <a:off x="3644880" y="2614217"/>
              <a:ext cx="955741" cy="4782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90263649-C46A-44EA-B4E9-810F73E3BFDF}"/>
              </a:ext>
            </a:extLst>
          </p:cNvPr>
          <p:cNvGrpSpPr/>
          <p:nvPr/>
        </p:nvGrpSpPr>
        <p:grpSpPr>
          <a:xfrm>
            <a:off x="2723311" y="4116943"/>
            <a:ext cx="1300688" cy="1246816"/>
            <a:chOff x="3937195" y="4116943"/>
            <a:chExt cx="1300688" cy="1246816"/>
          </a:xfrm>
        </p:grpSpPr>
        <p:pic>
          <p:nvPicPr>
            <p:cNvPr id="80" name="Picture 79">
              <a:extLst>
                <a:ext uri="{FF2B5EF4-FFF2-40B4-BE49-F238E27FC236}">
                  <a16:creationId xmlns:a16="http://schemas.microsoft.com/office/drawing/2014/main" id="{493CEBB7-B652-49C2-9ADE-CBCCC149B661}"/>
                </a:ext>
              </a:extLst>
            </p:cNvPr>
            <p:cNvPicPr>
              <a:picLocks noChangeAspect="1"/>
            </p:cNvPicPr>
            <p:nvPr/>
          </p:nvPicPr>
          <p:blipFill>
            <a:blip r:embed="rId4"/>
            <a:stretch>
              <a:fillRect/>
            </a:stretch>
          </p:blipFill>
          <p:spPr>
            <a:xfrm>
              <a:off x="3937195" y="4116943"/>
              <a:ext cx="416631" cy="379598"/>
            </a:xfrm>
            <a:prstGeom prst="rect">
              <a:avLst/>
            </a:prstGeom>
          </p:spPr>
        </p:pic>
        <p:pic>
          <p:nvPicPr>
            <p:cNvPr id="81" name="Picture 80">
              <a:extLst>
                <a:ext uri="{FF2B5EF4-FFF2-40B4-BE49-F238E27FC236}">
                  <a16:creationId xmlns:a16="http://schemas.microsoft.com/office/drawing/2014/main" id="{C3BC18CE-CFCE-4063-9471-A53950982C87}"/>
                </a:ext>
              </a:extLst>
            </p:cNvPr>
            <p:cNvPicPr>
              <a:picLocks noChangeAspect="1"/>
            </p:cNvPicPr>
            <p:nvPr/>
          </p:nvPicPr>
          <p:blipFill>
            <a:blip r:embed="rId4"/>
            <a:stretch>
              <a:fillRect/>
            </a:stretch>
          </p:blipFill>
          <p:spPr>
            <a:xfrm>
              <a:off x="3937195" y="4550925"/>
              <a:ext cx="416631" cy="379598"/>
            </a:xfrm>
            <a:prstGeom prst="rect">
              <a:avLst/>
            </a:prstGeom>
          </p:spPr>
        </p:pic>
        <p:pic>
          <p:nvPicPr>
            <p:cNvPr id="82" name="Picture 81">
              <a:extLst>
                <a:ext uri="{FF2B5EF4-FFF2-40B4-BE49-F238E27FC236}">
                  <a16:creationId xmlns:a16="http://schemas.microsoft.com/office/drawing/2014/main" id="{185572F6-1755-4F22-A902-E244828D9990}"/>
                </a:ext>
              </a:extLst>
            </p:cNvPr>
            <p:cNvPicPr>
              <a:picLocks noChangeAspect="1"/>
            </p:cNvPicPr>
            <p:nvPr/>
          </p:nvPicPr>
          <p:blipFill>
            <a:blip r:embed="rId4"/>
            <a:stretch>
              <a:fillRect/>
            </a:stretch>
          </p:blipFill>
          <p:spPr>
            <a:xfrm>
              <a:off x="3937195" y="4984161"/>
              <a:ext cx="416631" cy="379598"/>
            </a:xfrm>
            <a:prstGeom prst="rect">
              <a:avLst/>
            </a:prstGeom>
          </p:spPr>
        </p:pic>
        <p:sp>
          <p:nvSpPr>
            <p:cNvPr id="83" name="Oval 82">
              <a:extLst>
                <a:ext uri="{FF2B5EF4-FFF2-40B4-BE49-F238E27FC236}">
                  <a16:creationId xmlns:a16="http://schemas.microsoft.com/office/drawing/2014/main" id="{5BAC8CE9-516F-4D14-BB44-0308E9ECCA0F}"/>
                </a:ext>
              </a:extLst>
            </p:cNvPr>
            <p:cNvSpPr/>
            <p:nvPr/>
          </p:nvSpPr>
          <p:spPr>
            <a:xfrm>
              <a:off x="4407584" y="4132696"/>
              <a:ext cx="341842" cy="341841"/>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800"/>
            </a:p>
          </p:txBody>
        </p:sp>
        <p:sp>
          <p:nvSpPr>
            <p:cNvPr id="84" name="TextBox 83">
              <a:extLst>
                <a:ext uri="{FF2B5EF4-FFF2-40B4-BE49-F238E27FC236}">
                  <a16:creationId xmlns:a16="http://schemas.microsoft.com/office/drawing/2014/main" id="{E11465F2-4AA2-45CA-B425-9012D35DD890}"/>
                </a:ext>
              </a:extLst>
            </p:cNvPr>
            <p:cNvSpPr txBox="1"/>
            <p:nvPr/>
          </p:nvSpPr>
          <p:spPr>
            <a:xfrm>
              <a:off x="4365483" y="4178286"/>
              <a:ext cx="418462" cy="246221"/>
            </a:xfrm>
            <a:prstGeom prst="rect">
              <a:avLst/>
            </a:prstGeom>
            <a:noFill/>
          </p:spPr>
          <p:txBody>
            <a:bodyPr wrap="square" rtlCol="0" anchor="ctr" anchorCtr="0">
              <a:spAutoFit/>
            </a:bodyPr>
            <a:lstStyle/>
            <a:p>
              <a:pPr algn="ctr">
                <a:buNone/>
              </a:pPr>
              <a:r>
                <a:rPr lang="en-GB" sz="1000" dirty="0"/>
                <a:t>0.1</a:t>
              </a:r>
            </a:p>
          </p:txBody>
        </p:sp>
        <p:grpSp>
          <p:nvGrpSpPr>
            <p:cNvPr id="85" name="Group 84">
              <a:extLst>
                <a:ext uri="{FF2B5EF4-FFF2-40B4-BE49-F238E27FC236}">
                  <a16:creationId xmlns:a16="http://schemas.microsoft.com/office/drawing/2014/main" id="{028D2934-BF95-45EA-A506-E479C025A8C9}"/>
                </a:ext>
              </a:extLst>
            </p:cNvPr>
            <p:cNvGrpSpPr/>
            <p:nvPr/>
          </p:nvGrpSpPr>
          <p:grpSpPr>
            <a:xfrm>
              <a:off x="4804365" y="4132696"/>
              <a:ext cx="430490" cy="341841"/>
              <a:chOff x="470679" y="3447045"/>
              <a:chExt cx="575098" cy="456671"/>
            </a:xfrm>
          </p:grpSpPr>
          <p:sp>
            <p:nvSpPr>
              <p:cNvPr id="89" name="Oval 88">
                <a:extLst>
                  <a:ext uri="{FF2B5EF4-FFF2-40B4-BE49-F238E27FC236}">
                    <a16:creationId xmlns:a16="http://schemas.microsoft.com/office/drawing/2014/main" id="{CC32B8D9-EB2E-4E93-81D0-2BD791825E35}"/>
                  </a:ext>
                </a:extLst>
              </p:cNvPr>
              <p:cNvSpPr/>
              <p:nvPr/>
            </p:nvSpPr>
            <p:spPr>
              <a:xfrm>
                <a:off x="529019" y="3447045"/>
                <a:ext cx="456671" cy="456671"/>
              </a:xfrm>
              <a:prstGeom prst="ellipse">
                <a:avLst/>
              </a:prstGeom>
              <a:solidFill>
                <a:srgbClr val="7EC23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800"/>
              </a:p>
            </p:txBody>
          </p:sp>
          <p:sp>
            <p:nvSpPr>
              <p:cNvPr id="90" name="TextBox 89">
                <a:extLst>
                  <a:ext uri="{FF2B5EF4-FFF2-40B4-BE49-F238E27FC236}">
                    <a16:creationId xmlns:a16="http://schemas.microsoft.com/office/drawing/2014/main" id="{3F170747-D1C8-405A-8A36-D99B5631C274}"/>
                  </a:ext>
                </a:extLst>
              </p:cNvPr>
              <p:cNvSpPr txBox="1"/>
              <p:nvPr/>
            </p:nvSpPr>
            <p:spPr>
              <a:xfrm>
                <a:off x="470679" y="3509446"/>
                <a:ext cx="575098" cy="328931"/>
              </a:xfrm>
              <a:prstGeom prst="rect">
                <a:avLst/>
              </a:prstGeom>
              <a:noFill/>
            </p:spPr>
            <p:txBody>
              <a:bodyPr wrap="square" rtlCol="0" anchor="ctr" anchorCtr="0">
                <a:spAutoFit/>
              </a:bodyPr>
              <a:lstStyle/>
              <a:p>
                <a:pPr algn="ctr">
                  <a:buNone/>
                </a:pPr>
                <a:r>
                  <a:rPr lang="en-GB" sz="1000" dirty="0"/>
                  <a:t>0.01</a:t>
                </a:r>
              </a:p>
            </p:txBody>
          </p:sp>
        </p:grpSp>
        <p:grpSp>
          <p:nvGrpSpPr>
            <p:cNvPr id="86" name="Group 85">
              <a:extLst>
                <a:ext uri="{FF2B5EF4-FFF2-40B4-BE49-F238E27FC236}">
                  <a16:creationId xmlns:a16="http://schemas.microsoft.com/office/drawing/2014/main" id="{8DFD8799-D015-4080-A3D5-1CCF11761802}"/>
                </a:ext>
              </a:extLst>
            </p:cNvPr>
            <p:cNvGrpSpPr/>
            <p:nvPr/>
          </p:nvGrpSpPr>
          <p:grpSpPr>
            <a:xfrm>
              <a:off x="4807393" y="4578789"/>
              <a:ext cx="430490" cy="341841"/>
              <a:chOff x="470679" y="3447045"/>
              <a:chExt cx="575098" cy="456671"/>
            </a:xfrm>
          </p:grpSpPr>
          <p:sp>
            <p:nvSpPr>
              <p:cNvPr id="87" name="Oval 86">
                <a:extLst>
                  <a:ext uri="{FF2B5EF4-FFF2-40B4-BE49-F238E27FC236}">
                    <a16:creationId xmlns:a16="http://schemas.microsoft.com/office/drawing/2014/main" id="{BB1585E4-0448-42FA-A021-E3EF9F5405D1}"/>
                  </a:ext>
                </a:extLst>
              </p:cNvPr>
              <p:cNvSpPr/>
              <p:nvPr/>
            </p:nvSpPr>
            <p:spPr>
              <a:xfrm>
                <a:off x="529019" y="3447045"/>
                <a:ext cx="456671" cy="456671"/>
              </a:xfrm>
              <a:prstGeom prst="ellipse">
                <a:avLst/>
              </a:prstGeom>
              <a:solidFill>
                <a:srgbClr val="7EC23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800"/>
              </a:p>
            </p:txBody>
          </p:sp>
          <p:sp>
            <p:nvSpPr>
              <p:cNvPr id="88" name="TextBox 87">
                <a:extLst>
                  <a:ext uri="{FF2B5EF4-FFF2-40B4-BE49-F238E27FC236}">
                    <a16:creationId xmlns:a16="http://schemas.microsoft.com/office/drawing/2014/main" id="{F434C1CE-E8DA-4D1C-B894-C0B3BD25AE4E}"/>
                  </a:ext>
                </a:extLst>
              </p:cNvPr>
              <p:cNvSpPr txBox="1"/>
              <p:nvPr/>
            </p:nvSpPr>
            <p:spPr>
              <a:xfrm>
                <a:off x="470679" y="3509446"/>
                <a:ext cx="575098" cy="328931"/>
              </a:xfrm>
              <a:prstGeom prst="rect">
                <a:avLst/>
              </a:prstGeom>
              <a:noFill/>
            </p:spPr>
            <p:txBody>
              <a:bodyPr wrap="square" rtlCol="0" anchor="ctr" anchorCtr="0">
                <a:spAutoFit/>
              </a:bodyPr>
              <a:lstStyle/>
              <a:p>
                <a:pPr algn="ctr">
                  <a:buNone/>
                </a:pPr>
                <a:r>
                  <a:rPr lang="en-GB" sz="1000" dirty="0"/>
                  <a:t>0.01</a:t>
                </a:r>
              </a:p>
            </p:txBody>
          </p:sp>
        </p:grpSp>
      </p:grpSp>
      <p:grpSp>
        <p:nvGrpSpPr>
          <p:cNvPr id="91" name="Group 90">
            <a:extLst>
              <a:ext uri="{FF2B5EF4-FFF2-40B4-BE49-F238E27FC236}">
                <a16:creationId xmlns:a16="http://schemas.microsoft.com/office/drawing/2014/main" id="{E8F6B0D8-D6F4-40E0-8B82-E5D7E549B71E}"/>
              </a:ext>
            </a:extLst>
          </p:cNvPr>
          <p:cNvGrpSpPr/>
          <p:nvPr/>
        </p:nvGrpSpPr>
        <p:grpSpPr>
          <a:xfrm>
            <a:off x="3154520" y="4577601"/>
            <a:ext cx="424304" cy="1176152"/>
            <a:chOff x="4368404" y="4577601"/>
            <a:chExt cx="424304" cy="1176152"/>
          </a:xfrm>
        </p:grpSpPr>
        <p:sp>
          <p:nvSpPr>
            <p:cNvPr id="92" name="Oval 91">
              <a:extLst>
                <a:ext uri="{FF2B5EF4-FFF2-40B4-BE49-F238E27FC236}">
                  <a16:creationId xmlns:a16="http://schemas.microsoft.com/office/drawing/2014/main" id="{F9DBD546-7004-4BC8-85EF-D7602B815876}"/>
                </a:ext>
              </a:extLst>
            </p:cNvPr>
            <p:cNvSpPr/>
            <p:nvPr/>
          </p:nvSpPr>
          <p:spPr>
            <a:xfrm>
              <a:off x="4410505" y="4577601"/>
              <a:ext cx="341842" cy="341841"/>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800"/>
            </a:p>
          </p:txBody>
        </p:sp>
        <p:sp>
          <p:nvSpPr>
            <p:cNvPr id="93" name="TextBox 92">
              <a:extLst>
                <a:ext uri="{FF2B5EF4-FFF2-40B4-BE49-F238E27FC236}">
                  <a16:creationId xmlns:a16="http://schemas.microsoft.com/office/drawing/2014/main" id="{90903B86-166A-4DF7-BE8D-347337B1EFCF}"/>
                </a:ext>
              </a:extLst>
            </p:cNvPr>
            <p:cNvSpPr txBox="1"/>
            <p:nvPr/>
          </p:nvSpPr>
          <p:spPr>
            <a:xfrm>
              <a:off x="4368404" y="4623191"/>
              <a:ext cx="418462" cy="246221"/>
            </a:xfrm>
            <a:prstGeom prst="rect">
              <a:avLst/>
            </a:prstGeom>
            <a:noFill/>
          </p:spPr>
          <p:txBody>
            <a:bodyPr wrap="square" rtlCol="0" anchor="ctr" anchorCtr="0">
              <a:spAutoFit/>
            </a:bodyPr>
            <a:lstStyle/>
            <a:p>
              <a:pPr algn="ctr">
                <a:buNone/>
              </a:pPr>
              <a:r>
                <a:rPr lang="en-GB" sz="1000" dirty="0"/>
                <a:t>0.1</a:t>
              </a:r>
            </a:p>
          </p:txBody>
        </p:sp>
        <p:sp>
          <p:nvSpPr>
            <p:cNvPr id="94" name="Oval 93">
              <a:extLst>
                <a:ext uri="{FF2B5EF4-FFF2-40B4-BE49-F238E27FC236}">
                  <a16:creationId xmlns:a16="http://schemas.microsoft.com/office/drawing/2014/main" id="{8B9F89EE-73BF-4722-95CC-3AFA5097A7A3}"/>
                </a:ext>
              </a:extLst>
            </p:cNvPr>
            <p:cNvSpPr/>
            <p:nvPr/>
          </p:nvSpPr>
          <p:spPr>
            <a:xfrm>
              <a:off x="4413426" y="4999138"/>
              <a:ext cx="341842" cy="341841"/>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800"/>
            </a:p>
          </p:txBody>
        </p:sp>
        <p:sp>
          <p:nvSpPr>
            <p:cNvPr id="95" name="TextBox 94">
              <a:extLst>
                <a:ext uri="{FF2B5EF4-FFF2-40B4-BE49-F238E27FC236}">
                  <a16:creationId xmlns:a16="http://schemas.microsoft.com/office/drawing/2014/main" id="{B28BF19D-9350-4875-BB0F-FCBA87F19FEC}"/>
                </a:ext>
              </a:extLst>
            </p:cNvPr>
            <p:cNvSpPr txBox="1"/>
            <p:nvPr/>
          </p:nvSpPr>
          <p:spPr>
            <a:xfrm>
              <a:off x="4371325" y="5044728"/>
              <a:ext cx="418462" cy="246221"/>
            </a:xfrm>
            <a:prstGeom prst="rect">
              <a:avLst/>
            </a:prstGeom>
            <a:noFill/>
          </p:spPr>
          <p:txBody>
            <a:bodyPr wrap="square" rtlCol="0" anchor="ctr" anchorCtr="0">
              <a:spAutoFit/>
            </a:bodyPr>
            <a:lstStyle/>
            <a:p>
              <a:pPr algn="ctr">
                <a:buNone/>
              </a:pPr>
              <a:r>
                <a:rPr lang="en-GB" sz="1000" dirty="0"/>
                <a:t>0.1</a:t>
              </a:r>
            </a:p>
          </p:txBody>
        </p:sp>
        <p:sp>
          <p:nvSpPr>
            <p:cNvPr id="96" name="Oval 95">
              <a:extLst>
                <a:ext uri="{FF2B5EF4-FFF2-40B4-BE49-F238E27FC236}">
                  <a16:creationId xmlns:a16="http://schemas.microsoft.com/office/drawing/2014/main" id="{EC784760-8DCC-4E62-A4E0-9908DE851B58}"/>
                </a:ext>
              </a:extLst>
            </p:cNvPr>
            <p:cNvSpPr/>
            <p:nvPr/>
          </p:nvSpPr>
          <p:spPr>
            <a:xfrm>
              <a:off x="4416347" y="5411912"/>
              <a:ext cx="341842" cy="341841"/>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800"/>
            </a:p>
          </p:txBody>
        </p:sp>
        <p:sp>
          <p:nvSpPr>
            <p:cNvPr id="97" name="TextBox 96">
              <a:extLst>
                <a:ext uri="{FF2B5EF4-FFF2-40B4-BE49-F238E27FC236}">
                  <a16:creationId xmlns:a16="http://schemas.microsoft.com/office/drawing/2014/main" id="{A19497D0-C3B9-4AEC-B851-29336CDC35AE}"/>
                </a:ext>
              </a:extLst>
            </p:cNvPr>
            <p:cNvSpPr txBox="1"/>
            <p:nvPr/>
          </p:nvSpPr>
          <p:spPr>
            <a:xfrm>
              <a:off x="4374246" y="5457502"/>
              <a:ext cx="418462" cy="246221"/>
            </a:xfrm>
            <a:prstGeom prst="rect">
              <a:avLst/>
            </a:prstGeom>
            <a:noFill/>
          </p:spPr>
          <p:txBody>
            <a:bodyPr wrap="square" rtlCol="0" anchor="ctr" anchorCtr="0">
              <a:spAutoFit/>
            </a:bodyPr>
            <a:lstStyle/>
            <a:p>
              <a:pPr algn="ctr">
                <a:buNone/>
              </a:pPr>
              <a:r>
                <a:rPr lang="en-GB" sz="1000" dirty="0"/>
                <a:t>0.1</a:t>
              </a:r>
            </a:p>
          </p:txBody>
        </p:sp>
      </p:grpSp>
      <p:sp>
        <p:nvSpPr>
          <p:cNvPr id="35" name="TextBox 19">
            <a:extLst>
              <a:ext uri="{FF2B5EF4-FFF2-40B4-BE49-F238E27FC236}">
                <a16:creationId xmlns:a16="http://schemas.microsoft.com/office/drawing/2014/main" id="{B8AAB8F5-1230-4892-AE7D-B2DB41EC5A86}"/>
              </a:ext>
            </a:extLst>
          </p:cNvPr>
          <p:cNvSpPr txBox="1"/>
          <p:nvPr/>
        </p:nvSpPr>
        <p:spPr>
          <a:xfrm>
            <a:off x="6081712" y="3129635"/>
            <a:ext cx="54864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US" sz="2000" i="1" dirty="0"/>
              <a:t>3 tenths have been subtracted.</a:t>
            </a:r>
            <a:endParaRPr lang="en-GB" sz="2000" i="1" dirty="0"/>
          </a:p>
        </p:txBody>
      </p:sp>
    </p:spTree>
    <p:custDataLst>
      <p:tags r:id="rId1"/>
    </p:custDataLst>
    <p:extLst>
      <p:ext uri="{BB962C8B-B14F-4D97-AF65-F5344CB8AC3E}">
        <p14:creationId xmlns:p14="http://schemas.microsoft.com/office/powerpoint/2010/main" val="1714399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66667E-6 -7.40741E-7 L -0.10508 -0.06319 " pathEditMode="relative" rAng="0" ptsTypes="AA">
                                      <p:cBhvr>
                                        <p:cTn id="10" dur="2000" fill="hold"/>
                                        <p:tgtEl>
                                          <p:spTgt spid="91"/>
                                        </p:tgtEl>
                                        <p:attrNameLst>
                                          <p:attrName>ppt_x</p:attrName>
                                          <p:attrName>ppt_y</p:attrName>
                                        </p:attrNameLst>
                                      </p:cBhvr>
                                      <p:rCtr x="-5260" y="-3171"/>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2.70833E-6 -3.7037E-6 L 0.10482 0.00093 " pathEditMode="relative" rAng="0" ptsTypes="AA">
                                      <p:cBhvr>
                                        <p:cTn id="18" dur="2000" fill="hold"/>
                                        <p:tgtEl>
                                          <p:spTgt spid="79"/>
                                        </p:tgtEl>
                                        <p:attrNameLst>
                                          <p:attrName>ppt_x</p:attrName>
                                          <p:attrName>ppt_y</p:attrName>
                                        </p:attrNameLst>
                                      </p:cBhvr>
                                      <p:rCtr x="5234" y="46"/>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BF2F8E-F201-4FB6-BF5C-124C8BCE2F59}"/>
              </a:ext>
            </a:extLst>
          </p:cNvPr>
          <p:cNvSpPr>
            <a:spLocks noGrp="1"/>
          </p:cNvSpPr>
          <p:nvPr>
            <p:ph type="title"/>
          </p:nvPr>
        </p:nvSpPr>
        <p:spPr/>
        <p:txBody>
          <a:bodyPr/>
          <a:lstStyle/>
          <a:p>
            <a:pPr>
              <a:buClrTx/>
              <a:buFontTx/>
              <a:buNone/>
            </a:pPr>
            <a:r>
              <a:rPr lang="en-US" altLang="en-US" dirty="0"/>
              <a:t>5NPV-2 Place value in decimal fractions</a:t>
            </a:r>
            <a:endParaRPr lang="en-GB" dirty="0"/>
          </a:p>
        </p:txBody>
      </p:sp>
      <p:sp>
        <p:nvSpPr>
          <p:cNvPr id="6" name="TextBox 5">
            <a:extLst>
              <a:ext uri="{FF2B5EF4-FFF2-40B4-BE49-F238E27FC236}">
                <a16:creationId xmlns:a16="http://schemas.microsoft.com/office/drawing/2014/main" id="{3B192052-9771-4D73-A038-2467C2738EB5}"/>
              </a:ext>
            </a:extLst>
          </p:cNvPr>
          <p:cNvSpPr txBox="1"/>
          <p:nvPr/>
        </p:nvSpPr>
        <p:spPr bwMode="auto">
          <a:xfrm>
            <a:off x="2136484" y="1432431"/>
            <a:ext cx="7200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0.06</a:t>
            </a:r>
          </a:p>
        </p:txBody>
      </p:sp>
      <p:sp>
        <p:nvSpPr>
          <p:cNvPr id="7" name="TextBox 6">
            <a:extLst>
              <a:ext uri="{FF2B5EF4-FFF2-40B4-BE49-F238E27FC236}">
                <a16:creationId xmlns:a16="http://schemas.microsoft.com/office/drawing/2014/main" id="{13E59840-ABCE-45E5-95D1-3644EF1A1E57}"/>
              </a:ext>
            </a:extLst>
          </p:cNvPr>
          <p:cNvSpPr txBox="1"/>
          <p:nvPr/>
        </p:nvSpPr>
        <p:spPr bwMode="auto">
          <a:xfrm>
            <a:off x="5142051" y="1432431"/>
            <a:ext cx="56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0.6</a:t>
            </a:r>
          </a:p>
        </p:txBody>
      </p:sp>
      <p:sp>
        <p:nvSpPr>
          <p:cNvPr id="11" name="TextBox 10">
            <a:extLst>
              <a:ext uri="{FF2B5EF4-FFF2-40B4-BE49-F238E27FC236}">
                <a16:creationId xmlns:a16="http://schemas.microsoft.com/office/drawing/2014/main" id="{C1D73911-7E25-4790-815F-15FDF421BBA0}"/>
              </a:ext>
            </a:extLst>
          </p:cNvPr>
          <p:cNvSpPr txBox="1"/>
          <p:nvPr/>
        </p:nvSpPr>
        <p:spPr bwMode="auto">
          <a:xfrm>
            <a:off x="3776324" y="1434243"/>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&lt;</a:t>
            </a:r>
          </a:p>
        </p:txBody>
      </p:sp>
      <p:sp>
        <p:nvSpPr>
          <p:cNvPr id="98" name="TextBox 97">
            <a:extLst>
              <a:ext uri="{FF2B5EF4-FFF2-40B4-BE49-F238E27FC236}">
                <a16:creationId xmlns:a16="http://schemas.microsoft.com/office/drawing/2014/main" id="{CE80F414-A914-46FD-99D2-BC9AB93C7142}"/>
              </a:ext>
            </a:extLst>
          </p:cNvPr>
          <p:cNvSpPr txBox="1"/>
          <p:nvPr/>
        </p:nvSpPr>
        <p:spPr bwMode="auto">
          <a:xfrm>
            <a:off x="2136484" y="1432431"/>
            <a:ext cx="7200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0.16</a:t>
            </a:r>
          </a:p>
        </p:txBody>
      </p:sp>
      <p:sp>
        <p:nvSpPr>
          <p:cNvPr id="99" name="TextBox 98">
            <a:extLst>
              <a:ext uri="{FF2B5EF4-FFF2-40B4-BE49-F238E27FC236}">
                <a16:creationId xmlns:a16="http://schemas.microsoft.com/office/drawing/2014/main" id="{B9D5AAF5-BD3F-431A-966E-C77767AB158D}"/>
              </a:ext>
            </a:extLst>
          </p:cNvPr>
          <p:cNvSpPr txBox="1"/>
          <p:nvPr/>
        </p:nvSpPr>
        <p:spPr bwMode="auto">
          <a:xfrm>
            <a:off x="5142051" y="1432431"/>
            <a:ext cx="56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0.6</a:t>
            </a:r>
          </a:p>
        </p:txBody>
      </p:sp>
      <p:sp>
        <p:nvSpPr>
          <p:cNvPr id="100" name="TextBox 99">
            <a:extLst>
              <a:ext uri="{FF2B5EF4-FFF2-40B4-BE49-F238E27FC236}">
                <a16:creationId xmlns:a16="http://schemas.microsoft.com/office/drawing/2014/main" id="{064574E9-2A3E-479A-8E5F-21AD140FC0C3}"/>
              </a:ext>
            </a:extLst>
          </p:cNvPr>
          <p:cNvSpPr txBox="1"/>
          <p:nvPr/>
        </p:nvSpPr>
        <p:spPr bwMode="auto">
          <a:xfrm>
            <a:off x="3776324" y="1433525"/>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&lt;</a:t>
            </a:r>
          </a:p>
        </p:txBody>
      </p:sp>
      <p:sp>
        <p:nvSpPr>
          <p:cNvPr id="168" name="TextBox 167">
            <a:extLst>
              <a:ext uri="{FF2B5EF4-FFF2-40B4-BE49-F238E27FC236}">
                <a16:creationId xmlns:a16="http://schemas.microsoft.com/office/drawing/2014/main" id="{A587423D-FF03-489D-AE82-A8C6EDAB71D2}"/>
              </a:ext>
            </a:extLst>
          </p:cNvPr>
          <p:cNvSpPr txBox="1"/>
          <p:nvPr/>
        </p:nvSpPr>
        <p:spPr bwMode="auto">
          <a:xfrm>
            <a:off x="2136484" y="1432431"/>
            <a:ext cx="7200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0.26</a:t>
            </a:r>
          </a:p>
        </p:txBody>
      </p:sp>
      <p:sp>
        <p:nvSpPr>
          <p:cNvPr id="169" name="TextBox 168">
            <a:extLst>
              <a:ext uri="{FF2B5EF4-FFF2-40B4-BE49-F238E27FC236}">
                <a16:creationId xmlns:a16="http://schemas.microsoft.com/office/drawing/2014/main" id="{BAA01DBD-FD1C-41EA-86B1-8FF211F4D927}"/>
              </a:ext>
            </a:extLst>
          </p:cNvPr>
          <p:cNvSpPr txBox="1"/>
          <p:nvPr/>
        </p:nvSpPr>
        <p:spPr bwMode="auto">
          <a:xfrm>
            <a:off x="5142051" y="1432431"/>
            <a:ext cx="56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0.6</a:t>
            </a:r>
          </a:p>
        </p:txBody>
      </p:sp>
      <p:sp>
        <p:nvSpPr>
          <p:cNvPr id="170" name="TextBox 169">
            <a:extLst>
              <a:ext uri="{FF2B5EF4-FFF2-40B4-BE49-F238E27FC236}">
                <a16:creationId xmlns:a16="http://schemas.microsoft.com/office/drawing/2014/main" id="{8B9705BE-2AB9-482B-95AF-CA6B3F2A1180}"/>
              </a:ext>
            </a:extLst>
          </p:cNvPr>
          <p:cNvSpPr txBox="1"/>
          <p:nvPr/>
        </p:nvSpPr>
        <p:spPr bwMode="auto">
          <a:xfrm>
            <a:off x="3776324" y="1433149"/>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&lt;</a:t>
            </a:r>
          </a:p>
        </p:txBody>
      </p:sp>
      <p:sp>
        <p:nvSpPr>
          <p:cNvPr id="171" name="TextBox 170">
            <a:extLst>
              <a:ext uri="{FF2B5EF4-FFF2-40B4-BE49-F238E27FC236}">
                <a16:creationId xmlns:a16="http://schemas.microsoft.com/office/drawing/2014/main" id="{AC4423AE-ADF0-40D8-A54E-A0EA81327A80}"/>
              </a:ext>
            </a:extLst>
          </p:cNvPr>
          <p:cNvSpPr txBox="1"/>
          <p:nvPr/>
        </p:nvSpPr>
        <p:spPr bwMode="auto">
          <a:xfrm>
            <a:off x="2136484" y="1432431"/>
            <a:ext cx="7200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0.36</a:t>
            </a:r>
          </a:p>
        </p:txBody>
      </p:sp>
      <p:sp>
        <p:nvSpPr>
          <p:cNvPr id="172" name="TextBox 171">
            <a:extLst>
              <a:ext uri="{FF2B5EF4-FFF2-40B4-BE49-F238E27FC236}">
                <a16:creationId xmlns:a16="http://schemas.microsoft.com/office/drawing/2014/main" id="{01BFAF06-9E51-49EC-860E-26403E03576D}"/>
              </a:ext>
            </a:extLst>
          </p:cNvPr>
          <p:cNvSpPr txBox="1"/>
          <p:nvPr/>
        </p:nvSpPr>
        <p:spPr bwMode="auto">
          <a:xfrm>
            <a:off x="5142051" y="1432431"/>
            <a:ext cx="56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0.6</a:t>
            </a:r>
          </a:p>
        </p:txBody>
      </p:sp>
      <p:sp>
        <p:nvSpPr>
          <p:cNvPr id="173" name="TextBox 172">
            <a:extLst>
              <a:ext uri="{FF2B5EF4-FFF2-40B4-BE49-F238E27FC236}">
                <a16:creationId xmlns:a16="http://schemas.microsoft.com/office/drawing/2014/main" id="{8911B8E9-60F5-4401-880F-69B6D012D8C1}"/>
              </a:ext>
            </a:extLst>
          </p:cNvPr>
          <p:cNvSpPr txBox="1"/>
          <p:nvPr/>
        </p:nvSpPr>
        <p:spPr bwMode="auto">
          <a:xfrm>
            <a:off x="3776324" y="1433149"/>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&lt;</a:t>
            </a:r>
          </a:p>
        </p:txBody>
      </p:sp>
      <p:sp>
        <p:nvSpPr>
          <p:cNvPr id="178" name="TextBox 177">
            <a:extLst>
              <a:ext uri="{FF2B5EF4-FFF2-40B4-BE49-F238E27FC236}">
                <a16:creationId xmlns:a16="http://schemas.microsoft.com/office/drawing/2014/main" id="{523069C2-F1DD-43CD-9888-19EE30C31876}"/>
              </a:ext>
            </a:extLst>
          </p:cNvPr>
          <p:cNvSpPr txBox="1"/>
          <p:nvPr/>
        </p:nvSpPr>
        <p:spPr bwMode="auto">
          <a:xfrm>
            <a:off x="2136484" y="1432431"/>
            <a:ext cx="7200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0.46</a:t>
            </a:r>
          </a:p>
        </p:txBody>
      </p:sp>
      <p:sp>
        <p:nvSpPr>
          <p:cNvPr id="179" name="TextBox 178">
            <a:extLst>
              <a:ext uri="{FF2B5EF4-FFF2-40B4-BE49-F238E27FC236}">
                <a16:creationId xmlns:a16="http://schemas.microsoft.com/office/drawing/2014/main" id="{5DB48E84-ECB9-4A06-A35A-6DFBC2CEACC9}"/>
              </a:ext>
            </a:extLst>
          </p:cNvPr>
          <p:cNvSpPr txBox="1"/>
          <p:nvPr/>
        </p:nvSpPr>
        <p:spPr bwMode="auto">
          <a:xfrm>
            <a:off x="5142051" y="1432431"/>
            <a:ext cx="56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0.6</a:t>
            </a:r>
          </a:p>
        </p:txBody>
      </p:sp>
      <p:sp>
        <p:nvSpPr>
          <p:cNvPr id="180" name="TextBox 179">
            <a:extLst>
              <a:ext uri="{FF2B5EF4-FFF2-40B4-BE49-F238E27FC236}">
                <a16:creationId xmlns:a16="http://schemas.microsoft.com/office/drawing/2014/main" id="{812B55B2-B488-45F5-A64C-8585CB1EA738}"/>
              </a:ext>
            </a:extLst>
          </p:cNvPr>
          <p:cNvSpPr txBox="1"/>
          <p:nvPr/>
        </p:nvSpPr>
        <p:spPr bwMode="auto">
          <a:xfrm>
            <a:off x="3776324" y="1433149"/>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&lt;</a:t>
            </a:r>
          </a:p>
        </p:txBody>
      </p:sp>
      <p:sp>
        <p:nvSpPr>
          <p:cNvPr id="181" name="TextBox 180">
            <a:extLst>
              <a:ext uri="{FF2B5EF4-FFF2-40B4-BE49-F238E27FC236}">
                <a16:creationId xmlns:a16="http://schemas.microsoft.com/office/drawing/2014/main" id="{AD41D487-D1A6-450D-A7E6-2392DB62A9B6}"/>
              </a:ext>
            </a:extLst>
          </p:cNvPr>
          <p:cNvSpPr txBox="1"/>
          <p:nvPr/>
        </p:nvSpPr>
        <p:spPr bwMode="auto">
          <a:xfrm>
            <a:off x="2136484" y="1432431"/>
            <a:ext cx="7200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0.56</a:t>
            </a:r>
          </a:p>
        </p:txBody>
      </p:sp>
      <p:sp>
        <p:nvSpPr>
          <p:cNvPr id="182" name="TextBox 181">
            <a:extLst>
              <a:ext uri="{FF2B5EF4-FFF2-40B4-BE49-F238E27FC236}">
                <a16:creationId xmlns:a16="http://schemas.microsoft.com/office/drawing/2014/main" id="{09F9E510-FEB7-4FFA-9093-7D4BAE03E5FA}"/>
              </a:ext>
            </a:extLst>
          </p:cNvPr>
          <p:cNvSpPr txBox="1"/>
          <p:nvPr/>
        </p:nvSpPr>
        <p:spPr bwMode="auto">
          <a:xfrm>
            <a:off x="5142051" y="1432431"/>
            <a:ext cx="56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0.6</a:t>
            </a:r>
          </a:p>
        </p:txBody>
      </p:sp>
      <p:sp>
        <p:nvSpPr>
          <p:cNvPr id="183" name="TextBox 182">
            <a:extLst>
              <a:ext uri="{FF2B5EF4-FFF2-40B4-BE49-F238E27FC236}">
                <a16:creationId xmlns:a16="http://schemas.microsoft.com/office/drawing/2014/main" id="{C958B3A9-1F99-4E71-BB32-E7162AFD0120}"/>
              </a:ext>
            </a:extLst>
          </p:cNvPr>
          <p:cNvSpPr txBox="1"/>
          <p:nvPr/>
        </p:nvSpPr>
        <p:spPr bwMode="auto">
          <a:xfrm>
            <a:off x="3776324" y="1432431"/>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&lt;</a:t>
            </a:r>
          </a:p>
        </p:txBody>
      </p:sp>
      <p:sp>
        <p:nvSpPr>
          <p:cNvPr id="184" name="TextBox 183">
            <a:extLst>
              <a:ext uri="{FF2B5EF4-FFF2-40B4-BE49-F238E27FC236}">
                <a16:creationId xmlns:a16="http://schemas.microsoft.com/office/drawing/2014/main" id="{D8705E54-84D8-4B99-96EB-98C557F429B1}"/>
              </a:ext>
            </a:extLst>
          </p:cNvPr>
          <p:cNvSpPr txBox="1"/>
          <p:nvPr/>
        </p:nvSpPr>
        <p:spPr bwMode="auto">
          <a:xfrm>
            <a:off x="2136484" y="1432431"/>
            <a:ext cx="7200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0.66</a:t>
            </a:r>
          </a:p>
        </p:txBody>
      </p:sp>
      <p:sp>
        <p:nvSpPr>
          <p:cNvPr id="185" name="TextBox 184">
            <a:extLst>
              <a:ext uri="{FF2B5EF4-FFF2-40B4-BE49-F238E27FC236}">
                <a16:creationId xmlns:a16="http://schemas.microsoft.com/office/drawing/2014/main" id="{B50AD8E7-8A89-41B5-9F80-197339137F15}"/>
              </a:ext>
            </a:extLst>
          </p:cNvPr>
          <p:cNvSpPr txBox="1"/>
          <p:nvPr/>
        </p:nvSpPr>
        <p:spPr bwMode="auto">
          <a:xfrm>
            <a:off x="5142051" y="1432431"/>
            <a:ext cx="56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0.6</a:t>
            </a:r>
          </a:p>
        </p:txBody>
      </p:sp>
      <p:sp>
        <p:nvSpPr>
          <p:cNvPr id="186" name="TextBox 185">
            <a:extLst>
              <a:ext uri="{FF2B5EF4-FFF2-40B4-BE49-F238E27FC236}">
                <a16:creationId xmlns:a16="http://schemas.microsoft.com/office/drawing/2014/main" id="{BD95EC42-8CEA-44B4-BD41-28DD165E47BA}"/>
              </a:ext>
            </a:extLst>
          </p:cNvPr>
          <p:cNvSpPr txBox="1"/>
          <p:nvPr/>
        </p:nvSpPr>
        <p:spPr bwMode="auto">
          <a:xfrm>
            <a:off x="3776324" y="1432431"/>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&gt;</a:t>
            </a:r>
          </a:p>
        </p:txBody>
      </p:sp>
      <p:sp>
        <p:nvSpPr>
          <p:cNvPr id="187" name="TextBox 186">
            <a:extLst>
              <a:ext uri="{FF2B5EF4-FFF2-40B4-BE49-F238E27FC236}">
                <a16:creationId xmlns:a16="http://schemas.microsoft.com/office/drawing/2014/main" id="{A0A289C8-097B-405E-95F8-54B9A6E09971}"/>
              </a:ext>
            </a:extLst>
          </p:cNvPr>
          <p:cNvSpPr txBox="1"/>
          <p:nvPr/>
        </p:nvSpPr>
        <p:spPr bwMode="auto">
          <a:xfrm>
            <a:off x="2136484" y="1432431"/>
            <a:ext cx="7200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0.76</a:t>
            </a:r>
          </a:p>
        </p:txBody>
      </p:sp>
      <p:sp>
        <p:nvSpPr>
          <p:cNvPr id="188" name="TextBox 187">
            <a:extLst>
              <a:ext uri="{FF2B5EF4-FFF2-40B4-BE49-F238E27FC236}">
                <a16:creationId xmlns:a16="http://schemas.microsoft.com/office/drawing/2014/main" id="{93FFD411-E140-41A4-8572-C3B617DC4334}"/>
              </a:ext>
            </a:extLst>
          </p:cNvPr>
          <p:cNvSpPr txBox="1"/>
          <p:nvPr/>
        </p:nvSpPr>
        <p:spPr bwMode="auto">
          <a:xfrm>
            <a:off x="5142051" y="1432431"/>
            <a:ext cx="56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0.6</a:t>
            </a:r>
          </a:p>
        </p:txBody>
      </p:sp>
      <p:sp>
        <p:nvSpPr>
          <p:cNvPr id="189" name="TextBox 188">
            <a:extLst>
              <a:ext uri="{FF2B5EF4-FFF2-40B4-BE49-F238E27FC236}">
                <a16:creationId xmlns:a16="http://schemas.microsoft.com/office/drawing/2014/main" id="{3BF97304-B343-4006-9FE3-C9183AEBB822}"/>
              </a:ext>
            </a:extLst>
          </p:cNvPr>
          <p:cNvSpPr txBox="1"/>
          <p:nvPr/>
        </p:nvSpPr>
        <p:spPr bwMode="auto">
          <a:xfrm>
            <a:off x="3776324" y="1432431"/>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&gt;</a:t>
            </a:r>
          </a:p>
        </p:txBody>
      </p:sp>
      <p:sp>
        <p:nvSpPr>
          <p:cNvPr id="190" name="TextBox 189">
            <a:extLst>
              <a:ext uri="{FF2B5EF4-FFF2-40B4-BE49-F238E27FC236}">
                <a16:creationId xmlns:a16="http://schemas.microsoft.com/office/drawing/2014/main" id="{FC8E9E56-13FA-4F6B-B248-006A56EDFFED}"/>
              </a:ext>
            </a:extLst>
          </p:cNvPr>
          <p:cNvSpPr txBox="1"/>
          <p:nvPr/>
        </p:nvSpPr>
        <p:spPr bwMode="auto">
          <a:xfrm>
            <a:off x="2136484" y="1432431"/>
            <a:ext cx="7200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0.86</a:t>
            </a:r>
          </a:p>
        </p:txBody>
      </p:sp>
      <p:sp>
        <p:nvSpPr>
          <p:cNvPr id="191" name="TextBox 190">
            <a:extLst>
              <a:ext uri="{FF2B5EF4-FFF2-40B4-BE49-F238E27FC236}">
                <a16:creationId xmlns:a16="http://schemas.microsoft.com/office/drawing/2014/main" id="{1CF060C3-343C-4645-954D-B960FE3B8341}"/>
              </a:ext>
            </a:extLst>
          </p:cNvPr>
          <p:cNvSpPr txBox="1"/>
          <p:nvPr/>
        </p:nvSpPr>
        <p:spPr bwMode="auto">
          <a:xfrm>
            <a:off x="5142051" y="1432431"/>
            <a:ext cx="56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0.6</a:t>
            </a:r>
          </a:p>
        </p:txBody>
      </p:sp>
      <p:sp>
        <p:nvSpPr>
          <p:cNvPr id="192" name="TextBox 191">
            <a:extLst>
              <a:ext uri="{FF2B5EF4-FFF2-40B4-BE49-F238E27FC236}">
                <a16:creationId xmlns:a16="http://schemas.microsoft.com/office/drawing/2014/main" id="{7DB61C06-631B-4C63-8DAD-18441BA50AFC}"/>
              </a:ext>
            </a:extLst>
          </p:cNvPr>
          <p:cNvSpPr txBox="1"/>
          <p:nvPr/>
        </p:nvSpPr>
        <p:spPr bwMode="auto">
          <a:xfrm>
            <a:off x="3776324" y="1432431"/>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&gt;</a:t>
            </a:r>
          </a:p>
        </p:txBody>
      </p:sp>
      <p:sp>
        <p:nvSpPr>
          <p:cNvPr id="193" name="TextBox 192">
            <a:extLst>
              <a:ext uri="{FF2B5EF4-FFF2-40B4-BE49-F238E27FC236}">
                <a16:creationId xmlns:a16="http://schemas.microsoft.com/office/drawing/2014/main" id="{E29E03D4-33A8-4850-A90B-7F5B7B15DED1}"/>
              </a:ext>
            </a:extLst>
          </p:cNvPr>
          <p:cNvSpPr txBox="1"/>
          <p:nvPr/>
        </p:nvSpPr>
        <p:spPr bwMode="auto">
          <a:xfrm>
            <a:off x="2136484" y="1432431"/>
            <a:ext cx="7200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0.96</a:t>
            </a:r>
          </a:p>
        </p:txBody>
      </p:sp>
      <p:sp>
        <p:nvSpPr>
          <p:cNvPr id="194" name="TextBox 193">
            <a:extLst>
              <a:ext uri="{FF2B5EF4-FFF2-40B4-BE49-F238E27FC236}">
                <a16:creationId xmlns:a16="http://schemas.microsoft.com/office/drawing/2014/main" id="{47B11007-AF8B-4FC8-B316-E4B4D939ECEF}"/>
              </a:ext>
            </a:extLst>
          </p:cNvPr>
          <p:cNvSpPr txBox="1"/>
          <p:nvPr/>
        </p:nvSpPr>
        <p:spPr bwMode="auto">
          <a:xfrm>
            <a:off x="5142051" y="1432431"/>
            <a:ext cx="56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0.6</a:t>
            </a:r>
          </a:p>
        </p:txBody>
      </p:sp>
      <p:sp>
        <p:nvSpPr>
          <p:cNvPr id="195" name="TextBox 194">
            <a:extLst>
              <a:ext uri="{FF2B5EF4-FFF2-40B4-BE49-F238E27FC236}">
                <a16:creationId xmlns:a16="http://schemas.microsoft.com/office/drawing/2014/main" id="{6450CC34-CA96-4810-974D-0EA0AD8CE274}"/>
              </a:ext>
            </a:extLst>
          </p:cNvPr>
          <p:cNvSpPr txBox="1"/>
          <p:nvPr/>
        </p:nvSpPr>
        <p:spPr bwMode="auto">
          <a:xfrm>
            <a:off x="3776324" y="1432431"/>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&gt;</a:t>
            </a:r>
          </a:p>
        </p:txBody>
      </p:sp>
      <p:pic>
        <p:nvPicPr>
          <p:cNvPr id="111" name="Picture 110">
            <a:extLst>
              <a:ext uri="{FF2B5EF4-FFF2-40B4-BE49-F238E27FC236}">
                <a16:creationId xmlns:a16="http://schemas.microsoft.com/office/drawing/2014/main" id="{B71583DB-38C0-4C74-BC9B-4923271EE8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5398" y="2761141"/>
            <a:ext cx="224877" cy="2088135"/>
          </a:xfrm>
          <a:prstGeom prst="rect">
            <a:avLst/>
          </a:prstGeom>
        </p:spPr>
      </p:pic>
      <p:pic>
        <p:nvPicPr>
          <p:cNvPr id="112" name="Picture 111" descr="A screen shot of a computer&#10;&#10;Description automatically generated">
            <a:extLst>
              <a:ext uri="{FF2B5EF4-FFF2-40B4-BE49-F238E27FC236}">
                <a16:creationId xmlns:a16="http://schemas.microsoft.com/office/drawing/2014/main" id="{32250CC9-E159-4B54-83D5-8285B3A902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4226" y="2761141"/>
            <a:ext cx="224877" cy="224877"/>
          </a:xfrm>
          <a:prstGeom prst="rect">
            <a:avLst/>
          </a:prstGeom>
        </p:spPr>
      </p:pic>
      <p:pic>
        <p:nvPicPr>
          <p:cNvPr id="117" name="Picture 116">
            <a:extLst>
              <a:ext uri="{FF2B5EF4-FFF2-40B4-BE49-F238E27FC236}">
                <a16:creationId xmlns:a16="http://schemas.microsoft.com/office/drawing/2014/main" id="{FF561649-F806-4D85-9B73-C92F5E30B2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971" y="2761141"/>
            <a:ext cx="224877" cy="2088135"/>
          </a:xfrm>
          <a:prstGeom prst="rect">
            <a:avLst/>
          </a:prstGeom>
        </p:spPr>
      </p:pic>
      <p:pic>
        <p:nvPicPr>
          <p:cNvPr id="125" name="Picture 124">
            <a:extLst>
              <a:ext uri="{FF2B5EF4-FFF2-40B4-BE49-F238E27FC236}">
                <a16:creationId xmlns:a16="http://schemas.microsoft.com/office/drawing/2014/main" id="{3721CC5D-5C8D-4C3C-86AF-8C9C35E440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0805" y="2761141"/>
            <a:ext cx="224877" cy="2088135"/>
          </a:xfrm>
          <a:prstGeom prst="rect">
            <a:avLst/>
          </a:prstGeom>
        </p:spPr>
      </p:pic>
      <p:pic>
        <p:nvPicPr>
          <p:cNvPr id="126" name="Picture 125">
            <a:extLst>
              <a:ext uri="{FF2B5EF4-FFF2-40B4-BE49-F238E27FC236}">
                <a16:creationId xmlns:a16="http://schemas.microsoft.com/office/drawing/2014/main" id="{AA8028C7-58C5-4C1D-B391-A7FBB72C3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3377" y="2761141"/>
            <a:ext cx="224877" cy="2088135"/>
          </a:xfrm>
          <a:prstGeom prst="rect">
            <a:avLst/>
          </a:prstGeom>
        </p:spPr>
      </p:pic>
      <p:pic>
        <p:nvPicPr>
          <p:cNvPr id="127" name="Picture 126">
            <a:extLst>
              <a:ext uri="{FF2B5EF4-FFF2-40B4-BE49-F238E27FC236}">
                <a16:creationId xmlns:a16="http://schemas.microsoft.com/office/drawing/2014/main" id="{CBAD9BF7-F0EE-4FC6-9058-E68670BC7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9992" y="2761141"/>
            <a:ext cx="224877" cy="2088135"/>
          </a:xfrm>
          <a:prstGeom prst="rect">
            <a:avLst/>
          </a:prstGeom>
        </p:spPr>
      </p:pic>
      <p:pic>
        <p:nvPicPr>
          <p:cNvPr id="128" name="Picture 127">
            <a:extLst>
              <a:ext uri="{FF2B5EF4-FFF2-40B4-BE49-F238E27FC236}">
                <a16:creationId xmlns:a16="http://schemas.microsoft.com/office/drawing/2014/main" id="{179F9021-91C4-4543-98B8-7ABAF9AD20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2564" y="2761141"/>
            <a:ext cx="224877" cy="2088135"/>
          </a:xfrm>
          <a:prstGeom prst="rect">
            <a:avLst/>
          </a:prstGeom>
        </p:spPr>
      </p:pic>
      <p:pic>
        <p:nvPicPr>
          <p:cNvPr id="129" name="Picture 128">
            <a:extLst>
              <a:ext uri="{FF2B5EF4-FFF2-40B4-BE49-F238E27FC236}">
                <a16:creationId xmlns:a16="http://schemas.microsoft.com/office/drawing/2014/main" id="{BAE7C6C8-8F9B-46D1-AD6D-14769B18A7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006" y="2761141"/>
            <a:ext cx="224877" cy="2088135"/>
          </a:xfrm>
          <a:prstGeom prst="rect">
            <a:avLst/>
          </a:prstGeom>
        </p:spPr>
      </p:pic>
      <p:pic>
        <p:nvPicPr>
          <p:cNvPr id="130" name="Picture 129">
            <a:extLst>
              <a:ext uri="{FF2B5EF4-FFF2-40B4-BE49-F238E27FC236}">
                <a16:creationId xmlns:a16="http://schemas.microsoft.com/office/drawing/2014/main" id="{E8EBF4F8-C904-4E3A-A7A2-4958537DDE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7578" y="2761141"/>
            <a:ext cx="224877" cy="2088135"/>
          </a:xfrm>
          <a:prstGeom prst="rect">
            <a:avLst/>
          </a:prstGeom>
        </p:spPr>
      </p:pic>
      <p:pic>
        <p:nvPicPr>
          <p:cNvPr id="131" name="Picture 130">
            <a:extLst>
              <a:ext uri="{FF2B5EF4-FFF2-40B4-BE49-F238E27FC236}">
                <a16:creationId xmlns:a16="http://schemas.microsoft.com/office/drawing/2014/main" id="{20BC2BDE-F6C0-4AEC-B7D6-B210F69F8F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0412" y="2761141"/>
            <a:ext cx="224877" cy="2088135"/>
          </a:xfrm>
          <a:prstGeom prst="rect">
            <a:avLst/>
          </a:prstGeom>
        </p:spPr>
      </p:pic>
      <p:pic>
        <p:nvPicPr>
          <p:cNvPr id="132" name="Picture 131">
            <a:extLst>
              <a:ext uri="{FF2B5EF4-FFF2-40B4-BE49-F238E27FC236}">
                <a16:creationId xmlns:a16="http://schemas.microsoft.com/office/drawing/2014/main" id="{1E1AAEE3-1A42-47B5-B7A0-F7A0E6516F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2985" y="2761141"/>
            <a:ext cx="224877" cy="2088135"/>
          </a:xfrm>
          <a:prstGeom prst="rect">
            <a:avLst/>
          </a:prstGeom>
        </p:spPr>
      </p:pic>
      <p:pic>
        <p:nvPicPr>
          <p:cNvPr id="133" name="Picture 132">
            <a:extLst>
              <a:ext uri="{FF2B5EF4-FFF2-40B4-BE49-F238E27FC236}">
                <a16:creationId xmlns:a16="http://schemas.microsoft.com/office/drawing/2014/main" id="{5034643D-23C9-4749-ACB0-FD002931A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 y="2761141"/>
            <a:ext cx="224877" cy="2088135"/>
          </a:xfrm>
          <a:prstGeom prst="rect">
            <a:avLst/>
          </a:prstGeom>
        </p:spPr>
      </p:pic>
      <p:pic>
        <p:nvPicPr>
          <p:cNvPr id="134" name="Picture 133">
            <a:extLst>
              <a:ext uri="{FF2B5EF4-FFF2-40B4-BE49-F238E27FC236}">
                <a16:creationId xmlns:a16="http://schemas.microsoft.com/office/drawing/2014/main" id="{0B5950D6-C49E-4D48-9639-2E257D225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172" y="2761141"/>
            <a:ext cx="224877" cy="2088135"/>
          </a:xfrm>
          <a:prstGeom prst="rect">
            <a:avLst/>
          </a:prstGeom>
        </p:spPr>
      </p:pic>
      <p:pic>
        <p:nvPicPr>
          <p:cNvPr id="135" name="Picture 134">
            <a:extLst>
              <a:ext uri="{FF2B5EF4-FFF2-40B4-BE49-F238E27FC236}">
                <a16:creationId xmlns:a16="http://schemas.microsoft.com/office/drawing/2014/main" id="{2D777BB2-4051-4EE5-B7AC-C964440AC7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7549" y="2761141"/>
            <a:ext cx="224877" cy="2088135"/>
          </a:xfrm>
          <a:prstGeom prst="rect">
            <a:avLst/>
          </a:prstGeom>
        </p:spPr>
      </p:pic>
      <p:pic>
        <p:nvPicPr>
          <p:cNvPr id="136" name="Picture 135">
            <a:extLst>
              <a:ext uri="{FF2B5EF4-FFF2-40B4-BE49-F238E27FC236}">
                <a16:creationId xmlns:a16="http://schemas.microsoft.com/office/drawing/2014/main" id="{9956680E-EEBB-4190-829B-1B4CF9BE47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383" y="2761141"/>
            <a:ext cx="224877" cy="2088135"/>
          </a:xfrm>
          <a:prstGeom prst="rect">
            <a:avLst/>
          </a:prstGeom>
        </p:spPr>
      </p:pic>
      <p:pic>
        <p:nvPicPr>
          <p:cNvPr id="137" name="Picture 136">
            <a:extLst>
              <a:ext uri="{FF2B5EF4-FFF2-40B4-BE49-F238E27FC236}">
                <a16:creationId xmlns:a16="http://schemas.microsoft.com/office/drawing/2014/main" id="{6C0EED99-0111-40B5-B00D-87FD1A8EAE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956" y="2761141"/>
            <a:ext cx="224877" cy="2088135"/>
          </a:xfrm>
          <a:prstGeom prst="rect">
            <a:avLst/>
          </a:prstGeom>
        </p:spPr>
      </p:pic>
      <p:pic>
        <p:nvPicPr>
          <p:cNvPr id="141" name="Picture 140" descr="A screen shot of a computer&#10;&#10;Description automatically generated">
            <a:extLst>
              <a:ext uri="{FF2B5EF4-FFF2-40B4-BE49-F238E27FC236}">
                <a16:creationId xmlns:a16="http://schemas.microsoft.com/office/drawing/2014/main" id="{4DD5AA23-9E5D-4E5C-AE58-E639F299B5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4226" y="3036490"/>
            <a:ext cx="224877" cy="224877"/>
          </a:xfrm>
          <a:prstGeom prst="rect">
            <a:avLst/>
          </a:prstGeom>
        </p:spPr>
      </p:pic>
      <p:pic>
        <p:nvPicPr>
          <p:cNvPr id="142" name="Picture 141" descr="A screen shot of a computer&#10;&#10;Description automatically generated">
            <a:extLst>
              <a:ext uri="{FF2B5EF4-FFF2-40B4-BE49-F238E27FC236}">
                <a16:creationId xmlns:a16="http://schemas.microsoft.com/office/drawing/2014/main" id="{1DE0A6D8-2F7B-440D-8459-D57B0B7D05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4226" y="3311840"/>
            <a:ext cx="224877" cy="224877"/>
          </a:xfrm>
          <a:prstGeom prst="rect">
            <a:avLst/>
          </a:prstGeom>
        </p:spPr>
      </p:pic>
      <p:pic>
        <p:nvPicPr>
          <p:cNvPr id="143" name="Picture 142" descr="A screen shot of a computer&#10;&#10;Description automatically generated">
            <a:extLst>
              <a:ext uri="{FF2B5EF4-FFF2-40B4-BE49-F238E27FC236}">
                <a16:creationId xmlns:a16="http://schemas.microsoft.com/office/drawing/2014/main" id="{B0C9DD3D-4E70-4F30-994F-58904C5845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98" y="2761140"/>
            <a:ext cx="224877" cy="224877"/>
          </a:xfrm>
          <a:prstGeom prst="rect">
            <a:avLst/>
          </a:prstGeom>
        </p:spPr>
      </p:pic>
      <p:pic>
        <p:nvPicPr>
          <p:cNvPr id="144" name="Picture 143" descr="A screen shot of a computer&#10;&#10;Description automatically generated">
            <a:extLst>
              <a:ext uri="{FF2B5EF4-FFF2-40B4-BE49-F238E27FC236}">
                <a16:creationId xmlns:a16="http://schemas.microsoft.com/office/drawing/2014/main" id="{3E645BDD-268F-48F3-B96B-2C45D0379E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98" y="3036489"/>
            <a:ext cx="224877" cy="224877"/>
          </a:xfrm>
          <a:prstGeom prst="rect">
            <a:avLst/>
          </a:prstGeom>
        </p:spPr>
      </p:pic>
      <p:pic>
        <p:nvPicPr>
          <p:cNvPr id="145" name="Picture 144" descr="A screen shot of a computer&#10;&#10;Description automatically generated">
            <a:extLst>
              <a:ext uri="{FF2B5EF4-FFF2-40B4-BE49-F238E27FC236}">
                <a16:creationId xmlns:a16="http://schemas.microsoft.com/office/drawing/2014/main" id="{9068CB27-BCF6-43ED-8F2C-B9B93B1C27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98" y="3311839"/>
            <a:ext cx="224877" cy="224877"/>
          </a:xfrm>
          <a:prstGeom prst="rect">
            <a:avLst/>
          </a:prstGeom>
        </p:spPr>
      </p:pic>
      <p:sp>
        <p:nvSpPr>
          <p:cNvPr id="8" name="Content Placeholder 2">
            <a:extLst>
              <a:ext uri="{FF2B5EF4-FFF2-40B4-BE49-F238E27FC236}">
                <a16:creationId xmlns:a16="http://schemas.microsoft.com/office/drawing/2014/main" id="{1FDAC259-8DDA-4983-A7A4-4A2B16E2FC83}"/>
              </a:ext>
            </a:extLst>
          </p:cNvPr>
          <p:cNvSpPr txBox="1">
            <a:spLocks/>
          </p:cNvSpPr>
          <p:nvPr/>
        </p:nvSpPr>
        <p:spPr>
          <a:xfrm>
            <a:off x="6192012" y="1197850"/>
            <a:ext cx="5390389" cy="409559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342900" lvl="0" indent="-342900">
              <a:lnSpc>
                <a:spcPct val="107000"/>
              </a:lnSpc>
              <a:spcAft>
                <a:spcPts val="800"/>
              </a:spcAft>
              <a:buFont typeface="Arial" panose="020B0604020202020204" pitchFamily="34" charset="0"/>
              <a:buChar char="•"/>
              <a:tabLst>
                <a:tab pos="457200" algn="l"/>
              </a:tabLst>
            </a:pPr>
            <a:r>
              <a:rPr lang="en-GB" sz="2000" dirty="0">
                <a:effectLst/>
                <a:latin typeface="Arial" panose="020B0604020202020204" pitchFamily="34" charset="0"/>
                <a:ea typeface="Calibri" panose="020F0502020204030204" pitchFamily="34" charset="0"/>
                <a:cs typeface="Times New Roman" panose="02020603050405020304" pitchFamily="18" charset="0"/>
              </a:rPr>
              <a:t>What is the same about the two numbers represented? What is different?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2000" dirty="0">
                <a:effectLst/>
                <a:latin typeface="Arial" panose="020B0604020202020204" pitchFamily="34" charset="0"/>
                <a:ea typeface="Calibri" panose="020F0502020204030204" pitchFamily="34" charset="0"/>
                <a:cs typeface="Times New Roman" panose="02020603050405020304" pitchFamily="18" charset="0"/>
              </a:rPr>
              <a:t>Which </a:t>
            </a:r>
            <a:r>
              <a:rPr lang="en-GB" sz="2000" dirty="0">
                <a:effectLst/>
                <a:latin typeface="Arial" panose="020B0604020202020204" pitchFamily="34" charset="0"/>
                <a:ea typeface="Calibri" panose="020F0502020204030204" pitchFamily="34" charset="0"/>
                <a:cs typeface="Times New Roman" panose="02020603050405020304" pitchFamily="18" charset="0"/>
              </a:rPr>
              <a:t>number is greater? To find out compare each digit in turn starting with the highest value digit, the </a:t>
            </a:r>
            <a:r>
              <a:rPr lang="en-GB" sz="2000" dirty="0">
                <a:latin typeface="Arial" panose="020B0604020202020204" pitchFamily="34" charset="0"/>
                <a:ea typeface="Calibri" panose="020F0502020204030204" pitchFamily="34" charset="0"/>
                <a:cs typeface="Times New Roman" panose="02020603050405020304" pitchFamily="18" charset="0"/>
              </a:rPr>
              <a:t>ones.</a:t>
            </a:r>
            <a:r>
              <a:rPr lang="en-GB" sz="2000" dirty="0">
                <a:effectLst/>
                <a:latin typeface="Arial" panose="020B0604020202020204" pitchFamily="34" charset="0"/>
                <a:ea typeface="Calibri" panose="020F0502020204030204" pitchFamily="34" charset="0"/>
                <a:cs typeface="Times New Roman" panose="02020603050405020304" pitchFamily="18" charset="0"/>
              </a:rPr>
              <a:t> Both numbers have zero ones. Then move to the next column</a:t>
            </a:r>
            <a:r>
              <a:rPr lang="en-GB" sz="2000" dirty="0">
                <a:latin typeface="Arial" panose="020B0604020202020204" pitchFamily="34" charset="0"/>
                <a:ea typeface="Calibri" panose="020F0502020204030204" pitchFamily="34" charset="0"/>
                <a:cs typeface="Times New Roman" panose="02020603050405020304" pitchFamily="18" charset="0"/>
              </a:rPr>
              <a:t>s starting with the tenths and then the hundredths.</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a:latin typeface="Arial" panose="020B0604020202020204" pitchFamily="34" charset="0"/>
                <a:ea typeface="Calibri" panose="020F0502020204030204" pitchFamily="34" charset="0"/>
                <a:cs typeface="Times New Roman" panose="02020603050405020304" pitchFamily="18" charset="0"/>
              </a:rPr>
              <a:t>T</a:t>
            </a:r>
            <a:r>
              <a:rPr lang="en-GB" sz="2000" dirty="0">
                <a:effectLst/>
                <a:latin typeface="Arial" panose="020B0604020202020204" pitchFamily="34" charset="0"/>
                <a:ea typeface="Calibri" panose="020F0502020204030204" pitchFamily="34" charset="0"/>
                <a:cs typeface="Times New Roman" panose="02020603050405020304" pitchFamily="18" charset="0"/>
              </a:rPr>
              <a:t>he first has zero </a:t>
            </a:r>
            <a:r>
              <a:rPr lang="en-GB" sz="2000" dirty="0">
                <a:latin typeface="Arial" panose="020B0604020202020204" pitchFamily="34" charset="0"/>
                <a:ea typeface="Calibri" panose="020F0502020204030204" pitchFamily="34" charset="0"/>
                <a:cs typeface="Times New Roman" panose="02020603050405020304" pitchFamily="18" charset="0"/>
              </a:rPr>
              <a:t>tenths </a:t>
            </a:r>
            <a:r>
              <a:rPr lang="en-GB" sz="2000" dirty="0">
                <a:effectLst/>
                <a:latin typeface="Arial" panose="020B0604020202020204" pitchFamily="34" charset="0"/>
                <a:ea typeface="Calibri" panose="020F0502020204030204" pitchFamily="34" charset="0"/>
                <a:cs typeface="Times New Roman" panose="02020603050405020304" pitchFamily="18" charset="0"/>
              </a:rPr>
              <a:t>and the second has </a:t>
            </a:r>
            <a:r>
              <a:rPr lang="en-GB" sz="2000" dirty="0">
                <a:latin typeface="Arial" panose="020B0604020202020204" pitchFamily="34" charset="0"/>
                <a:ea typeface="Calibri" panose="020F0502020204030204" pitchFamily="34" charset="0"/>
                <a:cs typeface="Times New Roman" panose="02020603050405020304" pitchFamily="18" charset="0"/>
              </a:rPr>
              <a:t>6</a:t>
            </a:r>
            <a:r>
              <a:rPr lang="en-GB" sz="2000" dirty="0">
                <a:effectLst/>
                <a:latin typeface="Arial" panose="020B0604020202020204" pitchFamily="34" charset="0"/>
                <a:ea typeface="Calibri" panose="020F0502020204030204" pitchFamily="34" charset="0"/>
                <a:cs typeface="Times New Roman" panose="02020603050405020304" pitchFamily="18" charset="0"/>
              </a:rPr>
              <a:t> tenths, so the second number has the highest value. Can you explain why?</a:t>
            </a:r>
          </a:p>
          <a:p>
            <a:pPr marL="342900" lvl="0" indent="-342900">
              <a:lnSpc>
                <a:spcPct val="107000"/>
              </a:lnSpc>
              <a:spcAft>
                <a:spcPts val="800"/>
              </a:spcAft>
              <a:buFont typeface="Arial" panose="020B0604020202020204" pitchFamily="34" charset="0"/>
              <a:buChar char="•"/>
              <a:tabLst>
                <a:tab pos="457200" algn="l"/>
              </a:tabLst>
            </a:pPr>
            <a:r>
              <a:rPr lang="en-GB" sz="2000" dirty="0">
                <a:latin typeface="Arial" panose="020B0604020202020204" pitchFamily="34" charset="0"/>
                <a:ea typeface="Calibri" panose="020F0502020204030204" pitchFamily="34" charset="0"/>
                <a:cs typeface="Times New Roman" panose="02020603050405020304" pitchFamily="18" charset="0"/>
              </a:rPr>
              <a:t>Write an inequality comparing the two numbers.</a:t>
            </a:r>
            <a:endParaRPr lang="en-GB" sz="2000" dirty="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2000" dirty="0">
                <a:effectLst/>
                <a:latin typeface="Arial" panose="020B0604020202020204" pitchFamily="34" charset="0"/>
                <a:ea typeface="Calibri" panose="020F0502020204030204" pitchFamily="34" charset="0"/>
                <a:cs typeface="Times New Roman" panose="02020603050405020304" pitchFamily="18" charset="0"/>
              </a:rPr>
              <a:t>Repeat </a:t>
            </a:r>
            <a:r>
              <a:rPr lang="en-GB" sz="2000" dirty="0">
                <a:effectLst/>
                <a:latin typeface="Arial" panose="020B0604020202020204" pitchFamily="34" charset="0"/>
                <a:ea typeface="Calibri" panose="020F0502020204030204" pitchFamily="34" charset="0"/>
                <a:cs typeface="Times New Roman" panose="02020603050405020304" pitchFamily="18" charset="0"/>
              </a:rPr>
              <a:t>with other numbers.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600"/>
              </a:spcBef>
              <a:spcAft>
                <a:spcPts val="600"/>
              </a:spcAft>
              <a:buClr>
                <a:srgbClr val="585858"/>
              </a:buClr>
              <a:buNone/>
            </a:pPr>
            <a:endParaRPr lang="en-GB" sz="2000" dirty="0"/>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17652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0" nodeType="clickEffect">
                                  <p:stCondLst>
                                    <p:cond delay="0"/>
                                  </p:stCondLst>
                                  <p:childTnLst>
                                    <p:animMotion origin="layout" path="M 2.5E-6 -1.11111E-6 L 0.072 0.00023 " pathEditMode="relative" rAng="0" ptsTypes="AA">
                                      <p:cBhvr>
                                        <p:cTn id="14" dur="2000" fill="hold"/>
                                        <p:tgtEl>
                                          <p:spTgt spid="6"/>
                                        </p:tgtEl>
                                        <p:attrNameLst>
                                          <p:attrName>ppt_x</p:attrName>
                                          <p:attrName>ppt_y</p:attrName>
                                        </p:attrNameLst>
                                      </p:cBhvr>
                                      <p:rCtr x="3594" y="0"/>
                                    </p:animMotion>
                                  </p:childTnLst>
                                </p:cTn>
                              </p:par>
                              <p:par>
                                <p:cTn id="15" presetID="35" presetClass="path" presetSubtype="0" accel="50000" decel="50000" fill="hold" grpId="0" nodeType="withEffect">
                                  <p:stCondLst>
                                    <p:cond delay="0"/>
                                  </p:stCondLst>
                                  <p:childTnLst>
                                    <p:animMotion origin="layout" path="M -1.66667E-6 -1.11111E-6 L -0.072 0.00162 " pathEditMode="relative" rAng="0" ptsTypes="AA">
                                      <p:cBhvr>
                                        <p:cTn id="16" dur="2000" fill="hold"/>
                                        <p:tgtEl>
                                          <p:spTgt spid="7"/>
                                        </p:tgtEl>
                                        <p:attrNameLst>
                                          <p:attrName>ppt_x</p:attrName>
                                          <p:attrName>ppt_y</p:attrName>
                                        </p:attrNameLst>
                                      </p:cBhvr>
                                      <p:rCtr x="-3607" y="69"/>
                                    </p:animMotion>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7"/>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98"/>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9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63" presetClass="path" presetSubtype="0" accel="50000" decel="50000" fill="hold" grpId="0" nodeType="clickEffect">
                                  <p:stCondLst>
                                    <p:cond delay="0"/>
                                  </p:stCondLst>
                                  <p:childTnLst>
                                    <p:animMotion origin="layout" path="M 2.5E-6 -1.11111E-6 L 0.072 0.00023 " pathEditMode="relative" rAng="0" ptsTypes="AA">
                                      <p:cBhvr>
                                        <p:cTn id="40" dur="2000" fill="hold"/>
                                        <p:tgtEl>
                                          <p:spTgt spid="98"/>
                                        </p:tgtEl>
                                        <p:attrNameLst>
                                          <p:attrName>ppt_x</p:attrName>
                                          <p:attrName>ppt_y</p:attrName>
                                        </p:attrNameLst>
                                      </p:cBhvr>
                                      <p:rCtr x="3594" y="0"/>
                                    </p:animMotion>
                                  </p:childTnLst>
                                </p:cTn>
                              </p:par>
                              <p:par>
                                <p:cTn id="41" presetID="35" presetClass="path" presetSubtype="0" accel="50000" decel="50000" fill="hold" grpId="0" nodeType="withEffect">
                                  <p:stCondLst>
                                    <p:cond delay="0"/>
                                  </p:stCondLst>
                                  <p:childTnLst>
                                    <p:animMotion origin="layout" path="M -1.66667E-6 -1.11111E-6 L -0.072 0.00162 " pathEditMode="relative" rAng="0" ptsTypes="AA">
                                      <p:cBhvr>
                                        <p:cTn id="42" dur="2000" fill="hold"/>
                                        <p:tgtEl>
                                          <p:spTgt spid="99"/>
                                        </p:tgtEl>
                                        <p:attrNameLst>
                                          <p:attrName>ppt_x</p:attrName>
                                          <p:attrName>ppt_y</p:attrName>
                                        </p:attrNameLst>
                                      </p:cBhvr>
                                      <p:rCtr x="-3607" y="69"/>
                                    </p:animMotion>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Effect transition="in" filter="fade">
                                      <p:cBhvr>
                                        <p:cTn id="46" dur="500"/>
                                        <p:tgtEl>
                                          <p:spTgt spid="100"/>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2" nodeType="clickEffect">
                                  <p:stCondLst>
                                    <p:cond delay="0"/>
                                  </p:stCondLst>
                                  <p:childTnLst>
                                    <p:set>
                                      <p:cBhvr>
                                        <p:cTn id="50" dur="1" fill="hold">
                                          <p:stCondLst>
                                            <p:cond delay="0"/>
                                          </p:stCondLst>
                                        </p:cTn>
                                        <p:tgtEl>
                                          <p:spTgt spid="98"/>
                                        </p:tgtEl>
                                        <p:attrNameLst>
                                          <p:attrName>style.visibility</p:attrName>
                                        </p:attrNameLst>
                                      </p:cBhvr>
                                      <p:to>
                                        <p:strVal val="hidden"/>
                                      </p:to>
                                    </p:set>
                                  </p:childTnLst>
                                </p:cTn>
                              </p:par>
                              <p:par>
                                <p:cTn id="51" presetID="1" presetClass="exit" presetSubtype="0" fill="hold" grpId="2" nodeType="withEffect">
                                  <p:stCondLst>
                                    <p:cond delay="0"/>
                                  </p:stCondLst>
                                  <p:childTnLst>
                                    <p:set>
                                      <p:cBhvr>
                                        <p:cTn id="52" dur="1" fill="hold">
                                          <p:stCondLst>
                                            <p:cond delay="0"/>
                                          </p:stCondLst>
                                        </p:cTn>
                                        <p:tgtEl>
                                          <p:spTgt spid="99"/>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0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6"/>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168"/>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16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63" presetClass="path" presetSubtype="0" accel="50000" decel="50000" fill="hold" grpId="0" nodeType="clickEffect">
                                  <p:stCondLst>
                                    <p:cond delay="0"/>
                                  </p:stCondLst>
                                  <p:childTnLst>
                                    <p:animMotion origin="layout" path="M 2.5E-6 -1.11111E-6 L 0.072 0.00023 " pathEditMode="relative" rAng="0" ptsTypes="AA">
                                      <p:cBhvr>
                                        <p:cTn id="66" dur="2000" fill="hold"/>
                                        <p:tgtEl>
                                          <p:spTgt spid="168"/>
                                        </p:tgtEl>
                                        <p:attrNameLst>
                                          <p:attrName>ppt_x</p:attrName>
                                          <p:attrName>ppt_y</p:attrName>
                                        </p:attrNameLst>
                                      </p:cBhvr>
                                      <p:rCtr x="3594" y="0"/>
                                    </p:animMotion>
                                  </p:childTnLst>
                                </p:cTn>
                              </p:par>
                              <p:par>
                                <p:cTn id="67" presetID="35" presetClass="path" presetSubtype="0" accel="50000" decel="50000" fill="hold" grpId="0" nodeType="withEffect">
                                  <p:stCondLst>
                                    <p:cond delay="0"/>
                                  </p:stCondLst>
                                  <p:childTnLst>
                                    <p:animMotion origin="layout" path="M -1.66667E-6 -1.11111E-6 L -0.072 0.00162 " pathEditMode="relative" rAng="0" ptsTypes="AA">
                                      <p:cBhvr>
                                        <p:cTn id="68" dur="2000" fill="hold"/>
                                        <p:tgtEl>
                                          <p:spTgt spid="169"/>
                                        </p:tgtEl>
                                        <p:attrNameLst>
                                          <p:attrName>ppt_x</p:attrName>
                                          <p:attrName>ppt_y</p:attrName>
                                        </p:attrNameLst>
                                      </p:cBhvr>
                                      <p:rCtr x="-3607" y="69"/>
                                    </p:animMotion>
                                  </p:childTnLst>
                                </p:cTn>
                              </p:par>
                            </p:childTnLst>
                          </p:cTn>
                        </p:par>
                        <p:par>
                          <p:cTn id="69" fill="hold">
                            <p:stCondLst>
                              <p:cond delay="2000"/>
                            </p:stCondLst>
                            <p:childTnLst>
                              <p:par>
                                <p:cTn id="70" presetID="10" presetClass="entr" presetSubtype="0" fill="hold" grpId="0" nodeType="afterEffect">
                                  <p:stCondLst>
                                    <p:cond delay="0"/>
                                  </p:stCondLst>
                                  <p:childTnLst>
                                    <p:set>
                                      <p:cBhvr>
                                        <p:cTn id="71" dur="1" fill="hold">
                                          <p:stCondLst>
                                            <p:cond delay="0"/>
                                          </p:stCondLst>
                                        </p:cTn>
                                        <p:tgtEl>
                                          <p:spTgt spid="170"/>
                                        </p:tgtEl>
                                        <p:attrNameLst>
                                          <p:attrName>style.visibility</p:attrName>
                                        </p:attrNameLst>
                                      </p:cBhvr>
                                      <p:to>
                                        <p:strVal val="visible"/>
                                      </p:to>
                                    </p:set>
                                    <p:animEffect transition="in" filter="fade">
                                      <p:cBhvr>
                                        <p:cTn id="72" dur="500"/>
                                        <p:tgtEl>
                                          <p:spTgt spid="170"/>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2" nodeType="clickEffect">
                                  <p:stCondLst>
                                    <p:cond delay="0"/>
                                  </p:stCondLst>
                                  <p:childTnLst>
                                    <p:set>
                                      <p:cBhvr>
                                        <p:cTn id="76" dur="1" fill="hold">
                                          <p:stCondLst>
                                            <p:cond delay="0"/>
                                          </p:stCondLst>
                                        </p:cTn>
                                        <p:tgtEl>
                                          <p:spTgt spid="168"/>
                                        </p:tgtEl>
                                        <p:attrNameLst>
                                          <p:attrName>style.visibility</p:attrName>
                                        </p:attrNameLst>
                                      </p:cBhvr>
                                      <p:to>
                                        <p:strVal val="hidden"/>
                                      </p:to>
                                    </p:set>
                                  </p:childTnLst>
                                </p:cTn>
                              </p:par>
                              <p:par>
                                <p:cTn id="77" presetID="1" presetClass="exit" presetSubtype="0" fill="hold" grpId="2" nodeType="withEffect">
                                  <p:stCondLst>
                                    <p:cond delay="0"/>
                                  </p:stCondLst>
                                  <p:childTnLst>
                                    <p:set>
                                      <p:cBhvr>
                                        <p:cTn id="78" dur="1" fill="hold">
                                          <p:stCondLst>
                                            <p:cond delay="0"/>
                                          </p:stCondLst>
                                        </p:cTn>
                                        <p:tgtEl>
                                          <p:spTgt spid="169"/>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170"/>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35"/>
                                        </p:tgtEl>
                                        <p:attrNameLst>
                                          <p:attrName>style.visibility</p:attrName>
                                        </p:attrNameLst>
                                      </p:cBhvr>
                                      <p:to>
                                        <p:strVal val="visible"/>
                                      </p:to>
                                    </p:set>
                                  </p:childTnLst>
                                </p:cTn>
                              </p:par>
                              <p:par>
                                <p:cTn id="85" presetID="1" presetClass="entr" presetSubtype="0" fill="hold" grpId="1" nodeType="withEffect">
                                  <p:stCondLst>
                                    <p:cond delay="0"/>
                                  </p:stCondLst>
                                  <p:childTnLst>
                                    <p:set>
                                      <p:cBhvr>
                                        <p:cTn id="86" dur="1" fill="hold">
                                          <p:stCondLst>
                                            <p:cond delay="0"/>
                                          </p:stCondLst>
                                        </p:cTn>
                                        <p:tgtEl>
                                          <p:spTgt spid="171"/>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17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63" presetClass="path" presetSubtype="0" accel="50000" decel="50000" fill="hold" grpId="0" nodeType="clickEffect">
                                  <p:stCondLst>
                                    <p:cond delay="0"/>
                                  </p:stCondLst>
                                  <p:childTnLst>
                                    <p:animMotion origin="layout" path="M 2.5E-6 -1.11111E-6 L 0.072 0.00023 " pathEditMode="relative" rAng="0" ptsTypes="AA">
                                      <p:cBhvr>
                                        <p:cTn id="92" dur="2000" fill="hold"/>
                                        <p:tgtEl>
                                          <p:spTgt spid="171"/>
                                        </p:tgtEl>
                                        <p:attrNameLst>
                                          <p:attrName>ppt_x</p:attrName>
                                          <p:attrName>ppt_y</p:attrName>
                                        </p:attrNameLst>
                                      </p:cBhvr>
                                      <p:rCtr x="3594" y="0"/>
                                    </p:animMotion>
                                  </p:childTnLst>
                                </p:cTn>
                              </p:par>
                              <p:par>
                                <p:cTn id="93" presetID="35" presetClass="path" presetSubtype="0" accel="50000" decel="50000" fill="hold" grpId="0" nodeType="withEffect">
                                  <p:stCondLst>
                                    <p:cond delay="0"/>
                                  </p:stCondLst>
                                  <p:childTnLst>
                                    <p:animMotion origin="layout" path="M -1.66667E-6 -1.11111E-6 L -0.072 0.00162 " pathEditMode="relative" rAng="0" ptsTypes="AA">
                                      <p:cBhvr>
                                        <p:cTn id="94" dur="2000" fill="hold"/>
                                        <p:tgtEl>
                                          <p:spTgt spid="172"/>
                                        </p:tgtEl>
                                        <p:attrNameLst>
                                          <p:attrName>ppt_x</p:attrName>
                                          <p:attrName>ppt_y</p:attrName>
                                        </p:attrNameLst>
                                      </p:cBhvr>
                                      <p:rCtr x="-3607" y="69"/>
                                    </p:animMotion>
                                  </p:childTnLst>
                                </p:cTn>
                              </p:par>
                            </p:childTnLst>
                          </p:cTn>
                        </p:par>
                        <p:par>
                          <p:cTn id="95" fill="hold">
                            <p:stCondLst>
                              <p:cond delay="2000"/>
                            </p:stCondLst>
                            <p:childTnLst>
                              <p:par>
                                <p:cTn id="96" presetID="10" presetClass="entr" presetSubtype="0" fill="hold" grpId="0" nodeType="afterEffect">
                                  <p:stCondLst>
                                    <p:cond delay="0"/>
                                  </p:stCondLst>
                                  <p:childTnLst>
                                    <p:set>
                                      <p:cBhvr>
                                        <p:cTn id="97" dur="1" fill="hold">
                                          <p:stCondLst>
                                            <p:cond delay="0"/>
                                          </p:stCondLst>
                                        </p:cTn>
                                        <p:tgtEl>
                                          <p:spTgt spid="173"/>
                                        </p:tgtEl>
                                        <p:attrNameLst>
                                          <p:attrName>style.visibility</p:attrName>
                                        </p:attrNameLst>
                                      </p:cBhvr>
                                      <p:to>
                                        <p:strVal val="visible"/>
                                      </p:to>
                                    </p:set>
                                    <p:animEffect transition="in" filter="fade">
                                      <p:cBhvr>
                                        <p:cTn id="98" dur="500"/>
                                        <p:tgtEl>
                                          <p:spTgt spid="173"/>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2" nodeType="clickEffect">
                                  <p:stCondLst>
                                    <p:cond delay="0"/>
                                  </p:stCondLst>
                                  <p:childTnLst>
                                    <p:set>
                                      <p:cBhvr>
                                        <p:cTn id="102" dur="1" fill="hold">
                                          <p:stCondLst>
                                            <p:cond delay="0"/>
                                          </p:stCondLst>
                                        </p:cTn>
                                        <p:tgtEl>
                                          <p:spTgt spid="171"/>
                                        </p:tgtEl>
                                        <p:attrNameLst>
                                          <p:attrName>style.visibility</p:attrName>
                                        </p:attrNameLst>
                                      </p:cBhvr>
                                      <p:to>
                                        <p:strVal val="hidden"/>
                                      </p:to>
                                    </p:set>
                                  </p:childTnLst>
                                </p:cTn>
                              </p:par>
                              <p:par>
                                <p:cTn id="103" presetID="1" presetClass="exit" presetSubtype="0" fill="hold" grpId="2" nodeType="withEffect">
                                  <p:stCondLst>
                                    <p:cond delay="0"/>
                                  </p:stCondLst>
                                  <p:childTnLst>
                                    <p:set>
                                      <p:cBhvr>
                                        <p:cTn id="104" dur="1" fill="hold">
                                          <p:stCondLst>
                                            <p:cond delay="0"/>
                                          </p:stCondLst>
                                        </p:cTn>
                                        <p:tgtEl>
                                          <p:spTgt spid="172"/>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173"/>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32"/>
                                        </p:tgtEl>
                                        <p:attrNameLst>
                                          <p:attrName>style.visibility</p:attrName>
                                        </p:attrNameLst>
                                      </p:cBhvr>
                                      <p:to>
                                        <p:strVal val="visible"/>
                                      </p:to>
                                    </p:set>
                                  </p:childTnLst>
                                </p:cTn>
                              </p:par>
                              <p:par>
                                <p:cTn id="111" presetID="1" presetClass="entr" presetSubtype="0" fill="hold" grpId="1" nodeType="withEffect">
                                  <p:stCondLst>
                                    <p:cond delay="0"/>
                                  </p:stCondLst>
                                  <p:childTnLst>
                                    <p:set>
                                      <p:cBhvr>
                                        <p:cTn id="112" dur="1" fill="hold">
                                          <p:stCondLst>
                                            <p:cond delay="0"/>
                                          </p:stCondLst>
                                        </p:cTn>
                                        <p:tgtEl>
                                          <p:spTgt spid="178"/>
                                        </p:tgtEl>
                                        <p:attrNameLst>
                                          <p:attrName>style.visibility</p:attrName>
                                        </p:attrNameLst>
                                      </p:cBhvr>
                                      <p:to>
                                        <p:strVal val="visible"/>
                                      </p:to>
                                    </p:set>
                                  </p:childTnLst>
                                </p:cTn>
                              </p:par>
                              <p:par>
                                <p:cTn id="113" presetID="1" presetClass="entr" presetSubtype="0" fill="hold" grpId="1" nodeType="withEffect">
                                  <p:stCondLst>
                                    <p:cond delay="0"/>
                                  </p:stCondLst>
                                  <p:childTnLst>
                                    <p:set>
                                      <p:cBhvr>
                                        <p:cTn id="114" dur="1" fill="hold">
                                          <p:stCondLst>
                                            <p:cond delay="0"/>
                                          </p:stCondLst>
                                        </p:cTn>
                                        <p:tgtEl>
                                          <p:spTgt spid="179"/>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63" presetClass="path" presetSubtype="0" accel="50000" decel="50000" fill="hold" grpId="0" nodeType="clickEffect">
                                  <p:stCondLst>
                                    <p:cond delay="0"/>
                                  </p:stCondLst>
                                  <p:childTnLst>
                                    <p:animMotion origin="layout" path="M 2.5E-6 -1.11111E-6 L 0.072 0.00023 " pathEditMode="relative" rAng="0" ptsTypes="AA">
                                      <p:cBhvr>
                                        <p:cTn id="118" dur="2000" fill="hold"/>
                                        <p:tgtEl>
                                          <p:spTgt spid="178"/>
                                        </p:tgtEl>
                                        <p:attrNameLst>
                                          <p:attrName>ppt_x</p:attrName>
                                          <p:attrName>ppt_y</p:attrName>
                                        </p:attrNameLst>
                                      </p:cBhvr>
                                      <p:rCtr x="3594" y="0"/>
                                    </p:animMotion>
                                  </p:childTnLst>
                                </p:cTn>
                              </p:par>
                              <p:par>
                                <p:cTn id="119" presetID="35" presetClass="path" presetSubtype="0" accel="50000" decel="50000" fill="hold" grpId="0" nodeType="withEffect">
                                  <p:stCondLst>
                                    <p:cond delay="0"/>
                                  </p:stCondLst>
                                  <p:childTnLst>
                                    <p:animMotion origin="layout" path="M -1.66667E-6 -1.11111E-6 L -0.072 0.00162 " pathEditMode="relative" rAng="0" ptsTypes="AA">
                                      <p:cBhvr>
                                        <p:cTn id="120" dur="2000" fill="hold"/>
                                        <p:tgtEl>
                                          <p:spTgt spid="179"/>
                                        </p:tgtEl>
                                        <p:attrNameLst>
                                          <p:attrName>ppt_x</p:attrName>
                                          <p:attrName>ppt_y</p:attrName>
                                        </p:attrNameLst>
                                      </p:cBhvr>
                                      <p:rCtr x="-3607" y="69"/>
                                    </p:animMotion>
                                  </p:childTnLst>
                                </p:cTn>
                              </p:par>
                            </p:childTnLst>
                          </p:cTn>
                        </p:par>
                        <p:par>
                          <p:cTn id="121" fill="hold">
                            <p:stCondLst>
                              <p:cond delay="2000"/>
                            </p:stCondLst>
                            <p:childTnLst>
                              <p:par>
                                <p:cTn id="122" presetID="10" presetClass="entr" presetSubtype="0" fill="hold" grpId="0" nodeType="afterEffect">
                                  <p:stCondLst>
                                    <p:cond delay="0"/>
                                  </p:stCondLst>
                                  <p:childTnLst>
                                    <p:set>
                                      <p:cBhvr>
                                        <p:cTn id="123" dur="1" fill="hold">
                                          <p:stCondLst>
                                            <p:cond delay="0"/>
                                          </p:stCondLst>
                                        </p:cTn>
                                        <p:tgtEl>
                                          <p:spTgt spid="180"/>
                                        </p:tgtEl>
                                        <p:attrNameLst>
                                          <p:attrName>style.visibility</p:attrName>
                                        </p:attrNameLst>
                                      </p:cBhvr>
                                      <p:to>
                                        <p:strVal val="visible"/>
                                      </p:to>
                                    </p:set>
                                    <p:animEffect transition="in" filter="fade">
                                      <p:cBhvr>
                                        <p:cTn id="124" dur="500"/>
                                        <p:tgtEl>
                                          <p:spTgt spid="180"/>
                                        </p:tgtEl>
                                      </p:cBhvr>
                                    </p:animEffect>
                                  </p:childTnLst>
                                </p:cTn>
                              </p:par>
                            </p:childTnLst>
                          </p:cTn>
                        </p:par>
                      </p:childTnLst>
                    </p:cTn>
                  </p:par>
                  <p:par>
                    <p:cTn id="125" fill="hold">
                      <p:stCondLst>
                        <p:cond delay="indefinite"/>
                      </p:stCondLst>
                      <p:childTnLst>
                        <p:par>
                          <p:cTn id="126" fill="hold">
                            <p:stCondLst>
                              <p:cond delay="0"/>
                            </p:stCondLst>
                            <p:childTnLst>
                              <p:par>
                                <p:cTn id="127" presetID="1" presetClass="exit" presetSubtype="0" fill="hold" grpId="2" nodeType="clickEffect">
                                  <p:stCondLst>
                                    <p:cond delay="0"/>
                                  </p:stCondLst>
                                  <p:childTnLst>
                                    <p:set>
                                      <p:cBhvr>
                                        <p:cTn id="128" dur="1" fill="hold">
                                          <p:stCondLst>
                                            <p:cond delay="0"/>
                                          </p:stCondLst>
                                        </p:cTn>
                                        <p:tgtEl>
                                          <p:spTgt spid="178"/>
                                        </p:tgtEl>
                                        <p:attrNameLst>
                                          <p:attrName>style.visibility</p:attrName>
                                        </p:attrNameLst>
                                      </p:cBhvr>
                                      <p:to>
                                        <p:strVal val="hidden"/>
                                      </p:to>
                                    </p:set>
                                  </p:childTnLst>
                                </p:cTn>
                              </p:par>
                              <p:par>
                                <p:cTn id="129" presetID="1" presetClass="exit" presetSubtype="0" fill="hold" grpId="2" nodeType="withEffect">
                                  <p:stCondLst>
                                    <p:cond delay="0"/>
                                  </p:stCondLst>
                                  <p:childTnLst>
                                    <p:set>
                                      <p:cBhvr>
                                        <p:cTn id="130" dur="1" fill="hold">
                                          <p:stCondLst>
                                            <p:cond delay="0"/>
                                          </p:stCondLst>
                                        </p:cTn>
                                        <p:tgtEl>
                                          <p:spTgt spid="179"/>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180"/>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131"/>
                                        </p:tgtEl>
                                        <p:attrNameLst>
                                          <p:attrName>style.visibility</p:attrName>
                                        </p:attrNameLst>
                                      </p:cBhvr>
                                      <p:to>
                                        <p:strVal val="visible"/>
                                      </p:to>
                                    </p:set>
                                  </p:childTnLst>
                                </p:cTn>
                              </p:par>
                              <p:par>
                                <p:cTn id="137" presetID="1" presetClass="entr" presetSubtype="0" fill="hold" grpId="1" nodeType="withEffect">
                                  <p:stCondLst>
                                    <p:cond delay="0"/>
                                  </p:stCondLst>
                                  <p:childTnLst>
                                    <p:set>
                                      <p:cBhvr>
                                        <p:cTn id="138" dur="1" fill="hold">
                                          <p:stCondLst>
                                            <p:cond delay="0"/>
                                          </p:stCondLst>
                                        </p:cTn>
                                        <p:tgtEl>
                                          <p:spTgt spid="181"/>
                                        </p:tgtEl>
                                        <p:attrNameLst>
                                          <p:attrName>style.visibility</p:attrName>
                                        </p:attrNameLst>
                                      </p:cBhvr>
                                      <p:to>
                                        <p:strVal val="visible"/>
                                      </p:to>
                                    </p:set>
                                  </p:childTnLst>
                                </p:cTn>
                              </p:par>
                              <p:par>
                                <p:cTn id="139" presetID="1" presetClass="entr" presetSubtype="0" fill="hold" grpId="1" nodeType="withEffect">
                                  <p:stCondLst>
                                    <p:cond delay="0"/>
                                  </p:stCondLst>
                                  <p:childTnLst>
                                    <p:set>
                                      <p:cBhvr>
                                        <p:cTn id="140" dur="1" fill="hold">
                                          <p:stCondLst>
                                            <p:cond delay="0"/>
                                          </p:stCondLst>
                                        </p:cTn>
                                        <p:tgtEl>
                                          <p:spTgt spid="182"/>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63" presetClass="path" presetSubtype="0" accel="50000" decel="50000" fill="hold" grpId="0" nodeType="clickEffect">
                                  <p:stCondLst>
                                    <p:cond delay="0"/>
                                  </p:stCondLst>
                                  <p:childTnLst>
                                    <p:animMotion origin="layout" path="M 2.5E-6 -1.11111E-6 L 0.072 0.00023 " pathEditMode="relative" rAng="0" ptsTypes="AA">
                                      <p:cBhvr>
                                        <p:cTn id="144" dur="2000" fill="hold"/>
                                        <p:tgtEl>
                                          <p:spTgt spid="181"/>
                                        </p:tgtEl>
                                        <p:attrNameLst>
                                          <p:attrName>ppt_x</p:attrName>
                                          <p:attrName>ppt_y</p:attrName>
                                        </p:attrNameLst>
                                      </p:cBhvr>
                                      <p:rCtr x="3594" y="0"/>
                                    </p:animMotion>
                                  </p:childTnLst>
                                </p:cTn>
                              </p:par>
                              <p:par>
                                <p:cTn id="145" presetID="35" presetClass="path" presetSubtype="0" accel="50000" decel="50000" fill="hold" grpId="0" nodeType="withEffect">
                                  <p:stCondLst>
                                    <p:cond delay="0"/>
                                  </p:stCondLst>
                                  <p:childTnLst>
                                    <p:animMotion origin="layout" path="M -1.66667E-6 -1.11111E-6 L -0.072 0.00162 " pathEditMode="relative" rAng="0" ptsTypes="AA">
                                      <p:cBhvr>
                                        <p:cTn id="146" dur="2000" fill="hold"/>
                                        <p:tgtEl>
                                          <p:spTgt spid="182"/>
                                        </p:tgtEl>
                                        <p:attrNameLst>
                                          <p:attrName>ppt_x</p:attrName>
                                          <p:attrName>ppt_y</p:attrName>
                                        </p:attrNameLst>
                                      </p:cBhvr>
                                      <p:rCtr x="-3607" y="69"/>
                                    </p:animMotion>
                                  </p:childTnLst>
                                </p:cTn>
                              </p:par>
                            </p:childTnLst>
                          </p:cTn>
                        </p:par>
                        <p:par>
                          <p:cTn id="147" fill="hold">
                            <p:stCondLst>
                              <p:cond delay="2000"/>
                            </p:stCondLst>
                            <p:childTnLst>
                              <p:par>
                                <p:cTn id="148" presetID="10" presetClass="entr" presetSubtype="0" fill="hold" grpId="0" nodeType="afterEffect">
                                  <p:stCondLst>
                                    <p:cond delay="0"/>
                                  </p:stCondLst>
                                  <p:childTnLst>
                                    <p:set>
                                      <p:cBhvr>
                                        <p:cTn id="149" dur="1" fill="hold">
                                          <p:stCondLst>
                                            <p:cond delay="0"/>
                                          </p:stCondLst>
                                        </p:cTn>
                                        <p:tgtEl>
                                          <p:spTgt spid="183"/>
                                        </p:tgtEl>
                                        <p:attrNameLst>
                                          <p:attrName>style.visibility</p:attrName>
                                        </p:attrNameLst>
                                      </p:cBhvr>
                                      <p:to>
                                        <p:strVal val="visible"/>
                                      </p:to>
                                    </p:set>
                                    <p:animEffect transition="in" filter="fade">
                                      <p:cBhvr>
                                        <p:cTn id="150" dur="500"/>
                                        <p:tgtEl>
                                          <p:spTgt spid="183"/>
                                        </p:tgtEl>
                                      </p:cBhvr>
                                    </p:animEffect>
                                  </p:childTnLst>
                                </p:cTn>
                              </p:par>
                            </p:childTnLst>
                          </p:cTn>
                        </p:par>
                      </p:childTnLst>
                    </p:cTn>
                  </p:par>
                  <p:par>
                    <p:cTn id="151" fill="hold">
                      <p:stCondLst>
                        <p:cond delay="indefinite"/>
                      </p:stCondLst>
                      <p:childTnLst>
                        <p:par>
                          <p:cTn id="152" fill="hold">
                            <p:stCondLst>
                              <p:cond delay="0"/>
                            </p:stCondLst>
                            <p:childTnLst>
                              <p:par>
                                <p:cTn id="153" presetID="1" presetClass="exit" presetSubtype="0" fill="hold" grpId="2" nodeType="clickEffect">
                                  <p:stCondLst>
                                    <p:cond delay="0"/>
                                  </p:stCondLst>
                                  <p:childTnLst>
                                    <p:set>
                                      <p:cBhvr>
                                        <p:cTn id="154" dur="1" fill="hold">
                                          <p:stCondLst>
                                            <p:cond delay="0"/>
                                          </p:stCondLst>
                                        </p:cTn>
                                        <p:tgtEl>
                                          <p:spTgt spid="181"/>
                                        </p:tgtEl>
                                        <p:attrNameLst>
                                          <p:attrName>style.visibility</p:attrName>
                                        </p:attrNameLst>
                                      </p:cBhvr>
                                      <p:to>
                                        <p:strVal val="hidden"/>
                                      </p:to>
                                    </p:set>
                                  </p:childTnLst>
                                </p:cTn>
                              </p:par>
                              <p:par>
                                <p:cTn id="155" presetID="1" presetClass="exit" presetSubtype="0" fill="hold" grpId="2" nodeType="withEffect">
                                  <p:stCondLst>
                                    <p:cond delay="0"/>
                                  </p:stCondLst>
                                  <p:childTnLst>
                                    <p:set>
                                      <p:cBhvr>
                                        <p:cTn id="156" dur="1" fill="hold">
                                          <p:stCondLst>
                                            <p:cond delay="0"/>
                                          </p:stCondLst>
                                        </p:cTn>
                                        <p:tgtEl>
                                          <p:spTgt spid="182"/>
                                        </p:tgtEl>
                                        <p:attrNameLst>
                                          <p:attrName>style.visibility</p:attrName>
                                        </p:attrNameLst>
                                      </p:cBhvr>
                                      <p:to>
                                        <p:strVal val="hidden"/>
                                      </p:to>
                                    </p:set>
                                  </p:childTnLst>
                                </p:cTn>
                              </p:par>
                              <p:par>
                                <p:cTn id="157" presetID="1" presetClass="exit" presetSubtype="0" fill="hold" grpId="1" nodeType="withEffect">
                                  <p:stCondLst>
                                    <p:cond delay="0"/>
                                  </p:stCondLst>
                                  <p:childTnLst>
                                    <p:set>
                                      <p:cBhvr>
                                        <p:cTn id="158" dur="1" fill="hold">
                                          <p:stCondLst>
                                            <p:cond delay="0"/>
                                          </p:stCondLst>
                                        </p:cTn>
                                        <p:tgtEl>
                                          <p:spTgt spid="183"/>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130"/>
                                        </p:tgtEl>
                                        <p:attrNameLst>
                                          <p:attrName>style.visibility</p:attrName>
                                        </p:attrNameLst>
                                      </p:cBhvr>
                                      <p:to>
                                        <p:strVal val="visible"/>
                                      </p:to>
                                    </p:set>
                                  </p:childTnLst>
                                </p:cTn>
                              </p:par>
                              <p:par>
                                <p:cTn id="163" presetID="1" presetClass="entr" presetSubtype="0" fill="hold" grpId="1" nodeType="withEffect">
                                  <p:stCondLst>
                                    <p:cond delay="0"/>
                                  </p:stCondLst>
                                  <p:childTnLst>
                                    <p:set>
                                      <p:cBhvr>
                                        <p:cTn id="164" dur="1" fill="hold">
                                          <p:stCondLst>
                                            <p:cond delay="0"/>
                                          </p:stCondLst>
                                        </p:cTn>
                                        <p:tgtEl>
                                          <p:spTgt spid="184"/>
                                        </p:tgtEl>
                                        <p:attrNameLst>
                                          <p:attrName>style.visibility</p:attrName>
                                        </p:attrNameLst>
                                      </p:cBhvr>
                                      <p:to>
                                        <p:strVal val="visible"/>
                                      </p:to>
                                    </p:set>
                                  </p:childTnLst>
                                </p:cTn>
                              </p:par>
                              <p:par>
                                <p:cTn id="165" presetID="1" presetClass="entr" presetSubtype="0" fill="hold" grpId="1" nodeType="withEffect">
                                  <p:stCondLst>
                                    <p:cond delay="0"/>
                                  </p:stCondLst>
                                  <p:childTnLst>
                                    <p:set>
                                      <p:cBhvr>
                                        <p:cTn id="166" dur="1" fill="hold">
                                          <p:stCondLst>
                                            <p:cond delay="0"/>
                                          </p:stCondLst>
                                        </p:cTn>
                                        <p:tgtEl>
                                          <p:spTgt spid="185"/>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63" presetClass="path" presetSubtype="0" accel="50000" decel="50000" fill="hold" grpId="0" nodeType="clickEffect">
                                  <p:stCondLst>
                                    <p:cond delay="0"/>
                                  </p:stCondLst>
                                  <p:childTnLst>
                                    <p:animMotion origin="layout" path="M 2.5E-6 -1.11111E-6 L 0.072 0.00023 " pathEditMode="relative" rAng="0" ptsTypes="AA">
                                      <p:cBhvr>
                                        <p:cTn id="170" dur="2000" fill="hold"/>
                                        <p:tgtEl>
                                          <p:spTgt spid="184"/>
                                        </p:tgtEl>
                                        <p:attrNameLst>
                                          <p:attrName>ppt_x</p:attrName>
                                          <p:attrName>ppt_y</p:attrName>
                                        </p:attrNameLst>
                                      </p:cBhvr>
                                      <p:rCtr x="3594" y="0"/>
                                    </p:animMotion>
                                  </p:childTnLst>
                                </p:cTn>
                              </p:par>
                              <p:par>
                                <p:cTn id="171" presetID="35" presetClass="path" presetSubtype="0" accel="50000" decel="50000" fill="hold" grpId="0" nodeType="withEffect">
                                  <p:stCondLst>
                                    <p:cond delay="0"/>
                                  </p:stCondLst>
                                  <p:childTnLst>
                                    <p:animMotion origin="layout" path="M -1.66667E-6 -1.11111E-6 L -0.072 0.00162 " pathEditMode="relative" rAng="0" ptsTypes="AA">
                                      <p:cBhvr>
                                        <p:cTn id="172" dur="2000" fill="hold"/>
                                        <p:tgtEl>
                                          <p:spTgt spid="185"/>
                                        </p:tgtEl>
                                        <p:attrNameLst>
                                          <p:attrName>ppt_x</p:attrName>
                                          <p:attrName>ppt_y</p:attrName>
                                        </p:attrNameLst>
                                      </p:cBhvr>
                                      <p:rCtr x="-3607" y="69"/>
                                    </p:animMotion>
                                  </p:childTnLst>
                                </p:cTn>
                              </p:par>
                            </p:childTnLst>
                          </p:cTn>
                        </p:par>
                        <p:par>
                          <p:cTn id="173" fill="hold">
                            <p:stCondLst>
                              <p:cond delay="2000"/>
                            </p:stCondLst>
                            <p:childTnLst>
                              <p:par>
                                <p:cTn id="174" presetID="10" presetClass="entr" presetSubtype="0" fill="hold" grpId="0" nodeType="afterEffect">
                                  <p:stCondLst>
                                    <p:cond delay="0"/>
                                  </p:stCondLst>
                                  <p:childTnLst>
                                    <p:set>
                                      <p:cBhvr>
                                        <p:cTn id="175" dur="1" fill="hold">
                                          <p:stCondLst>
                                            <p:cond delay="0"/>
                                          </p:stCondLst>
                                        </p:cTn>
                                        <p:tgtEl>
                                          <p:spTgt spid="186"/>
                                        </p:tgtEl>
                                        <p:attrNameLst>
                                          <p:attrName>style.visibility</p:attrName>
                                        </p:attrNameLst>
                                      </p:cBhvr>
                                      <p:to>
                                        <p:strVal val="visible"/>
                                      </p:to>
                                    </p:set>
                                    <p:animEffect transition="in" filter="fade">
                                      <p:cBhvr>
                                        <p:cTn id="176" dur="500"/>
                                        <p:tgtEl>
                                          <p:spTgt spid="186"/>
                                        </p:tgtEl>
                                      </p:cBhvr>
                                    </p:animEffect>
                                  </p:childTnLst>
                                </p:cTn>
                              </p:par>
                            </p:childTnLst>
                          </p:cTn>
                        </p:par>
                      </p:childTnLst>
                    </p:cTn>
                  </p:par>
                  <p:par>
                    <p:cTn id="177" fill="hold">
                      <p:stCondLst>
                        <p:cond delay="indefinite"/>
                      </p:stCondLst>
                      <p:childTnLst>
                        <p:par>
                          <p:cTn id="178" fill="hold">
                            <p:stCondLst>
                              <p:cond delay="0"/>
                            </p:stCondLst>
                            <p:childTnLst>
                              <p:par>
                                <p:cTn id="179" presetID="1" presetClass="exit" presetSubtype="0" fill="hold" grpId="2" nodeType="clickEffect">
                                  <p:stCondLst>
                                    <p:cond delay="0"/>
                                  </p:stCondLst>
                                  <p:childTnLst>
                                    <p:set>
                                      <p:cBhvr>
                                        <p:cTn id="180" dur="1" fill="hold">
                                          <p:stCondLst>
                                            <p:cond delay="0"/>
                                          </p:stCondLst>
                                        </p:cTn>
                                        <p:tgtEl>
                                          <p:spTgt spid="184"/>
                                        </p:tgtEl>
                                        <p:attrNameLst>
                                          <p:attrName>style.visibility</p:attrName>
                                        </p:attrNameLst>
                                      </p:cBhvr>
                                      <p:to>
                                        <p:strVal val="hidden"/>
                                      </p:to>
                                    </p:set>
                                  </p:childTnLst>
                                </p:cTn>
                              </p:par>
                              <p:par>
                                <p:cTn id="181" presetID="1" presetClass="exit" presetSubtype="0" fill="hold" grpId="2" nodeType="withEffect">
                                  <p:stCondLst>
                                    <p:cond delay="0"/>
                                  </p:stCondLst>
                                  <p:childTnLst>
                                    <p:set>
                                      <p:cBhvr>
                                        <p:cTn id="182" dur="1" fill="hold">
                                          <p:stCondLst>
                                            <p:cond delay="0"/>
                                          </p:stCondLst>
                                        </p:cTn>
                                        <p:tgtEl>
                                          <p:spTgt spid="185"/>
                                        </p:tgtEl>
                                        <p:attrNameLst>
                                          <p:attrName>style.visibility</p:attrName>
                                        </p:attrNameLst>
                                      </p:cBhvr>
                                      <p:to>
                                        <p:strVal val="hidden"/>
                                      </p:to>
                                    </p:set>
                                  </p:childTnLst>
                                </p:cTn>
                              </p:par>
                              <p:par>
                                <p:cTn id="183" presetID="1" presetClass="exit" presetSubtype="0" fill="hold" grpId="1" nodeType="withEffect">
                                  <p:stCondLst>
                                    <p:cond delay="0"/>
                                  </p:stCondLst>
                                  <p:childTnLst>
                                    <p:set>
                                      <p:cBhvr>
                                        <p:cTn id="184" dur="1" fill="hold">
                                          <p:stCondLst>
                                            <p:cond delay="0"/>
                                          </p:stCondLst>
                                        </p:cTn>
                                        <p:tgtEl>
                                          <p:spTgt spid="186"/>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nodeType="clickEffect">
                                  <p:stCondLst>
                                    <p:cond delay="0"/>
                                  </p:stCondLst>
                                  <p:childTnLst>
                                    <p:set>
                                      <p:cBhvr>
                                        <p:cTn id="188" dur="1" fill="hold">
                                          <p:stCondLst>
                                            <p:cond delay="0"/>
                                          </p:stCondLst>
                                        </p:cTn>
                                        <p:tgtEl>
                                          <p:spTgt spid="129"/>
                                        </p:tgtEl>
                                        <p:attrNameLst>
                                          <p:attrName>style.visibility</p:attrName>
                                        </p:attrNameLst>
                                      </p:cBhvr>
                                      <p:to>
                                        <p:strVal val="visible"/>
                                      </p:to>
                                    </p:set>
                                  </p:childTnLst>
                                </p:cTn>
                              </p:par>
                              <p:par>
                                <p:cTn id="189" presetID="1" presetClass="entr" presetSubtype="0" fill="hold" grpId="1" nodeType="withEffect">
                                  <p:stCondLst>
                                    <p:cond delay="0"/>
                                  </p:stCondLst>
                                  <p:childTnLst>
                                    <p:set>
                                      <p:cBhvr>
                                        <p:cTn id="190" dur="1" fill="hold">
                                          <p:stCondLst>
                                            <p:cond delay="0"/>
                                          </p:stCondLst>
                                        </p:cTn>
                                        <p:tgtEl>
                                          <p:spTgt spid="187"/>
                                        </p:tgtEl>
                                        <p:attrNameLst>
                                          <p:attrName>style.visibility</p:attrName>
                                        </p:attrNameLst>
                                      </p:cBhvr>
                                      <p:to>
                                        <p:strVal val="visible"/>
                                      </p:to>
                                    </p:set>
                                  </p:childTnLst>
                                </p:cTn>
                              </p:par>
                              <p:par>
                                <p:cTn id="191" presetID="1" presetClass="entr" presetSubtype="0" fill="hold" grpId="1" nodeType="withEffect">
                                  <p:stCondLst>
                                    <p:cond delay="0"/>
                                  </p:stCondLst>
                                  <p:childTnLst>
                                    <p:set>
                                      <p:cBhvr>
                                        <p:cTn id="192" dur="1" fill="hold">
                                          <p:stCondLst>
                                            <p:cond delay="0"/>
                                          </p:stCondLst>
                                        </p:cTn>
                                        <p:tgtEl>
                                          <p:spTgt spid="188"/>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63" presetClass="path" presetSubtype="0" accel="50000" decel="50000" fill="hold" grpId="0" nodeType="clickEffect">
                                  <p:stCondLst>
                                    <p:cond delay="0"/>
                                  </p:stCondLst>
                                  <p:childTnLst>
                                    <p:animMotion origin="layout" path="M 2.5E-6 -1.11111E-6 L 0.072 0.00023 " pathEditMode="relative" rAng="0" ptsTypes="AA">
                                      <p:cBhvr>
                                        <p:cTn id="196" dur="2000" fill="hold"/>
                                        <p:tgtEl>
                                          <p:spTgt spid="187"/>
                                        </p:tgtEl>
                                        <p:attrNameLst>
                                          <p:attrName>ppt_x</p:attrName>
                                          <p:attrName>ppt_y</p:attrName>
                                        </p:attrNameLst>
                                      </p:cBhvr>
                                      <p:rCtr x="3594" y="0"/>
                                    </p:animMotion>
                                  </p:childTnLst>
                                </p:cTn>
                              </p:par>
                              <p:par>
                                <p:cTn id="197" presetID="35" presetClass="path" presetSubtype="0" accel="50000" decel="50000" fill="hold" grpId="0" nodeType="withEffect">
                                  <p:stCondLst>
                                    <p:cond delay="0"/>
                                  </p:stCondLst>
                                  <p:childTnLst>
                                    <p:animMotion origin="layout" path="M -1.66667E-6 -1.11111E-6 L -0.072 0.00162 " pathEditMode="relative" rAng="0" ptsTypes="AA">
                                      <p:cBhvr>
                                        <p:cTn id="198" dur="2000" fill="hold"/>
                                        <p:tgtEl>
                                          <p:spTgt spid="188"/>
                                        </p:tgtEl>
                                        <p:attrNameLst>
                                          <p:attrName>ppt_x</p:attrName>
                                          <p:attrName>ppt_y</p:attrName>
                                        </p:attrNameLst>
                                      </p:cBhvr>
                                      <p:rCtr x="-3607" y="69"/>
                                    </p:animMotion>
                                  </p:childTnLst>
                                </p:cTn>
                              </p:par>
                            </p:childTnLst>
                          </p:cTn>
                        </p:par>
                        <p:par>
                          <p:cTn id="199" fill="hold">
                            <p:stCondLst>
                              <p:cond delay="2000"/>
                            </p:stCondLst>
                            <p:childTnLst>
                              <p:par>
                                <p:cTn id="200" presetID="10" presetClass="entr" presetSubtype="0" fill="hold" grpId="0" nodeType="afterEffect">
                                  <p:stCondLst>
                                    <p:cond delay="0"/>
                                  </p:stCondLst>
                                  <p:childTnLst>
                                    <p:set>
                                      <p:cBhvr>
                                        <p:cTn id="201" dur="1" fill="hold">
                                          <p:stCondLst>
                                            <p:cond delay="0"/>
                                          </p:stCondLst>
                                        </p:cTn>
                                        <p:tgtEl>
                                          <p:spTgt spid="189"/>
                                        </p:tgtEl>
                                        <p:attrNameLst>
                                          <p:attrName>style.visibility</p:attrName>
                                        </p:attrNameLst>
                                      </p:cBhvr>
                                      <p:to>
                                        <p:strVal val="visible"/>
                                      </p:to>
                                    </p:set>
                                    <p:animEffect transition="in" filter="fade">
                                      <p:cBhvr>
                                        <p:cTn id="202" dur="500"/>
                                        <p:tgtEl>
                                          <p:spTgt spid="189"/>
                                        </p:tgtEl>
                                      </p:cBhvr>
                                    </p:animEffect>
                                  </p:childTnLst>
                                </p:cTn>
                              </p:par>
                            </p:childTnLst>
                          </p:cTn>
                        </p:par>
                      </p:childTnLst>
                    </p:cTn>
                  </p:par>
                  <p:par>
                    <p:cTn id="203" fill="hold">
                      <p:stCondLst>
                        <p:cond delay="indefinite"/>
                      </p:stCondLst>
                      <p:childTnLst>
                        <p:par>
                          <p:cTn id="204" fill="hold">
                            <p:stCondLst>
                              <p:cond delay="0"/>
                            </p:stCondLst>
                            <p:childTnLst>
                              <p:par>
                                <p:cTn id="205" presetID="1" presetClass="exit" presetSubtype="0" fill="hold" grpId="2" nodeType="clickEffect">
                                  <p:stCondLst>
                                    <p:cond delay="0"/>
                                  </p:stCondLst>
                                  <p:childTnLst>
                                    <p:set>
                                      <p:cBhvr>
                                        <p:cTn id="206" dur="1" fill="hold">
                                          <p:stCondLst>
                                            <p:cond delay="0"/>
                                          </p:stCondLst>
                                        </p:cTn>
                                        <p:tgtEl>
                                          <p:spTgt spid="187"/>
                                        </p:tgtEl>
                                        <p:attrNameLst>
                                          <p:attrName>style.visibility</p:attrName>
                                        </p:attrNameLst>
                                      </p:cBhvr>
                                      <p:to>
                                        <p:strVal val="hidden"/>
                                      </p:to>
                                    </p:set>
                                  </p:childTnLst>
                                </p:cTn>
                              </p:par>
                              <p:par>
                                <p:cTn id="207" presetID="1" presetClass="exit" presetSubtype="0" fill="hold" grpId="2" nodeType="withEffect">
                                  <p:stCondLst>
                                    <p:cond delay="0"/>
                                  </p:stCondLst>
                                  <p:childTnLst>
                                    <p:set>
                                      <p:cBhvr>
                                        <p:cTn id="208" dur="1" fill="hold">
                                          <p:stCondLst>
                                            <p:cond delay="0"/>
                                          </p:stCondLst>
                                        </p:cTn>
                                        <p:tgtEl>
                                          <p:spTgt spid="188"/>
                                        </p:tgtEl>
                                        <p:attrNameLst>
                                          <p:attrName>style.visibility</p:attrName>
                                        </p:attrNameLst>
                                      </p:cBhvr>
                                      <p:to>
                                        <p:strVal val="hidden"/>
                                      </p:to>
                                    </p:set>
                                  </p:childTnLst>
                                </p:cTn>
                              </p:par>
                              <p:par>
                                <p:cTn id="209" presetID="1" presetClass="exit" presetSubtype="0" fill="hold" grpId="1" nodeType="withEffect">
                                  <p:stCondLst>
                                    <p:cond delay="0"/>
                                  </p:stCondLst>
                                  <p:childTnLst>
                                    <p:set>
                                      <p:cBhvr>
                                        <p:cTn id="210" dur="1" fill="hold">
                                          <p:stCondLst>
                                            <p:cond delay="0"/>
                                          </p:stCondLst>
                                        </p:cTn>
                                        <p:tgtEl>
                                          <p:spTgt spid="189"/>
                                        </p:tgtEl>
                                        <p:attrNameLst>
                                          <p:attrName>style.visibility</p:attrName>
                                        </p:attrNameLst>
                                      </p:cBhvr>
                                      <p:to>
                                        <p:strVal val="hidden"/>
                                      </p:to>
                                    </p:se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nodeType="clickEffect">
                                  <p:stCondLst>
                                    <p:cond delay="0"/>
                                  </p:stCondLst>
                                  <p:childTnLst>
                                    <p:set>
                                      <p:cBhvr>
                                        <p:cTn id="214" dur="1" fill="hold">
                                          <p:stCondLst>
                                            <p:cond delay="0"/>
                                          </p:stCondLst>
                                        </p:cTn>
                                        <p:tgtEl>
                                          <p:spTgt spid="134"/>
                                        </p:tgtEl>
                                        <p:attrNameLst>
                                          <p:attrName>style.visibility</p:attrName>
                                        </p:attrNameLst>
                                      </p:cBhvr>
                                      <p:to>
                                        <p:strVal val="visible"/>
                                      </p:to>
                                    </p:set>
                                  </p:childTnLst>
                                </p:cTn>
                              </p:par>
                              <p:par>
                                <p:cTn id="215" presetID="1" presetClass="entr" presetSubtype="0" fill="hold" grpId="1" nodeType="withEffect">
                                  <p:stCondLst>
                                    <p:cond delay="0"/>
                                  </p:stCondLst>
                                  <p:childTnLst>
                                    <p:set>
                                      <p:cBhvr>
                                        <p:cTn id="216" dur="1" fill="hold">
                                          <p:stCondLst>
                                            <p:cond delay="0"/>
                                          </p:stCondLst>
                                        </p:cTn>
                                        <p:tgtEl>
                                          <p:spTgt spid="190"/>
                                        </p:tgtEl>
                                        <p:attrNameLst>
                                          <p:attrName>style.visibility</p:attrName>
                                        </p:attrNameLst>
                                      </p:cBhvr>
                                      <p:to>
                                        <p:strVal val="visible"/>
                                      </p:to>
                                    </p:set>
                                  </p:childTnLst>
                                </p:cTn>
                              </p:par>
                              <p:par>
                                <p:cTn id="217" presetID="1" presetClass="entr" presetSubtype="0" fill="hold" grpId="1" nodeType="withEffect">
                                  <p:stCondLst>
                                    <p:cond delay="0"/>
                                  </p:stCondLst>
                                  <p:childTnLst>
                                    <p:set>
                                      <p:cBhvr>
                                        <p:cTn id="218" dur="1" fill="hold">
                                          <p:stCondLst>
                                            <p:cond delay="0"/>
                                          </p:stCondLst>
                                        </p:cTn>
                                        <p:tgtEl>
                                          <p:spTgt spid="191"/>
                                        </p:tgtEl>
                                        <p:attrNameLst>
                                          <p:attrName>style.visibility</p:attrName>
                                        </p:attrNameLst>
                                      </p:cBhvr>
                                      <p:to>
                                        <p:strVal val="visible"/>
                                      </p:to>
                                    </p:set>
                                  </p:childTnLst>
                                </p:cTn>
                              </p:par>
                            </p:childTnLst>
                          </p:cTn>
                        </p:par>
                      </p:childTnLst>
                    </p:cTn>
                  </p:par>
                  <p:par>
                    <p:cTn id="219" fill="hold">
                      <p:stCondLst>
                        <p:cond delay="indefinite"/>
                      </p:stCondLst>
                      <p:childTnLst>
                        <p:par>
                          <p:cTn id="220" fill="hold">
                            <p:stCondLst>
                              <p:cond delay="0"/>
                            </p:stCondLst>
                            <p:childTnLst>
                              <p:par>
                                <p:cTn id="221" presetID="63" presetClass="path" presetSubtype="0" accel="50000" decel="50000" fill="hold" grpId="0" nodeType="clickEffect">
                                  <p:stCondLst>
                                    <p:cond delay="0"/>
                                  </p:stCondLst>
                                  <p:childTnLst>
                                    <p:animMotion origin="layout" path="M 2.5E-6 -1.11111E-6 L 0.072 0.00023 " pathEditMode="relative" rAng="0" ptsTypes="AA">
                                      <p:cBhvr>
                                        <p:cTn id="222" dur="2000" fill="hold"/>
                                        <p:tgtEl>
                                          <p:spTgt spid="190"/>
                                        </p:tgtEl>
                                        <p:attrNameLst>
                                          <p:attrName>ppt_x</p:attrName>
                                          <p:attrName>ppt_y</p:attrName>
                                        </p:attrNameLst>
                                      </p:cBhvr>
                                      <p:rCtr x="3594" y="0"/>
                                    </p:animMotion>
                                  </p:childTnLst>
                                </p:cTn>
                              </p:par>
                              <p:par>
                                <p:cTn id="223" presetID="35" presetClass="path" presetSubtype="0" accel="50000" decel="50000" fill="hold" grpId="0" nodeType="withEffect">
                                  <p:stCondLst>
                                    <p:cond delay="0"/>
                                  </p:stCondLst>
                                  <p:childTnLst>
                                    <p:animMotion origin="layout" path="M -1.66667E-6 -1.11111E-6 L -0.072 0.00162 " pathEditMode="relative" rAng="0" ptsTypes="AA">
                                      <p:cBhvr>
                                        <p:cTn id="224" dur="2000" fill="hold"/>
                                        <p:tgtEl>
                                          <p:spTgt spid="191"/>
                                        </p:tgtEl>
                                        <p:attrNameLst>
                                          <p:attrName>ppt_x</p:attrName>
                                          <p:attrName>ppt_y</p:attrName>
                                        </p:attrNameLst>
                                      </p:cBhvr>
                                      <p:rCtr x="-3607" y="69"/>
                                    </p:animMotion>
                                  </p:childTnLst>
                                </p:cTn>
                              </p:par>
                            </p:childTnLst>
                          </p:cTn>
                        </p:par>
                        <p:par>
                          <p:cTn id="225" fill="hold">
                            <p:stCondLst>
                              <p:cond delay="2000"/>
                            </p:stCondLst>
                            <p:childTnLst>
                              <p:par>
                                <p:cTn id="226" presetID="10" presetClass="entr" presetSubtype="0" fill="hold" grpId="0" nodeType="afterEffect">
                                  <p:stCondLst>
                                    <p:cond delay="0"/>
                                  </p:stCondLst>
                                  <p:childTnLst>
                                    <p:set>
                                      <p:cBhvr>
                                        <p:cTn id="227" dur="1" fill="hold">
                                          <p:stCondLst>
                                            <p:cond delay="0"/>
                                          </p:stCondLst>
                                        </p:cTn>
                                        <p:tgtEl>
                                          <p:spTgt spid="192"/>
                                        </p:tgtEl>
                                        <p:attrNameLst>
                                          <p:attrName>style.visibility</p:attrName>
                                        </p:attrNameLst>
                                      </p:cBhvr>
                                      <p:to>
                                        <p:strVal val="visible"/>
                                      </p:to>
                                    </p:set>
                                    <p:animEffect transition="in" filter="fade">
                                      <p:cBhvr>
                                        <p:cTn id="228" dur="500"/>
                                        <p:tgtEl>
                                          <p:spTgt spid="192"/>
                                        </p:tgtEl>
                                      </p:cBhvr>
                                    </p:animEffect>
                                  </p:childTnLst>
                                </p:cTn>
                              </p:par>
                            </p:childTnLst>
                          </p:cTn>
                        </p:par>
                      </p:childTnLst>
                    </p:cTn>
                  </p:par>
                  <p:par>
                    <p:cTn id="229" fill="hold">
                      <p:stCondLst>
                        <p:cond delay="indefinite"/>
                      </p:stCondLst>
                      <p:childTnLst>
                        <p:par>
                          <p:cTn id="230" fill="hold">
                            <p:stCondLst>
                              <p:cond delay="0"/>
                            </p:stCondLst>
                            <p:childTnLst>
                              <p:par>
                                <p:cTn id="231" presetID="1" presetClass="exit" presetSubtype="0" fill="hold" grpId="2" nodeType="clickEffect">
                                  <p:stCondLst>
                                    <p:cond delay="0"/>
                                  </p:stCondLst>
                                  <p:childTnLst>
                                    <p:set>
                                      <p:cBhvr>
                                        <p:cTn id="232" dur="1" fill="hold">
                                          <p:stCondLst>
                                            <p:cond delay="0"/>
                                          </p:stCondLst>
                                        </p:cTn>
                                        <p:tgtEl>
                                          <p:spTgt spid="190"/>
                                        </p:tgtEl>
                                        <p:attrNameLst>
                                          <p:attrName>style.visibility</p:attrName>
                                        </p:attrNameLst>
                                      </p:cBhvr>
                                      <p:to>
                                        <p:strVal val="hidden"/>
                                      </p:to>
                                    </p:set>
                                  </p:childTnLst>
                                </p:cTn>
                              </p:par>
                              <p:par>
                                <p:cTn id="233" presetID="1" presetClass="exit" presetSubtype="0" fill="hold" grpId="2" nodeType="withEffect">
                                  <p:stCondLst>
                                    <p:cond delay="0"/>
                                  </p:stCondLst>
                                  <p:childTnLst>
                                    <p:set>
                                      <p:cBhvr>
                                        <p:cTn id="234" dur="1" fill="hold">
                                          <p:stCondLst>
                                            <p:cond delay="0"/>
                                          </p:stCondLst>
                                        </p:cTn>
                                        <p:tgtEl>
                                          <p:spTgt spid="191"/>
                                        </p:tgtEl>
                                        <p:attrNameLst>
                                          <p:attrName>style.visibility</p:attrName>
                                        </p:attrNameLst>
                                      </p:cBhvr>
                                      <p:to>
                                        <p:strVal val="hidden"/>
                                      </p:to>
                                    </p:set>
                                  </p:childTnLst>
                                </p:cTn>
                              </p:par>
                              <p:par>
                                <p:cTn id="235" presetID="1" presetClass="exit" presetSubtype="0" fill="hold" grpId="1" nodeType="withEffect">
                                  <p:stCondLst>
                                    <p:cond delay="0"/>
                                  </p:stCondLst>
                                  <p:childTnLst>
                                    <p:set>
                                      <p:cBhvr>
                                        <p:cTn id="236" dur="1" fill="hold">
                                          <p:stCondLst>
                                            <p:cond delay="0"/>
                                          </p:stCondLst>
                                        </p:cTn>
                                        <p:tgtEl>
                                          <p:spTgt spid="192"/>
                                        </p:tgtEl>
                                        <p:attrNameLst>
                                          <p:attrName>style.visibility</p:attrName>
                                        </p:attrNameLst>
                                      </p:cBhvr>
                                      <p:to>
                                        <p:strVal val="hidden"/>
                                      </p:to>
                                    </p:set>
                                  </p:childTnLst>
                                </p:cTn>
                              </p:par>
                            </p:childTnLst>
                          </p:cTn>
                        </p:par>
                      </p:childTnLst>
                    </p:cTn>
                  </p:par>
                  <p:par>
                    <p:cTn id="237" fill="hold">
                      <p:stCondLst>
                        <p:cond delay="indefinite"/>
                      </p:stCondLst>
                      <p:childTnLst>
                        <p:par>
                          <p:cTn id="238" fill="hold">
                            <p:stCondLst>
                              <p:cond delay="0"/>
                            </p:stCondLst>
                            <p:childTnLst>
                              <p:par>
                                <p:cTn id="239" presetID="1" presetClass="entr" presetSubtype="0" fill="hold" nodeType="clickEffect">
                                  <p:stCondLst>
                                    <p:cond delay="0"/>
                                  </p:stCondLst>
                                  <p:childTnLst>
                                    <p:set>
                                      <p:cBhvr>
                                        <p:cTn id="240" dur="1" fill="hold">
                                          <p:stCondLst>
                                            <p:cond delay="0"/>
                                          </p:stCondLst>
                                        </p:cTn>
                                        <p:tgtEl>
                                          <p:spTgt spid="133"/>
                                        </p:tgtEl>
                                        <p:attrNameLst>
                                          <p:attrName>style.visibility</p:attrName>
                                        </p:attrNameLst>
                                      </p:cBhvr>
                                      <p:to>
                                        <p:strVal val="visible"/>
                                      </p:to>
                                    </p:set>
                                  </p:childTnLst>
                                </p:cTn>
                              </p:par>
                              <p:par>
                                <p:cTn id="241" presetID="1" presetClass="entr" presetSubtype="0" fill="hold" grpId="1" nodeType="withEffect">
                                  <p:stCondLst>
                                    <p:cond delay="0"/>
                                  </p:stCondLst>
                                  <p:childTnLst>
                                    <p:set>
                                      <p:cBhvr>
                                        <p:cTn id="242" dur="1" fill="hold">
                                          <p:stCondLst>
                                            <p:cond delay="0"/>
                                          </p:stCondLst>
                                        </p:cTn>
                                        <p:tgtEl>
                                          <p:spTgt spid="193"/>
                                        </p:tgtEl>
                                        <p:attrNameLst>
                                          <p:attrName>style.visibility</p:attrName>
                                        </p:attrNameLst>
                                      </p:cBhvr>
                                      <p:to>
                                        <p:strVal val="visible"/>
                                      </p:to>
                                    </p:set>
                                  </p:childTnLst>
                                </p:cTn>
                              </p:par>
                              <p:par>
                                <p:cTn id="243" presetID="1" presetClass="entr" presetSubtype="0" fill="hold" grpId="1" nodeType="withEffect">
                                  <p:stCondLst>
                                    <p:cond delay="0"/>
                                  </p:stCondLst>
                                  <p:childTnLst>
                                    <p:set>
                                      <p:cBhvr>
                                        <p:cTn id="244" dur="1" fill="hold">
                                          <p:stCondLst>
                                            <p:cond delay="0"/>
                                          </p:stCondLst>
                                        </p:cTn>
                                        <p:tgtEl>
                                          <p:spTgt spid="194"/>
                                        </p:tgtEl>
                                        <p:attrNameLst>
                                          <p:attrName>style.visibility</p:attrName>
                                        </p:attrNameLst>
                                      </p:cBhvr>
                                      <p:to>
                                        <p:strVal val="visible"/>
                                      </p:to>
                                    </p:set>
                                  </p:childTnLst>
                                </p:cTn>
                              </p:par>
                            </p:childTnLst>
                          </p:cTn>
                        </p:par>
                      </p:childTnLst>
                    </p:cTn>
                  </p:par>
                  <p:par>
                    <p:cTn id="245" fill="hold">
                      <p:stCondLst>
                        <p:cond delay="indefinite"/>
                      </p:stCondLst>
                      <p:childTnLst>
                        <p:par>
                          <p:cTn id="246" fill="hold">
                            <p:stCondLst>
                              <p:cond delay="0"/>
                            </p:stCondLst>
                            <p:childTnLst>
                              <p:par>
                                <p:cTn id="247" presetID="63" presetClass="path" presetSubtype="0" accel="50000" decel="50000" fill="hold" grpId="0" nodeType="clickEffect">
                                  <p:stCondLst>
                                    <p:cond delay="0"/>
                                  </p:stCondLst>
                                  <p:childTnLst>
                                    <p:animMotion origin="layout" path="M 2.5E-6 -1.11111E-6 L 0.072 0.00023 " pathEditMode="relative" rAng="0" ptsTypes="AA">
                                      <p:cBhvr>
                                        <p:cTn id="248" dur="2000" fill="hold"/>
                                        <p:tgtEl>
                                          <p:spTgt spid="193"/>
                                        </p:tgtEl>
                                        <p:attrNameLst>
                                          <p:attrName>ppt_x</p:attrName>
                                          <p:attrName>ppt_y</p:attrName>
                                        </p:attrNameLst>
                                      </p:cBhvr>
                                      <p:rCtr x="3594" y="0"/>
                                    </p:animMotion>
                                  </p:childTnLst>
                                </p:cTn>
                              </p:par>
                              <p:par>
                                <p:cTn id="249" presetID="35" presetClass="path" presetSubtype="0" accel="50000" decel="50000" fill="hold" grpId="0" nodeType="withEffect">
                                  <p:stCondLst>
                                    <p:cond delay="0"/>
                                  </p:stCondLst>
                                  <p:childTnLst>
                                    <p:animMotion origin="layout" path="M -1.66667E-6 -1.11111E-6 L -0.072 0.00162 " pathEditMode="relative" rAng="0" ptsTypes="AA">
                                      <p:cBhvr>
                                        <p:cTn id="250" dur="2000" fill="hold"/>
                                        <p:tgtEl>
                                          <p:spTgt spid="194"/>
                                        </p:tgtEl>
                                        <p:attrNameLst>
                                          <p:attrName>ppt_x</p:attrName>
                                          <p:attrName>ppt_y</p:attrName>
                                        </p:attrNameLst>
                                      </p:cBhvr>
                                      <p:rCtr x="-3607" y="69"/>
                                    </p:animMotion>
                                  </p:childTnLst>
                                </p:cTn>
                              </p:par>
                            </p:childTnLst>
                          </p:cTn>
                        </p:par>
                        <p:par>
                          <p:cTn id="251" fill="hold">
                            <p:stCondLst>
                              <p:cond delay="2000"/>
                            </p:stCondLst>
                            <p:childTnLst>
                              <p:par>
                                <p:cTn id="252" presetID="10" presetClass="entr" presetSubtype="0" fill="hold" grpId="0" nodeType="afterEffect">
                                  <p:stCondLst>
                                    <p:cond delay="0"/>
                                  </p:stCondLst>
                                  <p:childTnLst>
                                    <p:set>
                                      <p:cBhvr>
                                        <p:cTn id="253" dur="1" fill="hold">
                                          <p:stCondLst>
                                            <p:cond delay="0"/>
                                          </p:stCondLst>
                                        </p:cTn>
                                        <p:tgtEl>
                                          <p:spTgt spid="195"/>
                                        </p:tgtEl>
                                        <p:attrNameLst>
                                          <p:attrName>style.visibility</p:attrName>
                                        </p:attrNameLst>
                                      </p:cBhvr>
                                      <p:to>
                                        <p:strVal val="visible"/>
                                      </p:to>
                                    </p:set>
                                    <p:animEffect transition="in" filter="fade">
                                      <p:cBhvr>
                                        <p:cTn id="254" dur="500"/>
                                        <p:tgtEl>
                                          <p:spTgt spid="195"/>
                                        </p:tgtEl>
                                      </p:cBhvr>
                                    </p:animEffect>
                                  </p:childTnLst>
                                </p:cTn>
                              </p:par>
                            </p:childTnLst>
                          </p:cTn>
                        </p:par>
                      </p:childTnLst>
                    </p:cTn>
                  </p:par>
                  <p:par>
                    <p:cTn id="255" fill="hold">
                      <p:stCondLst>
                        <p:cond delay="indefinite"/>
                      </p:stCondLst>
                      <p:childTnLst>
                        <p:par>
                          <p:cTn id="256" fill="hold">
                            <p:stCondLst>
                              <p:cond delay="0"/>
                            </p:stCondLst>
                            <p:childTnLst>
                              <p:par>
                                <p:cTn id="257" presetID="1" presetClass="exit" presetSubtype="0" fill="hold" grpId="2" nodeType="clickEffect">
                                  <p:stCondLst>
                                    <p:cond delay="0"/>
                                  </p:stCondLst>
                                  <p:childTnLst>
                                    <p:set>
                                      <p:cBhvr>
                                        <p:cTn id="258" dur="1" fill="hold">
                                          <p:stCondLst>
                                            <p:cond delay="0"/>
                                          </p:stCondLst>
                                        </p:cTn>
                                        <p:tgtEl>
                                          <p:spTgt spid="193"/>
                                        </p:tgtEl>
                                        <p:attrNameLst>
                                          <p:attrName>style.visibility</p:attrName>
                                        </p:attrNameLst>
                                      </p:cBhvr>
                                      <p:to>
                                        <p:strVal val="hidden"/>
                                      </p:to>
                                    </p:set>
                                  </p:childTnLst>
                                </p:cTn>
                              </p:par>
                              <p:par>
                                <p:cTn id="259" presetID="1" presetClass="exit" presetSubtype="0" fill="hold" grpId="2" nodeType="withEffect">
                                  <p:stCondLst>
                                    <p:cond delay="0"/>
                                  </p:stCondLst>
                                  <p:childTnLst>
                                    <p:set>
                                      <p:cBhvr>
                                        <p:cTn id="260" dur="1" fill="hold">
                                          <p:stCondLst>
                                            <p:cond delay="0"/>
                                          </p:stCondLst>
                                        </p:cTn>
                                        <p:tgtEl>
                                          <p:spTgt spid="194"/>
                                        </p:tgtEl>
                                        <p:attrNameLst>
                                          <p:attrName>style.visibility</p:attrName>
                                        </p:attrNameLst>
                                      </p:cBhvr>
                                      <p:to>
                                        <p:strVal val="hidden"/>
                                      </p:to>
                                    </p:set>
                                  </p:childTnLst>
                                </p:cTn>
                              </p:par>
                              <p:par>
                                <p:cTn id="261" presetID="1" presetClass="exit" presetSubtype="0" fill="hold" grpId="1" nodeType="withEffect">
                                  <p:stCondLst>
                                    <p:cond delay="0"/>
                                  </p:stCondLst>
                                  <p:childTnLst>
                                    <p:set>
                                      <p:cBhvr>
                                        <p:cTn id="262" dur="1" fill="hold">
                                          <p:stCondLst>
                                            <p:cond delay="0"/>
                                          </p:stCondLst>
                                        </p:cTn>
                                        <p:tgtEl>
                                          <p:spTgt spid="1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11" grpId="0"/>
      <p:bldP spid="11" grpId="1"/>
      <p:bldP spid="98" grpId="0"/>
      <p:bldP spid="98" grpId="1"/>
      <p:bldP spid="98" grpId="2"/>
      <p:bldP spid="99" grpId="0"/>
      <p:bldP spid="99" grpId="1"/>
      <p:bldP spid="99" grpId="2"/>
      <p:bldP spid="100" grpId="0"/>
      <p:bldP spid="100" grpId="1"/>
      <p:bldP spid="168" grpId="0"/>
      <p:bldP spid="168" grpId="1"/>
      <p:bldP spid="168" grpId="2"/>
      <p:bldP spid="169" grpId="0"/>
      <p:bldP spid="169" grpId="1"/>
      <p:bldP spid="169" grpId="2"/>
      <p:bldP spid="170" grpId="0"/>
      <p:bldP spid="170" grpId="1"/>
      <p:bldP spid="171" grpId="0"/>
      <p:bldP spid="171" grpId="1"/>
      <p:bldP spid="171" grpId="2"/>
      <p:bldP spid="172" grpId="0"/>
      <p:bldP spid="172" grpId="1"/>
      <p:bldP spid="172" grpId="2"/>
      <p:bldP spid="173" grpId="0"/>
      <p:bldP spid="173" grpId="1"/>
      <p:bldP spid="178" grpId="0"/>
      <p:bldP spid="178" grpId="1"/>
      <p:bldP spid="178" grpId="2"/>
      <p:bldP spid="179" grpId="0"/>
      <p:bldP spid="179" grpId="1"/>
      <p:bldP spid="179" grpId="2"/>
      <p:bldP spid="180" grpId="0"/>
      <p:bldP spid="180" grpId="1"/>
      <p:bldP spid="181" grpId="0"/>
      <p:bldP spid="181" grpId="1"/>
      <p:bldP spid="181" grpId="2"/>
      <p:bldP spid="182" grpId="0"/>
      <p:bldP spid="182" grpId="1"/>
      <p:bldP spid="182" grpId="2"/>
      <p:bldP spid="183" grpId="0"/>
      <p:bldP spid="183" grpId="1"/>
      <p:bldP spid="184" grpId="0"/>
      <p:bldP spid="184" grpId="1"/>
      <p:bldP spid="184" grpId="2"/>
      <p:bldP spid="185" grpId="0"/>
      <p:bldP spid="185" grpId="1"/>
      <p:bldP spid="185" grpId="2"/>
      <p:bldP spid="186" grpId="0"/>
      <p:bldP spid="186" grpId="1"/>
      <p:bldP spid="187" grpId="0"/>
      <p:bldP spid="187" grpId="1"/>
      <p:bldP spid="187" grpId="2"/>
      <p:bldP spid="188" grpId="0"/>
      <p:bldP spid="188" grpId="1"/>
      <p:bldP spid="188" grpId="2"/>
      <p:bldP spid="189" grpId="0"/>
      <p:bldP spid="189" grpId="1"/>
      <p:bldP spid="190" grpId="0"/>
      <p:bldP spid="190" grpId="1"/>
      <p:bldP spid="190" grpId="2"/>
      <p:bldP spid="191" grpId="0"/>
      <p:bldP spid="191" grpId="1"/>
      <p:bldP spid="191" grpId="2"/>
      <p:bldP spid="192" grpId="0"/>
      <p:bldP spid="192" grpId="1"/>
      <p:bldP spid="193" grpId="0"/>
      <p:bldP spid="193" grpId="1"/>
      <p:bldP spid="193" grpId="2"/>
      <p:bldP spid="194" grpId="0"/>
      <p:bldP spid="194" grpId="1"/>
      <p:bldP spid="194" grpId="2"/>
      <p:bldP spid="195" grpId="0"/>
      <p:bldP spid="195"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BF2F8E-F201-4FB6-BF5C-124C8BCE2F59}"/>
              </a:ext>
            </a:extLst>
          </p:cNvPr>
          <p:cNvSpPr>
            <a:spLocks noGrp="1"/>
          </p:cNvSpPr>
          <p:nvPr>
            <p:ph type="title"/>
          </p:nvPr>
        </p:nvSpPr>
        <p:spPr/>
        <p:txBody>
          <a:bodyPr/>
          <a:lstStyle/>
          <a:p>
            <a:pPr>
              <a:buClrTx/>
              <a:buFontTx/>
              <a:buNone/>
            </a:pPr>
            <a:r>
              <a:rPr lang="en-US" altLang="en-US" dirty="0"/>
              <a:t>5NPV-2 Place value in decimal fractions</a:t>
            </a:r>
            <a:endParaRPr lang="en-GB" dirty="0"/>
          </a:p>
        </p:txBody>
      </p:sp>
      <p:sp>
        <p:nvSpPr>
          <p:cNvPr id="6" name="TextBox 5">
            <a:extLst>
              <a:ext uri="{FF2B5EF4-FFF2-40B4-BE49-F238E27FC236}">
                <a16:creationId xmlns:a16="http://schemas.microsoft.com/office/drawing/2014/main" id="{3B192052-9771-4D73-A038-2467C2738EB5}"/>
              </a:ext>
            </a:extLst>
          </p:cNvPr>
          <p:cNvSpPr txBox="1"/>
          <p:nvPr/>
        </p:nvSpPr>
        <p:spPr bwMode="auto">
          <a:xfrm>
            <a:off x="1502164" y="1434244"/>
            <a:ext cx="7200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2.06</a:t>
            </a:r>
          </a:p>
        </p:txBody>
      </p:sp>
      <p:sp>
        <p:nvSpPr>
          <p:cNvPr id="7" name="TextBox 6">
            <a:extLst>
              <a:ext uri="{FF2B5EF4-FFF2-40B4-BE49-F238E27FC236}">
                <a16:creationId xmlns:a16="http://schemas.microsoft.com/office/drawing/2014/main" id="{13E59840-ABCE-45E5-95D1-3644EF1A1E57}"/>
              </a:ext>
            </a:extLst>
          </p:cNvPr>
          <p:cNvSpPr txBox="1"/>
          <p:nvPr/>
        </p:nvSpPr>
        <p:spPr bwMode="auto">
          <a:xfrm>
            <a:off x="4507731" y="1434244"/>
            <a:ext cx="56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2.6</a:t>
            </a:r>
          </a:p>
        </p:txBody>
      </p:sp>
      <p:sp>
        <p:nvSpPr>
          <p:cNvPr id="11" name="TextBox 10">
            <a:extLst>
              <a:ext uri="{FF2B5EF4-FFF2-40B4-BE49-F238E27FC236}">
                <a16:creationId xmlns:a16="http://schemas.microsoft.com/office/drawing/2014/main" id="{C1D73911-7E25-4790-815F-15FDF421BBA0}"/>
              </a:ext>
            </a:extLst>
          </p:cNvPr>
          <p:cNvSpPr txBox="1"/>
          <p:nvPr/>
        </p:nvSpPr>
        <p:spPr bwMode="auto">
          <a:xfrm>
            <a:off x="3142004" y="1434243"/>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&lt;</a:t>
            </a:r>
          </a:p>
        </p:txBody>
      </p:sp>
      <p:sp>
        <p:nvSpPr>
          <p:cNvPr id="2" name="Content Placeholder 2">
            <a:extLst>
              <a:ext uri="{FF2B5EF4-FFF2-40B4-BE49-F238E27FC236}">
                <a16:creationId xmlns:a16="http://schemas.microsoft.com/office/drawing/2014/main" id="{55DFE035-34C2-4CFD-9D90-07DE34306AC0}"/>
              </a:ext>
            </a:extLst>
          </p:cNvPr>
          <p:cNvSpPr txBox="1">
            <a:spLocks/>
          </p:cNvSpPr>
          <p:nvPr/>
        </p:nvSpPr>
        <p:spPr>
          <a:xfrm>
            <a:off x="6192012" y="1567969"/>
            <a:ext cx="5664628" cy="468320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342900" lvl="0" indent="-342900">
              <a:lnSpc>
                <a:spcPct val="107000"/>
              </a:lnSpc>
              <a:spcAft>
                <a:spcPts val="800"/>
              </a:spcAft>
              <a:buFont typeface="Arial" panose="020B0604020202020204" pitchFamily="34" charset="0"/>
              <a:buChar char="•"/>
              <a:tabLst>
                <a:tab pos="457200" algn="l"/>
              </a:tabLst>
            </a:pPr>
            <a:r>
              <a:rPr lang="en-GB" sz="2000" dirty="0">
                <a:effectLst/>
                <a:latin typeface="Arial" panose="020B0604020202020204" pitchFamily="34" charset="0"/>
                <a:ea typeface="Calibri" panose="020F0502020204030204" pitchFamily="34" charset="0"/>
                <a:cs typeface="Times New Roman" panose="02020603050405020304" pitchFamily="18" charset="0"/>
              </a:rPr>
              <a:t>What is the same about the two numbers represented? What is different?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2000" dirty="0">
                <a:effectLst/>
                <a:latin typeface="Arial" panose="020B0604020202020204" pitchFamily="34" charset="0"/>
                <a:ea typeface="Calibri" panose="020F0502020204030204" pitchFamily="34" charset="0"/>
                <a:cs typeface="Times New Roman" panose="02020603050405020304" pitchFamily="18" charset="0"/>
              </a:rPr>
              <a:t>Which </a:t>
            </a:r>
            <a:r>
              <a:rPr lang="en-GB" sz="2000" dirty="0">
                <a:effectLst/>
                <a:latin typeface="Arial" panose="020B0604020202020204" pitchFamily="34" charset="0"/>
                <a:ea typeface="Calibri" panose="020F0502020204030204" pitchFamily="34" charset="0"/>
                <a:cs typeface="Times New Roman" panose="02020603050405020304" pitchFamily="18" charset="0"/>
              </a:rPr>
              <a:t>number is greater? To find out compare each digit in turn starting with the highest value digit, the ones. Then move to the </a:t>
            </a:r>
            <a:r>
              <a:rPr lang="en-GB" sz="2000" dirty="0">
                <a:latin typeface="Arial" panose="020B0604020202020204" pitchFamily="34" charset="0"/>
                <a:ea typeface="Calibri" panose="020F0502020204030204" pitchFamily="34" charset="0"/>
                <a:cs typeface="Times New Roman" panose="02020603050405020304" pitchFamily="18" charset="0"/>
              </a:rPr>
              <a:t>tenth</a:t>
            </a:r>
            <a:r>
              <a:rPr lang="en-GB" sz="2000" dirty="0">
                <a:effectLst/>
                <a:latin typeface="Arial" panose="020B0604020202020204" pitchFamily="34" charset="0"/>
                <a:ea typeface="Calibri" panose="020F0502020204030204" pitchFamily="34" charset="0"/>
                <a:cs typeface="Times New Roman" panose="02020603050405020304" pitchFamily="18" charset="0"/>
              </a:rPr>
              <a:t>s, the first has zero </a:t>
            </a:r>
            <a:r>
              <a:rPr lang="en-GB" sz="2000" dirty="0">
                <a:latin typeface="Arial" panose="020B0604020202020204" pitchFamily="34" charset="0"/>
                <a:ea typeface="Calibri" panose="020F0502020204030204" pitchFamily="34" charset="0"/>
                <a:cs typeface="Times New Roman" panose="02020603050405020304" pitchFamily="18" charset="0"/>
              </a:rPr>
              <a:t>tenth</a:t>
            </a:r>
            <a:r>
              <a:rPr lang="en-GB" sz="2000" dirty="0">
                <a:effectLst/>
                <a:latin typeface="Arial" panose="020B0604020202020204" pitchFamily="34" charset="0"/>
                <a:ea typeface="Calibri" panose="020F0502020204030204" pitchFamily="34" charset="0"/>
                <a:cs typeface="Times New Roman" panose="02020603050405020304" pitchFamily="18" charset="0"/>
              </a:rPr>
              <a:t>s and the second has 4 </a:t>
            </a:r>
            <a:r>
              <a:rPr lang="en-GB" sz="2000" dirty="0">
                <a:latin typeface="Arial" panose="020B0604020202020204" pitchFamily="34" charset="0"/>
                <a:ea typeface="Calibri" panose="020F0502020204030204" pitchFamily="34" charset="0"/>
                <a:cs typeface="Times New Roman" panose="02020603050405020304" pitchFamily="18" charset="0"/>
              </a:rPr>
              <a:t>tenth</a:t>
            </a:r>
            <a:r>
              <a:rPr lang="en-GB" sz="2000" dirty="0">
                <a:effectLst/>
                <a:latin typeface="Arial" panose="020B0604020202020204" pitchFamily="34" charset="0"/>
                <a:ea typeface="Calibri" panose="020F0502020204030204" pitchFamily="34" charset="0"/>
                <a:cs typeface="Times New Roman" panose="02020603050405020304" pitchFamily="18" charset="0"/>
              </a:rPr>
              <a:t>s, so the second number has the highest value. Can you explain why?</a:t>
            </a:r>
          </a:p>
          <a:p>
            <a:pPr marL="342900" indent="-342900">
              <a:lnSpc>
                <a:spcPct val="107000"/>
              </a:lnSpc>
              <a:spcAft>
                <a:spcPts val="800"/>
              </a:spcAft>
              <a:buFont typeface="Arial" panose="020B0604020202020204" pitchFamily="34" charset="0"/>
              <a:buChar char="•"/>
              <a:tabLst>
                <a:tab pos="457200" algn="l"/>
              </a:tabLst>
            </a:pPr>
            <a:r>
              <a:rPr lang="en-GB" sz="2000" dirty="0">
                <a:latin typeface="Arial" panose="020B0604020202020204" pitchFamily="34" charset="0"/>
                <a:ea typeface="Calibri" panose="020F0502020204030204" pitchFamily="34" charset="0"/>
                <a:cs typeface="Times New Roman" panose="02020603050405020304" pitchFamily="18" charset="0"/>
              </a:rPr>
              <a:t>Write an inequality comparing the two numbers.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2000" dirty="0">
                <a:effectLst/>
                <a:latin typeface="Arial" panose="020B0604020202020204" pitchFamily="34" charset="0"/>
                <a:ea typeface="Calibri" panose="020F0502020204030204" pitchFamily="34" charset="0"/>
                <a:cs typeface="Times New Roman" panose="02020603050405020304" pitchFamily="18" charset="0"/>
              </a:rPr>
              <a:t>Repeat </a:t>
            </a:r>
            <a:r>
              <a:rPr lang="en-GB" sz="2000" dirty="0">
                <a:effectLst/>
                <a:latin typeface="Arial" panose="020B0604020202020204" pitchFamily="34" charset="0"/>
                <a:ea typeface="Calibri" panose="020F0502020204030204" pitchFamily="34" charset="0"/>
                <a:cs typeface="Times New Roman" panose="02020603050405020304" pitchFamily="18" charset="0"/>
              </a:rPr>
              <a:t>with other pairs of 4-digit numbers.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600"/>
              </a:spcBef>
              <a:spcAft>
                <a:spcPts val="600"/>
              </a:spcAft>
              <a:buClr>
                <a:srgbClr val="585858"/>
              </a:buClr>
              <a:buNone/>
            </a:pPr>
            <a:endParaRPr lang="en-GB" sz="2000" dirty="0"/>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graphicFrame>
        <p:nvGraphicFramePr>
          <p:cNvPr id="5" name="Table 4">
            <a:extLst>
              <a:ext uri="{FF2B5EF4-FFF2-40B4-BE49-F238E27FC236}">
                <a16:creationId xmlns:a16="http://schemas.microsoft.com/office/drawing/2014/main" id="{3EEF7E10-D2C2-40BA-AE1B-E2BDB1BB7E49}"/>
              </a:ext>
            </a:extLst>
          </p:cNvPr>
          <p:cNvGraphicFramePr>
            <a:graphicFrameLocks noGrp="1"/>
          </p:cNvGraphicFramePr>
          <p:nvPr/>
        </p:nvGraphicFramePr>
        <p:xfrm>
          <a:off x="986045" y="2095960"/>
          <a:ext cx="1725906" cy="3852828"/>
        </p:xfrm>
        <a:graphic>
          <a:graphicData uri="http://schemas.openxmlformats.org/drawingml/2006/table">
            <a:tbl>
              <a:tblPr firstRow="1" bandRow="1">
                <a:tableStyleId>{5C22544A-7EE6-4342-B048-85BDC9FD1C3A}</a:tableStyleId>
              </a:tblPr>
              <a:tblGrid>
                <a:gridCol w="575302">
                  <a:extLst>
                    <a:ext uri="{9D8B030D-6E8A-4147-A177-3AD203B41FA5}">
                      <a16:colId xmlns:a16="http://schemas.microsoft.com/office/drawing/2014/main" val="1381558999"/>
                    </a:ext>
                  </a:extLst>
                </a:gridCol>
                <a:gridCol w="575302">
                  <a:extLst>
                    <a:ext uri="{9D8B030D-6E8A-4147-A177-3AD203B41FA5}">
                      <a16:colId xmlns:a16="http://schemas.microsoft.com/office/drawing/2014/main" val="2504133960"/>
                    </a:ext>
                  </a:extLst>
                </a:gridCol>
                <a:gridCol w="575302">
                  <a:extLst>
                    <a:ext uri="{9D8B030D-6E8A-4147-A177-3AD203B41FA5}">
                      <a16:colId xmlns:a16="http://schemas.microsoft.com/office/drawing/2014/main" val="2064331815"/>
                    </a:ext>
                  </a:extLst>
                </a:gridCol>
              </a:tblGrid>
              <a:tr h="279492">
                <a:tc>
                  <a:txBody>
                    <a:bodyPr/>
                    <a:lstStyle/>
                    <a:p>
                      <a:pPr algn="ctr"/>
                      <a:r>
                        <a:rPr lang="en-GB" sz="1200" dirty="0">
                          <a:solidFill>
                            <a:schemeClr val="tx1"/>
                          </a:solidFill>
                          <a:latin typeface="Myriad Pro Semibold"/>
                        </a:rPr>
                        <a:t>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1200" dirty="0">
                          <a:solidFill>
                            <a:schemeClr val="tx1"/>
                          </a:solidFill>
                          <a:latin typeface="Myriad Pro Semibold"/>
                        </a:rPr>
                        <a:t>0.1s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1200" dirty="0">
                          <a:solidFill>
                            <a:schemeClr val="tx1"/>
                          </a:solidFill>
                          <a:latin typeface="Myriad Pro Semibold"/>
                        </a:rPr>
                        <a:t>0.01s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3573336">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23166"/>
                  </a:ext>
                </a:extLst>
              </a:tr>
            </a:tbl>
          </a:graphicData>
        </a:graphic>
      </p:graphicFrame>
      <p:grpSp>
        <p:nvGrpSpPr>
          <p:cNvPr id="35" name="Group 34">
            <a:extLst>
              <a:ext uri="{FF2B5EF4-FFF2-40B4-BE49-F238E27FC236}">
                <a16:creationId xmlns:a16="http://schemas.microsoft.com/office/drawing/2014/main" id="{87756BFA-15D9-4C3D-8C09-F222635F4190}"/>
              </a:ext>
            </a:extLst>
          </p:cNvPr>
          <p:cNvGrpSpPr/>
          <p:nvPr/>
        </p:nvGrpSpPr>
        <p:grpSpPr>
          <a:xfrm>
            <a:off x="1064644" y="2450337"/>
            <a:ext cx="409219" cy="334290"/>
            <a:chOff x="4400447" y="4277313"/>
            <a:chExt cx="526853" cy="430385"/>
          </a:xfrm>
        </p:grpSpPr>
        <p:sp>
          <p:nvSpPr>
            <p:cNvPr id="13" name="Oval 12">
              <a:extLst>
                <a:ext uri="{FF2B5EF4-FFF2-40B4-BE49-F238E27FC236}">
                  <a16:creationId xmlns:a16="http://schemas.microsoft.com/office/drawing/2014/main" id="{692ED7FC-A101-49A3-97A0-CD68D50577FB}"/>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700"/>
            </a:p>
          </p:txBody>
        </p:sp>
        <p:sp>
          <p:nvSpPr>
            <p:cNvPr id="14" name="TextBox 13">
              <a:extLst>
                <a:ext uri="{FF2B5EF4-FFF2-40B4-BE49-F238E27FC236}">
                  <a16:creationId xmlns:a16="http://schemas.microsoft.com/office/drawing/2014/main" id="{9CC28339-610E-48C9-817D-CAF850A41E08}"/>
                </a:ext>
              </a:extLst>
            </p:cNvPr>
            <p:cNvSpPr txBox="1"/>
            <p:nvPr/>
          </p:nvSpPr>
          <p:spPr>
            <a:xfrm>
              <a:off x="4400447" y="4343915"/>
              <a:ext cx="526853" cy="297187"/>
            </a:xfrm>
            <a:prstGeom prst="rect">
              <a:avLst/>
            </a:prstGeom>
            <a:noFill/>
            <a:ln w="19050">
              <a:noFill/>
            </a:ln>
          </p:spPr>
          <p:txBody>
            <a:bodyPr wrap="square" rtlCol="0" anchor="ctr" anchorCtr="0">
              <a:spAutoFit/>
            </a:bodyPr>
            <a:lstStyle/>
            <a:p>
              <a:pPr algn="ctr">
                <a:buNone/>
              </a:pPr>
              <a:r>
                <a:rPr lang="en-GB" sz="900" dirty="0"/>
                <a:t>1</a:t>
              </a:r>
            </a:p>
          </p:txBody>
        </p:sp>
      </p:grpSp>
      <p:grpSp>
        <p:nvGrpSpPr>
          <p:cNvPr id="20" name="Group 19">
            <a:extLst>
              <a:ext uri="{FF2B5EF4-FFF2-40B4-BE49-F238E27FC236}">
                <a16:creationId xmlns:a16="http://schemas.microsoft.com/office/drawing/2014/main" id="{148BF3B1-B620-40F2-A275-BF4819F7D66F}"/>
              </a:ext>
            </a:extLst>
          </p:cNvPr>
          <p:cNvGrpSpPr/>
          <p:nvPr/>
        </p:nvGrpSpPr>
        <p:grpSpPr>
          <a:xfrm>
            <a:off x="2211280" y="2450337"/>
            <a:ext cx="420982" cy="334291"/>
            <a:chOff x="470679" y="3447045"/>
            <a:chExt cx="575098" cy="456671"/>
          </a:xfrm>
        </p:grpSpPr>
        <p:sp>
          <p:nvSpPr>
            <p:cNvPr id="24" name="Oval 23">
              <a:extLst>
                <a:ext uri="{FF2B5EF4-FFF2-40B4-BE49-F238E27FC236}">
                  <a16:creationId xmlns:a16="http://schemas.microsoft.com/office/drawing/2014/main" id="{D0CD8743-767B-4DC9-80AD-2F521FB8928B}"/>
                </a:ext>
              </a:extLst>
            </p:cNvPr>
            <p:cNvSpPr/>
            <p:nvPr/>
          </p:nvSpPr>
          <p:spPr>
            <a:xfrm>
              <a:off x="529019" y="3447045"/>
              <a:ext cx="456671" cy="456671"/>
            </a:xfrm>
            <a:prstGeom prst="ellipse">
              <a:avLst/>
            </a:prstGeom>
            <a:solidFill>
              <a:srgbClr val="7EC23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700"/>
            </a:p>
          </p:txBody>
        </p:sp>
        <p:sp>
          <p:nvSpPr>
            <p:cNvPr id="25" name="TextBox 24">
              <a:extLst>
                <a:ext uri="{FF2B5EF4-FFF2-40B4-BE49-F238E27FC236}">
                  <a16:creationId xmlns:a16="http://schemas.microsoft.com/office/drawing/2014/main" id="{109783A4-3BB3-4658-8C7C-8EF5EAD26C15}"/>
                </a:ext>
              </a:extLst>
            </p:cNvPr>
            <p:cNvSpPr txBox="1"/>
            <p:nvPr/>
          </p:nvSpPr>
          <p:spPr>
            <a:xfrm>
              <a:off x="470679" y="3516244"/>
              <a:ext cx="575098" cy="315337"/>
            </a:xfrm>
            <a:prstGeom prst="rect">
              <a:avLst/>
            </a:prstGeom>
            <a:noFill/>
            <a:ln w="19050">
              <a:noFill/>
            </a:ln>
          </p:spPr>
          <p:txBody>
            <a:bodyPr wrap="square" rtlCol="0" anchor="ctr" anchorCtr="0">
              <a:spAutoFit/>
            </a:bodyPr>
            <a:lstStyle/>
            <a:p>
              <a:pPr algn="ctr">
                <a:buNone/>
              </a:pPr>
              <a:r>
                <a:rPr lang="en-GB" sz="900" dirty="0"/>
                <a:t>0.01</a:t>
              </a:r>
            </a:p>
          </p:txBody>
        </p:sp>
      </p:grpSp>
      <p:grpSp>
        <p:nvGrpSpPr>
          <p:cNvPr id="37" name="Group 36">
            <a:extLst>
              <a:ext uri="{FF2B5EF4-FFF2-40B4-BE49-F238E27FC236}">
                <a16:creationId xmlns:a16="http://schemas.microsoft.com/office/drawing/2014/main" id="{2EB04625-892F-49B6-BB27-69762CA109DA}"/>
              </a:ext>
            </a:extLst>
          </p:cNvPr>
          <p:cNvGrpSpPr/>
          <p:nvPr/>
        </p:nvGrpSpPr>
        <p:grpSpPr>
          <a:xfrm>
            <a:off x="1064644" y="2835789"/>
            <a:ext cx="409219" cy="334290"/>
            <a:chOff x="4400447" y="4277313"/>
            <a:chExt cx="526853" cy="430385"/>
          </a:xfrm>
        </p:grpSpPr>
        <p:sp>
          <p:nvSpPr>
            <p:cNvPr id="38" name="Oval 37">
              <a:extLst>
                <a:ext uri="{FF2B5EF4-FFF2-40B4-BE49-F238E27FC236}">
                  <a16:creationId xmlns:a16="http://schemas.microsoft.com/office/drawing/2014/main" id="{885F2713-79DB-4CB5-91F1-CDA729B3A8F8}"/>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700"/>
            </a:p>
          </p:txBody>
        </p:sp>
        <p:sp>
          <p:nvSpPr>
            <p:cNvPr id="39" name="TextBox 38">
              <a:extLst>
                <a:ext uri="{FF2B5EF4-FFF2-40B4-BE49-F238E27FC236}">
                  <a16:creationId xmlns:a16="http://schemas.microsoft.com/office/drawing/2014/main" id="{24E11133-F150-41F6-9B86-3A1619F65BBB}"/>
                </a:ext>
              </a:extLst>
            </p:cNvPr>
            <p:cNvSpPr txBox="1"/>
            <p:nvPr/>
          </p:nvSpPr>
          <p:spPr>
            <a:xfrm>
              <a:off x="4400447" y="4343915"/>
              <a:ext cx="526853" cy="297187"/>
            </a:xfrm>
            <a:prstGeom prst="rect">
              <a:avLst/>
            </a:prstGeom>
            <a:noFill/>
            <a:ln w="19050">
              <a:noFill/>
            </a:ln>
          </p:spPr>
          <p:txBody>
            <a:bodyPr wrap="square" rtlCol="0" anchor="ctr" anchorCtr="0">
              <a:spAutoFit/>
            </a:bodyPr>
            <a:lstStyle/>
            <a:p>
              <a:pPr algn="ctr">
                <a:buNone/>
              </a:pPr>
              <a:r>
                <a:rPr lang="en-GB" sz="900" dirty="0"/>
                <a:t>1</a:t>
              </a:r>
            </a:p>
          </p:txBody>
        </p:sp>
      </p:grpSp>
      <p:grpSp>
        <p:nvGrpSpPr>
          <p:cNvPr id="40" name="Group 39">
            <a:extLst>
              <a:ext uri="{FF2B5EF4-FFF2-40B4-BE49-F238E27FC236}">
                <a16:creationId xmlns:a16="http://schemas.microsoft.com/office/drawing/2014/main" id="{4A15EC1E-E18E-4EFA-9895-1D34FCF80AAD}"/>
              </a:ext>
            </a:extLst>
          </p:cNvPr>
          <p:cNvGrpSpPr/>
          <p:nvPr/>
        </p:nvGrpSpPr>
        <p:grpSpPr>
          <a:xfrm>
            <a:off x="2211280" y="2835789"/>
            <a:ext cx="420982" cy="334291"/>
            <a:chOff x="470679" y="3447045"/>
            <a:chExt cx="575098" cy="456671"/>
          </a:xfrm>
        </p:grpSpPr>
        <p:sp>
          <p:nvSpPr>
            <p:cNvPr id="41" name="Oval 40">
              <a:extLst>
                <a:ext uri="{FF2B5EF4-FFF2-40B4-BE49-F238E27FC236}">
                  <a16:creationId xmlns:a16="http://schemas.microsoft.com/office/drawing/2014/main" id="{D8166997-163A-4A00-8D4C-75780220ECDE}"/>
                </a:ext>
              </a:extLst>
            </p:cNvPr>
            <p:cNvSpPr/>
            <p:nvPr/>
          </p:nvSpPr>
          <p:spPr>
            <a:xfrm>
              <a:off x="529019" y="3447045"/>
              <a:ext cx="456671" cy="456671"/>
            </a:xfrm>
            <a:prstGeom prst="ellipse">
              <a:avLst/>
            </a:prstGeom>
            <a:solidFill>
              <a:srgbClr val="7EC23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700"/>
            </a:p>
          </p:txBody>
        </p:sp>
        <p:sp>
          <p:nvSpPr>
            <p:cNvPr id="42" name="TextBox 41">
              <a:extLst>
                <a:ext uri="{FF2B5EF4-FFF2-40B4-BE49-F238E27FC236}">
                  <a16:creationId xmlns:a16="http://schemas.microsoft.com/office/drawing/2014/main" id="{E54E7CEB-BF27-487B-B094-AE331B4C7F42}"/>
                </a:ext>
              </a:extLst>
            </p:cNvPr>
            <p:cNvSpPr txBox="1"/>
            <p:nvPr/>
          </p:nvSpPr>
          <p:spPr>
            <a:xfrm>
              <a:off x="470679" y="3516244"/>
              <a:ext cx="575098" cy="315337"/>
            </a:xfrm>
            <a:prstGeom prst="rect">
              <a:avLst/>
            </a:prstGeom>
            <a:noFill/>
            <a:ln w="19050">
              <a:noFill/>
            </a:ln>
          </p:spPr>
          <p:txBody>
            <a:bodyPr wrap="square" rtlCol="0" anchor="ctr" anchorCtr="0">
              <a:spAutoFit/>
            </a:bodyPr>
            <a:lstStyle/>
            <a:p>
              <a:pPr algn="ctr">
                <a:buNone/>
              </a:pPr>
              <a:r>
                <a:rPr lang="en-GB" sz="900" dirty="0"/>
                <a:t>0.01</a:t>
              </a:r>
            </a:p>
          </p:txBody>
        </p:sp>
      </p:grpSp>
      <p:grpSp>
        <p:nvGrpSpPr>
          <p:cNvPr id="43" name="Group 42">
            <a:extLst>
              <a:ext uri="{FF2B5EF4-FFF2-40B4-BE49-F238E27FC236}">
                <a16:creationId xmlns:a16="http://schemas.microsoft.com/office/drawing/2014/main" id="{6F1A667A-B74E-4CC0-82D1-D619AC6C057B}"/>
              </a:ext>
            </a:extLst>
          </p:cNvPr>
          <p:cNvGrpSpPr/>
          <p:nvPr/>
        </p:nvGrpSpPr>
        <p:grpSpPr>
          <a:xfrm>
            <a:off x="2211280" y="3221241"/>
            <a:ext cx="420982" cy="334291"/>
            <a:chOff x="470679" y="3447045"/>
            <a:chExt cx="575098" cy="456671"/>
          </a:xfrm>
        </p:grpSpPr>
        <p:sp>
          <p:nvSpPr>
            <p:cNvPr id="44" name="Oval 43">
              <a:extLst>
                <a:ext uri="{FF2B5EF4-FFF2-40B4-BE49-F238E27FC236}">
                  <a16:creationId xmlns:a16="http://schemas.microsoft.com/office/drawing/2014/main" id="{92F3631E-1AE6-418C-946A-6DA986A2968A}"/>
                </a:ext>
              </a:extLst>
            </p:cNvPr>
            <p:cNvSpPr/>
            <p:nvPr/>
          </p:nvSpPr>
          <p:spPr>
            <a:xfrm>
              <a:off x="529019" y="3447045"/>
              <a:ext cx="456671" cy="456671"/>
            </a:xfrm>
            <a:prstGeom prst="ellipse">
              <a:avLst/>
            </a:prstGeom>
            <a:solidFill>
              <a:srgbClr val="7EC23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700"/>
            </a:p>
          </p:txBody>
        </p:sp>
        <p:sp>
          <p:nvSpPr>
            <p:cNvPr id="45" name="TextBox 44">
              <a:extLst>
                <a:ext uri="{FF2B5EF4-FFF2-40B4-BE49-F238E27FC236}">
                  <a16:creationId xmlns:a16="http://schemas.microsoft.com/office/drawing/2014/main" id="{62E309FC-F656-4AE8-8197-EB133B907B22}"/>
                </a:ext>
              </a:extLst>
            </p:cNvPr>
            <p:cNvSpPr txBox="1"/>
            <p:nvPr/>
          </p:nvSpPr>
          <p:spPr>
            <a:xfrm>
              <a:off x="470679" y="3516244"/>
              <a:ext cx="575098" cy="315337"/>
            </a:xfrm>
            <a:prstGeom prst="rect">
              <a:avLst/>
            </a:prstGeom>
            <a:noFill/>
            <a:ln w="19050">
              <a:noFill/>
            </a:ln>
          </p:spPr>
          <p:txBody>
            <a:bodyPr wrap="square" rtlCol="0" anchor="ctr" anchorCtr="0">
              <a:spAutoFit/>
            </a:bodyPr>
            <a:lstStyle/>
            <a:p>
              <a:pPr algn="ctr">
                <a:buNone/>
              </a:pPr>
              <a:r>
                <a:rPr lang="en-GB" sz="900" dirty="0"/>
                <a:t>0.01</a:t>
              </a:r>
            </a:p>
          </p:txBody>
        </p:sp>
      </p:grpSp>
      <p:grpSp>
        <p:nvGrpSpPr>
          <p:cNvPr id="46" name="Group 45">
            <a:extLst>
              <a:ext uri="{FF2B5EF4-FFF2-40B4-BE49-F238E27FC236}">
                <a16:creationId xmlns:a16="http://schemas.microsoft.com/office/drawing/2014/main" id="{3D97A782-B6EB-4F95-AFC2-9AADB813E699}"/>
              </a:ext>
            </a:extLst>
          </p:cNvPr>
          <p:cNvGrpSpPr/>
          <p:nvPr/>
        </p:nvGrpSpPr>
        <p:grpSpPr>
          <a:xfrm>
            <a:off x="2211280" y="3606693"/>
            <a:ext cx="420982" cy="334291"/>
            <a:chOff x="470679" y="3447045"/>
            <a:chExt cx="575098" cy="456671"/>
          </a:xfrm>
        </p:grpSpPr>
        <p:sp>
          <p:nvSpPr>
            <p:cNvPr id="47" name="Oval 46">
              <a:extLst>
                <a:ext uri="{FF2B5EF4-FFF2-40B4-BE49-F238E27FC236}">
                  <a16:creationId xmlns:a16="http://schemas.microsoft.com/office/drawing/2014/main" id="{82059B39-26AC-4572-9302-C00A61720F97}"/>
                </a:ext>
              </a:extLst>
            </p:cNvPr>
            <p:cNvSpPr/>
            <p:nvPr/>
          </p:nvSpPr>
          <p:spPr>
            <a:xfrm>
              <a:off x="529019" y="3447045"/>
              <a:ext cx="456671" cy="456671"/>
            </a:xfrm>
            <a:prstGeom prst="ellipse">
              <a:avLst/>
            </a:prstGeom>
            <a:solidFill>
              <a:srgbClr val="7EC23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700"/>
            </a:p>
          </p:txBody>
        </p:sp>
        <p:sp>
          <p:nvSpPr>
            <p:cNvPr id="48" name="TextBox 47">
              <a:extLst>
                <a:ext uri="{FF2B5EF4-FFF2-40B4-BE49-F238E27FC236}">
                  <a16:creationId xmlns:a16="http://schemas.microsoft.com/office/drawing/2014/main" id="{BEE25480-C2E3-42AC-8F88-191E20160C24}"/>
                </a:ext>
              </a:extLst>
            </p:cNvPr>
            <p:cNvSpPr txBox="1"/>
            <p:nvPr/>
          </p:nvSpPr>
          <p:spPr>
            <a:xfrm>
              <a:off x="470679" y="3516244"/>
              <a:ext cx="575098" cy="315337"/>
            </a:xfrm>
            <a:prstGeom prst="rect">
              <a:avLst/>
            </a:prstGeom>
            <a:noFill/>
            <a:ln w="19050">
              <a:noFill/>
            </a:ln>
          </p:spPr>
          <p:txBody>
            <a:bodyPr wrap="square" rtlCol="0" anchor="ctr" anchorCtr="0">
              <a:spAutoFit/>
            </a:bodyPr>
            <a:lstStyle/>
            <a:p>
              <a:pPr algn="ctr">
                <a:buNone/>
              </a:pPr>
              <a:r>
                <a:rPr lang="en-GB" sz="900" dirty="0"/>
                <a:t>0.01</a:t>
              </a:r>
            </a:p>
          </p:txBody>
        </p:sp>
      </p:grpSp>
      <p:grpSp>
        <p:nvGrpSpPr>
          <p:cNvPr id="49" name="Group 48">
            <a:extLst>
              <a:ext uri="{FF2B5EF4-FFF2-40B4-BE49-F238E27FC236}">
                <a16:creationId xmlns:a16="http://schemas.microsoft.com/office/drawing/2014/main" id="{F0583229-DC4A-4A68-9F59-6F15E4183701}"/>
              </a:ext>
            </a:extLst>
          </p:cNvPr>
          <p:cNvGrpSpPr/>
          <p:nvPr/>
        </p:nvGrpSpPr>
        <p:grpSpPr>
          <a:xfrm>
            <a:off x="2211280" y="4377597"/>
            <a:ext cx="420982" cy="334291"/>
            <a:chOff x="470679" y="3447045"/>
            <a:chExt cx="575098" cy="456671"/>
          </a:xfrm>
        </p:grpSpPr>
        <p:sp>
          <p:nvSpPr>
            <p:cNvPr id="50" name="Oval 49">
              <a:extLst>
                <a:ext uri="{FF2B5EF4-FFF2-40B4-BE49-F238E27FC236}">
                  <a16:creationId xmlns:a16="http://schemas.microsoft.com/office/drawing/2014/main" id="{DA5C9D00-5E7E-4954-A571-D473B7292151}"/>
                </a:ext>
              </a:extLst>
            </p:cNvPr>
            <p:cNvSpPr/>
            <p:nvPr/>
          </p:nvSpPr>
          <p:spPr>
            <a:xfrm>
              <a:off x="529019" y="3447045"/>
              <a:ext cx="456671" cy="456671"/>
            </a:xfrm>
            <a:prstGeom prst="ellipse">
              <a:avLst/>
            </a:prstGeom>
            <a:solidFill>
              <a:srgbClr val="7EC23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700"/>
            </a:p>
          </p:txBody>
        </p:sp>
        <p:sp>
          <p:nvSpPr>
            <p:cNvPr id="51" name="TextBox 50">
              <a:extLst>
                <a:ext uri="{FF2B5EF4-FFF2-40B4-BE49-F238E27FC236}">
                  <a16:creationId xmlns:a16="http://schemas.microsoft.com/office/drawing/2014/main" id="{45673E8E-7F4D-4035-8E1F-33EDC2DE7F4B}"/>
                </a:ext>
              </a:extLst>
            </p:cNvPr>
            <p:cNvSpPr txBox="1"/>
            <p:nvPr/>
          </p:nvSpPr>
          <p:spPr>
            <a:xfrm>
              <a:off x="470679" y="3516244"/>
              <a:ext cx="575098" cy="315337"/>
            </a:xfrm>
            <a:prstGeom prst="rect">
              <a:avLst/>
            </a:prstGeom>
            <a:noFill/>
            <a:ln w="19050">
              <a:noFill/>
            </a:ln>
          </p:spPr>
          <p:txBody>
            <a:bodyPr wrap="square" rtlCol="0" anchor="ctr" anchorCtr="0">
              <a:spAutoFit/>
            </a:bodyPr>
            <a:lstStyle/>
            <a:p>
              <a:pPr algn="ctr">
                <a:buNone/>
              </a:pPr>
              <a:r>
                <a:rPr lang="en-GB" sz="900" dirty="0"/>
                <a:t>0.01</a:t>
              </a:r>
            </a:p>
          </p:txBody>
        </p:sp>
      </p:grpSp>
      <p:sp>
        <p:nvSpPr>
          <p:cNvPr id="98" name="TextBox 97">
            <a:extLst>
              <a:ext uri="{FF2B5EF4-FFF2-40B4-BE49-F238E27FC236}">
                <a16:creationId xmlns:a16="http://schemas.microsoft.com/office/drawing/2014/main" id="{CE80F414-A914-46FD-99D2-BC9AB93C7142}"/>
              </a:ext>
            </a:extLst>
          </p:cNvPr>
          <p:cNvSpPr txBox="1"/>
          <p:nvPr/>
        </p:nvSpPr>
        <p:spPr bwMode="auto">
          <a:xfrm>
            <a:off x="1502164" y="1433526"/>
            <a:ext cx="7200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2.16</a:t>
            </a:r>
          </a:p>
        </p:txBody>
      </p:sp>
      <p:sp>
        <p:nvSpPr>
          <p:cNvPr id="99" name="TextBox 98">
            <a:extLst>
              <a:ext uri="{FF2B5EF4-FFF2-40B4-BE49-F238E27FC236}">
                <a16:creationId xmlns:a16="http://schemas.microsoft.com/office/drawing/2014/main" id="{B9D5AAF5-BD3F-431A-966E-C77767AB158D}"/>
              </a:ext>
            </a:extLst>
          </p:cNvPr>
          <p:cNvSpPr txBox="1"/>
          <p:nvPr/>
        </p:nvSpPr>
        <p:spPr bwMode="auto">
          <a:xfrm>
            <a:off x="4507731" y="1433526"/>
            <a:ext cx="56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2.6</a:t>
            </a:r>
          </a:p>
        </p:txBody>
      </p:sp>
      <p:sp>
        <p:nvSpPr>
          <p:cNvPr id="100" name="TextBox 99">
            <a:extLst>
              <a:ext uri="{FF2B5EF4-FFF2-40B4-BE49-F238E27FC236}">
                <a16:creationId xmlns:a16="http://schemas.microsoft.com/office/drawing/2014/main" id="{064574E9-2A3E-479A-8E5F-21AD140FC0C3}"/>
              </a:ext>
            </a:extLst>
          </p:cNvPr>
          <p:cNvSpPr txBox="1"/>
          <p:nvPr/>
        </p:nvSpPr>
        <p:spPr bwMode="auto">
          <a:xfrm>
            <a:off x="3142004" y="1433525"/>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&lt;</a:t>
            </a:r>
          </a:p>
        </p:txBody>
      </p:sp>
      <p:grpSp>
        <p:nvGrpSpPr>
          <p:cNvPr id="101" name="Group 100">
            <a:extLst>
              <a:ext uri="{FF2B5EF4-FFF2-40B4-BE49-F238E27FC236}">
                <a16:creationId xmlns:a16="http://schemas.microsoft.com/office/drawing/2014/main" id="{AF3693C0-9612-46EA-9846-29517BB70253}"/>
              </a:ext>
            </a:extLst>
          </p:cNvPr>
          <p:cNvGrpSpPr/>
          <p:nvPr/>
        </p:nvGrpSpPr>
        <p:grpSpPr>
          <a:xfrm>
            <a:off x="1642765" y="2450336"/>
            <a:ext cx="409219" cy="334291"/>
            <a:chOff x="5676460" y="4277312"/>
            <a:chExt cx="526852" cy="430385"/>
          </a:xfrm>
        </p:grpSpPr>
        <p:sp>
          <p:nvSpPr>
            <p:cNvPr id="102" name="Oval 101">
              <a:extLst>
                <a:ext uri="{FF2B5EF4-FFF2-40B4-BE49-F238E27FC236}">
                  <a16:creationId xmlns:a16="http://schemas.microsoft.com/office/drawing/2014/main" id="{661893E6-50B8-4FA3-A70B-456E7EC983C6}"/>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700"/>
            </a:p>
          </p:txBody>
        </p:sp>
        <p:sp>
          <p:nvSpPr>
            <p:cNvPr id="103" name="TextBox 102">
              <a:extLst>
                <a:ext uri="{FF2B5EF4-FFF2-40B4-BE49-F238E27FC236}">
                  <a16:creationId xmlns:a16="http://schemas.microsoft.com/office/drawing/2014/main" id="{C3230105-53FA-4E09-846A-72A937565EE3}"/>
                </a:ext>
              </a:extLst>
            </p:cNvPr>
            <p:cNvSpPr txBox="1"/>
            <p:nvPr/>
          </p:nvSpPr>
          <p:spPr>
            <a:xfrm>
              <a:off x="5676460" y="4343913"/>
              <a:ext cx="526852" cy="297186"/>
            </a:xfrm>
            <a:prstGeom prst="rect">
              <a:avLst/>
            </a:prstGeom>
            <a:noFill/>
            <a:ln w="19050">
              <a:noFill/>
            </a:ln>
          </p:spPr>
          <p:txBody>
            <a:bodyPr wrap="square" rtlCol="0" anchor="ctr" anchorCtr="0">
              <a:spAutoFit/>
            </a:bodyPr>
            <a:lstStyle/>
            <a:p>
              <a:pPr algn="ctr">
                <a:buNone/>
              </a:pPr>
              <a:r>
                <a:rPr lang="en-GB" sz="900" dirty="0"/>
                <a:t>0.1</a:t>
              </a:r>
            </a:p>
          </p:txBody>
        </p:sp>
      </p:grpSp>
      <p:grpSp>
        <p:nvGrpSpPr>
          <p:cNvPr id="104" name="Group 103">
            <a:extLst>
              <a:ext uri="{FF2B5EF4-FFF2-40B4-BE49-F238E27FC236}">
                <a16:creationId xmlns:a16="http://schemas.microsoft.com/office/drawing/2014/main" id="{F63B9C5A-B104-4469-B804-1FCAB46326ED}"/>
              </a:ext>
            </a:extLst>
          </p:cNvPr>
          <p:cNvGrpSpPr/>
          <p:nvPr/>
        </p:nvGrpSpPr>
        <p:grpSpPr>
          <a:xfrm>
            <a:off x="2211280" y="3992145"/>
            <a:ext cx="420982" cy="334291"/>
            <a:chOff x="470679" y="3447045"/>
            <a:chExt cx="575098" cy="456671"/>
          </a:xfrm>
        </p:grpSpPr>
        <p:sp>
          <p:nvSpPr>
            <p:cNvPr id="105" name="Oval 104">
              <a:extLst>
                <a:ext uri="{FF2B5EF4-FFF2-40B4-BE49-F238E27FC236}">
                  <a16:creationId xmlns:a16="http://schemas.microsoft.com/office/drawing/2014/main" id="{5B549086-37D7-44BD-80C9-BC54109981C4}"/>
                </a:ext>
              </a:extLst>
            </p:cNvPr>
            <p:cNvSpPr/>
            <p:nvPr/>
          </p:nvSpPr>
          <p:spPr>
            <a:xfrm>
              <a:off x="529019" y="3447045"/>
              <a:ext cx="456671" cy="456671"/>
            </a:xfrm>
            <a:prstGeom prst="ellipse">
              <a:avLst/>
            </a:prstGeom>
            <a:solidFill>
              <a:srgbClr val="7EC23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700"/>
            </a:p>
          </p:txBody>
        </p:sp>
        <p:sp>
          <p:nvSpPr>
            <p:cNvPr id="106" name="TextBox 105">
              <a:extLst>
                <a:ext uri="{FF2B5EF4-FFF2-40B4-BE49-F238E27FC236}">
                  <a16:creationId xmlns:a16="http://schemas.microsoft.com/office/drawing/2014/main" id="{078D24BE-10D4-4AAD-B793-7374DB0DF194}"/>
                </a:ext>
              </a:extLst>
            </p:cNvPr>
            <p:cNvSpPr txBox="1"/>
            <p:nvPr/>
          </p:nvSpPr>
          <p:spPr>
            <a:xfrm>
              <a:off x="470679" y="3516244"/>
              <a:ext cx="575098" cy="315337"/>
            </a:xfrm>
            <a:prstGeom prst="rect">
              <a:avLst/>
            </a:prstGeom>
            <a:noFill/>
            <a:ln w="19050">
              <a:noFill/>
            </a:ln>
          </p:spPr>
          <p:txBody>
            <a:bodyPr wrap="square" rtlCol="0" anchor="ctr" anchorCtr="0">
              <a:spAutoFit/>
            </a:bodyPr>
            <a:lstStyle/>
            <a:p>
              <a:pPr algn="ctr">
                <a:buNone/>
              </a:pPr>
              <a:r>
                <a:rPr lang="en-GB" sz="900" dirty="0"/>
                <a:t>0.01</a:t>
              </a:r>
            </a:p>
          </p:txBody>
        </p:sp>
      </p:grpSp>
      <p:graphicFrame>
        <p:nvGraphicFramePr>
          <p:cNvPr id="113" name="Table 112">
            <a:extLst>
              <a:ext uri="{FF2B5EF4-FFF2-40B4-BE49-F238E27FC236}">
                <a16:creationId xmlns:a16="http://schemas.microsoft.com/office/drawing/2014/main" id="{AB1E2B05-0364-4004-904B-26AA5FD272AE}"/>
              </a:ext>
            </a:extLst>
          </p:cNvPr>
          <p:cNvGraphicFramePr>
            <a:graphicFrameLocks noGrp="1"/>
          </p:cNvGraphicFramePr>
          <p:nvPr/>
        </p:nvGraphicFramePr>
        <p:xfrm>
          <a:off x="3895695" y="2095960"/>
          <a:ext cx="1725906" cy="3852828"/>
        </p:xfrm>
        <a:graphic>
          <a:graphicData uri="http://schemas.openxmlformats.org/drawingml/2006/table">
            <a:tbl>
              <a:tblPr firstRow="1" bandRow="1">
                <a:tableStyleId>{5C22544A-7EE6-4342-B048-85BDC9FD1C3A}</a:tableStyleId>
              </a:tblPr>
              <a:tblGrid>
                <a:gridCol w="575302">
                  <a:extLst>
                    <a:ext uri="{9D8B030D-6E8A-4147-A177-3AD203B41FA5}">
                      <a16:colId xmlns:a16="http://schemas.microsoft.com/office/drawing/2014/main" val="1381558999"/>
                    </a:ext>
                  </a:extLst>
                </a:gridCol>
                <a:gridCol w="575302">
                  <a:extLst>
                    <a:ext uri="{9D8B030D-6E8A-4147-A177-3AD203B41FA5}">
                      <a16:colId xmlns:a16="http://schemas.microsoft.com/office/drawing/2014/main" val="2504133960"/>
                    </a:ext>
                  </a:extLst>
                </a:gridCol>
                <a:gridCol w="575302">
                  <a:extLst>
                    <a:ext uri="{9D8B030D-6E8A-4147-A177-3AD203B41FA5}">
                      <a16:colId xmlns:a16="http://schemas.microsoft.com/office/drawing/2014/main" val="2064331815"/>
                    </a:ext>
                  </a:extLst>
                </a:gridCol>
              </a:tblGrid>
              <a:tr h="279492">
                <a:tc>
                  <a:txBody>
                    <a:bodyPr/>
                    <a:lstStyle/>
                    <a:p>
                      <a:pPr algn="ctr"/>
                      <a:r>
                        <a:rPr lang="en-GB" sz="1200" dirty="0">
                          <a:solidFill>
                            <a:schemeClr val="tx1"/>
                          </a:solidFill>
                          <a:latin typeface="Myriad Pro Semibold"/>
                        </a:rPr>
                        <a:t>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1200" dirty="0">
                          <a:solidFill>
                            <a:schemeClr val="tx1"/>
                          </a:solidFill>
                          <a:latin typeface="Myriad Pro Semibold"/>
                        </a:rPr>
                        <a:t>0.1s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1200" dirty="0">
                          <a:solidFill>
                            <a:schemeClr val="tx1"/>
                          </a:solidFill>
                          <a:latin typeface="Myriad Pro Semibold"/>
                        </a:rPr>
                        <a:t>0.01s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3573336">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23166"/>
                  </a:ext>
                </a:extLst>
              </a:tr>
            </a:tbl>
          </a:graphicData>
        </a:graphic>
      </p:graphicFrame>
      <p:grpSp>
        <p:nvGrpSpPr>
          <p:cNvPr id="114" name="Group 113">
            <a:extLst>
              <a:ext uri="{FF2B5EF4-FFF2-40B4-BE49-F238E27FC236}">
                <a16:creationId xmlns:a16="http://schemas.microsoft.com/office/drawing/2014/main" id="{AC3C5539-077E-4563-9218-84AE72E5C88F}"/>
              </a:ext>
            </a:extLst>
          </p:cNvPr>
          <p:cNvGrpSpPr/>
          <p:nvPr/>
        </p:nvGrpSpPr>
        <p:grpSpPr>
          <a:xfrm>
            <a:off x="3974294" y="2450337"/>
            <a:ext cx="409219" cy="334290"/>
            <a:chOff x="4400447" y="4277313"/>
            <a:chExt cx="526853" cy="430385"/>
          </a:xfrm>
        </p:grpSpPr>
        <p:sp>
          <p:nvSpPr>
            <p:cNvPr id="115" name="Oval 114">
              <a:extLst>
                <a:ext uri="{FF2B5EF4-FFF2-40B4-BE49-F238E27FC236}">
                  <a16:creationId xmlns:a16="http://schemas.microsoft.com/office/drawing/2014/main" id="{C8C8CB00-D497-40A8-81A4-CDF27CB18FF8}"/>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700"/>
            </a:p>
          </p:txBody>
        </p:sp>
        <p:sp>
          <p:nvSpPr>
            <p:cNvPr id="116" name="TextBox 115">
              <a:extLst>
                <a:ext uri="{FF2B5EF4-FFF2-40B4-BE49-F238E27FC236}">
                  <a16:creationId xmlns:a16="http://schemas.microsoft.com/office/drawing/2014/main" id="{40682936-7C55-430D-88FD-563E0024D7F0}"/>
                </a:ext>
              </a:extLst>
            </p:cNvPr>
            <p:cNvSpPr txBox="1"/>
            <p:nvPr/>
          </p:nvSpPr>
          <p:spPr>
            <a:xfrm>
              <a:off x="4400447" y="4343915"/>
              <a:ext cx="526853" cy="297187"/>
            </a:xfrm>
            <a:prstGeom prst="rect">
              <a:avLst/>
            </a:prstGeom>
            <a:noFill/>
            <a:ln w="19050">
              <a:noFill/>
            </a:ln>
          </p:spPr>
          <p:txBody>
            <a:bodyPr wrap="square" rtlCol="0" anchor="ctr" anchorCtr="0">
              <a:spAutoFit/>
            </a:bodyPr>
            <a:lstStyle/>
            <a:p>
              <a:pPr algn="ctr">
                <a:buNone/>
              </a:pPr>
              <a:r>
                <a:rPr lang="en-GB" sz="900" dirty="0"/>
                <a:t>1</a:t>
              </a:r>
            </a:p>
          </p:txBody>
        </p:sp>
      </p:grpSp>
      <p:grpSp>
        <p:nvGrpSpPr>
          <p:cNvPr id="120" name="Group 119">
            <a:extLst>
              <a:ext uri="{FF2B5EF4-FFF2-40B4-BE49-F238E27FC236}">
                <a16:creationId xmlns:a16="http://schemas.microsoft.com/office/drawing/2014/main" id="{384CD106-2440-46AA-9C5B-D6848F5E35A9}"/>
              </a:ext>
            </a:extLst>
          </p:cNvPr>
          <p:cNvGrpSpPr/>
          <p:nvPr/>
        </p:nvGrpSpPr>
        <p:grpSpPr>
          <a:xfrm>
            <a:off x="3974294" y="2835789"/>
            <a:ext cx="409219" cy="334290"/>
            <a:chOff x="4400447" y="4277313"/>
            <a:chExt cx="526853" cy="430385"/>
          </a:xfrm>
        </p:grpSpPr>
        <p:sp>
          <p:nvSpPr>
            <p:cNvPr id="121" name="Oval 120">
              <a:extLst>
                <a:ext uri="{FF2B5EF4-FFF2-40B4-BE49-F238E27FC236}">
                  <a16:creationId xmlns:a16="http://schemas.microsoft.com/office/drawing/2014/main" id="{DC95AB22-4843-4487-AC66-4C50A72BC727}"/>
                </a:ext>
              </a:extLst>
            </p:cNvPr>
            <p:cNvSpPr/>
            <p:nvPr/>
          </p:nvSpPr>
          <p:spPr>
            <a:xfrm>
              <a:off x="4452169" y="4277313"/>
              <a:ext cx="430387" cy="43038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700"/>
            </a:p>
          </p:txBody>
        </p:sp>
        <p:sp>
          <p:nvSpPr>
            <p:cNvPr id="122" name="TextBox 121">
              <a:extLst>
                <a:ext uri="{FF2B5EF4-FFF2-40B4-BE49-F238E27FC236}">
                  <a16:creationId xmlns:a16="http://schemas.microsoft.com/office/drawing/2014/main" id="{C4CB7B3E-BAD5-4E8E-9DEA-6B4F81FC8613}"/>
                </a:ext>
              </a:extLst>
            </p:cNvPr>
            <p:cNvSpPr txBox="1"/>
            <p:nvPr/>
          </p:nvSpPr>
          <p:spPr>
            <a:xfrm>
              <a:off x="4400447" y="4343915"/>
              <a:ext cx="526853" cy="297187"/>
            </a:xfrm>
            <a:prstGeom prst="rect">
              <a:avLst/>
            </a:prstGeom>
            <a:noFill/>
            <a:ln w="19050">
              <a:noFill/>
            </a:ln>
          </p:spPr>
          <p:txBody>
            <a:bodyPr wrap="square" rtlCol="0" anchor="ctr" anchorCtr="0">
              <a:spAutoFit/>
            </a:bodyPr>
            <a:lstStyle/>
            <a:p>
              <a:pPr algn="ctr">
                <a:buNone/>
              </a:pPr>
              <a:r>
                <a:rPr lang="en-GB" sz="900" dirty="0"/>
                <a:t>1</a:t>
              </a:r>
            </a:p>
          </p:txBody>
        </p:sp>
      </p:grpSp>
      <p:grpSp>
        <p:nvGrpSpPr>
          <p:cNvPr id="138" name="Group 137">
            <a:extLst>
              <a:ext uri="{FF2B5EF4-FFF2-40B4-BE49-F238E27FC236}">
                <a16:creationId xmlns:a16="http://schemas.microsoft.com/office/drawing/2014/main" id="{3C4C82E4-CCC5-4E50-B7C2-936E08E6C79B}"/>
              </a:ext>
            </a:extLst>
          </p:cNvPr>
          <p:cNvGrpSpPr/>
          <p:nvPr/>
        </p:nvGrpSpPr>
        <p:grpSpPr>
          <a:xfrm>
            <a:off x="4552415" y="2450336"/>
            <a:ext cx="409219" cy="334291"/>
            <a:chOff x="5676460" y="4277312"/>
            <a:chExt cx="526852" cy="430385"/>
          </a:xfrm>
        </p:grpSpPr>
        <p:sp>
          <p:nvSpPr>
            <p:cNvPr id="139" name="Oval 138">
              <a:extLst>
                <a:ext uri="{FF2B5EF4-FFF2-40B4-BE49-F238E27FC236}">
                  <a16:creationId xmlns:a16="http://schemas.microsoft.com/office/drawing/2014/main" id="{2EDF8A66-61AD-420D-9EC5-F8D7C29F291A}"/>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700"/>
            </a:p>
          </p:txBody>
        </p:sp>
        <p:sp>
          <p:nvSpPr>
            <p:cNvPr id="140" name="TextBox 139">
              <a:extLst>
                <a:ext uri="{FF2B5EF4-FFF2-40B4-BE49-F238E27FC236}">
                  <a16:creationId xmlns:a16="http://schemas.microsoft.com/office/drawing/2014/main" id="{E299529B-8A5F-4E6F-AE71-FAEB6B116A14}"/>
                </a:ext>
              </a:extLst>
            </p:cNvPr>
            <p:cNvSpPr txBox="1"/>
            <p:nvPr/>
          </p:nvSpPr>
          <p:spPr>
            <a:xfrm>
              <a:off x="5676460" y="4343913"/>
              <a:ext cx="526852" cy="297186"/>
            </a:xfrm>
            <a:prstGeom prst="rect">
              <a:avLst/>
            </a:prstGeom>
            <a:noFill/>
            <a:ln w="19050">
              <a:noFill/>
            </a:ln>
          </p:spPr>
          <p:txBody>
            <a:bodyPr wrap="square" rtlCol="0" anchor="ctr" anchorCtr="0">
              <a:spAutoFit/>
            </a:bodyPr>
            <a:lstStyle/>
            <a:p>
              <a:pPr algn="ctr">
                <a:buNone/>
              </a:pPr>
              <a:r>
                <a:rPr lang="en-GB" sz="900" dirty="0"/>
                <a:t>0.1</a:t>
              </a:r>
            </a:p>
          </p:txBody>
        </p:sp>
      </p:grpSp>
      <p:grpSp>
        <p:nvGrpSpPr>
          <p:cNvPr id="150" name="Group 149">
            <a:extLst>
              <a:ext uri="{FF2B5EF4-FFF2-40B4-BE49-F238E27FC236}">
                <a16:creationId xmlns:a16="http://schemas.microsoft.com/office/drawing/2014/main" id="{FA6B300A-D6DE-4496-9F1F-87A17F90E54D}"/>
              </a:ext>
            </a:extLst>
          </p:cNvPr>
          <p:cNvGrpSpPr/>
          <p:nvPr/>
        </p:nvGrpSpPr>
        <p:grpSpPr>
          <a:xfrm>
            <a:off x="4552415" y="2837443"/>
            <a:ext cx="409219" cy="334291"/>
            <a:chOff x="5676460" y="4277312"/>
            <a:chExt cx="526852" cy="430385"/>
          </a:xfrm>
        </p:grpSpPr>
        <p:sp>
          <p:nvSpPr>
            <p:cNvPr id="151" name="Oval 150">
              <a:extLst>
                <a:ext uri="{FF2B5EF4-FFF2-40B4-BE49-F238E27FC236}">
                  <a16:creationId xmlns:a16="http://schemas.microsoft.com/office/drawing/2014/main" id="{91B22FB6-DD55-4A04-84E5-6BCF1C13DE16}"/>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700"/>
            </a:p>
          </p:txBody>
        </p:sp>
        <p:sp>
          <p:nvSpPr>
            <p:cNvPr id="152" name="TextBox 151">
              <a:extLst>
                <a:ext uri="{FF2B5EF4-FFF2-40B4-BE49-F238E27FC236}">
                  <a16:creationId xmlns:a16="http://schemas.microsoft.com/office/drawing/2014/main" id="{87449B6C-2F17-4E5A-A38C-9B8219709F27}"/>
                </a:ext>
              </a:extLst>
            </p:cNvPr>
            <p:cNvSpPr txBox="1"/>
            <p:nvPr/>
          </p:nvSpPr>
          <p:spPr>
            <a:xfrm>
              <a:off x="5676460" y="4343913"/>
              <a:ext cx="526852" cy="297186"/>
            </a:xfrm>
            <a:prstGeom prst="rect">
              <a:avLst/>
            </a:prstGeom>
            <a:noFill/>
            <a:ln w="19050">
              <a:noFill/>
            </a:ln>
          </p:spPr>
          <p:txBody>
            <a:bodyPr wrap="square" rtlCol="0" anchor="ctr" anchorCtr="0">
              <a:spAutoFit/>
            </a:bodyPr>
            <a:lstStyle/>
            <a:p>
              <a:pPr algn="ctr">
                <a:buNone/>
              </a:pPr>
              <a:r>
                <a:rPr lang="en-GB" sz="900" dirty="0"/>
                <a:t>0.1</a:t>
              </a:r>
            </a:p>
          </p:txBody>
        </p:sp>
      </p:grpSp>
      <p:grpSp>
        <p:nvGrpSpPr>
          <p:cNvPr id="153" name="Group 152">
            <a:extLst>
              <a:ext uri="{FF2B5EF4-FFF2-40B4-BE49-F238E27FC236}">
                <a16:creationId xmlns:a16="http://schemas.microsoft.com/office/drawing/2014/main" id="{05D98CA9-7168-4872-8324-47E509292038}"/>
              </a:ext>
            </a:extLst>
          </p:cNvPr>
          <p:cNvGrpSpPr/>
          <p:nvPr/>
        </p:nvGrpSpPr>
        <p:grpSpPr>
          <a:xfrm>
            <a:off x="4552415" y="3221241"/>
            <a:ext cx="409219" cy="334291"/>
            <a:chOff x="5676460" y="4277312"/>
            <a:chExt cx="526852" cy="430385"/>
          </a:xfrm>
        </p:grpSpPr>
        <p:sp>
          <p:nvSpPr>
            <p:cNvPr id="154" name="Oval 153">
              <a:extLst>
                <a:ext uri="{FF2B5EF4-FFF2-40B4-BE49-F238E27FC236}">
                  <a16:creationId xmlns:a16="http://schemas.microsoft.com/office/drawing/2014/main" id="{333FFD6B-BDAB-46C0-AC06-62E085D4541F}"/>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700"/>
            </a:p>
          </p:txBody>
        </p:sp>
        <p:sp>
          <p:nvSpPr>
            <p:cNvPr id="155" name="TextBox 154">
              <a:extLst>
                <a:ext uri="{FF2B5EF4-FFF2-40B4-BE49-F238E27FC236}">
                  <a16:creationId xmlns:a16="http://schemas.microsoft.com/office/drawing/2014/main" id="{FD27A4AB-EFCE-4F40-8EE9-6CF202010A2D}"/>
                </a:ext>
              </a:extLst>
            </p:cNvPr>
            <p:cNvSpPr txBox="1"/>
            <p:nvPr/>
          </p:nvSpPr>
          <p:spPr>
            <a:xfrm>
              <a:off x="5676460" y="4343913"/>
              <a:ext cx="526852" cy="297186"/>
            </a:xfrm>
            <a:prstGeom prst="rect">
              <a:avLst/>
            </a:prstGeom>
            <a:noFill/>
            <a:ln w="19050">
              <a:noFill/>
            </a:ln>
          </p:spPr>
          <p:txBody>
            <a:bodyPr wrap="square" rtlCol="0" anchor="ctr" anchorCtr="0">
              <a:spAutoFit/>
            </a:bodyPr>
            <a:lstStyle/>
            <a:p>
              <a:pPr algn="ctr">
                <a:buNone/>
              </a:pPr>
              <a:r>
                <a:rPr lang="en-GB" sz="900" dirty="0"/>
                <a:t>0.1</a:t>
              </a:r>
            </a:p>
          </p:txBody>
        </p:sp>
      </p:grpSp>
      <p:grpSp>
        <p:nvGrpSpPr>
          <p:cNvPr id="156" name="Group 155">
            <a:extLst>
              <a:ext uri="{FF2B5EF4-FFF2-40B4-BE49-F238E27FC236}">
                <a16:creationId xmlns:a16="http://schemas.microsoft.com/office/drawing/2014/main" id="{ECF9C331-7675-4DB5-8E57-1F17DE228C64}"/>
              </a:ext>
            </a:extLst>
          </p:cNvPr>
          <p:cNvGrpSpPr/>
          <p:nvPr/>
        </p:nvGrpSpPr>
        <p:grpSpPr>
          <a:xfrm>
            <a:off x="4552415" y="3608348"/>
            <a:ext cx="409219" cy="334291"/>
            <a:chOff x="5676460" y="4277312"/>
            <a:chExt cx="526852" cy="430385"/>
          </a:xfrm>
        </p:grpSpPr>
        <p:sp>
          <p:nvSpPr>
            <p:cNvPr id="157" name="Oval 156">
              <a:extLst>
                <a:ext uri="{FF2B5EF4-FFF2-40B4-BE49-F238E27FC236}">
                  <a16:creationId xmlns:a16="http://schemas.microsoft.com/office/drawing/2014/main" id="{67A52AA3-A88A-4D18-9D4C-3A0C77F12D07}"/>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700"/>
            </a:p>
          </p:txBody>
        </p:sp>
        <p:sp>
          <p:nvSpPr>
            <p:cNvPr id="158" name="TextBox 157">
              <a:extLst>
                <a:ext uri="{FF2B5EF4-FFF2-40B4-BE49-F238E27FC236}">
                  <a16:creationId xmlns:a16="http://schemas.microsoft.com/office/drawing/2014/main" id="{DBCD5CA9-1DED-469F-83F5-0B6771F0A714}"/>
                </a:ext>
              </a:extLst>
            </p:cNvPr>
            <p:cNvSpPr txBox="1"/>
            <p:nvPr/>
          </p:nvSpPr>
          <p:spPr>
            <a:xfrm>
              <a:off x="5676460" y="4343913"/>
              <a:ext cx="526852" cy="297186"/>
            </a:xfrm>
            <a:prstGeom prst="rect">
              <a:avLst/>
            </a:prstGeom>
            <a:noFill/>
            <a:ln w="19050">
              <a:noFill/>
            </a:ln>
          </p:spPr>
          <p:txBody>
            <a:bodyPr wrap="square" rtlCol="0" anchor="ctr" anchorCtr="0">
              <a:spAutoFit/>
            </a:bodyPr>
            <a:lstStyle/>
            <a:p>
              <a:pPr algn="ctr">
                <a:buNone/>
              </a:pPr>
              <a:r>
                <a:rPr lang="en-GB" sz="900" dirty="0"/>
                <a:t>0.1</a:t>
              </a:r>
            </a:p>
          </p:txBody>
        </p:sp>
      </p:grpSp>
      <p:grpSp>
        <p:nvGrpSpPr>
          <p:cNvPr id="159" name="Group 158">
            <a:extLst>
              <a:ext uri="{FF2B5EF4-FFF2-40B4-BE49-F238E27FC236}">
                <a16:creationId xmlns:a16="http://schemas.microsoft.com/office/drawing/2014/main" id="{F4F51367-4E6E-4A3F-8E4A-EAFCCDC2A024}"/>
              </a:ext>
            </a:extLst>
          </p:cNvPr>
          <p:cNvGrpSpPr/>
          <p:nvPr/>
        </p:nvGrpSpPr>
        <p:grpSpPr>
          <a:xfrm>
            <a:off x="4552415" y="4006552"/>
            <a:ext cx="409219" cy="334291"/>
            <a:chOff x="5676460" y="4277312"/>
            <a:chExt cx="526852" cy="430385"/>
          </a:xfrm>
        </p:grpSpPr>
        <p:sp>
          <p:nvSpPr>
            <p:cNvPr id="160" name="Oval 159">
              <a:extLst>
                <a:ext uri="{FF2B5EF4-FFF2-40B4-BE49-F238E27FC236}">
                  <a16:creationId xmlns:a16="http://schemas.microsoft.com/office/drawing/2014/main" id="{0BA2921E-BA73-47D6-9584-52EB53E7358C}"/>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700"/>
            </a:p>
          </p:txBody>
        </p:sp>
        <p:sp>
          <p:nvSpPr>
            <p:cNvPr id="161" name="TextBox 160">
              <a:extLst>
                <a:ext uri="{FF2B5EF4-FFF2-40B4-BE49-F238E27FC236}">
                  <a16:creationId xmlns:a16="http://schemas.microsoft.com/office/drawing/2014/main" id="{3DDABD4D-16AA-40AB-8AEA-D087C4410F3E}"/>
                </a:ext>
              </a:extLst>
            </p:cNvPr>
            <p:cNvSpPr txBox="1"/>
            <p:nvPr/>
          </p:nvSpPr>
          <p:spPr>
            <a:xfrm>
              <a:off x="5676460" y="4343913"/>
              <a:ext cx="526852" cy="297186"/>
            </a:xfrm>
            <a:prstGeom prst="rect">
              <a:avLst/>
            </a:prstGeom>
            <a:noFill/>
            <a:ln w="19050">
              <a:noFill/>
            </a:ln>
          </p:spPr>
          <p:txBody>
            <a:bodyPr wrap="square" rtlCol="0" anchor="ctr" anchorCtr="0">
              <a:spAutoFit/>
            </a:bodyPr>
            <a:lstStyle/>
            <a:p>
              <a:pPr algn="ctr">
                <a:buNone/>
              </a:pPr>
              <a:r>
                <a:rPr lang="en-GB" sz="900" dirty="0"/>
                <a:t>0.1</a:t>
              </a:r>
            </a:p>
          </p:txBody>
        </p:sp>
      </p:grpSp>
      <p:grpSp>
        <p:nvGrpSpPr>
          <p:cNvPr id="162" name="Group 161">
            <a:extLst>
              <a:ext uri="{FF2B5EF4-FFF2-40B4-BE49-F238E27FC236}">
                <a16:creationId xmlns:a16="http://schemas.microsoft.com/office/drawing/2014/main" id="{F9035786-B318-4708-AA49-34FD7CEF3542}"/>
              </a:ext>
            </a:extLst>
          </p:cNvPr>
          <p:cNvGrpSpPr/>
          <p:nvPr/>
        </p:nvGrpSpPr>
        <p:grpSpPr>
          <a:xfrm>
            <a:off x="4552415" y="4393659"/>
            <a:ext cx="409219" cy="334291"/>
            <a:chOff x="5676460" y="4277312"/>
            <a:chExt cx="526852" cy="430385"/>
          </a:xfrm>
        </p:grpSpPr>
        <p:sp>
          <p:nvSpPr>
            <p:cNvPr id="163" name="Oval 162">
              <a:extLst>
                <a:ext uri="{FF2B5EF4-FFF2-40B4-BE49-F238E27FC236}">
                  <a16:creationId xmlns:a16="http://schemas.microsoft.com/office/drawing/2014/main" id="{DBE9FE5C-41C5-41A6-B286-418343395EF1}"/>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700"/>
            </a:p>
          </p:txBody>
        </p:sp>
        <p:sp>
          <p:nvSpPr>
            <p:cNvPr id="164" name="TextBox 163">
              <a:extLst>
                <a:ext uri="{FF2B5EF4-FFF2-40B4-BE49-F238E27FC236}">
                  <a16:creationId xmlns:a16="http://schemas.microsoft.com/office/drawing/2014/main" id="{8A9F8C92-C219-4CD7-AE23-AA7BC1F80CA7}"/>
                </a:ext>
              </a:extLst>
            </p:cNvPr>
            <p:cNvSpPr txBox="1"/>
            <p:nvPr/>
          </p:nvSpPr>
          <p:spPr>
            <a:xfrm>
              <a:off x="5676460" y="4343913"/>
              <a:ext cx="526852" cy="297186"/>
            </a:xfrm>
            <a:prstGeom prst="rect">
              <a:avLst/>
            </a:prstGeom>
            <a:noFill/>
            <a:ln w="19050">
              <a:noFill/>
            </a:ln>
          </p:spPr>
          <p:txBody>
            <a:bodyPr wrap="square" rtlCol="0" anchor="ctr" anchorCtr="0">
              <a:spAutoFit/>
            </a:bodyPr>
            <a:lstStyle/>
            <a:p>
              <a:pPr algn="ctr">
                <a:buNone/>
              </a:pPr>
              <a:r>
                <a:rPr lang="en-GB" sz="900" dirty="0"/>
                <a:t>0.1</a:t>
              </a:r>
            </a:p>
          </p:txBody>
        </p:sp>
      </p:grpSp>
      <p:sp>
        <p:nvSpPr>
          <p:cNvPr id="168" name="TextBox 167">
            <a:extLst>
              <a:ext uri="{FF2B5EF4-FFF2-40B4-BE49-F238E27FC236}">
                <a16:creationId xmlns:a16="http://schemas.microsoft.com/office/drawing/2014/main" id="{A587423D-FF03-489D-AE82-A8C6EDAB71D2}"/>
              </a:ext>
            </a:extLst>
          </p:cNvPr>
          <p:cNvSpPr txBox="1"/>
          <p:nvPr/>
        </p:nvSpPr>
        <p:spPr bwMode="auto">
          <a:xfrm>
            <a:off x="1502164" y="1433149"/>
            <a:ext cx="7200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2.26</a:t>
            </a:r>
          </a:p>
        </p:txBody>
      </p:sp>
      <p:sp>
        <p:nvSpPr>
          <p:cNvPr id="169" name="TextBox 168">
            <a:extLst>
              <a:ext uri="{FF2B5EF4-FFF2-40B4-BE49-F238E27FC236}">
                <a16:creationId xmlns:a16="http://schemas.microsoft.com/office/drawing/2014/main" id="{BAA01DBD-FD1C-41EA-86B1-8FF211F4D927}"/>
              </a:ext>
            </a:extLst>
          </p:cNvPr>
          <p:cNvSpPr txBox="1"/>
          <p:nvPr/>
        </p:nvSpPr>
        <p:spPr bwMode="auto">
          <a:xfrm>
            <a:off x="4507731" y="1433149"/>
            <a:ext cx="56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2.6</a:t>
            </a:r>
          </a:p>
        </p:txBody>
      </p:sp>
      <p:sp>
        <p:nvSpPr>
          <p:cNvPr id="170" name="TextBox 169">
            <a:extLst>
              <a:ext uri="{FF2B5EF4-FFF2-40B4-BE49-F238E27FC236}">
                <a16:creationId xmlns:a16="http://schemas.microsoft.com/office/drawing/2014/main" id="{8B9705BE-2AB9-482B-95AF-CA6B3F2A1180}"/>
              </a:ext>
            </a:extLst>
          </p:cNvPr>
          <p:cNvSpPr txBox="1"/>
          <p:nvPr/>
        </p:nvSpPr>
        <p:spPr bwMode="auto">
          <a:xfrm>
            <a:off x="3142004" y="1433149"/>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&lt;</a:t>
            </a:r>
          </a:p>
        </p:txBody>
      </p:sp>
      <p:sp>
        <p:nvSpPr>
          <p:cNvPr id="171" name="TextBox 170">
            <a:extLst>
              <a:ext uri="{FF2B5EF4-FFF2-40B4-BE49-F238E27FC236}">
                <a16:creationId xmlns:a16="http://schemas.microsoft.com/office/drawing/2014/main" id="{AC4423AE-ADF0-40D8-A54E-A0EA81327A80}"/>
              </a:ext>
            </a:extLst>
          </p:cNvPr>
          <p:cNvSpPr txBox="1"/>
          <p:nvPr/>
        </p:nvSpPr>
        <p:spPr bwMode="auto">
          <a:xfrm>
            <a:off x="1502164" y="1433149"/>
            <a:ext cx="7200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2.36</a:t>
            </a:r>
          </a:p>
        </p:txBody>
      </p:sp>
      <p:sp>
        <p:nvSpPr>
          <p:cNvPr id="172" name="TextBox 171">
            <a:extLst>
              <a:ext uri="{FF2B5EF4-FFF2-40B4-BE49-F238E27FC236}">
                <a16:creationId xmlns:a16="http://schemas.microsoft.com/office/drawing/2014/main" id="{01BFAF06-9E51-49EC-860E-26403E03576D}"/>
              </a:ext>
            </a:extLst>
          </p:cNvPr>
          <p:cNvSpPr txBox="1"/>
          <p:nvPr/>
        </p:nvSpPr>
        <p:spPr bwMode="auto">
          <a:xfrm>
            <a:off x="4507731" y="1433149"/>
            <a:ext cx="56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2.6</a:t>
            </a:r>
          </a:p>
        </p:txBody>
      </p:sp>
      <p:sp>
        <p:nvSpPr>
          <p:cNvPr id="173" name="TextBox 172">
            <a:extLst>
              <a:ext uri="{FF2B5EF4-FFF2-40B4-BE49-F238E27FC236}">
                <a16:creationId xmlns:a16="http://schemas.microsoft.com/office/drawing/2014/main" id="{8911B8E9-60F5-4401-880F-69B6D012D8C1}"/>
              </a:ext>
            </a:extLst>
          </p:cNvPr>
          <p:cNvSpPr txBox="1"/>
          <p:nvPr/>
        </p:nvSpPr>
        <p:spPr bwMode="auto">
          <a:xfrm>
            <a:off x="3142004" y="1433149"/>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&lt;</a:t>
            </a:r>
          </a:p>
        </p:txBody>
      </p:sp>
      <p:sp>
        <p:nvSpPr>
          <p:cNvPr id="178" name="TextBox 177">
            <a:extLst>
              <a:ext uri="{FF2B5EF4-FFF2-40B4-BE49-F238E27FC236}">
                <a16:creationId xmlns:a16="http://schemas.microsoft.com/office/drawing/2014/main" id="{523069C2-F1DD-43CD-9888-19EE30C31876}"/>
              </a:ext>
            </a:extLst>
          </p:cNvPr>
          <p:cNvSpPr txBox="1"/>
          <p:nvPr/>
        </p:nvSpPr>
        <p:spPr bwMode="auto">
          <a:xfrm>
            <a:off x="1502164" y="1433149"/>
            <a:ext cx="7200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2.46</a:t>
            </a:r>
          </a:p>
        </p:txBody>
      </p:sp>
      <p:sp>
        <p:nvSpPr>
          <p:cNvPr id="179" name="TextBox 178">
            <a:extLst>
              <a:ext uri="{FF2B5EF4-FFF2-40B4-BE49-F238E27FC236}">
                <a16:creationId xmlns:a16="http://schemas.microsoft.com/office/drawing/2014/main" id="{5DB48E84-ECB9-4A06-A35A-6DFBC2CEACC9}"/>
              </a:ext>
            </a:extLst>
          </p:cNvPr>
          <p:cNvSpPr txBox="1"/>
          <p:nvPr/>
        </p:nvSpPr>
        <p:spPr bwMode="auto">
          <a:xfrm>
            <a:off x="4507731" y="1433149"/>
            <a:ext cx="56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2.6</a:t>
            </a:r>
          </a:p>
        </p:txBody>
      </p:sp>
      <p:sp>
        <p:nvSpPr>
          <p:cNvPr id="180" name="TextBox 179">
            <a:extLst>
              <a:ext uri="{FF2B5EF4-FFF2-40B4-BE49-F238E27FC236}">
                <a16:creationId xmlns:a16="http://schemas.microsoft.com/office/drawing/2014/main" id="{812B55B2-B488-45F5-A64C-8585CB1EA738}"/>
              </a:ext>
            </a:extLst>
          </p:cNvPr>
          <p:cNvSpPr txBox="1"/>
          <p:nvPr/>
        </p:nvSpPr>
        <p:spPr bwMode="auto">
          <a:xfrm>
            <a:off x="3142004" y="1433149"/>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&lt;</a:t>
            </a:r>
          </a:p>
        </p:txBody>
      </p:sp>
      <p:sp>
        <p:nvSpPr>
          <p:cNvPr id="181" name="TextBox 180">
            <a:extLst>
              <a:ext uri="{FF2B5EF4-FFF2-40B4-BE49-F238E27FC236}">
                <a16:creationId xmlns:a16="http://schemas.microsoft.com/office/drawing/2014/main" id="{AD41D487-D1A6-450D-A7E6-2392DB62A9B6}"/>
              </a:ext>
            </a:extLst>
          </p:cNvPr>
          <p:cNvSpPr txBox="1"/>
          <p:nvPr/>
        </p:nvSpPr>
        <p:spPr bwMode="auto">
          <a:xfrm>
            <a:off x="1502164" y="1432431"/>
            <a:ext cx="7200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2.56</a:t>
            </a:r>
          </a:p>
        </p:txBody>
      </p:sp>
      <p:sp>
        <p:nvSpPr>
          <p:cNvPr id="182" name="TextBox 181">
            <a:extLst>
              <a:ext uri="{FF2B5EF4-FFF2-40B4-BE49-F238E27FC236}">
                <a16:creationId xmlns:a16="http://schemas.microsoft.com/office/drawing/2014/main" id="{09F9E510-FEB7-4FFA-9093-7D4BAE03E5FA}"/>
              </a:ext>
            </a:extLst>
          </p:cNvPr>
          <p:cNvSpPr txBox="1"/>
          <p:nvPr/>
        </p:nvSpPr>
        <p:spPr bwMode="auto">
          <a:xfrm>
            <a:off x="4507731" y="1432431"/>
            <a:ext cx="56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2.6</a:t>
            </a:r>
          </a:p>
        </p:txBody>
      </p:sp>
      <p:sp>
        <p:nvSpPr>
          <p:cNvPr id="183" name="TextBox 182">
            <a:extLst>
              <a:ext uri="{FF2B5EF4-FFF2-40B4-BE49-F238E27FC236}">
                <a16:creationId xmlns:a16="http://schemas.microsoft.com/office/drawing/2014/main" id="{C958B3A9-1F99-4E71-BB32-E7162AFD0120}"/>
              </a:ext>
            </a:extLst>
          </p:cNvPr>
          <p:cNvSpPr txBox="1"/>
          <p:nvPr/>
        </p:nvSpPr>
        <p:spPr bwMode="auto">
          <a:xfrm>
            <a:off x="3142004" y="1432431"/>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&lt;</a:t>
            </a:r>
          </a:p>
        </p:txBody>
      </p:sp>
      <p:sp>
        <p:nvSpPr>
          <p:cNvPr id="184" name="TextBox 183">
            <a:extLst>
              <a:ext uri="{FF2B5EF4-FFF2-40B4-BE49-F238E27FC236}">
                <a16:creationId xmlns:a16="http://schemas.microsoft.com/office/drawing/2014/main" id="{D8705E54-84D8-4B99-96EB-98C557F429B1}"/>
              </a:ext>
            </a:extLst>
          </p:cNvPr>
          <p:cNvSpPr txBox="1"/>
          <p:nvPr/>
        </p:nvSpPr>
        <p:spPr bwMode="auto">
          <a:xfrm>
            <a:off x="1502164" y="1432431"/>
            <a:ext cx="7200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2.66</a:t>
            </a:r>
          </a:p>
        </p:txBody>
      </p:sp>
      <p:sp>
        <p:nvSpPr>
          <p:cNvPr id="185" name="TextBox 184">
            <a:extLst>
              <a:ext uri="{FF2B5EF4-FFF2-40B4-BE49-F238E27FC236}">
                <a16:creationId xmlns:a16="http://schemas.microsoft.com/office/drawing/2014/main" id="{B50AD8E7-8A89-41B5-9F80-197339137F15}"/>
              </a:ext>
            </a:extLst>
          </p:cNvPr>
          <p:cNvSpPr txBox="1"/>
          <p:nvPr/>
        </p:nvSpPr>
        <p:spPr bwMode="auto">
          <a:xfrm>
            <a:off x="4507731" y="1432431"/>
            <a:ext cx="56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2.6</a:t>
            </a:r>
          </a:p>
        </p:txBody>
      </p:sp>
      <p:sp>
        <p:nvSpPr>
          <p:cNvPr id="186" name="TextBox 185">
            <a:extLst>
              <a:ext uri="{FF2B5EF4-FFF2-40B4-BE49-F238E27FC236}">
                <a16:creationId xmlns:a16="http://schemas.microsoft.com/office/drawing/2014/main" id="{BD95EC42-8CEA-44B4-BD41-28DD165E47BA}"/>
              </a:ext>
            </a:extLst>
          </p:cNvPr>
          <p:cNvSpPr txBox="1"/>
          <p:nvPr/>
        </p:nvSpPr>
        <p:spPr bwMode="auto">
          <a:xfrm>
            <a:off x="3142004" y="1432431"/>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&gt;</a:t>
            </a:r>
          </a:p>
        </p:txBody>
      </p:sp>
      <p:sp>
        <p:nvSpPr>
          <p:cNvPr id="187" name="TextBox 186">
            <a:extLst>
              <a:ext uri="{FF2B5EF4-FFF2-40B4-BE49-F238E27FC236}">
                <a16:creationId xmlns:a16="http://schemas.microsoft.com/office/drawing/2014/main" id="{A0A289C8-097B-405E-95F8-54B9A6E09971}"/>
              </a:ext>
            </a:extLst>
          </p:cNvPr>
          <p:cNvSpPr txBox="1"/>
          <p:nvPr/>
        </p:nvSpPr>
        <p:spPr bwMode="auto">
          <a:xfrm>
            <a:off x="1502164" y="1432431"/>
            <a:ext cx="7200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2.76</a:t>
            </a:r>
          </a:p>
        </p:txBody>
      </p:sp>
      <p:sp>
        <p:nvSpPr>
          <p:cNvPr id="188" name="TextBox 187">
            <a:extLst>
              <a:ext uri="{FF2B5EF4-FFF2-40B4-BE49-F238E27FC236}">
                <a16:creationId xmlns:a16="http://schemas.microsoft.com/office/drawing/2014/main" id="{93FFD411-E140-41A4-8572-C3B617DC4334}"/>
              </a:ext>
            </a:extLst>
          </p:cNvPr>
          <p:cNvSpPr txBox="1"/>
          <p:nvPr/>
        </p:nvSpPr>
        <p:spPr bwMode="auto">
          <a:xfrm>
            <a:off x="4507731" y="1432431"/>
            <a:ext cx="56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2.6</a:t>
            </a:r>
          </a:p>
        </p:txBody>
      </p:sp>
      <p:sp>
        <p:nvSpPr>
          <p:cNvPr id="189" name="TextBox 188">
            <a:extLst>
              <a:ext uri="{FF2B5EF4-FFF2-40B4-BE49-F238E27FC236}">
                <a16:creationId xmlns:a16="http://schemas.microsoft.com/office/drawing/2014/main" id="{3BF97304-B343-4006-9FE3-C9183AEBB822}"/>
              </a:ext>
            </a:extLst>
          </p:cNvPr>
          <p:cNvSpPr txBox="1"/>
          <p:nvPr/>
        </p:nvSpPr>
        <p:spPr bwMode="auto">
          <a:xfrm>
            <a:off x="3142004" y="1432431"/>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&gt;</a:t>
            </a:r>
          </a:p>
        </p:txBody>
      </p:sp>
      <p:sp>
        <p:nvSpPr>
          <p:cNvPr id="190" name="TextBox 189">
            <a:extLst>
              <a:ext uri="{FF2B5EF4-FFF2-40B4-BE49-F238E27FC236}">
                <a16:creationId xmlns:a16="http://schemas.microsoft.com/office/drawing/2014/main" id="{FC8E9E56-13FA-4F6B-B248-006A56EDFFED}"/>
              </a:ext>
            </a:extLst>
          </p:cNvPr>
          <p:cNvSpPr txBox="1"/>
          <p:nvPr/>
        </p:nvSpPr>
        <p:spPr bwMode="auto">
          <a:xfrm>
            <a:off x="1502164" y="1432431"/>
            <a:ext cx="7200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2.86</a:t>
            </a:r>
          </a:p>
        </p:txBody>
      </p:sp>
      <p:sp>
        <p:nvSpPr>
          <p:cNvPr id="191" name="TextBox 190">
            <a:extLst>
              <a:ext uri="{FF2B5EF4-FFF2-40B4-BE49-F238E27FC236}">
                <a16:creationId xmlns:a16="http://schemas.microsoft.com/office/drawing/2014/main" id="{1CF060C3-343C-4645-954D-B960FE3B8341}"/>
              </a:ext>
            </a:extLst>
          </p:cNvPr>
          <p:cNvSpPr txBox="1"/>
          <p:nvPr/>
        </p:nvSpPr>
        <p:spPr bwMode="auto">
          <a:xfrm>
            <a:off x="4507731" y="1432431"/>
            <a:ext cx="56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2.6</a:t>
            </a:r>
          </a:p>
        </p:txBody>
      </p:sp>
      <p:sp>
        <p:nvSpPr>
          <p:cNvPr id="192" name="TextBox 191">
            <a:extLst>
              <a:ext uri="{FF2B5EF4-FFF2-40B4-BE49-F238E27FC236}">
                <a16:creationId xmlns:a16="http://schemas.microsoft.com/office/drawing/2014/main" id="{7DB61C06-631B-4C63-8DAD-18441BA50AFC}"/>
              </a:ext>
            </a:extLst>
          </p:cNvPr>
          <p:cNvSpPr txBox="1"/>
          <p:nvPr/>
        </p:nvSpPr>
        <p:spPr bwMode="auto">
          <a:xfrm>
            <a:off x="3142004" y="1432431"/>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&gt;</a:t>
            </a:r>
          </a:p>
        </p:txBody>
      </p:sp>
      <p:sp>
        <p:nvSpPr>
          <p:cNvPr id="193" name="TextBox 192">
            <a:extLst>
              <a:ext uri="{FF2B5EF4-FFF2-40B4-BE49-F238E27FC236}">
                <a16:creationId xmlns:a16="http://schemas.microsoft.com/office/drawing/2014/main" id="{E29E03D4-33A8-4850-A90B-7F5B7B15DED1}"/>
              </a:ext>
            </a:extLst>
          </p:cNvPr>
          <p:cNvSpPr txBox="1"/>
          <p:nvPr/>
        </p:nvSpPr>
        <p:spPr bwMode="auto">
          <a:xfrm>
            <a:off x="1502164" y="1432431"/>
            <a:ext cx="7200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2.96</a:t>
            </a:r>
          </a:p>
        </p:txBody>
      </p:sp>
      <p:sp>
        <p:nvSpPr>
          <p:cNvPr id="194" name="TextBox 193">
            <a:extLst>
              <a:ext uri="{FF2B5EF4-FFF2-40B4-BE49-F238E27FC236}">
                <a16:creationId xmlns:a16="http://schemas.microsoft.com/office/drawing/2014/main" id="{47B11007-AF8B-4FC8-B316-E4B4D939ECEF}"/>
              </a:ext>
            </a:extLst>
          </p:cNvPr>
          <p:cNvSpPr txBox="1"/>
          <p:nvPr/>
        </p:nvSpPr>
        <p:spPr bwMode="auto">
          <a:xfrm>
            <a:off x="4507731" y="1432431"/>
            <a:ext cx="56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2.6</a:t>
            </a:r>
          </a:p>
        </p:txBody>
      </p:sp>
      <p:sp>
        <p:nvSpPr>
          <p:cNvPr id="195" name="TextBox 194">
            <a:extLst>
              <a:ext uri="{FF2B5EF4-FFF2-40B4-BE49-F238E27FC236}">
                <a16:creationId xmlns:a16="http://schemas.microsoft.com/office/drawing/2014/main" id="{6450CC34-CA96-4810-974D-0EA0AD8CE274}"/>
              </a:ext>
            </a:extLst>
          </p:cNvPr>
          <p:cNvSpPr txBox="1"/>
          <p:nvPr/>
        </p:nvSpPr>
        <p:spPr bwMode="auto">
          <a:xfrm>
            <a:off x="3142004" y="1432431"/>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&gt;</a:t>
            </a:r>
          </a:p>
        </p:txBody>
      </p:sp>
      <p:grpSp>
        <p:nvGrpSpPr>
          <p:cNvPr id="196" name="Group 195">
            <a:extLst>
              <a:ext uri="{FF2B5EF4-FFF2-40B4-BE49-F238E27FC236}">
                <a16:creationId xmlns:a16="http://schemas.microsoft.com/office/drawing/2014/main" id="{1A8971F5-4066-4854-AE7D-FFD84CFEFCEB}"/>
              </a:ext>
            </a:extLst>
          </p:cNvPr>
          <p:cNvGrpSpPr/>
          <p:nvPr/>
        </p:nvGrpSpPr>
        <p:grpSpPr>
          <a:xfrm>
            <a:off x="1642765" y="2834714"/>
            <a:ext cx="409219" cy="334291"/>
            <a:chOff x="5676460" y="4277312"/>
            <a:chExt cx="526852" cy="430385"/>
          </a:xfrm>
        </p:grpSpPr>
        <p:sp>
          <p:nvSpPr>
            <p:cNvPr id="197" name="Oval 196">
              <a:extLst>
                <a:ext uri="{FF2B5EF4-FFF2-40B4-BE49-F238E27FC236}">
                  <a16:creationId xmlns:a16="http://schemas.microsoft.com/office/drawing/2014/main" id="{F7CE83CA-5A8B-423B-9031-80E67DEC9E34}"/>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700"/>
            </a:p>
          </p:txBody>
        </p:sp>
        <p:sp>
          <p:nvSpPr>
            <p:cNvPr id="198" name="TextBox 197">
              <a:extLst>
                <a:ext uri="{FF2B5EF4-FFF2-40B4-BE49-F238E27FC236}">
                  <a16:creationId xmlns:a16="http://schemas.microsoft.com/office/drawing/2014/main" id="{B102F737-8CB0-42D6-A746-76D0A19F788C}"/>
                </a:ext>
              </a:extLst>
            </p:cNvPr>
            <p:cNvSpPr txBox="1"/>
            <p:nvPr/>
          </p:nvSpPr>
          <p:spPr>
            <a:xfrm>
              <a:off x="5676460" y="4343913"/>
              <a:ext cx="526852" cy="297186"/>
            </a:xfrm>
            <a:prstGeom prst="rect">
              <a:avLst/>
            </a:prstGeom>
            <a:noFill/>
            <a:ln w="19050">
              <a:noFill/>
            </a:ln>
          </p:spPr>
          <p:txBody>
            <a:bodyPr wrap="square" rtlCol="0" anchor="ctr" anchorCtr="0">
              <a:spAutoFit/>
            </a:bodyPr>
            <a:lstStyle/>
            <a:p>
              <a:pPr algn="ctr">
                <a:buNone/>
              </a:pPr>
              <a:r>
                <a:rPr lang="en-GB" sz="900" dirty="0"/>
                <a:t>0.1</a:t>
              </a:r>
            </a:p>
          </p:txBody>
        </p:sp>
      </p:grpSp>
      <p:grpSp>
        <p:nvGrpSpPr>
          <p:cNvPr id="199" name="Group 198">
            <a:extLst>
              <a:ext uri="{FF2B5EF4-FFF2-40B4-BE49-F238E27FC236}">
                <a16:creationId xmlns:a16="http://schemas.microsoft.com/office/drawing/2014/main" id="{E4446C78-47C3-49E1-9E27-4A7588934448}"/>
              </a:ext>
            </a:extLst>
          </p:cNvPr>
          <p:cNvGrpSpPr/>
          <p:nvPr/>
        </p:nvGrpSpPr>
        <p:grpSpPr>
          <a:xfrm>
            <a:off x="1642765" y="3221241"/>
            <a:ext cx="409219" cy="334291"/>
            <a:chOff x="5676460" y="4277312"/>
            <a:chExt cx="526852" cy="430385"/>
          </a:xfrm>
        </p:grpSpPr>
        <p:sp>
          <p:nvSpPr>
            <p:cNvPr id="200" name="Oval 199">
              <a:extLst>
                <a:ext uri="{FF2B5EF4-FFF2-40B4-BE49-F238E27FC236}">
                  <a16:creationId xmlns:a16="http://schemas.microsoft.com/office/drawing/2014/main" id="{4FAB0D0E-E62D-4559-AAB3-C989504584DF}"/>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700"/>
            </a:p>
          </p:txBody>
        </p:sp>
        <p:sp>
          <p:nvSpPr>
            <p:cNvPr id="201" name="TextBox 200">
              <a:extLst>
                <a:ext uri="{FF2B5EF4-FFF2-40B4-BE49-F238E27FC236}">
                  <a16:creationId xmlns:a16="http://schemas.microsoft.com/office/drawing/2014/main" id="{AD6DBC7D-33AB-4B45-A769-48D91F92859F}"/>
                </a:ext>
              </a:extLst>
            </p:cNvPr>
            <p:cNvSpPr txBox="1"/>
            <p:nvPr/>
          </p:nvSpPr>
          <p:spPr>
            <a:xfrm>
              <a:off x="5676460" y="4343913"/>
              <a:ext cx="526852" cy="297186"/>
            </a:xfrm>
            <a:prstGeom prst="rect">
              <a:avLst/>
            </a:prstGeom>
            <a:noFill/>
            <a:ln w="19050">
              <a:noFill/>
            </a:ln>
          </p:spPr>
          <p:txBody>
            <a:bodyPr wrap="square" rtlCol="0" anchor="ctr" anchorCtr="0">
              <a:spAutoFit/>
            </a:bodyPr>
            <a:lstStyle/>
            <a:p>
              <a:pPr algn="ctr">
                <a:buNone/>
              </a:pPr>
              <a:r>
                <a:rPr lang="en-GB" sz="900" dirty="0"/>
                <a:t>0.1</a:t>
              </a:r>
            </a:p>
          </p:txBody>
        </p:sp>
      </p:grpSp>
      <p:grpSp>
        <p:nvGrpSpPr>
          <p:cNvPr id="202" name="Group 201">
            <a:extLst>
              <a:ext uri="{FF2B5EF4-FFF2-40B4-BE49-F238E27FC236}">
                <a16:creationId xmlns:a16="http://schemas.microsoft.com/office/drawing/2014/main" id="{5E83FC21-F618-4AA4-971E-EB4B521C9F1B}"/>
              </a:ext>
            </a:extLst>
          </p:cNvPr>
          <p:cNvGrpSpPr/>
          <p:nvPr/>
        </p:nvGrpSpPr>
        <p:grpSpPr>
          <a:xfrm>
            <a:off x="1642765" y="3605619"/>
            <a:ext cx="409219" cy="334291"/>
            <a:chOff x="5676460" y="4277312"/>
            <a:chExt cx="526852" cy="430385"/>
          </a:xfrm>
        </p:grpSpPr>
        <p:sp>
          <p:nvSpPr>
            <p:cNvPr id="203" name="Oval 202">
              <a:extLst>
                <a:ext uri="{FF2B5EF4-FFF2-40B4-BE49-F238E27FC236}">
                  <a16:creationId xmlns:a16="http://schemas.microsoft.com/office/drawing/2014/main" id="{46063415-A1CD-4E9C-8D7F-384372E28B3F}"/>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700"/>
            </a:p>
          </p:txBody>
        </p:sp>
        <p:sp>
          <p:nvSpPr>
            <p:cNvPr id="204" name="TextBox 203">
              <a:extLst>
                <a:ext uri="{FF2B5EF4-FFF2-40B4-BE49-F238E27FC236}">
                  <a16:creationId xmlns:a16="http://schemas.microsoft.com/office/drawing/2014/main" id="{159F68B6-D2BD-4B2C-ABBB-DCD76F6BE07C}"/>
                </a:ext>
              </a:extLst>
            </p:cNvPr>
            <p:cNvSpPr txBox="1"/>
            <p:nvPr/>
          </p:nvSpPr>
          <p:spPr>
            <a:xfrm>
              <a:off x="5676460" y="4343913"/>
              <a:ext cx="526852" cy="297186"/>
            </a:xfrm>
            <a:prstGeom prst="rect">
              <a:avLst/>
            </a:prstGeom>
            <a:noFill/>
            <a:ln w="19050">
              <a:noFill/>
            </a:ln>
          </p:spPr>
          <p:txBody>
            <a:bodyPr wrap="square" rtlCol="0" anchor="ctr" anchorCtr="0">
              <a:spAutoFit/>
            </a:bodyPr>
            <a:lstStyle/>
            <a:p>
              <a:pPr algn="ctr">
                <a:buNone/>
              </a:pPr>
              <a:r>
                <a:rPr lang="en-GB" sz="900" dirty="0"/>
                <a:t>0.1</a:t>
              </a:r>
            </a:p>
          </p:txBody>
        </p:sp>
      </p:grpSp>
      <p:grpSp>
        <p:nvGrpSpPr>
          <p:cNvPr id="205" name="Group 204">
            <a:extLst>
              <a:ext uri="{FF2B5EF4-FFF2-40B4-BE49-F238E27FC236}">
                <a16:creationId xmlns:a16="http://schemas.microsoft.com/office/drawing/2014/main" id="{660E26EB-5810-47EF-A4DF-CC7395F33917}"/>
              </a:ext>
            </a:extLst>
          </p:cNvPr>
          <p:cNvGrpSpPr/>
          <p:nvPr/>
        </p:nvGrpSpPr>
        <p:grpSpPr>
          <a:xfrm>
            <a:off x="1642765" y="4002006"/>
            <a:ext cx="409219" cy="334291"/>
            <a:chOff x="5676460" y="4277312"/>
            <a:chExt cx="526852" cy="430385"/>
          </a:xfrm>
        </p:grpSpPr>
        <p:sp>
          <p:nvSpPr>
            <p:cNvPr id="206" name="Oval 205">
              <a:extLst>
                <a:ext uri="{FF2B5EF4-FFF2-40B4-BE49-F238E27FC236}">
                  <a16:creationId xmlns:a16="http://schemas.microsoft.com/office/drawing/2014/main" id="{FF64472E-9120-4D3A-AA9C-870022A3C64E}"/>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700"/>
            </a:p>
          </p:txBody>
        </p:sp>
        <p:sp>
          <p:nvSpPr>
            <p:cNvPr id="207" name="TextBox 206">
              <a:extLst>
                <a:ext uri="{FF2B5EF4-FFF2-40B4-BE49-F238E27FC236}">
                  <a16:creationId xmlns:a16="http://schemas.microsoft.com/office/drawing/2014/main" id="{B7FD099E-8131-4A00-8F1C-FB0D920F4662}"/>
                </a:ext>
              </a:extLst>
            </p:cNvPr>
            <p:cNvSpPr txBox="1"/>
            <p:nvPr/>
          </p:nvSpPr>
          <p:spPr>
            <a:xfrm>
              <a:off x="5676460" y="4343913"/>
              <a:ext cx="526852" cy="297186"/>
            </a:xfrm>
            <a:prstGeom prst="rect">
              <a:avLst/>
            </a:prstGeom>
            <a:noFill/>
            <a:ln w="19050">
              <a:noFill/>
            </a:ln>
          </p:spPr>
          <p:txBody>
            <a:bodyPr wrap="square" rtlCol="0" anchor="ctr" anchorCtr="0">
              <a:spAutoFit/>
            </a:bodyPr>
            <a:lstStyle/>
            <a:p>
              <a:pPr algn="ctr">
                <a:buNone/>
              </a:pPr>
              <a:r>
                <a:rPr lang="en-GB" sz="900" dirty="0"/>
                <a:t>0.1</a:t>
              </a:r>
            </a:p>
          </p:txBody>
        </p:sp>
      </p:grpSp>
      <p:grpSp>
        <p:nvGrpSpPr>
          <p:cNvPr id="208" name="Group 207">
            <a:extLst>
              <a:ext uri="{FF2B5EF4-FFF2-40B4-BE49-F238E27FC236}">
                <a16:creationId xmlns:a16="http://schemas.microsoft.com/office/drawing/2014/main" id="{581328B0-276D-4712-94AD-18BF3270C062}"/>
              </a:ext>
            </a:extLst>
          </p:cNvPr>
          <p:cNvGrpSpPr/>
          <p:nvPr/>
        </p:nvGrpSpPr>
        <p:grpSpPr>
          <a:xfrm>
            <a:off x="1642765" y="4386384"/>
            <a:ext cx="409219" cy="334291"/>
            <a:chOff x="5676460" y="4277312"/>
            <a:chExt cx="526852" cy="430385"/>
          </a:xfrm>
        </p:grpSpPr>
        <p:sp>
          <p:nvSpPr>
            <p:cNvPr id="209" name="Oval 208">
              <a:extLst>
                <a:ext uri="{FF2B5EF4-FFF2-40B4-BE49-F238E27FC236}">
                  <a16:creationId xmlns:a16="http://schemas.microsoft.com/office/drawing/2014/main" id="{EA0E253A-8246-4B6B-B37B-A1168700D7DA}"/>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700"/>
            </a:p>
          </p:txBody>
        </p:sp>
        <p:sp>
          <p:nvSpPr>
            <p:cNvPr id="210" name="TextBox 209">
              <a:extLst>
                <a:ext uri="{FF2B5EF4-FFF2-40B4-BE49-F238E27FC236}">
                  <a16:creationId xmlns:a16="http://schemas.microsoft.com/office/drawing/2014/main" id="{AE49CC08-8F49-4979-BD49-8A06A5C77704}"/>
                </a:ext>
              </a:extLst>
            </p:cNvPr>
            <p:cNvSpPr txBox="1"/>
            <p:nvPr/>
          </p:nvSpPr>
          <p:spPr>
            <a:xfrm>
              <a:off x="5676460" y="4343913"/>
              <a:ext cx="526852" cy="297186"/>
            </a:xfrm>
            <a:prstGeom prst="rect">
              <a:avLst/>
            </a:prstGeom>
            <a:noFill/>
            <a:ln w="19050">
              <a:noFill/>
            </a:ln>
          </p:spPr>
          <p:txBody>
            <a:bodyPr wrap="square" rtlCol="0" anchor="ctr" anchorCtr="0">
              <a:spAutoFit/>
            </a:bodyPr>
            <a:lstStyle/>
            <a:p>
              <a:pPr algn="ctr">
                <a:buNone/>
              </a:pPr>
              <a:r>
                <a:rPr lang="en-GB" sz="900" dirty="0"/>
                <a:t>0.1</a:t>
              </a:r>
            </a:p>
          </p:txBody>
        </p:sp>
      </p:grpSp>
      <p:grpSp>
        <p:nvGrpSpPr>
          <p:cNvPr id="211" name="Group 210">
            <a:extLst>
              <a:ext uri="{FF2B5EF4-FFF2-40B4-BE49-F238E27FC236}">
                <a16:creationId xmlns:a16="http://schemas.microsoft.com/office/drawing/2014/main" id="{86814A26-FA9E-4660-8007-AA59A68D9D7F}"/>
              </a:ext>
            </a:extLst>
          </p:cNvPr>
          <p:cNvGrpSpPr/>
          <p:nvPr/>
        </p:nvGrpSpPr>
        <p:grpSpPr>
          <a:xfrm>
            <a:off x="1642765" y="4781470"/>
            <a:ext cx="409219" cy="334291"/>
            <a:chOff x="5676460" y="4277312"/>
            <a:chExt cx="526852" cy="430385"/>
          </a:xfrm>
        </p:grpSpPr>
        <p:sp>
          <p:nvSpPr>
            <p:cNvPr id="212" name="Oval 211">
              <a:extLst>
                <a:ext uri="{FF2B5EF4-FFF2-40B4-BE49-F238E27FC236}">
                  <a16:creationId xmlns:a16="http://schemas.microsoft.com/office/drawing/2014/main" id="{796D77EE-A6F6-4170-8901-E03C0713CEAC}"/>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700"/>
            </a:p>
          </p:txBody>
        </p:sp>
        <p:sp>
          <p:nvSpPr>
            <p:cNvPr id="213" name="TextBox 212">
              <a:extLst>
                <a:ext uri="{FF2B5EF4-FFF2-40B4-BE49-F238E27FC236}">
                  <a16:creationId xmlns:a16="http://schemas.microsoft.com/office/drawing/2014/main" id="{FFCF3606-F6D9-4350-A117-48EACC689FC0}"/>
                </a:ext>
              </a:extLst>
            </p:cNvPr>
            <p:cNvSpPr txBox="1"/>
            <p:nvPr/>
          </p:nvSpPr>
          <p:spPr>
            <a:xfrm>
              <a:off x="5676460" y="4343913"/>
              <a:ext cx="526852" cy="297186"/>
            </a:xfrm>
            <a:prstGeom prst="rect">
              <a:avLst/>
            </a:prstGeom>
            <a:noFill/>
            <a:ln w="19050">
              <a:noFill/>
            </a:ln>
          </p:spPr>
          <p:txBody>
            <a:bodyPr wrap="square" rtlCol="0" anchor="ctr" anchorCtr="0">
              <a:spAutoFit/>
            </a:bodyPr>
            <a:lstStyle/>
            <a:p>
              <a:pPr algn="ctr">
                <a:buNone/>
              </a:pPr>
              <a:r>
                <a:rPr lang="en-GB" sz="900" dirty="0"/>
                <a:t>0.1</a:t>
              </a:r>
            </a:p>
          </p:txBody>
        </p:sp>
      </p:grpSp>
      <p:grpSp>
        <p:nvGrpSpPr>
          <p:cNvPr id="214" name="Group 213">
            <a:extLst>
              <a:ext uri="{FF2B5EF4-FFF2-40B4-BE49-F238E27FC236}">
                <a16:creationId xmlns:a16="http://schemas.microsoft.com/office/drawing/2014/main" id="{E0C308FA-1229-4F35-9D2B-9ECBD1CA9876}"/>
              </a:ext>
            </a:extLst>
          </p:cNvPr>
          <p:cNvGrpSpPr/>
          <p:nvPr/>
        </p:nvGrpSpPr>
        <p:grpSpPr>
          <a:xfrm>
            <a:off x="1642765" y="5165848"/>
            <a:ext cx="409219" cy="334291"/>
            <a:chOff x="5676460" y="4277312"/>
            <a:chExt cx="526852" cy="430385"/>
          </a:xfrm>
        </p:grpSpPr>
        <p:sp>
          <p:nvSpPr>
            <p:cNvPr id="215" name="Oval 214">
              <a:extLst>
                <a:ext uri="{FF2B5EF4-FFF2-40B4-BE49-F238E27FC236}">
                  <a16:creationId xmlns:a16="http://schemas.microsoft.com/office/drawing/2014/main" id="{649E874C-E455-46B0-9BA1-4C49DCFF85D9}"/>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700"/>
            </a:p>
          </p:txBody>
        </p:sp>
        <p:sp>
          <p:nvSpPr>
            <p:cNvPr id="216" name="TextBox 215">
              <a:extLst>
                <a:ext uri="{FF2B5EF4-FFF2-40B4-BE49-F238E27FC236}">
                  <a16:creationId xmlns:a16="http://schemas.microsoft.com/office/drawing/2014/main" id="{8D05A2AE-7213-4EDA-9F6B-FDE245953892}"/>
                </a:ext>
              </a:extLst>
            </p:cNvPr>
            <p:cNvSpPr txBox="1"/>
            <p:nvPr/>
          </p:nvSpPr>
          <p:spPr>
            <a:xfrm>
              <a:off x="5676460" y="4343913"/>
              <a:ext cx="526852" cy="297186"/>
            </a:xfrm>
            <a:prstGeom prst="rect">
              <a:avLst/>
            </a:prstGeom>
            <a:noFill/>
            <a:ln w="19050">
              <a:noFill/>
            </a:ln>
          </p:spPr>
          <p:txBody>
            <a:bodyPr wrap="square" rtlCol="0" anchor="ctr" anchorCtr="0">
              <a:spAutoFit/>
            </a:bodyPr>
            <a:lstStyle/>
            <a:p>
              <a:pPr algn="ctr">
                <a:buNone/>
              </a:pPr>
              <a:r>
                <a:rPr lang="en-GB" sz="900" dirty="0"/>
                <a:t>0.1</a:t>
              </a:r>
            </a:p>
          </p:txBody>
        </p:sp>
      </p:grpSp>
      <p:grpSp>
        <p:nvGrpSpPr>
          <p:cNvPr id="217" name="Group 216">
            <a:extLst>
              <a:ext uri="{FF2B5EF4-FFF2-40B4-BE49-F238E27FC236}">
                <a16:creationId xmlns:a16="http://schemas.microsoft.com/office/drawing/2014/main" id="{F319846C-4D00-447B-9233-7E4A39DBEC16}"/>
              </a:ext>
            </a:extLst>
          </p:cNvPr>
          <p:cNvGrpSpPr/>
          <p:nvPr/>
        </p:nvGrpSpPr>
        <p:grpSpPr>
          <a:xfrm>
            <a:off x="1642765" y="5551961"/>
            <a:ext cx="409219" cy="334291"/>
            <a:chOff x="5676460" y="4277312"/>
            <a:chExt cx="526852" cy="430385"/>
          </a:xfrm>
        </p:grpSpPr>
        <p:sp>
          <p:nvSpPr>
            <p:cNvPr id="218" name="Oval 217">
              <a:extLst>
                <a:ext uri="{FF2B5EF4-FFF2-40B4-BE49-F238E27FC236}">
                  <a16:creationId xmlns:a16="http://schemas.microsoft.com/office/drawing/2014/main" id="{B483EA2F-9B0B-4550-9E07-63EEB893E177}"/>
                </a:ext>
              </a:extLst>
            </p:cNvPr>
            <p:cNvSpPr/>
            <p:nvPr/>
          </p:nvSpPr>
          <p:spPr>
            <a:xfrm>
              <a:off x="5729465" y="4277312"/>
              <a:ext cx="430386" cy="43038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700"/>
            </a:p>
          </p:txBody>
        </p:sp>
        <p:sp>
          <p:nvSpPr>
            <p:cNvPr id="219" name="TextBox 218">
              <a:extLst>
                <a:ext uri="{FF2B5EF4-FFF2-40B4-BE49-F238E27FC236}">
                  <a16:creationId xmlns:a16="http://schemas.microsoft.com/office/drawing/2014/main" id="{D4ABBAB5-F839-4F57-BED7-4DF9BA70AA8A}"/>
                </a:ext>
              </a:extLst>
            </p:cNvPr>
            <p:cNvSpPr txBox="1"/>
            <p:nvPr/>
          </p:nvSpPr>
          <p:spPr>
            <a:xfrm>
              <a:off x="5676460" y="4343913"/>
              <a:ext cx="526852" cy="297186"/>
            </a:xfrm>
            <a:prstGeom prst="rect">
              <a:avLst/>
            </a:prstGeom>
            <a:noFill/>
            <a:ln w="19050">
              <a:noFill/>
            </a:ln>
          </p:spPr>
          <p:txBody>
            <a:bodyPr wrap="square" rtlCol="0" anchor="ctr" anchorCtr="0">
              <a:spAutoFit/>
            </a:bodyPr>
            <a:lstStyle/>
            <a:p>
              <a:pPr algn="ctr">
                <a:buNone/>
              </a:pPr>
              <a:r>
                <a:rPr lang="en-GB" sz="900" dirty="0"/>
                <a:t>0.1</a:t>
              </a:r>
            </a:p>
          </p:txBody>
        </p:sp>
      </p:grpSp>
    </p:spTree>
    <p:extLst>
      <p:ext uri="{BB962C8B-B14F-4D97-AF65-F5344CB8AC3E}">
        <p14:creationId xmlns:p14="http://schemas.microsoft.com/office/powerpoint/2010/main" val="3511173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0" nodeType="clickEffect">
                                  <p:stCondLst>
                                    <p:cond delay="0"/>
                                  </p:stCondLst>
                                  <p:childTnLst>
                                    <p:animMotion origin="layout" path="M -4.375E-6 -2.59259E-6 L 0.07201 0.00023 " pathEditMode="relative" rAng="0" ptsTypes="AA">
                                      <p:cBhvr>
                                        <p:cTn id="14" dur="2000" fill="hold"/>
                                        <p:tgtEl>
                                          <p:spTgt spid="6"/>
                                        </p:tgtEl>
                                        <p:attrNameLst>
                                          <p:attrName>ppt_x</p:attrName>
                                          <p:attrName>ppt_y</p:attrName>
                                        </p:attrNameLst>
                                      </p:cBhvr>
                                      <p:rCtr x="3594" y="0"/>
                                    </p:animMotion>
                                  </p:childTnLst>
                                </p:cTn>
                              </p:par>
                              <p:par>
                                <p:cTn id="15" presetID="35" presetClass="path" presetSubtype="0" accel="50000" decel="50000" fill="hold" grpId="0" nodeType="withEffect">
                                  <p:stCondLst>
                                    <p:cond delay="0"/>
                                  </p:stCondLst>
                                  <p:childTnLst>
                                    <p:animMotion origin="layout" path="M 1.45833E-6 -2.59259E-6 L -0.07201 0.00162 " pathEditMode="relative" rAng="0" ptsTypes="AA">
                                      <p:cBhvr>
                                        <p:cTn id="16" dur="2000" fill="hold"/>
                                        <p:tgtEl>
                                          <p:spTgt spid="7"/>
                                        </p:tgtEl>
                                        <p:attrNameLst>
                                          <p:attrName>ppt_x</p:attrName>
                                          <p:attrName>ppt_y</p:attrName>
                                        </p:attrNameLst>
                                      </p:cBhvr>
                                      <p:rCtr x="-3607" y="69"/>
                                    </p:animMotion>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1"/>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98"/>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9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63" presetClass="path" presetSubtype="0" accel="50000" decel="50000" fill="hold" grpId="0" nodeType="clickEffect">
                                  <p:stCondLst>
                                    <p:cond delay="0"/>
                                  </p:stCondLst>
                                  <p:childTnLst>
                                    <p:animMotion origin="layout" path="M -4.375E-6 -2.59259E-6 L 0.07201 0.00023 " pathEditMode="relative" rAng="0" ptsTypes="AA">
                                      <p:cBhvr>
                                        <p:cTn id="40" dur="2000" fill="hold"/>
                                        <p:tgtEl>
                                          <p:spTgt spid="98"/>
                                        </p:tgtEl>
                                        <p:attrNameLst>
                                          <p:attrName>ppt_x</p:attrName>
                                          <p:attrName>ppt_y</p:attrName>
                                        </p:attrNameLst>
                                      </p:cBhvr>
                                      <p:rCtr x="3594" y="0"/>
                                    </p:animMotion>
                                  </p:childTnLst>
                                </p:cTn>
                              </p:par>
                              <p:par>
                                <p:cTn id="41" presetID="35" presetClass="path" presetSubtype="0" accel="50000" decel="50000" fill="hold" grpId="0" nodeType="withEffect">
                                  <p:stCondLst>
                                    <p:cond delay="0"/>
                                  </p:stCondLst>
                                  <p:childTnLst>
                                    <p:animMotion origin="layout" path="M 1.45833E-6 -2.59259E-6 L -0.07201 0.00162 " pathEditMode="relative" rAng="0" ptsTypes="AA">
                                      <p:cBhvr>
                                        <p:cTn id="42" dur="2000" fill="hold"/>
                                        <p:tgtEl>
                                          <p:spTgt spid="99"/>
                                        </p:tgtEl>
                                        <p:attrNameLst>
                                          <p:attrName>ppt_x</p:attrName>
                                          <p:attrName>ppt_y</p:attrName>
                                        </p:attrNameLst>
                                      </p:cBhvr>
                                      <p:rCtr x="-3607" y="69"/>
                                    </p:animMotion>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Effect transition="in" filter="fade">
                                      <p:cBhvr>
                                        <p:cTn id="46" dur="500"/>
                                        <p:tgtEl>
                                          <p:spTgt spid="100"/>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2" nodeType="clickEffect">
                                  <p:stCondLst>
                                    <p:cond delay="0"/>
                                  </p:stCondLst>
                                  <p:childTnLst>
                                    <p:set>
                                      <p:cBhvr>
                                        <p:cTn id="50" dur="1" fill="hold">
                                          <p:stCondLst>
                                            <p:cond delay="0"/>
                                          </p:stCondLst>
                                        </p:cTn>
                                        <p:tgtEl>
                                          <p:spTgt spid="98"/>
                                        </p:tgtEl>
                                        <p:attrNameLst>
                                          <p:attrName>style.visibility</p:attrName>
                                        </p:attrNameLst>
                                      </p:cBhvr>
                                      <p:to>
                                        <p:strVal val="hidden"/>
                                      </p:to>
                                    </p:set>
                                  </p:childTnLst>
                                </p:cTn>
                              </p:par>
                              <p:par>
                                <p:cTn id="51" presetID="1" presetClass="exit" presetSubtype="0" fill="hold" grpId="2" nodeType="withEffect">
                                  <p:stCondLst>
                                    <p:cond delay="0"/>
                                  </p:stCondLst>
                                  <p:childTnLst>
                                    <p:set>
                                      <p:cBhvr>
                                        <p:cTn id="52" dur="1" fill="hold">
                                          <p:stCondLst>
                                            <p:cond delay="0"/>
                                          </p:stCondLst>
                                        </p:cTn>
                                        <p:tgtEl>
                                          <p:spTgt spid="99"/>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0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96"/>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168"/>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16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63" presetClass="path" presetSubtype="0" accel="50000" decel="50000" fill="hold" grpId="0" nodeType="clickEffect">
                                  <p:stCondLst>
                                    <p:cond delay="0"/>
                                  </p:stCondLst>
                                  <p:childTnLst>
                                    <p:animMotion origin="layout" path="M -4.375E-6 -2.59259E-6 L 0.07201 0.00023 " pathEditMode="relative" rAng="0" ptsTypes="AA">
                                      <p:cBhvr>
                                        <p:cTn id="66" dur="2000" fill="hold"/>
                                        <p:tgtEl>
                                          <p:spTgt spid="168"/>
                                        </p:tgtEl>
                                        <p:attrNameLst>
                                          <p:attrName>ppt_x</p:attrName>
                                          <p:attrName>ppt_y</p:attrName>
                                        </p:attrNameLst>
                                      </p:cBhvr>
                                      <p:rCtr x="3594" y="0"/>
                                    </p:animMotion>
                                  </p:childTnLst>
                                </p:cTn>
                              </p:par>
                              <p:par>
                                <p:cTn id="67" presetID="35" presetClass="path" presetSubtype="0" accel="50000" decel="50000" fill="hold" grpId="0" nodeType="withEffect">
                                  <p:stCondLst>
                                    <p:cond delay="0"/>
                                  </p:stCondLst>
                                  <p:childTnLst>
                                    <p:animMotion origin="layout" path="M 1.45833E-6 -2.59259E-6 L -0.07201 0.00162 " pathEditMode="relative" rAng="0" ptsTypes="AA">
                                      <p:cBhvr>
                                        <p:cTn id="68" dur="2000" fill="hold"/>
                                        <p:tgtEl>
                                          <p:spTgt spid="169"/>
                                        </p:tgtEl>
                                        <p:attrNameLst>
                                          <p:attrName>ppt_x</p:attrName>
                                          <p:attrName>ppt_y</p:attrName>
                                        </p:attrNameLst>
                                      </p:cBhvr>
                                      <p:rCtr x="-3607" y="69"/>
                                    </p:animMotion>
                                  </p:childTnLst>
                                </p:cTn>
                              </p:par>
                            </p:childTnLst>
                          </p:cTn>
                        </p:par>
                        <p:par>
                          <p:cTn id="69" fill="hold">
                            <p:stCondLst>
                              <p:cond delay="2000"/>
                            </p:stCondLst>
                            <p:childTnLst>
                              <p:par>
                                <p:cTn id="70" presetID="10" presetClass="entr" presetSubtype="0" fill="hold" grpId="0" nodeType="afterEffect">
                                  <p:stCondLst>
                                    <p:cond delay="0"/>
                                  </p:stCondLst>
                                  <p:childTnLst>
                                    <p:set>
                                      <p:cBhvr>
                                        <p:cTn id="71" dur="1" fill="hold">
                                          <p:stCondLst>
                                            <p:cond delay="0"/>
                                          </p:stCondLst>
                                        </p:cTn>
                                        <p:tgtEl>
                                          <p:spTgt spid="170"/>
                                        </p:tgtEl>
                                        <p:attrNameLst>
                                          <p:attrName>style.visibility</p:attrName>
                                        </p:attrNameLst>
                                      </p:cBhvr>
                                      <p:to>
                                        <p:strVal val="visible"/>
                                      </p:to>
                                    </p:set>
                                    <p:animEffect transition="in" filter="fade">
                                      <p:cBhvr>
                                        <p:cTn id="72" dur="500"/>
                                        <p:tgtEl>
                                          <p:spTgt spid="170"/>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2" nodeType="clickEffect">
                                  <p:stCondLst>
                                    <p:cond delay="0"/>
                                  </p:stCondLst>
                                  <p:childTnLst>
                                    <p:set>
                                      <p:cBhvr>
                                        <p:cTn id="76" dur="1" fill="hold">
                                          <p:stCondLst>
                                            <p:cond delay="0"/>
                                          </p:stCondLst>
                                        </p:cTn>
                                        <p:tgtEl>
                                          <p:spTgt spid="168"/>
                                        </p:tgtEl>
                                        <p:attrNameLst>
                                          <p:attrName>style.visibility</p:attrName>
                                        </p:attrNameLst>
                                      </p:cBhvr>
                                      <p:to>
                                        <p:strVal val="hidden"/>
                                      </p:to>
                                    </p:set>
                                  </p:childTnLst>
                                </p:cTn>
                              </p:par>
                              <p:par>
                                <p:cTn id="77" presetID="1" presetClass="exit" presetSubtype="0" fill="hold" grpId="2" nodeType="withEffect">
                                  <p:stCondLst>
                                    <p:cond delay="0"/>
                                  </p:stCondLst>
                                  <p:childTnLst>
                                    <p:set>
                                      <p:cBhvr>
                                        <p:cTn id="78" dur="1" fill="hold">
                                          <p:stCondLst>
                                            <p:cond delay="0"/>
                                          </p:stCondLst>
                                        </p:cTn>
                                        <p:tgtEl>
                                          <p:spTgt spid="169"/>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170"/>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99"/>
                                        </p:tgtEl>
                                        <p:attrNameLst>
                                          <p:attrName>style.visibility</p:attrName>
                                        </p:attrNameLst>
                                      </p:cBhvr>
                                      <p:to>
                                        <p:strVal val="visible"/>
                                      </p:to>
                                    </p:set>
                                  </p:childTnLst>
                                </p:cTn>
                              </p:par>
                              <p:par>
                                <p:cTn id="85" presetID="1" presetClass="entr" presetSubtype="0" fill="hold" grpId="1" nodeType="withEffect">
                                  <p:stCondLst>
                                    <p:cond delay="0"/>
                                  </p:stCondLst>
                                  <p:childTnLst>
                                    <p:set>
                                      <p:cBhvr>
                                        <p:cTn id="86" dur="1" fill="hold">
                                          <p:stCondLst>
                                            <p:cond delay="0"/>
                                          </p:stCondLst>
                                        </p:cTn>
                                        <p:tgtEl>
                                          <p:spTgt spid="171"/>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17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63" presetClass="path" presetSubtype="0" accel="50000" decel="50000" fill="hold" grpId="0" nodeType="clickEffect">
                                  <p:stCondLst>
                                    <p:cond delay="0"/>
                                  </p:stCondLst>
                                  <p:childTnLst>
                                    <p:animMotion origin="layout" path="M -4.375E-6 -2.59259E-6 L 0.07201 0.00023 " pathEditMode="relative" rAng="0" ptsTypes="AA">
                                      <p:cBhvr>
                                        <p:cTn id="92" dur="2000" fill="hold"/>
                                        <p:tgtEl>
                                          <p:spTgt spid="171"/>
                                        </p:tgtEl>
                                        <p:attrNameLst>
                                          <p:attrName>ppt_x</p:attrName>
                                          <p:attrName>ppt_y</p:attrName>
                                        </p:attrNameLst>
                                      </p:cBhvr>
                                      <p:rCtr x="3594" y="0"/>
                                    </p:animMotion>
                                  </p:childTnLst>
                                </p:cTn>
                              </p:par>
                              <p:par>
                                <p:cTn id="93" presetID="35" presetClass="path" presetSubtype="0" accel="50000" decel="50000" fill="hold" grpId="0" nodeType="withEffect">
                                  <p:stCondLst>
                                    <p:cond delay="0"/>
                                  </p:stCondLst>
                                  <p:childTnLst>
                                    <p:animMotion origin="layout" path="M 1.45833E-6 -2.59259E-6 L -0.07201 0.00162 " pathEditMode="relative" rAng="0" ptsTypes="AA">
                                      <p:cBhvr>
                                        <p:cTn id="94" dur="2000" fill="hold"/>
                                        <p:tgtEl>
                                          <p:spTgt spid="172"/>
                                        </p:tgtEl>
                                        <p:attrNameLst>
                                          <p:attrName>ppt_x</p:attrName>
                                          <p:attrName>ppt_y</p:attrName>
                                        </p:attrNameLst>
                                      </p:cBhvr>
                                      <p:rCtr x="-3607" y="69"/>
                                    </p:animMotion>
                                  </p:childTnLst>
                                </p:cTn>
                              </p:par>
                            </p:childTnLst>
                          </p:cTn>
                        </p:par>
                        <p:par>
                          <p:cTn id="95" fill="hold">
                            <p:stCondLst>
                              <p:cond delay="2000"/>
                            </p:stCondLst>
                            <p:childTnLst>
                              <p:par>
                                <p:cTn id="96" presetID="10" presetClass="entr" presetSubtype="0" fill="hold" grpId="0" nodeType="afterEffect">
                                  <p:stCondLst>
                                    <p:cond delay="0"/>
                                  </p:stCondLst>
                                  <p:childTnLst>
                                    <p:set>
                                      <p:cBhvr>
                                        <p:cTn id="97" dur="1" fill="hold">
                                          <p:stCondLst>
                                            <p:cond delay="0"/>
                                          </p:stCondLst>
                                        </p:cTn>
                                        <p:tgtEl>
                                          <p:spTgt spid="173"/>
                                        </p:tgtEl>
                                        <p:attrNameLst>
                                          <p:attrName>style.visibility</p:attrName>
                                        </p:attrNameLst>
                                      </p:cBhvr>
                                      <p:to>
                                        <p:strVal val="visible"/>
                                      </p:to>
                                    </p:set>
                                    <p:animEffect transition="in" filter="fade">
                                      <p:cBhvr>
                                        <p:cTn id="98" dur="500"/>
                                        <p:tgtEl>
                                          <p:spTgt spid="173"/>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2" nodeType="clickEffect">
                                  <p:stCondLst>
                                    <p:cond delay="0"/>
                                  </p:stCondLst>
                                  <p:childTnLst>
                                    <p:set>
                                      <p:cBhvr>
                                        <p:cTn id="102" dur="1" fill="hold">
                                          <p:stCondLst>
                                            <p:cond delay="0"/>
                                          </p:stCondLst>
                                        </p:cTn>
                                        <p:tgtEl>
                                          <p:spTgt spid="171"/>
                                        </p:tgtEl>
                                        <p:attrNameLst>
                                          <p:attrName>style.visibility</p:attrName>
                                        </p:attrNameLst>
                                      </p:cBhvr>
                                      <p:to>
                                        <p:strVal val="hidden"/>
                                      </p:to>
                                    </p:set>
                                  </p:childTnLst>
                                </p:cTn>
                              </p:par>
                              <p:par>
                                <p:cTn id="103" presetID="1" presetClass="exit" presetSubtype="0" fill="hold" grpId="2" nodeType="withEffect">
                                  <p:stCondLst>
                                    <p:cond delay="0"/>
                                  </p:stCondLst>
                                  <p:childTnLst>
                                    <p:set>
                                      <p:cBhvr>
                                        <p:cTn id="104" dur="1" fill="hold">
                                          <p:stCondLst>
                                            <p:cond delay="0"/>
                                          </p:stCondLst>
                                        </p:cTn>
                                        <p:tgtEl>
                                          <p:spTgt spid="172"/>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173"/>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202"/>
                                        </p:tgtEl>
                                        <p:attrNameLst>
                                          <p:attrName>style.visibility</p:attrName>
                                        </p:attrNameLst>
                                      </p:cBhvr>
                                      <p:to>
                                        <p:strVal val="visible"/>
                                      </p:to>
                                    </p:set>
                                  </p:childTnLst>
                                </p:cTn>
                              </p:par>
                              <p:par>
                                <p:cTn id="111" presetID="1" presetClass="entr" presetSubtype="0" fill="hold" grpId="1" nodeType="withEffect">
                                  <p:stCondLst>
                                    <p:cond delay="0"/>
                                  </p:stCondLst>
                                  <p:childTnLst>
                                    <p:set>
                                      <p:cBhvr>
                                        <p:cTn id="112" dur="1" fill="hold">
                                          <p:stCondLst>
                                            <p:cond delay="0"/>
                                          </p:stCondLst>
                                        </p:cTn>
                                        <p:tgtEl>
                                          <p:spTgt spid="178"/>
                                        </p:tgtEl>
                                        <p:attrNameLst>
                                          <p:attrName>style.visibility</p:attrName>
                                        </p:attrNameLst>
                                      </p:cBhvr>
                                      <p:to>
                                        <p:strVal val="visible"/>
                                      </p:to>
                                    </p:set>
                                  </p:childTnLst>
                                </p:cTn>
                              </p:par>
                              <p:par>
                                <p:cTn id="113" presetID="1" presetClass="entr" presetSubtype="0" fill="hold" grpId="1" nodeType="withEffect">
                                  <p:stCondLst>
                                    <p:cond delay="0"/>
                                  </p:stCondLst>
                                  <p:childTnLst>
                                    <p:set>
                                      <p:cBhvr>
                                        <p:cTn id="114" dur="1" fill="hold">
                                          <p:stCondLst>
                                            <p:cond delay="0"/>
                                          </p:stCondLst>
                                        </p:cTn>
                                        <p:tgtEl>
                                          <p:spTgt spid="179"/>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63" presetClass="path" presetSubtype="0" accel="50000" decel="50000" fill="hold" grpId="0" nodeType="clickEffect">
                                  <p:stCondLst>
                                    <p:cond delay="0"/>
                                  </p:stCondLst>
                                  <p:childTnLst>
                                    <p:animMotion origin="layout" path="M -4.375E-6 -2.59259E-6 L 0.07201 0.00023 " pathEditMode="relative" rAng="0" ptsTypes="AA">
                                      <p:cBhvr>
                                        <p:cTn id="118" dur="2000" fill="hold"/>
                                        <p:tgtEl>
                                          <p:spTgt spid="178"/>
                                        </p:tgtEl>
                                        <p:attrNameLst>
                                          <p:attrName>ppt_x</p:attrName>
                                          <p:attrName>ppt_y</p:attrName>
                                        </p:attrNameLst>
                                      </p:cBhvr>
                                      <p:rCtr x="3594" y="0"/>
                                    </p:animMotion>
                                  </p:childTnLst>
                                </p:cTn>
                              </p:par>
                              <p:par>
                                <p:cTn id="119" presetID="35" presetClass="path" presetSubtype="0" accel="50000" decel="50000" fill="hold" grpId="0" nodeType="withEffect">
                                  <p:stCondLst>
                                    <p:cond delay="0"/>
                                  </p:stCondLst>
                                  <p:childTnLst>
                                    <p:animMotion origin="layout" path="M 1.45833E-6 -2.59259E-6 L -0.07201 0.00162 " pathEditMode="relative" rAng="0" ptsTypes="AA">
                                      <p:cBhvr>
                                        <p:cTn id="120" dur="2000" fill="hold"/>
                                        <p:tgtEl>
                                          <p:spTgt spid="179"/>
                                        </p:tgtEl>
                                        <p:attrNameLst>
                                          <p:attrName>ppt_x</p:attrName>
                                          <p:attrName>ppt_y</p:attrName>
                                        </p:attrNameLst>
                                      </p:cBhvr>
                                      <p:rCtr x="-3607" y="69"/>
                                    </p:animMotion>
                                  </p:childTnLst>
                                </p:cTn>
                              </p:par>
                            </p:childTnLst>
                          </p:cTn>
                        </p:par>
                        <p:par>
                          <p:cTn id="121" fill="hold">
                            <p:stCondLst>
                              <p:cond delay="2000"/>
                            </p:stCondLst>
                            <p:childTnLst>
                              <p:par>
                                <p:cTn id="122" presetID="10" presetClass="entr" presetSubtype="0" fill="hold" grpId="0" nodeType="afterEffect">
                                  <p:stCondLst>
                                    <p:cond delay="0"/>
                                  </p:stCondLst>
                                  <p:childTnLst>
                                    <p:set>
                                      <p:cBhvr>
                                        <p:cTn id="123" dur="1" fill="hold">
                                          <p:stCondLst>
                                            <p:cond delay="0"/>
                                          </p:stCondLst>
                                        </p:cTn>
                                        <p:tgtEl>
                                          <p:spTgt spid="180"/>
                                        </p:tgtEl>
                                        <p:attrNameLst>
                                          <p:attrName>style.visibility</p:attrName>
                                        </p:attrNameLst>
                                      </p:cBhvr>
                                      <p:to>
                                        <p:strVal val="visible"/>
                                      </p:to>
                                    </p:set>
                                    <p:animEffect transition="in" filter="fade">
                                      <p:cBhvr>
                                        <p:cTn id="124" dur="500"/>
                                        <p:tgtEl>
                                          <p:spTgt spid="180"/>
                                        </p:tgtEl>
                                      </p:cBhvr>
                                    </p:animEffect>
                                  </p:childTnLst>
                                </p:cTn>
                              </p:par>
                            </p:childTnLst>
                          </p:cTn>
                        </p:par>
                      </p:childTnLst>
                    </p:cTn>
                  </p:par>
                  <p:par>
                    <p:cTn id="125" fill="hold">
                      <p:stCondLst>
                        <p:cond delay="indefinite"/>
                      </p:stCondLst>
                      <p:childTnLst>
                        <p:par>
                          <p:cTn id="126" fill="hold">
                            <p:stCondLst>
                              <p:cond delay="0"/>
                            </p:stCondLst>
                            <p:childTnLst>
                              <p:par>
                                <p:cTn id="127" presetID="1" presetClass="exit" presetSubtype="0" fill="hold" grpId="2" nodeType="clickEffect">
                                  <p:stCondLst>
                                    <p:cond delay="0"/>
                                  </p:stCondLst>
                                  <p:childTnLst>
                                    <p:set>
                                      <p:cBhvr>
                                        <p:cTn id="128" dur="1" fill="hold">
                                          <p:stCondLst>
                                            <p:cond delay="0"/>
                                          </p:stCondLst>
                                        </p:cTn>
                                        <p:tgtEl>
                                          <p:spTgt spid="178"/>
                                        </p:tgtEl>
                                        <p:attrNameLst>
                                          <p:attrName>style.visibility</p:attrName>
                                        </p:attrNameLst>
                                      </p:cBhvr>
                                      <p:to>
                                        <p:strVal val="hidden"/>
                                      </p:to>
                                    </p:set>
                                  </p:childTnLst>
                                </p:cTn>
                              </p:par>
                              <p:par>
                                <p:cTn id="129" presetID="1" presetClass="exit" presetSubtype="0" fill="hold" grpId="2" nodeType="withEffect">
                                  <p:stCondLst>
                                    <p:cond delay="0"/>
                                  </p:stCondLst>
                                  <p:childTnLst>
                                    <p:set>
                                      <p:cBhvr>
                                        <p:cTn id="130" dur="1" fill="hold">
                                          <p:stCondLst>
                                            <p:cond delay="0"/>
                                          </p:stCondLst>
                                        </p:cTn>
                                        <p:tgtEl>
                                          <p:spTgt spid="179"/>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180"/>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205"/>
                                        </p:tgtEl>
                                        <p:attrNameLst>
                                          <p:attrName>style.visibility</p:attrName>
                                        </p:attrNameLst>
                                      </p:cBhvr>
                                      <p:to>
                                        <p:strVal val="visible"/>
                                      </p:to>
                                    </p:set>
                                  </p:childTnLst>
                                </p:cTn>
                              </p:par>
                              <p:par>
                                <p:cTn id="137" presetID="1" presetClass="entr" presetSubtype="0" fill="hold" grpId="1" nodeType="withEffect">
                                  <p:stCondLst>
                                    <p:cond delay="0"/>
                                  </p:stCondLst>
                                  <p:childTnLst>
                                    <p:set>
                                      <p:cBhvr>
                                        <p:cTn id="138" dur="1" fill="hold">
                                          <p:stCondLst>
                                            <p:cond delay="0"/>
                                          </p:stCondLst>
                                        </p:cTn>
                                        <p:tgtEl>
                                          <p:spTgt spid="181"/>
                                        </p:tgtEl>
                                        <p:attrNameLst>
                                          <p:attrName>style.visibility</p:attrName>
                                        </p:attrNameLst>
                                      </p:cBhvr>
                                      <p:to>
                                        <p:strVal val="visible"/>
                                      </p:to>
                                    </p:set>
                                  </p:childTnLst>
                                </p:cTn>
                              </p:par>
                              <p:par>
                                <p:cTn id="139" presetID="1" presetClass="entr" presetSubtype="0" fill="hold" grpId="1" nodeType="withEffect">
                                  <p:stCondLst>
                                    <p:cond delay="0"/>
                                  </p:stCondLst>
                                  <p:childTnLst>
                                    <p:set>
                                      <p:cBhvr>
                                        <p:cTn id="140" dur="1" fill="hold">
                                          <p:stCondLst>
                                            <p:cond delay="0"/>
                                          </p:stCondLst>
                                        </p:cTn>
                                        <p:tgtEl>
                                          <p:spTgt spid="182"/>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63" presetClass="path" presetSubtype="0" accel="50000" decel="50000" fill="hold" grpId="0" nodeType="clickEffect">
                                  <p:stCondLst>
                                    <p:cond delay="0"/>
                                  </p:stCondLst>
                                  <p:childTnLst>
                                    <p:animMotion origin="layout" path="M -4.375E-6 -1.11111E-6 L 0.07201 0.00023 " pathEditMode="relative" rAng="0" ptsTypes="AA">
                                      <p:cBhvr>
                                        <p:cTn id="144" dur="2000" fill="hold"/>
                                        <p:tgtEl>
                                          <p:spTgt spid="181"/>
                                        </p:tgtEl>
                                        <p:attrNameLst>
                                          <p:attrName>ppt_x</p:attrName>
                                          <p:attrName>ppt_y</p:attrName>
                                        </p:attrNameLst>
                                      </p:cBhvr>
                                      <p:rCtr x="3594" y="0"/>
                                    </p:animMotion>
                                  </p:childTnLst>
                                </p:cTn>
                              </p:par>
                              <p:par>
                                <p:cTn id="145" presetID="35" presetClass="path" presetSubtype="0" accel="50000" decel="50000" fill="hold" grpId="0" nodeType="withEffect">
                                  <p:stCondLst>
                                    <p:cond delay="0"/>
                                  </p:stCondLst>
                                  <p:childTnLst>
                                    <p:animMotion origin="layout" path="M 1.45833E-6 -1.11111E-6 L -0.07201 0.00162 " pathEditMode="relative" rAng="0" ptsTypes="AA">
                                      <p:cBhvr>
                                        <p:cTn id="146" dur="2000" fill="hold"/>
                                        <p:tgtEl>
                                          <p:spTgt spid="182"/>
                                        </p:tgtEl>
                                        <p:attrNameLst>
                                          <p:attrName>ppt_x</p:attrName>
                                          <p:attrName>ppt_y</p:attrName>
                                        </p:attrNameLst>
                                      </p:cBhvr>
                                      <p:rCtr x="-3607" y="69"/>
                                    </p:animMotion>
                                  </p:childTnLst>
                                </p:cTn>
                              </p:par>
                            </p:childTnLst>
                          </p:cTn>
                        </p:par>
                        <p:par>
                          <p:cTn id="147" fill="hold">
                            <p:stCondLst>
                              <p:cond delay="2000"/>
                            </p:stCondLst>
                            <p:childTnLst>
                              <p:par>
                                <p:cTn id="148" presetID="10" presetClass="entr" presetSubtype="0" fill="hold" grpId="0" nodeType="afterEffect">
                                  <p:stCondLst>
                                    <p:cond delay="0"/>
                                  </p:stCondLst>
                                  <p:childTnLst>
                                    <p:set>
                                      <p:cBhvr>
                                        <p:cTn id="149" dur="1" fill="hold">
                                          <p:stCondLst>
                                            <p:cond delay="0"/>
                                          </p:stCondLst>
                                        </p:cTn>
                                        <p:tgtEl>
                                          <p:spTgt spid="183"/>
                                        </p:tgtEl>
                                        <p:attrNameLst>
                                          <p:attrName>style.visibility</p:attrName>
                                        </p:attrNameLst>
                                      </p:cBhvr>
                                      <p:to>
                                        <p:strVal val="visible"/>
                                      </p:to>
                                    </p:set>
                                    <p:animEffect transition="in" filter="fade">
                                      <p:cBhvr>
                                        <p:cTn id="150" dur="500"/>
                                        <p:tgtEl>
                                          <p:spTgt spid="183"/>
                                        </p:tgtEl>
                                      </p:cBhvr>
                                    </p:animEffect>
                                  </p:childTnLst>
                                </p:cTn>
                              </p:par>
                            </p:childTnLst>
                          </p:cTn>
                        </p:par>
                      </p:childTnLst>
                    </p:cTn>
                  </p:par>
                  <p:par>
                    <p:cTn id="151" fill="hold">
                      <p:stCondLst>
                        <p:cond delay="indefinite"/>
                      </p:stCondLst>
                      <p:childTnLst>
                        <p:par>
                          <p:cTn id="152" fill="hold">
                            <p:stCondLst>
                              <p:cond delay="0"/>
                            </p:stCondLst>
                            <p:childTnLst>
                              <p:par>
                                <p:cTn id="153" presetID="1" presetClass="exit" presetSubtype="0" fill="hold" grpId="2" nodeType="clickEffect">
                                  <p:stCondLst>
                                    <p:cond delay="0"/>
                                  </p:stCondLst>
                                  <p:childTnLst>
                                    <p:set>
                                      <p:cBhvr>
                                        <p:cTn id="154" dur="1" fill="hold">
                                          <p:stCondLst>
                                            <p:cond delay="0"/>
                                          </p:stCondLst>
                                        </p:cTn>
                                        <p:tgtEl>
                                          <p:spTgt spid="181"/>
                                        </p:tgtEl>
                                        <p:attrNameLst>
                                          <p:attrName>style.visibility</p:attrName>
                                        </p:attrNameLst>
                                      </p:cBhvr>
                                      <p:to>
                                        <p:strVal val="hidden"/>
                                      </p:to>
                                    </p:set>
                                  </p:childTnLst>
                                </p:cTn>
                              </p:par>
                              <p:par>
                                <p:cTn id="155" presetID="1" presetClass="exit" presetSubtype="0" fill="hold" grpId="2" nodeType="withEffect">
                                  <p:stCondLst>
                                    <p:cond delay="0"/>
                                  </p:stCondLst>
                                  <p:childTnLst>
                                    <p:set>
                                      <p:cBhvr>
                                        <p:cTn id="156" dur="1" fill="hold">
                                          <p:stCondLst>
                                            <p:cond delay="0"/>
                                          </p:stCondLst>
                                        </p:cTn>
                                        <p:tgtEl>
                                          <p:spTgt spid="182"/>
                                        </p:tgtEl>
                                        <p:attrNameLst>
                                          <p:attrName>style.visibility</p:attrName>
                                        </p:attrNameLst>
                                      </p:cBhvr>
                                      <p:to>
                                        <p:strVal val="hidden"/>
                                      </p:to>
                                    </p:set>
                                  </p:childTnLst>
                                </p:cTn>
                              </p:par>
                              <p:par>
                                <p:cTn id="157" presetID="1" presetClass="exit" presetSubtype="0" fill="hold" grpId="1" nodeType="withEffect">
                                  <p:stCondLst>
                                    <p:cond delay="0"/>
                                  </p:stCondLst>
                                  <p:childTnLst>
                                    <p:set>
                                      <p:cBhvr>
                                        <p:cTn id="158" dur="1" fill="hold">
                                          <p:stCondLst>
                                            <p:cond delay="0"/>
                                          </p:stCondLst>
                                        </p:cTn>
                                        <p:tgtEl>
                                          <p:spTgt spid="183"/>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208"/>
                                        </p:tgtEl>
                                        <p:attrNameLst>
                                          <p:attrName>style.visibility</p:attrName>
                                        </p:attrNameLst>
                                      </p:cBhvr>
                                      <p:to>
                                        <p:strVal val="visible"/>
                                      </p:to>
                                    </p:set>
                                  </p:childTnLst>
                                </p:cTn>
                              </p:par>
                              <p:par>
                                <p:cTn id="163" presetID="1" presetClass="entr" presetSubtype="0" fill="hold" grpId="1" nodeType="withEffect">
                                  <p:stCondLst>
                                    <p:cond delay="0"/>
                                  </p:stCondLst>
                                  <p:childTnLst>
                                    <p:set>
                                      <p:cBhvr>
                                        <p:cTn id="164" dur="1" fill="hold">
                                          <p:stCondLst>
                                            <p:cond delay="0"/>
                                          </p:stCondLst>
                                        </p:cTn>
                                        <p:tgtEl>
                                          <p:spTgt spid="184"/>
                                        </p:tgtEl>
                                        <p:attrNameLst>
                                          <p:attrName>style.visibility</p:attrName>
                                        </p:attrNameLst>
                                      </p:cBhvr>
                                      <p:to>
                                        <p:strVal val="visible"/>
                                      </p:to>
                                    </p:set>
                                  </p:childTnLst>
                                </p:cTn>
                              </p:par>
                              <p:par>
                                <p:cTn id="165" presetID="1" presetClass="entr" presetSubtype="0" fill="hold" grpId="1" nodeType="withEffect">
                                  <p:stCondLst>
                                    <p:cond delay="0"/>
                                  </p:stCondLst>
                                  <p:childTnLst>
                                    <p:set>
                                      <p:cBhvr>
                                        <p:cTn id="166" dur="1" fill="hold">
                                          <p:stCondLst>
                                            <p:cond delay="0"/>
                                          </p:stCondLst>
                                        </p:cTn>
                                        <p:tgtEl>
                                          <p:spTgt spid="185"/>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63" presetClass="path" presetSubtype="0" accel="50000" decel="50000" fill="hold" grpId="0" nodeType="clickEffect">
                                  <p:stCondLst>
                                    <p:cond delay="0"/>
                                  </p:stCondLst>
                                  <p:childTnLst>
                                    <p:animMotion origin="layout" path="M -4.375E-6 -1.11111E-6 L 0.07201 0.00023 " pathEditMode="relative" rAng="0" ptsTypes="AA">
                                      <p:cBhvr>
                                        <p:cTn id="170" dur="2000" fill="hold"/>
                                        <p:tgtEl>
                                          <p:spTgt spid="184"/>
                                        </p:tgtEl>
                                        <p:attrNameLst>
                                          <p:attrName>ppt_x</p:attrName>
                                          <p:attrName>ppt_y</p:attrName>
                                        </p:attrNameLst>
                                      </p:cBhvr>
                                      <p:rCtr x="3594" y="0"/>
                                    </p:animMotion>
                                  </p:childTnLst>
                                </p:cTn>
                              </p:par>
                              <p:par>
                                <p:cTn id="171" presetID="35" presetClass="path" presetSubtype="0" accel="50000" decel="50000" fill="hold" grpId="0" nodeType="withEffect">
                                  <p:stCondLst>
                                    <p:cond delay="0"/>
                                  </p:stCondLst>
                                  <p:childTnLst>
                                    <p:animMotion origin="layout" path="M 1.45833E-6 -1.11111E-6 L -0.07201 0.00162 " pathEditMode="relative" rAng="0" ptsTypes="AA">
                                      <p:cBhvr>
                                        <p:cTn id="172" dur="2000" fill="hold"/>
                                        <p:tgtEl>
                                          <p:spTgt spid="185"/>
                                        </p:tgtEl>
                                        <p:attrNameLst>
                                          <p:attrName>ppt_x</p:attrName>
                                          <p:attrName>ppt_y</p:attrName>
                                        </p:attrNameLst>
                                      </p:cBhvr>
                                      <p:rCtr x="-3607" y="69"/>
                                    </p:animMotion>
                                  </p:childTnLst>
                                </p:cTn>
                              </p:par>
                            </p:childTnLst>
                          </p:cTn>
                        </p:par>
                        <p:par>
                          <p:cTn id="173" fill="hold">
                            <p:stCondLst>
                              <p:cond delay="2000"/>
                            </p:stCondLst>
                            <p:childTnLst>
                              <p:par>
                                <p:cTn id="174" presetID="10" presetClass="entr" presetSubtype="0" fill="hold" grpId="0" nodeType="afterEffect">
                                  <p:stCondLst>
                                    <p:cond delay="0"/>
                                  </p:stCondLst>
                                  <p:childTnLst>
                                    <p:set>
                                      <p:cBhvr>
                                        <p:cTn id="175" dur="1" fill="hold">
                                          <p:stCondLst>
                                            <p:cond delay="0"/>
                                          </p:stCondLst>
                                        </p:cTn>
                                        <p:tgtEl>
                                          <p:spTgt spid="186"/>
                                        </p:tgtEl>
                                        <p:attrNameLst>
                                          <p:attrName>style.visibility</p:attrName>
                                        </p:attrNameLst>
                                      </p:cBhvr>
                                      <p:to>
                                        <p:strVal val="visible"/>
                                      </p:to>
                                    </p:set>
                                    <p:animEffect transition="in" filter="fade">
                                      <p:cBhvr>
                                        <p:cTn id="176" dur="500"/>
                                        <p:tgtEl>
                                          <p:spTgt spid="186"/>
                                        </p:tgtEl>
                                      </p:cBhvr>
                                    </p:animEffect>
                                  </p:childTnLst>
                                </p:cTn>
                              </p:par>
                            </p:childTnLst>
                          </p:cTn>
                        </p:par>
                      </p:childTnLst>
                    </p:cTn>
                  </p:par>
                  <p:par>
                    <p:cTn id="177" fill="hold">
                      <p:stCondLst>
                        <p:cond delay="indefinite"/>
                      </p:stCondLst>
                      <p:childTnLst>
                        <p:par>
                          <p:cTn id="178" fill="hold">
                            <p:stCondLst>
                              <p:cond delay="0"/>
                            </p:stCondLst>
                            <p:childTnLst>
                              <p:par>
                                <p:cTn id="179" presetID="1" presetClass="exit" presetSubtype="0" fill="hold" grpId="2" nodeType="clickEffect">
                                  <p:stCondLst>
                                    <p:cond delay="0"/>
                                  </p:stCondLst>
                                  <p:childTnLst>
                                    <p:set>
                                      <p:cBhvr>
                                        <p:cTn id="180" dur="1" fill="hold">
                                          <p:stCondLst>
                                            <p:cond delay="0"/>
                                          </p:stCondLst>
                                        </p:cTn>
                                        <p:tgtEl>
                                          <p:spTgt spid="184"/>
                                        </p:tgtEl>
                                        <p:attrNameLst>
                                          <p:attrName>style.visibility</p:attrName>
                                        </p:attrNameLst>
                                      </p:cBhvr>
                                      <p:to>
                                        <p:strVal val="hidden"/>
                                      </p:to>
                                    </p:set>
                                  </p:childTnLst>
                                </p:cTn>
                              </p:par>
                              <p:par>
                                <p:cTn id="181" presetID="1" presetClass="exit" presetSubtype="0" fill="hold" grpId="2" nodeType="withEffect">
                                  <p:stCondLst>
                                    <p:cond delay="0"/>
                                  </p:stCondLst>
                                  <p:childTnLst>
                                    <p:set>
                                      <p:cBhvr>
                                        <p:cTn id="182" dur="1" fill="hold">
                                          <p:stCondLst>
                                            <p:cond delay="0"/>
                                          </p:stCondLst>
                                        </p:cTn>
                                        <p:tgtEl>
                                          <p:spTgt spid="185"/>
                                        </p:tgtEl>
                                        <p:attrNameLst>
                                          <p:attrName>style.visibility</p:attrName>
                                        </p:attrNameLst>
                                      </p:cBhvr>
                                      <p:to>
                                        <p:strVal val="hidden"/>
                                      </p:to>
                                    </p:set>
                                  </p:childTnLst>
                                </p:cTn>
                              </p:par>
                              <p:par>
                                <p:cTn id="183" presetID="1" presetClass="exit" presetSubtype="0" fill="hold" grpId="1" nodeType="withEffect">
                                  <p:stCondLst>
                                    <p:cond delay="0"/>
                                  </p:stCondLst>
                                  <p:childTnLst>
                                    <p:set>
                                      <p:cBhvr>
                                        <p:cTn id="184" dur="1" fill="hold">
                                          <p:stCondLst>
                                            <p:cond delay="0"/>
                                          </p:stCondLst>
                                        </p:cTn>
                                        <p:tgtEl>
                                          <p:spTgt spid="186"/>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nodeType="clickEffect">
                                  <p:stCondLst>
                                    <p:cond delay="0"/>
                                  </p:stCondLst>
                                  <p:childTnLst>
                                    <p:set>
                                      <p:cBhvr>
                                        <p:cTn id="188" dur="1" fill="hold">
                                          <p:stCondLst>
                                            <p:cond delay="0"/>
                                          </p:stCondLst>
                                        </p:cTn>
                                        <p:tgtEl>
                                          <p:spTgt spid="211"/>
                                        </p:tgtEl>
                                        <p:attrNameLst>
                                          <p:attrName>style.visibility</p:attrName>
                                        </p:attrNameLst>
                                      </p:cBhvr>
                                      <p:to>
                                        <p:strVal val="visible"/>
                                      </p:to>
                                    </p:set>
                                  </p:childTnLst>
                                </p:cTn>
                              </p:par>
                              <p:par>
                                <p:cTn id="189" presetID="1" presetClass="entr" presetSubtype="0" fill="hold" grpId="1" nodeType="withEffect">
                                  <p:stCondLst>
                                    <p:cond delay="0"/>
                                  </p:stCondLst>
                                  <p:childTnLst>
                                    <p:set>
                                      <p:cBhvr>
                                        <p:cTn id="190" dur="1" fill="hold">
                                          <p:stCondLst>
                                            <p:cond delay="0"/>
                                          </p:stCondLst>
                                        </p:cTn>
                                        <p:tgtEl>
                                          <p:spTgt spid="187"/>
                                        </p:tgtEl>
                                        <p:attrNameLst>
                                          <p:attrName>style.visibility</p:attrName>
                                        </p:attrNameLst>
                                      </p:cBhvr>
                                      <p:to>
                                        <p:strVal val="visible"/>
                                      </p:to>
                                    </p:set>
                                  </p:childTnLst>
                                </p:cTn>
                              </p:par>
                              <p:par>
                                <p:cTn id="191" presetID="1" presetClass="entr" presetSubtype="0" fill="hold" grpId="1" nodeType="withEffect">
                                  <p:stCondLst>
                                    <p:cond delay="0"/>
                                  </p:stCondLst>
                                  <p:childTnLst>
                                    <p:set>
                                      <p:cBhvr>
                                        <p:cTn id="192" dur="1" fill="hold">
                                          <p:stCondLst>
                                            <p:cond delay="0"/>
                                          </p:stCondLst>
                                        </p:cTn>
                                        <p:tgtEl>
                                          <p:spTgt spid="188"/>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63" presetClass="path" presetSubtype="0" accel="50000" decel="50000" fill="hold" grpId="0" nodeType="clickEffect">
                                  <p:stCondLst>
                                    <p:cond delay="0"/>
                                  </p:stCondLst>
                                  <p:childTnLst>
                                    <p:animMotion origin="layout" path="M -4.375E-6 -1.11111E-6 L 0.07201 0.00023 " pathEditMode="relative" rAng="0" ptsTypes="AA">
                                      <p:cBhvr>
                                        <p:cTn id="196" dur="2000" fill="hold"/>
                                        <p:tgtEl>
                                          <p:spTgt spid="187"/>
                                        </p:tgtEl>
                                        <p:attrNameLst>
                                          <p:attrName>ppt_x</p:attrName>
                                          <p:attrName>ppt_y</p:attrName>
                                        </p:attrNameLst>
                                      </p:cBhvr>
                                      <p:rCtr x="3594" y="0"/>
                                    </p:animMotion>
                                  </p:childTnLst>
                                </p:cTn>
                              </p:par>
                              <p:par>
                                <p:cTn id="197" presetID="35" presetClass="path" presetSubtype="0" accel="50000" decel="50000" fill="hold" grpId="0" nodeType="withEffect">
                                  <p:stCondLst>
                                    <p:cond delay="0"/>
                                  </p:stCondLst>
                                  <p:childTnLst>
                                    <p:animMotion origin="layout" path="M 1.45833E-6 -1.11111E-6 L -0.07201 0.00162 " pathEditMode="relative" rAng="0" ptsTypes="AA">
                                      <p:cBhvr>
                                        <p:cTn id="198" dur="2000" fill="hold"/>
                                        <p:tgtEl>
                                          <p:spTgt spid="188"/>
                                        </p:tgtEl>
                                        <p:attrNameLst>
                                          <p:attrName>ppt_x</p:attrName>
                                          <p:attrName>ppt_y</p:attrName>
                                        </p:attrNameLst>
                                      </p:cBhvr>
                                      <p:rCtr x="-3607" y="69"/>
                                    </p:animMotion>
                                  </p:childTnLst>
                                </p:cTn>
                              </p:par>
                            </p:childTnLst>
                          </p:cTn>
                        </p:par>
                        <p:par>
                          <p:cTn id="199" fill="hold">
                            <p:stCondLst>
                              <p:cond delay="2000"/>
                            </p:stCondLst>
                            <p:childTnLst>
                              <p:par>
                                <p:cTn id="200" presetID="10" presetClass="entr" presetSubtype="0" fill="hold" grpId="0" nodeType="afterEffect">
                                  <p:stCondLst>
                                    <p:cond delay="0"/>
                                  </p:stCondLst>
                                  <p:childTnLst>
                                    <p:set>
                                      <p:cBhvr>
                                        <p:cTn id="201" dur="1" fill="hold">
                                          <p:stCondLst>
                                            <p:cond delay="0"/>
                                          </p:stCondLst>
                                        </p:cTn>
                                        <p:tgtEl>
                                          <p:spTgt spid="189"/>
                                        </p:tgtEl>
                                        <p:attrNameLst>
                                          <p:attrName>style.visibility</p:attrName>
                                        </p:attrNameLst>
                                      </p:cBhvr>
                                      <p:to>
                                        <p:strVal val="visible"/>
                                      </p:to>
                                    </p:set>
                                    <p:animEffect transition="in" filter="fade">
                                      <p:cBhvr>
                                        <p:cTn id="202" dur="500"/>
                                        <p:tgtEl>
                                          <p:spTgt spid="189"/>
                                        </p:tgtEl>
                                      </p:cBhvr>
                                    </p:animEffect>
                                  </p:childTnLst>
                                </p:cTn>
                              </p:par>
                            </p:childTnLst>
                          </p:cTn>
                        </p:par>
                      </p:childTnLst>
                    </p:cTn>
                  </p:par>
                  <p:par>
                    <p:cTn id="203" fill="hold">
                      <p:stCondLst>
                        <p:cond delay="indefinite"/>
                      </p:stCondLst>
                      <p:childTnLst>
                        <p:par>
                          <p:cTn id="204" fill="hold">
                            <p:stCondLst>
                              <p:cond delay="0"/>
                            </p:stCondLst>
                            <p:childTnLst>
                              <p:par>
                                <p:cTn id="205" presetID="1" presetClass="exit" presetSubtype="0" fill="hold" grpId="2" nodeType="clickEffect">
                                  <p:stCondLst>
                                    <p:cond delay="0"/>
                                  </p:stCondLst>
                                  <p:childTnLst>
                                    <p:set>
                                      <p:cBhvr>
                                        <p:cTn id="206" dur="1" fill="hold">
                                          <p:stCondLst>
                                            <p:cond delay="0"/>
                                          </p:stCondLst>
                                        </p:cTn>
                                        <p:tgtEl>
                                          <p:spTgt spid="187"/>
                                        </p:tgtEl>
                                        <p:attrNameLst>
                                          <p:attrName>style.visibility</p:attrName>
                                        </p:attrNameLst>
                                      </p:cBhvr>
                                      <p:to>
                                        <p:strVal val="hidden"/>
                                      </p:to>
                                    </p:set>
                                  </p:childTnLst>
                                </p:cTn>
                              </p:par>
                              <p:par>
                                <p:cTn id="207" presetID="1" presetClass="exit" presetSubtype="0" fill="hold" grpId="2" nodeType="withEffect">
                                  <p:stCondLst>
                                    <p:cond delay="0"/>
                                  </p:stCondLst>
                                  <p:childTnLst>
                                    <p:set>
                                      <p:cBhvr>
                                        <p:cTn id="208" dur="1" fill="hold">
                                          <p:stCondLst>
                                            <p:cond delay="0"/>
                                          </p:stCondLst>
                                        </p:cTn>
                                        <p:tgtEl>
                                          <p:spTgt spid="188"/>
                                        </p:tgtEl>
                                        <p:attrNameLst>
                                          <p:attrName>style.visibility</p:attrName>
                                        </p:attrNameLst>
                                      </p:cBhvr>
                                      <p:to>
                                        <p:strVal val="hidden"/>
                                      </p:to>
                                    </p:set>
                                  </p:childTnLst>
                                </p:cTn>
                              </p:par>
                              <p:par>
                                <p:cTn id="209" presetID="1" presetClass="exit" presetSubtype="0" fill="hold" grpId="1" nodeType="withEffect">
                                  <p:stCondLst>
                                    <p:cond delay="0"/>
                                  </p:stCondLst>
                                  <p:childTnLst>
                                    <p:set>
                                      <p:cBhvr>
                                        <p:cTn id="210" dur="1" fill="hold">
                                          <p:stCondLst>
                                            <p:cond delay="0"/>
                                          </p:stCondLst>
                                        </p:cTn>
                                        <p:tgtEl>
                                          <p:spTgt spid="189"/>
                                        </p:tgtEl>
                                        <p:attrNameLst>
                                          <p:attrName>style.visibility</p:attrName>
                                        </p:attrNameLst>
                                      </p:cBhvr>
                                      <p:to>
                                        <p:strVal val="hidden"/>
                                      </p:to>
                                    </p:se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nodeType="clickEffect">
                                  <p:stCondLst>
                                    <p:cond delay="0"/>
                                  </p:stCondLst>
                                  <p:childTnLst>
                                    <p:set>
                                      <p:cBhvr>
                                        <p:cTn id="214" dur="1" fill="hold">
                                          <p:stCondLst>
                                            <p:cond delay="0"/>
                                          </p:stCondLst>
                                        </p:cTn>
                                        <p:tgtEl>
                                          <p:spTgt spid="214"/>
                                        </p:tgtEl>
                                        <p:attrNameLst>
                                          <p:attrName>style.visibility</p:attrName>
                                        </p:attrNameLst>
                                      </p:cBhvr>
                                      <p:to>
                                        <p:strVal val="visible"/>
                                      </p:to>
                                    </p:set>
                                  </p:childTnLst>
                                </p:cTn>
                              </p:par>
                              <p:par>
                                <p:cTn id="215" presetID="1" presetClass="entr" presetSubtype="0" fill="hold" grpId="1" nodeType="withEffect">
                                  <p:stCondLst>
                                    <p:cond delay="0"/>
                                  </p:stCondLst>
                                  <p:childTnLst>
                                    <p:set>
                                      <p:cBhvr>
                                        <p:cTn id="216" dur="1" fill="hold">
                                          <p:stCondLst>
                                            <p:cond delay="0"/>
                                          </p:stCondLst>
                                        </p:cTn>
                                        <p:tgtEl>
                                          <p:spTgt spid="190"/>
                                        </p:tgtEl>
                                        <p:attrNameLst>
                                          <p:attrName>style.visibility</p:attrName>
                                        </p:attrNameLst>
                                      </p:cBhvr>
                                      <p:to>
                                        <p:strVal val="visible"/>
                                      </p:to>
                                    </p:set>
                                  </p:childTnLst>
                                </p:cTn>
                              </p:par>
                              <p:par>
                                <p:cTn id="217" presetID="1" presetClass="entr" presetSubtype="0" fill="hold" grpId="1" nodeType="withEffect">
                                  <p:stCondLst>
                                    <p:cond delay="0"/>
                                  </p:stCondLst>
                                  <p:childTnLst>
                                    <p:set>
                                      <p:cBhvr>
                                        <p:cTn id="218" dur="1" fill="hold">
                                          <p:stCondLst>
                                            <p:cond delay="0"/>
                                          </p:stCondLst>
                                        </p:cTn>
                                        <p:tgtEl>
                                          <p:spTgt spid="191"/>
                                        </p:tgtEl>
                                        <p:attrNameLst>
                                          <p:attrName>style.visibility</p:attrName>
                                        </p:attrNameLst>
                                      </p:cBhvr>
                                      <p:to>
                                        <p:strVal val="visible"/>
                                      </p:to>
                                    </p:set>
                                  </p:childTnLst>
                                </p:cTn>
                              </p:par>
                            </p:childTnLst>
                          </p:cTn>
                        </p:par>
                      </p:childTnLst>
                    </p:cTn>
                  </p:par>
                  <p:par>
                    <p:cTn id="219" fill="hold">
                      <p:stCondLst>
                        <p:cond delay="indefinite"/>
                      </p:stCondLst>
                      <p:childTnLst>
                        <p:par>
                          <p:cTn id="220" fill="hold">
                            <p:stCondLst>
                              <p:cond delay="0"/>
                            </p:stCondLst>
                            <p:childTnLst>
                              <p:par>
                                <p:cTn id="221" presetID="63" presetClass="path" presetSubtype="0" accel="50000" decel="50000" fill="hold" grpId="0" nodeType="clickEffect">
                                  <p:stCondLst>
                                    <p:cond delay="0"/>
                                  </p:stCondLst>
                                  <p:childTnLst>
                                    <p:animMotion origin="layout" path="M -4.375E-6 -1.11111E-6 L 0.07201 0.00023 " pathEditMode="relative" rAng="0" ptsTypes="AA">
                                      <p:cBhvr>
                                        <p:cTn id="222" dur="2000" fill="hold"/>
                                        <p:tgtEl>
                                          <p:spTgt spid="190"/>
                                        </p:tgtEl>
                                        <p:attrNameLst>
                                          <p:attrName>ppt_x</p:attrName>
                                          <p:attrName>ppt_y</p:attrName>
                                        </p:attrNameLst>
                                      </p:cBhvr>
                                      <p:rCtr x="3594" y="0"/>
                                    </p:animMotion>
                                  </p:childTnLst>
                                </p:cTn>
                              </p:par>
                              <p:par>
                                <p:cTn id="223" presetID="35" presetClass="path" presetSubtype="0" accel="50000" decel="50000" fill="hold" grpId="0" nodeType="withEffect">
                                  <p:stCondLst>
                                    <p:cond delay="0"/>
                                  </p:stCondLst>
                                  <p:childTnLst>
                                    <p:animMotion origin="layout" path="M 1.45833E-6 -1.11111E-6 L -0.07201 0.00162 " pathEditMode="relative" rAng="0" ptsTypes="AA">
                                      <p:cBhvr>
                                        <p:cTn id="224" dur="2000" fill="hold"/>
                                        <p:tgtEl>
                                          <p:spTgt spid="191"/>
                                        </p:tgtEl>
                                        <p:attrNameLst>
                                          <p:attrName>ppt_x</p:attrName>
                                          <p:attrName>ppt_y</p:attrName>
                                        </p:attrNameLst>
                                      </p:cBhvr>
                                      <p:rCtr x="-3607" y="69"/>
                                    </p:animMotion>
                                  </p:childTnLst>
                                </p:cTn>
                              </p:par>
                            </p:childTnLst>
                          </p:cTn>
                        </p:par>
                        <p:par>
                          <p:cTn id="225" fill="hold">
                            <p:stCondLst>
                              <p:cond delay="2000"/>
                            </p:stCondLst>
                            <p:childTnLst>
                              <p:par>
                                <p:cTn id="226" presetID="10" presetClass="entr" presetSubtype="0" fill="hold" grpId="0" nodeType="afterEffect">
                                  <p:stCondLst>
                                    <p:cond delay="0"/>
                                  </p:stCondLst>
                                  <p:childTnLst>
                                    <p:set>
                                      <p:cBhvr>
                                        <p:cTn id="227" dur="1" fill="hold">
                                          <p:stCondLst>
                                            <p:cond delay="0"/>
                                          </p:stCondLst>
                                        </p:cTn>
                                        <p:tgtEl>
                                          <p:spTgt spid="192"/>
                                        </p:tgtEl>
                                        <p:attrNameLst>
                                          <p:attrName>style.visibility</p:attrName>
                                        </p:attrNameLst>
                                      </p:cBhvr>
                                      <p:to>
                                        <p:strVal val="visible"/>
                                      </p:to>
                                    </p:set>
                                    <p:animEffect transition="in" filter="fade">
                                      <p:cBhvr>
                                        <p:cTn id="228" dur="500"/>
                                        <p:tgtEl>
                                          <p:spTgt spid="192"/>
                                        </p:tgtEl>
                                      </p:cBhvr>
                                    </p:animEffect>
                                  </p:childTnLst>
                                </p:cTn>
                              </p:par>
                            </p:childTnLst>
                          </p:cTn>
                        </p:par>
                      </p:childTnLst>
                    </p:cTn>
                  </p:par>
                  <p:par>
                    <p:cTn id="229" fill="hold">
                      <p:stCondLst>
                        <p:cond delay="indefinite"/>
                      </p:stCondLst>
                      <p:childTnLst>
                        <p:par>
                          <p:cTn id="230" fill="hold">
                            <p:stCondLst>
                              <p:cond delay="0"/>
                            </p:stCondLst>
                            <p:childTnLst>
                              <p:par>
                                <p:cTn id="231" presetID="1" presetClass="exit" presetSubtype="0" fill="hold" grpId="2" nodeType="clickEffect">
                                  <p:stCondLst>
                                    <p:cond delay="0"/>
                                  </p:stCondLst>
                                  <p:childTnLst>
                                    <p:set>
                                      <p:cBhvr>
                                        <p:cTn id="232" dur="1" fill="hold">
                                          <p:stCondLst>
                                            <p:cond delay="0"/>
                                          </p:stCondLst>
                                        </p:cTn>
                                        <p:tgtEl>
                                          <p:spTgt spid="190"/>
                                        </p:tgtEl>
                                        <p:attrNameLst>
                                          <p:attrName>style.visibility</p:attrName>
                                        </p:attrNameLst>
                                      </p:cBhvr>
                                      <p:to>
                                        <p:strVal val="hidden"/>
                                      </p:to>
                                    </p:set>
                                  </p:childTnLst>
                                </p:cTn>
                              </p:par>
                              <p:par>
                                <p:cTn id="233" presetID="1" presetClass="exit" presetSubtype="0" fill="hold" grpId="2" nodeType="withEffect">
                                  <p:stCondLst>
                                    <p:cond delay="0"/>
                                  </p:stCondLst>
                                  <p:childTnLst>
                                    <p:set>
                                      <p:cBhvr>
                                        <p:cTn id="234" dur="1" fill="hold">
                                          <p:stCondLst>
                                            <p:cond delay="0"/>
                                          </p:stCondLst>
                                        </p:cTn>
                                        <p:tgtEl>
                                          <p:spTgt spid="191"/>
                                        </p:tgtEl>
                                        <p:attrNameLst>
                                          <p:attrName>style.visibility</p:attrName>
                                        </p:attrNameLst>
                                      </p:cBhvr>
                                      <p:to>
                                        <p:strVal val="hidden"/>
                                      </p:to>
                                    </p:set>
                                  </p:childTnLst>
                                </p:cTn>
                              </p:par>
                              <p:par>
                                <p:cTn id="235" presetID="1" presetClass="exit" presetSubtype="0" fill="hold" grpId="1" nodeType="withEffect">
                                  <p:stCondLst>
                                    <p:cond delay="0"/>
                                  </p:stCondLst>
                                  <p:childTnLst>
                                    <p:set>
                                      <p:cBhvr>
                                        <p:cTn id="236" dur="1" fill="hold">
                                          <p:stCondLst>
                                            <p:cond delay="0"/>
                                          </p:stCondLst>
                                        </p:cTn>
                                        <p:tgtEl>
                                          <p:spTgt spid="192"/>
                                        </p:tgtEl>
                                        <p:attrNameLst>
                                          <p:attrName>style.visibility</p:attrName>
                                        </p:attrNameLst>
                                      </p:cBhvr>
                                      <p:to>
                                        <p:strVal val="hidden"/>
                                      </p:to>
                                    </p:set>
                                  </p:childTnLst>
                                </p:cTn>
                              </p:par>
                            </p:childTnLst>
                          </p:cTn>
                        </p:par>
                      </p:childTnLst>
                    </p:cTn>
                  </p:par>
                  <p:par>
                    <p:cTn id="237" fill="hold">
                      <p:stCondLst>
                        <p:cond delay="indefinite"/>
                      </p:stCondLst>
                      <p:childTnLst>
                        <p:par>
                          <p:cTn id="238" fill="hold">
                            <p:stCondLst>
                              <p:cond delay="0"/>
                            </p:stCondLst>
                            <p:childTnLst>
                              <p:par>
                                <p:cTn id="239" presetID="1" presetClass="entr" presetSubtype="0" fill="hold" nodeType="clickEffect">
                                  <p:stCondLst>
                                    <p:cond delay="0"/>
                                  </p:stCondLst>
                                  <p:childTnLst>
                                    <p:set>
                                      <p:cBhvr>
                                        <p:cTn id="240" dur="1" fill="hold">
                                          <p:stCondLst>
                                            <p:cond delay="0"/>
                                          </p:stCondLst>
                                        </p:cTn>
                                        <p:tgtEl>
                                          <p:spTgt spid="217"/>
                                        </p:tgtEl>
                                        <p:attrNameLst>
                                          <p:attrName>style.visibility</p:attrName>
                                        </p:attrNameLst>
                                      </p:cBhvr>
                                      <p:to>
                                        <p:strVal val="visible"/>
                                      </p:to>
                                    </p:set>
                                  </p:childTnLst>
                                </p:cTn>
                              </p:par>
                              <p:par>
                                <p:cTn id="241" presetID="1" presetClass="entr" presetSubtype="0" fill="hold" grpId="1" nodeType="withEffect">
                                  <p:stCondLst>
                                    <p:cond delay="0"/>
                                  </p:stCondLst>
                                  <p:childTnLst>
                                    <p:set>
                                      <p:cBhvr>
                                        <p:cTn id="242" dur="1" fill="hold">
                                          <p:stCondLst>
                                            <p:cond delay="0"/>
                                          </p:stCondLst>
                                        </p:cTn>
                                        <p:tgtEl>
                                          <p:spTgt spid="193"/>
                                        </p:tgtEl>
                                        <p:attrNameLst>
                                          <p:attrName>style.visibility</p:attrName>
                                        </p:attrNameLst>
                                      </p:cBhvr>
                                      <p:to>
                                        <p:strVal val="visible"/>
                                      </p:to>
                                    </p:set>
                                  </p:childTnLst>
                                </p:cTn>
                              </p:par>
                              <p:par>
                                <p:cTn id="243" presetID="1" presetClass="entr" presetSubtype="0" fill="hold" grpId="1" nodeType="withEffect">
                                  <p:stCondLst>
                                    <p:cond delay="0"/>
                                  </p:stCondLst>
                                  <p:childTnLst>
                                    <p:set>
                                      <p:cBhvr>
                                        <p:cTn id="244" dur="1" fill="hold">
                                          <p:stCondLst>
                                            <p:cond delay="0"/>
                                          </p:stCondLst>
                                        </p:cTn>
                                        <p:tgtEl>
                                          <p:spTgt spid="194"/>
                                        </p:tgtEl>
                                        <p:attrNameLst>
                                          <p:attrName>style.visibility</p:attrName>
                                        </p:attrNameLst>
                                      </p:cBhvr>
                                      <p:to>
                                        <p:strVal val="visible"/>
                                      </p:to>
                                    </p:set>
                                  </p:childTnLst>
                                </p:cTn>
                              </p:par>
                            </p:childTnLst>
                          </p:cTn>
                        </p:par>
                      </p:childTnLst>
                    </p:cTn>
                  </p:par>
                  <p:par>
                    <p:cTn id="245" fill="hold">
                      <p:stCondLst>
                        <p:cond delay="indefinite"/>
                      </p:stCondLst>
                      <p:childTnLst>
                        <p:par>
                          <p:cTn id="246" fill="hold">
                            <p:stCondLst>
                              <p:cond delay="0"/>
                            </p:stCondLst>
                            <p:childTnLst>
                              <p:par>
                                <p:cTn id="247" presetID="63" presetClass="path" presetSubtype="0" accel="50000" decel="50000" fill="hold" grpId="0" nodeType="clickEffect">
                                  <p:stCondLst>
                                    <p:cond delay="0"/>
                                  </p:stCondLst>
                                  <p:childTnLst>
                                    <p:animMotion origin="layout" path="M -4.375E-6 -1.11111E-6 L 0.07201 0.00023 " pathEditMode="relative" rAng="0" ptsTypes="AA">
                                      <p:cBhvr>
                                        <p:cTn id="248" dur="2000" fill="hold"/>
                                        <p:tgtEl>
                                          <p:spTgt spid="193"/>
                                        </p:tgtEl>
                                        <p:attrNameLst>
                                          <p:attrName>ppt_x</p:attrName>
                                          <p:attrName>ppt_y</p:attrName>
                                        </p:attrNameLst>
                                      </p:cBhvr>
                                      <p:rCtr x="3594" y="0"/>
                                    </p:animMotion>
                                  </p:childTnLst>
                                </p:cTn>
                              </p:par>
                              <p:par>
                                <p:cTn id="249" presetID="35" presetClass="path" presetSubtype="0" accel="50000" decel="50000" fill="hold" grpId="0" nodeType="withEffect">
                                  <p:stCondLst>
                                    <p:cond delay="0"/>
                                  </p:stCondLst>
                                  <p:childTnLst>
                                    <p:animMotion origin="layout" path="M 1.45833E-6 -1.11111E-6 L -0.07201 0.00162 " pathEditMode="relative" rAng="0" ptsTypes="AA">
                                      <p:cBhvr>
                                        <p:cTn id="250" dur="2000" fill="hold"/>
                                        <p:tgtEl>
                                          <p:spTgt spid="194"/>
                                        </p:tgtEl>
                                        <p:attrNameLst>
                                          <p:attrName>ppt_x</p:attrName>
                                          <p:attrName>ppt_y</p:attrName>
                                        </p:attrNameLst>
                                      </p:cBhvr>
                                      <p:rCtr x="-3607" y="69"/>
                                    </p:animMotion>
                                  </p:childTnLst>
                                </p:cTn>
                              </p:par>
                            </p:childTnLst>
                          </p:cTn>
                        </p:par>
                        <p:par>
                          <p:cTn id="251" fill="hold">
                            <p:stCondLst>
                              <p:cond delay="2000"/>
                            </p:stCondLst>
                            <p:childTnLst>
                              <p:par>
                                <p:cTn id="252" presetID="10" presetClass="entr" presetSubtype="0" fill="hold" grpId="0" nodeType="afterEffect">
                                  <p:stCondLst>
                                    <p:cond delay="0"/>
                                  </p:stCondLst>
                                  <p:childTnLst>
                                    <p:set>
                                      <p:cBhvr>
                                        <p:cTn id="253" dur="1" fill="hold">
                                          <p:stCondLst>
                                            <p:cond delay="0"/>
                                          </p:stCondLst>
                                        </p:cTn>
                                        <p:tgtEl>
                                          <p:spTgt spid="195"/>
                                        </p:tgtEl>
                                        <p:attrNameLst>
                                          <p:attrName>style.visibility</p:attrName>
                                        </p:attrNameLst>
                                      </p:cBhvr>
                                      <p:to>
                                        <p:strVal val="visible"/>
                                      </p:to>
                                    </p:set>
                                    <p:animEffect transition="in" filter="fade">
                                      <p:cBhvr>
                                        <p:cTn id="254" dur="500"/>
                                        <p:tgtEl>
                                          <p:spTgt spid="195"/>
                                        </p:tgtEl>
                                      </p:cBhvr>
                                    </p:animEffect>
                                  </p:childTnLst>
                                </p:cTn>
                              </p:par>
                            </p:childTnLst>
                          </p:cTn>
                        </p:par>
                      </p:childTnLst>
                    </p:cTn>
                  </p:par>
                  <p:par>
                    <p:cTn id="255" fill="hold">
                      <p:stCondLst>
                        <p:cond delay="indefinite"/>
                      </p:stCondLst>
                      <p:childTnLst>
                        <p:par>
                          <p:cTn id="256" fill="hold">
                            <p:stCondLst>
                              <p:cond delay="0"/>
                            </p:stCondLst>
                            <p:childTnLst>
                              <p:par>
                                <p:cTn id="257" presetID="1" presetClass="exit" presetSubtype="0" fill="hold" grpId="2" nodeType="clickEffect">
                                  <p:stCondLst>
                                    <p:cond delay="0"/>
                                  </p:stCondLst>
                                  <p:childTnLst>
                                    <p:set>
                                      <p:cBhvr>
                                        <p:cTn id="258" dur="1" fill="hold">
                                          <p:stCondLst>
                                            <p:cond delay="0"/>
                                          </p:stCondLst>
                                        </p:cTn>
                                        <p:tgtEl>
                                          <p:spTgt spid="193"/>
                                        </p:tgtEl>
                                        <p:attrNameLst>
                                          <p:attrName>style.visibility</p:attrName>
                                        </p:attrNameLst>
                                      </p:cBhvr>
                                      <p:to>
                                        <p:strVal val="hidden"/>
                                      </p:to>
                                    </p:set>
                                  </p:childTnLst>
                                </p:cTn>
                              </p:par>
                              <p:par>
                                <p:cTn id="259" presetID="1" presetClass="exit" presetSubtype="0" fill="hold" grpId="2" nodeType="withEffect">
                                  <p:stCondLst>
                                    <p:cond delay="0"/>
                                  </p:stCondLst>
                                  <p:childTnLst>
                                    <p:set>
                                      <p:cBhvr>
                                        <p:cTn id="260" dur="1" fill="hold">
                                          <p:stCondLst>
                                            <p:cond delay="0"/>
                                          </p:stCondLst>
                                        </p:cTn>
                                        <p:tgtEl>
                                          <p:spTgt spid="194"/>
                                        </p:tgtEl>
                                        <p:attrNameLst>
                                          <p:attrName>style.visibility</p:attrName>
                                        </p:attrNameLst>
                                      </p:cBhvr>
                                      <p:to>
                                        <p:strVal val="hidden"/>
                                      </p:to>
                                    </p:set>
                                  </p:childTnLst>
                                </p:cTn>
                              </p:par>
                              <p:par>
                                <p:cTn id="261" presetID="1" presetClass="exit" presetSubtype="0" fill="hold" grpId="1" nodeType="withEffect">
                                  <p:stCondLst>
                                    <p:cond delay="0"/>
                                  </p:stCondLst>
                                  <p:childTnLst>
                                    <p:set>
                                      <p:cBhvr>
                                        <p:cTn id="262" dur="1" fill="hold">
                                          <p:stCondLst>
                                            <p:cond delay="0"/>
                                          </p:stCondLst>
                                        </p:cTn>
                                        <p:tgtEl>
                                          <p:spTgt spid="195"/>
                                        </p:tgtEl>
                                        <p:attrNameLst>
                                          <p:attrName>style.visibility</p:attrName>
                                        </p:attrNameLst>
                                      </p:cBhvr>
                                      <p:to>
                                        <p:strVal val="hidden"/>
                                      </p:to>
                                    </p:set>
                                  </p:childTnLst>
                                </p:cTn>
                              </p:par>
                            </p:childTnLst>
                          </p:cTn>
                        </p:par>
                      </p:childTnLst>
                    </p:cTn>
                  </p:par>
                  <p:par>
                    <p:cTn id="263" fill="hold">
                      <p:stCondLst>
                        <p:cond delay="indefinite"/>
                      </p:stCondLst>
                      <p:childTnLst>
                        <p:par>
                          <p:cTn id="264" fill="hold">
                            <p:stCondLst>
                              <p:cond delay="0"/>
                            </p:stCondLst>
                            <p:childTnLst>
                              <p:par>
                                <p:cTn id="265" presetID="1" presetClass="entr" presetSubtype="0" fill="hold" nodeType="clickEffect">
                                  <p:stCondLst>
                                    <p:cond delay="0"/>
                                  </p:stCondLst>
                                  <p:childTnLst>
                                    <p:set>
                                      <p:cBhvr>
                                        <p:cTn id="26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11" grpId="0"/>
      <p:bldP spid="11" grpId="1"/>
      <p:bldP spid="98" grpId="0"/>
      <p:bldP spid="98" grpId="1"/>
      <p:bldP spid="98" grpId="2"/>
      <p:bldP spid="99" grpId="0"/>
      <p:bldP spid="99" grpId="1"/>
      <p:bldP spid="99" grpId="2"/>
      <p:bldP spid="100" grpId="0"/>
      <p:bldP spid="100" grpId="1"/>
      <p:bldP spid="168" grpId="0"/>
      <p:bldP spid="168" grpId="1"/>
      <p:bldP spid="168" grpId="2"/>
      <p:bldP spid="169" grpId="0"/>
      <p:bldP spid="169" grpId="1"/>
      <p:bldP spid="169" grpId="2"/>
      <p:bldP spid="170" grpId="0"/>
      <p:bldP spid="170" grpId="1"/>
      <p:bldP spid="171" grpId="0"/>
      <p:bldP spid="171" grpId="1"/>
      <p:bldP spid="171" grpId="2"/>
      <p:bldP spid="172" grpId="0"/>
      <p:bldP spid="172" grpId="1"/>
      <p:bldP spid="172" grpId="2"/>
      <p:bldP spid="173" grpId="0"/>
      <p:bldP spid="173" grpId="1"/>
      <p:bldP spid="178" grpId="0"/>
      <p:bldP spid="178" grpId="1"/>
      <p:bldP spid="178" grpId="2"/>
      <p:bldP spid="179" grpId="0"/>
      <p:bldP spid="179" grpId="1"/>
      <p:bldP spid="179" grpId="2"/>
      <p:bldP spid="180" grpId="0"/>
      <p:bldP spid="180" grpId="1"/>
      <p:bldP spid="181" grpId="0"/>
      <p:bldP spid="181" grpId="1"/>
      <p:bldP spid="181" grpId="2"/>
      <p:bldP spid="182" grpId="0"/>
      <p:bldP spid="182" grpId="1"/>
      <p:bldP spid="182" grpId="2"/>
      <p:bldP spid="183" grpId="0"/>
      <p:bldP spid="183" grpId="1"/>
      <p:bldP spid="184" grpId="0"/>
      <p:bldP spid="184" grpId="1"/>
      <p:bldP spid="184" grpId="2"/>
      <p:bldP spid="185" grpId="0"/>
      <p:bldP spid="185" grpId="1"/>
      <p:bldP spid="185" grpId="2"/>
      <p:bldP spid="186" grpId="0"/>
      <p:bldP spid="186" grpId="1"/>
      <p:bldP spid="187" grpId="0"/>
      <p:bldP spid="187" grpId="1"/>
      <p:bldP spid="187" grpId="2"/>
      <p:bldP spid="188" grpId="0"/>
      <p:bldP spid="188" grpId="1"/>
      <p:bldP spid="188" grpId="2"/>
      <p:bldP spid="189" grpId="0"/>
      <p:bldP spid="189" grpId="1"/>
      <p:bldP spid="190" grpId="0"/>
      <p:bldP spid="190" grpId="1"/>
      <p:bldP spid="190" grpId="2"/>
      <p:bldP spid="191" grpId="0"/>
      <p:bldP spid="191" grpId="1"/>
      <p:bldP spid="191" grpId="2"/>
      <p:bldP spid="192" grpId="0"/>
      <p:bldP spid="192" grpId="1"/>
      <p:bldP spid="193" grpId="0"/>
      <p:bldP spid="193" grpId="1"/>
      <p:bldP spid="193" grpId="2"/>
      <p:bldP spid="194" grpId="0"/>
      <p:bldP spid="194" grpId="1"/>
      <p:bldP spid="194" grpId="2"/>
      <p:bldP spid="195" grpId="0"/>
      <p:bldP spid="195" grpId="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B2AA47-91D9-4362-A4B9-5F0D3651E57F}"/>
              </a:ext>
            </a:extLst>
          </p:cNvPr>
          <p:cNvSpPr>
            <a:spLocks noGrp="1"/>
          </p:cNvSpPr>
          <p:nvPr>
            <p:ph type="title"/>
          </p:nvPr>
        </p:nvSpPr>
        <p:spPr/>
        <p:txBody>
          <a:bodyPr>
            <a:noAutofit/>
          </a:bodyPr>
          <a:lstStyle/>
          <a:p>
            <a:r>
              <a:rPr kumimoji="0" lang="en-GB"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5NPV-2 Place value in decimal fractions</a:t>
            </a:r>
            <a:br>
              <a:rPr kumimoji="0" lang="en-GB"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endParaRPr lang="en-GB" dirty="0"/>
          </a:p>
        </p:txBody>
      </p:sp>
      <p:sp>
        <p:nvSpPr>
          <p:cNvPr id="16" name="Text Placeholder 15">
            <a:extLst>
              <a:ext uri="{FF2B5EF4-FFF2-40B4-BE49-F238E27FC236}">
                <a16:creationId xmlns:a16="http://schemas.microsoft.com/office/drawing/2014/main" id="{1AA717CF-5DDC-4B20-AA3C-DAD7C6849D33}"/>
              </a:ext>
            </a:extLst>
          </p:cNvPr>
          <p:cNvSpPr>
            <a:spLocks noGrp="1"/>
          </p:cNvSpPr>
          <p:nvPr>
            <p:ph type="body" sz="quarter" idx="10"/>
          </p:nvPr>
        </p:nvSpPr>
        <p:spPr/>
        <p:txBody>
          <a:bodyPr/>
          <a:lstStyle/>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585858"/>
                </a:solidFill>
                <a:effectLst/>
                <a:uLnTx/>
                <a:uFillTx/>
              </a:rPr>
              <a:t>The Deca Tree</a:t>
            </a: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r>
              <a:rPr kumimoji="0" lang="en-US" sz="2000" i="0" u="none" strike="noStrike" kern="1200" cap="none" spc="0" normalizeH="0" baseline="0" noProof="0" dirty="0">
                <a:ln>
                  <a:noFill/>
                </a:ln>
                <a:solidFill>
                  <a:srgbClr val="585858"/>
                </a:solidFill>
                <a:effectLst/>
                <a:uLnTx/>
                <a:uFillTx/>
                <a:hlinkClick r:id="rId2"/>
              </a:rPr>
              <a:t>https://nrich.maths.org/2006</a:t>
            </a:r>
            <a:endParaRPr kumimoji="0" lang="en-US" sz="2000" b="1" i="0" u="none" strike="noStrike" kern="1200" cap="none" spc="0" normalizeH="0" baseline="0" noProof="0" dirty="0">
              <a:ln>
                <a:noFill/>
              </a:ln>
              <a:solidFill>
                <a:srgbClr val="585858"/>
              </a:solidFill>
              <a:effectLst/>
              <a:uLnTx/>
              <a:uFillTx/>
            </a:endParaRPr>
          </a:p>
        </p:txBody>
      </p:sp>
    </p:spTree>
    <p:extLst>
      <p:ext uri="{BB962C8B-B14F-4D97-AF65-F5344CB8AC3E}">
        <p14:creationId xmlns:p14="http://schemas.microsoft.com/office/powerpoint/2010/main" val="914288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B4DC4D-D041-4BFD-90D8-1FAD2920DB5F}"/>
              </a:ext>
            </a:extLst>
          </p:cNvPr>
          <p:cNvSpPr>
            <a:spLocks noGrp="1"/>
          </p:cNvSpPr>
          <p:nvPr>
            <p:ph type="title"/>
          </p:nvPr>
        </p:nvSpPr>
        <p:spPr/>
        <p:txBody>
          <a:bodyPr/>
          <a:lstStyle/>
          <a:p>
            <a:r>
              <a:rPr lang="en-GB" sz="2400" dirty="0"/>
              <a:t>5NPV-2: Linked mastery PD materials</a:t>
            </a:r>
          </a:p>
        </p:txBody>
      </p:sp>
      <p:sp>
        <p:nvSpPr>
          <p:cNvPr id="4" name="Content Placeholder 3">
            <a:extLst>
              <a:ext uri="{FF2B5EF4-FFF2-40B4-BE49-F238E27FC236}">
                <a16:creationId xmlns:a16="http://schemas.microsoft.com/office/drawing/2014/main" id="{07DFD37A-E605-41CA-807F-443D15C780FA}"/>
              </a:ext>
            </a:extLst>
          </p:cNvPr>
          <p:cNvSpPr>
            <a:spLocks noGrp="1"/>
          </p:cNvSpPr>
          <p:nvPr>
            <p:ph sz="half" idx="2"/>
          </p:nvPr>
        </p:nvSpPr>
        <p:spPr/>
        <p:txBody>
          <a:bodyPr>
            <a:normAutofit/>
          </a:bodyPr>
          <a:lstStyle/>
          <a:p>
            <a:pPr marL="257175" indent="-257175">
              <a:lnSpc>
                <a:spcPct val="120000"/>
              </a:lnSpc>
              <a:buFont typeface="Arial" panose="020B0604020202020204" pitchFamily="34" charset="0"/>
              <a:buChar char="•"/>
            </a:pPr>
            <a:r>
              <a:rPr lang="en-GB" sz="2000" dirty="0"/>
              <a:t>Additional pedagogical subject knowledge support can be found in the following Mastery Professional Development materials:</a:t>
            </a:r>
          </a:p>
          <a:p>
            <a:pPr marL="585781" lvl="1" indent="-285750">
              <a:lnSpc>
                <a:spcPct val="120000"/>
              </a:lnSpc>
            </a:pPr>
            <a:r>
              <a:rPr lang="en-GB" sz="1600" dirty="0">
                <a:hlinkClick r:id="rId3"/>
              </a:rPr>
              <a:t>1.23 Composition and calculation: tenths </a:t>
            </a:r>
            <a:endParaRPr lang="en-GB" sz="1600" dirty="0"/>
          </a:p>
          <a:p>
            <a:pPr marL="585781" lvl="1" indent="-285750">
              <a:lnSpc>
                <a:spcPct val="120000"/>
              </a:lnSpc>
            </a:pPr>
            <a:r>
              <a:rPr lang="en-GB" sz="1600" dirty="0">
                <a:solidFill>
                  <a:schemeClr val="tx2"/>
                </a:solidFill>
                <a:hlinkClick r:id="rId4"/>
              </a:rPr>
              <a:t>1.24 Composition and calculation: hundredths and thousandths </a:t>
            </a:r>
            <a:endParaRPr lang="en-GB" sz="2000" dirty="0"/>
          </a:p>
          <a:p>
            <a:pPr marL="257175" indent="-257175">
              <a:lnSpc>
                <a:spcPct val="120000"/>
              </a:lnSpc>
              <a:buFont typeface="Arial" panose="020B0604020202020204" pitchFamily="34" charset="0"/>
              <a:buChar char="•"/>
            </a:pPr>
            <a:r>
              <a:rPr lang="en-GB" sz="2000" dirty="0"/>
              <a:t>Several of the activity slides have been taken from these materials.</a:t>
            </a:r>
          </a:p>
          <a:p>
            <a:endParaRPr lang="en-GB" dirty="0"/>
          </a:p>
        </p:txBody>
      </p:sp>
      <p:pic>
        <p:nvPicPr>
          <p:cNvPr id="12" name="Content Placeholder 11">
            <a:extLst>
              <a:ext uri="{FF2B5EF4-FFF2-40B4-BE49-F238E27FC236}">
                <a16:creationId xmlns:a16="http://schemas.microsoft.com/office/drawing/2014/main" id="{B2DE7283-9584-4968-86BA-03FED0BD5AF8}"/>
              </a:ext>
            </a:extLst>
          </p:cNvPr>
          <p:cNvPicPr>
            <a:picLocks noGrp="1" noChangeAspect="1"/>
          </p:cNvPicPr>
          <p:nvPr>
            <p:ph sz="half" idx="1"/>
          </p:nvPr>
        </p:nvPicPr>
        <p:blipFill>
          <a:blip r:embed="rId5"/>
          <a:stretch>
            <a:fillRect/>
          </a:stretch>
        </p:blipFill>
        <p:spPr>
          <a:xfrm>
            <a:off x="3529648" y="1675685"/>
            <a:ext cx="2369763" cy="3312149"/>
          </a:xfrm>
          <a:prstGeom prst="rect">
            <a:avLst/>
          </a:prstGeom>
          <a:ln>
            <a:solidFill>
              <a:schemeClr val="tx1"/>
            </a:solidFill>
          </a:ln>
        </p:spPr>
      </p:pic>
      <p:pic>
        <p:nvPicPr>
          <p:cNvPr id="13" name="Picture 12">
            <a:extLst>
              <a:ext uri="{FF2B5EF4-FFF2-40B4-BE49-F238E27FC236}">
                <a16:creationId xmlns:a16="http://schemas.microsoft.com/office/drawing/2014/main" id="{28B3CF62-E085-4DF6-B842-03985135C6D7}"/>
              </a:ext>
            </a:extLst>
          </p:cNvPr>
          <p:cNvPicPr>
            <a:picLocks noChangeAspect="1"/>
          </p:cNvPicPr>
          <p:nvPr/>
        </p:nvPicPr>
        <p:blipFill>
          <a:blip r:embed="rId6"/>
          <a:stretch>
            <a:fillRect/>
          </a:stretch>
        </p:blipFill>
        <p:spPr>
          <a:xfrm>
            <a:off x="609599" y="1675685"/>
            <a:ext cx="2369763" cy="3323161"/>
          </a:xfrm>
          <a:prstGeom prst="rect">
            <a:avLst/>
          </a:prstGeom>
          <a:ln>
            <a:solidFill>
              <a:schemeClr val="tx1"/>
            </a:solidFill>
          </a:ln>
        </p:spPr>
      </p:pic>
    </p:spTree>
    <p:extLst>
      <p:ext uri="{BB962C8B-B14F-4D97-AF65-F5344CB8AC3E}">
        <p14:creationId xmlns:p14="http://schemas.microsoft.com/office/powerpoint/2010/main" val="1691993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Place value in decimal fractions</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400490" y="490628"/>
            <a:ext cx="1191720" cy="301224"/>
          </a:xfrm>
        </p:spPr>
        <p:txBody>
          <a:bodyPr/>
          <a:lstStyle/>
          <a:p>
            <a:r>
              <a:rPr lang="en-GB" dirty="0"/>
              <a:t>   5NPV-2 </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28465"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72800"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a:buClrTx/>
              <a:buFontTx/>
              <a:buNone/>
            </a:pPr>
            <a:r>
              <a:rPr lang="en-GB" dirty="0">
                <a:latin typeface="Arial" panose="020B0604020202020204" pitchFamily="34" charset="0"/>
                <a:cs typeface="Arial" panose="020B0604020202020204" pitchFamily="34" charset="0"/>
              </a:rPr>
              <a:t>5NPV-2 Place value in decimal fractions</a:t>
            </a:r>
            <a:endParaRPr lang="en-GB" kern="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46025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66646B-318B-4E81-96E9-D6D010E8B0C0}"/>
              </a:ext>
            </a:extLst>
          </p:cNvPr>
          <p:cNvSpPr>
            <a:spLocks noGrp="1"/>
          </p:cNvSpPr>
          <p:nvPr>
            <p:ph type="title"/>
          </p:nvPr>
        </p:nvSpPr>
        <p:spPr/>
        <p:txBody>
          <a:bodyPr/>
          <a:lstStyle/>
          <a:p>
            <a:pPr>
              <a:buClrTx/>
              <a:buFontTx/>
              <a:buNone/>
            </a:pPr>
            <a:r>
              <a:rPr lang="en-US" altLang="en-US" dirty="0"/>
              <a:t>5NPV-2 Place value in decimal fractions</a:t>
            </a:r>
            <a:endParaRPr lang="en-GB" dirty="0"/>
          </a:p>
        </p:txBody>
      </p:sp>
      <p:sp>
        <p:nvSpPr>
          <p:cNvPr id="2" name="Content Placeholder 2">
            <a:extLst>
              <a:ext uri="{FF2B5EF4-FFF2-40B4-BE49-F238E27FC236}">
                <a16:creationId xmlns:a16="http://schemas.microsoft.com/office/drawing/2014/main" id="{4BD697CD-D772-44C3-A1ED-2864B6143F15}"/>
              </a:ext>
            </a:extLst>
          </p:cNvPr>
          <p:cNvSpPr txBox="1">
            <a:spLocks/>
          </p:cNvSpPr>
          <p:nvPr/>
        </p:nvSpPr>
        <p:spPr>
          <a:xfrm>
            <a:off x="5685906" y="1396539"/>
            <a:ext cx="5685905" cy="5270268"/>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Represent this number using place value counters and a part-part-whole model.</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What digit is in the tenths place? What is the value of the hundredths digit?</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What does the 4 represent?</a:t>
            </a:r>
          </a:p>
          <a:p>
            <a:pPr>
              <a:lnSpc>
                <a:spcPct val="120000"/>
              </a:lnSpc>
              <a:spcBef>
                <a:spcPts val="600"/>
              </a:spcBef>
              <a:spcAft>
                <a:spcPts val="600"/>
              </a:spcAft>
              <a:buClr>
                <a:srgbClr val="585858"/>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US" sz="2000" kern="0" dirty="0">
                <a:latin typeface="Arial" panose="020B0604020202020204" pitchFamily="34" charset="0"/>
                <a:cs typeface="Arial" panose="020B0604020202020204" pitchFamily="34" charset="0"/>
              </a:rPr>
              <a:t>Repeat for different numbers between 0 and 10 that have two decimal places.</a:t>
            </a:r>
          </a:p>
          <a:p>
            <a:pPr>
              <a:lnSpc>
                <a:spcPct val="120000"/>
              </a:lnSpc>
              <a:spcBef>
                <a:spcPts val="600"/>
              </a:spcBef>
              <a:spcAft>
                <a:spcPts val="600"/>
              </a:spcAft>
              <a:buClr>
                <a:srgbClr val="585858"/>
              </a:buClr>
              <a:buFont typeface="Arial" panose="020B0604020202020204" pitchFamily="34" charset="0"/>
              <a:buChar char="•"/>
            </a:pPr>
            <a:r>
              <a:rPr lang="en-US" sz="2000" kern="0" dirty="0">
                <a:latin typeface="Arial" panose="020B0604020202020204" pitchFamily="34" charset="0"/>
                <a:cs typeface="Arial" panose="020B0604020202020204" pitchFamily="34" charset="0"/>
              </a:rPr>
              <a:t>Show children representations of numbers either using part-part-whole or place value counters and ask them to write the value of each number represented. </a:t>
            </a:r>
            <a:endParaRPr lang="en-GB" sz="2000" kern="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endParaRPr lang="en-US" sz="2000" dirty="0"/>
          </a:p>
          <a:p>
            <a:pPr>
              <a:lnSpc>
                <a:spcPct val="120000"/>
              </a:lnSpc>
              <a:spcBef>
                <a:spcPts val="600"/>
              </a:spcBef>
              <a:spcAft>
                <a:spcPts val="600"/>
              </a:spcAft>
              <a:buClr>
                <a:srgbClr val="585858"/>
              </a:buClr>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p:txBody>
      </p:sp>
      <p:sp>
        <p:nvSpPr>
          <p:cNvPr id="39" name="TextBox 19">
            <a:extLst>
              <a:ext uri="{FF2B5EF4-FFF2-40B4-BE49-F238E27FC236}">
                <a16:creationId xmlns:a16="http://schemas.microsoft.com/office/drawing/2014/main" id="{92AAC312-8F7C-4606-8A7E-FBCFCCF8E5CD}"/>
              </a:ext>
            </a:extLst>
          </p:cNvPr>
          <p:cNvSpPr txBox="1"/>
          <p:nvPr/>
        </p:nvSpPr>
        <p:spPr>
          <a:xfrm>
            <a:off x="5685906" y="3690851"/>
            <a:ext cx="5685905"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US" sz="2000" i="1" dirty="0"/>
              <a:t>T</a:t>
            </a:r>
            <a:r>
              <a:rPr lang="en-GB" sz="2000" i="1" dirty="0"/>
              <a:t>he 4 represents four tenths.</a:t>
            </a:r>
          </a:p>
        </p:txBody>
      </p:sp>
      <p:grpSp>
        <p:nvGrpSpPr>
          <p:cNvPr id="46" name="Group 45">
            <a:extLst>
              <a:ext uri="{FF2B5EF4-FFF2-40B4-BE49-F238E27FC236}">
                <a16:creationId xmlns:a16="http://schemas.microsoft.com/office/drawing/2014/main" id="{3E864E7B-CDDB-4EF8-8567-7374C7F2141B}"/>
              </a:ext>
            </a:extLst>
          </p:cNvPr>
          <p:cNvGrpSpPr/>
          <p:nvPr/>
        </p:nvGrpSpPr>
        <p:grpSpPr>
          <a:xfrm>
            <a:off x="2891812" y="1930483"/>
            <a:ext cx="805559" cy="801044"/>
            <a:chOff x="4608703" y="1179394"/>
            <a:chExt cx="1074079" cy="1068059"/>
          </a:xfrm>
        </p:grpSpPr>
        <p:sp>
          <p:nvSpPr>
            <p:cNvPr id="73" name="Oval 72">
              <a:extLst>
                <a:ext uri="{FF2B5EF4-FFF2-40B4-BE49-F238E27FC236}">
                  <a16:creationId xmlns:a16="http://schemas.microsoft.com/office/drawing/2014/main" id="{A6B0795A-DE76-400D-A430-7B052CC6F593}"/>
                </a:ext>
              </a:extLst>
            </p:cNvPr>
            <p:cNvSpPr/>
            <p:nvPr/>
          </p:nvSpPr>
          <p:spPr>
            <a:xfrm>
              <a:off x="4614720" y="1179394"/>
              <a:ext cx="1068062" cy="1068059"/>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74" name="TextBox 73">
              <a:extLst>
                <a:ext uri="{FF2B5EF4-FFF2-40B4-BE49-F238E27FC236}">
                  <a16:creationId xmlns:a16="http://schemas.microsoft.com/office/drawing/2014/main" id="{9C1AEAA1-37A1-4FD5-ABCB-89E315E73A52}"/>
                </a:ext>
              </a:extLst>
            </p:cNvPr>
            <p:cNvSpPr txBox="1"/>
            <p:nvPr/>
          </p:nvSpPr>
          <p:spPr>
            <a:xfrm>
              <a:off x="4608703" y="1417365"/>
              <a:ext cx="1074078" cy="574516"/>
            </a:xfrm>
            <a:prstGeom prst="rect">
              <a:avLst/>
            </a:prstGeom>
            <a:noFill/>
          </p:spPr>
          <p:txBody>
            <a:bodyPr wrap="square" rtlCol="0">
              <a:spAutoFit/>
            </a:bodyPr>
            <a:lstStyle/>
            <a:p>
              <a:pPr algn="ctr">
                <a:buNone/>
              </a:pPr>
              <a:r>
                <a:rPr lang="en-GB" sz="2200" dirty="0"/>
                <a:t>3.42</a:t>
              </a:r>
            </a:p>
          </p:txBody>
        </p:sp>
      </p:grpSp>
      <p:grpSp>
        <p:nvGrpSpPr>
          <p:cNvPr id="47" name="Group 46">
            <a:extLst>
              <a:ext uri="{FF2B5EF4-FFF2-40B4-BE49-F238E27FC236}">
                <a16:creationId xmlns:a16="http://schemas.microsoft.com/office/drawing/2014/main" id="{2E39CDBC-1A4E-4AE2-834B-5B79C71FA263}"/>
              </a:ext>
            </a:extLst>
          </p:cNvPr>
          <p:cNvGrpSpPr/>
          <p:nvPr/>
        </p:nvGrpSpPr>
        <p:grpSpPr>
          <a:xfrm>
            <a:off x="1930670" y="3092449"/>
            <a:ext cx="820304" cy="819684"/>
            <a:chOff x="4128726" y="2582700"/>
            <a:chExt cx="1093739" cy="1092912"/>
          </a:xfrm>
        </p:grpSpPr>
        <p:sp>
          <p:nvSpPr>
            <p:cNvPr id="60" name="Oval 59">
              <a:extLst>
                <a:ext uri="{FF2B5EF4-FFF2-40B4-BE49-F238E27FC236}">
                  <a16:creationId xmlns:a16="http://schemas.microsoft.com/office/drawing/2014/main" id="{7DE032E9-BC8E-4499-9A8F-72212CE1FE2F}"/>
                </a:ext>
              </a:extLst>
            </p:cNvPr>
            <p:cNvSpPr/>
            <p:nvPr/>
          </p:nvSpPr>
          <p:spPr>
            <a:xfrm>
              <a:off x="4128726" y="2582700"/>
              <a:ext cx="1092914" cy="109291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72" name="TextBox 71">
              <a:extLst>
                <a:ext uri="{FF2B5EF4-FFF2-40B4-BE49-F238E27FC236}">
                  <a16:creationId xmlns:a16="http://schemas.microsoft.com/office/drawing/2014/main" id="{7C205AC1-D3AB-4C37-A635-052BC9AEF97E}"/>
                </a:ext>
              </a:extLst>
            </p:cNvPr>
            <p:cNvSpPr txBox="1"/>
            <p:nvPr/>
          </p:nvSpPr>
          <p:spPr>
            <a:xfrm>
              <a:off x="4148387" y="2828643"/>
              <a:ext cx="1074078" cy="574516"/>
            </a:xfrm>
            <a:prstGeom prst="rect">
              <a:avLst/>
            </a:prstGeom>
            <a:noFill/>
          </p:spPr>
          <p:txBody>
            <a:bodyPr wrap="square" rtlCol="0">
              <a:spAutoFit/>
            </a:bodyPr>
            <a:lstStyle/>
            <a:p>
              <a:pPr algn="ctr">
                <a:buNone/>
              </a:pPr>
              <a:r>
                <a:rPr lang="en-GB" sz="2200" dirty="0"/>
                <a:t>3</a:t>
              </a:r>
            </a:p>
          </p:txBody>
        </p:sp>
      </p:grpSp>
      <p:grpSp>
        <p:nvGrpSpPr>
          <p:cNvPr id="48" name="Group 47">
            <a:extLst>
              <a:ext uri="{FF2B5EF4-FFF2-40B4-BE49-F238E27FC236}">
                <a16:creationId xmlns:a16="http://schemas.microsoft.com/office/drawing/2014/main" id="{E679C2DC-7A2B-442C-82D0-41FB4F84470E}"/>
              </a:ext>
            </a:extLst>
          </p:cNvPr>
          <p:cNvGrpSpPr/>
          <p:nvPr/>
        </p:nvGrpSpPr>
        <p:grpSpPr>
          <a:xfrm>
            <a:off x="2887005" y="3092447"/>
            <a:ext cx="819686" cy="819686"/>
            <a:chOff x="5170646" y="2582698"/>
            <a:chExt cx="1092915" cy="1092915"/>
          </a:xfrm>
        </p:grpSpPr>
        <p:sp>
          <p:nvSpPr>
            <p:cNvPr id="58" name="Oval 57">
              <a:extLst>
                <a:ext uri="{FF2B5EF4-FFF2-40B4-BE49-F238E27FC236}">
                  <a16:creationId xmlns:a16="http://schemas.microsoft.com/office/drawing/2014/main" id="{2EFBE298-AA61-42A4-88ED-962A336B9A6C}"/>
                </a:ext>
              </a:extLst>
            </p:cNvPr>
            <p:cNvSpPr/>
            <p:nvPr/>
          </p:nvSpPr>
          <p:spPr>
            <a:xfrm>
              <a:off x="5170646" y="2582698"/>
              <a:ext cx="1092915" cy="109291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59" name="TextBox 58">
              <a:extLst>
                <a:ext uri="{FF2B5EF4-FFF2-40B4-BE49-F238E27FC236}">
                  <a16:creationId xmlns:a16="http://schemas.microsoft.com/office/drawing/2014/main" id="{A4E3484A-330B-43F1-A248-5C1DC08CF96E}"/>
                </a:ext>
              </a:extLst>
            </p:cNvPr>
            <p:cNvSpPr txBox="1"/>
            <p:nvPr/>
          </p:nvSpPr>
          <p:spPr>
            <a:xfrm>
              <a:off x="5177055" y="2825883"/>
              <a:ext cx="1074078" cy="574516"/>
            </a:xfrm>
            <a:prstGeom prst="rect">
              <a:avLst/>
            </a:prstGeom>
            <a:noFill/>
          </p:spPr>
          <p:txBody>
            <a:bodyPr wrap="square" rtlCol="0">
              <a:spAutoFit/>
            </a:bodyPr>
            <a:lstStyle/>
            <a:p>
              <a:pPr algn="ctr">
                <a:buNone/>
              </a:pPr>
              <a:r>
                <a:rPr lang="en-GB" sz="2200" dirty="0"/>
                <a:t>0.4</a:t>
              </a:r>
            </a:p>
          </p:txBody>
        </p:sp>
      </p:grpSp>
      <p:grpSp>
        <p:nvGrpSpPr>
          <p:cNvPr id="49" name="Group 48">
            <a:extLst>
              <a:ext uri="{FF2B5EF4-FFF2-40B4-BE49-F238E27FC236}">
                <a16:creationId xmlns:a16="http://schemas.microsoft.com/office/drawing/2014/main" id="{C0EDA86B-0361-455A-8369-A879E78E5431}"/>
              </a:ext>
            </a:extLst>
          </p:cNvPr>
          <p:cNvGrpSpPr/>
          <p:nvPr/>
        </p:nvGrpSpPr>
        <p:grpSpPr>
          <a:xfrm>
            <a:off x="3855867" y="3092447"/>
            <a:ext cx="819686" cy="819686"/>
            <a:chOff x="6205477" y="2582698"/>
            <a:chExt cx="1092915" cy="1092915"/>
          </a:xfrm>
        </p:grpSpPr>
        <p:sp>
          <p:nvSpPr>
            <p:cNvPr id="53" name="Oval 52">
              <a:extLst>
                <a:ext uri="{FF2B5EF4-FFF2-40B4-BE49-F238E27FC236}">
                  <a16:creationId xmlns:a16="http://schemas.microsoft.com/office/drawing/2014/main" id="{388B73FD-66F5-4EA7-A375-AB0968D4812D}"/>
                </a:ext>
              </a:extLst>
            </p:cNvPr>
            <p:cNvSpPr/>
            <p:nvPr/>
          </p:nvSpPr>
          <p:spPr>
            <a:xfrm>
              <a:off x="6205477" y="2582698"/>
              <a:ext cx="1092915" cy="109291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55" name="TextBox 54">
              <a:extLst>
                <a:ext uri="{FF2B5EF4-FFF2-40B4-BE49-F238E27FC236}">
                  <a16:creationId xmlns:a16="http://schemas.microsoft.com/office/drawing/2014/main" id="{E82E2508-7AEF-4C7C-93BC-74BB8CB43C8E}"/>
                </a:ext>
              </a:extLst>
            </p:cNvPr>
            <p:cNvSpPr txBox="1"/>
            <p:nvPr/>
          </p:nvSpPr>
          <p:spPr>
            <a:xfrm>
              <a:off x="6211886" y="2825883"/>
              <a:ext cx="1074078" cy="574516"/>
            </a:xfrm>
            <a:prstGeom prst="rect">
              <a:avLst/>
            </a:prstGeom>
            <a:noFill/>
          </p:spPr>
          <p:txBody>
            <a:bodyPr wrap="square" rtlCol="0">
              <a:spAutoFit/>
            </a:bodyPr>
            <a:lstStyle/>
            <a:p>
              <a:pPr algn="ctr">
                <a:buNone/>
              </a:pPr>
              <a:r>
                <a:rPr lang="en-GB" sz="2200" dirty="0"/>
                <a:t>0.02</a:t>
              </a:r>
            </a:p>
          </p:txBody>
        </p:sp>
      </p:grpSp>
      <p:cxnSp>
        <p:nvCxnSpPr>
          <p:cNvPr id="50" name="Straight Connector 49">
            <a:extLst>
              <a:ext uri="{FF2B5EF4-FFF2-40B4-BE49-F238E27FC236}">
                <a16:creationId xmlns:a16="http://schemas.microsoft.com/office/drawing/2014/main" id="{D8E933D6-14B2-4449-8D28-7FB34C994B28}"/>
              </a:ext>
            </a:extLst>
          </p:cNvPr>
          <p:cNvCxnSpPr>
            <a:cxnSpLocks/>
            <a:stCxn id="73" idx="3"/>
            <a:endCxn id="60" idx="0"/>
          </p:cNvCxnSpPr>
          <p:nvPr/>
        </p:nvCxnSpPr>
        <p:spPr>
          <a:xfrm flipH="1">
            <a:off x="2340513" y="2614217"/>
            <a:ext cx="673122" cy="4782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F336142-CC4C-4057-9E65-A1F7B37EE02E}"/>
              </a:ext>
            </a:extLst>
          </p:cNvPr>
          <p:cNvCxnSpPr>
            <a:cxnSpLocks/>
            <a:stCxn id="73" idx="4"/>
            <a:endCxn id="58" idx="0"/>
          </p:cNvCxnSpPr>
          <p:nvPr/>
        </p:nvCxnSpPr>
        <p:spPr>
          <a:xfrm>
            <a:off x="3296848" y="2731527"/>
            <a:ext cx="0" cy="3609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42DF8ED-1555-4150-8B80-FDAE88CE5EFD}"/>
              </a:ext>
            </a:extLst>
          </p:cNvPr>
          <p:cNvCxnSpPr>
            <a:cxnSpLocks/>
            <a:stCxn id="73" idx="5"/>
            <a:endCxn id="53" idx="0"/>
          </p:cNvCxnSpPr>
          <p:nvPr/>
        </p:nvCxnSpPr>
        <p:spPr>
          <a:xfrm>
            <a:off x="3580061" y="2614217"/>
            <a:ext cx="685649" cy="4782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BA95ADA4-DBC3-49C0-9F97-272926398A7C}"/>
              </a:ext>
            </a:extLst>
          </p:cNvPr>
          <p:cNvGrpSpPr/>
          <p:nvPr/>
        </p:nvGrpSpPr>
        <p:grpSpPr>
          <a:xfrm>
            <a:off x="2139879" y="4116943"/>
            <a:ext cx="416631" cy="1246816"/>
            <a:chOff x="3418581" y="4116943"/>
            <a:chExt cx="416631" cy="1246816"/>
          </a:xfrm>
        </p:grpSpPr>
        <p:pic>
          <p:nvPicPr>
            <p:cNvPr id="77" name="Picture 76">
              <a:extLst>
                <a:ext uri="{FF2B5EF4-FFF2-40B4-BE49-F238E27FC236}">
                  <a16:creationId xmlns:a16="http://schemas.microsoft.com/office/drawing/2014/main" id="{CB2958BD-3076-4352-93A2-FCEC66CD5045}"/>
                </a:ext>
              </a:extLst>
            </p:cNvPr>
            <p:cNvPicPr>
              <a:picLocks noChangeAspect="1"/>
            </p:cNvPicPr>
            <p:nvPr/>
          </p:nvPicPr>
          <p:blipFill>
            <a:blip r:embed="rId3"/>
            <a:stretch>
              <a:fillRect/>
            </a:stretch>
          </p:blipFill>
          <p:spPr>
            <a:xfrm>
              <a:off x="3418581" y="4116943"/>
              <a:ext cx="416631" cy="379598"/>
            </a:xfrm>
            <a:prstGeom prst="rect">
              <a:avLst/>
            </a:prstGeom>
          </p:spPr>
        </p:pic>
        <p:pic>
          <p:nvPicPr>
            <p:cNvPr id="79" name="Picture 78">
              <a:extLst>
                <a:ext uri="{FF2B5EF4-FFF2-40B4-BE49-F238E27FC236}">
                  <a16:creationId xmlns:a16="http://schemas.microsoft.com/office/drawing/2014/main" id="{4AE75736-257F-4DAC-AEF9-A87AA0571D0C}"/>
                </a:ext>
              </a:extLst>
            </p:cNvPr>
            <p:cNvPicPr>
              <a:picLocks noChangeAspect="1"/>
            </p:cNvPicPr>
            <p:nvPr/>
          </p:nvPicPr>
          <p:blipFill>
            <a:blip r:embed="rId3"/>
            <a:stretch>
              <a:fillRect/>
            </a:stretch>
          </p:blipFill>
          <p:spPr>
            <a:xfrm>
              <a:off x="3418581" y="4550925"/>
              <a:ext cx="416631" cy="379598"/>
            </a:xfrm>
            <a:prstGeom prst="rect">
              <a:avLst/>
            </a:prstGeom>
          </p:spPr>
        </p:pic>
        <p:pic>
          <p:nvPicPr>
            <p:cNvPr id="80" name="Picture 79">
              <a:extLst>
                <a:ext uri="{FF2B5EF4-FFF2-40B4-BE49-F238E27FC236}">
                  <a16:creationId xmlns:a16="http://schemas.microsoft.com/office/drawing/2014/main" id="{CABF26A8-D2EC-4C0F-8B12-9BB94EF0889C}"/>
                </a:ext>
              </a:extLst>
            </p:cNvPr>
            <p:cNvPicPr>
              <a:picLocks noChangeAspect="1"/>
            </p:cNvPicPr>
            <p:nvPr/>
          </p:nvPicPr>
          <p:blipFill>
            <a:blip r:embed="rId3"/>
            <a:stretch>
              <a:fillRect/>
            </a:stretch>
          </p:blipFill>
          <p:spPr>
            <a:xfrm>
              <a:off x="3418581" y="4984161"/>
              <a:ext cx="416631" cy="379598"/>
            </a:xfrm>
            <a:prstGeom prst="rect">
              <a:avLst/>
            </a:prstGeom>
          </p:spPr>
        </p:pic>
      </p:grpSp>
      <p:grpSp>
        <p:nvGrpSpPr>
          <p:cNvPr id="86" name="Group 85">
            <a:extLst>
              <a:ext uri="{FF2B5EF4-FFF2-40B4-BE49-F238E27FC236}">
                <a16:creationId xmlns:a16="http://schemas.microsoft.com/office/drawing/2014/main" id="{E907A595-A8A7-41B4-9285-B30B2CA4C155}"/>
              </a:ext>
            </a:extLst>
          </p:cNvPr>
          <p:cNvGrpSpPr/>
          <p:nvPr/>
        </p:nvGrpSpPr>
        <p:grpSpPr>
          <a:xfrm>
            <a:off x="3079685" y="4132697"/>
            <a:ext cx="427225" cy="1621057"/>
            <a:chOff x="4358978" y="4132696"/>
            <a:chExt cx="427225" cy="1621057"/>
          </a:xfrm>
        </p:grpSpPr>
        <p:sp>
          <p:nvSpPr>
            <p:cNvPr id="87" name="Oval 86">
              <a:extLst>
                <a:ext uri="{FF2B5EF4-FFF2-40B4-BE49-F238E27FC236}">
                  <a16:creationId xmlns:a16="http://schemas.microsoft.com/office/drawing/2014/main" id="{DE3C4743-D457-4C10-805B-EBF83665005E}"/>
                </a:ext>
              </a:extLst>
            </p:cNvPr>
            <p:cNvSpPr/>
            <p:nvPr/>
          </p:nvSpPr>
          <p:spPr>
            <a:xfrm>
              <a:off x="4401079" y="4132696"/>
              <a:ext cx="341842" cy="341841"/>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800"/>
            </a:p>
          </p:txBody>
        </p:sp>
        <p:sp>
          <p:nvSpPr>
            <p:cNvPr id="88" name="TextBox 87">
              <a:extLst>
                <a:ext uri="{FF2B5EF4-FFF2-40B4-BE49-F238E27FC236}">
                  <a16:creationId xmlns:a16="http://schemas.microsoft.com/office/drawing/2014/main" id="{F68007D7-C0F3-4F14-9BE8-DF9D517FC01E}"/>
                </a:ext>
              </a:extLst>
            </p:cNvPr>
            <p:cNvSpPr txBox="1"/>
            <p:nvPr/>
          </p:nvSpPr>
          <p:spPr>
            <a:xfrm>
              <a:off x="4358978" y="4178286"/>
              <a:ext cx="418462" cy="246221"/>
            </a:xfrm>
            <a:prstGeom prst="rect">
              <a:avLst/>
            </a:prstGeom>
            <a:noFill/>
          </p:spPr>
          <p:txBody>
            <a:bodyPr wrap="square" rtlCol="0" anchor="ctr" anchorCtr="0">
              <a:spAutoFit/>
            </a:bodyPr>
            <a:lstStyle/>
            <a:p>
              <a:pPr algn="ctr">
                <a:buNone/>
              </a:pPr>
              <a:r>
                <a:rPr lang="en-GB" sz="1000" dirty="0"/>
                <a:t>0.1</a:t>
              </a:r>
            </a:p>
          </p:txBody>
        </p:sp>
        <p:sp>
          <p:nvSpPr>
            <p:cNvPr id="89" name="Oval 88">
              <a:extLst>
                <a:ext uri="{FF2B5EF4-FFF2-40B4-BE49-F238E27FC236}">
                  <a16:creationId xmlns:a16="http://schemas.microsoft.com/office/drawing/2014/main" id="{B5A39F7B-2CFB-47C5-B265-7C1819ECAC25}"/>
                </a:ext>
              </a:extLst>
            </p:cNvPr>
            <p:cNvSpPr/>
            <p:nvPr/>
          </p:nvSpPr>
          <p:spPr>
            <a:xfrm>
              <a:off x="4404000" y="4577601"/>
              <a:ext cx="341842" cy="341841"/>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800"/>
            </a:p>
          </p:txBody>
        </p:sp>
        <p:sp>
          <p:nvSpPr>
            <p:cNvPr id="90" name="TextBox 89">
              <a:extLst>
                <a:ext uri="{FF2B5EF4-FFF2-40B4-BE49-F238E27FC236}">
                  <a16:creationId xmlns:a16="http://schemas.microsoft.com/office/drawing/2014/main" id="{0F4A8F39-E7C5-4B7D-A044-AB161CB5EB79}"/>
                </a:ext>
              </a:extLst>
            </p:cNvPr>
            <p:cNvSpPr txBox="1"/>
            <p:nvPr/>
          </p:nvSpPr>
          <p:spPr>
            <a:xfrm>
              <a:off x="4361899" y="4623191"/>
              <a:ext cx="418462" cy="246221"/>
            </a:xfrm>
            <a:prstGeom prst="rect">
              <a:avLst/>
            </a:prstGeom>
            <a:noFill/>
          </p:spPr>
          <p:txBody>
            <a:bodyPr wrap="square" rtlCol="0" anchor="ctr" anchorCtr="0">
              <a:spAutoFit/>
            </a:bodyPr>
            <a:lstStyle/>
            <a:p>
              <a:pPr algn="ctr">
                <a:buNone/>
              </a:pPr>
              <a:r>
                <a:rPr lang="en-GB" sz="1000" dirty="0"/>
                <a:t>0.1</a:t>
              </a:r>
            </a:p>
          </p:txBody>
        </p:sp>
        <p:sp>
          <p:nvSpPr>
            <p:cNvPr id="91" name="Oval 90">
              <a:extLst>
                <a:ext uri="{FF2B5EF4-FFF2-40B4-BE49-F238E27FC236}">
                  <a16:creationId xmlns:a16="http://schemas.microsoft.com/office/drawing/2014/main" id="{48C7A58A-C9B8-4C0B-BF70-15B8FC2391E6}"/>
                </a:ext>
              </a:extLst>
            </p:cNvPr>
            <p:cNvSpPr/>
            <p:nvPr/>
          </p:nvSpPr>
          <p:spPr>
            <a:xfrm>
              <a:off x="4406921" y="4999138"/>
              <a:ext cx="341842" cy="341841"/>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800"/>
            </a:p>
          </p:txBody>
        </p:sp>
        <p:sp>
          <p:nvSpPr>
            <p:cNvPr id="92" name="TextBox 91">
              <a:extLst>
                <a:ext uri="{FF2B5EF4-FFF2-40B4-BE49-F238E27FC236}">
                  <a16:creationId xmlns:a16="http://schemas.microsoft.com/office/drawing/2014/main" id="{826A8592-CBFD-4C88-AB3A-33B478FA3241}"/>
                </a:ext>
              </a:extLst>
            </p:cNvPr>
            <p:cNvSpPr txBox="1"/>
            <p:nvPr/>
          </p:nvSpPr>
          <p:spPr>
            <a:xfrm>
              <a:off x="4364820" y="5044728"/>
              <a:ext cx="418462" cy="246221"/>
            </a:xfrm>
            <a:prstGeom prst="rect">
              <a:avLst/>
            </a:prstGeom>
            <a:noFill/>
          </p:spPr>
          <p:txBody>
            <a:bodyPr wrap="square" rtlCol="0" anchor="ctr" anchorCtr="0">
              <a:spAutoFit/>
            </a:bodyPr>
            <a:lstStyle/>
            <a:p>
              <a:pPr algn="ctr">
                <a:buNone/>
              </a:pPr>
              <a:r>
                <a:rPr lang="en-GB" sz="1000" dirty="0"/>
                <a:t>0.1</a:t>
              </a:r>
            </a:p>
          </p:txBody>
        </p:sp>
        <p:sp>
          <p:nvSpPr>
            <p:cNvPr id="94" name="Oval 93">
              <a:extLst>
                <a:ext uri="{FF2B5EF4-FFF2-40B4-BE49-F238E27FC236}">
                  <a16:creationId xmlns:a16="http://schemas.microsoft.com/office/drawing/2014/main" id="{2C2FEF54-8E66-40C8-B23E-CC028ACAA18E}"/>
                </a:ext>
              </a:extLst>
            </p:cNvPr>
            <p:cNvSpPr/>
            <p:nvPr/>
          </p:nvSpPr>
          <p:spPr>
            <a:xfrm>
              <a:off x="4409842" y="5411912"/>
              <a:ext cx="341842" cy="341841"/>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800"/>
            </a:p>
          </p:txBody>
        </p:sp>
        <p:sp>
          <p:nvSpPr>
            <p:cNvPr id="96" name="TextBox 95">
              <a:extLst>
                <a:ext uri="{FF2B5EF4-FFF2-40B4-BE49-F238E27FC236}">
                  <a16:creationId xmlns:a16="http://schemas.microsoft.com/office/drawing/2014/main" id="{7C5FEA72-6A81-412A-8ABD-8538CE77C9E3}"/>
                </a:ext>
              </a:extLst>
            </p:cNvPr>
            <p:cNvSpPr txBox="1"/>
            <p:nvPr/>
          </p:nvSpPr>
          <p:spPr>
            <a:xfrm>
              <a:off x="4367741" y="5457502"/>
              <a:ext cx="418462" cy="246221"/>
            </a:xfrm>
            <a:prstGeom prst="rect">
              <a:avLst/>
            </a:prstGeom>
            <a:noFill/>
          </p:spPr>
          <p:txBody>
            <a:bodyPr wrap="square" rtlCol="0" anchor="ctr" anchorCtr="0">
              <a:spAutoFit/>
            </a:bodyPr>
            <a:lstStyle/>
            <a:p>
              <a:pPr algn="ctr">
                <a:buNone/>
              </a:pPr>
              <a:r>
                <a:rPr lang="en-GB" sz="1000" dirty="0"/>
                <a:t>0.1</a:t>
              </a:r>
            </a:p>
          </p:txBody>
        </p:sp>
      </p:grpSp>
      <p:grpSp>
        <p:nvGrpSpPr>
          <p:cNvPr id="98" name="Group 97">
            <a:extLst>
              <a:ext uri="{FF2B5EF4-FFF2-40B4-BE49-F238E27FC236}">
                <a16:creationId xmlns:a16="http://schemas.microsoft.com/office/drawing/2014/main" id="{77CE825A-98DD-4AB5-A481-3C08BD192AAD}"/>
              </a:ext>
            </a:extLst>
          </p:cNvPr>
          <p:cNvGrpSpPr/>
          <p:nvPr/>
        </p:nvGrpSpPr>
        <p:grpSpPr>
          <a:xfrm>
            <a:off x="4059548" y="4132697"/>
            <a:ext cx="430490" cy="341841"/>
            <a:chOff x="470679" y="3447045"/>
            <a:chExt cx="575098" cy="456671"/>
          </a:xfrm>
        </p:grpSpPr>
        <p:sp>
          <p:nvSpPr>
            <p:cNvPr id="99" name="Oval 98">
              <a:extLst>
                <a:ext uri="{FF2B5EF4-FFF2-40B4-BE49-F238E27FC236}">
                  <a16:creationId xmlns:a16="http://schemas.microsoft.com/office/drawing/2014/main" id="{17F81076-8186-4692-8032-E1976A06BC3E}"/>
                </a:ext>
              </a:extLst>
            </p:cNvPr>
            <p:cNvSpPr/>
            <p:nvPr/>
          </p:nvSpPr>
          <p:spPr>
            <a:xfrm>
              <a:off x="529019" y="3447045"/>
              <a:ext cx="456671" cy="456671"/>
            </a:xfrm>
            <a:prstGeom prst="ellipse">
              <a:avLst/>
            </a:prstGeom>
            <a:solidFill>
              <a:srgbClr val="7EC23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800"/>
            </a:p>
          </p:txBody>
        </p:sp>
        <p:sp>
          <p:nvSpPr>
            <p:cNvPr id="100" name="TextBox 99">
              <a:extLst>
                <a:ext uri="{FF2B5EF4-FFF2-40B4-BE49-F238E27FC236}">
                  <a16:creationId xmlns:a16="http://schemas.microsoft.com/office/drawing/2014/main" id="{2A31F4CE-CDBA-4489-B1EC-13AEDC53A2E0}"/>
                </a:ext>
              </a:extLst>
            </p:cNvPr>
            <p:cNvSpPr txBox="1"/>
            <p:nvPr/>
          </p:nvSpPr>
          <p:spPr>
            <a:xfrm>
              <a:off x="470679" y="3509446"/>
              <a:ext cx="575098" cy="328931"/>
            </a:xfrm>
            <a:prstGeom prst="rect">
              <a:avLst/>
            </a:prstGeom>
            <a:noFill/>
          </p:spPr>
          <p:txBody>
            <a:bodyPr wrap="square" rtlCol="0" anchor="ctr" anchorCtr="0">
              <a:spAutoFit/>
            </a:bodyPr>
            <a:lstStyle/>
            <a:p>
              <a:pPr algn="ctr">
                <a:buNone/>
              </a:pPr>
              <a:r>
                <a:rPr lang="en-GB" sz="1000" dirty="0"/>
                <a:t>0.01</a:t>
              </a:r>
            </a:p>
          </p:txBody>
        </p:sp>
      </p:grpSp>
      <p:grpSp>
        <p:nvGrpSpPr>
          <p:cNvPr id="101" name="Group 100">
            <a:extLst>
              <a:ext uri="{FF2B5EF4-FFF2-40B4-BE49-F238E27FC236}">
                <a16:creationId xmlns:a16="http://schemas.microsoft.com/office/drawing/2014/main" id="{4313DC5A-ADAE-4305-9179-A4B3DCD21B3F}"/>
              </a:ext>
            </a:extLst>
          </p:cNvPr>
          <p:cNvGrpSpPr/>
          <p:nvPr/>
        </p:nvGrpSpPr>
        <p:grpSpPr>
          <a:xfrm>
            <a:off x="4062576" y="4578790"/>
            <a:ext cx="430490" cy="341841"/>
            <a:chOff x="470679" y="3447045"/>
            <a:chExt cx="575098" cy="456671"/>
          </a:xfrm>
        </p:grpSpPr>
        <p:sp>
          <p:nvSpPr>
            <p:cNvPr id="102" name="Oval 101">
              <a:extLst>
                <a:ext uri="{FF2B5EF4-FFF2-40B4-BE49-F238E27FC236}">
                  <a16:creationId xmlns:a16="http://schemas.microsoft.com/office/drawing/2014/main" id="{EAC92DDB-8CB1-4149-A8D6-0294D57A69DF}"/>
                </a:ext>
              </a:extLst>
            </p:cNvPr>
            <p:cNvSpPr/>
            <p:nvPr/>
          </p:nvSpPr>
          <p:spPr>
            <a:xfrm>
              <a:off x="529019" y="3447045"/>
              <a:ext cx="456671" cy="456671"/>
            </a:xfrm>
            <a:prstGeom prst="ellipse">
              <a:avLst/>
            </a:prstGeom>
            <a:solidFill>
              <a:srgbClr val="7EC23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800"/>
            </a:p>
          </p:txBody>
        </p:sp>
        <p:sp>
          <p:nvSpPr>
            <p:cNvPr id="104" name="TextBox 103">
              <a:extLst>
                <a:ext uri="{FF2B5EF4-FFF2-40B4-BE49-F238E27FC236}">
                  <a16:creationId xmlns:a16="http://schemas.microsoft.com/office/drawing/2014/main" id="{3BCEC2A6-0E55-4020-8418-7559843F8743}"/>
                </a:ext>
              </a:extLst>
            </p:cNvPr>
            <p:cNvSpPr txBox="1"/>
            <p:nvPr/>
          </p:nvSpPr>
          <p:spPr>
            <a:xfrm>
              <a:off x="470679" y="3509446"/>
              <a:ext cx="575098" cy="328931"/>
            </a:xfrm>
            <a:prstGeom prst="rect">
              <a:avLst/>
            </a:prstGeom>
            <a:noFill/>
          </p:spPr>
          <p:txBody>
            <a:bodyPr wrap="square" rtlCol="0" anchor="ctr" anchorCtr="0">
              <a:spAutoFit/>
            </a:bodyPr>
            <a:lstStyle/>
            <a:p>
              <a:pPr algn="ctr">
                <a:buNone/>
              </a:pPr>
              <a:r>
                <a:rPr lang="en-GB" sz="1000" dirty="0"/>
                <a:t>0.01</a:t>
              </a:r>
            </a:p>
          </p:txBody>
        </p:sp>
      </p:grpSp>
    </p:spTree>
    <p:extLst>
      <p:ext uri="{BB962C8B-B14F-4D97-AF65-F5344CB8AC3E}">
        <p14:creationId xmlns:p14="http://schemas.microsoft.com/office/powerpoint/2010/main" val="3340054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4" end="4"/>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4.5|2.4|2.5|2.3"/>
</p:tagLst>
</file>

<file path=ppt/tags/tag3.xml><?xml version="1.0" encoding="utf-8"?>
<p:tagLst xmlns:a="http://schemas.openxmlformats.org/drawingml/2006/main" xmlns:r="http://schemas.openxmlformats.org/officeDocument/2006/relationships" xmlns:p="http://schemas.openxmlformats.org/presentationml/2006/main">
  <p:tag name="TIMING" val="|4.1|2.1"/>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2F4355-41EF-4DA9-B998-C6511E367AD2}">
  <ds:schemaRefs>
    <ds:schemaRef ds:uri="http://schemas.microsoft.com/office/2006/documentManagement/types"/>
    <ds:schemaRef ds:uri="92be446a-fb96-41da-bd3a-8b4d582e422e"/>
    <ds:schemaRef ds:uri="http://purl.org/dc/terms/"/>
    <ds:schemaRef ds:uri="http://purl.org/dc/elements/1.1/"/>
    <ds:schemaRef ds:uri="9a54f591-ca81-4d3f-b3c2-6f30af17eb50"/>
    <ds:schemaRef ds:uri="http://purl.org/dc/dcmitype/"/>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17D3173-6229-4C9B-980E-DA5E72B793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2AB53F-2365-4221-B52E-1FAB7194DE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2244</Words>
  <Application>Microsoft Office PowerPoint</Application>
  <PresentationFormat>Widescreen</PresentationFormat>
  <Paragraphs>662</Paragraphs>
  <Slides>24</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Myriad Pro</vt:lpstr>
      <vt:lpstr>Myriad Pro Semibold</vt:lpstr>
      <vt:lpstr>Custom Design</vt:lpstr>
      <vt:lpstr>PowerPoint Presentation</vt:lpstr>
      <vt:lpstr>5NPV-2  Recognise the place value of each digit in numbers with up to 2 decimal places, and compose and decompose numbers with up to  2 decimal places using standard and non-standard partitioning.</vt:lpstr>
      <vt:lpstr>5NPV-2: Linked mastery PD materials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5NPV-2 Place value in decimal fractions</vt:lpstr>
      <vt:lpstr>5NPV-2 Place value in decimal fractions</vt:lpstr>
      <vt:lpstr>5NPV-2 Place value in decimal fractions</vt:lpstr>
      <vt:lpstr>5NPV-2 Place value in decimal fractions</vt:lpstr>
      <vt:lpstr>5NPV-2 Place value in decimal fractions</vt:lpstr>
      <vt:lpstr>5NPV-2 Place value in decimal fractions</vt:lpstr>
      <vt:lpstr>5NPV-2 Place value in decimal fractions</vt:lpstr>
      <vt:lpstr>5NPV-2 Place value in decimal fractions</vt:lpstr>
      <vt:lpstr>5NPV-2 Place value in decimal fractions</vt:lpstr>
      <vt:lpstr>5NPV-2 Place value in decimal fractions</vt:lpstr>
      <vt:lpstr>5NPV-2 Place value in decimal fractions</vt:lpstr>
      <vt:lpstr>5NPV-2 Place value in decimal fractions</vt:lpstr>
      <vt:lpstr>5NPV-2 Place value in decimal fractions</vt:lpstr>
      <vt:lpstr>5NPV-2 Place value in decimal fractions</vt:lpstr>
      <vt:lpstr>5NPV-2 Place value in decimal fractions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18</cp:revision>
  <dcterms:created xsi:type="dcterms:W3CDTF">2020-08-07T06:29:50Z</dcterms:created>
  <dcterms:modified xsi:type="dcterms:W3CDTF">2022-11-10T14:49:35Z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