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63" r:id="rId6"/>
    <p:sldId id="474" r:id="rId7"/>
    <p:sldId id="298" r:id="rId8"/>
    <p:sldId id="267" r:id="rId9"/>
    <p:sldId id="469" r:id="rId10"/>
    <p:sldId id="470" r:id="rId11"/>
    <p:sldId id="325" r:id="rId12"/>
    <p:sldId id="478" r:id="rId13"/>
    <p:sldId id="479" r:id="rId14"/>
    <p:sldId id="300" r:id="rId15"/>
    <p:sldId id="437" r:id="rId16"/>
    <p:sldId id="480" r:id="rId17"/>
    <p:sldId id="481" r:id="rId18"/>
    <p:sldId id="462" r:id="rId19"/>
    <p:sldId id="482" r:id="rId20"/>
    <p:sldId id="483" r:id="rId21"/>
    <p:sldId id="463" r:id="rId22"/>
    <p:sldId id="464" r:id="rId23"/>
    <p:sldId id="484" r:id="rId24"/>
    <p:sldId id="467" r:id="rId25"/>
    <p:sldId id="485" r:id="rId26"/>
    <p:sldId id="486" r:id="rId27"/>
    <p:sldId id="456" r:id="rId28"/>
    <p:sldId id="4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8D679-6706-4522-A26D-3F47FF91B0C1}" v="5" dt="2020-08-18T15:49:28.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p:normalViewPr>
  <p:slideViewPr>
    <p:cSldViewPr snapToGrid="0" showGuides="1">
      <p:cViewPr varScale="1">
        <p:scale>
          <a:sx n="79" d="100"/>
          <a:sy n="79" d="100"/>
        </p:scale>
        <p:origin x="85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394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2638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609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5388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609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538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017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103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000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0924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a:t>
            </a:fld>
            <a:endParaRPr lang="en-GB"/>
          </a:p>
        </p:txBody>
      </p:sp>
    </p:spTree>
    <p:extLst>
      <p:ext uri="{BB962C8B-B14F-4D97-AF65-F5344CB8AC3E}">
        <p14:creationId xmlns:p14="http://schemas.microsoft.com/office/powerpoint/2010/main" val="216321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10</a:t>
            </a:fld>
            <a:endParaRPr lang="en-GB"/>
          </a:p>
        </p:txBody>
      </p:sp>
    </p:spTree>
    <p:extLst>
      <p:ext uri="{BB962C8B-B14F-4D97-AF65-F5344CB8AC3E}">
        <p14:creationId xmlns:p14="http://schemas.microsoft.com/office/powerpoint/2010/main" val="246570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99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fontAlgn="base"/>
            <a:endParaRPr lang="en-GB" dirty="0"/>
          </a:p>
        </p:txBody>
      </p:sp>
    </p:spTree>
    <p:extLst>
      <p:ext uri="{BB962C8B-B14F-4D97-AF65-F5344CB8AC3E}">
        <p14:creationId xmlns:p14="http://schemas.microsoft.com/office/powerpoint/2010/main" val="50514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fontAlgn="base"/>
            <a:endParaRPr lang="en-GB" dirty="0"/>
          </a:p>
        </p:txBody>
      </p:sp>
    </p:spTree>
    <p:extLst>
      <p:ext uri="{BB962C8B-B14F-4D97-AF65-F5344CB8AC3E}">
        <p14:creationId xmlns:p14="http://schemas.microsoft.com/office/powerpoint/2010/main" val="3111821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hyperlink" Target="https://nrich.maths.org/2006"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23-composition-and-calculation-tenth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1-24-composition-and-calculation-hundredths-and-thousandth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Tenths and hundredths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5NPV-1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AC7484-432F-47E1-93AA-52AAEFA9257F}"/>
              </a:ext>
            </a:extLst>
          </p:cNvPr>
          <p:cNvSpPr txBox="1"/>
          <p:nvPr/>
        </p:nvSpPr>
        <p:spPr>
          <a:xfrm>
            <a:off x="1127448" y="2967038"/>
            <a:ext cx="4304111" cy="923330"/>
          </a:xfrm>
          <a:prstGeom prst="rect">
            <a:avLst/>
          </a:prstGeom>
          <a:noFill/>
        </p:spPr>
        <p:txBody>
          <a:bodyPr wrap="square" rtlCol="0">
            <a:spAutoFit/>
          </a:bodyPr>
          <a:lstStyle/>
          <a:p>
            <a:pPr algn="ctr">
              <a:buNone/>
            </a:pPr>
            <a:r>
              <a:rPr lang="en-GB" sz="5400" dirty="0"/>
              <a:t>0.1</a:t>
            </a:r>
          </a:p>
        </p:txBody>
      </p:sp>
      <p:grpSp>
        <p:nvGrpSpPr>
          <p:cNvPr id="7" name="Group 6">
            <a:extLst>
              <a:ext uri="{FF2B5EF4-FFF2-40B4-BE49-F238E27FC236}">
                <a16:creationId xmlns:a16="http://schemas.microsoft.com/office/drawing/2014/main" id="{C08667BF-5392-4188-8989-69559B8CCB62}"/>
              </a:ext>
            </a:extLst>
          </p:cNvPr>
          <p:cNvGrpSpPr/>
          <p:nvPr/>
        </p:nvGrpSpPr>
        <p:grpSpPr>
          <a:xfrm rot="5400000">
            <a:off x="2682097" y="1067738"/>
            <a:ext cx="1429560" cy="3582164"/>
            <a:chOff x="5162433" y="1391913"/>
            <a:chExt cx="1513791" cy="3793228"/>
          </a:xfrm>
        </p:grpSpPr>
        <p:sp>
          <p:nvSpPr>
            <p:cNvPr id="8" name="Rectangle 7">
              <a:extLst>
                <a:ext uri="{FF2B5EF4-FFF2-40B4-BE49-F238E27FC236}">
                  <a16:creationId xmlns:a16="http://schemas.microsoft.com/office/drawing/2014/main" id="{43BEDDE4-C8FC-48C6-AD82-4365E07570BC}"/>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cxnSp>
          <p:nvCxnSpPr>
            <p:cNvPr id="9" name="Straight Connector 8">
              <a:extLst>
                <a:ext uri="{FF2B5EF4-FFF2-40B4-BE49-F238E27FC236}">
                  <a16:creationId xmlns:a16="http://schemas.microsoft.com/office/drawing/2014/main" id="{525122F1-531D-4BC7-BBCE-3B13F3AD03A3}"/>
                </a:ext>
              </a:extLst>
            </p:cNvPr>
            <p:cNvCxnSpPr>
              <a:endCxn id="8"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6EC5E05B-B309-450C-9E66-E55E6CB00ECB}"/>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2D45DCA5-230B-4389-AFC9-32A8F555E540}"/>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id="{C05B1411-C568-43FF-873D-871913A769A9}"/>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3BF5DA21-398C-4046-B613-D0D7C5005CB1}"/>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4" name="Title 3">
            <a:extLst>
              <a:ext uri="{FF2B5EF4-FFF2-40B4-BE49-F238E27FC236}">
                <a16:creationId xmlns:a16="http://schemas.microsoft.com/office/drawing/2014/main" id="{BC96D77C-6FCC-4F7F-8D72-8D44427276F5}"/>
              </a:ext>
            </a:extLst>
          </p:cNvPr>
          <p:cNvSpPr>
            <a:spLocks noGrp="1"/>
          </p:cNvSpPr>
          <p:nvPr>
            <p:ph type="title"/>
          </p:nvPr>
        </p:nvSpPr>
        <p:spPr/>
        <p:txBody>
          <a:bodyPr/>
          <a:lstStyle/>
          <a:p>
            <a:r>
              <a:rPr lang="en-GB" sz="2000" dirty="0"/>
              <a:t>5NPV-1 Tenths and hundredths</a:t>
            </a:r>
            <a:endParaRPr lang="en-GB" dirty="0"/>
          </a:p>
        </p:txBody>
      </p:sp>
      <p:grpSp>
        <p:nvGrpSpPr>
          <p:cNvPr id="94" name="Group 93">
            <a:extLst>
              <a:ext uri="{FF2B5EF4-FFF2-40B4-BE49-F238E27FC236}">
                <a16:creationId xmlns:a16="http://schemas.microsoft.com/office/drawing/2014/main" id="{5B2605EA-8C61-4AC6-8A27-2F3D3533AAE9}"/>
              </a:ext>
            </a:extLst>
          </p:cNvPr>
          <p:cNvGrpSpPr/>
          <p:nvPr/>
        </p:nvGrpSpPr>
        <p:grpSpPr>
          <a:xfrm>
            <a:off x="1618101" y="2212794"/>
            <a:ext cx="683200" cy="578106"/>
            <a:chOff x="6504715" y="2345064"/>
            <a:chExt cx="739377" cy="625642"/>
          </a:xfrm>
        </p:grpSpPr>
        <p:sp>
          <p:nvSpPr>
            <p:cNvPr id="95" name="Oval 94">
              <a:extLst>
                <a:ext uri="{FF2B5EF4-FFF2-40B4-BE49-F238E27FC236}">
                  <a16:creationId xmlns:a16="http://schemas.microsoft.com/office/drawing/2014/main" id="{AD519741-8DFF-4CB1-8216-EC82E1D4B946}"/>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96" name="TextBox 95">
              <a:extLst>
                <a:ext uri="{FF2B5EF4-FFF2-40B4-BE49-F238E27FC236}">
                  <a16:creationId xmlns:a16="http://schemas.microsoft.com/office/drawing/2014/main" id="{F57025D0-12BD-4197-998F-2B9F465B434F}"/>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sp>
        <p:nvSpPr>
          <p:cNvPr id="2" name="Content Placeholder 2">
            <a:extLst>
              <a:ext uri="{FF2B5EF4-FFF2-40B4-BE49-F238E27FC236}">
                <a16:creationId xmlns:a16="http://schemas.microsoft.com/office/drawing/2014/main" id="{AB13AAC7-0BD7-4BCD-9B60-96DC3AB7C27B}"/>
              </a:ext>
            </a:extLst>
          </p:cNvPr>
          <p:cNvSpPr txBox="1">
            <a:spLocks/>
          </p:cNvSpPr>
          <p:nvPr/>
        </p:nvSpPr>
        <p:spPr>
          <a:xfrm>
            <a:off x="6192012" y="2477729"/>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in steps of 0</a:t>
            </a:r>
            <a:r>
              <a:rPr lang="en-GB" sz="2000" dirty="0">
                <a:latin typeface="Arial" panose="020B0604020202020204" pitchFamily="34" charset="0"/>
                <a:cs typeface="Arial" panose="020B0604020202020204" pitchFamily="34" charset="0"/>
              </a:rPr>
              <a:t>.01</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to 0.1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many steps did you count?</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3" name="TextBox 19">
            <a:extLst>
              <a:ext uri="{FF2B5EF4-FFF2-40B4-BE49-F238E27FC236}">
                <a16:creationId xmlns:a16="http://schemas.microsoft.com/office/drawing/2014/main" id="{46EAF0B4-17DB-4C4E-A250-8140D8CFA552}"/>
              </a:ext>
            </a:extLst>
          </p:cNvPr>
          <p:cNvSpPr txBox="1"/>
          <p:nvPr/>
        </p:nvSpPr>
        <p:spPr>
          <a:xfrm>
            <a:off x="6096000" y="1663489"/>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hundredths are equivalent to </a:t>
            </a:r>
            <a:r>
              <a:rPr lang="en-GB" sz="2000" i="1" dirty="0">
                <a:solidFill>
                  <a:srgbClr val="585858"/>
                </a:solidFill>
              </a:rPr>
              <a:t>one-tenth</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p:txBody>
      </p:sp>
      <p:grpSp>
        <p:nvGrpSpPr>
          <p:cNvPr id="47" name="Group 46">
            <a:extLst>
              <a:ext uri="{FF2B5EF4-FFF2-40B4-BE49-F238E27FC236}">
                <a16:creationId xmlns:a16="http://schemas.microsoft.com/office/drawing/2014/main" id="{0C546565-5471-43C7-AF37-0DD2C03D8A48}"/>
              </a:ext>
            </a:extLst>
          </p:cNvPr>
          <p:cNvGrpSpPr/>
          <p:nvPr/>
        </p:nvGrpSpPr>
        <p:grpSpPr>
          <a:xfrm>
            <a:off x="2316834" y="2212794"/>
            <a:ext cx="683200" cy="578106"/>
            <a:chOff x="6504715" y="2345064"/>
            <a:chExt cx="739377" cy="625642"/>
          </a:xfrm>
        </p:grpSpPr>
        <p:sp>
          <p:nvSpPr>
            <p:cNvPr id="48" name="Oval 47">
              <a:extLst>
                <a:ext uri="{FF2B5EF4-FFF2-40B4-BE49-F238E27FC236}">
                  <a16:creationId xmlns:a16="http://schemas.microsoft.com/office/drawing/2014/main" id="{D9554764-793E-4BD3-8ED6-F2F5906CD73C}"/>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49" name="TextBox 48">
              <a:extLst>
                <a:ext uri="{FF2B5EF4-FFF2-40B4-BE49-F238E27FC236}">
                  <a16:creationId xmlns:a16="http://schemas.microsoft.com/office/drawing/2014/main" id="{2CDBF1BB-032A-40B7-AADC-6133254AE3BC}"/>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50" name="Group 49">
            <a:extLst>
              <a:ext uri="{FF2B5EF4-FFF2-40B4-BE49-F238E27FC236}">
                <a16:creationId xmlns:a16="http://schemas.microsoft.com/office/drawing/2014/main" id="{53423954-E592-49CC-9285-0AA7F58D3F8B}"/>
              </a:ext>
            </a:extLst>
          </p:cNvPr>
          <p:cNvGrpSpPr/>
          <p:nvPr/>
        </p:nvGrpSpPr>
        <p:grpSpPr>
          <a:xfrm>
            <a:off x="3038658" y="2212794"/>
            <a:ext cx="683200" cy="578106"/>
            <a:chOff x="6504715" y="2345064"/>
            <a:chExt cx="739377" cy="625642"/>
          </a:xfrm>
        </p:grpSpPr>
        <p:sp>
          <p:nvSpPr>
            <p:cNvPr id="51" name="Oval 50">
              <a:extLst>
                <a:ext uri="{FF2B5EF4-FFF2-40B4-BE49-F238E27FC236}">
                  <a16:creationId xmlns:a16="http://schemas.microsoft.com/office/drawing/2014/main" id="{F379C36F-924C-4BFE-905E-6E2BD886DCCE}"/>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52" name="TextBox 51">
              <a:extLst>
                <a:ext uri="{FF2B5EF4-FFF2-40B4-BE49-F238E27FC236}">
                  <a16:creationId xmlns:a16="http://schemas.microsoft.com/office/drawing/2014/main" id="{AA02E727-57B2-4BCD-A3A0-7461DA32525A}"/>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53" name="Group 52">
            <a:extLst>
              <a:ext uri="{FF2B5EF4-FFF2-40B4-BE49-F238E27FC236}">
                <a16:creationId xmlns:a16="http://schemas.microsoft.com/office/drawing/2014/main" id="{51D31B40-3957-4BAF-9871-AD00E79DDEA9}"/>
              </a:ext>
            </a:extLst>
          </p:cNvPr>
          <p:cNvGrpSpPr/>
          <p:nvPr/>
        </p:nvGrpSpPr>
        <p:grpSpPr>
          <a:xfrm>
            <a:off x="3753956" y="2212794"/>
            <a:ext cx="683200" cy="578106"/>
            <a:chOff x="6504715" y="2345064"/>
            <a:chExt cx="739377" cy="625642"/>
          </a:xfrm>
        </p:grpSpPr>
        <p:sp>
          <p:nvSpPr>
            <p:cNvPr id="54" name="Oval 53">
              <a:extLst>
                <a:ext uri="{FF2B5EF4-FFF2-40B4-BE49-F238E27FC236}">
                  <a16:creationId xmlns:a16="http://schemas.microsoft.com/office/drawing/2014/main" id="{111E1351-18DA-46EA-831C-FD4B53448954}"/>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55" name="TextBox 54">
              <a:extLst>
                <a:ext uri="{FF2B5EF4-FFF2-40B4-BE49-F238E27FC236}">
                  <a16:creationId xmlns:a16="http://schemas.microsoft.com/office/drawing/2014/main" id="{8D3E9594-0B9B-4135-B089-AA5C75824570}"/>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56" name="Group 55">
            <a:extLst>
              <a:ext uri="{FF2B5EF4-FFF2-40B4-BE49-F238E27FC236}">
                <a16:creationId xmlns:a16="http://schemas.microsoft.com/office/drawing/2014/main" id="{8EA37796-FCBD-4528-AFAF-EE0122E334B0}"/>
              </a:ext>
            </a:extLst>
          </p:cNvPr>
          <p:cNvGrpSpPr/>
          <p:nvPr/>
        </p:nvGrpSpPr>
        <p:grpSpPr>
          <a:xfrm>
            <a:off x="4477015" y="2212794"/>
            <a:ext cx="683200" cy="578106"/>
            <a:chOff x="6504715" y="2345064"/>
            <a:chExt cx="739377" cy="625642"/>
          </a:xfrm>
        </p:grpSpPr>
        <p:sp>
          <p:nvSpPr>
            <p:cNvPr id="57" name="Oval 56">
              <a:extLst>
                <a:ext uri="{FF2B5EF4-FFF2-40B4-BE49-F238E27FC236}">
                  <a16:creationId xmlns:a16="http://schemas.microsoft.com/office/drawing/2014/main" id="{AD6AA985-5BC1-478D-AF36-612D6BAA529C}"/>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58" name="TextBox 57">
              <a:extLst>
                <a:ext uri="{FF2B5EF4-FFF2-40B4-BE49-F238E27FC236}">
                  <a16:creationId xmlns:a16="http://schemas.microsoft.com/office/drawing/2014/main" id="{FBA48B44-9F0B-4311-ACFF-0602DB67BDB0}"/>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02" name="Group 101">
            <a:extLst>
              <a:ext uri="{FF2B5EF4-FFF2-40B4-BE49-F238E27FC236}">
                <a16:creationId xmlns:a16="http://schemas.microsoft.com/office/drawing/2014/main" id="{C2CFA3B4-B35F-4C18-89D7-D2374832BD5F}"/>
              </a:ext>
            </a:extLst>
          </p:cNvPr>
          <p:cNvGrpSpPr/>
          <p:nvPr/>
        </p:nvGrpSpPr>
        <p:grpSpPr>
          <a:xfrm>
            <a:off x="1618101" y="2926413"/>
            <a:ext cx="683200" cy="578106"/>
            <a:chOff x="6504715" y="2345064"/>
            <a:chExt cx="739377" cy="625642"/>
          </a:xfrm>
        </p:grpSpPr>
        <p:sp>
          <p:nvSpPr>
            <p:cNvPr id="103" name="Oval 102">
              <a:extLst>
                <a:ext uri="{FF2B5EF4-FFF2-40B4-BE49-F238E27FC236}">
                  <a16:creationId xmlns:a16="http://schemas.microsoft.com/office/drawing/2014/main" id="{B04981B0-307F-4251-964B-20D87AADC334}"/>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104" name="TextBox 103">
              <a:extLst>
                <a:ext uri="{FF2B5EF4-FFF2-40B4-BE49-F238E27FC236}">
                  <a16:creationId xmlns:a16="http://schemas.microsoft.com/office/drawing/2014/main" id="{1D66BA4B-0FEA-47A1-BD8B-408C7074740A}"/>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05" name="Group 104">
            <a:extLst>
              <a:ext uri="{FF2B5EF4-FFF2-40B4-BE49-F238E27FC236}">
                <a16:creationId xmlns:a16="http://schemas.microsoft.com/office/drawing/2014/main" id="{E2F572B5-F561-415D-8953-8F87A7E5A7AB}"/>
              </a:ext>
            </a:extLst>
          </p:cNvPr>
          <p:cNvGrpSpPr/>
          <p:nvPr/>
        </p:nvGrpSpPr>
        <p:grpSpPr>
          <a:xfrm>
            <a:off x="2316834" y="2926413"/>
            <a:ext cx="683200" cy="578106"/>
            <a:chOff x="6504715" y="2345064"/>
            <a:chExt cx="739377" cy="625642"/>
          </a:xfrm>
        </p:grpSpPr>
        <p:sp>
          <p:nvSpPr>
            <p:cNvPr id="106" name="Oval 105">
              <a:extLst>
                <a:ext uri="{FF2B5EF4-FFF2-40B4-BE49-F238E27FC236}">
                  <a16:creationId xmlns:a16="http://schemas.microsoft.com/office/drawing/2014/main" id="{25F571B4-9AEB-402C-BFDC-8854275DFA4B}"/>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107" name="TextBox 106">
              <a:extLst>
                <a:ext uri="{FF2B5EF4-FFF2-40B4-BE49-F238E27FC236}">
                  <a16:creationId xmlns:a16="http://schemas.microsoft.com/office/drawing/2014/main" id="{7CD08C4E-8194-4F6E-A144-BF01C75DB22D}"/>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08" name="Group 107">
            <a:extLst>
              <a:ext uri="{FF2B5EF4-FFF2-40B4-BE49-F238E27FC236}">
                <a16:creationId xmlns:a16="http://schemas.microsoft.com/office/drawing/2014/main" id="{51EB2BBF-9745-4DC6-9ACF-C4AA4B88B9F2}"/>
              </a:ext>
            </a:extLst>
          </p:cNvPr>
          <p:cNvGrpSpPr/>
          <p:nvPr/>
        </p:nvGrpSpPr>
        <p:grpSpPr>
          <a:xfrm>
            <a:off x="3038658" y="2926413"/>
            <a:ext cx="683200" cy="578106"/>
            <a:chOff x="6504715" y="2345064"/>
            <a:chExt cx="739377" cy="625642"/>
          </a:xfrm>
        </p:grpSpPr>
        <p:sp>
          <p:nvSpPr>
            <p:cNvPr id="109" name="Oval 108">
              <a:extLst>
                <a:ext uri="{FF2B5EF4-FFF2-40B4-BE49-F238E27FC236}">
                  <a16:creationId xmlns:a16="http://schemas.microsoft.com/office/drawing/2014/main" id="{90434AB2-ACD6-4AA8-9D0E-417413C3CEB8}"/>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110" name="TextBox 109">
              <a:extLst>
                <a:ext uri="{FF2B5EF4-FFF2-40B4-BE49-F238E27FC236}">
                  <a16:creationId xmlns:a16="http://schemas.microsoft.com/office/drawing/2014/main" id="{0DDFAAEE-3AA5-462E-A5C3-AAD56F216D31}"/>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11" name="Group 110">
            <a:extLst>
              <a:ext uri="{FF2B5EF4-FFF2-40B4-BE49-F238E27FC236}">
                <a16:creationId xmlns:a16="http://schemas.microsoft.com/office/drawing/2014/main" id="{F3C6DBB8-48FE-4923-A3A3-C01A2A8FBEB5}"/>
              </a:ext>
            </a:extLst>
          </p:cNvPr>
          <p:cNvGrpSpPr/>
          <p:nvPr/>
        </p:nvGrpSpPr>
        <p:grpSpPr>
          <a:xfrm>
            <a:off x="3753956" y="2926413"/>
            <a:ext cx="683200" cy="578106"/>
            <a:chOff x="6504715" y="2345064"/>
            <a:chExt cx="739377" cy="625642"/>
          </a:xfrm>
        </p:grpSpPr>
        <p:sp>
          <p:nvSpPr>
            <p:cNvPr id="112" name="Oval 111">
              <a:extLst>
                <a:ext uri="{FF2B5EF4-FFF2-40B4-BE49-F238E27FC236}">
                  <a16:creationId xmlns:a16="http://schemas.microsoft.com/office/drawing/2014/main" id="{938880E2-3912-481E-BDC7-9AA24D9C251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113" name="TextBox 112">
              <a:extLst>
                <a:ext uri="{FF2B5EF4-FFF2-40B4-BE49-F238E27FC236}">
                  <a16:creationId xmlns:a16="http://schemas.microsoft.com/office/drawing/2014/main" id="{DD440CB1-306A-4F78-93C0-6252E2E07EA0}"/>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14" name="Group 113">
            <a:extLst>
              <a:ext uri="{FF2B5EF4-FFF2-40B4-BE49-F238E27FC236}">
                <a16:creationId xmlns:a16="http://schemas.microsoft.com/office/drawing/2014/main" id="{8B5DAECA-07D0-4A68-8C23-E974AD3A21BB}"/>
              </a:ext>
            </a:extLst>
          </p:cNvPr>
          <p:cNvGrpSpPr/>
          <p:nvPr/>
        </p:nvGrpSpPr>
        <p:grpSpPr>
          <a:xfrm>
            <a:off x="4477015" y="2926413"/>
            <a:ext cx="683200" cy="578106"/>
            <a:chOff x="6504715" y="2345064"/>
            <a:chExt cx="739377" cy="625642"/>
          </a:xfrm>
        </p:grpSpPr>
        <p:sp>
          <p:nvSpPr>
            <p:cNvPr id="115" name="Oval 114">
              <a:extLst>
                <a:ext uri="{FF2B5EF4-FFF2-40B4-BE49-F238E27FC236}">
                  <a16:creationId xmlns:a16="http://schemas.microsoft.com/office/drawing/2014/main" id="{ECA40184-FF13-471A-B5AD-6666CCAB9EB0}"/>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p>
          </p:txBody>
        </p:sp>
        <p:sp>
          <p:nvSpPr>
            <p:cNvPr id="116" name="TextBox 115">
              <a:extLst>
                <a:ext uri="{FF2B5EF4-FFF2-40B4-BE49-F238E27FC236}">
                  <a16:creationId xmlns:a16="http://schemas.microsoft.com/office/drawing/2014/main" id="{5B03A51E-EF4A-4067-B94F-B1AFBAD8E58F}"/>
                </a:ext>
              </a:extLst>
            </p:cNvPr>
            <p:cNvSpPr txBox="1"/>
            <p:nvPr/>
          </p:nvSpPr>
          <p:spPr>
            <a:xfrm>
              <a:off x="6504715" y="2431533"/>
              <a:ext cx="739377" cy="433010"/>
            </a:xfrm>
            <a:prstGeom prst="rect">
              <a:avLst/>
            </a:prstGeom>
            <a:noFill/>
          </p:spPr>
          <p:txBody>
            <a:bodyPr wrap="none" rtlCol="0" anchor="ctr" anchorCtr="0">
              <a:spAutoFit/>
            </a:bodyPr>
            <a:lstStyle/>
            <a:p>
              <a:pPr algn="ctr">
                <a:buNone/>
              </a:pPr>
              <a:r>
                <a:rPr lang="en-GB" sz="2000" dirty="0"/>
                <a:t>0.01</a:t>
              </a:r>
            </a:p>
          </p:txBody>
        </p:sp>
      </p:grpSp>
    </p:spTree>
    <p:custDataLst>
      <p:tags r:id="rId1"/>
    </p:custDataLst>
    <p:extLst>
      <p:ext uri="{BB962C8B-B14F-4D97-AF65-F5344CB8AC3E}">
        <p14:creationId xmlns:p14="http://schemas.microsoft.com/office/powerpoint/2010/main" val="2415836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0 L -2.08333E-7 0.23333 " pathEditMode="relative" rAng="0" ptsTypes="AA">
                                      <p:cBhvr>
                                        <p:cTn id="6" dur="2000" fill="hold"/>
                                        <p:tgtEl>
                                          <p:spTgt spid="6"/>
                                        </p:tgtEl>
                                        <p:attrNameLst>
                                          <p:attrName>ppt_x</p:attrName>
                                          <p:attrName>ppt_y</p:attrName>
                                        </p:attrNameLst>
                                      </p:cBhvr>
                                      <p:rCtr x="0" y="116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A screen shot of a computer&#10;&#10;Description automatically generated">
            <a:extLst>
              <a:ext uri="{FF2B5EF4-FFF2-40B4-BE49-F238E27FC236}">
                <a16:creationId xmlns:a16="http://schemas.microsoft.com/office/drawing/2014/main" id="{906D20D9-5CD6-4BC1-8C86-75EBCAC40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4459135"/>
            <a:ext cx="305626" cy="305626"/>
          </a:xfrm>
          <a:prstGeom prst="rect">
            <a:avLst/>
          </a:prstGeom>
        </p:spPr>
      </p:pic>
      <p:sp>
        <p:nvSpPr>
          <p:cNvPr id="9218" name="Rectangle 2">
            <a:extLst>
              <a:ext uri="{FF2B5EF4-FFF2-40B4-BE49-F238E27FC236}">
                <a16:creationId xmlns:a16="http://schemas.microsoft.com/office/drawing/2014/main" id="{422BC001-7F95-493F-99ED-F3CB0A31C38F}"/>
              </a:ext>
            </a:extLst>
          </p:cNvPr>
          <p:cNvSpPr>
            <a:spLocks noGrp="1" noChangeArrowheads="1"/>
          </p:cNvSpPr>
          <p:nvPr>
            <p:ph type="title"/>
          </p:nvPr>
        </p:nvSpPr>
        <p:spPr/>
        <p:txBody>
          <a:bodyPr>
            <a:normAutofit fontScale="90000"/>
          </a:bodyPr>
          <a:lstStyle/>
          <a:p>
            <a:r>
              <a:rPr lang="en-GB" sz="2000" dirty="0"/>
              <a:t>5NPV-1 Tenths and hundredths</a:t>
            </a:r>
            <a:r>
              <a:rPr lang="en-GB" dirty="0"/>
              <a:t> </a:t>
            </a:r>
            <a:br>
              <a:rPr lang="en-GB" sz="2000" dirty="0"/>
            </a:br>
            <a:endParaRPr lang="en-GB" altLang="en-US" dirty="0"/>
          </a:p>
        </p:txBody>
      </p:sp>
      <p:sp>
        <p:nvSpPr>
          <p:cNvPr id="13" name="Rectangle 12">
            <a:extLst>
              <a:ext uri="{FF2B5EF4-FFF2-40B4-BE49-F238E27FC236}">
                <a16:creationId xmlns:a16="http://schemas.microsoft.com/office/drawing/2014/main" id="{E53D1ECC-7CBB-447A-B0B7-D2EF25460D0E}"/>
              </a:ext>
            </a:extLst>
          </p:cNvPr>
          <p:cNvSpPr/>
          <p:nvPr/>
        </p:nvSpPr>
        <p:spPr>
          <a:xfrm>
            <a:off x="4338031" y="1069770"/>
            <a:ext cx="1341778" cy="125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5" name="Rectangle 24">
            <a:extLst>
              <a:ext uri="{FF2B5EF4-FFF2-40B4-BE49-F238E27FC236}">
                <a16:creationId xmlns:a16="http://schemas.microsoft.com/office/drawing/2014/main" id="{9F01DE3F-A3FB-4C2B-B001-AD79EEEA356B}"/>
              </a:ext>
            </a:extLst>
          </p:cNvPr>
          <p:cNvSpPr/>
          <p:nvPr/>
        </p:nvSpPr>
        <p:spPr>
          <a:xfrm>
            <a:off x="5684614" y="1069770"/>
            <a:ext cx="1341778" cy="125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pic>
        <p:nvPicPr>
          <p:cNvPr id="31" name="Picture 30">
            <a:extLst>
              <a:ext uri="{FF2B5EF4-FFF2-40B4-BE49-F238E27FC236}">
                <a16:creationId xmlns:a16="http://schemas.microsoft.com/office/drawing/2014/main" id="{8FB242BD-6481-4A2C-A7E1-44F176805A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6233" y="1930118"/>
            <a:ext cx="305626" cy="2837947"/>
          </a:xfrm>
          <a:prstGeom prst="rect">
            <a:avLst/>
          </a:prstGeom>
        </p:spPr>
      </p:pic>
      <p:pic>
        <p:nvPicPr>
          <p:cNvPr id="32" name="Picture 31">
            <a:extLst>
              <a:ext uri="{FF2B5EF4-FFF2-40B4-BE49-F238E27FC236}">
                <a16:creationId xmlns:a16="http://schemas.microsoft.com/office/drawing/2014/main" id="{88439EDB-B4CF-4FEF-AE87-3523A8B60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9296" y="1930118"/>
            <a:ext cx="305626" cy="2837947"/>
          </a:xfrm>
          <a:prstGeom prst="rect">
            <a:avLst/>
          </a:prstGeom>
        </p:spPr>
      </p:pic>
      <p:pic>
        <p:nvPicPr>
          <p:cNvPr id="33" name="Picture 32">
            <a:extLst>
              <a:ext uri="{FF2B5EF4-FFF2-40B4-BE49-F238E27FC236}">
                <a16:creationId xmlns:a16="http://schemas.microsoft.com/office/drawing/2014/main" id="{7AB6D650-A2AD-436F-8DDA-080E8A266A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2359" y="1930118"/>
            <a:ext cx="305626" cy="2837947"/>
          </a:xfrm>
          <a:prstGeom prst="rect">
            <a:avLst/>
          </a:prstGeom>
        </p:spPr>
      </p:pic>
      <p:pic>
        <p:nvPicPr>
          <p:cNvPr id="34" name="Picture 33">
            <a:extLst>
              <a:ext uri="{FF2B5EF4-FFF2-40B4-BE49-F238E27FC236}">
                <a16:creationId xmlns:a16="http://schemas.microsoft.com/office/drawing/2014/main" id="{8918D9C5-E8AE-4458-85BB-C91DBE29A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675" y="1930118"/>
            <a:ext cx="305626" cy="2837947"/>
          </a:xfrm>
          <a:prstGeom prst="rect">
            <a:avLst/>
          </a:prstGeom>
        </p:spPr>
      </p:pic>
      <p:pic>
        <p:nvPicPr>
          <p:cNvPr id="35" name="Picture 34">
            <a:extLst>
              <a:ext uri="{FF2B5EF4-FFF2-40B4-BE49-F238E27FC236}">
                <a16:creationId xmlns:a16="http://schemas.microsoft.com/office/drawing/2014/main" id="{ADF9E495-0DB8-4F0E-8532-E182BE063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738" y="1930118"/>
            <a:ext cx="305626" cy="2837947"/>
          </a:xfrm>
          <a:prstGeom prst="rect">
            <a:avLst/>
          </a:prstGeom>
        </p:spPr>
      </p:pic>
      <p:pic>
        <p:nvPicPr>
          <p:cNvPr id="36" name="Picture 35">
            <a:extLst>
              <a:ext uri="{FF2B5EF4-FFF2-40B4-BE49-F238E27FC236}">
                <a16:creationId xmlns:a16="http://schemas.microsoft.com/office/drawing/2014/main" id="{E54BB4DC-6863-4E3F-8D28-25122C830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0044" y="1930118"/>
            <a:ext cx="305626" cy="2837947"/>
          </a:xfrm>
          <a:prstGeom prst="rect">
            <a:avLst/>
          </a:prstGeom>
        </p:spPr>
      </p:pic>
      <p:pic>
        <p:nvPicPr>
          <p:cNvPr id="37" name="Picture 36">
            <a:extLst>
              <a:ext uri="{FF2B5EF4-FFF2-40B4-BE49-F238E27FC236}">
                <a16:creationId xmlns:a16="http://schemas.microsoft.com/office/drawing/2014/main" id="{F9067375-D206-4937-9955-AB8B363D3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6350" y="1930118"/>
            <a:ext cx="305626" cy="2837947"/>
          </a:xfrm>
          <a:prstGeom prst="rect">
            <a:avLst/>
          </a:prstGeom>
        </p:spPr>
      </p:pic>
      <p:pic>
        <p:nvPicPr>
          <p:cNvPr id="38" name="Picture 37">
            <a:extLst>
              <a:ext uri="{FF2B5EF4-FFF2-40B4-BE49-F238E27FC236}">
                <a16:creationId xmlns:a16="http://schemas.microsoft.com/office/drawing/2014/main" id="{2AD610AF-8633-4C06-9C8F-EFBED7515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840" y="1930118"/>
            <a:ext cx="305626" cy="2837947"/>
          </a:xfrm>
          <a:prstGeom prst="rect">
            <a:avLst/>
          </a:prstGeom>
        </p:spPr>
      </p:pic>
      <p:pic>
        <p:nvPicPr>
          <p:cNvPr id="39" name="Picture 38">
            <a:extLst>
              <a:ext uri="{FF2B5EF4-FFF2-40B4-BE49-F238E27FC236}">
                <a16:creationId xmlns:a16="http://schemas.microsoft.com/office/drawing/2014/main" id="{0263B133-AF02-4601-A8A2-98D3C2E4D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4146" y="1930118"/>
            <a:ext cx="305626" cy="2837947"/>
          </a:xfrm>
          <a:prstGeom prst="rect">
            <a:avLst/>
          </a:prstGeom>
        </p:spPr>
      </p:pic>
      <p:pic>
        <p:nvPicPr>
          <p:cNvPr id="40" name="Picture 39">
            <a:extLst>
              <a:ext uri="{FF2B5EF4-FFF2-40B4-BE49-F238E27FC236}">
                <a16:creationId xmlns:a16="http://schemas.microsoft.com/office/drawing/2014/main" id="{D4CAEF72-72DA-47E0-A6F0-2F27172F5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6441" y="1930118"/>
            <a:ext cx="305626" cy="2837947"/>
          </a:xfrm>
          <a:prstGeom prst="rect">
            <a:avLst/>
          </a:prstGeom>
        </p:spPr>
      </p:pic>
      <p:sp>
        <p:nvSpPr>
          <p:cNvPr id="5" name="TextBox 4">
            <a:extLst>
              <a:ext uri="{FF2B5EF4-FFF2-40B4-BE49-F238E27FC236}">
                <a16:creationId xmlns:a16="http://schemas.microsoft.com/office/drawing/2014/main" id="{5968B05E-A046-463A-B4AF-BC5DB28FF9AB}"/>
              </a:ext>
            </a:extLst>
          </p:cNvPr>
          <p:cNvSpPr txBox="1"/>
          <p:nvPr/>
        </p:nvSpPr>
        <p:spPr>
          <a:xfrm>
            <a:off x="3447183" y="1326618"/>
            <a:ext cx="923651" cy="430887"/>
          </a:xfrm>
          <a:prstGeom prst="rect">
            <a:avLst/>
          </a:prstGeom>
          <a:noFill/>
        </p:spPr>
        <p:txBody>
          <a:bodyPr wrap="none" rtlCol="0">
            <a:spAutoFit/>
          </a:bodyPr>
          <a:lstStyle/>
          <a:p>
            <a:pPr>
              <a:buNone/>
            </a:pPr>
            <a:r>
              <a:rPr lang="en-GB" sz="2200" b="1" dirty="0"/>
              <a:t>1 one</a:t>
            </a:r>
          </a:p>
        </p:txBody>
      </p:sp>
      <p:sp>
        <p:nvSpPr>
          <p:cNvPr id="41" name="TextBox 40">
            <a:extLst>
              <a:ext uri="{FF2B5EF4-FFF2-40B4-BE49-F238E27FC236}">
                <a16:creationId xmlns:a16="http://schemas.microsoft.com/office/drawing/2014/main" id="{6E02D461-FE4D-4CF4-9701-2B34B31DBC37}"/>
              </a:ext>
            </a:extLst>
          </p:cNvPr>
          <p:cNvSpPr txBox="1"/>
          <p:nvPr/>
        </p:nvSpPr>
        <p:spPr>
          <a:xfrm>
            <a:off x="6469990" y="1326618"/>
            <a:ext cx="1112805" cy="430887"/>
          </a:xfrm>
          <a:prstGeom prst="rect">
            <a:avLst/>
          </a:prstGeom>
          <a:noFill/>
        </p:spPr>
        <p:txBody>
          <a:bodyPr wrap="none" rtlCol="0">
            <a:spAutoFit/>
          </a:bodyPr>
          <a:lstStyle/>
          <a:p>
            <a:pPr algn="ctr">
              <a:buNone/>
            </a:pPr>
            <a:r>
              <a:rPr lang="en-GB" sz="2200" b="1" dirty="0"/>
              <a:t>1 tenth</a:t>
            </a:r>
          </a:p>
        </p:txBody>
      </p:sp>
      <p:sp>
        <p:nvSpPr>
          <p:cNvPr id="42" name="TextBox 41">
            <a:extLst>
              <a:ext uri="{FF2B5EF4-FFF2-40B4-BE49-F238E27FC236}">
                <a16:creationId xmlns:a16="http://schemas.microsoft.com/office/drawing/2014/main" id="{5BC3DF3F-D6FB-4AD8-872B-CC308C469808}"/>
              </a:ext>
            </a:extLst>
          </p:cNvPr>
          <p:cNvSpPr txBox="1"/>
          <p:nvPr/>
        </p:nvSpPr>
        <p:spPr>
          <a:xfrm>
            <a:off x="8204442" y="1326618"/>
            <a:ext cx="1819729" cy="430887"/>
          </a:xfrm>
          <a:prstGeom prst="rect">
            <a:avLst/>
          </a:prstGeom>
          <a:noFill/>
        </p:spPr>
        <p:txBody>
          <a:bodyPr wrap="none" rtlCol="0">
            <a:spAutoFit/>
          </a:bodyPr>
          <a:lstStyle/>
          <a:p>
            <a:pPr algn="ctr">
              <a:buNone/>
            </a:pPr>
            <a:r>
              <a:rPr lang="en-GB" sz="2200" b="1" dirty="0"/>
              <a:t>1 hundredth</a:t>
            </a:r>
          </a:p>
        </p:txBody>
      </p:sp>
      <p:pic>
        <p:nvPicPr>
          <p:cNvPr id="21" name="Picture 20" descr="A screen shot of a computer&#10;&#10;Description automatically generated">
            <a:extLst>
              <a:ext uri="{FF2B5EF4-FFF2-40B4-BE49-F238E27FC236}">
                <a16:creationId xmlns:a16="http://schemas.microsoft.com/office/drawing/2014/main" id="{37ED3B14-A159-4611-8411-17A40E580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1930117"/>
            <a:ext cx="305626" cy="305626"/>
          </a:xfrm>
          <a:prstGeom prst="rect">
            <a:avLst/>
          </a:prstGeom>
        </p:spPr>
      </p:pic>
      <p:pic>
        <p:nvPicPr>
          <p:cNvPr id="54" name="Picture 53" descr="A screen shot of a computer&#10;&#10;Description automatically generated">
            <a:extLst>
              <a:ext uri="{FF2B5EF4-FFF2-40B4-BE49-F238E27FC236}">
                <a16:creationId xmlns:a16="http://schemas.microsoft.com/office/drawing/2014/main" id="{3BFB0C10-5A92-468F-AF7B-F5ACE62AD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2209271"/>
            <a:ext cx="305626" cy="305626"/>
          </a:xfrm>
          <a:prstGeom prst="rect">
            <a:avLst/>
          </a:prstGeom>
        </p:spPr>
      </p:pic>
      <p:pic>
        <p:nvPicPr>
          <p:cNvPr id="55" name="Picture 54" descr="A screen shot of a computer&#10;&#10;Description automatically generated">
            <a:extLst>
              <a:ext uri="{FF2B5EF4-FFF2-40B4-BE49-F238E27FC236}">
                <a16:creationId xmlns:a16="http://schemas.microsoft.com/office/drawing/2014/main" id="{2D148D16-A9B2-4469-88F9-2C2F21355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2492583"/>
            <a:ext cx="305626" cy="305626"/>
          </a:xfrm>
          <a:prstGeom prst="rect">
            <a:avLst/>
          </a:prstGeom>
        </p:spPr>
      </p:pic>
      <p:pic>
        <p:nvPicPr>
          <p:cNvPr id="56" name="Picture 55" descr="A screen shot of a computer&#10;&#10;Description automatically generated">
            <a:extLst>
              <a:ext uri="{FF2B5EF4-FFF2-40B4-BE49-F238E27FC236}">
                <a16:creationId xmlns:a16="http://schemas.microsoft.com/office/drawing/2014/main" id="{4EB6B2A6-DD18-4406-AAA9-B198892E3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2771737"/>
            <a:ext cx="305626" cy="305626"/>
          </a:xfrm>
          <a:prstGeom prst="rect">
            <a:avLst/>
          </a:prstGeom>
        </p:spPr>
      </p:pic>
      <p:pic>
        <p:nvPicPr>
          <p:cNvPr id="57" name="Picture 56" descr="A screen shot of a computer&#10;&#10;Description automatically generated">
            <a:extLst>
              <a:ext uri="{FF2B5EF4-FFF2-40B4-BE49-F238E27FC236}">
                <a16:creationId xmlns:a16="http://schemas.microsoft.com/office/drawing/2014/main" id="{43AB5117-94C5-4664-AC75-16F48A409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3055049"/>
            <a:ext cx="305626" cy="305626"/>
          </a:xfrm>
          <a:prstGeom prst="rect">
            <a:avLst/>
          </a:prstGeom>
        </p:spPr>
      </p:pic>
      <p:pic>
        <p:nvPicPr>
          <p:cNvPr id="58" name="Picture 57" descr="A screen shot of a computer&#10;&#10;Description automatically generated">
            <a:extLst>
              <a:ext uri="{FF2B5EF4-FFF2-40B4-BE49-F238E27FC236}">
                <a16:creationId xmlns:a16="http://schemas.microsoft.com/office/drawing/2014/main" id="{CA076733-F4F9-4C8B-B48A-E12CF3DFA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3334203"/>
            <a:ext cx="305626" cy="305626"/>
          </a:xfrm>
          <a:prstGeom prst="rect">
            <a:avLst/>
          </a:prstGeom>
        </p:spPr>
      </p:pic>
      <p:pic>
        <p:nvPicPr>
          <p:cNvPr id="59" name="Picture 58" descr="A screen shot of a computer&#10;&#10;Description automatically generated">
            <a:extLst>
              <a:ext uri="{FF2B5EF4-FFF2-40B4-BE49-F238E27FC236}">
                <a16:creationId xmlns:a16="http://schemas.microsoft.com/office/drawing/2014/main" id="{5CE4C614-610A-4FBE-AE0E-7EA4C87BE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3617515"/>
            <a:ext cx="305626" cy="305626"/>
          </a:xfrm>
          <a:prstGeom prst="rect">
            <a:avLst/>
          </a:prstGeom>
        </p:spPr>
      </p:pic>
      <p:pic>
        <p:nvPicPr>
          <p:cNvPr id="60" name="Picture 59" descr="A screen shot of a computer&#10;&#10;Description automatically generated">
            <a:extLst>
              <a:ext uri="{FF2B5EF4-FFF2-40B4-BE49-F238E27FC236}">
                <a16:creationId xmlns:a16="http://schemas.microsoft.com/office/drawing/2014/main" id="{FCA4BE59-0501-43EC-A96A-0A23216FB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3896669"/>
            <a:ext cx="305626" cy="305626"/>
          </a:xfrm>
          <a:prstGeom prst="rect">
            <a:avLst/>
          </a:prstGeom>
        </p:spPr>
      </p:pic>
      <p:pic>
        <p:nvPicPr>
          <p:cNvPr id="61" name="Picture 60" descr="A screen shot of a computer&#10;&#10;Description automatically generated">
            <a:extLst>
              <a:ext uri="{FF2B5EF4-FFF2-40B4-BE49-F238E27FC236}">
                <a16:creationId xmlns:a16="http://schemas.microsoft.com/office/drawing/2014/main" id="{E7CCB582-7A7E-46E4-A829-49C9DD9E1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79" y="4179981"/>
            <a:ext cx="305626" cy="305626"/>
          </a:xfrm>
          <a:prstGeom prst="rect">
            <a:avLst/>
          </a:prstGeom>
        </p:spPr>
      </p:pic>
      <p:sp>
        <p:nvSpPr>
          <p:cNvPr id="2" name="Content Placeholder 2">
            <a:extLst>
              <a:ext uri="{FF2B5EF4-FFF2-40B4-BE49-F238E27FC236}">
                <a16:creationId xmlns:a16="http://schemas.microsoft.com/office/drawing/2014/main" id="{4C889A61-2E30-49CC-8CE1-D33641AFDECD}"/>
              </a:ext>
            </a:extLst>
          </p:cNvPr>
          <p:cNvSpPr txBox="1">
            <a:spLocks/>
          </p:cNvSpPr>
          <p:nvPr/>
        </p:nvSpPr>
        <p:spPr>
          <a:xfrm>
            <a:off x="623888" y="5134021"/>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Use Dienes blocks to show that 10 </a:t>
            </a:r>
            <a:r>
              <a:rPr lang="en-GB" sz="2000" dirty="0">
                <a:latin typeface="Arial" panose="020B0604020202020204" pitchFamily="34" charset="0"/>
                <a:cs typeface="Arial" panose="020B0604020202020204" pitchFamily="34" charset="0"/>
              </a:rPr>
              <a:t>tenths</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are equivalent to </a:t>
            </a:r>
            <a:r>
              <a:rPr lang="en-GB" sz="2000" dirty="0">
                <a:latin typeface="Arial" panose="020B0604020202020204" pitchFamily="34" charset="0"/>
                <a:cs typeface="Arial" panose="020B0604020202020204" pitchFamily="34" charset="0"/>
              </a:rPr>
              <a:t>one.</a:t>
            </a:r>
          </a:p>
          <a:p>
            <a:pPr>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Also </a:t>
            </a:r>
            <a:r>
              <a:rPr kumimoji="0" lang="en-GB" sz="2000" b="0" i="0" u="none" strike="noStrike" kern="120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th</a:t>
            </a:r>
            <a:r>
              <a:rPr lang="en-GB" sz="2000" dirty="0">
                <a:latin typeface="Arial" panose="020B0604020202020204" pitchFamily="34" charset="0"/>
                <a:cs typeface="Arial" panose="020B0604020202020204" pitchFamily="34" charset="0"/>
              </a:rPr>
              <a:t>at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10 hundredths are equivalent to </a:t>
            </a:r>
            <a:r>
              <a:rPr lang="en-GB" sz="2000" dirty="0">
                <a:latin typeface="Arial" panose="020B0604020202020204" pitchFamily="34" charset="0"/>
                <a:cs typeface="Arial" panose="020B0604020202020204" pitchFamily="34" charset="0"/>
              </a:rPr>
              <a:t>one tenth.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93465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04167E-6 4.07407E-6 L 0.20091 0.00046 " pathEditMode="relative" rAng="0" ptsTypes="AA">
                                      <p:cBhvr>
                                        <p:cTn id="9" dur="2000" fill="hold"/>
                                        <p:tgtEl>
                                          <p:spTgt spid="40"/>
                                        </p:tgtEl>
                                        <p:attrNameLst>
                                          <p:attrName>ppt_x</p:attrName>
                                          <p:attrName>ppt_y</p:attrName>
                                        </p:attrNameLst>
                                      </p:cBhvr>
                                      <p:rCtr x="10039" y="23"/>
                                    </p:animMotion>
                                  </p:childTnLst>
                                </p:cTn>
                              </p:par>
                              <p:par>
                                <p:cTn id="10" presetID="42" presetClass="path" presetSubtype="0" accel="50000" decel="50000" fill="hold" nodeType="withEffect">
                                  <p:stCondLst>
                                    <p:cond delay="0"/>
                                  </p:stCondLst>
                                  <p:childTnLst>
                                    <p:animMotion origin="layout" path="M -3.95833E-6 4.07407E-6 L 0.17878 0.00115 " pathEditMode="relative" rAng="0" ptsTypes="AA">
                                      <p:cBhvr>
                                        <p:cTn id="11" dur="2000" fill="hold"/>
                                        <p:tgtEl>
                                          <p:spTgt spid="39"/>
                                        </p:tgtEl>
                                        <p:attrNameLst>
                                          <p:attrName>ppt_x</p:attrName>
                                          <p:attrName>ppt_y</p:attrName>
                                        </p:attrNameLst>
                                      </p:cBhvr>
                                      <p:rCtr x="8932" y="46"/>
                                    </p:animMotion>
                                  </p:childTnLst>
                                </p:cTn>
                              </p:par>
                              <p:par>
                                <p:cTn id="12" presetID="42" presetClass="path" presetSubtype="0" accel="50000" decel="50000" fill="hold" nodeType="withEffect">
                                  <p:stCondLst>
                                    <p:cond delay="0"/>
                                  </p:stCondLst>
                                  <p:childTnLst>
                                    <p:animMotion origin="layout" path="M 3.75E-6 4.07407E-6 L 0.1556 0.00046 " pathEditMode="relative" rAng="0" ptsTypes="AA">
                                      <p:cBhvr>
                                        <p:cTn id="13" dur="2000" fill="hold"/>
                                        <p:tgtEl>
                                          <p:spTgt spid="38"/>
                                        </p:tgtEl>
                                        <p:attrNameLst>
                                          <p:attrName>ppt_x</p:attrName>
                                          <p:attrName>ppt_y</p:attrName>
                                        </p:attrNameLst>
                                      </p:cBhvr>
                                      <p:rCtr x="7773" y="23"/>
                                    </p:animMotion>
                                  </p:childTnLst>
                                </p:cTn>
                              </p:par>
                              <p:par>
                                <p:cTn id="14" presetID="42" presetClass="path" presetSubtype="0" accel="50000" decel="50000" fill="hold" nodeType="withEffect">
                                  <p:stCondLst>
                                    <p:cond delay="0"/>
                                  </p:stCondLst>
                                  <p:childTnLst>
                                    <p:animMotion origin="layout" path="M 6.25E-7 4.07407E-6 L 0.1345 0.00046 " pathEditMode="relative" rAng="0" ptsTypes="AA">
                                      <p:cBhvr>
                                        <p:cTn id="15" dur="2000" fill="hold"/>
                                        <p:tgtEl>
                                          <p:spTgt spid="37"/>
                                        </p:tgtEl>
                                        <p:attrNameLst>
                                          <p:attrName>ppt_x</p:attrName>
                                          <p:attrName>ppt_y</p:attrName>
                                        </p:attrNameLst>
                                      </p:cBhvr>
                                      <p:rCtr x="6719" y="23"/>
                                    </p:animMotion>
                                  </p:childTnLst>
                                </p:cTn>
                              </p:par>
                              <p:par>
                                <p:cTn id="16" presetID="42" presetClass="path" presetSubtype="0" accel="50000" decel="50000" fill="hold" nodeType="withEffect">
                                  <p:stCondLst>
                                    <p:cond delay="0"/>
                                  </p:stCondLst>
                                  <p:childTnLst>
                                    <p:animMotion origin="layout" path="M -1.875E-6 4.07407E-6 L 0.11354 0.00046 " pathEditMode="relative" rAng="0" ptsTypes="AA">
                                      <p:cBhvr>
                                        <p:cTn id="17" dur="2000" fill="hold"/>
                                        <p:tgtEl>
                                          <p:spTgt spid="36"/>
                                        </p:tgtEl>
                                        <p:attrNameLst>
                                          <p:attrName>ppt_x</p:attrName>
                                          <p:attrName>ppt_y</p:attrName>
                                        </p:attrNameLst>
                                      </p:cBhvr>
                                      <p:rCtr x="5677" y="23"/>
                                    </p:animMotion>
                                  </p:childTnLst>
                                </p:cTn>
                              </p:par>
                              <p:par>
                                <p:cTn id="18" presetID="42" presetClass="path" presetSubtype="0" accel="50000" decel="50000" fill="hold" nodeType="withEffect">
                                  <p:stCondLst>
                                    <p:cond delay="0"/>
                                  </p:stCondLst>
                                  <p:childTnLst>
                                    <p:animMotion origin="layout" path="M -4.16667E-6 4.07407E-6 L 0.08959 -0.00093 " pathEditMode="relative" rAng="0" ptsTypes="AA">
                                      <p:cBhvr>
                                        <p:cTn id="19" dur="2000" fill="hold"/>
                                        <p:tgtEl>
                                          <p:spTgt spid="35"/>
                                        </p:tgtEl>
                                        <p:attrNameLst>
                                          <p:attrName>ppt_x</p:attrName>
                                          <p:attrName>ppt_y</p:attrName>
                                        </p:attrNameLst>
                                      </p:cBhvr>
                                      <p:rCtr x="4479" y="-46"/>
                                    </p:animMotion>
                                  </p:childTnLst>
                                </p:cTn>
                              </p:par>
                              <p:par>
                                <p:cTn id="20" presetID="42" presetClass="path" presetSubtype="0" accel="50000" decel="50000" fill="hold" nodeType="withEffect">
                                  <p:stCondLst>
                                    <p:cond delay="0"/>
                                  </p:stCondLst>
                                  <p:childTnLst>
                                    <p:animMotion origin="layout" path="M 2.91667E-6 4.07407E-6 L 0.06627 -0.00047 " pathEditMode="relative" rAng="0" ptsTypes="AA">
                                      <p:cBhvr>
                                        <p:cTn id="21" dur="2000" fill="hold"/>
                                        <p:tgtEl>
                                          <p:spTgt spid="34"/>
                                        </p:tgtEl>
                                        <p:attrNameLst>
                                          <p:attrName>ppt_x</p:attrName>
                                          <p:attrName>ppt_y</p:attrName>
                                        </p:attrNameLst>
                                      </p:cBhvr>
                                      <p:rCtr x="3307" y="-23"/>
                                    </p:animMotion>
                                  </p:childTnLst>
                                </p:cTn>
                              </p:par>
                              <p:par>
                                <p:cTn id="22" presetID="42" presetClass="path" presetSubtype="0" accel="50000" decel="50000" fill="hold" nodeType="withEffect">
                                  <p:stCondLst>
                                    <p:cond delay="0"/>
                                  </p:stCondLst>
                                  <p:childTnLst>
                                    <p:animMotion origin="layout" path="M -6.25E-7 4.07407E-6 L 0.04479 4.07407E-6 " pathEditMode="relative" rAng="0" ptsTypes="AA">
                                      <p:cBhvr>
                                        <p:cTn id="23" dur="2000" fill="hold"/>
                                        <p:tgtEl>
                                          <p:spTgt spid="33"/>
                                        </p:tgtEl>
                                        <p:attrNameLst>
                                          <p:attrName>ppt_x</p:attrName>
                                          <p:attrName>ppt_y</p:attrName>
                                        </p:attrNameLst>
                                      </p:cBhvr>
                                      <p:rCtr x="2240" y="0"/>
                                    </p:animMotion>
                                  </p:childTnLst>
                                </p:cTn>
                              </p:par>
                              <p:par>
                                <p:cTn id="24" presetID="42" presetClass="path" presetSubtype="0" accel="50000" decel="50000" fill="hold" nodeType="withEffect">
                                  <p:stCondLst>
                                    <p:cond delay="0"/>
                                  </p:stCondLst>
                                  <p:childTnLst>
                                    <p:animMotion origin="layout" path="M -3.33333E-6 4.07407E-6 L 0.02019 4.07407E-6 " pathEditMode="relative" rAng="0" ptsTypes="AA">
                                      <p:cBhvr>
                                        <p:cTn id="25" dur="2000" fill="hold"/>
                                        <p:tgtEl>
                                          <p:spTgt spid="32"/>
                                        </p:tgtEl>
                                        <p:attrNameLst>
                                          <p:attrName>ppt_x</p:attrName>
                                          <p:attrName>ppt_y</p:attrName>
                                        </p:attrNameLst>
                                      </p:cBhvr>
                                      <p:rCtr x="1003" y="0"/>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7"/>
                                        </p:tgtEl>
                                      </p:cBhvr>
                                    </p:animEffect>
                                    <p:set>
                                      <p:cBhvr>
                                        <p:cTn id="36" dur="1" fill="hold">
                                          <p:stCondLst>
                                            <p:cond delay="499"/>
                                          </p:stCondLst>
                                        </p:cTn>
                                        <p:tgtEl>
                                          <p:spTgt spid="3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5"/>
                                        </p:tgtEl>
                                      </p:cBhvr>
                                    </p:animEffect>
                                    <p:set>
                                      <p:cBhvr>
                                        <p:cTn id="42" dur="1" fill="hold">
                                          <p:stCondLst>
                                            <p:cond delay="499"/>
                                          </p:stCondLst>
                                        </p:cTn>
                                        <p:tgtEl>
                                          <p:spTgt spid="3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0"/>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41"/>
                                        </p:tgtEl>
                                      </p:cBhvr>
                                    </p:animEffect>
                                    <p:set>
                                      <p:cBhvr>
                                        <p:cTn id="83" dur="1" fill="hold">
                                          <p:stCondLst>
                                            <p:cond delay="499"/>
                                          </p:stCondLst>
                                        </p:cTn>
                                        <p:tgtEl>
                                          <p:spTgt spid="41"/>
                                        </p:tgtEl>
                                        <p:attrNameLst>
                                          <p:attrName>style.visibility</p:attrName>
                                        </p:attrNameLst>
                                      </p:cBhvr>
                                      <p:to>
                                        <p:strVal val="hidden"/>
                                      </p:to>
                                    </p:set>
                                  </p:childTnLst>
                                </p:cTn>
                              </p:par>
                              <p:par>
                                <p:cTn id="84" presetID="42" presetClass="path" presetSubtype="0" accel="50000" decel="50000" fill="hold" nodeType="withEffect">
                                  <p:stCondLst>
                                    <p:cond delay="0"/>
                                  </p:stCondLst>
                                  <p:childTnLst>
                                    <p:animMotion origin="layout" path="M -2.08333E-6 -3.7037E-6 L 0.23815 0.00093 " pathEditMode="relative" rAng="0" ptsTypes="AA">
                                      <p:cBhvr>
                                        <p:cTn id="85" dur="2000" fill="hold"/>
                                        <p:tgtEl>
                                          <p:spTgt spid="21"/>
                                        </p:tgtEl>
                                        <p:attrNameLst>
                                          <p:attrName>ppt_x</p:attrName>
                                          <p:attrName>ppt_y</p:attrName>
                                        </p:attrNameLst>
                                      </p:cBhvr>
                                      <p:rCtr x="11901" y="46"/>
                                    </p:animMotion>
                                  </p:childTnLst>
                                </p:cTn>
                              </p:par>
                              <p:par>
                                <p:cTn id="86" presetID="42" presetClass="path" presetSubtype="0" accel="50000" decel="50000" fill="hold" nodeType="withEffect">
                                  <p:stCondLst>
                                    <p:cond delay="0"/>
                                  </p:stCondLst>
                                  <p:childTnLst>
                                    <p:animMotion origin="layout" path="M -2.08333E-6 -4.44444E-6 L 0.2375 0.01621 " pathEditMode="relative" rAng="0" ptsTypes="AA">
                                      <p:cBhvr>
                                        <p:cTn id="87" dur="2000" fill="hold"/>
                                        <p:tgtEl>
                                          <p:spTgt spid="54"/>
                                        </p:tgtEl>
                                        <p:attrNameLst>
                                          <p:attrName>ppt_x</p:attrName>
                                          <p:attrName>ppt_y</p:attrName>
                                        </p:attrNameLst>
                                      </p:cBhvr>
                                      <p:rCtr x="11875" y="810"/>
                                    </p:animMotion>
                                  </p:childTnLst>
                                </p:cTn>
                              </p:par>
                              <p:par>
                                <p:cTn id="88" presetID="42" presetClass="path" presetSubtype="0" accel="50000" decel="50000" fill="hold" nodeType="withEffect">
                                  <p:stCondLst>
                                    <p:cond delay="0"/>
                                  </p:stCondLst>
                                  <p:childTnLst>
                                    <p:animMotion origin="layout" path="M -2.08333E-6 1.85185E-6 L 0.2375 0.0331 " pathEditMode="relative" rAng="0" ptsTypes="AA">
                                      <p:cBhvr>
                                        <p:cTn id="89" dur="2000" fill="hold"/>
                                        <p:tgtEl>
                                          <p:spTgt spid="55"/>
                                        </p:tgtEl>
                                        <p:attrNameLst>
                                          <p:attrName>ppt_x</p:attrName>
                                          <p:attrName>ppt_y</p:attrName>
                                        </p:attrNameLst>
                                      </p:cBhvr>
                                      <p:rCtr x="11875" y="1644"/>
                                    </p:animMotion>
                                  </p:childTnLst>
                                </p:cTn>
                              </p:par>
                              <p:par>
                                <p:cTn id="90" presetID="42" presetClass="path" presetSubtype="0" accel="50000" decel="50000" fill="hold" nodeType="withEffect">
                                  <p:stCondLst>
                                    <p:cond delay="0"/>
                                  </p:stCondLst>
                                  <p:childTnLst>
                                    <p:animMotion origin="layout" path="M -2.08333E-6 1.11111E-6 L 0.2375 0.04745 " pathEditMode="relative" rAng="0" ptsTypes="AA">
                                      <p:cBhvr>
                                        <p:cTn id="91" dur="2000" fill="hold"/>
                                        <p:tgtEl>
                                          <p:spTgt spid="56"/>
                                        </p:tgtEl>
                                        <p:attrNameLst>
                                          <p:attrName>ppt_x</p:attrName>
                                          <p:attrName>ppt_y</p:attrName>
                                        </p:attrNameLst>
                                      </p:cBhvr>
                                      <p:rCtr x="11875" y="2361"/>
                                    </p:animMotion>
                                  </p:childTnLst>
                                </p:cTn>
                              </p:par>
                              <p:par>
                                <p:cTn id="92" presetID="42" presetClass="path" presetSubtype="0" accel="50000" decel="50000" fill="hold" nodeType="withEffect">
                                  <p:stCondLst>
                                    <p:cond delay="0"/>
                                  </p:stCondLst>
                                  <p:childTnLst>
                                    <p:animMotion origin="layout" path="M -2.08333E-6 -2.59259E-6 L 0.23815 0.06273 " pathEditMode="relative" rAng="0" ptsTypes="AA">
                                      <p:cBhvr>
                                        <p:cTn id="93" dur="2000" fill="hold"/>
                                        <p:tgtEl>
                                          <p:spTgt spid="57"/>
                                        </p:tgtEl>
                                        <p:attrNameLst>
                                          <p:attrName>ppt_x</p:attrName>
                                          <p:attrName>ppt_y</p:attrName>
                                        </p:attrNameLst>
                                      </p:cBhvr>
                                      <p:rCtr x="11901" y="3125"/>
                                    </p:animMotion>
                                  </p:childTnLst>
                                </p:cTn>
                              </p:par>
                              <p:par>
                                <p:cTn id="94" presetID="42" presetClass="path" presetSubtype="0" accel="50000" decel="50000" fill="hold" nodeType="withEffect">
                                  <p:stCondLst>
                                    <p:cond delay="0"/>
                                  </p:stCondLst>
                                  <p:childTnLst>
                                    <p:animMotion origin="layout" path="M -2.08333E-6 -3.33333E-6 L 0.23789 0.07848 " pathEditMode="relative" rAng="0" ptsTypes="AA">
                                      <p:cBhvr>
                                        <p:cTn id="95" dur="2000" fill="hold"/>
                                        <p:tgtEl>
                                          <p:spTgt spid="58"/>
                                        </p:tgtEl>
                                        <p:attrNameLst>
                                          <p:attrName>ppt_x</p:attrName>
                                          <p:attrName>ppt_y</p:attrName>
                                        </p:attrNameLst>
                                      </p:cBhvr>
                                      <p:rCtr x="11888" y="3912"/>
                                    </p:animMotion>
                                  </p:childTnLst>
                                </p:cTn>
                              </p:par>
                              <p:par>
                                <p:cTn id="96" presetID="42" presetClass="path" presetSubtype="0" accel="50000" decel="50000" fill="hold" nodeType="withEffect">
                                  <p:stCondLst>
                                    <p:cond delay="0"/>
                                  </p:stCondLst>
                                  <p:childTnLst>
                                    <p:animMotion origin="layout" path="M -2.08333E-6 1.48148E-6 L 0.23763 0.09375 " pathEditMode="relative" rAng="0" ptsTypes="AA">
                                      <p:cBhvr>
                                        <p:cTn id="97" dur="2000" fill="hold"/>
                                        <p:tgtEl>
                                          <p:spTgt spid="59"/>
                                        </p:tgtEl>
                                        <p:attrNameLst>
                                          <p:attrName>ppt_x</p:attrName>
                                          <p:attrName>ppt_y</p:attrName>
                                        </p:attrNameLst>
                                      </p:cBhvr>
                                      <p:rCtr x="11875" y="4676"/>
                                    </p:animMotion>
                                  </p:childTnLst>
                                </p:cTn>
                              </p:par>
                              <p:par>
                                <p:cTn id="98" presetID="42" presetClass="path" presetSubtype="0" accel="50000" decel="50000" fill="hold" nodeType="withEffect">
                                  <p:stCondLst>
                                    <p:cond delay="0"/>
                                  </p:stCondLst>
                                  <p:childTnLst>
                                    <p:animMotion origin="layout" path="M -2.08333E-6 7.40741E-7 L 0.23789 0.11065 " pathEditMode="relative" rAng="0" ptsTypes="AA">
                                      <p:cBhvr>
                                        <p:cTn id="99" dur="2000" fill="hold"/>
                                        <p:tgtEl>
                                          <p:spTgt spid="60"/>
                                        </p:tgtEl>
                                        <p:attrNameLst>
                                          <p:attrName>ppt_x</p:attrName>
                                          <p:attrName>ppt_y</p:attrName>
                                        </p:attrNameLst>
                                      </p:cBhvr>
                                      <p:rCtr x="11888" y="5532"/>
                                    </p:animMotion>
                                  </p:childTnLst>
                                </p:cTn>
                              </p:par>
                              <p:par>
                                <p:cTn id="100" presetID="42" presetClass="path" presetSubtype="0" accel="50000" decel="50000" fill="hold" nodeType="withEffect">
                                  <p:stCondLst>
                                    <p:cond delay="0"/>
                                  </p:stCondLst>
                                  <p:childTnLst>
                                    <p:animMotion origin="layout" path="M -2.08333E-6 -2.96296E-6 L 0.23815 0.12523 " pathEditMode="relative" rAng="0" ptsTypes="AA">
                                      <p:cBhvr>
                                        <p:cTn id="101" dur="2000" fill="hold"/>
                                        <p:tgtEl>
                                          <p:spTgt spid="61"/>
                                        </p:tgtEl>
                                        <p:attrNameLst>
                                          <p:attrName>ppt_x</p:attrName>
                                          <p:attrName>ppt_y</p:attrName>
                                        </p:attrNameLst>
                                      </p:cBhvr>
                                      <p:rCtr x="11901" y="6250"/>
                                    </p:animMotion>
                                  </p:childTnLst>
                                </p:cTn>
                              </p:par>
                              <p:par>
                                <p:cTn id="102" presetID="42" presetClass="path" presetSubtype="0" accel="50000" decel="50000" fill="hold" nodeType="withEffect">
                                  <p:stCondLst>
                                    <p:cond delay="0"/>
                                  </p:stCondLst>
                                  <p:childTnLst>
                                    <p:animMotion origin="layout" path="M -2.08333E-6 -3.7037E-6 L 0.23698 0.14213 " pathEditMode="relative" rAng="0" ptsTypes="AA">
                                      <p:cBhvr>
                                        <p:cTn id="103" dur="2000" fill="hold"/>
                                        <p:tgtEl>
                                          <p:spTgt spid="62"/>
                                        </p:tgtEl>
                                        <p:attrNameLst>
                                          <p:attrName>ppt_x</p:attrName>
                                          <p:attrName>ppt_y</p:attrName>
                                        </p:attrNameLst>
                                      </p:cBhvr>
                                      <p:rCtr x="11849" y="7106"/>
                                    </p:animMotion>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1500"/>
                                        <p:tgtEl>
                                          <p:spTgt spid="54"/>
                                        </p:tgtEl>
                                      </p:cBhvr>
                                    </p:animEffect>
                                    <p:set>
                                      <p:cBhvr>
                                        <p:cTn id="108" dur="1" fill="hold">
                                          <p:stCondLst>
                                            <p:cond delay="1499"/>
                                          </p:stCondLst>
                                        </p:cTn>
                                        <p:tgtEl>
                                          <p:spTgt spid="54"/>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500"/>
                                        <p:tgtEl>
                                          <p:spTgt spid="55"/>
                                        </p:tgtEl>
                                      </p:cBhvr>
                                    </p:animEffect>
                                    <p:set>
                                      <p:cBhvr>
                                        <p:cTn id="111" dur="1" fill="hold">
                                          <p:stCondLst>
                                            <p:cond delay="1499"/>
                                          </p:stCondLst>
                                        </p:cTn>
                                        <p:tgtEl>
                                          <p:spTgt spid="55"/>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1500"/>
                                        <p:tgtEl>
                                          <p:spTgt spid="56"/>
                                        </p:tgtEl>
                                      </p:cBhvr>
                                    </p:animEffect>
                                    <p:set>
                                      <p:cBhvr>
                                        <p:cTn id="114" dur="1" fill="hold">
                                          <p:stCondLst>
                                            <p:cond delay="1499"/>
                                          </p:stCondLst>
                                        </p:cTn>
                                        <p:tgtEl>
                                          <p:spTgt spid="56"/>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1500"/>
                                        <p:tgtEl>
                                          <p:spTgt spid="57"/>
                                        </p:tgtEl>
                                      </p:cBhvr>
                                    </p:animEffect>
                                    <p:set>
                                      <p:cBhvr>
                                        <p:cTn id="117" dur="1" fill="hold">
                                          <p:stCondLst>
                                            <p:cond delay="1499"/>
                                          </p:stCondLst>
                                        </p:cTn>
                                        <p:tgtEl>
                                          <p:spTgt spid="57"/>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500"/>
                                        <p:tgtEl>
                                          <p:spTgt spid="58"/>
                                        </p:tgtEl>
                                      </p:cBhvr>
                                    </p:animEffect>
                                    <p:set>
                                      <p:cBhvr>
                                        <p:cTn id="120" dur="1" fill="hold">
                                          <p:stCondLst>
                                            <p:cond delay="1499"/>
                                          </p:stCondLst>
                                        </p:cTn>
                                        <p:tgtEl>
                                          <p:spTgt spid="58"/>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1500"/>
                                        <p:tgtEl>
                                          <p:spTgt spid="59"/>
                                        </p:tgtEl>
                                      </p:cBhvr>
                                    </p:animEffect>
                                    <p:set>
                                      <p:cBhvr>
                                        <p:cTn id="123" dur="1" fill="hold">
                                          <p:stCondLst>
                                            <p:cond delay="1499"/>
                                          </p:stCondLst>
                                        </p:cTn>
                                        <p:tgtEl>
                                          <p:spTgt spid="59"/>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500"/>
                                        <p:tgtEl>
                                          <p:spTgt spid="60"/>
                                        </p:tgtEl>
                                      </p:cBhvr>
                                    </p:animEffect>
                                    <p:set>
                                      <p:cBhvr>
                                        <p:cTn id="126" dur="1" fill="hold">
                                          <p:stCondLst>
                                            <p:cond delay="1499"/>
                                          </p:stCondLst>
                                        </p:cTn>
                                        <p:tgtEl>
                                          <p:spTgt spid="60"/>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1500"/>
                                        <p:tgtEl>
                                          <p:spTgt spid="61"/>
                                        </p:tgtEl>
                                      </p:cBhvr>
                                    </p:animEffect>
                                    <p:set>
                                      <p:cBhvr>
                                        <p:cTn id="129" dur="1" fill="hold">
                                          <p:stCondLst>
                                            <p:cond delay="1499"/>
                                          </p:stCondLst>
                                        </p:cTn>
                                        <p:tgtEl>
                                          <p:spTgt spid="61"/>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1500"/>
                                        <p:tgtEl>
                                          <p:spTgt spid="62"/>
                                        </p:tgtEl>
                                      </p:cBhvr>
                                    </p:animEffect>
                                    <p:set>
                                      <p:cBhvr>
                                        <p:cTn id="132" dur="1" fill="hold">
                                          <p:stCondLst>
                                            <p:cond delay="1499"/>
                                          </p:stCondLst>
                                        </p:cTn>
                                        <p:tgtEl>
                                          <p:spTgt spid="62"/>
                                        </p:tgtEl>
                                        <p:attrNameLst>
                                          <p:attrName>style.visibility</p:attrName>
                                        </p:attrNameLst>
                                      </p:cBhvr>
                                      <p:to>
                                        <p:strVal val="hidden"/>
                                      </p:to>
                                    </p:set>
                                  </p:childTnLst>
                                </p:cTn>
                              </p:par>
                              <p:par>
                                <p:cTn id="133" presetID="1" presetClass="entr" presetSubtype="0"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p:bldP spid="41" grpId="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sz="2000" dirty="0"/>
              <a:t>5NPV-1 Tenths and hundredths</a:t>
            </a:r>
            <a:endParaRPr lang="en-GB" dirty="0"/>
          </a:p>
        </p:txBody>
      </p:sp>
      <p:sp>
        <p:nvSpPr>
          <p:cNvPr id="5" name="TextBox 4">
            <a:extLst>
              <a:ext uri="{FF2B5EF4-FFF2-40B4-BE49-F238E27FC236}">
                <a16:creationId xmlns:a16="http://schemas.microsoft.com/office/drawing/2014/main" id="{908A971B-0D85-42FA-B556-29433AD314BB}"/>
              </a:ext>
            </a:extLst>
          </p:cNvPr>
          <p:cNvSpPr txBox="1"/>
          <p:nvPr/>
        </p:nvSpPr>
        <p:spPr>
          <a:xfrm>
            <a:off x="1430628" y="2967335"/>
            <a:ext cx="3873284" cy="923330"/>
          </a:xfrm>
          <a:prstGeom prst="rect">
            <a:avLst/>
          </a:prstGeom>
          <a:noFill/>
        </p:spPr>
        <p:txBody>
          <a:bodyPr wrap="square" rtlCol="0">
            <a:spAutoFit/>
          </a:bodyPr>
          <a:lstStyle/>
          <a:p>
            <a:pPr algn="ctr">
              <a:buNone/>
            </a:pPr>
            <a:r>
              <a:rPr lang="en-GB" sz="5400" dirty="0"/>
              <a:t>1.8</a:t>
            </a:r>
          </a:p>
        </p:txBody>
      </p:sp>
      <p:grpSp>
        <p:nvGrpSpPr>
          <p:cNvPr id="3" name="Group 2">
            <a:extLst>
              <a:ext uri="{FF2B5EF4-FFF2-40B4-BE49-F238E27FC236}">
                <a16:creationId xmlns:a16="http://schemas.microsoft.com/office/drawing/2014/main" id="{348A3AE4-44AB-40C7-A74D-90A18ED3C50C}"/>
              </a:ext>
            </a:extLst>
          </p:cNvPr>
          <p:cNvGrpSpPr/>
          <p:nvPr/>
        </p:nvGrpSpPr>
        <p:grpSpPr>
          <a:xfrm>
            <a:off x="1824364" y="1414033"/>
            <a:ext cx="1429560" cy="3582164"/>
            <a:chOff x="3029094" y="1414033"/>
            <a:chExt cx="1429560" cy="3582164"/>
          </a:xfrm>
        </p:grpSpPr>
        <p:grpSp>
          <p:nvGrpSpPr>
            <p:cNvPr id="111" name="Group 110">
              <a:extLst>
                <a:ext uri="{FF2B5EF4-FFF2-40B4-BE49-F238E27FC236}">
                  <a16:creationId xmlns:a16="http://schemas.microsoft.com/office/drawing/2014/main" id="{ED077D08-2D7B-460F-BF44-D2CEB965E2BA}"/>
                </a:ext>
              </a:extLst>
            </p:cNvPr>
            <p:cNvGrpSpPr/>
            <p:nvPr/>
          </p:nvGrpSpPr>
          <p:grpSpPr>
            <a:xfrm>
              <a:off x="3086027" y="4351483"/>
              <a:ext cx="586851" cy="578106"/>
              <a:chOff x="6561965" y="2345064"/>
              <a:chExt cx="635106" cy="625642"/>
            </a:xfrm>
          </p:grpSpPr>
          <p:sp>
            <p:nvSpPr>
              <p:cNvPr id="112" name="Oval 111">
                <a:extLst>
                  <a:ext uri="{FF2B5EF4-FFF2-40B4-BE49-F238E27FC236}">
                    <a16:creationId xmlns:a16="http://schemas.microsoft.com/office/drawing/2014/main" id="{3209A55E-0BBE-42A1-BB33-C023ACC10C9B}"/>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3" name="TextBox 112">
                <a:extLst>
                  <a:ext uri="{FF2B5EF4-FFF2-40B4-BE49-F238E27FC236}">
                    <a16:creationId xmlns:a16="http://schemas.microsoft.com/office/drawing/2014/main" id="{92639BAA-3C5A-4152-89B7-2C186584B390}"/>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98" name="Group 97">
              <a:extLst>
                <a:ext uri="{FF2B5EF4-FFF2-40B4-BE49-F238E27FC236}">
                  <a16:creationId xmlns:a16="http://schemas.microsoft.com/office/drawing/2014/main" id="{A6BD6CD9-D5DC-4A12-87EC-48B05AEAE19A}"/>
                </a:ext>
              </a:extLst>
            </p:cNvPr>
            <p:cNvGrpSpPr/>
            <p:nvPr/>
          </p:nvGrpSpPr>
          <p:grpSpPr>
            <a:xfrm>
              <a:off x="3029094" y="1414033"/>
              <a:ext cx="1429560" cy="3582164"/>
              <a:chOff x="5162433" y="1391913"/>
              <a:chExt cx="1513791" cy="3793228"/>
            </a:xfrm>
          </p:grpSpPr>
          <p:sp>
            <p:nvSpPr>
              <p:cNvPr id="99" name="Rectangle 98">
                <a:extLst>
                  <a:ext uri="{FF2B5EF4-FFF2-40B4-BE49-F238E27FC236}">
                    <a16:creationId xmlns:a16="http://schemas.microsoft.com/office/drawing/2014/main" id="{E1044627-B790-4420-8F21-91FC0DEF783C}"/>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cxnSp>
            <p:nvCxnSpPr>
              <p:cNvPr id="100" name="Straight Connector 99">
                <a:extLst>
                  <a:ext uri="{FF2B5EF4-FFF2-40B4-BE49-F238E27FC236}">
                    <a16:creationId xmlns:a16="http://schemas.microsoft.com/office/drawing/2014/main" id="{0021F0C0-A0DC-49AE-B6E2-87FBA44C8EC1}"/>
                  </a:ext>
                </a:extLst>
              </p:cNvPr>
              <p:cNvCxnSpPr>
                <a:endCxn id="99"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Straight Connector 100">
                <a:extLst>
                  <a:ext uri="{FF2B5EF4-FFF2-40B4-BE49-F238E27FC236}">
                    <a16:creationId xmlns:a16="http://schemas.microsoft.com/office/drawing/2014/main" id="{3BC83CAC-4FF2-4504-AC4A-AB83C02C6645}"/>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Straight Connector 101">
                <a:extLst>
                  <a:ext uri="{FF2B5EF4-FFF2-40B4-BE49-F238E27FC236}">
                    <a16:creationId xmlns:a16="http://schemas.microsoft.com/office/drawing/2014/main" id="{CCC1662C-39B5-4643-9314-F7693DD254D6}"/>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 name="Straight Connector 102">
                <a:extLst>
                  <a:ext uri="{FF2B5EF4-FFF2-40B4-BE49-F238E27FC236}">
                    <a16:creationId xmlns:a16="http://schemas.microsoft.com/office/drawing/2014/main" id="{7BE42247-DD8A-4449-BF9C-D7673F4B74B1}"/>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Straight Connector 103">
                <a:extLst>
                  <a:ext uri="{FF2B5EF4-FFF2-40B4-BE49-F238E27FC236}">
                    <a16:creationId xmlns:a16="http://schemas.microsoft.com/office/drawing/2014/main" id="{049572E3-C347-4D8C-A1BD-781B43726D19}"/>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5" name="Group 104">
              <a:extLst>
                <a:ext uri="{FF2B5EF4-FFF2-40B4-BE49-F238E27FC236}">
                  <a16:creationId xmlns:a16="http://schemas.microsoft.com/office/drawing/2014/main" id="{B92BB109-0E8A-4C91-BC70-4016CFA106EB}"/>
                </a:ext>
              </a:extLst>
            </p:cNvPr>
            <p:cNvGrpSpPr/>
            <p:nvPr/>
          </p:nvGrpSpPr>
          <p:grpSpPr>
            <a:xfrm>
              <a:off x="3086027" y="1485090"/>
              <a:ext cx="586852" cy="578106"/>
              <a:chOff x="6561964" y="2345064"/>
              <a:chExt cx="635107" cy="625642"/>
            </a:xfrm>
          </p:grpSpPr>
          <p:sp>
            <p:nvSpPr>
              <p:cNvPr id="106" name="Oval 105">
                <a:extLst>
                  <a:ext uri="{FF2B5EF4-FFF2-40B4-BE49-F238E27FC236}">
                    <a16:creationId xmlns:a16="http://schemas.microsoft.com/office/drawing/2014/main" id="{A5B3B5C3-6790-4BEB-ABFB-E2638212B566}"/>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07" name="TextBox 106">
                <a:extLst>
                  <a:ext uri="{FF2B5EF4-FFF2-40B4-BE49-F238E27FC236}">
                    <a16:creationId xmlns:a16="http://schemas.microsoft.com/office/drawing/2014/main" id="{78FF99EB-AB0B-4B2E-91FE-59D187808F53}"/>
                  </a:ext>
                </a:extLst>
              </p:cNvPr>
              <p:cNvSpPr txBox="1"/>
              <p:nvPr/>
            </p:nvSpPr>
            <p:spPr>
              <a:xfrm>
                <a:off x="6561964"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117" name="Group 116">
              <a:extLst>
                <a:ext uri="{FF2B5EF4-FFF2-40B4-BE49-F238E27FC236}">
                  <a16:creationId xmlns:a16="http://schemas.microsoft.com/office/drawing/2014/main" id="{AE7F013A-68D9-4D0F-AA04-D08ABEE44B02}"/>
                </a:ext>
              </a:extLst>
            </p:cNvPr>
            <p:cNvGrpSpPr/>
            <p:nvPr/>
          </p:nvGrpSpPr>
          <p:grpSpPr>
            <a:xfrm>
              <a:off x="3086027" y="2918286"/>
              <a:ext cx="586851" cy="578106"/>
              <a:chOff x="6561965" y="2345064"/>
              <a:chExt cx="635106" cy="625642"/>
            </a:xfrm>
          </p:grpSpPr>
          <p:sp>
            <p:nvSpPr>
              <p:cNvPr id="118" name="Oval 117">
                <a:extLst>
                  <a:ext uri="{FF2B5EF4-FFF2-40B4-BE49-F238E27FC236}">
                    <a16:creationId xmlns:a16="http://schemas.microsoft.com/office/drawing/2014/main" id="{50C0FF7E-DE4C-4EB1-86AB-6A884BD8EE11}"/>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9" name="TextBox 118">
                <a:extLst>
                  <a:ext uri="{FF2B5EF4-FFF2-40B4-BE49-F238E27FC236}">
                    <a16:creationId xmlns:a16="http://schemas.microsoft.com/office/drawing/2014/main" id="{1664F7C7-353D-44FC-A7AF-1AC1B32F4FC9}"/>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126" name="Group 125">
              <a:extLst>
                <a:ext uri="{FF2B5EF4-FFF2-40B4-BE49-F238E27FC236}">
                  <a16:creationId xmlns:a16="http://schemas.microsoft.com/office/drawing/2014/main" id="{EC423999-A3A2-43BB-96EC-E69349164F56}"/>
                </a:ext>
              </a:extLst>
            </p:cNvPr>
            <p:cNvGrpSpPr/>
            <p:nvPr/>
          </p:nvGrpSpPr>
          <p:grpSpPr>
            <a:xfrm>
              <a:off x="3086027" y="3634884"/>
              <a:ext cx="586851" cy="578106"/>
              <a:chOff x="6561965" y="2345064"/>
              <a:chExt cx="635106" cy="625642"/>
            </a:xfrm>
          </p:grpSpPr>
          <p:sp>
            <p:nvSpPr>
              <p:cNvPr id="127" name="Oval 126">
                <a:extLst>
                  <a:ext uri="{FF2B5EF4-FFF2-40B4-BE49-F238E27FC236}">
                    <a16:creationId xmlns:a16="http://schemas.microsoft.com/office/drawing/2014/main" id="{9924C00B-A293-4B0D-A335-3EEF0B4A6814}"/>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28" name="TextBox 127">
                <a:extLst>
                  <a:ext uri="{FF2B5EF4-FFF2-40B4-BE49-F238E27FC236}">
                    <a16:creationId xmlns:a16="http://schemas.microsoft.com/office/drawing/2014/main" id="{CA420C6A-2316-4BE4-A38F-1E5800528AA5}"/>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132" name="Group 131">
              <a:extLst>
                <a:ext uri="{FF2B5EF4-FFF2-40B4-BE49-F238E27FC236}">
                  <a16:creationId xmlns:a16="http://schemas.microsoft.com/office/drawing/2014/main" id="{1E275223-8776-4C8C-B460-4D876653D43E}"/>
                </a:ext>
              </a:extLst>
            </p:cNvPr>
            <p:cNvGrpSpPr/>
            <p:nvPr/>
          </p:nvGrpSpPr>
          <p:grpSpPr>
            <a:xfrm>
              <a:off x="3086026" y="2201688"/>
              <a:ext cx="586851" cy="578106"/>
              <a:chOff x="6561965" y="2345064"/>
              <a:chExt cx="635106" cy="625642"/>
            </a:xfrm>
          </p:grpSpPr>
          <p:sp>
            <p:nvSpPr>
              <p:cNvPr id="133" name="Oval 132">
                <a:extLst>
                  <a:ext uri="{FF2B5EF4-FFF2-40B4-BE49-F238E27FC236}">
                    <a16:creationId xmlns:a16="http://schemas.microsoft.com/office/drawing/2014/main" id="{97D45982-BEF6-4274-8979-B2E7FE444F1B}"/>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34" name="TextBox 133">
                <a:extLst>
                  <a:ext uri="{FF2B5EF4-FFF2-40B4-BE49-F238E27FC236}">
                    <a16:creationId xmlns:a16="http://schemas.microsoft.com/office/drawing/2014/main" id="{DC1460BF-6141-47E2-8C36-0290149872EF}"/>
                  </a:ext>
                </a:extLst>
              </p:cNvPr>
              <p:cNvSpPr txBox="1"/>
              <p:nvPr/>
            </p:nvSpPr>
            <p:spPr>
              <a:xfrm>
                <a:off x="6561965" y="2414880"/>
                <a:ext cx="624879" cy="466318"/>
              </a:xfrm>
              <a:prstGeom prst="rect">
                <a:avLst/>
              </a:prstGeom>
              <a:noFill/>
            </p:spPr>
            <p:txBody>
              <a:bodyPr wrap="none" rtlCol="0" anchor="ctr" anchorCtr="0">
                <a:spAutoFit/>
              </a:bodyPr>
              <a:lstStyle/>
              <a:p>
                <a:pPr algn="ctr">
                  <a:buNone/>
                </a:pPr>
                <a:r>
                  <a:rPr lang="en-GB" sz="2200" dirty="0"/>
                  <a:t>0.1</a:t>
                </a:r>
              </a:p>
            </p:txBody>
          </p:sp>
        </p:grpSp>
        <p:grpSp>
          <p:nvGrpSpPr>
            <p:cNvPr id="135" name="Group 134">
              <a:extLst>
                <a:ext uri="{FF2B5EF4-FFF2-40B4-BE49-F238E27FC236}">
                  <a16:creationId xmlns:a16="http://schemas.microsoft.com/office/drawing/2014/main" id="{366F67E9-35CA-437A-99F8-368FFCC44F73}"/>
                </a:ext>
              </a:extLst>
            </p:cNvPr>
            <p:cNvGrpSpPr/>
            <p:nvPr/>
          </p:nvGrpSpPr>
          <p:grpSpPr>
            <a:xfrm>
              <a:off x="3803467" y="1485090"/>
              <a:ext cx="586851" cy="578106"/>
              <a:chOff x="6561965" y="2345064"/>
              <a:chExt cx="635106" cy="625642"/>
            </a:xfrm>
          </p:grpSpPr>
          <p:sp>
            <p:nvSpPr>
              <p:cNvPr id="136" name="Oval 135">
                <a:extLst>
                  <a:ext uri="{FF2B5EF4-FFF2-40B4-BE49-F238E27FC236}">
                    <a16:creationId xmlns:a16="http://schemas.microsoft.com/office/drawing/2014/main" id="{DDCB859A-D383-4681-AAFC-5C8EE8C80C5B}"/>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37" name="TextBox 136">
                <a:extLst>
                  <a:ext uri="{FF2B5EF4-FFF2-40B4-BE49-F238E27FC236}">
                    <a16:creationId xmlns:a16="http://schemas.microsoft.com/office/drawing/2014/main" id="{3B840C1B-5321-429C-A3C7-8D32EFE080A5}"/>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138" name="Group 137">
              <a:extLst>
                <a:ext uri="{FF2B5EF4-FFF2-40B4-BE49-F238E27FC236}">
                  <a16:creationId xmlns:a16="http://schemas.microsoft.com/office/drawing/2014/main" id="{02417E80-C589-49BF-916B-91216AA02368}"/>
                </a:ext>
              </a:extLst>
            </p:cNvPr>
            <p:cNvGrpSpPr/>
            <p:nvPr/>
          </p:nvGrpSpPr>
          <p:grpSpPr>
            <a:xfrm>
              <a:off x="3803467" y="4351483"/>
              <a:ext cx="586851" cy="578106"/>
              <a:chOff x="6561965" y="2345064"/>
              <a:chExt cx="635106" cy="625642"/>
            </a:xfrm>
          </p:grpSpPr>
          <p:sp>
            <p:nvSpPr>
              <p:cNvPr id="139" name="Oval 138">
                <a:extLst>
                  <a:ext uri="{FF2B5EF4-FFF2-40B4-BE49-F238E27FC236}">
                    <a16:creationId xmlns:a16="http://schemas.microsoft.com/office/drawing/2014/main" id="{E0C33C5D-7454-4DAC-B3CE-150E52B0CAD9}"/>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40" name="TextBox 139">
                <a:extLst>
                  <a:ext uri="{FF2B5EF4-FFF2-40B4-BE49-F238E27FC236}">
                    <a16:creationId xmlns:a16="http://schemas.microsoft.com/office/drawing/2014/main" id="{15A990BE-97A5-4ECB-A574-5AF71D4F4AD1}"/>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141" name="Group 140">
              <a:extLst>
                <a:ext uri="{FF2B5EF4-FFF2-40B4-BE49-F238E27FC236}">
                  <a16:creationId xmlns:a16="http://schemas.microsoft.com/office/drawing/2014/main" id="{3EB65B0C-B8CD-475B-8207-0A93552E3456}"/>
                </a:ext>
              </a:extLst>
            </p:cNvPr>
            <p:cNvGrpSpPr/>
            <p:nvPr/>
          </p:nvGrpSpPr>
          <p:grpSpPr>
            <a:xfrm>
              <a:off x="3803467" y="2918286"/>
              <a:ext cx="586851" cy="578106"/>
              <a:chOff x="6561965" y="2345064"/>
              <a:chExt cx="635106" cy="625642"/>
            </a:xfrm>
          </p:grpSpPr>
          <p:sp>
            <p:nvSpPr>
              <p:cNvPr id="142" name="Oval 141">
                <a:extLst>
                  <a:ext uri="{FF2B5EF4-FFF2-40B4-BE49-F238E27FC236}">
                    <a16:creationId xmlns:a16="http://schemas.microsoft.com/office/drawing/2014/main" id="{1D7CEE6A-B4C5-4CEC-96D9-242F93DA202A}"/>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43" name="TextBox 142">
                <a:extLst>
                  <a:ext uri="{FF2B5EF4-FFF2-40B4-BE49-F238E27FC236}">
                    <a16:creationId xmlns:a16="http://schemas.microsoft.com/office/drawing/2014/main" id="{73848721-BB0B-4FEE-8D50-9225EC262C97}"/>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144" name="Group 143">
              <a:extLst>
                <a:ext uri="{FF2B5EF4-FFF2-40B4-BE49-F238E27FC236}">
                  <a16:creationId xmlns:a16="http://schemas.microsoft.com/office/drawing/2014/main" id="{A1905447-DDA0-44CD-8204-B98F9BA24EAA}"/>
                </a:ext>
              </a:extLst>
            </p:cNvPr>
            <p:cNvGrpSpPr/>
            <p:nvPr/>
          </p:nvGrpSpPr>
          <p:grpSpPr>
            <a:xfrm>
              <a:off x="3803467" y="3634884"/>
              <a:ext cx="586851" cy="578106"/>
              <a:chOff x="6561965" y="2345064"/>
              <a:chExt cx="635106" cy="625642"/>
            </a:xfrm>
          </p:grpSpPr>
          <p:sp>
            <p:nvSpPr>
              <p:cNvPr id="145" name="Oval 144">
                <a:extLst>
                  <a:ext uri="{FF2B5EF4-FFF2-40B4-BE49-F238E27FC236}">
                    <a16:creationId xmlns:a16="http://schemas.microsoft.com/office/drawing/2014/main" id="{9DA8EEB8-A417-43E0-90D8-83E42FD1E6DF}"/>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46" name="TextBox 145">
                <a:extLst>
                  <a:ext uri="{FF2B5EF4-FFF2-40B4-BE49-F238E27FC236}">
                    <a16:creationId xmlns:a16="http://schemas.microsoft.com/office/drawing/2014/main" id="{FD2301DF-8E2A-42E1-9FE9-E21F310270A2}"/>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147" name="Group 146">
              <a:extLst>
                <a:ext uri="{FF2B5EF4-FFF2-40B4-BE49-F238E27FC236}">
                  <a16:creationId xmlns:a16="http://schemas.microsoft.com/office/drawing/2014/main" id="{60D6E4D4-7E4D-4858-9709-2FC4F5C89F72}"/>
                </a:ext>
              </a:extLst>
            </p:cNvPr>
            <p:cNvGrpSpPr/>
            <p:nvPr/>
          </p:nvGrpSpPr>
          <p:grpSpPr>
            <a:xfrm>
              <a:off x="3803467" y="2201688"/>
              <a:ext cx="586851" cy="578106"/>
              <a:chOff x="6561965" y="2345064"/>
              <a:chExt cx="635106" cy="625642"/>
            </a:xfrm>
          </p:grpSpPr>
          <p:sp>
            <p:nvSpPr>
              <p:cNvPr id="148" name="Oval 147">
                <a:extLst>
                  <a:ext uri="{FF2B5EF4-FFF2-40B4-BE49-F238E27FC236}">
                    <a16:creationId xmlns:a16="http://schemas.microsoft.com/office/drawing/2014/main" id="{D2497999-CB18-411A-AEC7-42E89B1649CD}"/>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49" name="TextBox 148">
                <a:extLst>
                  <a:ext uri="{FF2B5EF4-FFF2-40B4-BE49-F238E27FC236}">
                    <a16:creationId xmlns:a16="http://schemas.microsoft.com/office/drawing/2014/main" id="{7E8DBDCB-2AA8-457B-9A83-016DD59FDF37}"/>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grpSp>
        <p:nvGrpSpPr>
          <p:cNvPr id="4" name="Group 3">
            <a:extLst>
              <a:ext uri="{FF2B5EF4-FFF2-40B4-BE49-F238E27FC236}">
                <a16:creationId xmlns:a16="http://schemas.microsoft.com/office/drawing/2014/main" id="{F305F92A-4294-4FF6-A4B6-1AD4AFACA1FA}"/>
              </a:ext>
            </a:extLst>
          </p:cNvPr>
          <p:cNvGrpSpPr/>
          <p:nvPr/>
        </p:nvGrpSpPr>
        <p:grpSpPr>
          <a:xfrm>
            <a:off x="3481446" y="1414033"/>
            <a:ext cx="1429560" cy="3582164"/>
            <a:chOff x="4686176" y="1414033"/>
            <a:chExt cx="1429560" cy="3582164"/>
          </a:xfrm>
        </p:grpSpPr>
        <p:grpSp>
          <p:nvGrpSpPr>
            <p:cNvPr id="221" name="Group 220">
              <a:extLst>
                <a:ext uri="{FF2B5EF4-FFF2-40B4-BE49-F238E27FC236}">
                  <a16:creationId xmlns:a16="http://schemas.microsoft.com/office/drawing/2014/main" id="{CE30DB26-793B-4304-8E19-275589D26938}"/>
                </a:ext>
              </a:extLst>
            </p:cNvPr>
            <p:cNvGrpSpPr/>
            <p:nvPr/>
          </p:nvGrpSpPr>
          <p:grpSpPr>
            <a:xfrm>
              <a:off x="4743109" y="4351483"/>
              <a:ext cx="586851" cy="578106"/>
              <a:chOff x="6561965" y="2345064"/>
              <a:chExt cx="635106" cy="625642"/>
            </a:xfrm>
          </p:grpSpPr>
          <p:sp>
            <p:nvSpPr>
              <p:cNvPr id="222" name="Oval 221">
                <a:extLst>
                  <a:ext uri="{FF2B5EF4-FFF2-40B4-BE49-F238E27FC236}">
                    <a16:creationId xmlns:a16="http://schemas.microsoft.com/office/drawing/2014/main" id="{5219C275-B2B4-4059-9306-C8CE5942ADAE}"/>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23" name="TextBox 222">
                <a:extLst>
                  <a:ext uri="{FF2B5EF4-FFF2-40B4-BE49-F238E27FC236}">
                    <a16:creationId xmlns:a16="http://schemas.microsoft.com/office/drawing/2014/main" id="{A3EDD287-1594-4793-900E-2DACB4CFD66C}"/>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224" name="Group 223">
              <a:extLst>
                <a:ext uri="{FF2B5EF4-FFF2-40B4-BE49-F238E27FC236}">
                  <a16:creationId xmlns:a16="http://schemas.microsoft.com/office/drawing/2014/main" id="{B5A47075-614F-478A-8187-AD0CCD6922E2}"/>
                </a:ext>
              </a:extLst>
            </p:cNvPr>
            <p:cNvGrpSpPr/>
            <p:nvPr/>
          </p:nvGrpSpPr>
          <p:grpSpPr>
            <a:xfrm>
              <a:off x="4686176" y="1414033"/>
              <a:ext cx="1429560" cy="3582164"/>
              <a:chOff x="5162433" y="1391913"/>
              <a:chExt cx="1513791" cy="3793228"/>
            </a:xfrm>
          </p:grpSpPr>
          <p:sp>
            <p:nvSpPr>
              <p:cNvPr id="225" name="Rectangle 224">
                <a:extLst>
                  <a:ext uri="{FF2B5EF4-FFF2-40B4-BE49-F238E27FC236}">
                    <a16:creationId xmlns:a16="http://schemas.microsoft.com/office/drawing/2014/main" id="{EFCAAACE-1D9F-4F9E-81B4-C90DAB6D2119}"/>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cxnSp>
            <p:nvCxnSpPr>
              <p:cNvPr id="226" name="Straight Connector 225">
                <a:extLst>
                  <a:ext uri="{FF2B5EF4-FFF2-40B4-BE49-F238E27FC236}">
                    <a16:creationId xmlns:a16="http://schemas.microsoft.com/office/drawing/2014/main" id="{6C3A82E7-09A3-4BA8-AA28-D6FFE848F726}"/>
                  </a:ext>
                </a:extLst>
              </p:cNvPr>
              <p:cNvCxnSpPr>
                <a:endCxn id="225"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888DBD83-1DED-4791-A998-67C0E65DBFAC}"/>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a:extLst>
                  <a:ext uri="{FF2B5EF4-FFF2-40B4-BE49-F238E27FC236}">
                    <a16:creationId xmlns:a16="http://schemas.microsoft.com/office/drawing/2014/main" id="{30D78238-F15C-4B1E-939E-EC43828C84D9}"/>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a:extLst>
                  <a:ext uri="{FF2B5EF4-FFF2-40B4-BE49-F238E27FC236}">
                    <a16:creationId xmlns:a16="http://schemas.microsoft.com/office/drawing/2014/main" id="{79102458-A832-4C75-B612-216F332B6585}"/>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a:extLst>
                  <a:ext uri="{FF2B5EF4-FFF2-40B4-BE49-F238E27FC236}">
                    <a16:creationId xmlns:a16="http://schemas.microsoft.com/office/drawing/2014/main" id="{A0D62229-188D-44FD-84B2-A16FFA5F18D8}"/>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1" name="Group 230">
              <a:extLst>
                <a:ext uri="{FF2B5EF4-FFF2-40B4-BE49-F238E27FC236}">
                  <a16:creationId xmlns:a16="http://schemas.microsoft.com/office/drawing/2014/main" id="{BF60D64D-3840-4B61-A1FB-0D6CA377B121}"/>
                </a:ext>
              </a:extLst>
            </p:cNvPr>
            <p:cNvGrpSpPr/>
            <p:nvPr/>
          </p:nvGrpSpPr>
          <p:grpSpPr>
            <a:xfrm>
              <a:off x="4743109" y="1485090"/>
              <a:ext cx="586851" cy="578106"/>
              <a:chOff x="6561965" y="2345064"/>
              <a:chExt cx="635106" cy="625642"/>
            </a:xfrm>
          </p:grpSpPr>
          <p:sp>
            <p:nvSpPr>
              <p:cNvPr id="232" name="Oval 231">
                <a:extLst>
                  <a:ext uri="{FF2B5EF4-FFF2-40B4-BE49-F238E27FC236}">
                    <a16:creationId xmlns:a16="http://schemas.microsoft.com/office/drawing/2014/main" id="{EC56DFD3-0C43-400A-9DBE-B38FFFE6FC8C}"/>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33" name="TextBox 232">
                <a:extLst>
                  <a:ext uri="{FF2B5EF4-FFF2-40B4-BE49-F238E27FC236}">
                    <a16:creationId xmlns:a16="http://schemas.microsoft.com/office/drawing/2014/main" id="{56F4F48F-EDAC-4D94-84EB-DEECB902DAEF}"/>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234" name="Group 233">
              <a:extLst>
                <a:ext uri="{FF2B5EF4-FFF2-40B4-BE49-F238E27FC236}">
                  <a16:creationId xmlns:a16="http://schemas.microsoft.com/office/drawing/2014/main" id="{81F2A4F9-5F0E-4690-8C34-A967C5D363E9}"/>
                </a:ext>
              </a:extLst>
            </p:cNvPr>
            <p:cNvGrpSpPr/>
            <p:nvPr/>
          </p:nvGrpSpPr>
          <p:grpSpPr>
            <a:xfrm>
              <a:off x="4743109" y="2918286"/>
              <a:ext cx="586851" cy="578106"/>
              <a:chOff x="6561965" y="2345064"/>
              <a:chExt cx="635106" cy="625642"/>
            </a:xfrm>
          </p:grpSpPr>
          <p:sp>
            <p:nvSpPr>
              <p:cNvPr id="235" name="Oval 234">
                <a:extLst>
                  <a:ext uri="{FF2B5EF4-FFF2-40B4-BE49-F238E27FC236}">
                    <a16:creationId xmlns:a16="http://schemas.microsoft.com/office/drawing/2014/main" id="{19469A00-F59F-4EBB-B3DD-19EA3F42BEB1}"/>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36" name="TextBox 235">
                <a:extLst>
                  <a:ext uri="{FF2B5EF4-FFF2-40B4-BE49-F238E27FC236}">
                    <a16:creationId xmlns:a16="http://schemas.microsoft.com/office/drawing/2014/main" id="{D85DD3F4-B399-4F61-BDA3-99031CFC08F8}"/>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237" name="Group 236">
              <a:extLst>
                <a:ext uri="{FF2B5EF4-FFF2-40B4-BE49-F238E27FC236}">
                  <a16:creationId xmlns:a16="http://schemas.microsoft.com/office/drawing/2014/main" id="{A217E48F-997F-4309-90D6-AEFB5FB2A0AA}"/>
                </a:ext>
              </a:extLst>
            </p:cNvPr>
            <p:cNvGrpSpPr/>
            <p:nvPr/>
          </p:nvGrpSpPr>
          <p:grpSpPr>
            <a:xfrm>
              <a:off x="4743109" y="3634884"/>
              <a:ext cx="586851" cy="578106"/>
              <a:chOff x="6561965" y="2345064"/>
              <a:chExt cx="635106" cy="625642"/>
            </a:xfrm>
          </p:grpSpPr>
          <p:sp>
            <p:nvSpPr>
              <p:cNvPr id="238" name="Oval 237">
                <a:extLst>
                  <a:ext uri="{FF2B5EF4-FFF2-40B4-BE49-F238E27FC236}">
                    <a16:creationId xmlns:a16="http://schemas.microsoft.com/office/drawing/2014/main" id="{1D052D68-9605-4067-BF6E-199528F1C76B}"/>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39" name="TextBox 238">
                <a:extLst>
                  <a:ext uri="{FF2B5EF4-FFF2-40B4-BE49-F238E27FC236}">
                    <a16:creationId xmlns:a16="http://schemas.microsoft.com/office/drawing/2014/main" id="{4441222F-3E4C-46BB-944D-C0A99C86387C}"/>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240" name="Group 239">
              <a:extLst>
                <a:ext uri="{FF2B5EF4-FFF2-40B4-BE49-F238E27FC236}">
                  <a16:creationId xmlns:a16="http://schemas.microsoft.com/office/drawing/2014/main" id="{2303A7EE-7560-460B-B22B-16F3E94EF6BD}"/>
                </a:ext>
              </a:extLst>
            </p:cNvPr>
            <p:cNvGrpSpPr/>
            <p:nvPr/>
          </p:nvGrpSpPr>
          <p:grpSpPr>
            <a:xfrm>
              <a:off x="4743109" y="2201688"/>
              <a:ext cx="586851" cy="578106"/>
              <a:chOff x="6561965" y="2345064"/>
              <a:chExt cx="635106" cy="625642"/>
            </a:xfrm>
          </p:grpSpPr>
          <p:sp>
            <p:nvSpPr>
              <p:cNvPr id="241" name="Oval 240">
                <a:extLst>
                  <a:ext uri="{FF2B5EF4-FFF2-40B4-BE49-F238E27FC236}">
                    <a16:creationId xmlns:a16="http://schemas.microsoft.com/office/drawing/2014/main" id="{1333303E-38F3-45FC-92D7-0159FAA61B3F}"/>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42" name="TextBox 241">
                <a:extLst>
                  <a:ext uri="{FF2B5EF4-FFF2-40B4-BE49-F238E27FC236}">
                    <a16:creationId xmlns:a16="http://schemas.microsoft.com/office/drawing/2014/main" id="{ACAC45D0-43A9-486F-94CA-267CBFF42B3E}"/>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243" name="Group 242">
              <a:extLst>
                <a:ext uri="{FF2B5EF4-FFF2-40B4-BE49-F238E27FC236}">
                  <a16:creationId xmlns:a16="http://schemas.microsoft.com/office/drawing/2014/main" id="{0A15D782-3E50-4112-AB12-A8C3E7EA8D66}"/>
                </a:ext>
              </a:extLst>
            </p:cNvPr>
            <p:cNvGrpSpPr/>
            <p:nvPr/>
          </p:nvGrpSpPr>
          <p:grpSpPr>
            <a:xfrm>
              <a:off x="5460549" y="1485090"/>
              <a:ext cx="586851" cy="578106"/>
              <a:chOff x="6561965" y="2345064"/>
              <a:chExt cx="635106" cy="625642"/>
            </a:xfrm>
          </p:grpSpPr>
          <p:sp>
            <p:nvSpPr>
              <p:cNvPr id="244" name="Oval 243">
                <a:extLst>
                  <a:ext uri="{FF2B5EF4-FFF2-40B4-BE49-F238E27FC236}">
                    <a16:creationId xmlns:a16="http://schemas.microsoft.com/office/drawing/2014/main" id="{97CB4451-D7BC-4E63-B755-C900775DA727}"/>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45" name="TextBox 244">
                <a:extLst>
                  <a:ext uri="{FF2B5EF4-FFF2-40B4-BE49-F238E27FC236}">
                    <a16:creationId xmlns:a16="http://schemas.microsoft.com/office/drawing/2014/main" id="{1FA66E5F-243D-4A13-9B78-5F7D411DABEC}"/>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249" name="Group 248">
              <a:extLst>
                <a:ext uri="{FF2B5EF4-FFF2-40B4-BE49-F238E27FC236}">
                  <a16:creationId xmlns:a16="http://schemas.microsoft.com/office/drawing/2014/main" id="{36A47E69-C3B8-4D8F-8FE6-55FDEE86343C}"/>
                </a:ext>
              </a:extLst>
            </p:cNvPr>
            <p:cNvGrpSpPr/>
            <p:nvPr/>
          </p:nvGrpSpPr>
          <p:grpSpPr>
            <a:xfrm>
              <a:off x="5460549" y="2918286"/>
              <a:ext cx="586851" cy="578106"/>
              <a:chOff x="6561965" y="2345064"/>
              <a:chExt cx="635106" cy="625642"/>
            </a:xfrm>
          </p:grpSpPr>
          <p:sp>
            <p:nvSpPr>
              <p:cNvPr id="250" name="Oval 249">
                <a:extLst>
                  <a:ext uri="{FF2B5EF4-FFF2-40B4-BE49-F238E27FC236}">
                    <a16:creationId xmlns:a16="http://schemas.microsoft.com/office/drawing/2014/main" id="{F807C281-D354-4251-BE1E-1AB554A6B366}"/>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51" name="TextBox 250">
                <a:extLst>
                  <a:ext uri="{FF2B5EF4-FFF2-40B4-BE49-F238E27FC236}">
                    <a16:creationId xmlns:a16="http://schemas.microsoft.com/office/drawing/2014/main" id="{353CEAEF-75E6-44A0-8257-422D1305EFBC}"/>
                  </a:ext>
                </a:extLst>
              </p:cNvPr>
              <p:cNvSpPr txBox="1"/>
              <p:nvPr/>
            </p:nvSpPr>
            <p:spPr>
              <a:xfrm>
                <a:off x="6561965" y="2414880"/>
                <a:ext cx="624879" cy="466318"/>
              </a:xfrm>
              <a:prstGeom prst="rect">
                <a:avLst/>
              </a:prstGeom>
              <a:noFill/>
            </p:spPr>
            <p:txBody>
              <a:bodyPr wrap="none" rtlCol="0" anchor="ctr" anchorCtr="0">
                <a:spAutoFit/>
              </a:bodyPr>
              <a:lstStyle/>
              <a:p>
                <a:pPr algn="ctr">
                  <a:buNone/>
                </a:pPr>
                <a:r>
                  <a:rPr lang="en-GB" sz="2200" dirty="0"/>
                  <a:t>0.1</a:t>
                </a:r>
              </a:p>
            </p:txBody>
          </p:sp>
        </p:grpSp>
        <p:grpSp>
          <p:nvGrpSpPr>
            <p:cNvPr id="255" name="Group 254">
              <a:extLst>
                <a:ext uri="{FF2B5EF4-FFF2-40B4-BE49-F238E27FC236}">
                  <a16:creationId xmlns:a16="http://schemas.microsoft.com/office/drawing/2014/main" id="{4B9AFD07-F2B2-48B4-BE00-5FF7484D1618}"/>
                </a:ext>
              </a:extLst>
            </p:cNvPr>
            <p:cNvGrpSpPr/>
            <p:nvPr/>
          </p:nvGrpSpPr>
          <p:grpSpPr>
            <a:xfrm>
              <a:off x="5460549" y="2201688"/>
              <a:ext cx="586851" cy="578106"/>
              <a:chOff x="6561965" y="2345064"/>
              <a:chExt cx="635106" cy="625642"/>
            </a:xfrm>
          </p:grpSpPr>
          <p:sp>
            <p:nvSpPr>
              <p:cNvPr id="256" name="Oval 255">
                <a:extLst>
                  <a:ext uri="{FF2B5EF4-FFF2-40B4-BE49-F238E27FC236}">
                    <a16:creationId xmlns:a16="http://schemas.microsoft.com/office/drawing/2014/main" id="{4E921AB4-5948-4C69-8122-8F057133A1B7}"/>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57" name="TextBox 256">
                <a:extLst>
                  <a:ext uri="{FF2B5EF4-FFF2-40B4-BE49-F238E27FC236}">
                    <a16:creationId xmlns:a16="http://schemas.microsoft.com/office/drawing/2014/main" id="{8B886118-E0D8-4C7C-81FC-6A8091ACC13E}"/>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sp>
        <p:nvSpPr>
          <p:cNvPr id="6" name="Content Placeholder 2">
            <a:extLst>
              <a:ext uri="{FF2B5EF4-FFF2-40B4-BE49-F238E27FC236}">
                <a16:creationId xmlns:a16="http://schemas.microsoft.com/office/drawing/2014/main" id="{E1E81CB0-B5AE-4759-85F0-19E258A02B0A}"/>
              </a:ext>
            </a:extLst>
          </p:cNvPr>
          <p:cNvSpPr txBox="1">
            <a:spLocks/>
          </p:cNvSpPr>
          <p:nvPr/>
        </p:nvSpPr>
        <p:spPr>
          <a:xfrm>
            <a:off x="6192012" y="2477729"/>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Take a handful of 0.1 counters and write and say the number you have. Say it two ways: saying the number of </a:t>
            </a:r>
            <a:r>
              <a:rPr lang="en-GB" sz="2000" dirty="0">
                <a:latin typeface="Arial" panose="020B0604020202020204" pitchFamily="34" charset="0"/>
                <a:cs typeface="Arial" panose="020B0604020202020204" pitchFamily="34" charset="0"/>
              </a:rPr>
              <a:t>tenth</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 you have, and saying the way the number is normally read.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Repeat the activity with a different number of counters.</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7" name="TextBox 19">
            <a:extLst>
              <a:ext uri="{FF2B5EF4-FFF2-40B4-BE49-F238E27FC236}">
                <a16:creationId xmlns:a16="http://schemas.microsoft.com/office/drawing/2014/main" id="{D36232FB-FEF6-48FD-A3B6-2F9D4586BD3B}"/>
              </a:ext>
            </a:extLst>
          </p:cNvPr>
          <p:cNvSpPr txBox="1"/>
          <p:nvPr/>
        </p:nvSpPr>
        <p:spPr>
          <a:xfrm>
            <a:off x="6096000" y="1557338"/>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a:t>
            </a:r>
            <a:r>
              <a:rPr lang="en-GB" sz="2000" i="1" dirty="0">
                <a:solidFill>
                  <a:srgbClr val="585858"/>
                </a:solidFill>
              </a:rPr>
              <a:t>tenth</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 are equivalent to </a:t>
            </a:r>
            <a:r>
              <a:rPr lang="en-GB" sz="2000" i="1" dirty="0">
                <a:solidFill>
                  <a:srgbClr val="585858"/>
                </a:solidFill>
              </a:rPr>
              <a:t>one</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 </a:t>
            </a:r>
            <a:r>
              <a:rPr lang="en-GB" sz="2000" i="1" dirty="0">
                <a:solidFill>
                  <a:srgbClr val="585858"/>
                </a:solidFill>
              </a:rPr>
              <a:t>tenth</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 are equivalent to 1.8.</a:t>
            </a:r>
          </a:p>
        </p:txBody>
      </p:sp>
    </p:spTree>
    <p:custDataLst>
      <p:tags r:id="rId1"/>
    </p:custDataLst>
    <p:extLst>
      <p:ext uri="{BB962C8B-B14F-4D97-AF65-F5344CB8AC3E}">
        <p14:creationId xmlns:p14="http://schemas.microsoft.com/office/powerpoint/2010/main" val="25770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875E-6 0 L -1.875E-6 0.34977 " pathEditMode="relative" rAng="0" ptsTypes="AA">
                                      <p:cBhvr>
                                        <p:cTn id="10" dur="2000" fill="hold"/>
                                        <p:tgtEl>
                                          <p:spTgt spid="5"/>
                                        </p:tgtEl>
                                        <p:attrNameLst>
                                          <p:attrName>ppt_x</p:attrName>
                                          <p:attrName>ppt_y</p:attrName>
                                        </p:attrNameLst>
                                      </p:cBhvr>
                                      <p:rCtr x="0" y="1747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sz="2000" dirty="0"/>
              <a:t>5NPV-1 Tenths and hundredths</a:t>
            </a:r>
            <a:endParaRPr lang="en-GB" dirty="0"/>
          </a:p>
        </p:txBody>
      </p:sp>
      <p:sp>
        <p:nvSpPr>
          <p:cNvPr id="6" name="Content Placeholder 2">
            <a:extLst>
              <a:ext uri="{FF2B5EF4-FFF2-40B4-BE49-F238E27FC236}">
                <a16:creationId xmlns:a16="http://schemas.microsoft.com/office/drawing/2014/main" id="{E1E81CB0-B5AE-4759-85F0-19E258A02B0A}"/>
              </a:ext>
            </a:extLst>
          </p:cNvPr>
          <p:cNvSpPr txBox="1">
            <a:spLocks/>
          </p:cNvSpPr>
          <p:nvPr/>
        </p:nvSpPr>
        <p:spPr>
          <a:xfrm>
            <a:off x="6192012" y="2477729"/>
            <a:ext cx="5337985"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Take a handful of </a:t>
            </a:r>
            <a:r>
              <a:rPr lang="en-GB" sz="2000" dirty="0">
                <a:latin typeface="Arial" panose="020B0604020202020204" pitchFamily="34" charset="0"/>
                <a:cs typeface="Arial" panose="020B0604020202020204" pitchFamily="34" charset="0"/>
              </a:rPr>
              <a:t>0.01</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counters, and write and say the number you have. Say it two ways: saying the number of hundredths you have, and saying the way the number is normally read.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Repeat the activity with a different number of counters.</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7" name="TextBox 19">
            <a:extLst>
              <a:ext uri="{FF2B5EF4-FFF2-40B4-BE49-F238E27FC236}">
                <a16:creationId xmlns:a16="http://schemas.microsoft.com/office/drawing/2014/main" id="{D36232FB-FEF6-48FD-A3B6-2F9D4586BD3B}"/>
              </a:ext>
            </a:extLst>
          </p:cNvPr>
          <p:cNvSpPr txBox="1"/>
          <p:nvPr/>
        </p:nvSpPr>
        <p:spPr>
          <a:xfrm>
            <a:off x="6096000" y="1557338"/>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hundredths are equivalent to </a:t>
            </a:r>
            <a:r>
              <a:rPr lang="en-GB" sz="2000" i="1" dirty="0">
                <a:solidFill>
                  <a:srgbClr val="585858"/>
                </a:solidFill>
              </a:rPr>
              <a:t>0</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 hundredths are equivalent to </a:t>
            </a:r>
            <a:r>
              <a:rPr lang="en-GB" sz="2000" i="1" dirty="0">
                <a:solidFill>
                  <a:srgbClr val="585858"/>
                </a:solidFill>
              </a:rPr>
              <a:t>0.18</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p:txBody>
      </p:sp>
      <p:sp>
        <p:nvSpPr>
          <p:cNvPr id="76" name="TextBox 75">
            <a:extLst>
              <a:ext uri="{FF2B5EF4-FFF2-40B4-BE49-F238E27FC236}">
                <a16:creationId xmlns:a16="http://schemas.microsoft.com/office/drawing/2014/main" id="{C68933FC-3522-4B0B-99C6-03F3899372B7}"/>
              </a:ext>
            </a:extLst>
          </p:cNvPr>
          <p:cNvSpPr txBox="1"/>
          <p:nvPr/>
        </p:nvSpPr>
        <p:spPr>
          <a:xfrm>
            <a:off x="985075" y="2967335"/>
            <a:ext cx="4767676" cy="923330"/>
          </a:xfrm>
          <a:prstGeom prst="rect">
            <a:avLst/>
          </a:prstGeom>
          <a:noFill/>
        </p:spPr>
        <p:txBody>
          <a:bodyPr wrap="square" rtlCol="0">
            <a:spAutoFit/>
          </a:bodyPr>
          <a:lstStyle/>
          <a:p>
            <a:pPr algn="ctr">
              <a:buNone/>
            </a:pPr>
            <a:r>
              <a:rPr lang="en-GB" sz="5400" dirty="0"/>
              <a:t>0.18</a:t>
            </a:r>
          </a:p>
        </p:txBody>
      </p:sp>
      <p:grpSp>
        <p:nvGrpSpPr>
          <p:cNvPr id="77" name="Group 76">
            <a:extLst>
              <a:ext uri="{FF2B5EF4-FFF2-40B4-BE49-F238E27FC236}">
                <a16:creationId xmlns:a16="http://schemas.microsoft.com/office/drawing/2014/main" id="{736EC6AD-C5DE-4541-9BB1-ED6B2631E975}"/>
              </a:ext>
            </a:extLst>
          </p:cNvPr>
          <p:cNvGrpSpPr/>
          <p:nvPr/>
        </p:nvGrpSpPr>
        <p:grpSpPr>
          <a:xfrm>
            <a:off x="1826007" y="1414033"/>
            <a:ext cx="1429560" cy="3582164"/>
            <a:chOff x="3029094" y="1414033"/>
            <a:chExt cx="1429560" cy="3582164"/>
          </a:xfrm>
        </p:grpSpPr>
        <p:grpSp>
          <p:nvGrpSpPr>
            <p:cNvPr id="78" name="Group 77">
              <a:extLst>
                <a:ext uri="{FF2B5EF4-FFF2-40B4-BE49-F238E27FC236}">
                  <a16:creationId xmlns:a16="http://schemas.microsoft.com/office/drawing/2014/main" id="{D00C52A1-3ED1-4198-9F21-1A82B64B9CD5}"/>
                </a:ext>
              </a:extLst>
            </p:cNvPr>
            <p:cNvGrpSpPr/>
            <p:nvPr/>
          </p:nvGrpSpPr>
          <p:grpSpPr>
            <a:xfrm>
              <a:off x="3033124" y="4351483"/>
              <a:ext cx="683199" cy="578106"/>
              <a:chOff x="6504717" y="2345064"/>
              <a:chExt cx="739377" cy="625642"/>
            </a:xfrm>
          </p:grpSpPr>
          <p:sp>
            <p:nvSpPr>
              <p:cNvPr id="150" name="Oval 149">
                <a:extLst>
                  <a:ext uri="{FF2B5EF4-FFF2-40B4-BE49-F238E27FC236}">
                    <a16:creationId xmlns:a16="http://schemas.microsoft.com/office/drawing/2014/main" id="{40B3448B-AC2D-436E-9838-43D216503D11}"/>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51" name="TextBox 150">
                <a:extLst>
                  <a:ext uri="{FF2B5EF4-FFF2-40B4-BE49-F238E27FC236}">
                    <a16:creationId xmlns:a16="http://schemas.microsoft.com/office/drawing/2014/main" id="{F61897B4-FAFC-407A-BD52-86C6C77CA7AB}"/>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79" name="Group 78">
              <a:extLst>
                <a:ext uri="{FF2B5EF4-FFF2-40B4-BE49-F238E27FC236}">
                  <a16:creationId xmlns:a16="http://schemas.microsoft.com/office/drawing/2014/main" id="{E7D5FEBD-0569-4FA3-82E9-B13B5157FE35}"/>
                </a:ext>
              </a:extLst>
            </p:cNvPr>
            <p:cNvGrpSpPr/>
            <p:nvPr/>
          </p:nvGrpSpPr>
          <p:grpSpPr>
            <a:xfrm>
              <a:off x="3029094" y="1414033"/>
              <a:ext cx="1429560" cy="3582164"/>
              <a:chOff x="5162433" y="1391913"/>
              <a:chExt cx="1513791" cy="3793228"/>
            </a:xfrm>
          </p:grpSpPr>
          <p:sp>
            <p:nvSpPr>
              <p:cNvPr id="123" name="Rectangle 122">
                <a:extLst>
                  <a:ext uri="{FF2B5EF4-FFF2-40B4-BE49-F238E27FC236}">
                    <a16:creationId xmlns:a16="http://schemas.microsoft.com/office/drawing/2014/main" id="{745E9995-AAF7-4E37-AB9F-F4A0BABE5CAA}"/>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cxnSp>
            <p:nvCxnSpPr>
              <p:cNvPr id="124" name="Straight Connector 123">
                <a:extLst>
                  <a:ext uri="{FF2B5EF4-FFF2-40B4-BE49-F238E27FC236}">
                    <a16:creationId xmlns:a16="http://schemas.microsoft.com/office/drawing/2014/main" id="{D4C7A763-4C01-457F-8C8E-5B921D152B1F}"/>
                  </a:ext>
                </a:extLst>
              </p:cNvPr>
              <p:cNvCxnSpPr>
                <a:endCxn id="123"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44ADC926-350B-42FC-8BCD-09A1D34E1B76}"/>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a:extLst>
                  <a:ext uri="{FF2B5EF4-FFF2-40B4-BE49-F238E27FC236}">
                    <a16:creationId xmlns:a16="http://schemas.microsoft.com/office/drawing/2014/main" id="{E90B5B30-2F1A-4134-B997-DB52EE74974F}"/>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a:extLst>
                  <a:ext uri="{FF2B5EF4-FFF2-40B4-BE49-F238E27FC236}">
                    <a16:creationId xmlns:a16="http://schemas.microsoft.com/office/drawing/2014/main" id="{E0C7566A-63FB-4D64-BDEA-E06171F305E5}"/>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310438E3-6560-46AA-A46F-E0D428587437}"/>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0" name="Group 79">
              <a:extLst>
                <a:ext uri="{FF2B5EF4-FFF2-40B4-BE49-F238E27FC236}">
                  <a16:creationId xmlns:a16="http://schemas.microsoft.com/office/drawing/2014/main" id="{4FF5B50D-C758-413C-A494-1D0C22808DD9}"/>
                </a:ext>
              </a:extLst>
            </p:cNvPr>
            <p:cNvGrpSpPr/>
            <p:nvPr/>
          </p:nvGrpSpPr>
          <p:grpSpPr>
            <a:xfrm>
              <a:off x="3033133" y="1485090"/>
              <a:ext cx="683199" cy="578106"/>
              <a:chOff x="6504717" y="2345064"/>
              <a:chExt cx="739376" cy="625642"/>
            </a:xfrm>
          </p:grpSpPr>
          <p:sp>
            <p:nvSpPr>
              <p:cNvPr id="121" name="Oval 120">
                <a:extLst>
                  <a:ext uri="{FF2B5EF4-FFF2-40B4-BE49-F238E27FC236}">
                    <a16:creationId xmlns:a16="http://schemas.microsoft.com/office/drawing/2014/main" id="{39350D65-81C5-4404-A4F6-67DF4B250EF8}"/>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22" name="TextBox 121">
                <a:extLst>
                  <a:ext uri="{FF2B5EF4-FFF2-40B4-BE49-F238E27FC236}">
                    <a16:creationId xmlns:a16="http://schemas.microsoft.com/office/drawing/2014/main" id="{322970F2-20AB-4342-98D2-29BA89C132B0}"/>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81" name="Group 80">
              <a:extLst>
                <a:ext uri="{FF2B5EF4-FFF2-40B4-BE49-F238E27FC236}">
                  <a16:creationId xmlns:a16="http://schemas.microsoft.com/office/drawing/2014/main" id="{AA248615-B3F5-45B7-AB3C-B1B86210F104}"/>
                </a:ext>
              </a:extLst>
            </p:cNvPr>
            <p:cNvGrpSpPr/>
            <p:nvPr/>
          </p:nvGrpSpPr>
          <p:grpSpPr>
            <a:xfrm>
              <a:off x="3033124" y="2918286"/>
              <a:ext cx="683199" cy="578106"/>
              <a:chOff x="6504717" y="2345064"/>
              <a:chExt cx="739377" cy="625642"/>
            </a:xfrm>
          </p:grpSpPr>
          <p:sp>
            <p:nvSpPr>
              <p:cNvPr id="116" name="Oval 115">
                <a:extLst>
                  <a:ext uri="{FF2B5EF4-FFF2-40B4-BE49-F238E27FC236}">
                    <a16:creationId xmlns:a16="http://schemas.microsoft.com/office/drawing/2014/main" id="{6EB4F6C3-FB41-4D9F-A492-890F93E1270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20" name="TextBox 119">
                <a:extLst>
                  <a:ext uri="{FF2B5EF4-FFF2-40B4-BE49-F238E27FC236}">
                    <a16:creationId xmlns:a16="http://schemas.microsoft.com/office/drawing/2014/main" id="{6754FD41-A2C0-47AF-96F1-7E7289913919}"/>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82" name="Group 81">
              <a:extLst>
                <a:ext uri="{FF2B5EF4-FFF2-40B4-BE49-F238E27FC236}">
                  <a16:creationId xmlns:a16="http://schemas.microsoft.com/office/drawing/2014/main" id="{4062E57D-DB73-4B40-8ED4-5091400C9DC1}"/>
                </a:ext>
              </a:extLst>
            </p:cNvPr>
            <p:cNvGrpSpPr/>
            <p:nvPr/>
          </p:nvGrpSpPr>
          <p:grpSpPr>
            <a:xfrm>
              <a:off x="3033124" y="3634884"/>
              <a:ext cx="683199" cy="578106"/>
              <a:chOff x="6504717" y="2345064"/>
              <a:chExt cx="739377" cy="625642"/>
            </a:xfrm>
          </p:grpSpPr>
          <p:sp>
            <p:nvSpPr>
              <p:cNvPr id="114" name="Oval 113">
                <a:extLst>
                  <a:ext uri="{FF2B5EF4-FFF2-40B4-BE49-F238E27FC236}">
                    <a16:creationId xmlns:a16="http://schemas.microsoft.com/office/drawing/2014/main" id="{B3FB7F58-B55B-47C0-A82F-499D3CF8761D}"/>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5" name="TextBox 114">
                <a:extLst>
                  <a:ext uri="{FF2B5EF4-FFF2-40B4-BE49-F238E27FC236}">
                    <a16:creationId xmlns:a16="http://schemas.microsoft.com/office/drawing/2014/main" id="{69F7631D-0E9E-45B2-AB9A-490245C0E89C}"/>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83" name="Group 82">
              <a:extLst>
                <a:ext uri="{FF2B5EF4-FFF2-40B4-BE49-F238E27FC236}">
                  <a16:creationId xmlns:a16="http://schemas.microsoft.com/office/drawing/2014/main" id="{C398BF4E-7EDA-4920-9DC1-DDC9ED4E878F}"/>
                </a:ext>
              </a:extLst>
            </p:cNvPr>
            <p:cNvGrpSpPr/>
            <p:nvPr/>
          </p:nvGrpSpPr>
          <p:grpSpPr>
            <a:xfrm>
              <a:off x="3033133" y="2201688"/>
              <a:ext cx="683199" cy="578106"/>
              <a:chOff x="6504717" y="2345064"/>
              <a:chExt cx="739376" cy="625642"/>
            </a:xfrm>
          </p:grpSpPr>
          <p:sp>
            <p:nvSpPr>
              <p:cNvPr id="109" name="Oval 108">
                <a:extLst>
                  <a:ext uri="{FF2B5EF4-FFF2-40B4-BE49-F238E27FC236}">
                    <a16:creationId xmlns:a16="http://schemas.microsoft.com/office/drawing/2014/main" id="{17858CF1-06E2-4EE4-BAB2-4C86F034FA33}"/>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0" name="TextBox 109">
                <a:extLst>
                  <a:ext uri="{FF2B5EF4-FFF2-40B4-BE49-F238E27FC236}">
                    <a16:creationId xmlns:a16="http://schemas.microsoft.com/office/drawing/2014/main" id="{8FF64332-C90B-42EE-A06D-D597512ABD14}"/>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84" name="Group 83">
              <a:extLst>
                <a:ext uri="{FF2B5EF4-FFF2-40B4-BE49-F238E27FC236}">
                  <a16:creationId xmlns:a16="http://schemas.microsoft.com/office/drawing/2014/main" id="{01C454C1-CCAE-416A-AD2D-4DBE8DD4DF55}"/>
                </a:ext>
              </a:extLst>
            </p:cNvPr>
            <p:cNvGrpSpPr/>
            <p:nvPr/>
          </p:nvGrpSpPr>
          <p:grpSpPr>
            <a:xfrm>
              <a:off x="3750573" y="1485090"/>
              <a:ext cx="683199" cy="578106"/>
              <a:chOff x="6504717" y="2345064"/>
              <a:chExt cx="739376" cy="625642"/>
            </a:xfrm>
          </p:grpSpPr>
          <p:sp>
            <p:nvSpPr>
              <p:cNvPr id="97" name="Oval 96">
                <a:extLst>
                  <a:ext uri="{FF2B5EF4-FFF2-40B4-BE49-F238E27FC236}">
                    <a16:creationId xmlns:a16="http://schemas.microsoft.com/office/drawing/2014/main" id="{1B85E326-EC8E-4AF9-9CB0-AA6C4DBB4E98}"/>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08" name="TextBox 107">
                <a:extLst>
                  <a:ext uri="{FF2B5EF4-FFF2-40B4-BE49-F238E27FC236}">
                    <a16:creationId xmlns:a16="http://schemas.microsoft.com/office/drawing/2014/main" id="{1EE6AFB0-4595-415A-B2FF-DB5FF9E75F1D}"/>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p>
            </p:txBody>
          </p:sp>
        </p:grpSp>
        <p:grpSp>
          <p:nvGrpSpPr>
            <p:cNvPr id="85" name="Group 84">
              <a:extLst>
                <a:ext uri="{FF2B5EF4-FFF2-40B4-BE49-F238E27FC236}">
                  <a16:creationId xmlns:a16="http://schemas.microsoft.com/office/drawing/2014/main" id="{E3CA6B18-3E49-41C2-BCC2-A73E1D41B619}"/>
                </a:ext>
              </a:extLst>
            </p:cNvPr>
            <p:cNvGrpSpPr/>
            <p:nvPr/>
          </p:nvGrpSpPr>
          <p:grpSpPr>
            <a:xfrm>
              <a:off x="3750564" y="4351483"/>
              <a:ext cx="683199" cy="578106"/>
              <a:chOff x="6504717" y="2345064"/>
              <a:chExt cx="739377" cy="625642"/>
            </a:xfrm>
          </p:grpSpPr>
          <p:sp>
            <p:nvSpPr>
              <p:cNvPr id="95" name="Oval 94">
                <a:extLst>
                  <a:ext uri="{FF2B5EF4-FFF2-40B4-BE49-F238E27FC236}">
                    <a16:creationId xmlns:a16="http://schemas.microsoft.com/office/drawing/2014/main" id="{01182952-0503-46DE-BEC0-DAF31E260014}"/>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6" name="TextBox 95">
                <a:extLst>
                  <a:ext uri="{FF2B5EF4-FFF2-40B4-BE49-F238E27FC236}">
                    <a16:creationId xmlns:a16="http://schemas.microsoft.com/office/drawing/2014/main" id="{92546B96-F0A6-433A-8A49-066182E21F9F}"/>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86" name="Group 85">
              <a:extLst>
                <a:ext uri="{FF2B5EF4-FFF2-40B4-BE49-F238E27FC236}">
                  <a16:creationId xmlns:a16="http://schemas.microsoft.com/office/drawing/2014/main" id="{86655031-739F-48B1-9385-C98F99CA023C}"/>
                </a:ext>
              </a:extLst>
            </p:cNvPr>
            <p:cNvGrpSpPr/>
            <p:nvPr/>
          </p:nvGrpSpPr>
          <p:grpSpPr>
            <a:xfrm>
              <a:off x="3750564" y="2918286"/>
              <a:ext cx="683199" cy="578106"/>
              <a:chOff x="6504717" y="2345064"/>
              <a:chExt cx="739377" cy="625642"/>
            </a:xfrm>
          </p:grpSpPr>
          <p:sp>
            <p:nvSpPr>
              <p:cNvPr id="93" name="Oval 92">
                <a:extLst>
                  <a:ext uri="{FF2B5EF4-FFF2-40B4-BE49-F238E27FC236}">
                    <a16:creationId xmlns:a16="http://schemas.microsoft.com/office/drawing/2014/main" id="{8257A7CF-CE5D-4D2A-AE00-72CC322110F0}"/>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4" name="TextBox 93">
                <a:extLst>
                  <a:ext uri="{FF2B5EF4-FFF2-40B4-BE49-F238E27FC236}">
                    <a16:creationId xmlns:a16="http://schemas.microsoft.com/office/drawing/2014/main" id="{AC125D57-AD2A-495B-BA68-83268B0553D7}"/>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87" name="Group 86">
              <a:extLst>
                <a:ext uri="{FF2B5EF4-FFF2-40B4-BE49-F238E27FC236}">
                  <a16:creationId xmlns:a16="http://schemas.microsoft.com/office/drawing/2014/main" id="{83654AA4-B508-434D-899B-D78AE6BC5D5D}"/>
                </a:ext>
              </a:extLst>
            </p:cNvPr>
            <p:cNvGrpSpPr/>
            <p:nvPr/>
          </p:nvGrpSpPr>
          <p:grpSpPr>
            <a:xfrm>
              <a:off x="3750564" y="3634884"/>
              <a:ext cx="683199" cy="578106"/>
              <a:chOff x="6504717" y="2345064"/>
              <a:chExt cx="739377" cy="625642"/>
            </a:xfrm>
          </p:grpSpPr>
          <p:sp>
            <p:nvSpPr>
              <p:cNvPr id="91" name="Oval 90">
                <a:extLst>
                  <a:ext uri="{FF2B5EF4-FFF2-40B4-BE49-F238E27FC236}">
                    <a16:creationId xmlns:a16="http://schemas.microsoft.com/office/drawing/2014/main" id="{8AFB0547-DE0E-404D-B477-5CFB5C956EFF}"/>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2" name="TextBox 91">
                <a:extLst>
                  <a:ext uri="{FF2B5EF4-FFF2-40B4-BE49-F238E27FC236}">
                    <a16:creationId xmlns:a16="http://schemas.microsoft.com/office/drawing/2014/main" id="{EEBC7282-022A-4A0E-A065-D155DF21661E}"/>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88" name="Group 87">
              <a:extLst>
                <a:ext uri="{FF2B5EF4-FFF2-40B4-BE49-F238E27FC236}">
                  <a16:creationId xmlns:a16="http://schemas.microsoft.com/office/drawing/2014/main" id="{FF83B540-0DA5-4D89-B8A5-D44AA46AE058}"/>
                </a:ext>
              </a:extLst>
            </p:cNvPr>
            <p:cNvGrpSpPr/>
            <p:nvPr/>
          </p:nvGrpSpPr>
          <p:grpSpPr>
            <a:xfrm>
              <a:off x="3750564" y="2201688"/>
              <a:ext cx="683199" cy="578106"/>
              <a:chOff x="6504717" y="2345064"/>
              <a:chExt cx="739377" cy="625642"/>
            </a:xfrm>
          </p:grpSpPr>
          <p:sp>
            <p:nvSpPr>
              <p:cNvPr id="89" name="Oval 88">
                <a:extLst>
                  <a:ext uri="{FF2B5EF4-FFF2-40B4-BE49-F238E27FC236}">
                    <a16:creationId xmlns:a16="http://schemas.microsoft.com/office/drawing/2014/main" id="{A438EB47-4552-48EF-9215-96BE0CE3EA85}"/>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0" name="TextBox 89">
                <a:extLst>
                  <a:ext uri="{FF2B5EF4-FFF2-40B4-BE49-F238E27FC236}">
                    <a16:creationId xmlns:a16="http://schemas.microsoft.com/office/drawing/2014/main" id="{853A064D-69E4-4C64-9106-F224026AF016}"/>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grpSp>
        <p:nvGrpSpPr>
          <p:cNvPr id="152" name="Group 151">
            <a:extLst>
              <a:ext uri="{FF2B5EF4-FFF2-40B4-BE49-F238E27FC236}">
                <a16:creationId xmlns:a16="http://schemas.microsoft.com/office/drawing/2014/main" id="{21959151-9E59-48DD-B619-CED4757213E7}"/>
              </a:ext>
            </a:extLst>
          </p:cNvPr>
          <p:cNvGrpSpPr/>
          <p:nvPr/>
        </p:nvGrpSpPr>
        <p:grpSpPr>
          <a:xfrm>
            <a:off x="3483089" y="1414033"/>
            <a:ext cx="1429560" cy="3582164"/>
            <a:chOff x="4686176" y="1414033"/>
            <a:chExt cx="1429560" cy="3582164"/>
          </a:xfrm>
        </p:grpSpPr>
        <p:grpSp>
          <p:nvGrpSpPr>
            <p:cNvPr id="153" name="Group 152">
              <a:extLst>
                <a:ext uri="{FF2B5EF4-FFF2-40B4-BE49-F238E27FC236}">
                  <a16:creationId xmlns:a16="http://schemas.microsoft.com/office/drawing/2014/main" id="{2CBF9B78-0950-414C-B8E1-F9A7B3D1D980}"/>
                </a:ext>
              </a:extLst>
            </p:cNvPr>
            <p:cNvGrpSpPr/>
            <p:nvPr/>
          </p:nvGrpSpPr>
          <p:grpSpPr>
            <a:xfrm>
              <a:off x="4690205" y="4351483"/>
              <a:ext cx="683199" cy="578106"/>
              <a:chOff x="6504716" y="2345064"/>
              <a:chExt cx="739377" cy="625642"/>
            </a:xfrm>
          </p:grpSpPr>
          <p:sp>
            <p:nvSpPr>
              <p:cNvPr id="182" name="Oval 181">
                <a:extLst>
                  <a:ext uri="{FF2B5EF4-FFF2-40B4-BE49-F238E27FC236}">
                    <a16:creationId xmlns:a16="http://schemas.microsoft.com/office/drawing/2014/main" id="{A4C35643-584F-420B-906E-A64F0D667B88}"/>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83" name="TextBox 182">
                <a:extLst>
                  <a:ext uri="{FF2B5EF4-FFF2-40B4-BE49-F238E27FC236}">
                    <a16:creationId xmlns:a16="http://schemas.microsoft.com/office/drawing/2014/main" id="{1BBD6465-BA71-4DF6-BEB3-370A0C271E31}"/>
                  </a:ext>
                </a:extLst>
              </p:cNvPr>
              <p:cNvSpPr txBox="1"/>
              <p:nvPr/>
            </p:nvSpPr>
            <p:spPr>
              <a:xfrm>
                <a:off x="6504716"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54" name="Group 153">
              <a:extLst>
                <a:ext uri="{FF2B5EF4-FFF2-40B4-BE49-F238E27FC236}">
                  <a16:creationId xmlns:a16="http://schemas.microsoft.com/office/drawing/2014/main" id="{CEE9A2F3-A9F4-4E95-86E5-407D4FF356D6}"/>
                </a:ext>
              </a:extLst>
            </p:cNvPr>
            <p:cNvGrpSpPr/>
            <p:nvPr/>
          </p:nvGrpSpPr>
          <p:grpSpPr>
            <a:xfrm>
              <a:off x="4686176" y="1414033"/>
              <a:ext cx="1429560" cy="3582164"/>
              <a:chOff x="5162433" y="1391913"/>
              <a:chExt cx="1513791" cy="3793228"/>
            </a:xfrm>
          </p:grpSpPr>
          <p:sp>
            <p:nvSpPr>
              <p:cNvPr id="176" name="Rectangle 175">
                <a:extLst>
                  <a:ext uri="{FF2B5EF4-FFF2-40B4-BE49-F238E27FC236}">
                    <a16:creationId xmlns:a16="http://schemas.microsoft.com/office/drawing/2014/main" id="{FA9DDA53-3071-43C6-80B7-92A32E16D922}"/>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cxnSp>
            <p:nvCxnSpPr>
              <p:cNvPr id="177" name="Straight Connector 176">
                <a:extLst>
                  <a:ext uri="{FF2B5EF4-FFF2-40B4-BE49-F238E27FC236}">
                    <a16:creationId xmlns:a16="http://schemas.microsoft.com/office/drawing/2014/main" id="{9D5B3780-F0CC-453B-839A-56A5A6B7248B}"/>
                  </a:ext>
                </a:extLst>
              </p:cNvPr>
              <p:cNvCxnSpPr>
                <a:endCxn id="176"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B37BFDFA-35FF-4690-B406-CDD88C8ACB75}"/>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E810B65A-0995-428B-8257-21692C783C2C}"/>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0" name="Straight Connector 179">
                <a:extLst>
                  <a:ext uri="{FF2B5EF4-FFF2-40B4-BE49-F238E27FC236}">
                    <a16:creationId xmlns:a16="http://schemas.microsoft.com/office/drawing/2014/main" id="{BB460263-6EA0-4F00-9F86-1101DEFF7624}"/>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Straight Connector 180">
                <a:extLst>
                  <a:ext uri="{FF2B5EF4-FFF2-40B4-BE49-F238E27FC236}">
                    <a16:creationId xmlns:a16="http://schemas.microsoft.com/office/drawing/2014/main" id="{6EEE9FA6-2496-46A0-9334-C024FB34BF3E}"/>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5" name="Group 154">
              <a:extLst>
                <a:ext uri="{FF2B5EF4-FFF2-40B4-BE49-F238E27FC236}">
                  <a16:creationId xmlns:a16="http://schemas.microsoft.com/office/drawing/2014/main" id="{CCC39D5B-30D7-4698-818A-35F42D926657}"/>
                </a:ext>
              </a:extLst>
            </p:cNvPr>
            <p:cNvGrpSpPr/>
            <p:nvPr/>
          </p:nvGrpSpPr>
          <p:grpSpPr>
            <a:xfrm>
              <a:off x="4690206" y="1485090"/>
              <a:ext cx="683199" cy="578106"/>
              <a:chOff x="6504717" y="2345064"/>
              <a:chExt cx="739377" cy="625642"/>
            </a:xfrm>
          </p:grpSpPr>
          <p:sp>
            <p:nvSpPr>
              <p:cNvPr id="174" name="Oval 173">
                <a:extLst>
                  <a:ext uri="{FF2B5EF4-FFF2-40B4-BE49-F238E27FC236}">
                    <a16:creationId xmlns:a16="http://schemas.microsoft.com/office/drawing/2014/main" id="{669B2BD7-8C42-41B6-825B-5BB3F041A9DC}"/>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75" name="TextBox 174">
                <a:extLst>
                  <a:ext uri="{FF2B5EF4-FFF2-40B4-BE49-F238E27FC236}">
                    <a16:creationId xmlns:a16="http://schemas.microsoft.com/office/drawing/2014/main" id="{52CB301E-0573-4090-9DF7-D289F4A66395}"/>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56" name="Group 155">
              <a:extLst>
                <a:ext uri="{FF2B5EF4-FFF2-40B4-BE49-F238E27FC236}">
                  <a16:creationId xmlns:a16="http://schemas.microsoft.com/office/drawing/2014/main" id="{9F8F419F-B506-411C-90A6-BAA973399178}"/>
                </a:ext>
              </a:extLst>
            </p:cNvPr>
            <p:cNvGrpSpPr/>
            <p:nvPr/>
          </p:nvGrpSpPr>
          <p:grpSpPr>
            <a:xfrm>
              <a:off x="4690206" y="2918286"/>
              <a:ext cx="683199" cy="578106"/>
              <a:chOff x="6504717" y="2345064"/>
              <a:chExt cx="739377" cy="625642"/>
            </a:xfrm>
          </p:grpSpPr>
          <p:sp>
            <p:nvSpPr>
              <p:cNvPr id="172" name="Oval 171">
                <a:extLst>
                  <a:ext uri="{FF2B5EF4-FFF2-40B4-BE49-F238E27FC236}">
                    <a16:creationId xmlns:a16="http://schemas.microsoft.com/office/drawing/2014/main" id="{DC6DFE44-1C5D-460E-A17E-F3BF85D452AB}"/>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73" name="TextBox 172">
                <a:extLst>
                  <a:ext uri="{FF2B5EF4-FFF2-40B4-BE49-F238E27FC236}">
                    <a16:creationId xmlns:a16="http://schemas.microsoft.com/office/drawing/2014/main" id="{A4F101CE-035A-4881-B605-E90018A85912}"/>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57" name="Group 156">
              <a:extLst>
                <a:ext uri="{FF2B5EF4-FFF2-40B4-BE49-F238E27FC236}">
                  <a16:creationId xmlns:a16="http://schemas.microsoft.com/office/drawing/2014/main" id="{9B90F035-A7F2-4FEA-8137-E42FA461526F}"/>
                </a:ext>
              </a:extLst>
            </p:cNvPr>
            <p:cNvGrpSpPr/>
            <p:nvPr/>
          </p:nvGrpSpPr>
          <p:grpSpPr>
            <a:xfrm>
              <a:off x="4690206" y="3634884"/>
              <a:ext cx="683199" cy="578106"/>
              <a:chOff x="6504717" y="2345064"/>
              <a:chExt cx="739377" cy="625642"/>
            </a:xfrm>
          </p:grpSpPr>
          <p:sp>
            <p:nvSpPr>
              <p:cNvPr id="170" name="Oval 169">
                <a:extLst>
                  <a:ext uri="{FF2B5EF4-FFF2-40B4-BE49-F238E27FC236}">
                    <a16:creationId xmlns:a16="http://schemas.microsoft.com/office/drawing/2014/main" id="{82A11E0F-74CE-4C34-81E4-BE9B37AADE87}"/>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71" name="TextBox 170">
                <a:extLst>
                  <a:ext uri="{FF2B5EF4-FFF2-40B4-BE49-F238E27FC236}">
                    <a16:creationId xmlns:a16="http://schemas.microsoft.com/office/drawing/2014/main" id="{D868DD0E-1E64-446D-A404-A9F735076FA6}"/>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58" name="Group 157">
              <a:extLst>
                <a:ext uri="{FF2B5EF4-FFF2-40B4-BE49-F238E27FC236}">
                  <a16:creationId xmlns:a16="http://schemas.microsoft.com/office/drawing/2014/main" id="{8ED5CA15-C389-47AC-843C-C1F64AE570B5}"/>
                </a:ext>
              </a:extLst>
            </p:cNvPr>
            <p:cNvGrpSpPr/>
            <p:nvPr/>
          </p:nvGrpSpPr>
          <p:grpSpPr>
            <a:xfrm>
              <a:off x="4690206" y="2201688"/>
              <a:ext cx="683199" cy="578106"/>
              <a:chOff x="6504717" y="2345064"/>
              <a:chExt cx="739377" cy="625642"/>
            </a:xfrm>
          </p:grpSpPr>
          <p:sp>
            <p:nvSpPr>
              <p:cNvPr id="168" name="Oval 167">
                <a:extLst>
                  <a:ext uri="{FF2B5EF4-FFF2-40B4-BE49-F238E27FC236}">
                    <a16:creationId xmlns:a16="http://schemas.microsoft.com/office/drawing/2014/main" id="{ECE26910-42E3-44E4-BDA9-0494EB381D2D}"/>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69" name="TextBox 168">
                <a:extLst>
                  <a:ext uri="{FF2B5EF4-FFF2-40B4-BE49-F238E27FC236}">
                    <a16:creationId xmlns:a16="http://schemas.microsoft.com/office/drawing/2014/main" id="{4C4E9880-E537-48E6-A19D-AA6B301C793E}"/>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59" name="Group 158">
              <a:extLst>
                <a:ext uri="{FF2B5EF4-FFF2-40B4-BE49-F238E27FC236}">
                  <a16:creationId xmlns:a16="http://schemas.microsoft.com/office/drawing/2014/main" id="{08F789EE-2249-4877-8AEB-5C94C02EB641}"/>
                </a:ext>
              </a:extLst>
            </p:cNvPr>
            <p:cNvGrpSpPr/>
            <p:nvPr/>
          </p:nvGrpSpPr>
          <p:grpSpPr>
            <a:xfrm>
              <a:off x="5407646" y="1485090"/>
              <a:ext cx="683199" cy="578106"/>
              <a:chOff x="6504717" y="2345064"/>
              <a:chExt cx="739377" cy="625642"/>
            </a:xfrm>
          </p:grpSpPr>
          <p:sp>
            <p:nvSpPr>
              <p:cNvPr id="166" name="Oval 165">
                <a:extLst>
                  <a:ext uri="{FF2B5EF4-FFF2-40B4-BE49-F238E27FC236}">
                    <a16:creationId xmlns:a16="http://schemas.microsoft.com/office/drawing/2014/main" id="{7F3215BD-231C-4043-BCBF-1CA652F7B47C}"/>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67" name="TextBox 166">
                <a:extLst>
                  <a:ext uri="{FF2B5EF4-FFF2-40B4-BE49-F238E27FC236}">
                    <a16:creationId xmlns:a16="http://schemas.microsoft.com/office/drawing/2014/main" id="{986C67BC-42C9-4398-97C6-9868704427AA}"/>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60" name="Group 159">
              <a:extLst>
                <a:ext uri="{FF2B5EF4-FFF2-40B4-BE49-F238E27FC236}">
                  <a16:creationId xmlns:a16="http://schemas.microsoft.com/office/drawing/2014/main" id="{57F311CA-DD1C-48B9-A589-4672B073BFFA}"/>
                </a:ext>
              </a:extLst>
            </p:cNvPr>
            <p:cNvGrpSpPr/>
            <p:nvPr/>
          </p:nvGrpSpPr>
          <p:grpSpPr>
            <a:xfrm>
              <a:off x="5407646" y="2918286"/>
              <a:ext cx="683199" cy="578106"/>
              <a:chOff x="6504717" y="2345064"/>
              <a:chExt cx="739377" cy="625642"/>
            </a:xfrm>
          </p:grpSpPr>
          <p:sp>
            <p:nvSpPr>
              <p:cNvPr id="164" name="Oval 163">
                <a:extLst>
                  <a:ext uri="{FF2B5EF4-FFF2-40B4-BE49-F238E27FC236}">
                    <a16:creationId xmlns:a16="http://schemas.microsoft.com/office/drawing/2014/main" id="{13DEA4B2-A4BD-44C8-9E72-CA075DA9B1D2}"/>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65" name="TextBox 164">
                <a:extLst>
                  <a:ext uri="{FF2B5EF4-FFF2-40B4-BE49-F238E27FC236}">
                    <a16:creationId xmlns:a16="http://schemas.microsoft.com/office/drawing/2014/main" id="{40BEDC43-9465-444B-BD21-1AEA6A6BDB97}"/>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61" name="Group 160">
              <a:extLst>
                <a:ext uri="{FF2B5EF4-FFF2-40B4-BE49-F238E27FC236}">
                  <a16:creationId xmlns:a16="http://schemas.microsoft.com/office/drawing/2014/main" id="{78450D08-F37E-4ED9-BB95-1477A519B1CC}"/>
                </a:ext>
              </a:extLst>
            </p:cNvPr>
            <p:cNvGrpSpPr/>
            <p:nvPr/>
          </p:nvGrpSpPr>
          <p:grpSpPr>
            <a:xfrm>
              <a:off x="5407646" y="2201688"/>
              <a:ext cx="683199" cy="578106"/>
              <a:chOff x="6504717" y="2345064"/>
              <a:chExt cx="739377" cy="625642"/>
            </a:xfrm>
          </p:grpSpPr>
          <p:sp>
            <p:nvSpPr>
              <p:cNvPr id="162" name="Oval 161">
                <a:extLst>
                  <a:ext uri="{FF2B5EF4-FFF2-40B4-BE49-F238E27FC236}">
                    <a16:creationId xmlns:a16="http://schemas.microsoft.com/office/drawing/2014/main" id="{DB3837CB-745E-4759-B4EA-4A9AC6772300}"/>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63" name="TextBox 162">
                <a:extLst>
                  <a:ext uri="{FF2B5EF4-FFF2-40B4-BE49-F238E27FC236}">
                    <a16:creationId xmlns:a16="http://schemas.microsoft.com/office/drawing/2014/main" id="{19A128EF-9235-45E0-B026-7340F72FF769}"/>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spTree>
    <p:custDataLst>
      <p:tags r:id="rId1"/>
    </p:custDataLst>
    <p:extLst>
      <p:ext uri="{BB962C8B-B14F-4D97-AF65-F5344CB8AC3E}">
        <p14:creationId xmlns:p14="http://schemas.microsoft.com/office/powerpoint/2010/main" val="2078190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08333E-6 0 L -2.08333E-6 0.34977 " pathEditMode="relative" rAng="0" ptsTypes="AA">
                                      <p:cBhvr>
                                        <p:cTn id="10" dur="2000" fill="hold"/>
                                        <p:tgtEl>
                                          <p:spTgt spid="76"/>
                                        </p:tgtEl>
                                        <p:attrNameLst>
                                          <p:attrName>ppt_x</p:attrName>
                                          <p:attrName>ppt_y</p:attrName>
                                        </p:attrNameLst>
                                      </p:cBhvr>
                                      <p:rCtr x="0" y="1747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sz="2000" dirty="0"/>
              <a:t>5NPV-1 Tenths and hundredths</a:t>
            </a:r>
            <a:endParaRPr lang="en-GB" dirty="0"/>
          </a:p>
        </p:txBody>
      </p:sp>
      <p:pic>
        <p:nvPicPr>
          <p:cNvPr id="6" name="Picture 5" descr="A picture containing sitting, indoor, window, looking&#10;&#10;Description automatically generated">
            <a:extLst>
              <a:ext uri="{FF2B5EF4-FFF2-40B4-BE49-F238E27FC236}">
                <a16:creationId xmlns:a16="http://schemas.microsoft.com/office/drawing/2014/main" id="{AA825F14-8EC0-4D5F-959A-EA517414F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7485"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picture containing sitting, indoor, window, looking&#10;&#10;Description automatically generated">
            <a:extLst>
              <a:ext uri="{FF2B5EF4-FFF2-40B4-BE49-F238E27FC236}">
                <a16:creationId xmlns:a16="http://schemas.microsoft.com/office/drawing/2014/main" id="{28661058-DD13-4FFB-B7AA-9B2FCD58D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21927"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picture containing sitting, indoor, window, looking&#10;&#10;Description automatically generated">
            <a:extLst>
              <a:ext uri="{FF2B5EF4-FFF2-40B4-BE49-F238E27FC236}">
                <a16:creationId xmlns:a16="http://schemas.microsoft.com/office/drawing/2014/main" id="{D8C682F0-3C0A-4622-8093-6F855129E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06368"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A picture containing sitting, indoor, window, looking&#10;&#10;Description automatically generated">
            <a:extLst>
              <a:ext uri="{FF2B5EF4-FFF2-40B4-BE49-F238E27FC236}">
                <a16:creationId xmlns:a16="http://schemas.microsoft.com/office/drawing/2014/main" id="{017344E1-A11C-42EF-B153-A84553CB6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90810"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A picture containing sitting, indoor, window, looking&#10;&#10;Description automatically generated">
            <a:extLst>
              <a:ext uri="{FF2B5EF4-FFF2-40B4-BE49-F238E27FC236}">
                <a16:creationId xmlns:a16="http://schemas.microsoft.com/office/drawing/2014/main" id="{3CC5B7E7-7B1B-4F57-A02F-FD4D7DC43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75252"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a:extLst>
              <a:ext uri="{FF2B5EF4-FFF2-40B4-BE49-F238E27FC236}">
                <a16:creationId xmlns:a16="http://schemas.microsoft.com/office/drawing/2014/main" id="{8767FFD2-FAFF-4094-B309-F4C34A654CBB}"/>
              </a:ext>
            </a:extLst>
          </p:cNvPr>
          <p:cNvSpPr txBox="1">
            <a:spLocks/>
          </p:cNvSpPr>
          <p:nvPr/>
        </p:nvSpPr>
        <p:spPr>
          <a:xfrm>
            <a:off x="637192" y="5269497"/>
            <a:ext cx="10930925" cy="87412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up in </a:t>
            </a:r>
            <a:r>
              <a:rPr lang="en-GB" sz="2000" dirty="0">
                <a:latin typeface="Arial" panose="020B0604020202020204" pitchFamily="34" charset="0"/>
                <a:cs typeface="Arial" panose="020B0604020202020204" pitchFamily="34" charset="0"/>
              </a:rPr>
              <a:t>0.1</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 Stop at a number. How many </a:t>
            </a:r>
            <a:r>
              <a:rPr lang="en-GB" sz="2000" dirty="0">
                <a:latin typeface="Arial" panose="020B0604020202020204" pitchFamily="34" charset="0"/>
                <a:cs typeface="Arial" panose="020B0604020202020204" pitchFamily="34" charset="0"/>
              </a:rPr>
              <a:t>tenths</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do you have in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panose="020B0604020202020204" pitchFamily="34" charset="0"/>
                <a:cs typeface="Arial" panose="020B0604020202020204" pitchFamily="34" charset="0"/>
              </a:rPr>
              <a:t>How would you normally say this number?</a:t>
            </a: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C5BB9803-61EF-4D66-914A-1BE0E7E6B2A4}"/>
              </a:ext>
            </a:extLst>
          </p:cNvPr>
          <p:cNvSpPr/>
          <p:nvPr/>
        </p:nvSpPr>
        <p:spPr>
          <a:xfrm>
            <a:off x="1487488"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5" name="Oval 74">
            <a:extLst>
              <a:ext uri="{FF2B5EF4-FFF2-40B4-BE49-F238E27FC236}">
                <a16:creationId xmlns:a16="http://schemas.microsoft.com/office/drawing/2014/main" id="{951B2A27-060C-4E94-BF7F-6B73FF08F1AE}"/>
              </a:ext>
            </a:extLst>
          </p:cNvPr>
          <p:cNvSpPr/>
          <p:nvPr/>
        </p:nvSpPr>
        <p:spPr>
          <a:xfrm>
            <a:off x="1487488"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6" name="Oval 75">
            <a:extLst>
              <a:ext uri="{FF2B5EF4-FFF2-40B4-BE49-F238E27FC236}">
                <a16:creationId xmlns:a16="http://schemas.microsoft.com/office/drawing/2014/main" id="{35BBC451-4AEF-43FF-A0AB-D23444B83606}"/>
              </a:ext>
            </a:extLst>
          </p:cNvPr>
          <p:cNvSpPr/>
          <p:nvPr/>
        </p:nvSpPr>
        <p:spPr>
          <a:xfrm>
            <a:off x="1487488"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7" name="Oval 76">
            <a:extLst>
              <a:ext uri="{FF2B5EF4-FFF2-40B4-BE49-F238E27FC236}">
                <a16:creationId xmlns:a16="http://schemas.microsoft.com/office/drawing/2014/main" id="{7AA2210D-24D6-4AAD-B8B5-28FDFC0A1825}"/>
              </a:ext>
            </a:extLst>
          </p:cNvPr>
          <p:cNvSpPr/>
          <p:nvPr/>
        </p:nvSpPr>
        <p:spPr>
          <a:xfrm>
            <a:off x="1487488"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8" name="Oval 77">
            <a:extLst>
              <a:ext uri="{FF2B5EF4-FFF2-40B4-BE49-F238E27FC236}">
                <a16:creationId xmlns:a16="http://schemas.microsoft.com/office/drawing/2014/main" id="{B1236DA8-49CA-4002-9617-DE7915AEFEBE}"/>
              </a:ext>
            </a:extLst>
          </p:cNvPr>
          <p:cNvSpPr/>
          <p:nvPr/>
        </p:nvSpPr>
        <p:spPr>
          <a:xfrm>
            <a:off x="1487488"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59" name="Oval 58">
            <a:extLst>
              <a:ext uri="{FF2B5EF4-FFF2-40B4-BE49-F238E27FC236}">
                <a16:creationId xmlns:a16="http://schemas.microsoft.com/office/drawing/2014/main" id="{960E421A-4103-4B49-8065-861BE2C3CBD2}"/>
              </a:ext>
            </a:extLst>
          </p:cNvPr>
          <p:cNvSpPr/>
          <p:nvPr/>
        </p:nvSpPr>
        <p:spPr>
          <a:xfrm>
            <a:off x="2198688"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0" name="Oval 59">
            <a:extLst>
              <a:ext uri="{FF2B5EF4-FFF2-40B4-BE49-F238E27FC236}">
                <a16:creationId xmlns:a16="http://schemas.microsoft.com/office/drawing/2014/main" id="{F653B037-0DC1-4C16-92F6-E67A56E26AE8}"/>
              </a:ext>
            </a:extLst>
          </p:cNvPr>
          <p:cNvSpPr/>
          <p:nvPr/>
        </p:nvSpPr>
        <p:spPr>
          <a:xfrm>
            <a:off x="2198688"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1" name="Oval 60">
            <a:extLst>
              <a:ext uri="{FF2B5EF4-FFF2-40B4-BE49-F238E27FC236}">
                <a16:creationId xmlns:a16="http://schemas.microsoft.com/office/drawing/2014/main" id="{0AA66BB8-CFC8-4903-B85E-0B934BBFE87A}"/>
              </a:ext>
            </a:extLst>
          </p:cNvPr>
          <p:cNvSpPr/>
          <p:nvPr/>
        </p:nvSpPr>
        <p:spPr>
          <a:xfrm>
            <a:off x="2198688"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3" name="Oval 62">
            <a:extLst>
              <a:ext uri="{FF2B5EF4-FFF2-40B4-BE49-F238E27FC236}">
                <a16:creationId xmlns:a16="http://schemas.microsoft.com/office/drawing/2014/main" id="{C5D67A99-E9E3-4F66-A27F-8D7F1B294E33}"/>
              </a:ext>
            </a:extLst>
          </p:cNvPr>
          <p:cNvSpPr/>
          <p:nvPr/>
        </p:nvSpPr>
        <p:spPr>
          <a:xfrm>
            <a:off x="2198688"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4" name="Oval 63">
            <a:extLst>
              <a:ext uri="{FF2B5EF4-FFF2-40B4-BE49-F238E27FC236}">
                <a16:creationId xmlns:a16="http://schemas.microsoft.com/office/drawing/2014/main" id="{399F8E99-868E-401D-B929-68BC0EB778A9}"/>
              </a:ext>
            </a:extLst>
          </p:cNvPr>
          <p:cNvSpPr/>
          <p:nvPr/>
        </p:nvSpPr>
        <p:spPr>
          <a:xfrm>
            <a:off x="2198688"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5" name="Oval 64">
            <a:extLst>
              <a:ext uri="{FF2B5EF4-FFF2-40B4-BE49-F238E27FC236}">
                <a16:creationId xmlns:a16="http://schemas.microsoft.com/office/drawing/2014/main" id="{C8EC2B5D-C2DF-4A9C-8A88-410B0F0FA2BF}"/>
              </a:ext>
            </a:extLst>
          </p:cNvPr>
          <p:cNvSpPr/>
          <p:nvPr/>
        </p:nvSpPr>
        <p:spPr>
          <a:xfrm>
            <a:off x="3466830"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6" name="Oval 65">
            <a:extLst>
              <a:ext uri="{FF2B5EF4-FFF2-40B4-BE49-F238E27FC236}">
                <a16:creationId xmlns:a16="http://schemas.microsoft.com/office/drawing/2014/main" id="{397C38FF-7EBE-49E0-80EF-A1E1876B5333}"/>
              </a:ext>
            </a:extLst>
          </p:cNvPr>
          <p:cNvSpPr/>
          <p:nvPr/>
        </p:nvSpPr>
        <p:spPr>
          <a:xfrm>
            <a:off x="3466830"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7" name="Oval 66">
            <a:extLst>
              <a:ext uri="{FF2B5EF4-FFF2-40B4-BE49-F238E27FC236}">
                <a16:creationId xmlns:a16="http://schemas.microsoft.com/office/drawing/2014/main" id="{ADD8C268-528D-4858-8329-4343CDB932CC}"/>
              </a:ext>
            </a:extLst>
          </p:cNvPr>
          <p:cNvSpPr/>
          <p:nvPr/>
        </p:nvSpPr>
        <p:spPr>
          <a:xfrm>
            <a:off x="3466830"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8" name="Oval 67">
            <a:extLst>
              <a:ext uri="{FF2B5EF4-FFF2-40B4-BE49-F238E27FC236}">
                <a16:creationId xmlns:a16="http://schemas.microsoft.com/office/drawing/2014/main" id="{057E94D5-A0CA-4CC6-A98E-A8A687AE3BB0}"/>
              </a:ext>
            </a:extLst>
          </p:cNvPr>
          <p:cNvSpPr/>
          <p:nvPr/>
        </p:nvSpPr>
        <p:spPr>
          <a:xfrm>
            <a:off x="3466830"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69" name="Oval 68">
            <a:extLst>
              <a:ext uri="{FF2B5EF4-FFF2-40B4-BE49-F238E27FC236}">
                <a16:creationId xmlns:a16="http://schemas.microsoft.com/office/drawing/2014/main" id="{11E53F03-4A60-4CF5-9A32-A30F2F1EA492}"/>
              </a:ext>
            </a:extLst>
          </p:cNvPr>
          <p:cNvSpPr/>
          <p:nvPr/>
        </p:nvSpPr>
        <p:spPr>
          <a:xfrm>
            <a:off x="3466830"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0" name="Oval 69">
            <a:extLst>
              <a:ext uri="{FF2B5EF4-FFF2-40B4-BE49-F238E27FC236}">
                <a16:creationId xmlns:a16="http://schemas.microsoft.com/office/drawing/2014/main" id="{A2A6455B-6A32-4496-913B-C8018C2FC9ED}"/>
              </a:ext>
            </a:extLst>
          </p:cNvPr>
          <p:cNvSpPr/>
          <p:nvPr/>
        </p:nvSpPr>
        <p:spPr>
          <a:xfrm>
            <a:off x="4178030"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1" name="Oval 70">
            <a:extLst>
              <a:ext uri="{FF2B5EF4-FFF2-40B4-BE49-F238E27FC236}">
                <a16:creationId xmlns:a16="http://schemas.microsoft.com/office/drawing/2014/main" id="{DF996080-D256-4C9D-BB87-A7A4E4E7399F}"/>
              </a:ext>
            </a:extLst>
          </p:cNvPr>
          <p:cNvSpPr/>
          <p:nvPr/>
        </p:nvSpPr>
        <p:spPr>
          <a:xfrm>
            <a:off x="4178030"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2" name="Oval 71">
            <a:extLst>
              <a:ext uri="{FF2B5EF4-FFF2-40B4-BE49-F238E27FC236}">
                <a16:creationId xmlns:a16="http://schemas.microsoft.com/office/drawing/2014/main" id="{50AE4D5B-9402-471F-B05E-7C3D63EC1937}"/>
              </a:ext>
            </a:extLst>
          </p:cNvPr>
          <p:cNvSpPr/>
          <p:nvPr/>
        </p:nvSpPr>
        <p:spPr>
          <a:xfrm>
            <a:off x="4178030"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3" name="Oval 72">
            <a:extLst>
              <a:ext uri="{FF2B5EF4-FFF2-40B4-BE49-F238E27FC236}">
                <a16:creationId xmlns:a16="http://schemas.microsoft.com/office/drawing/2014/main" id="{4EA5A775-A4CF-43AE-AEF4-9B941E6E3E5C}"/>
              </a:ext>
            </a:extLst>
          </p:cNvPr>
          <p:cNvSpPr/>
          <p:nvPr/>
        </p:nvSpPr>
        <p:spPr>
          <a:xfrm>
            <a:off x="4178030"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74" name="Oval 73">
            <a:extLst>
              <a:ext uri="{FF2B5EF4-FFF2-40B4-BE49-F238E27FC236}">
                <a16:creationId xmlns:a16="http://schemas.microsoft.com/office/drawing/2014/main" id="{265A1275-43E9-4711-8C3A-96DA6C973578}"/>
              </a:ext>
            </a:extLst>
          </p:cNvPr>
          <p:cNvSpPr/>
          <p:nvPr/>
        </p:nvSpPr>
        <p:spPr>
          <a:xfrm>
            <a:off x="4178030"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46" name="Oval 145">
            <a:extLst>
              <a:ext uri="{FF2B5EF4-FFF2-40B4-BE49-F238E27FC236}">
                <a16:creationId xmlns:a16="http://schemas.microsoft.com/office/drawing/2014/main" id="{B37EE248-1F4B-45AB-B970-880676801C2F}"/>
              </a:ext>
            </a:extLst>
          </p:cNvPr>
          <p:cNvSpPr/>
          <p:nvPr/>
        </p:nvSpPr>
        <p:spPr>
          <a:xfrm>
            <a:off x="5444765"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47" name="Oval 146">
            <a:extLst>
              <a:ext uri="{FF2B5EF4-FFF2-40B4-BE49-F238E27FC236}">
                <a16:creationId xmlns:a16="http://schemas.microsoft.com/office/drawing/2014/main" id="{64196926-0D60-40C5-8701-0F6C1FE48B8B}"/>
              </a:ext>
            </a:extLst>
          </p:cNvPr>
          <p:cNvSpPr/>
          <p:nvPr/>
        </p:nvSpPr>
        <p:spPr>
          <a:xfrm>
            <a:off x="5444765"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48" name="Oval 147">
            <a:extLst>
              <a:ext uri="{FF2B5EF4-FFF2-40B4-BE49-F238E27FC236}">
                <a16:creationId xmlns:a16="http://schemas.microsoft.com/office/drawing/2014/main" id="{25109118-C2F4-4329-A982-496BF29CF970}"/>
              </a:ext>
            </a:extLst>
          </p:cNvPr>
          <p:cNvSpPr/>
          <p:nvPr/>
        </p:nvSpPr>
        <p:spPr>
          <a:xfrm>
            <a:off x="5444765"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49" name="Oval 148">
            <a:extLst>
              <a:ext uri="{FF2B5EF4-FFF2-40B4-BE49-F238E27FC236}">
                <a16:creationId xmlns:a16="http://schemas.microsoft.com/office/drawing/2014/main" id="{C1192CE4-7B3A-43B0-B2FA-1353AAA00B71}"/>
              </a:ext>
            </a:extLst>
          </p:cNvPr>
          <p:cNvSpPr/>
          <p:nvPr/>
        </p:nvSpPr>
        <p:spPr>
          <a:xfrm>
            <a:off x="5444765"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0" name="Oval 149">
            <a:extLst>
              <a:ext uri="{FF2B5EF4-FFF2-40B4-BE49-F238E27FC236}">
                <a16:creationId xmlns:a16="http://schemas.microsoft.com/office/drawing/2014/main" id="{0B9418F2-75A2-4CBD-883C-353E68107831}"/>
              </a:ext>
            </a:extLst>
          </p:cNvPr>
          <p:cNvSpPr/>
          <p:nvPr/>
        </p:nvSpPr>
        <p:spPr>
          <a:xfrm>
            <a:off x="5444765"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1" name="Oval 150">
            <a:extLst>
              <a:ext uri="{FF2B5EF4-FFF2-40B4-BE49-F238E27FC236}">
                <a16:creationId xmlns:a16="http://schemas.microsoft.com/office/drawing/2014/main" id="{9C35E9E8-3062-4F39-977F-BEBD5EE6D58E}"/>
              </a:ext>
            </a:extLst>
          </p:cNvPr>
          <p:cNvSpPr/>
          <p:nvPr/>
        </p:nvSpPr>
        <p:spPr>
          <a:xfrm>
            <a:off x="6155965"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2" name="Oval 151">
            <a:extLst>
              <a:ext uri="{FF2B5EF4-FFF2-40B4-BE49-F238E27FC236}">
                <a16:creationId xmlns:a16="http://schemas.microsoft.com/office/drawing/2014/main" id="{33273463-52FF-4E0F-BCFC-CA331991E586}"/>
              </a:ext>
            </a:extLst>
          </p:cNvPr>
          <p:cNvSpPr/>
          <p:nvPr/>
        </p:nvSpPr>
        <p:spPr>
          <a:xfrm>
            <a:off x="6155965"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3" name="Oval 152">
            <a:extLst>
              <a:ext uri="{FF2B5EF4-FFF2-40B4-BE49-F238E27FC236}">
                <a16:creationId xmlns:a16="http://schemas.microsoft.com/office/drawing/2014/main" id="{22DA62E3-32E6-4268-B0BE-B6523E7E0427}"/>
              </a:ext>
            </a:extLst>
          </p:cNvPr>
          <p:cNvSpPr/>
          <p:nvPr/>
        </p:nvSpPr>
        <p:spPr>
          <a:xfrm>
            <a:off x="6155965"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4" name="Oval 153">
            <a:extLst>
              <a:ext uri="{FF2B5EF4-FFF2-40B4-BE49-F238E27FC236}">
                <a16:creationId xmlns:a16="http://schemas.microsoft.com/office/drawing/2014/main" id="{BECAC95B-2A5C-4761-BFCC-DF485FF7ABBB}"/>
              </a:ext>
            </a:extLst>
          </p:cNvPr>
          <p:cNvSpPr/>
          <p:nvPr/>
        </p:nvSpPr>
        <p:spPr>
          <a:xfrm>
            <a:off x="6155965"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5" name="Oval 154">
            <a:extLst>
              <a:ext uri="{FF2B5EF4-FFF2-40B4-BE49-F238E27FC236}">
                <a16:creationId xmlns:a16="http://schemas.microsoft.com/office/drawing/2014/main" id="{EE1283C6-2E15-4636-86D7-06C13F31B0F5}"/>
              </a:ext>
            </a:extLst>
          </p:cNvPr>
          <p:cNvSpPr/>
          <p:nvPr/>
        </p:nvSpPr>
        <p:spPr>
          <a:xfrm>
            <a:off x="6155965"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6" name="Oval 155">
            <a:extLst>
              <a:ext uri="{FF2B5EF4-FFF2-40B4-BE49-F238E27FC236}">
                <a16:creationId xmlns:a16="http://schemas.microsoft.com/office/drawing/2014/main" id="{1E06F56F-82E3-43C5-9D8E-69CDBA81607B}"/>
              </a:ext>
            </a:extLst>
          </p:cNvPr>
          <p:cNvSpPr/>
          <p:nvPr/>
        </p:nvSpPr>
        <p:spPr>
          <a:xfrm>
            <a:off x="7429207"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7" name="Oval 156">
            <a:extLst>
              <a:ext uri="{FF2B5EF4-FFF2-40B4-BE49-F238E27FC236}">
                <a16:creationId xmlns:a16="http://schemas.microsoft.com/office/drawing/2014/main" id="{065D7089-A472-48CC-8D2F-BDFE26883C0A}"/>
              </a:ext>
            </a:extLst>
          </p:cNvPr>
          <p:cNvSpPr/>
          <p:nvPr/>
        </p:nvSpPr>
        <p:spPr>
          <a:xfrm>
            <a:off x="7429207"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8" name="Oval 157">
            <a:extLst>
              <a:ext uri="{FF2B5EF4-FFF2-40B4-BE49-F238E27FC236}">
                <a16:creationId xmlns:a16="http://schemas.microsoft.com/office/drawing/2014/main" id="{6A9DF67A-12A3-4CA0-B510-18F5A54231A1}"/>
              </a:ext>
            </a:extLst>
          </p:cNvPr>
          <p:cNvSpPr/>
          <p:nvPr/>
        </p:nvSpPr>
        <p:spPr>
          <a:xfrm>
            <a:off x="7429207"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59" name="Oval 158">
            <a:extLst>
              <a:ext uri="{FF2B5EF4-FFF2-40B4-BE49-F238E27FC236}">
                <a16:creationId xmlns:a16="http://schemas.microsoft.com/office/drawing/2014/main" id="{EA4264D7-76AE-4BC0-82EC-3797BDD6203A}"/>
              </a:ext>
            </a:extLst>
          </p:cNvPr>
          <p:cNvSpPr/>
          <p:nvPr/>
        </p:nvSpPr>
        <p:spPr>
          <a:xfrm>
            <a:off x="7429207"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0" name="Oval 159">
            <a:extLst>
              <a:ext uri="{FF2B5EF4-FFF2-40B4-BE49-F238E27FC236}">
                <a16:creationId xmlns:a16="http://schemas.microsoft.com/office/drawing/2014/main" id="{0983AD7E-B423-4AA0-903B-DCCBBAE8C6D0}"/>
              </a:ext>
            </a:extLst>
          </p:cNvPr>
          <p:cNvSpPr/>
          <p:nvPr/>
        </p:nvSpPr>
        <p:spPr>
          <a:xfrm>
            <a:off x="7429207"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1" name="Oval 160">
            <a:extLst>
              <a:ext uri="{FF2B5EF4-FFF2-40B4-BE49-F238E27FC236}">
                <a16:creationId xmlns:a16="http://schemas.microsoft.com/office/drawing/2014/main" id="{63A32A4C-F429-4FDE-B14B-E015AE16B595}"/>
              </a:ext>
            </a:extLst>
          </p:cNvPr>
          <p:cNvSpPr/>
          <p:nvPr/>
        </p:nvSpPr>
        <p:spPr>
          <a:xfrm>
            <a:off x="8140407"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2" name="Oval 161">
            <a:extLst>
              <a:ext uri="{FF2B5EF4-FFF2-40B4-BE49-F238E27FC236}">
                <a16:creationId xmlns:a16="http://schemas.microsoft.com/office/drawing/2014/main" id="{08E40919-3205-4ADC-B069-1F8638EE141B}"/>
              </a:ext>
            </a:extLst>
          </p:cNvPr>
          <p:cNvSpPr/>
          <p:nvPr/>
        </p:nvSpPr>
        <p:spPr>
          <a:xfrm>
            <a:off x="8140407"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3" name="Oval 162">
            <a:extLst>
              <a:ext uri="{FF2B5EF4-FFF2-40B4-BE49-F238E27FC236}">
                <a16:creationId xmlns:a16="http://schemas.microsoft.com/office/drawing/2014/main" id="{AB9F98E9-F692-4C87-9055-BF6EC392CA7F}"/>
              </a:ext>
            </a:extLst>
          </p:cNvPr>
          <p:cNvSpPr/>
          <p:nvPr/>
        </p:nvSpPr>
        <p:spPr>
          <a:xfrm>
            <a:off x="8140407"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4" name="Oval 163">
            <a:extLst>
              <a:ext uri="{FF2B5EF4-FFF2-40B4-BE49-F238E27FC236}">
                <a16:creationId xmlns:a16="http://schemas.microsoft.com/office/drawing/2014/main" id="{C2BB3AE8-4C4C-4214-8F56-C5B8F7A47B17}"/>
              </a:ext>
            </a:extLst>
          </p:cNvPr>
          <p:cNvSpPr/>
          <p:nvPr/>
        </p:nvSpPr>
        <p:spPr>
          <a:xfrm>
            <a:off x="8140407"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5" name="Oval 164">
            <a:extLst>
              <a:ext uri="{FF2B5EF4-FFF2-40B4-BE49-F238E27FC236}">
                <a16:creationId xmlns:a16="http://schemas.microsoft.com/office/drawing/2014/main" id="{FA8D5D68-6941-4D72-9CF1-8AAFDB088E54}"/>
              </a:ext>
            </a:extLst>
          </p:cNvPr>
          <p:cNvSpPr/>
          <p:nvPr/>
        </p:nvSpPr>
        <p:spPr>
          <a:xfrm>
            <a:off x="8140407"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6" name="Oval 165">
            <a:extLst>
              <a:ext uri="{FF2B5EF4-FFF2-40B4-BE49-F238E27FC236}">
                <a16:creationId xmlns:a16="http://schemas.microsoft.com/office/drawing/2014/main" id="{0ED1A637-55C2-4635-B9FA-79F28D73A0CC}"/>
              </a:ext>
            </a:extLst>
          </p:cNvPr>
          <p:cNvSpPr/>
          <p:nvPr/>
        </p:nvSpPr>
        <p:spPr>
          <a:xfrm>
            <a:off x="9415206"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7" name="Oval 166">
            <a:extLst>
              <a:ext uri="{FF2B5EF4-FFF2-40B4-BE49-F238E27FC236}">
                <a16:creationId xmlns:a16="http://schemas.microsoft.com/office/drawing/2014/main" id="{42CA32C6-0EAE-450A-B2E0-6667449F123A}"/>
              </a:ext>
            </a:extLst>
          </p:cNvPr>
          <p:cNvSpPr/>
          <p:nvPr/>
        </p:nvSpPr>
        <p:spPr>
          <a:xfrm>
            <a:off x="9415206"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8" name="Oval 167">
            <a:extLst>
              <a:ext uri="{FF2B5EF4-FFF2-40B4-BE49-F238E27FC236}">
                <a16:creationId xmlns:a16="http://schemas.microsoft.com/office/drawing/2014/main" id="{7C73F13E-BFF1-4C75-AC8B-9E4EF90571BC}"/>
              </a:ext>
            </a:extLst>
          </p:cNvPr>
          <p:cNvSpPr/>
          <p:nvPr/>
        </p:nvSpPr>
        <p:spPr>
          <a:xfrm>
            <a:off x="9415206"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69" name="Oval 168">
            <a:extLst>
              <a:ext uri="{FF2B5EF4-FFF2-40B4-BE49-F238E27FC236}">
                <a16:creationId xmlns:a16="http://schemas.microsoft.com/office/drawing/2014/main" id="{BF979A19-1133-4EFA-B3DC-2B2E849431DA}"/>
              </a:ext>
            </a:extLst>
          </p:cNvPr>
          <p:cNvSpPr/>
          <p:nvPr/>
        </p:nvSpPr>
        <p:spPr>
          <a:xfrm>
            <a:off x="9415206"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70" name="Oval 169">
            <a:extLst>
              <a:ext uri="{FF2B5EF4-FFF2-40B4-BE49-F238E27FC236}">
                <a16:creationId xmlns:a16="http://schemas.microsoft.com/office/drawing/2014/main" id="{6488BB8C-FC29-4FB3-913E-619B56C7DDDD}"/>
              </a:ext>
            </a:extLst>
          </p:cNvPr>
          <p:cNvSpPr/>
          <p:nvPr/>
        </p:nvSpPr>
        <p:spPr>
          <a:xfrm>
            <a:off x="9415206"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71" name="Oval 170">
            <a:extLst>
              <a:ext uri="{FF2B5EF4-FFF2-40B4-BE49-F238E27FC236}">
                <a16:creationId xmlns:a16="http://schemas.microsoft.com/office/drawing/2014/main" id="{D90279FB-73D0-495D-8385-B988A0888A03}"/>
              </a:ext>
            </a:extLst>
          </p:cNvPr>
          <p:cNvSpPr/>
          <p:nvPr/>
        </p:nvSpPr>
        <p:spPr>
          <a:xfrm>
            <a:off x="10126406"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72" name="Oval 171">
            <a:extLst>
              <a:ext uri="{FF2B5EF4-FFF2-40B4-BE49-F238E27FC236}">
                <a16:creationId xmlns:a16="http://schemas.microsoft.com/office/drawing/2014/main" id="{4E110B6F-0166-4C6A-ABB3-EC211725A9AC}"/>
              </a:ext>
            </a:extLst>
          </p:cNvPr>
          <p:cNvSpPr/>
          <p:nvPr/>
        </p:nvSpPr>
        <p:spPr>
          <a:xfrm>
            <a:off x="10126406"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73" name="Oval 172">
            <a:extLst>
              <a:ext uri="{FF2B5EF4-FFF2-40B4-BE49-F238E27FC236}">
                <a16:creationId xmlns:a16="http://schemas.microsoft.com/office/drawing/2014/main" id="{F1A77A03-F814-4DBB-9E16-BB9AA1E4E8F7}"/>
              </a:ext>
            </a:extLst>
          </p:cNvPr>
          <p:cNvSpPr/>
          <p:nvPr/>
        </p:nvSpPr>
        <p:spPr>
          <a:xfrm>
            <a:off x="10126406"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74" name="Oval 173">
            <a:extLst>
              <a:ext uri="{FF2B5EF4-FFF2-40B4-BE49-F238E27FC236}">
                <a16:creationId xmlns:a16="http://schemas.microsoft.com/office/drawing/2014/main" id="{1EB4E597-268D-407F-892F-FD45777ACE21}"/>
              </a:ext>
            </a:extLst>
          </p:cNvPr>
          <p:cNvSpPr/>
          <p:nvPr/>
        </p:nvSpPr>
        <p:spPr>
          <a:xfrm>
            <a:off x="10126406"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
        <p:nvSpPr>
          <p:cNvPr id="175" name="Oval 174">
            <a:extLst>
              <a:ext uri="{FF2B5EF4-FFF2-40B4-BE49-F238E27FC236}">
                <a16:creationId xmlns:a16="http://schemas.microsoft.com/office/drawing/2014/main" id="{77959FB1-2EAB-486B-8704-A46BA9A3E911}"/>
              </a:ext>
            </a:extLst>
          </p:cNvPr>
          <p:cNvSpPr/>
          <p:nvPr/>
        </p:nvSpPr>
        <p:spPr>
          <a:xfrm>
            <a:off x="10126406"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GB" sz="2200" dirty="0">
                <a:solidFill>
                  <a:schemeClr val="tx1"/>
                </a:solidFill>
              </a:rPr>
              <a:t>0.1</a:t>
            </a:r>
          </a:p>
        </p:txBody>
      </p:sp>
    </p:spTree>
    <p:custDataLst>
      <p:tags r:id="rId1"/>
    </p:custDataLst>
    <p:extLst>
      <p:ext uri="{BB962C8B-B14F-4D97-AF65-F5344CB8AC3E}">
        <p14:creationId xmlns:p14="http://schemas.microsoft.com/office/powerpoint/2010/main" val="2380983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5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5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5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5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5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5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5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6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6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6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6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6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6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6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6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6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6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7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71"/>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72"/>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73"/>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7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5" grpId="0" animBg="1"/>
      <p:bldP spid="76" grpId="0" animBg="1"/>
      <p:bldP spid="77" grpId="0" animBg="1"/>
      <p:bldP spid="78" grpId="0" animBg="1"/>
      <p:bldP spid="59" grpId="0" animBg="1"/>
      <p:bldP spid="60" grpId="0" animBg="1"/>
      <p:bldP spid="61"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5NPV-1 Tenths and hundredths</a:t>
            </a:r>
          </a:p>
        </p:txBody>
      </p:sp>
      <p:pic>
        <p:nvPicPr>
          <p:cNvPr id="6" name="Picture 5" descr="A picture containing sitting, indoor, window, looking&#10;&#10;Description automatically generated">
            <a:extLst>
              <a:ext uri="{FF2B5EF4-FFF2-40B4-BE49-F238E27FC236}">
                <a16:creationId xmlns:a16="http://schemas.microsoft.com/office/drawing/2014/main" id="{AA825F14-8EC0-4D5F-959A-EA517414F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7485"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picture containing sitting, indoor, window, looking&#10;&#10;Description automatically generated">
            <a:extLst>
              <a:ext uri="{FF2B5EF4-FFF2-40B4-BE49-F238E27FC236}">
                <a16:creationId xmlns:a16="http://schemas.microsoft.com/office/drawing/2014/main" id="{28661058-DD13-4FFB-B7AA-9B2FCD58D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21927"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picture containing sitting, indoor, window, looking&#10;&#10;Description automatically generated">
            <a:extLst>
              <a:ext uri="{FF2B5EF4-FFF2-40B4-BE49-F238E27FC236}">
                <a16:creationId xmlns:a16="http://schemas.microsoft.com/office/drawing/2014/main" id="{D8C682F0-3C0A-4622-8093-6F855129E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06368"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A picture containing sitting, indoor, window, looking&#10;&#10;Description automatically generated">
            <a:extLst>
              <a:ext uri="{FF2B5EF4-FFF2-40B4-BE49-F238E27FC236}">
                <a16:creationId xmlns:a16="http://schemas.microsoft.com/office/drawing/2014/main" id="{017344E1-A11C-42EF-B153-A84553CB6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90810"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A picture containing sitting, indoor, window, looking&#10;&#10;Description automatically generated">
            <a:extLst>
              <a:ext uri="{FF2B5EF4-FFF2-40B4-BE49-F238E27FC236}">
                <a16:creationId xmlns:a16="http://schemas.microsoft.com/office/drawing/2014/main" id="{3CC5B7E7-7B1B-4F57-A02F-FD4D7DC43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75252"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a:extLst>
              <a:ext uri="{FF2B5EF4-FFF2-40B4-BE49-F238E27FC236}">
                <a16:creationId xmlns:a16="http://schemas.microsoft.com/office/drawing/2014/main" id="{8767FFD2-FAFF-4094-B309-F4C34A654CBB}"/>
              </a:ext>
            </a:extLst>
          </p:cNvPr>
          <p:cNvSpPr txBox="1">
            <a:spLocks/>
          </p:cNvSpPr>
          <p:nvPr/>
        </p:nvSpPr>
        <p:spPr>
          <a:xfrm>
            <a:off x="637192" y="5291975"/>
            <a:ext cx="10930925" cy="70913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up in </a:t>
            </a:r>
            <a:r>
              <a:rPr lang="en-GB" sz="2000" dirty="0">
                <a:latin typeface="Arial" panose="020B0604020202020204" pitchFamily="34" charset="0"/>
                <a:cs typeface="Arial" panose="020B0604020202020204" pitchFamily="34" charset="0"/>
              </a:rPr>
              <a:t>0.01</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 Stop at a number. How many hundredths do you have in total?</a:t>
            </a:r>
          </a:p>
          <a:p>
            <a:pPr>
              <a:lnSpc>
                <a:spcPct val="120000"/>
              </a:lnSpc>
              <a:spcBef>
                <a:spcPts val="600"/>
              </a:spcBef>
              <a:spcAft>
                <a:spcPts val="600"/>
              </a:spcAft>
              <a:buClr>
                <a:srgbClr val="585858"/>
              </a:buClr>
              <a:buFont typeface="Arial" panose="020B0604020202020204" pitchFamily="34" charset="0"/>
              <a:buChar char="•"/>
              <a:defRPr/>
            </a:pPr>
            <a:r>
              <a:rPr lang="en-GB" sz="2000" dirty="0">
                <a:latin typeface="Arial" panose="020B0604020202020204" pitchFamily="34" charset="0"/>
                <a:cs typeface="Arial" panose="020B0604020202020204" pitchFamily="34" charset="0"/>
              </a:rPr>
              <a:t>How would you normally say this number?</a:t>
            </a: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BC316ADE-4194-4476-B2FF-3478E59525F6}"/>
              </a:ext>
            </a:extLst>
          </p:cNvPr>
          <p:cNvGrpSpPr/>
          <p:nvPr/>
        </p:nvGrpSpPr>
        <p:grpSpPr>
          <a:xfrm>
            <a:off x="1420984" y="4484250"/>
            <a:ext cx="683199" cy="578106"/>
            <a:chOff x="6504717" y="2345064"/>
            <a:chExt cx="739377" cy="625642"/>
          </a:xfrm>
        </p:grpSpPr>
        <p:sp>
          <p:nvSpPr>
            <p:cNvPr id="161" name="Oval 160">
              <a:extLst>
                <a:ext uri="{FF2B5EF4-FFF2-40B4-BE49-F238E27FC236}">
                  <a16:creationId xmlns:a16="http://schemas.microsoft.com/office/drawing/2014/main" id="{73D6DD37-0AFA-4452-AF0D-118FDF1356FD}"/>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62" name="TextBox 161">
              <a:extLst>
                <a:ext uri="{FF2B5EF4-FFF2-40B4-BE49-F238E27FC236}">
                  <a16:creationId xmlns:a16="http://schemas.microsoft.com/office/drawing/2014/main" id="{15D2E4F4-91D5-4596-98B1-258C7484CF22}"/>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28" name="Group 127">
            <a:extLst>
              <a:ext uri="{FF2B5EF4-FFF2-40B4-BE49-F238E27FC236}">
                <a16:creationId xmlns:a16="http://schemas.microsoft.com/office/drawing/2014/main" id="{EE092C76-415F-4817-B07F-250ECC492049}"/>
              </a:ext>
            </a:extLst>
          </p:cNvPr>
          <p:cNvGrpSpPr/>
          <p:nvPr/>
        </p:nvGrpSpPr>
        <p:grpSpPr>
          <a:xfrm>
            <a:off x="1420993" y="1629009"/>
            <a:ext cx="683199" cy="578106"/>
            <a:chOff x="6504717" y="2345064"/>
            <a:chExt cx="739376" cy="625642"/>
          </a:xfrm>
        </p:grpSpPr>
        <p:sp>
          <p:nvSpPr>
            <p:cNvPr id="153" name="Oval 152">
              <a:extLst>
                <a:ext uri="{FF2B5EF4-FFF2-40B4-BE49-F238E27FC236}">
                  <a16:creationId xmlns:a16="http://schemas.microsoft.com/office/drawing/2014/main" id="{B2E8DF82-13A8-4FB5-9D81-1222DE19382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54" name="TextBox 153">
              <a:extLst>
                <a:ext uri="{FF2B5EF4-FFF2-40B4-BE49-F238E27FC236}">
                  <a16:creationId xmlns:a16="http://schemas.microsoft.com/office/drawing/2014/main" id="{0699ACC4-F011-497C-BE64-20ED3823AD35}"/>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129" name="Group 128">
            <a:extLst>
              <a:ext uri="{FF2B5EF4-FFF2-40B4-BE49-F238E27FC236}">
                <a16:creationId xmlns:a16="http://schemas.microsoft.com/office/drawing/2014/main" id="{2917310F-0BB9-4BAF-891E-AB47DF4D78C7}"/>
              </a:ext>
            </a:extLst>
          </p:cNvPr>
          <p:cNvGrpSpPr/>
          <p:nvPr/>
        </p:nvGrpSpPr>
        <p:grpSpPr>
          <a:xfrm>
            <a:off x="1420984" y="3051053"/>
            <a:ext cx="683199" cy="578106"/>
            <a:chOff x="6504717" y="2345064"/>
            <a:chExt cx="739377" cy="625642"/>
          </a:xfrm>
        </p:grpSpPr>
        <p:sp>
          <p:nvSpPr>
            <p:cNvPr id="151" name="Oval 150">
              <a:extLst>
                <a:ext uri="{FF2B5EF4-FFF2-40B4-BE49-F238E27FC236}">
                  <a16:creationId xmlns:a16="http://schemas.microsoft.com/office/drawing/2014/main" id="{432522B7-222B-485F-9900-E985BC964301}"/>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52" name="TextBox 151">
              <a:extLst>
                <a:ext uri="{FF2B5EF4-FFF2-40B4-BE49-F238E27FC236}">
                  <a16:creationId xmlns:a16="http://schemas.microsoft.com/office/drawing/2014/main" id="{CACE16A8-CC0D-405F-9465-96C47379A887}"/>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30" name="Group 129">
            <a:extLst>
              <a:ext uri="{FF2B5EF4-FFF2-40B4-BE49-F238E27FC236}">
                <a16:creationId xmlns:a16="http://schemas.microsoft.com/office/drawing/2014/main" id="{C67538F3-5212-45D3-BDF8-23574A52D4FC}"/>
              </a:ext>
            </a:extLst>
          </p:cNvPr>
          <p:cNvGrpSpPr/>
          <p:nvPr/>
        </p:nvGrpSpPr>
        <p:grpSpPr>
          <a:xfrm>
            <a:off x="1420984" y="3773227"/>
            <a:ext cx="683199" cy="578106"/>
            <a:chOff x="6504717" y="2345064"/>
            <a:chExt cx="739377" cy="625642"/>
          </a:xfrm>
        </p:grpSpPr>
        <p:sp>
          <p:nvSpPr>
            <p:cNvPr id="149" name="Oval 148">
              <a:extLst>
                <a:ext uri="{FF2B5EF4-FFF2-40B4-BE49-F238E27FC236}">
                  <a16:creationId xmlns:a16="http://schemas.microsoft.com/office/drawing/2014/main" id="{2B547987-460C-48A9-B50D-91F8107B3C24}"/>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50" name="TextBox 149">
              <a:extLst>
                <a:ext uri="{FF2B5EF4-FFF2-40B4-BE49-F238E27FC236}">
                  <a16:creationId xmlns:a16="http://schemas.microsoft.com/office/drawing/2014/main" id="{4DF6D33A-56A1-4211-A167-BFA0EB1F6493}"/>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31" name="Group 130">
            <a:extLst>
              <a:ext uri="{FF2B5EF4-FFF2-40B4-BE49-F238E27FC236}">
                <a16:creationId xmlns:a16="http://schemas.microsoft.com/office/drawing/2014/main" id="{EFD68B1C-3B78-429A-AF34-78975F6E0E4A}"/>
              </a:ext>
            </a:extLst>
          </p:cNvPr>
          <p:cNvGrpSpPr/>
          <p:nvPr/>
        </p:nvGrpSpPr>
        <p:grpSpPr>
          <a:xfrm>
            <a:off x="1420993" y="2340031"/>
            <a:ext cx="683199" cy="578106"/>
            <a:chOff x="6504717" y="2345064"/>
            <a:chExt cx="739376" cy="625642"/>
          </a:xfrm>
        </p:grpSpPr>
        <p:sp>
          <p:nvSpPr>
            <p:cNvPr id="147" name="Oval 146">
              <a:extLst>
                <a:ext uri="{FF2B5EF4-FFF2-40B4-BE49-F238E27FC236}">
                  <a16:creationId xmlns:a16="http://schemas.microsoft.com/office/drawing/2014/main" id="{0D9BC3AE-6327-4114-8507-9C2278B560E4}"/>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48" name="TextBox 147">
              <a:extLst>
                <a:ext uri="{FF2B5EF4-FFF2-40B4-BE49-F238E27FC236}">
                  <a16:creationId xmlns:a16="http://schemas.microsoft.com/office/drawing/2014/main" id="{F7857FF9-F7BA-4844-BD54-BF6A6057E193}"/>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163" name="Group 162">
            <a:extLst>
              <a:ext uri="{FF2B5EF4-FFF2-40B4-BE49-F238E27FC236}">
                <a16:creationId xmlns:a16="http://schemas.microsoft.com/office/drawing/2014/main" id="{6F5A9556-1D06-4A89-82F6-FE66EACD3A12}"/>
              </a:ext>
            </a:extLst>
          </p:cNvPr>
          <p:cNvGrpSpPr/>
          <p:nvPr/>
        </p:nvGrpSpPr>
        <p:grpSpPr>
          <a:xfrm>
            <a:off x="2135015" y="4484250"/>
            <a:ext cx="683199" cy="578106"/>
            <a:chOff x="6504717" y="2345064"/>
            <a:chExt cx="739377" cy="625642"/>
          </a:xfrm>
        </p:grpSpPr>
        <p:sp>
          <p:nvSpPr>
            <p:cNvPr id="164" name="Oval 163">
              <a:extLst>
                <a:ext uri="{FF2B5EF4-FFF2-40B4-BE49-F238E27FC236}">
                  <a16:creationId xmlns:a16="http://schemas.microsoft.com/office/drawing/2014/main" id="{2F879699-13F7-4059-B897-3B31E9FBE374}"/>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65" name="TextBox 164">
              <a:extLst>
                <a:ext uri="{FF2B5EF4-FFF2-40B4-BE49-F238E27FC236}">
                  <a16:creationId xmlns:a16="http://schemas.microsoft.com/office/drawing/2014/main" id="{314DEF50-9941-47E8-8558-47C35E87F58E}"/>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66" name="Group 165">
            <a:extLst>
              <a:ext uri="{FF2B5EF4-FFF2-40B4-BE49-F238E27FC236}">
                <a16:creationId xmlns:a16="http://schemas.microsoft.com/office/drawing/2014/main" id="{617D88CD-ED53-4CD8-8FA4-3A8E7EBAFCEF}"/>
              </a:ext>
            </a:extLst>
          </p:cNvPr>
          <p:cNvGrpSpPr/>
          <p:nvPr/>
        </p:nvGrpSpPr>
        <p:grpSpPr>
          <a:xfrm>
            <a:off x="2135024" y="1629009"/>
            <a:ext cx="683199" cy="578106"/>
            <a:chOff x="6504717" y="2345064"/>
            <a:chExt cx="739376" cy="625642"/>
          </a:xfrm>
        </p:grpSpPr>
        <p:sp>
          <p:nvSpPr>
            <p:cNvPr id="167" name="Oval 166">
              <a:extLst>
                <a:ext uri="{FF2B5EF4-FFF2-40B4-BE49-F238E27FC236}">
                  <a16:creationId xmlns:a16="http://schemas.microsoft.com/office/drawing/2014/main" id="{4CD85F92-EF0A-4357-B119-5DF2562C2B03}"/>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68" name="TextBox 167">
              <a:extLst>
                <a:ext uri="{FF2B5EF4-FFF2-40B4-BE49-F238E27FC236}">
                  <a16:creationId xmlns:a16="http://schemas.microsoft.com/office/drawing/2014/main" id="{D77774E6-28EB-4D9B-AE76-FA40A40FE1A1}"/>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169" name="Group 168">
            <a:extLst>
              <a:ext uri="{FF2B5EF4-FFF2-40B4-BE49-F238E27FC236}">
                <a16:creationId xmlns:a16="http://schemas.microsoft.com/office/drawing/2014/main" id="{81DEE727-A0B6-4F70-987F-DE22E8846AC2}"/>
              </a:ext>
            </a:extLst>
          </p:cNvPr>
          <p:cNvGrpSpPr/>
          <p:nvPr/>
        </p:nvGrpSpPr>
        <p:grpSpPr>
          <a:xfrm>
            <a:off x="2135015" y="3051053"/>
            <a:ext cx="683199" cy="578106"/>
            <a:chOff x="6504717" y="2345064"/>
            <a:chExt cx="739377" cy="625642"/>
          </a:xfrm>
        </p:grpSpPr>
        <p:sp>
          <p:nvSpPr>
            <p:cNvPr id="170" name="Oval 169">
              <a:extLst>
                <a:ext uri="{FF2B5EF4-FFF2-40B4-BE49-F238E27FC236}">
                  <a16:creationId xmlns:a16="http://schemas.microsoft.com/office/drawing/2014/main" id="{892F49EB-8F74-47B4-A2AB-FCF1E967544C}"/>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71" name="TextBox 170">
              <a:extLst>
                <a:ext uri="{FF2B5EF4-FFF2-40B4-BE49-F238E27FC236}">
                  <a16:creationId xmlns:a16="http://schemas.microsoft.com/office/drawing/2014/main" id="{2E6524C3-8B17-4783-A035-FF1110337FEB}"/>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72" name="Group 171">
            <a:extLst>
              <a:ext uri="{FF2B5EF4-FFF2-40B4-BE49-F238E27FC236}">
                <a16:creationId xmlns:a16="http://schemas.microsoft.com/office/drawing/2014/main" id="{7EF7C1A9-3D21-433B-901D-528039409D24}"/>
              </a:ext>
            </a:extLst>
          </p:cNvPr>
          <p:cNvGrpSpPr/>
          <p:nvPr/>
        </p:nvGrpSpPr>
        <p:grpSpPr>
          <a:xfrm>
            <a:off x="2135015" y="3773227"/>
            <a:ext cx="683199" cy="578106"/>
            <a:chOff x="6504717" y="2345064"/>
            <a:chExt cx="739377" cy="625642"/>
          </a:xfrm>
        </p:grpSpPr>
        <p:sp>
          <p:nvSpPr>
            <p:cNvPr id="173" name="Oval 172">
              <a:extLst>
                <a:ext uri="{FF2B5EF4-FFF2-40B4-BE49-F238E27FC236}">
                  <a16:creationId xmlns:a16="http://schemas.microsoft.com/office/drawing/2014/main" id="{B2C73707-F18E-49D4-9141-43635AD7CF85}"/>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74" name="TextBox 173">
              <a:extLst>
                <a:ext uri="{FF2B5EF4-FFF2-40B4-BE49-F238E27FC236}">
                  <a16:creationId xmlns:a16="http://schemas.microsoft.com/office/drawing/2014/main" id="{5DF8EB9E-3A8D-41F5-9B9D-1F81A206B37E}"/>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75" name="Group 174">
            <a:extLst>
              <a:ext uri="{FF2B5EF4-FFF2-40B4-BE49-F238E27FC236}">
                <a16:creationId xmlns:a16="http://schemas.microsoft.com/office/drawing/2014/main" id="{4A4C0241-38C6-4189-8FCF-13F26C83A192}"/>
              </a:ext>
            </a:extLst>
          </p:cNvPr>
          <p:cNvGrpSpPr/>
          <p:nvPr/>
        </p:nvGrpSpPr>
        <p:grpSpPr>
          <a:xfrm>
            <a:off x="2135024" y="2340031"/>
            <a:ext cx="683199" cy="578106"/>
            <a:chOff x="6504717" y="2345064"/>
            <a:chExt cx="739376" cy="625642"/>
          </a:xfrm>
        </p:grpSpPr>
        <p:sp>
          <p:nvSpPr>
            <p:cNvPr id="176" name="Oval 175">
              <a:extLst>
                <a:ext uri="{FF2B5EF4-FFF2-40B4-BE49-F238E27FC236}">
                  <a16:creationId xmlns:a16="http://schemas.microsoft.com/office/drawing/2014/main" id="{A2E36DFC-F5B4-4AEA-8712-080309523DCC}"/>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77" name="TextBox 176">
              <a:extLst>
                <a:ext uri="{FF2B5EF4-FFF2-40B4-BE49-F238E27FC236}">
                  <a16:creationId xmlns:a16="http://schemas.microsoft.com/office/drawing/2014/main" id="{0B01E674-9D72-4C86-810E-A34FB83B1672}"/>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178" name="Group 177">
            <a:extLst>
              <a:ext uri="{FF2B5EF4-FFF2-40B4-BE49-F238E27FC236}">
                <a16:creationId xmlns:a16="http://schemas.microsoft.com/office/drawing/2014/main" id="{0985659B-E882-4A09-B5AB-D99459392EF1}"/>
              </a:ext>
            </a:extLst>
          </p:cNvPr>
          <p:cNvGrpSpPr/>
          <p:nvPr/>
        </p:nvGrpSpPr>
        <p:grpSpPr>
          <a:xfrm>
            <a:off x="3404161" y="4484250"/>
            <a:ext cx="683199" cy="578106"/>
            <a:chOff x="6504717" y="2345064"/>
            <a:chExt cx="739377" cy="625642"/>
          </a:xfrm>
        </p:grpSpPr>
        <p:sp>
          <p:nvSpPr>
            <p:cNvPr id="179" name="Oval 178">
              <a:extLst>
                <a:ext uri="{FF2B5EF4-FFF2-40B4-BE49-F238E27FC236}">
                  <a16:creationId xmlns:a16="http://schemas.microsoft.com/office/drawing/2014/main" id="{BCEF43D7-5A5E-4BE5-8C2B-E8EAEA609DB2}"/>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80" name="TextBox 179">
              <a:extLst>
                <a:ext uri="{FF2B5EF4-FFF2-40B4-BE49-F238E27FC236}">
                  <a16:creationId xmlns:a16="http://schemas.microsoft.com/office/drawing/2014/main" id="{493799B4-F184-4146-BDE2-63DCA97C2699}"/>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81" name="Group 180">
            <a:extLst>
              <a:ext uri="{FF2B5EF4-FFF2-40B4-BE49-F238E27FC236}">
                <a16:creationId xmlns:a16="http://schemas.microsoft.com/office/drawing/2014/main" id="{EFD4FD4B-B1D9-434F-9C61-A5CDBBB49331}"/>
              </a:ext>
            </a:extLst>
          </p:cNvPr>
          <p:cNvGrpSpPr/>
          <p:nvPr/>
        </p:nvGrpSpPr>
        <p:grpSpPr>
          <a:xfrm>
            <a:off x="3404170" y="1629009"/>
            <a:ext cx="683199" cy="578106"/>
            <a:chOff x="6504717" y="2345064"/>
            <a:chExt cx="739376" cy="625642"/>
          </a:xfrm>
        </p:grpSpPr>
        <p:sp>
          <p:nvSpPr>
            <p:cNvPr id="182" name="Oval 181">
              <a:extLst>
                <a:ext uri="{FF2B5EF4-FFF2-40B4-BE49-F238E27FC236}">
                  <a16:creationId xmlns:a16="http://schemas.microsoft.com/office/drawing/2014/main" id="{1C842545-CC70-4380-90CA-452D08D9AD8F}"/>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83" name="TextBox 182">
              <a:extLst>
                <a:ext uri="{FF2B5EF4-FFF2-40B4-BE49-F238E27FC236}">
                  <a16:creationId xmlns:a16="http://schemas.microsoft.com/office/drawing/2014/main" id="{8DC0151C-86B8-42E4-8CDF-43FE18D7F05C}"/>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184" name="Group 183">
            <a:extLst>
              <a:ext uri="{FF2B5EF4-FFF2-40B4-BE49-F238E27FC236}">
                <a16:creationId xmlns:a16="http://schemas.microsoft.com/office/drawing/2014/main" id="{1E3B0682-C706-44B4-81A9-F7F025CBAB0D}"/>
              </a:ext>
            </a:extLst>
          </p:cNvPr>
          <p:cNvGrpSpPr/>
          <p:nvPr/>
        </p:nvGrpSpPr>
        <p:grpSpPr>
          <a:xfrm>
            <a:off x="3404161" y="3051053"/>
            <a:ext cx="683199" cy="578106"/>
            <a:chOff x="6504717" y="2345064"/>
            <a:chExt cx="739377" cy="625642"/>
          </a:xfrm>
        </p:grpSpPr>
        <p:sp>
          <p:nvSpPr>
            <p:cNvPr id="185" name="Oval 184">
              <a:extLst>
                <a:ext uri="{FF2B5EF4-FFF2-40B4-BE49-F238E27FC236}">
                  <a16:creationId xmlns:a16="http://schemas.microsoft.com/office/drawing/2014/main" id="{D908810D-822C-417E-BDCE-1A50F1C35062}"/>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86" name="TextBox 185">
              <a:extLst>
                <a:ext uri="{FF2B5EF4-FFF2-40B4-BE49-F238E27FC236}">
                  <a16:creationId xmlns:a16="http://schemas.microsoft.com/office/drawing/2014/main" id="{46FACD9C-A41E-4D73-A0B7-53641E8AB2C6}"/>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87" name="Group 186">
            <a:extLst>
              <a:ext uri="{FF2B5EF4-FFF2-40B4-BE49-F238E27FC236}">
                <a16:creationId xmlns:a16="http://schemas.microsoft.com/office/drawing/2014/main" id="{5699F6A9-5937-405B-AD89-4F0B0BBBF960}"/>
              </a:ext>
            </a:extLst>
          </p:cNvPr>
          <p:cNvGrpSpPr/>
          <p:nvPr/>
        </p:nvGrpSpPr>
        <p:grpSpPr>
          <a:xfrm>
            <a:off x="3404161" y="3773227"/>
            <a:ext cx="683199" cy="578106"/>
            <a:chOff x="6504717" y="2345064"/>
            <a:chExt cx="739377" cy="625642"/>
          </a:xfrm>
        </p:grpSpPr>
        <p:sp>
          <p:nvSpPr>
            <p:cNvPr id="188" name="Oval 187">
              <a:extLst>
                <a:ext uri="{FF2B5EF4-FFF2-40B4-BE49-F238E27FC236}">
                  <a16:creationId xmlns:a16="http://schemas.microsoft.com/office/drawing/2014/main" id="{0ACA33EB-F3C0-43EA-ACCA-6D8BC820E3F9}"/>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89" name="TextBox 188">
              <a:extLst>
                <a:ext uri="{FF2B5EF4-FFF2-40B4-BE49-F238E27FC236}">
                  <a16:creationId xmlns:a16="http://schemas.microsoft.com/office/drawing/2014/main" id="{E58A7A31-9BB0-4BD5-A058-2DEEF171C60B}"/>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90" name="Group 189">
            <a:extLst>
              <a:ext uri="{FF2B5EF4-FFF2-40B4-BE49-F238E27FC236}">
                <a16:creationId xmlns:a16="http://schemas.microsoft.com/office/drawing/2014/main" id="{66EBA8BE-6282-422F-8EB4-2F01D6F2A2E5}"/>
              </a:ext>
            </a:extLst>
          </p:cNvPr>
          <p:cNvGrpSpPr/>
          <p:nvPr/>
        </p:nvGrpSpPr>
        <p:grpSpPr>
          <a:xfrm>
            <a:off x="3404170" y="2340031"/>
            <a:ext cx="683199" cy="578106"/>
            <a:chOff x="6504717" y="2345064"/>
            <a:chExt cx="739376" cy="625642"/>
          </a:xfrm>
        </p:grpSpPr>
        <p:sp>
          <p:nvSpPr>
            <p:cNvPr id="191" name="Oval 190">
              <a:extLst>
                <a:ext uri="{FF2B5EF4-FFF2-40B4-BE49-F238E27FC236}">
                  <a16:creationId xmlns:a16="http://schemas.microsoft.com/office/drawing/2014/main" id="{AFB3A096-61A0-46AD-8898-C2B6E309EF18}"/>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92" name="TextBox 191">
              <a:extLst>
                <a:ext uri="{FF2B5EF4-FFF2-40B4-BE49-F238E27FC236}">
                  <a16:creationId xmlns:a16="http://schemas.microsoft.com/office/drawing/2014/main" id="{24C3E131-F5A6-4ECB-887E-FEBC65CF7DA8}"/>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193" name="Group 192">
            <a:extLst>
              <a:ext uri="{FF2B5EF4-FFF2-40B4-BE49-F238E27FC236}">
                <a16:creationId xmlns:a16="http://schemas.microsoft.com/office/drawing/2014/main" id="{0D56D42D-3EC1-41B8-9551-EB946F36FD73}"/>
              </a:ext>
            </a:extLst>
          </p:cNvPr>
          <p:cNvGrpSpPr/>
          <p:nvPr/>
        </p:nvGrpSpPr>
        <p:grpSpPr>
          <a:xfrm>
            <a:off x="4118192" y="4484250"/>
            <a:ext cx="683199" cy="578106"/>
            <a:chOff x="6504717" y="2345064"/>
            <a:chExt cx="739377" cy="625642"/>
          </a:xfrm>
        </p:grpSpPr>
        <p:sp>
          <p:nvSpPr>
            <p:cNvPr id="194" name="Oval 193">
              <a:extLst>
                <a:ext uri="{FF2B5EF4-FFF2-40B4-BE49-F238E27FC236}">
                  <a16:creationId xmlns:a16="http://schemas.microsoft.com/office/drawing/2014/main" id="{DE9F9597-218A-42C5-BA9D-FED7FFFF01AD}"/>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95" name="TextBox 194">
              <a:extLst>
                <a:ext uri="{FF2B5EF4-FFF2-40B4-BE49-F238E27FC236}">
                  <a16:creationId xmlns:a16="http://schemas.microsoft.com/office/drawing/2014/main" id="{CF687C1A-60DD-4093-8505-187E426A3DB9}"/>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196" name="Group 195">
            <a:extLst>
              <a:ext uri="{FF2B5EF4-FFF2-40B4-BE49-F238E27FC236}">
                <a16:creationId xmlns:a16="http://schemas.microsoft.com/office/drawing/2014/main" id="{EAD5674C-CC40-4FE9-AEDF-502F8D160ECE}"/>
              </a:ext>
            </a:extLst>
          </p:cNvPr>
          <p:cNvGrpSpPr/>
          <p:nvPr/>
        </p:nvGrpSpPr>
        <p:grpSpPr>
          <a:xfrm>
            <a:off x="4118201" y="1629009"/>
            <a:ext cx="683199" cy="578106"/>
            <a:chOff x="6504717" y="2345064"/>
            <a:chExt cx="739376" cy="625642"/>
          </a:xfrm>
        </p:grpSpPr>
        <p:sp>
          <p:nvSpPr>
            <p:cNvPr id="197" name="Oval 196">
              <a:extLst>
                <a:ext uri="{FF2B5EF4-FFF2-40B4-BE49-F238E27FC236}">
                  <a16:creationId xmlns:a16="http://schemas.microsoft.com/office/drawing/2014/main" id="{5D29E7AE-C224-4B5D-A29F-A077EE21BDDF}"/>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98" name="TextBox 197">
              <a:extLst>
                <a:ext uri="{FF2B5EF4-FFF2-40B4-BE49-F238E27FC236}">
                  <a16:creationId xmlns:a16="http://schemas.microsoft.com/office/drawing/2014/main" id="{511F2B91-6729-4084-A667-696D5C4ECD0E}"/>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199" name="Group 198">
            <a:extLst>
              <a:ext uri="{FF2B5EF4-FFF2-40B4-BE49-F238E27FC236}">
                <a16:creationId xmlns:a16="http://schemas.microsoft.com/office/drawing/2014/main" id="{D55E5ED7-2C3B-436F-ADE9-8977573AEFEA}"/>
              </a:ext>
            </a:extLst>
          </p:cNvPr>
          <p:cNvGrpSpPr/>
          <p:nvPr/>
        </p:nvGrpSpPr>
        <p:grpSpPr>
          <a:xfrm>
            <a:off x="4118192" y="3051053"/>
            <a:ext cx="683199" cy="578106"/>
            <a:chOff x="6504717" y="2345064"/>
            <a:chExt cx="739377" cy="625642"/>
          </a:xfrm>
        </p:grpSpPr>
        <p:sp>
          <p:nvSpPr>
            <p:cNvPr id="200" name="Oval 199">
              <a:extLst>
                <a:ext uri="{FF2B5EF4-FFF2-40B4-BE49-F238E27FC236}">
                  <a16:creationId xmlns:a16="http://schemas.microsoft.com/office/drawing/2014/main" id="{63D53B21-86F4-42D2-8A94-00D15DDC784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01" name="TextBox 200">
              <a:extLst>
                <a:ext uri="{FF2B5EF4-FFF2-40B4-BE49-F238E27FC236}">
                  <a16:creationId xmlns:a16="http://schemas.microsoft.com/office/drawing/2014/main" id="{B566FA2B-4DDE-4663-A09D-8EC5B07EFF75}"/>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02" name="Group 201">
            <a:extLst>
              <a:ext uri="{FF2B5EF4-FFF2-40B4-BE49-F238E27FC236}">
                <a16:creationId xmlns:a16="http://schemas.microsoft.com/office/drawing/2014/main" id="{2228898B-3070-4DC8-9384-6530C558E1B4}"/>
              </a:ext>
            </a:extLst>
          </p:cNvPr>
          <p:cNvGrpSpPr/>
          <p:nvPr/>
        </p:nvGrpSpPr>
        <p:grpSpPr>
          <a:xfrm>
            <a:off x="4118192" y="3773227"/>
            <a:ext cx="683199" cy="578106"/>
            <a:chOff x="6504717" y="2345064"/>
            <a:chExt cx="739377" cy="625642"/>
          </a:xfrm>
        </p:grpSpPr>
        <p:sp>
          <p:nvSpPr>
            <p:cNvPr id="203" name="Oval 202">
              <a:extLst>
                <a:ext uri="{FF2B5EF4-FFF2-40B4-BE49-F238E27FC236}">
                  <a16:creationId xmlns:a16="http://schemas.microsoft.com/office/drawing/2014/main" id="{40847163-C18C-4ED3-9727-35D2AB8E3D01}"/>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04" name="TextBox 203">
              <a:extLst>
                <a:ext uri="{FF2B5EF4-FFF2-40B4-BE49-F238E27FC236}">
                  <a16:creationId xmlns:a16="http://schemas.microsoft.com/office/drawing/2014/main" id="{9F01C893-188F-44E6-9304-5678BF95BA4A}"/>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05" name="Group 204">
            <a:extLst>
              <a:ext uri="{FF2B5EF4-FFF2-40B4-BE49-F238E27FC236}">
                <a16:creationId xmlns:a16="http://schemas.microsoft.com/office/drawing/2014/main" id="{21AD154E-1FBE-4698-AF54-857725E7491C}"/>
              </a:ext>
            </a:extLst>
          </p:cNvPr>
          <p:cNvGrpSpPr/>
          <p:nvPr/>
        </p:nvGrpSpPr>
        <p:grpSpPr>
          <a:xfrm>
            <a:off x="4118201" y="2340031"/>
            <a:ext cx="683199" cy="578106"/>
            <a:chOff x="6504717" y="2345064"/>
            <a:chExt cx="739376" cy="625642"/>
          </a:xfrm>
        </p:grpSpPr>
        <p:sp>
          <p:nvSpPr>
            <p:cNvPr id="206" name="Oval 205">
              <a:extLst>
                <a:ext uri="{FF2B5EF4-FFF2-40B4-BE49-F238E27FC236}">
                  <a16:creationId xmlns:a16="http://schemas.microsoft.com/office/drawing/2014/main" id="{96B819E8-141C-4CAC-8C69-9AD3B0452C35}"/>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07" name="TextBox 206">
              <a:extLst>
                <a:ext uri="{FF2B5EF4-FFF2-40B4-BE49-F238E27FC236}">
                  <a16:creationId xmlns:a16="http://schemas.microsoft.com/office/drawing/2014/main" id="{3E414561-7128-42CC-BFE7-BE3B7B9628B3}"/>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08" name="Group 207">
            <a:extLst>
              <a:ext uri="{FF2B5EF4-FFF2-40B4-BE49-F238E27FC236}">
                <a16:creationId xmlns:a16="http://schemas.microsoft.com/office/drawing/2014/main" id="{06424C5D-1A98-4B1C-AF06-EEA3A69002B2}"/>
              </a:ext>
            </a:extLst>
          </p:cNvPr>
          <p:cNvGrpSpPr/>
          <p:nvPr/>
        </p:nvGrpSpPr>
        <p:grpSpPr>
          <a:xfrm>
            <a:off x="5394178" y="4484250"/>
            <a:ext cx="683199" cy="578106"/>
            <a:chOff x="6504717" y="2345064"/>
            <a:chExt cx="739377" cy="625642"/>
          </a:xfrm>
        </p:grpSpPr>
        <p:sp>
          <p:nvSpPr>
            <p:cNvPr id="209" name="Oval 208">
              <a:extLst>
                <a:ext uri="{FF2B5EF4-FFF2-40B4-BE49-F238E27FC236}">
                  <a16:creationId xmlns:a16="http://schemas.microsoft.com/office/drawing/2014/main" id="{DB257689-70E8-4175-970E-64F58DA15A5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10" name="TextBox 209">
              <a:extLst>
                <a:ext uri="{FF2B5EF4-FFF2-40B4-BE49-F238E27FC236}">
                  <a16:creationId xmlns:a16="http://schemas.microsoft.com/office/drawing/2014/main" id="{906E7A67-3912-4D95-8DC4-EC9A9D5E7D8A}"/>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11" name="Group 210">
            <a:extLst>
              <a:ext uri="{FF2B5EF4-FFF2-40B4-BE49-F238E27FC236}">
                <a16:creationId xmlns:a16="http://schemas.microsoft.com/office/drawing/2014/main" id="{DBC7A610-4031-49ED-BC70-938394FF6F2D}"/>
              </a:ext>
            </a:extLst>
          </p:cNvPr>
          <p:cNvGrpSpPr/>
          <p:nvPr/>
        </p:nvGrpSpPr>
        <p:grpSpPr>
          <a:xfrm>
            <a:off x="5394187" y="1629009"/>
            <a:ext cx="683199" cy="578106"/>
            <a:chOff x="6504717" y="2345064"/>
            <a:chExt cx="739376" cy="625642"/>
          </a:xfrm>
        </p:grpSpPr>
        <p:sp>
          <p:nvSpPr>
            <p:cNvPr id="212" name="Oval 211">
              <a:extLst>
                <a:ext uri="{FF2B5EF4-FFF2-40B4-BE49-F238E27FC236}">
                  <a16:creationId xmlns:a16="http://schemas.microsoft.com/office/drawing/2014/main" id="{D2ECDDA8-9AAB-4F06-938D-77E5DF4BE167}"/>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13" name="TextBox 212">
              <a:extLst>
                <a:ext uri="{FF2B5EF4-FFF2-40B4-BE49-F238E27FC236}">
                  <a16:creationId xmlns:a16="http://schemas.microsoft.com/office/drawing/2014/main" id="{6E170632-D0F5-4B69-BDE2-2CB10A92598C}"/>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14" name="Group 213">
            <a:extLst>
              <a:ext uri="{FF2B5EF4-FFF2-40B4-BE49-F238E27FC236}">
                <a16:creationId xmlns:a16="http://schemas.microsoft.com/office/drawing/2014/main" id="{8D2C7417-D669-4C56-A9ED-8974609CCEB3}"/>
              </a:ext>
            </a:extLst>
          </p:cNvPr>
          <p:cNvGrpSpPr/>
          <p:nvPr/>
        </p:nvGrpSpPr>
        <p:grpSpPr>
          <a:xfrm>
            <a:off x="5394178" y="3051053"/>
            <a:ext cx="683199" cy="578106"/>
            <a:chOff x="6504717" y="2345064"/>
            <a:chExt cx="739377" cy="625642"/>
          </a:xfrm>
        </p:grpSpPr>
        <p:sp>
          <p:nvSpPr>
            <p:cNvPr id="215" name="Oval 214">
              <a:extLst>
                <a:ext uri="{FF2B5EF4-FFF2-40B4-BE49-F238E27FC236}">
                  <a16:creationId xmlns:a16="http://schemas.microsoft.com/office/drawing/2014/main" id="{D81A140C-D9C2-470C-9B6B-57C68DFC0F0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16" name="TextBox 215">
              <a:extLst>
                <a:ext uri="{FF2B5EF4-FFF2-40B4-BE49-F238E27FC236}">
                  <a16:creationId xmlns:a16="http://schemas.microsoft.com/office/drawing/2014/main" id="{7A18CD09-7D05-43D9-9A20-E296BD549ED8}"/>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17" name="Group 216">
            <a:extLst>
              <a:ext uri="{FF2B5EF4-FFF2-40B4-BE49-F238E27FC236}">
                <a16:creationId xmlns:a16="http://schemas.microsoft.com/office/drawing/2014/main" id="{3FFDD621-6EDD-4751-8180-748EEABFA18C}"/>
              </a:ext>
            </a:extLst>
          </p:cNvPr>
          <p:cNvGrpSpPr/>
          <p:nvPr/>
        </p:nvGrpSpPr>
        <p:grpSpPr>
          <a:xfrm>
            <a:off x="5394178" y="3773227"/>
            <a:ext cx="683199" cy="578106"/>
            <a:chOff x="6504717" y="2345064"/>
            <a:chExt cx="739377" cy="625642"/>
          </a:xfrm>
        </p:grpSpPr>
        <p:sp>
          <p:nvSpPr>
            <p:cNvPr id="218" name="Oval 217">
              <a:extLst>
                <a:ext uri="{FF2B5EF4-FFF2-40B4-BE49-F238E27FC236}">
                  <a16:creationId xmlns:a16="http://schemas.microsoft.com/office/drawing/2014/main" id="{549669F7-F9C4-4751-81E9-F61C2F0E7209}"/>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19" name="TextBox 218">
              <a:extLst>
                <a:ext uri="{FF2B5EF4-FFF2-40B4-BE49-F238E27FC236}">
                  <a16:creationId xmlns:a16="http://schemas.microsoft.com/office/drawing/2014/main" id="{20FF1CE6-087C-4C2D-97FF-10D13A16FCE2}"/>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20" name="Group 219">
            <a:extLst>
              <a:ext uri="{FF2B5EF4-FFF2-40B4-BE49-F238E27FC236}">
                <a16:creationId xmlns:a16="http://schemas.microsoft.com/office/drawing/2014/main" id="{4BD66F78-0C7F-45AB-AA9C-093D1E19AFD3}"/>
              </a:ext>
            </a:extLst>
          </p:cNvPr>
          <p:cNvGrpSpPr/>
          <p:nvPr/>
        </p:nvGrpSpPr>
        <p:grpSpPr>
          <a:xfrm>
            <a:off x="5394187" y="2340031"/>
            <a:ext cx="683199" cy="578106"/>
            <a:chOff x="6504717" y="2345064"/>
            <a:chExt cx="739376" cy="625642"/>
          </a:xfrm>
        </p:grpSpPr>
        <p:sp>
          <p:nvSpPr>
            <p:cNvPr id="221" name="Oval 220">
              <a:extLst>
                <a:ext uri="{FF2B5EF4-FFF2-40B4-BE49-F238E27FC236}">
                  <a16:creationId xmlns:a16="http://schemas.microsoft.com/office/drawing/2014/main" id="{745C2148-71EE-4117-90DD-A19AEA315A47}"/>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22" name="TextBox 221">
              <a:extLst>
                <a:ext uri="{FF2B5EF4-FFF2-40B4-BE49-F238E27FC236}">
                  <a16:creationId xmlns:a16="http://schemas.microsoft.com/office/drawing/2014/main" id="{18256E15-A764-4F0E-B78A-2B96C7E9192F}"/>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23" name="Group 222">
            <a:extLst>
              <a:ext uri="{FF2B5EF4-FFF2-40B4-BE49-F238E27FC236}">
                <a16:creationId xmlns:a16="http://schemas.microsoft.com/office/drawing/2014/main" id="{83F4CE09-CC68-4E2E-B721-3F4387685357}"/>
              </a:ext>
            </a:extLst>
          </p:cNvPr>
          <p:cNvGrpSpPr/>
          <p:nvPr/>
        </p:nvGrpSpPr>
        <p:grpSpPr>
          <a:xfrm>
            <a:off x="6108209" y="4484250"/>
            <a:ext cx="683199" cy="578106"/>
            <a:chOff x="6504717" y="2345064"/>
            <a:chExt cx="739377" cy="625642"/>
          </a:xfrm>
        </p:grpSpPr>
        <p:sp>
          <p:nvSpPr>
            <p:cNvPr id="224" name="Oval 223">
              <a:extLst>
                <a:ext uri="{FF2B5EF4-FFF2-40B4-BE49-F238E27FC236}">
                  <a16:creationId xmlns:a16="http://schemas.microsoft.com/office/drawing/2014/main" id="{FDDD2DF9-D004-4149-8A6E-9EA3EF8D1FF0}"/>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25" name="TextBox 224">
              <a:extLst>
                <a:ext uri="{FF2B5EF4-FFF2-40B4-BE49-F238E27FC236}">
                  <a16:creationId xmlns:a16="http://schemas.microsoft.com/office/drawing/2014/main" id="{BF803883-367A-4BDD-AA7A-2639DBE4B083}"/>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26" name="Group 225">
            <a:extLst>
              <a:ext uri="{FF2B5EF4-FFF2-40B4-BE49-F238E27FC236}">
                <a16:creationId xmlns:a16="http://schemas.microsoft.com/office/drawing/2014/main" id="{367F251F-D1F9-4DB8-8352-5DD6DE705B30}"/>
              </a:ext>
            </a:extLst>
          </p:cNvPr>
          <p:cNvGrpSpPr/>
          <p:nvPr/>
        </p:nvGrpSpPr>
        <p:grpSpPr>
          <a:xfrm>
            <a:off x="6108218" y="1629009"/>
            <a:ext cx="683199" cy="578106"/>
            <a:chOff x="6504717" y="2345064"/>
            <a:chExt cx="739376" cy="625642"/>
          </a:xfrm>
        </p:grpSpPr>
        <p:sp>
          <p:nvSpPr>
            <p:cNvPr id="227" name="Oval 226">
              <a:extLst>
                <a:ext uri="{FF2B5EF4-FFF2-40B4-BE49-F238E27FC236}">
                  <a16:creationId xmlns:a16="http://schemas.microsoft.com/office/drawing/2014/main" id="{DC794112-D9F2-479C-8E54-1BAE60C89485}"/>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28" name="TextBox 227">
              <a:extLst>
                <a:ext uri="{FF2B5EF4-FFF2-40B4-BE49-F238E27FC236}">
                  <a16:creationId xmlns:a16="http://schemas.microsoft.com/office/drawing/2014/main" id="{D4084D88-B7B0-47A0-8851-DBD0B94EA95D}"/>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29" name="Group 228">
            <a:extLst>
              <a:ext uri="{FF2B5EF4-FFF2-40B4-BE49-F238E27FC236}">
                <a16:creationId xmlns:a16="http://schemas.microsoft.com/office/drawing/2014/main" id="{C6BEEB66-7FE7-4428-994B-DF9AF8A12293}"/>
              </a:ext>
            </a:extLst>
          </p:cNvPr>
          <p:cNvGrpSpPr/>
          <p:nvPr/>
        </p:nvGrpSpPr>
        <p:grpSpPr>
          <a:xfrm>
            <a:off x="6108209" y="3051053"/>
            <a:ext cx="683199" cy="578106"/>
            <a:chOff x="6504717" y="2345064"/>
            <a:chExt cx="739377" cy="625642"/>
          </a:xfrm>
        </p:grpSpPr>
        <p:sp>
          <p:nvSpPr>
            <p:cNvPr id="230" name="Oval 229">
              <a:extLst>
                <a:ext uri="{FF2B5EF4-FFF2-40B4-BE49-F238E27FC236}">
                  <a16:creationId xmlns:a16="http://schemas.microsoft.com/office/drawing/2014/main" id="{03891CF1-CD7A-4A1E-8F0B-F3CAD91DB01E}"/>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31" name="TextBox 230">
              <a:extLst>
                <a:ext uri="{FF2B5EF4-FFF2-40B4-BE49-F238E27FC236}">
                  <a16:creationId xmlns:a16="http://schemas.microsoft.com/office/drawing/2014/main" id="{44EDBF44-42B0-441A-B739-0E05BEC19A21}"/>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32" name="Group 231">
            <a:extLst>
              <a:ext uri="{FF2B5EF4-FFF2-40B4-BE49-F238E27FC236}">
                <a16:creationId xmlns:a16="http://schemas.microsoft.com/office/drawing/2014/main" id="{7A4734B2-AB3D-4C11-995A-216348853C26}"/>
              </a:ext>
            </a:extLst>
          </p:cNvPr>
          <p:cNvGrpSpPr/>
          <p:nvPr/>
        </p:nvGrpSpPr>
        <p:grpSpPr>
          <a:xfrm>
            <a:off x="6108209" y="3773227"/>
            <a:ext cx="683199" cy="578106"/>
            <a:chOff x="6504717" y="2345064"/>
            <a:chExt cx="739377" cy="625642"/>
          </a:xfrm>
        </p:grpSpPr>
        <p:sp>
          <p:nvSpPr>
            <p:cNvPr id="233" name="Oval 232">
              <a:extLst>
                <a:ext uri="{FF2B5EF4-FFF2-40B4-BE49-F238E27FC236}">
                  <a16:creationId xmlns:a16="http://schemas.microsoft.com/office/drawing/2014/main" id="{6D9FF18D-3DB5-4B02-94E2-CE1A11DEB8A3}"/>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34" name="TextBox 233">
              <a:extLst>
                <a:ext uri="{FF2B5EF4-FFF2-40B4-BE49-F238E27FC236}">
                  <a16:creationId xmlns:a16="http://schemas.microsoft.com/office/drawing/2014/main" id="{86B3CE1E-25BE-4418-91B5-0302C0C15D80}"/>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35" name="Group 234">
            <a:extLst>
              <a:ext uri="{FF2B5EF4-FFF2-40B4-BE49-F238E27FC236}">
                <a16:creationId xmlns:a16="http://schemas.microsoft.com/office/drawing/2014/main" id="{510A8682-5903-4D2E-8E50-888327B66687}"/>
              </a:ext>
            </a:extLst>
          </p:cNvPr>
          <p:cNvGrpSpPr/>
          <p:nvPr/>
        </p:nvGrpSpPr>
        <p:grpSpPr>
          <a:xfrm>
            <a:off x="6108218" y="2340031"/>
            <a:ext cx="683199" cy="578106"/>
            <a:chOff x="6504717" y="2345064"/>
            <a:chExt cx="739376" cy="625642"/>
          </a:xfrm>
        </p:grpSpPr>
        <p:sp>
          <p:nvSpPr>
            <p:cNvPr id="236" name="Oval 235">
              <a:extLst>
                <a:ext uri="{FF2B5EF4-FFF2-40B4-BE49-F238E27FC236}">
                  <a16:creationId xmlns:a16="http://schemas.microsoft.com/office/drawing/2014/main" id="{1E8AD104-A944-4453-A4D6-26FD16260802}"/>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37" name="TextBox 236">
              <a:extLst>
                <a:ext uri="{FF2B5EF4-FFF2-40B4-BE49-F238E27FC236}">
                  <a16:creationId xmlns:a16="http://schemas.microsoft.com/office/drawing/2014/main" id="{A276F04F-AE5C-408B-996E-8D0804D5A9C2}"/>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38" name="Group 237">
            <a:extLst>
              <a:ext uri="{FF2B5EF4-FFF2-40B4-BE49-F238E27FC236}">
                <a16:creationId xmlns:a16="http://schemas.microsoft.com/office/drawing/2014/main" id="{DF13B832-3ED4-4223-96DC-B9C3854FF92A}"/>
              </a:ext>
            </a:extLst>
          </p:cNvPr>
          <p:cNvGrpSpPr/>
          <p:nvPr/>
        </p:nvGrpSpPr>
        <p:grpSpPr>
          <a:xfrm>
            <a:off x="7378619" y="4484250"/>
            <a:ext cx="683199" cy="578106"/>
            <a:chOff x="6504717" y="2345064"/>
            <a:chExt cx="739377" cy="625642"/>
          </a:xfrm>
        </p:grpSpPr>
        <p:sp>
          <p:nvSpPr>
            <p:cNvPr id="239" name="Oval 238">
              <a:extLst>
                <a:ext uri="{FF2B5EF4-FFF2-40B4-BE49-F238E27FC236}">
                  <a16:creationId xmlns:a16="http://schemas.microsoft.com/office/drawing/2014/main" id="{F4819127-2B93-459D-B951-27743C8A9321}"/>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40" name="TextBox 239">
              <a:extLst>
                <a:ext uri="{FF2B5EF4-FFF2-40B4-BE49-F238E27FC236}">
                  <a16:creationId xmlns:a16="http://schemas.microsoft.com/office/drawing/2014/main" id="{9A19AF09-D02B-4B58-9BFF-1F6B76C6E878}"/>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41" name="Group 240">
            <a:extLst>
              <a:ext uri="{FF2B5EF4-FFF2-40B4-BE49-F238E27FC236}">
                <a16:creationId xmlns:a16="http://schemas.microsoft.com/office/drawing/2014/main" id="{632D3418-86B9-4880-9C3D-5B8F8C12C0A8}"/>
              </a:ext>
            </a:extLst>
          </p:cNvPr>
          <p:cNvGrpSpPr/>
          <p:nvPr/>
        </p:nvGrpSpPr>
        <p:grpSpPr>
          <a:xfrm>
            <a:off x="7378628" y="1629009"/>
            <a:ext cx="683199" cy="578106"/>
            <a:chOff x="6504717" y="2345064"/>
            <a:chExt cx="739376" cy="625642"/>
          </a:xfrm>
        </p:grpSpPr>
        <p:sp>
          <p:nvSpPr>
            <p:cNvPr id="242" name="Oval 241">
              <a:extLst>
                <a:ext uri="{FF2B5EF4-FFF2-40B4-BE49-F238E27FC236}">
                  <a16:creationId xmlns:a16="http://schemas.microsoft.com/office/drawing/2014/main" id="{2B377569-21AF-4D93-AD86-761B09388B98}"/>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43" name="TextBox 242">
              <a:extLst>
                <a:ext uri="{FF2B5EF4-FFF2-40B4-BE49-F238E27FC236}">
                  <a16:creationId xmlns:a16="http://schemas.microsoft.com/office/drawing/2014/main" id="{FDDA838A-6BDA-4BBE-BC3F-5C1C05D9FB54}"/>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44" name="Group 243">
            <a:extLst>
              <a:ext uri="{FF2B5EF4-FFF2-40B4-BE49-F238E27FC236}">
                <a16:creationId xmlns:a16="http://schemas.microsoft.com/office/drawing/2014/main" id="{D9CE6CF2-7E9D-4D0B-8D47-2A2FFDADE0A3}"/>
              </a:ext>
            </a:extLst>
          </p:cNvPr>
          <p:cNvGrpSpPr/>
          <p:nvPr/>
        </p:nvGrpSpPr>
        <p:grpSpPr>
          <a:xfrm>
            <a:off x="7378619" y="3051053"/>
            <a:ext cx="683199" cy="578106"/>
            <a:chOff x="6504717" y="2345064"/>
            <a:chExt cx="739377" cy="625642"/>
          </a:xfrm>
        </p:grpSpPr>
        <p:sp>
          <p:nvSpPr>
            <p:cNvPr id="245" name="Oval 244">
              <a:extLst>
                <a:ext uri="{FF2B5EF4-FFF2-40B4-BE49-F238E27FC236}">
                  <a16:creationId xmlns:a16="http://schemas.microsoft.com/office/drawing/2014/main" id="{935A462A-1022-452C-9892-30ACCDD11677}"/>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46" name="TextBox 245">
              <a:extLst>
                <a:ext uri="{FF2B5EF4-FFF2-40B4-BE49-F238E27FC236}">
                  <a16:creationId xmlns:a16="http://schemas.microsoft.com/office/drawing/2014/main" id="{38E1D968-CD45-4C6B-8C1D-64071A0BCBAE}"/>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47" name="Group 246">
            <a:extLst>
              <a:ext uri="{FF2B5EF4-FFF2-40B4-BE49-F238E27FC236}">
                <a16:creationId xmlns:a16="http://schemas.microsoft.com/office/drawing/2014/main" id="{666FC859-7983-4B47-AC27-833F82D3B5DB}"/>
              </a:ext>
            </a:extLst>
          </p:cNvPr>
          <p:cNvGrpSpPr/>
          <p:nvPr/>
        </p:nvGrpSpPr>
        <p:grpSpPr>
          <a:xfrm>
            <a:off x="7378619" y="3773227"/>
            <a:ext cx="683199" cy="578106"/>
            <a:chOff x="6504717" y="2345064"/>
            <a:chExt cx="739377" cy="625642"/>
          </a:xfrm>
        </p:grpSpPr>
        <p:sp>
          <p:nvSpPr>
            <p:cNvPr id="248" name="Oval 247">
              <a:extLst>
                <a:ext uri="{FF2B5EF4-FFF2-40B4-BE49-F238E27FC236}">
                  <a16:creationId xmlns:a16="http://schemas.microsoft.com/office/drawing/2014/main" id="{4787424F-0C11-41F0-A3CD-52DB62F847D9}"/>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49" name="TextBox 248">
              <a:extLst>
                <a:ext uri="{FF2B5EF4-FFF2-40B4-BE49-F238E27FC236}">
                  <a16:creationId xmlns:a16="http://schemas.microsoft.com/office/drawing/2014/main" id="{AB2DA981-463A-48D5-AE44-BEA3635AE873}"/>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50" name="Group 249">
            <a:extLst>
              <a:ext uri="{FF2B5EF4-FFF2-40B4-BE49-F238E27FC236}">
                <a16:creationId xmlns:a16="http://schemas.microsoft.com/office/drawing/2014/main" id="{0A6DFB70-ED3C-4568-9D31-63BCFD7AFE51}"/>
              </a:ext>
            </a:extLst>
          </p:cNvPr>
          <p:cNvGrpSpPr/>
          <p:nvPr/>
        </p:nvGrpSpPr>
        <p:grpSpPr>
          <a:xfrm>
            <a:off x="7378628" y="2340031"/>
            <a:ext cx="683199" cy="578106"/>
            <a:chOff x="6504717" y="2345064"/>
            <a:chExt cx="739376" cy="625642"/>
          </a:xfrm>
        </p:grpSpPr>
        <p:sp>
          <p:nvSpPr>
            <p:cNvPr id="251" name="Oval 250">
              <a:extLst>
                <a:ext uri="{FF2B5EF4-FFF2-40B4-BE49-F238E27FC236}">
                  <a16:creationId xmlns:a16="http://schemas.microsoft.com/office/drawing/2014/main" id="{CA9679DA-6EE5-4C83-B37D-00D7D716B41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52" name="TextBox 251">
              <a:extLst>
                <a:ext uri="{FF2B5EF4-FFF2-40B4-BE49-F238E27FC236}">
                  <a16:creationId xmlns:a16="http://schemas.microsoft.com/office/drawing/2014/main" id="{A44C35FC-EB90-469D-A4A0-9F02D7D002D5}"/>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53" name="Group 252">
            <a:extLst>
              <a:ext uri="{FF2B5EF4-FFF2-40B4-BE49-F238E27FC236}">
                <a16:creationId xmlns:a16="http://schemas.microsoft.com/office/drawing/2014/main" id="{3BDD3BF1-C221-4ED9-9D3F-C7F595DE678E}"/>
              </a:ext>
            </a:extLst>
          </p:cNvPr>
          <p:cNvGrpSpPr/>
          <p:nvPr/>
        </p:nvGrpSpPr>
        <p:grpSpPr>
          <a:xfrm>
            <a:off x="8092650" y="4484250"/>
            <a:ext cx="683199" cy="578106"/>
            <a:chOff x="6504717" y="2345064"/>
            <a:chExt cx="739377" cy="625642"/>
          </a:xfrm>
        </p:grpSpPr>
        <p:sp>
          <p:nvSpPr>
            <p:cNvPr id="254" name="Oval 253">
              <a:extLst>
                <a:ext uri="{FF2B5EF4-FFF2-40B4-BE49-F238E27FC236}">
                  <a16:creationId xmlns:a16="http://schemas.microsoft.com/office/drawing/2014/main" id="{F3D536B0-6B93-41D2-928B-53EA3C672918}"/>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55" name="TextBox 254">
              <a:extLst>
                <a:ext uri="{FF2B5EF4-FFF2-40B4-BE49-F238E27FC236}">
                  <a16:creationId xmlns:a16="http://schemas.microsoft.com/office/drawing/2014/main" id="{866240F1-728D-4D8E-8774-D65BA150649D}"/>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56" name="Group 255">
            <a:extLst>
              <a:ext uri="{FF2B5EF4-FFF2-40B4-BE49-F238E27FC236}">
                <a16:creationId xmlns:a16="http://schemas.microsoft.com/office/drawing/2014/main" id="{CB8734DD-E436-446B-93B2-717F5C81CF6A}"/>
              </a:ext>
            </a:extLst>
          </p:cNvPr>
          <p:cNvGrpSpPr/>
          <p:nvPr/>
        </p:nvGrpSpPr>
        <p:grpSpPr>
          <a:xfrm>
            <a:off x="8092659" y="1629009"/>
            <a:ext cx="683199" cy="578106"/>
            <a:chOff x="6504717" y="2345064"/>
            <a:chExt cx="739376" cy="625642"/>
          </a:xfrm>
        </p:grpSpPr>
        <p:sp>
          <p:nvSpPr>
            <p:cNvPr id="257" name="Oval 256">
              <a:extLst>
                <a:ext uri="{FF2B5EF4-FFF2-40B4-BE49-F238E27FC236}">
                  <a16:creationId xmlns:a16="http://schemas.microsoft.com/office/drawing/2014/main" id="{0A1CFA7A-55CA-44FE-8FF2-42203D3D5151}"/>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58" name="TextBox 257">
              <a:extLst>
                <a:ext uri="{FF2B5EF4-FFF2-40B4-BE49-F238E27FC236}">
                  <a16:creationId xmlns:a16="http://schemas.microsoft.com/office/drawing/2014/main" id="{91B94E10-F311-4491-BFBC-5F3941F17737}"/>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59" name="Group 258">
            <a:extLst>
              <a:ext uri="{FF2B5EF4-FFF2-40B4-BE49-F238E27FC236}">
                <a16:creationId xmlns:a16="http://schemas.microsoft.com/office/drawing/2014/main" id="{60DAD8E3-82A9-4C5D-87B8-18468B6350B1}"/>
              </a:ext>
            </a:extLst>
          </p:cNvPr>
          <p:cNvGrpSpPr/>
          <p:nvPr/>
        </p:nvGrpSpPr>
        <p:grpSpPr>
          <a:xfrm>
            <a:off x="8092650" y="3051053"/>
            <a:ext cx="683199" cy="578106"/>
            <a:chOff x="6504717" y="2345064"/>
            <a:chExt cx="739377" cy="625642"/>
          </a:xfrm>
        </p:grpSpPr>
        <p:sp>
          <p:nvSpPr>
            <p:cNvPr id="260" name="Oval 259">
              <a:extLst>
                <a:ext uri="{FF2B5EF4-FFF2-40B4-BE49-F238E27FC236}">
                  <a16:creationId xmlns:a16="http://schemas.microsoft.com/office/drawing/2014/main" id="{49BAC33B-F51D-4AD2-A24D-D8D696EA85A6}"/>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61" name="TextBox 260">
              <a:extLst>
                <a:ext uri="{FF2B5EF4-FFF2-40B4-BE49-F238E27FC236}">
                  <a16:creationId xmlns:a16="http://schemas.microsoft.com/office/drawing/2014/main" id="{EF103CB2-ED6E-4B2A-8B23-6C485CC6B99A}"/>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62" name="Group 261">
            <a:extLst>
              <a:ext uri="{FF2B5EF4-FFF2-40B4-BE49-F238E27FC236}">
                <a16:creationId xmlns:a16="http://schemas.microsoft.com/office/drawing/2014/main" id="{09D0D6F5-CC76-44A1-9235-E7769E69A966}"/>
              </a:ext>
            </a:extLst>
          </p:cNvPr>
          <p:cNvGrpSpPr/>
          <p:nvPr/>
        </p:nvGrpSpPr>
        <p:grpSpPr>
          <a:xfrm>
            <a:off x="8092650" y="3773227"/>
            <a:ext cx="683199" cy="578106"/>
            <a:chOff x="6504717" y="2345064"/>
            <a:chExt cx="739377" cy="625642"/>
          </a:xfrm>
        </p:grpSpPr>
        <p:sp>
          <p:nvSpPr>
            <p:cNvPr id="263" name="Oval 262">
              <a:extLst>
                <a:ext uri="{FF2B5EF4-FFF2-40B4-BE49-F238E27FC236}">
                  <a16:creationId xmlns:a16="http://schemas.microsoft.com/office/drawing/2014/main" id="{71B4D454-66C8-4B3A-9D0A-41AAB621991B}"/>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64" name="TextBox 263">
              <a:extLst>
                <a:ext uri="{FF2B5EF4-FFF2-40B4-BE49-F238E27FC236}">
                  <a16:creationId xmlns:a16="http://schemas.microsoft.com/office/drawing/2014/main" id="{229698E5-20C1-4787-BEBF-A9A504D99E5F}"/>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65" name="Group 264">
            <a:extLst>
              <a:ext uri="{FF2B5EF4-FFF2-40B4-BE49-F238E27FC236}">
                <a16:creationId xmlns:a16="http://schemas.microsoft.com/office/drawing/2014/main" id="{5D299BCE-DB42-4371-8C89-88E6B072719F}"/>
              </a:ext>
            </a:extLst>
          </p:cNvPr>
          <p:cNvGrpSpPr/>
          <p:nvPr/>
        </p:nvGrpSpPr>
        <p:grpSpPr>
          <a:xfrm>
            <a:off x="8092659" y="2340031"/>
            <a:ext cx="683199" cy="578106"/>
            <a:chOff x="6504717" y="2345064"/>
            <a:chExt cx="739376" cy="625642"/>
          </a:xfrm>
        </p:grpSpPr>
        <p:sp>
          <p:nvSpPr>
            <p:cNvPr id="266" name="Oval 265">
              <a:extLst>
                <a:ext uri="{FF2B5EF4-FFF2-40B4-BE49-F238E27FC236}">
                  <a16:creationId xmlns:a16="http://schemas.microsoft.com/office/drawing/2014/main" id="{9D437A13-5397-4898-89DA-CB0BD28CB0AF}"/>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67" name="TextBox 266">
              <a:extLst>
                <a:ext uri="{FF2B5EF4-FFF2-40B4-BE49-F238E27FC236}">
                  <a16:creationId xmlns:a16="http://schemas.microsoft.com/office/drawing/2014/main" id="{46A70EB0-2EF5-4B5B-B6A2-153FA4DDDC50}"/>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68" name="Group 267">
            <a:extLst>
              <a:ext uri="{FF2B5EF4-FFF2-40B4-BE49-F238E27FC236}">
                <a16:creationId xmlns:a16="http://schemas.microsoft.com/office/drawing/2014/main" id="{E795326A-ECE7-4074-AC12-A8CB3C33DF54}"/>
              </a:ext>
            </a:extLst>
          </p:cNvPr>
          <p:cNvGrpSpPr/>
          <p:nvPr/>
        </p:nvGrpSpPr>
        <p:grpSpPr>
          <a:xfrm>
            <a:off x="9357486" y="4484250"/>
            <a:ext cx="683199" cy="578106"/>
            <a:chOff x="6504717" y="2345064"/>
            <a:chExt cx="739377" cy="625642"/>
          </a:xfrm>
        </p:grpSpPr>
        <p:sp>
          <p:nvSpPr>
            <p:cNvPr id="269" name="Oval 268">
              <a:extLst>
                <a:ext uri="{FF2B5EF4-FFF2-40B4-BE49-F238E27FC236}">
                  <a16:creationId xmlns:a16="http://schemas.microsoft.com/office/drawing/2014/main" id="{1ACB08B9-BC67-46B8-BD66-EB758E8D54DC}"/>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70" name="TextBox 269">
              <a:extLst>
                <a:ext uri="{FF2B5EF4-FFF2-40B4-BE49-F238E27FC236}">
                  <a16:creationId xmlns:a16="http://schemas.microsoft.com/office/drawing/2014/main" id="{B424C5D7-98EC-4364-9AEF-A8A8DFA07849}"/>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71" name="Group 270">
            <a:extLst>
              <a:ext uri="{FF2B5EF4-FFF2-40B4-BE49-F238E27FC236}">
                <a16:creationId xmlns:a16="http://schemas.microsoft.com/office/drawing/2014/main" id="{51482073-DE1C-4B25-9CDA-60A988701BF1}"/>
              </a:ext>
            </a:extLst>
          </p:cNvPr>
          <p:cNvGrpSpPr/>
          <p:nvPr/>
        </p:nvGrpSpPr>
        <p:grpSpPr>
          <a:xfrm>
            <a:off x="9357495" y="1629009"/>
            <a:ext cx="683199" cy="578106"/>
            <a:chOff x="6504717" y="2345064"/>
            <a:chExt cx="739376" cy="625642"/>
          </a:xfrm>
        </p:grpSpPr>
        <p:sp>
          <p:nvSpPr>
            <p:cNvPr id="272" name="Oval 271">
              <a:extLst>
                <a:ext uri="{FF2B5EF4-FFF2-40B4-BE49-F238E27FC236}">
                  <a16:creationId xmlns:a16="http://schemas.microsoft.com/office/drawing/2014/main" id="{9C6AE53C-8947-4AC5-A5E8-3A0EA39B410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73" name="TextBox 272">
              <a:extLst>
                <a:ext uri="{FF2B5EF4-FFF2-40B4-BE49-F238E27FC236}">
                  <a16:creationId xmlns:a16="http://schemas.microsoft.com/office/drawing/2014/main" id="{7123A728-9923-4A3B-B33A-7BF898A52685}"/>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74" name="Group 273">
            <a:extLst>
              <a:ext uri="{FF2B5EF4-FFF2-40B4-BE49-F238E27FC236}">
                <a16:creationId xmlns:a16="http://schemas.microsoft.com/office/drawing/2014/main" id="{3F035DED-225D-442E-B9A7-D123647D2744}"/>
              </a:ext>
            </a:extLst>
          </p:cNvPr>
          <p:cNvGrpSpPr/>
          <p:nvPr/>
        </p:nvGrpSpPr>
        <p:grpSpPr>
          <a:xfrm>
            <a:off x="9357486" y="3051053"/>
            <a:ext cx="683199" cy="578106"/>
            <a:chOff x="6504717" y="2345064"/>
            <a:chExt cx="739377" cy="625642"/>
          </a:xfrm>
        </p:grpSpPr>
        <p:sp>
          <p:nvSpPr>
            <p:cNvPr id="275" name="Oval 274">
              <a:extLst>
                <a:ext uri="{FF2B5EF4-FFF2-40B4-BE49-F238E27FC236}">
                  <a16:creationId xmlns:a16="http://schemas.microsoft.com/office/drawing/2014/main" id="{862CC7CA-3A32-453E-89B3-EB5B1C8E08C4}"/>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76" name="TextBox 275">
              <a:extLst>
                <a:ext uri="{FF2B5EF4-FFF2-40B4-BE49-F238E27FC236}">
                  <a16:creationId xmlns:a16="http://schemas.microsoft.com/office/drawing/2014/main" id="{9FDB9267-76DA-439D-BB5A-F17566B4E5D6}"/>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77" name="Group 276">
            <a:extLst>
              <a:ext uri="{FF2B5EF4-FFF2-40B4-BE49-F238E27FC236}">
                <a16:creationId xmlns:a16="http://schemas.microsoft.com/office/drawing/2014/main" id="{EE2E3EF2-B099-4920-94AF-A4129D7334BB}"/>
              </a:ext>
            </a:extLst>
          </p:cNvPr>
          <p:cNvGrpSpPr/>
          <p:nvPr/>
        </p:nvGrpSpPr>
        <p:grpSpPr>
          <a:xfrm>
            <a:off x="9357486" y="3773227"/>
            <a:ext cx="683199" cy="578106"/>
            <a:chOff x="6504717" y="2345064"/>
            <a:chExt cx="739377" cy="625642"/>
          </a:xfrm>
        </p:grpSpPr>
        <p:sp>
          <p:nvSpPr>
            <p:cNvPr id="278" name="Oval 277">
              <a:extLst>
                <a:ext uri="{FF2B5EF4-FFF2-40B4-BE49-F238E27FC236}">
                  <a16:creationId xmlns:a16="http://schemas.microsoft.com/office/drawing/2014/main" id="{EE08BAF3-9FE3-4C4E-8DB9-26893CDC252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79" name="TextBox 278">
              <a:extLst>
                <a:ext uri="{FF2B5EF4-FFF2-40B4-BE49-F238E27FC236}">
                  <a16:creationId xmlns:a16="http://schemas.microsoft.com/office/drawing/2014/main" id="{09A0F414-8892-45A6-83E9-04A6ECF1F030}"/>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80" name="Group 279">
            <a:extLst>
              <a:ext uri="{FF2B5EF4-FFF2-40B4-BE49-F238E27FC236}">
                <a16:creationId xmlns:a16="http://schemas.microsoft.com/office/drawing/2014/main" id="{118495A7-A168-47D3-B989-08A8C34B2045}"/>
              </a:ext>
            </a:extLst>
          </p:cNvPr>
          <p:cNvGrpSpPr/>
          <p:nvPr/>
        </p:nvGrpSpPr>
        <p:grpSpPr>
          <a:xfrm>
            <a:off x="9357495" y="2340031"/>
            <a:ext cx="683199" cy="578106"/>
            <a:chOff x="6504717" y="2345064"/>
            <a:chExt cx="739376" cy="625642"/>
          </a:xfrm>
        </p:grpSpPr>
        <p:sp>
          <p:nvSpPr>
            <p:cNvPr id="281" name="Oval 280">
              <a:extLst>
                <a:ext uri="{FF2B5EF4-FFF2-40B4-BE49-F238E27FC236}">
                  <a16:creationId xmlns:a16="http://schemas.microsoft.com/office/drawing/2014/main" id="{6DBA2B4E-862E-4111-B0E2-F4FCDA2184BA}"/>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82" name="TextBox 281">
              <a:extLst>
                <a:ext uri="{FF2B5EF4-FFF2-40B4-BE49-F238E27FC236}">
                  <a16:creationId xmlns:a16="http://schemas.microsoft.com/office/drawing/2014/main" id="{1FD257CA-E5F1-4C86-812D-F8B2B1F12897}"/>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83" name="Group 282">
            <a:extLst>
              <a:ext uri="{FF2B5EF4-FFF2-40B4-BE49-F238E27FC236}">
                <a16:creationId xmlns:a16="http://schemas.microsoft.com/office/drawing/2014/main" id="{33E0F5EC-3CC9-4453-BEF7-9081156FCDE9}"/>
              </a:ext>
            </a:extLst>
          </p:cNvPr>
          <p:cNvGrpSpPr/>
          <p:nvPr/>
        </p:nvGrpSpPr>
        <p:grpSpPr>
          <a:xfrm>
            <a:off x="10071517" y="4484250"/>
            <a:ext cx="683199" cy="578106"/>
            <a:chOff x="6504717" y="2345064"/>
            <a:chExt cx="739377" cy="625642"/>
          </a:xfrm>
        </p:grpSpPr>
        <p:sp>
          <p:nvSpPr>
            <p:cNvPr id="284" name="Oval 283">
              <a:extLst>
                <a:ext uri="{FF2B5EF4-FFF2-40B4-BE49-F238E27FC236}">
                  <a16:creationId xmlns:a16="http://schemas.microsoft.com/office/drawing/2014/main" id="{476B2B42-5BF7-4D64-BD9F-C149C996364F}"/>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85" name="TextBox 284">
              <a:extLst>
                <a:ext uri="{FF2B5EF4-FFF2-40B4-BE49-F238E27FC236}">
                  <a16:creationId xmlns:a16="http://schemas.microsoft.com/office/drawing/2014/main" id="{26CC4767-7D58-4A4E-8B2A-8867FA19E879}"/>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86" name="Group 285">
            <a:extLst>
              <a:ext uri="{FF2B5EF4-FFF2-40B4-BE49-F238E27FC236}">
                <a16:creationId xmlns:a16="http://schemas.microsoft.com/office/drawing/2014/main" id="{189E4129-C0BE-4F73-A349-5BD108A46DF2}"/>
              </a:ext>
            </a:extLst>
          </p:cNvPr>
          <p:cNvGrpSpPr/>
          <p:nvPr/>
        </p:nvGrpSpPr>
        <p:grpSpPr>
          <a:xfrm>
            <a:off x="10071526" y="1629009"/>
            <a:ext cx="683199" cy="578106"/>
            <a:chOff x="6504717" y="2345064"/>
            <a:chExt cx="739376" cy="625642"/>
          </a:xfrm>
        </p:grpSpPr>
        <p:sp>
          <p:nvSpPr>
            <p:cNvPr id="287" name="Oval 286">
              <a:extLst>
                <a:ext uri="{FF2B5EF4-FFF2-40B4-BE49-F238E27FC236}">
                  <a16:creationId xmlns:a16="http://schemas.microsoft.com/office/drawing/2014/main" id="{9635724D-1795-4CDE-A4CA-72FC95AA2FFC}"/>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88" name="TextBox 287">
              <a:extLst>
                <a:ext uri="{FF2B5EF4-FFF2-40B4-BE49-F238E27FC236}">
                  <a16:creationId xmlns:a16="http://schemas.microsoft.com/office/drawing/2014/main" id="{B423FC41-5554-4D88-ACDB-E9E8562C691E}"/>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grpSp>
        <p:nvGrpSpPr>
          <p:cNvPr id="289" name="Group 288">
            <a:extLst>
              <a:ext uri="{FF2B5EF4-FFF2-40B4-BE49-F238E27FC236}">
                <a16:creationId xmlns:a16="http://schemas.microsoft.com/office/drawing/2014/main" id="{42B14453-0AEA-4F46-A973-476976D20370}"/>
              </a:ext>
            </a:extLst>
          </p:cNvPr>
          <p:cNvGrpSpPr/>
          <p:nvPr/>
        </p:nvGrpSpPr>
        <p:grpSpPr>
          <a:xfrm>
            <a:off x="10071517" y="3051053"/>
            <a:ext cx="683199" cy="578106"/>
            <a:chOff x="6504717" y="2345064"/>
            <a:chExt cx="739377" cy="625642"/>
          </a:xfrm>
        </p:grpSpPr>
        <p:sp>
          <p:nvSpPr>
            <p:cNvPr id="290" name="Oval 289">
              <a:extLst>
                <a:ext uri="{FF2B5EF4-FFF2-40B4-BE49-F238E27FC236}">
                  <a16:creationId xmlns:a16="http://schemas.microsoft.com/office/drawing/2014/main" id="{75079BE8-A898-4F6A-934F-DEAC465B5FD5}"/>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91" name="TextBox 290">
              <a:extLst>
                <a:ext uri="{FF2B5EF4-FFF2-40B4-BE49-F238E27FC236}">
                  <a16:creationId xmlns:a16="http://schemas.microsoft.com/office/drawing/2014/main" id="{9AF53C83-B95E-490E-B263-80519642BF39}"/>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92" name="Group 291">
            <a:extLst>
              <a:ext uri="{FF2B5EF4-FFF2-40B4-BE49-F238E27FC236}">
                <a16:creationId xmlns:a16="http://schemas.microsoft.com/office/drawing/2014/main" id="{B60B54F6-33B3-4EB3-B777-4251C33D58AC}"/>
              </a:ext>
            </a:extLst>
          </p:cNvPr>
          <p:cNvGrpSpPr/>
          <p:nvPr/>
        </p:nvGrpSpPr>
        <p:grpSpPr>
          <a:xfrm>
            <a:off x="10071517" y="3773227"/>
            <a:ext cx="683199" cy="578106"/>
            <a:chOff x="6504717" y="2345064"/>
            <a:chExt cx="739377" cy="625642"/>
          </a:xfrm>
        </p:grpSpPr>
        <p:sp>
          <p:nvSpPr>
            <p:cNvPr id="293" name="Oval 292">
              <a:extLst>
                <a:ext uri="{FF2B5EF4-FFF2-40B4-BE49-F238E27FC236}">
                  <a16:creationId xmlns:a16="http://schemas.microsoft.com/office/drawing/2014/main" id="{9C304602-E978-4528-A414-C6FDB05A3C56}"/>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94" name="TextBox 293">
              <a:extLst>
                <a:ext uri="{FF2B5EF4-FFF2-40B4-BE49-F238E27FC236}">
                  <a16:creationId xmlns:a16="http://schemas.microsoft.com/office/drawing/2014/main" id="{E71BC1B9-8D82-49FE-89DE-ADD852A9BAC9}"/>
                </a:ext>
              </a:extLst>
            </p:cNvPr>
            <p:cNvSpPr txBox="1"/>
            <p:nvPr/>
          </p:nvSpPr>
          <p:spPr>
            <a:xfrm>
              <a:off x="6504717" y="2431533"/>
              <a:ext cx="739377" cy="433010"/>
            </a:xfrm>
            <a:prstGeom prst="rect">
              <a:avLst/>
            </a:prstGeom>
            <a:noFill/>
          </p:spPr>
          <p:txBody>
            <a:bodyPr wrap="none" rtlCol="0" anchor="ctr" anchorCtr="0">
              <a:spAutoFit/>
            </a:bodyPr>
            <a:lstStyle/>
            <a:p>
              <a:pPr algn="ctr">
                <a:buNone/>
              </a:pPr>
              <a:r>
                <a:rPr lang="en-GB" sz="2000" dirty="0"/>
                <a:t>0.01</a:t>
              </a:r>
            </a:p>
          </p:txBody>
        </p:sp>
      </p:grpSp>
      <p:grpSp>
        <p:nvGrpSpPr>
          <p:cNvPr id="295" name="Group 294">
            <a:extLst>
              <a:ext uri="{FF2B5EF4-FFF2-40B4-BE49-F238E27FC236}">
                <a16:creationId xmlns:a16="http://schemas.microsoft.com/office/drawing/2014/main" id="{AAC3274D-AED0-4DCE-A308-84FD04335BF8}"/>
              </a:ext>
            </a:extLst>
          </p:cNvPr>
          <p:cNvGrpSpPr/>
          <p:nvPr/>
        </p:nvGrpSpPr>
        <p:grpSpPr>
          <a:xfrm>
            <a:off x="10071526" y="2340031"/>
            <a:ext cx="683199" cy="578106"/>
            <a:chOff x="6504717" y="2345064"/>
            <a:chExt cx="739376" cy="625642"/>
          </a:xfrm>
        </p:grpSpPr>
        <p:sp>
          <p:nvSpPr>
            <p:cNvPr id="296" name="Oval 295">
              <a:extLst>
                <a:ext uri="{FF2B5EF4-FFF2-40B4-BE49-F238E27FC236}">
                  <a16:creationId xmlns:a16="http://schemas.microsoft.com/office/drawing/2014/main" id="{824D9832-FE74-4EC5-9543-BBC3B165839F}"/>
                </a:ext>
              </a:extLst>
            </p:cNvPr>
            <p:cNvSpPr/>
            <p:nvPr/>
          </p:nvSpPr>
          <p:spPr>
            <a:xfrm>
              <a:off x="6571429" y="2345064"/>
              <a:ext cx="625642" cy="62564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97" name="TextBox 296">
              <a:extLst>
                <a:ext uri="{FF2B5EF4-FFF2-40B4-BE49-F238E27FC236}">
                  <a16:creationId xmlns:a16="http://schemas.microsoft.com/office/drawing/2014/main" id="{034BB941-4D52-40F0-A72B-CA79967903E9}"/>
                </a:ext>
              </a:extLst>
            </p:cNvPr>
            <p:cNvSpPr txBox="1"/>
            <p:nvPr/>
          </p:nvSpPr>
          <p:spPr>
            <a:xfrm>
              <a:off x="6504717" y="2431533"/>
              <a:ext cx="739376" cy="433010"/>
            </a:xfrm>
            <a:prstGeom prst="rect">
              <a:avLst/>
            </a:prstGeom>
            <a:noFill/>
          </p:spPr>
          <p:txBody>
            <a:bodyPr wrap="none" rtlCol="0" anchor="ctr" anchorCtr="0">
              <a:spAutoFit/>
            </a:bodyPr>
            <a:lstStyle/>
            <a:p>
              <a:pPr algn="ctr">
                <a:buNone/>
              </a:pPr>
              <a:r>
                <a:rPr lang="en-GB" sz="2000" dirty="0"/>
                <a:t>0.01</a:t>
              </a:r>
              <a:endParaRPr lang="en-GB" sz="2200" dirty="0"/>
            </a:p>
          </p:txBody>
        </p:sp>
      </p:grpSp>
    </p:spTree>
    <p:custDataLst>
      <p:tags r:id="rId1"/>
    </p:custDataLst>
    <p:extLst>
      <p:ext uri="{BB962C8B-B14F-4D97-AF65-F5344CB8AC3E}">
        <p14:creationId xmlns:p14="http://schemas.microsoft.com/office/powerpoint/2010/main" val="371671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9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1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1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0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2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3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2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2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5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4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24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3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25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26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259"/>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26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25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27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280"/>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274"/>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277"/>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26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86"/>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295"/>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289"/>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292"/>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sz="2000" dirty="0"/>
              <a:t>5NPV-1 Tenths and hundredths</a:t>
            </a:r>
            <a:endParaRPr lang="en-GB" dirty="0"/>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2998" y="1124744"/>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178" name="Group 177">
            <a:extLst>
              <a:ext uri="{FF2B5EF4-FFF2-40B4-BE49-F238E27FC236}">
                <a16:creationId xmlns:a16="http://schemas.microsoft.com/office/drawing/2014/main" id="{17784D1D-5C11-45D5-9469-07946F72A325}"/>
              </a:ext>
            </a:extLst>
          </p:cNvPr>
          <p:cNvGrpSpPr/>
          <p:nvPr/>
        </p:nvGrpSpPr>
        <p:grpSpPr>
          <a:xfrm>
            <a:off x="898868" y="1244733"/>
            <a:ext cx="4946623" cy="4809119"/>
            <a:chOff x="3660478" y="1244733"/>
            <a:chExt cx="4946623" cy="4809119"/>
          </a:xfrm>
        </p:grpSpPr>
        <p:grpSp>
          <p:nvGrpSpPr>
            <p:cNvPr id="60" name="Group 59">
              <a:extLst>
                <a:ext uri="{FF2B5EF4-FFF2-40B4-BE49-F238E27FC236}">
                  <a16:creationId xmlns:a16="http://schemas.microsoft.com/office/drawing/2014/main" id="{AC952586-277A-4F83-AB15-5CA944386283}"/>
                </a:ext>
              </a:extLst>
            </p:cNvPr>
            <p:cNvGrpSpPr/>
            <p:nvPr/>
          </p:nvGrpSpPr>
          <p:grpSpPr>
            <a:xfrm>
              <a:off x="3660478" y="1244733"/>
              <a:ext cx="481222" cy="4809119"/>
              <a:chOff x="3620718" y="1240757"/>
              <a:chExt cx="481222" cy="4809119"/>
            </a:xfrm>
          </p:grpSpPr>
          <p:sp>
            <p:nvSpPr>
              <p:cNvPr id="49" name="TextBox 48">
                <a:extLst>
                  <a:ext uri="{FF2B5EF4-FFF2-40B4-BE49-F238E27FC236}">
                    <a16:creationId xmlns:a16="http://schemas.microsoft.com/office/drawing/2014/main" id="{C8BB400B-9BAA-40DA-8F0F-71AA90A69324}"/>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9.1</a:t>
                </a:r>
              </a:p>
            </p:txBody>
          </p:sp>
        </p:grpSp>
        <p:grpSp>
          <p:nvGrpSpPr>
            <p:cNvPr id="72" name="Group 71">
              <a:extLst>
                <a:ext uri="{FF2B5EF4-FFF2-40B4-BE49-F238E27FC236}">
                  <a16:creationId xmlns:a16="http://schemas.microsoft.com/office/drawing/2014/main" id="{D8D5B685-8810-4D58-9A8D-58D065FAEFAC}"/>
                </a:ext>
              </a:extLst>
            </p:cNvPr>
            <p:cNvGrpSpPr/>
            <p:nvPr/>
          </p:nvGrpSpPr>
          <p:grpSpPr>
            <a:xfrm>
              <a:off x="4158810" y="1244733"/>
              <a:ext cx="481222" cy="4809119"/>
              <a:chOff x="3620718" y="1240757"/>
              <a:chExt cx="481222" cy="4809119"/>
            </a:xfrm>
          </p:grpSpPr>
          <p:sp>
            <p:nvSpPr>
              <p:cNvPr id="73" name="TextBox 72">
                <a:extLst>
                  <a:ext uri="{FF2B5EF4-FFF2-40B4-BE49-F238E27FC236}">
                    <a16:creationId xmlns:a16="http://schemas.microsoft.com/office/drawing/2014/main" id="{90A2EB39-1DDB-4943-9CBD-8B6FB0E9A05D}"/>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a:t>
                </a:r>
              </a:p>
            </p:txBody>
          </p:sp>
          <p:sp>
            <p:nvSpPr>
              <p:cNvPr id="74" name="TextBox 73">
                <a:extLst>
                  <a:ext uri="{FF2B5EF4-FFF2-40B4-BE49-F238E27FC236}">
                    <a16:creationId xmlns:a16="http://schemas.microsoft.com/office/drawing/2014/main" id="{3E3E6C1D-A2A7-40C0-BF2B-DED5D049A0B5}"/>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a:t>
                </a:r>
              </a:p>
            </p:txBody>
          </p:sp>
          <p:sp>
            <p:nvSpPr>
              <p:cNvPr id="75" name="TextBox 74">
                <a:extLst>
                  <a:ext uri="{FF2B5EF4-FFF2-40B4-BE49-F238E27FC236}">
                    <a16:creationId xmlns:a16="http://schemas.microsoft.com/office/drawing/2014/main" id="{52BDDB78-3FB6-4512-8AD5-5B4BD7D3026D}"/>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600" dirty="0">
                    <a:solidFill>
                      <a:srgbClr val="585858"/>
                    </a:solidFill>
                  </a:rPr>
                  <a:t>2.2</a:t>
                </a:r>
                <a:endPar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76" name="TextBox 75">
                <a:extLst>
                  <a:ext uri="{FF2B5EF4-FFF2-40B4-BE49-F238E27FC236}">
                    <a16:creationId xmlns:a16="http://schemas.microsoft.com/office/drawing/2014/main" id="{A3CEA89B-5F29-48C3-BB79-1B7406FA82C0}"/>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3.2</a:t>
                </a:r>
              </a:p>
            </p:txBody>
          </p:sp>
          <p:sp>
            <p:nvSpPr>
              <p:cNvPr id="77" name="TextBox 76">
                <a:extLst>
                  <a:ext uri="{FF2B5EF4-FFF2-40B4-BE49-F238E27FC236}">
                    <a16:creationId xmlns:a16="http://schemas.microsoft.com/office/drawing/2014/main" id="{F121181C-E2CE-4B87-ACF9-949F94974BDE}"/>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4.2</a:t>
                </a:r>
              </a:p>
            </p:txBody>
          </p:sp>
          <p:sp>
            <p:nvSpPr>
              <p:cNvPr id="78" name="TextBox 77">
                <a:extLst>
                  <a:ext uri="{FF2B5EF4-FFF2-40B4-BE49-F238E27FC236}">
                    <a16:creationId xmlns:a16="http://schemas.microsoft.com/office/drawing/2014/main" id="{ABC47F45-9823-4AF6-8FBE-088C366BBD15}"/>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5.2</a:t>
                </a:r>
              </a:p>
            </p:txBody>
          </p:sp>
          <p:sp>
            <p:nvSpPr>
              <p:cNvPr id="79" name="TextBox 78">
                <a:extLst>
                  <a:ext uri="{FF2B5EF4-FFF2-40B4-BE49-F238E27FC236}">
                    <a16:creationId xmlns:a16="http://schemas.microsoft.com/office/drawing/2014/main" id="{8457801D-606B-4FD9-AA4F-35D228338743}"/>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6.2</a:t>
                </a:r>
              </a:p>
            </p:txBody>
          </p:sp>
          <p:sp>
            <p:nvSpPr>
              <p:cNvPr id="80" name="TextBox 79">
                <a:extLst>
                  <a:ext uri="{FF2B5EF4-FFF2-40B4-BE49-F238E27FC236}">
                    <a16:creationId xmlns:a16="http://schemas.microsoft.com/office/drawing/2014/main" id="{96F58EFA-8550-4FA3-BF4D-51097EB81F8C}"/>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7.2</a:t>
                </a:r>
              </a:p>
            </p:txBody>
          </p:sp>
          <p:sp>
            <p:nvSpPr>
              <p:cNvPr id="81" name="TextBox 80">
                <a:extLst>
                  <a:ext uri="{FF2B5EF4-FFF2-40B4-BE49-F238E27FC236}">
                    <a16:creationId xmlns:a16="http://schemas.microsoft.com/office/drawing/2014/main" id="{DB742186-A515-4B6B-B858-1F3D41743770}"/>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8.2</a:t>
                </a:r>
              </a:p>
            </p:txBody>
          </p:sp>
          <p:sp>
            <p:nvSpPr>
              <p:cNvPr id="82" name="TextBox 81">
                <a:extLst>
                  <a:ext uri="{FF2B5EF4-FFF2-40B4-BE49-F238E27FC236}">
                    <a16:creationId xmlns:a16="http://schemas.microsoft.com/office/drawing/2014/main" id="{8851825D-4D47-4175-939D-A25EA646EC58}"/>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9.2</a:t>
                </a:r>
              </a:p>
            </p:txBody>
          </p:sp>
        </p:grpSp>
        <p:grpSp>
          <p:nvGrpSpPr>
            <p:cNvPr id="83" name="Group 82">
              <a:extLst>
                <a:ext uri="{FF2B5EF4-FFF2-40B4-BE49-F238E27FC236}">
                  <a16:creationId xmlns:a16="http://schemas.microsoft.com/office/drawing/2014/main" id="{5000F4B7-2C4F-4E9E-80B6-4B888E6631A3}"/>
                </a:ext>
              </a:extLst>
            </p:cNvPr>
            <p:cNvGrpSpPr/>
            <p:nvPr/>
          </p:nvGrpSpPr>
          <p:grpSpPr>
            <a:xfrm>
              <a:off x="4651924" y="1244733"/>
              <a:ext cx="481222" cy="4809119"/>
              <a:chOff x="3620718" y="1240757"/>
              <a:chExt cx="481222" cy="4809119"/>
            </a:xfrm>
          </p:grpSpPr>
          <p:sp>
            <p:nvSpPr>
              <p:cNvPr id="84" name="TextBox 83">
                <a:extLst>
                  <a:ext uri="{FF2B5EF4-FFF2-40B4-BE49-F238E27FC236}">
                    <a16:creationId xmlns:a16="http://schemas.microsoft.com/office/drawing/2014/main" id="{DBFDF812-4F5A-4399-AB40-CDC3695EB812}"/>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a:t>
                </a:r>
              </a:p>
            </p:txBody>
          </p:sp>
          <p:sp>
            <p:nvSpPr>
              <p:cNvPr id="85" name="TextBox 84">
                <a:extLst>
                  <a:ext uri="{FF2B5EF4-FFF2-40B4-BE49-F238E27FC236}">
                    <a16:creationId xmlns:a16="http://schemas.microsoft.com/office/drawing/2014/main" id="{57EFC204-6935-439A-B4FD-F5240B983D70}"/>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1.3</a:t>
                </a:r>
              </a:p>
            </p:txBody>
          </p:sp>
          <p:sp>
            <p:nvSpPr>
              <p:cNvPr id="86" name="TextBox 85">
                <a:extLst>
                  <a:ext uri="{FF2B5EF4-FFF2-40B4-BE49-F238E27FC236}">
                    <a16:creationId xmlns:a16="http://schemas.microsoft.com/office/drawing/2014/main" id="{94BA00D2-CE1E-472B-84C4-84C722CCCD3A}"/>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2.3</a:t>
                </a:r>
              </a:p>
            </p:txBody>
          </p:sp>
          <p:sp>
            <p:nvSpPr>
              <p:cNvPr id="87" name="TextBox 86">
                <a:extLst>
                  <a:ext uri="{FF2B5EF4-FFF2-40B4-BE49-F238E27FC236}">
                    <a16:creationId xmlns:a16="http://schemas.microsoft.com/office/drawing/2014/main" id="{6D43F607-0496-453B-A09C-EBDC4E760B02}"/>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3.3</a:t>
                </a:r>
              </a:p>
            </p:txBody>
          </p:sp>
          <p:sp>
            <p:nvSpPr>
              <p:cNvPr id="88" name="TextBox 87">
                <a:extLst>
                  <a:ext uri="{FF2B5EF4-FFF2-40B4-BE49-F238E27FC236}">
                    <a16:creationId xmlns:a16="http://schemas.microsoft.com/office/drawing/2014/main" id="{0433A1DF-E6D0-43B4-AB96-FE69BB728923}"/>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4.3</a:t>
                </a:r>
              </a:p>
            </p:txBody>
          </p:sp>
          <p:sp>
            <p:nvSpPr>
              <p:cNvPr id="89" name="TextBox 88">
                <a:extLst>
                  <a:ext uri="{FF2B5EF4-FFF2-40B4-BE49-F238E27FC236}">
                    <a16:creationId xmlns:a16="http://schemas.microsoft.com/office/drawing/2014/main" id="{AA9FDE85-E10E-498E-8921-50AF43908E88}"/>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5.3</a:t>
                </a:r>
              </a:p>
            </p:txBody>
          </p:sp>
          <p:sp>
            <p:nvSpPr>
              <p:cNvPr id="90" name="TextBox 89">
                <a:extLst>
                  <a:ext uri="{FF2B5EF4-FFF2-40B4-BE49-F238E27FC236}">
                    <a16:creationId xmlns:a16="http://schemas.microsoft.com/office/drawing/2014/main" id="{FA7ACABA-6CB6-4EB1-86A0-FD0FE2B39644}"/>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6.3</a:t>
                </a:r>
              </a:p>
            </p:txBody>
          </p:sp>
          <p:sp>
            <p:nvSpPr>
              <p:cNvPr id="91" name="TextBox 90">
                <a:extLst>
                  <a:ext uri="{FF2B5EF4-FFF2-40B4-BE49-F238E27FC236}">
                    <a16:creationId xmlns:a16="http://schemas.microsoft.com/office/drawing/2014/main" id="{C62285A1-2A2F-4464-960F-5A6B3B2D779A}"/>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7.3</a:t>
                </a:r>
              </a:p>
            </p:txBody>
          </p:sp>
          <p:sp>
            <p:nvSpPr>
              <p:cNvPr id="92" name="TextBox 91">
                <a:extLst>
                  <a:ext uri="{FF2B5EF4-FFF2-40B4-BE49-F238E27FC236}">
                    <a16:creationId xmlns:a16="http://schemas.microsoft.com/office/drawing/2014/main" id="{500EA176-7631-4CF3-A988-7F5439313FFA}"/>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8.3</a:t>
                </a:r>
              </a:p>
            </p:txBody>
          </p:sp>
          <p:sp>
            <p:nvSpPr>
              <p:cNvPr id="93" name="TextBox 92">
                <a:extLst>
                  <a:ext uri="{FF2B5EF4-FFF2-40B4-BE49-F238E27FC236}">
                    <a16:creationId xmlns:a16="http://schemas.microsoft.com/office/drawing/2014/main" id="{A28D33BE-98BE-4DA3-80EF-A082AE05FEFC}"/>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9.3</a:t>
                </a:r>
              </a:p>
            </p:txBody>
          </p:sp>
        </p:grpSp>
        <p:grpSp>
          <p:nvGrpSpPr>
            <p:cNvPr id="94" name="Group 93">
              <a:extLst>
                <a:ext uri="{FF2B5EF4-FFF2-40B4-BE49-F238E27FC236}">
                  <a16:creationId xmlns:a16="http://schemas.microsoft.com/office/drawing/2014/main" id="{4F153FBD-58A0-4D57-B3AF-6BC8BC767825}"/>
                </a:ext>
              </a:extLst>
            </p:cNvPr>
            <p:cNvGrpSpPr/>
            <p:nvPr/>
          </p:nvGrpSpPr>
          <p:grpSpPr>
            <a:xfrm>
              <a:off x="5150256" y="1244733"/>
              <a:ext cx="481222" cy="4809119"/>
              <a:chOff x="3620718" y="1240757"/>
              <a:chExt cx="481222" cy="4809119"/>
            </a:xfrm>
          </p:grpSpPr>
          <p:sp>
            <p:nvSpPr>
              <p:cNvPr id="95" name="TextBox 94">
                <a:extLst>
                  <a:ext uri="{FF2B5EF4-FFF2-40B4-BE49-F238E27FC236}">
                    <a16:creationId xmlns:a16="http://schemas.microsoft.com/office/drawing/2014/main" id="{0B446355-3F32-4FD7-943E-6FD8DD02A71E}"/>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a:t>
                </a:r>
              </a:p>
            </p:txBody>
          </p:sp>
          <p:sp>
            <p:nvSpPr>
              <p:cNvPr id="96" name="TextBox 95">
                <a:extLst>
                  <a:ext uri="{FF2B5EF4-FFF2-40B4-BE49-F238E27FC236}">
                    <a16:creationId xmlns:a16="http://schemas.microsoft.com/office/drawing/2014/main" id="{692A73B8-47A2-4B4B-A623-8E083EB7CA1E}"/>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1.4</a:t>
                </a:r>
              </a:p>
            </p:txBody>
          </p:sp>
          <p:sp>
            <p:nvSpPr>
              <p:cNvPr id="97" name="TextBox 96">
                <a:extLst>
                  <a:ext uri="{FF2B5EF4-FFF2-40B4-BE49-F238E27FC236}">
                    <a16:creationId xmlns:a16="http://schemas.microsoft.com/office/drawing/2014/main" id="{6C59A63C-8F60-49F6-B92F-FB4A29EAB581}"/>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2.4</a:t>
                </a:r>
              </a:p>
            </p:txBody>
          </p:sp>
          <p:sp>
            <p:nvSpPr>
              <p:cNvPr id="98" name="TextBox 97">
                <a:extLst>
                  <a:ext uri="{FF2B5EF4-FFF2-40B4-BE49-F238E27FC236}">
                    <a16:creationId xmlns:a16="http://schemas.microsoft.com/office/drawing/2014/main" id="{75C45CCD-4475-4A53-A6A0-020A68F2E2AC}"/>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3.4</a:t>
                </a:r>
              </a:p>
            </p:txBody>
          </p:sp>
          <p:sp>
            <p:nvSpPr>
              <p:cNvPr id="99" name="TextBox 98">
                <a:extLst>
                  <a:ext uri="{FF2B5EF4-FFF2-40B4-BE49-F238E27FC236}">
                    <a16:creationId xmlns:a16="http://schemas.microsoft.com/office/drawing/2014/main" id="{03B8BB52-497A-4D73-9386-DE55BA3F4106}"/>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4.4</a:t>
                </a:r>
              </a:p>
            </p:txBody>
          </p:sp>
          <p:sp>
            <p:nvSpPr>
              <p:cNvPr id="100" name="TextBox 99">
                <a:extLst>
                  <a:ext uri="{FF2B5EF4-FFF2-40B4-BE49-F238E27FC236}">
                    <a16:creationId xmlns:a16="http://schemas.microsoft.com/office/drawing/2014/main" id="{E575DBD5-1F2E-4008-A91F-966C63750178}"/>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5.4</a:t>
                </a:r>
              </a:p>
            </p:txBody>
          </p:sp>
          <p:sp>
            <p:nvSpPr>
              <p:cNvPr id="101" name="TextBox 100">
                <a:extLst>
                  <a:ext uri="{FF2B5EF4-FFF2-40B4-BE49-F238E27FC236}">
                    <a16:creationId xmlns:a16="http://schemas.microsoft.com/office/drawing/2014/main" id="{11079604-B166-40A5-9B7A-50D77F7E475F}"/>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6.4</a:t>
                </a:r>
              </a:p>
            </p:txBody>
          </p:sp>
          <p:sp>
            <p:nvSpPr>
              <p:cNvPr id="102" name="TextBox 101">
                <a:extLst>
                  <a:ext uri="{FF2B5EF4-FFF2-40B4-BE49-F238E27FC236}">
                    <a16:creationId xmlns:a16="http://schemas.microsoft.com/office/drawing/2014/main" id="{933C2DE8-9E15-4903-AC4F-FDC2FDD7BD3A}"/>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7.4</a:t>
                </a:r>
              </a:p>
            </p:txBody>
          </p:sp>
          <p:sp>
            <p:nvSpPr>
              <p:cNvPr id="103" name="TextBox 102">
                <a:extLst>
                  <a:ext uri="{FF2B5EF4-FFF2-40B4-BE49-F238E27FC236}">
                    <a16:creationId xmlns:a16="http://schemas.microsoft.com/office/drawing/2014/main" id="{C54869D0-8163-4F6F-B469-A94415FD7F53}"/>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8.4</a:t>
                </a:r>
              </a:p>
            </p:txBody>
          </p:sp>
          <p:sp>
            <p:nvSpPr>
              <p:cNvPr id="104" name="TextBox 103">
                <a:extLst>
                  <a:ext uri="{FF2B5EF4-FFF2-40B4-BE49-F238E27FC236}">
                    <a16:creationId xmlns:a16="http://schemas.microsoft.com/office/drawing/2014/main" id="{75531DEE-FD30-458D-BB62-78383F14631C}"/>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9.4</a:t>
                </a:r>
              </a:p>
            </p:txBody>
          </p:sp>
        </p:grpSp>
        <p:grpSp>
          <p:nvGrpSpPr>
            <p:cNvPr id="105" name="Group 104">
              <a:extLst>
                <a:ext uri="{FF2B5EF4-FFF2-40B4-BE49-F238E27FC236}">
                  <a16:creationId xmlns:a16="http://schemas.microsoft.com/office/drawing/2014/main" id="{FBAF2306-5164-4A27-BEFA-96066B21B4CD}"/>
                </a:ext>
              </a:extLst>
            </p:cNvPr>
            <p:cNvGrpSpPr/>
            <p:nvPr/>
          </p:nvGrpSpPr>
          <p:grpSpPr>
            <a:xfrm>
              <a:off x="5647218" y="1244733"/>
              <a:ext cx="481222" cy="4809119"/>
              <a:chOff x="3620718" y="1240757"/>
              <a:chExt cx="481222" cy="4809119"/>
            </a:xfrm>
          </p:grpSpPr>
          <p:sp>
            <p:nvSpPr>
              <p:cNvPr id="106" name="TextBox 105">
                <a:extLst>
                  <a:ext uri="{FF2B5EF4-FFF2-40B4-BE49-F238E27FC236}">
                    <a16:creationId xmlns:a16="http://schemas.microsoft.com/office/drawing/2014/main" id="{45891DAA-276F-405D-9464-BA0727A3B3CB}"/>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a:t>
                </a:r>
              </a:p>
            </p:txBody>
          </p:sp>
          <p:sp>
            <p:nvSpPr>
              <p:cNvPr id="107" name="TextBox 106">
                <a:extLst>
                  <a:ext uri="{FF2B5EF4-FFF2-40B4-BE49-F238E27FC236}">
                    <a16:creationId xmlns:a16="http://schemas.microsoft.com/office/drawing/2014/main" id="{C956BA65-4312-47DB-AA53-701F8798F40A}"/>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1.5</a:t>
                </a:r>
              </a:p>
            </p:txBody>
          </p:sp>
          <p:sp>
            <p:nvSpPr>
              <p:cNvPr id="108" name="TextBox 107">
                <a:extLst>
                  <a:ext uri="{FF2B5EF4-FFF2-40B4-BE49-F238E27FC236}">
                    <a16:creationId xmlns:a16="http://schemas.microsoft.com/office/drawing/2014/main" id="{84FB2B7C-8CC0-4416-BDCE-52EAB70BB22D}"/>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2.5</a:t>
                </a:r>
              </a:p>
            </p:txBody>
          </p:sp>
          <p:sp>
            <p:nvSpPr>
              <p:cNvPr id="109" name="TextBox 108">
                <a:extLst>
                  <a:ext uri="{FF2B5EF4-FFF2-40B4-BE49-F238E27FC236}">
                    <a16:creationId xmlns:a16="http://schemas.microsoft.com/office/drawing/2014/main" id="{678DAC65-4439-4C8A-A2A2-4714B7FFA1FA}"/>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3.5</a:t>
                </a:r>
              </a:p>
            </p:txBody>
          </p:sp>
          <p:sp>
            <p:nvSpPr>
              <p:cNvPr id="110" name="TextBox 109">
                <a:extLst>
                  <a:ext uri="{FF2B5EF4-FFF2-40B4-BE49-F238E27FC236}">
                    <a16:creationId xmlns:a16="http://schemas.microsoft.com/office/drawing/2014/main" id="{86A0150F-7CC7-4E9B-B407-56306B2C15AF}"/>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4.5</a:t>
                </a:r>
              </a:p>
            </p:txBody>
          </p:sp>
          <p:sp>
            <p:nvSpPr>
              <p:cNvPr id="111" name="TextBox 110">
                <a:extLst>
                  <a:ext uri="{FF2B5EF4-FFF2-40B4-BE49-F238E27FC236}">
                    <a16:creationId xmlns:a16="http://schemas.microsoft.com/office/drawing/2014/main" id="{7C0DC876-6576-40A5-B608-A2CA7B1B02AB}"/>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5.5</a:t>
                </a:r>
              </a:p>
            </p:txBody>
          </p:sp>
          <p:sp>
            <p:nvSpPr>
              <p:cNvPr id="112" name="TextBox 111">
                <a:extLst>
                  <a:ext uri="{FF2B5EF4-FFF2-40B4-BE49-F238E27FC236}">
                    <a16:creationId xmlns:a16="http://schemas.microsoft.com/office/drawing/2014/main" id="{6C18B220-A724-41A2-AA0E-0A84AB6618AC}"/>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6.5</a:t>
                </a:r>
              </a:p>
            </p:txBody>
          </p:sp>
          <p:sp>
            <p:nvSpPr>
              <p:cNvPr id="113" name="TextBox 112">
                <a:extLst>
                  <a:ext uri="{FF2B5EF4-FFF2-40B4-BE49-F238E27FC236}">
                    <a16:creationId xmlns:a16="http://schemas.microsoft.com/office/drawing/2014/main" id="{3D7E5DAB-29CF-4F27-A222-8CE5FD1FBC68}"/>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7.5</a:t>
                </a:r>
              </a:p>
            </p:txBody>
          </p:sp>
          <p:sp>
            <p:nvSpPr>
              <p:cNvPr id="114" name="TextBox 113">
                <a:extLst>
                  <a:ext uri="{FF2B5EF4-FFF2-40B4-BE49-F238E27FC236}">
                    <a16:creationId xmlns:a16="http://schemas.microsoft.com/office/drawing/2014/main" id="{A2D9D35D-4091-4B9F-9C3C-42139DC3F9A9}"/>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8.5</a:t>
                </a:r>
              </a:p>
            </p:txBody>
          </p:sp>
          <p:sp>
            <p:nvSpPr>
              <p:cNvPr id="115" name="TextBox 114">
                <a:extLst>
                  <a:ext uri="{FF2B5EF4-FFF2-40B4-BE49-F238E27FC236}">
                    <a16:creationId xmlns:a16="http://schemas.microsoft.com/office/drawing/2014/main" id="{E786340E-1A52-45E3-B3A5-4DE416DA95DA}"/>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9.5</a:t>
                </a:r>
              </a:p>
            </p:txBody>
          </p:sp>
        </p:grpSp>
        <p:grpSp>
          <p:nvGrpSpPr>
            <p:cNvPr id="116" name="Group 115">
              <a:extLst>
                <a:ext uri="{FF2B5EF4-FFF2-40B4-BE49-F238E27FC236}">
                  <a16:creationId xmlns:a16="http://schemas.microsoft.com/office/drawing/2014/main" id="{3600DCA4-72DD-4BFD-AEB8-109E20162D04}"/>
                </a:ext>
              </a:extLst>
            </p:cNvPr>
            <p:cNvGrpSpPr/>
            <p:nvPr/>
          </p:nvGrpSpPr>
          <p:grpSpPr>
            <a:xfrm>
              <a:off x="6145550" y="1244733"/>
              <a:ext cx="481222" cy="4809119"/>
              <a:chOff x="3620718" y="1240757"/>
              <a:chExt cx="481222" cy="4809119"/>
            </a:xfrm>
          </p:grpSpPr>
          <p:sp>
            <p:nvSpPr>
              <p:cNvPr id="117" name="TextBox 116">
                <a:extLst>
                  <a:ext uri="{FF2B5EF4-FFF2-40B4-BE49-F238E27FC236}">
                    <a16:creationId xmlns:a16="http://schemas.microsoft.com/office/drawing/2014/main" id="{E0F679EF-44F4-4FB4-B0F1-26C99E628482}"/>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a:t>
                </a:r>
              </a:p>
            </p:txBody>
          </p:sp>
          <p:sp>
            <p:nvSpPr>
              <p:cNvPr id="118" name="TextBox 117">
                <a:extLst>
                  <a:ext uri="{FF2B5EF4-FFF2-40B4-BE49-F238E27FC236}">
                    <a16:creationId xmlns:a16="http://schemas.microsoft.com/office/drawing/2014/main" id="{B42A8E93-0F4A-4FF3-B5FC-E8081FB02F4A}"/>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1.6</a:t>
                </a:r>
              </a:p>
            </p:txBody>
          </p:sp>
          <p:sp>
            <p:nvSpPr>
              <p:cNvPr id="119" name="TextBox 118">
                <a:extLst>
                  <a:ext uri="{FF2B5EF4-FFF2-40B4-BE49-F238E27FC236}">
                    <a16:creationId xmlns:a16="http://schemas.microsoft.com/office/drawing/2014/main" id="{CA12B943-FCC4-4FA1-8F40-2DD745119709}"/>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2.6</a:t>
                </a:r>
              </a:p>
            </p:txBody>
          </p:sp>
          <p:sp>
            <p:nvSpPr>
              <p:cNvPr id="120" name="TextBox 119">
                <a:extLst>
                  <a:ext uri="{FF2B5EF4-FFF2-40B4-BE49-F238E27FC236}">
                    <a16:creationId xmlns:a16="http://schemas.microsoft.com/office/drawing/2014/main" id="{019A7E3C-8174-40E2-80F3-ACDB107B2CEB}"/>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3.6</a:t>
                </a:r>
              </a:p>
            </p:txBody>
          </p:sp>
          <p:sp>
            <p:nvSpPr>
              <p:cNvPr id="121" name="TextBox 120">
                <a:extLst>
                  <a:ext uri="{FF2B5EF4-FFF2-40B4-BE49-F238E27FC236}">
                    <a16:creationId xmlns:a16="http://schemas.microsoft.com/office/drawing/2014/main" id="{D2FE249A-9D6C-4F15-975A-9CC6A1D508F4}"/>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4.6</a:t>
                </a:r>
              </a:p>
            </p:txBody>
          </p:sp>
          <p:sp>
            <p:nvSpPr>
              <p:cNvPr id="122" name="TextBox 121">
                <a:extLst>
                  <a:ext uri="{FF2B5EF4-FFF2-40B4-BE49-F238E27FC236}">
                    <a16:creationId xmlns:a16="http://schemas.microsoft.com/office/drawing/2014/main" id="{319D37B6-EFAD-4B86-A2AD-FBE040CB3DCF}"/>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5.6</a:t>
                </a:r>
              </a:p>
            </p:txBody>
          </p:sp>
          <p:sp>
            <p:nvSpPr>
              <p:cNvPr id="123" name="TextBox 122">
                <a:extLst>
                  <a:ext uri="{FF2B5EF4-FFF2-40B4-BE49-F238E27FC236}">
                    <a16:creationId xmlns:a16="http://schemas.microsoft.com/office/drawing/2014/main" id="{E4079611-2A05-40A5-AC7D-BC2658E4F504}"/>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6.6</a:t>
                </a:r>
              </a:p>
            </p:txBody>
          </p:sp>
          <p:sp>
            <p:nvSpPr>
              <p:cNvPr id="124" name="TextBox 123">
                <a:extLst>
                  <a:ext uri="{FF2B5EF4-FFF2-40B4-BE49-F238E27FC236}">
                    <a16:creationId xmlns:a16="http://schemas.microsoft.com/office/drawing/2014/main" id="{224D93E0-A46E-4CDB-991A-F768F1224E06}"/>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7.6</a:t>
                </a:r>
              </a:p>
            </p:txBody>
          </p:sp>
          <p:sp>
            <p:nvSpPr>
              <p:cNvPr id="125" name="TextBox 124">
                <a:extLst>
                  <a:ext uri="{FF2B5EF4-FFF2-40B4-BE49-F238E27FC236}">
                    <a16:creationId xmlns:a16="http://schemas.microsoft.com/office/drawing/2014/main" id="{981841F3-E552-4200-A408-CCA12F97220A}"/>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8.6</a:t>
                </a:r>
              </a:p>
            </p:txBody>
          </p:sp>
          <p:sp>
            <p:nvSpPr>
              <p:cNvPr id="126" name="TextBox 125">
                <a:extLst>
                  <a:ext uri="{FF2B5EF4-FFF2-40B4-BE49-F238E27FC236}">
                    <a16:creationId xmlns:a16="http://schemas.microsoft.com/office/drawing/2014/main" id="{FDD29920-0FE7-4C9C-88C5-ED361EFD27F7}"/>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9.6</a:t>
                </a:r>
              </a:p>
            </p:txBody>
          </p:sp>
        </p:grpSp>
        <p:grpSp>
          <p:nvGrpSpPr>
            <p:cNvPr id="127" name="Group 126">
              <a:extLst>
                <a:ext uri="{FF2B5EF4-FFF2-40B4-BE49-F238E27FC236}">
                  <a16:creationId xmlns:a16="http://schemas.microsoft.com/office/drawing/2014/main" id="{EB5BD028-A024-49B8-8306-611AF62FBB08}"/>
                </a:ext>
              </a:extLst>
            </p:cNvPr>
            <p:cNvGrpSpPr/>
            <p:nvPr/>
          </p:nvGrpSpPr>
          <p:grpSpPr>
            <a:xfrm>
              <a:off x="6632253" y="1244733"/>
              <a:ext cx="481222" cy="4809119"/>
              <a:chOff x="3620718" y="1240757"/>
              <a:chExt cx="481222" cy="4809119"/>
            </a:xfrm>
          </p:grpSpPr>
          <p:sp>
            <p:nvSpPr>
              <p:cNvPr id="128" name="TextBox 127">
                <a:extLst>
                  <a:ext uri="{FF2B5EF4-FFF2-40B4-BE49-F238E27FC236}">
                    <a16:creationId xmlns:a16="http://schemas.microsoft.com/office/drawing/2014/main" id="{7D9B34A4-ED5D-4930-8BB6-98391B1CC0BF}"/>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a:t>
                </a:r>
              </a:p>
            </p:txBody>
          </p:sp>
          <p:sp>
            <p:nvSpPr>
              <p:cNvPr id="129" name="TextBox 128">
                <a:extLst>
                  <a:ext uri="{FF2B5EF4-FFF2-40B4-BE49-F238E27FC236}">
                    <a16:creationId xmlns:a16="http://schemas.microsoft.com/office/drawing/2014/main" id="{76BA10ED-4E78-447D-B076-5C06ACC4FDF5}"/>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1.7</a:t>
                </a:r>
              </a:p>
            </p:txBody>
          </p:sp>
          <p:sp>
            <p:nvSpPr>
              <p:cNvPr id="130" name="TextBox 129">
                <a:extLst>
                  <a:ext uri="{FF2B5EF4-FFF2-40B4-BE49-F238E27FC236}">
                    <a16:creationId xmlns:a16="http://schemas.microsoft.com/office/drawing/2014/main" id="{FEA42A4C-0F1E-4690-B2AD-65A7902CEC18}"/>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2.7</a:t>
                </a:r>
              </a:p>
            </p:txBody>
          </p:sp>
          <p:sp>
            <p:nvSpPr>
              <p:cNvPr id="131" name="TextBox 130">
                <a:extLst>
                  <a:ext uri="{FF2B5EF4-FFF2-40B4-BE49-F238E27FC236}">
                    <a16:creationId xmlns:a16="http://schemas.microsoft.com/office/drawing/2014/main" id="{147A0121-FE9F-49FB-BB04-AF8A9CF66ED8}"/>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3.7</a:t>
                </a:r>
              </a:p>
            </p:txBody>
          </p:sp>
          <p:sp>
            <p:nvSpPr>
              <p:cNvPr id="132" name="TextBox 131">
                <a:extLst>
                  <a:ext uri="{FF2B5EF4-FFF2-40B4-BE49-F238E27FC236}">
                    <a16:creationId xmlns:a16="http://schemas.microsoft.com/office/drawing/2014/main" id="{5CD5563C-484A-4645-94C5-3DFF5FCFD35D}"/>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4.7</a:t>
                </a:r>
              </a:p>
            </p:txBody>
          </p:sp>
          <p:sp>
            <p:nvSpPr>
              <p:cNvPr id="133" name="TextBox 132">
                <a:extLst>
                  <a:ext uri="{FF2B5EF4-FFF2-40B4-BE49-F238E27FC236}">
                    <a16:creationId xmlns:a16="http://schemas.microsoft.com/office/drawing/2014/main" id="{3CC75273-F023-4F3B-8E72-870F14FFA7EB}"/>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5.7</a:t>
                </a:r>
              </a:p>
            </p:txBody>
          </p:sp>
          <p:sp>
            <p:nvSpPr>
              <p:cNvPr id="134" name="TextBox 133">
                <a:extLst>
                  <a:ext uri="{FF2B5EF4-FFF2-40B4-BE49-F238E27FC236}">
                    <a16:creationId xmlns:a16="http://schemas.microsoft.com/office/drawing/2014/main" id="{A0F4C8C3-7ABB-40AF-81AF-C9D8334BE3A7}"/>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6.7</a:t>
                </a:r>
              </a:p>
            </p:txBody>
          </p:sp>
          <p:sp>
            <p:nvSpPr>
              <p:cNvPr id="135" name="TextBox 134">
                <a:extLst>
                  <a:ext uri="{FF2B5EF4-FFF2-40B4-BE49-F238E27FC236}">
                    <a16:creationId xmlns:a16="http://schemas.microsoft.com/office/drawing/2014/main" id="{98CA56C7-DF05-466D-900A-4F023AB4E4EA}"/>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7.7</a:t>
                </a:r>
              </a:p>
            </p:txBody>
          </p:sp>
          <p:sp>
            <p:nvSpPr>
              <p:cNvPr id="136" name="TextBox 135">
                <a:extLst>
                  <a:ext uri="{FF2B5EF4-FFF2-40B4-BE49-F238E27FC236}">
                    <a16:creationId xmlns:a16="http://schemas.microsoft.com/office/drawing/2014/main" id="{EC61DBD6-6F2A-49C8-99EF-9FE9333C4200}"/>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8.7</a:t>
                </a:r>
              </a:p>
            </p:txBody>
          </p:sp>
          <p:sp>
            <p:nvSpPr>
              <p:cNvPr id="137" name="TextBox 136">
                <a:extLst>
                  <a:ext uri="{FF2B5EF4-FFF2-40B4-BE49-F238E27FC236}">
                    <a16:creationId xmlns:a16="http://schemas.microsoft.com/office/drawing/2014/main" id="{C7B8A13A-0E10-4839-85EC-ECD9CCB505D6}"/>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9.7</a:t>
                </a:r>
              </a:p>
            </p:txBody>
          </p:sp>
        </p:grpSp>
        <p:grpSp>
          <p:nvGrpSpPr>
            <p:cNvPr id="138" name="Group 137">
              <a:extLst>
                <a:ext uri="{FF2B5EF4-FFF2-40B4-BE49-F238E27FC236}">
                  <a16:creationId xmlns:a16="http://schemas.microsoft.com/office/drawing/2014/main" id="{DE518F45-362E-4DEC-B9FF-994E1686F9F1}"/>
                </a:ext>
              </a:extLst>
            </p:cNvPr>
            <p:cNvGrpSpPr/>
            <p:nvPr/>
          </p:nvGrpSpPr>
          <p:grpSpPr>
            <a:xfrm>
              <a:off x="7130585" y="1244733"/>
              <a:ext cx="481222" cy="4809119"/>
              <a:chOff x="3620718" y="1240757"/>
              <a:chExt cx="481222" cy="4809119"/>
            </a:xfrm>
          </p:grpSpPr>
          <p:sp>
            <p:nvSpPr>
              <p:cNvPr id="139" name="TextBox 138">
                <a:extLst>
                  <a:ext uri="{FF2B5EF4-FFF2-40B4-BE49-F238E27FC236}">
                    <a16:creationId xmlns:a16="http://schemas.microsoft.com/office/drawing/2014/main" id="{52FA71C1-98B6-4D7F-8790-44158B36B7D7}"/>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a:t>
                </a:r>
              </a:p>
            </p:txBody>
          </p:sp>
          <p:sp>
            <p:nvSpPr>
              <p:cNvPr id="140" name="TextBox 139">
                <a:extLst>
                  <a:ext uri="{FF2B5EF4-FFF2-40B4-BE49-F238E27FC236}">
                    <a16:creationId xmlns:a16="http://schemas.microsoft.com/office/drawing/2014/main" id="{00B9E0CE-6E77-42D0-9A22-C2E21432DEFF}"/>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a:t>
                </a:r>
              </a:p>
            </p:txBody>
          </p:sp>
          <p:sp>
            <p:nvSpPr>
              <p:cNvPr id="141" name="TextBox 140">
                <a:extLst>
                  <a:ext uri="{FF2B5EF4-FFF2-40B4-BE49-F238E27FC236}">
                    <a16:creationId xmlns:a16="http://schemas.microsoft.com/office/drawing/2014/main" id="{8C7D6C17-70DE-4E07-BA98-2DF70F485E36}"/>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2.8</a:t>
                </a:r>
              </a:p>
            </p:txBody>
          </p:sp>
          <p:sp>
            <p:nvSpPr>
              <p:cNvPr id="142" name="TextBox 141">
                <a:extLst>
                  <a:ext uri="{FF2B5EF4-FFF2-40B4-BE49-F238E27FC236}">
                    <a16:creationId xmlns:a16="http://schemas.microsoft.com/office/drawing/2014/main" id="{CA4CD41D-B8E4-425A-ADB3-2841A11C666E}"/>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3.8</a:t>
                </a:r>
              </a:p>
            </p:txBody>
          </p:sp>
          <p:sp>
            <p:nvSpPr>
              <p:cNvPr id="143" name="TextBox 142">
                <a:extLst>
                  <a:ext uri="{FF2B5EF4-FFF2-40B4-BE49-F238E27FC236}">
                    <a16:creationId xmlns:a16="http://schemas.microsoft.com/office/drawing/2014/main" id="{BB5219D7-80C9-45D5-A2EB-495832117D2E}"/>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4.8</a:t>
                </a:r>
              </a:p>
            </p:txBody>
          </p:sp>
          <p:sp>
            <p:nvSpPr>
              <p:cNvPr id="144" name="TextBox 143">
                <a:extLst>
                  <a:ext uri="{FF2B5EF4-FFF2-40B4-BE49-F238E27FC236}">
                    <a16:creationId xmlns:a16="http://schemas.microsoft.com/office/drawing/2014/main" id="{B27989D4-5FBA-4A0B-B115-CFA838B6CFA2}"/>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5.8</a:t>
                </a:r>
              </a:p>
            </p:txBody>
          </p:sp>
          <p:sp>
            <p:nvSpPr>
              <p:cNvPr id="145" name="TextBox 144">
                <a:extLst>
                  <a:ext uri="{FF2B5EF4-FFF2-40B4-BE49-F238E27FC236}">
                    <a16:creationId xmlns:a16="http://schemas.microsoft.com/office/drawing/2014/main" id="{E43CADA1-AB97-4328-BC86-43B805D882BE}"/>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6.8</a:t>
                </a:r>
              </a:p>
            </p:txBody>
          </p:sp>
          <p:sp>
            <p:nvSpPr>
              <p:cNvPr id="146" name="TextBox 145">
                <a:extLst>
                  <a:ext uri="{FF2B5EF4-FFF2-40B4-BE49-F238E27FC236}">
                    <a16:creationId xmlns:a16="http://schemas.microsoft.com/office/drawing/2014/main" id="{55AA26CA-F20B-410D-BA16-3D5B02D75A25}"/>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7.8</a:t>
                </a:r>
              </a:p>
            </p:txBody>
          </p:sp>
          <p:sp>
            <p:nvSpPr>
              <p:cNvPr id="147" name="TextBox 146">
                <a:extLst>
                  <a:ext uri="{FF2B5EF4-FFF2-40B4-BE49-F238E27FC236}">
                    <a16:creationId xmlns:a16="http://schemas.microsoft.com/office/drawing/2014/main" id="{923BA334-A84D-4169-833C-7800B0A9D865}"/>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8.8</a:t>
                </a:r>
              </a:p>
            </p:txBody>
          </p:sp>
          <p:sp>
            <p:nvSpPr>
              <p:cNvPr id="148" name="TextBox 147">
                <a:extLst>
                  <a:ext uri="{FF2B5EF4-FFF2-40B4-BE49-F238E27FC236}">
                    <a16:creationId xmlns:a16="http://schemas.microsoft.com/office/drawing/2014/main" id="{9A7A529F-B750-40ED-B0D6-B076466800ED}"/>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9.8</a:t>
                </a:r>
              </a:p>
            </p:txBody>
          </p:sp>
        </p:grpSp>
        <p:grpSp>
          <p:nvGrpSpPr>
            <p:cNvPr id="149" name="Group 148">
              <a:extLst>
                <a:ext uri="{FF2B5EF4-FFF2-40B4-BE49-F238E27FC236}">
                  <a16:creationId xmlns:a16="http://schemas.microsoft.com/office/drawing/2014/main" id="{248D99EB-732C-4A22-AD93-348F8C4EF79F}"/>
                </a:ext>
              </a:extLst>
            </p:cNvPr>
            <p:cNvGrpSpPr/>
            <p:nvPr/>
          </p:nvGrpSpPr>
          <p:grpSpPr>
            <a:xfrm>
              <a:off x="7627547" y="1244733"/>
              <a:ext cx="481222" cy="4809119"/>
              <a:chOff x="3620718" y="1240757"/>
              <a:chExt cx="481222" cy="4809119"/>
            </a:xfrm>
          </p:grpSpPr>
          <p:sp>
            <p:nvSpPr>
              <p:cNvPr id="150" name="TextBox 149">
                <a:extLst>
                  <a:ext uri="{FF2B5EF4-FFF2-40B4-BE49-F238E27FC236}">
                    <a16:creationId xmlns:a16="http://schemas.microsoft.com/office/drawing/2014/main" id="{1ED1F410-6C35-4FEF-B708-D28E83D05E5C}"/>
                  </a:ext>
                </a:extLst>
              </p:cNvPr>
              <p:cNvSpPr txBox="1"/>
              <p:nvPr/>
            </p:nvSpPr>
            <p:spPr>
              <a:xfrm>
                <a:off x="3631939" y="1240757"/>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a:t>
                </a:r>
              </a:p>
            </p:txBody>
          </p:sp>
          <p:sp>
            <p:nvSpPr>
              <p:cNvPr id="151" name="TextBox 150">
                <a:extLst>
                  <a:ext uri="{FF2B5EF4-FFF2-40B4-BE49-F238E27FC236}">
                    <a16:creationId xmlns:a16="http://schemas.microsoft.com/office/drawing/2014/main" id="{845A23C7-45A9-4A3E-9C44-EE89D385EA21}"/>
                  </a:ext>
                </a:extLst>
              </p:cNvPr>
              <p:cNvSpPr txBox="1"/>
              <p:nvPr/>
            </p:nvSpPr>
            <p:spPr>
              <a:xfrm>
                <a:off x="3620718" y="172749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1.9</a:t>
                </a:r>
              </a:p>
            </p:txBody>
          </p:sp>
          <p:sp>
            <p:nvSpPr>
              <p:cNvPr id="152" name="TextBox 151">
                <a:extLst>
                  <a:ext uri="{FF2B5EF4-FFF2-40B4-BE49-F238E27FC236}">
                    <a16:creationId xmlns:a16="http://schemas.microsoft.com/office/drawing/2014/main" id="{65707A8A-57CA-4CFD-84FC-0E4694F3E810}"/>
                  </a:ext>
                </a:extLst>
              </p:cNvPr>
              <p:cNvSpPr txBox="1"/>
              <p:nvPr/>
            </p:nvSpPr>
            <p:spPr>
              <a:xfrm>
                <a:off x="3620718" y="222740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2.9</a:t>
                </a:r>
              </a:p>
            </p:txBody>
          </p:sp>
          <p:sp>
            <p:nvSpPr>
              <p:cNvPr id="153" name="TextBox 152">
                <a:extLst>
                  <a:ext uri="{FF2B5EF4-FFF2-40B4-BE49-F238E27FC236}">
                    <a16:creationId xmlns:a16="http://schemas.microsoft.com/office/drawing/2014/main" id="{7E09A976-6D8C-4B16-8E6D-8C361A73567E}"/>
                  </a:ext>
                </a:extLst>
              </p:cNvPr>
              <p:cNvSpPr txBox="1"/>
              <p:nvPr/>
            </p:nvSpPr>
            <p:spPr>
              <a:xfrm>
                <a:off x="3620718" y="272725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3.9</a:t>
                </a:r>
              </a:p>
            </p:txBody>
          </p:sp>
          <p:sp>
            <p:nvSpPr>
              <p:cNvPr id="154" name="TextBox 153">
                <a:extLst>
                  <a:ext uri="{FF2B5EF4-FFF2-40B4-BE49-F238E27FC236}">
                    <a16:creationId xmlns:a16="http://schemas.microsoft.com/office/drawing/2014/main" id="{15A94D90-FD9F-44FE-9530-3C7D718D8C57}"/>
                  </a:ext>
                </a:extLst>
              </p:cNvPr>
              <p:cNvSpPr txBox="1"/>
              <p:nvPr/>
            </p:nvSpPr>
            <p:spPr>
              <a:xfrm>
                <a:off x="3620718" y="321805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4.9</a:t>
                </a:r>
              </a:p>
            </p:txBody>
          </p:sp>
          <p:sp>
            <p:nvSpPr>
              <p:cNvPr id="155" name="TextBox 154">
                <a:extLst>
                  <a:ext uri="{FF2B5EF4-FFF2-40B4-BE49-F238E27FC236}">
                    <a16:creationId xmlns:a16="http://schemas.microsoft.com/office/drawing/2014/main" id="{68B864E4-6B93-4FFD-B75B-F1DEB402E03D}"/>
                  </a:ext>
                </a:extLst>
              </p:cNvPr>
              <p:cNvSpPr txBox="1"/>
              <p:nvPr/>
            </p:nvSpPr>
            <p:spPr>
              <a:xfrm>
                <a:off x="3620718" y="371790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5.9</a:t>
                </a:r>
              </a:p>
            </p:txBody>
          </p:sp>
          <p:sp>
            <p:nvSpPr>
              <p:cNvPr id="156" name="TextBox 155">
                <a:extLst>
                  <a:ext uri="{FF2B5EF4-FFF2-40B4-BE49-F238E27FC236}">
                    <a16:creationId xmlns:a16="http://schemas.microsoft.com/office/drawing/2014/main" id="{9F24D64C-3EDE-484E-81E6-7D725846B574}"/>
                  </a:ext>
                </a:extLst>
              </p:cNvPr>
              <p:cNvSpPr txBox="1"/>
              <p:nvPr/>
            </p:nvSpPr>
            <p:spPr>
              <a:xfrm>
                <a:off x="3620718" y="4220824"/>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6.9</a:t>
                </a:r>
              </a:p>
            </p:txBody>
          </p:sp>
          <p:sp>
            <p:nvSpPr>
              <p:cNvPr id="157" name="TextBox 156">
                <a:extLst>
                  <a:ext uri="{FF2B5EF4-FFF2-40B4-BE49-F238E27FC236}">
                    <a16:creationId xmlns:a16="http://schemas.microsoft.com/office/drawing/2014/main" id="{7C8E3193-F85F-47C7-BA58-A46F8E667E69}"/>
                  </a:ext>
                </a:extLst>
              </p:cNvPr>
              <p:cNvSpPr txBox="1"/>
              <p:nvPr/>
            </p:nvSpPr>
            <p:spPr>
              <a:xfrm>
                <a:off x="3620718" y="4720671"/>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7.9</a:t>
                </a:r>
              </a:p>
            </p:txBody>
          </p:sp>
          <p:sp>
            <p:nvSpPr>
              <p:cNvPr id="158" name="TextBox 157">
                <a:extLst>
                  <a:ext uri="{FF2B5EF4-FFF2-40B4-BE49-F238E27FC236}">
                    <a16:creationId xmlns:a16="http://schemas.microsoft.com/office/drawing/2014/main" id="{9ABFB641-557B-4993-8F54-4DA23AD78CD4}"/>
                  </a:ext>
                </a:extLst>
              </p:cNvPr>
              <p:cNvSpPr txBox="1"/>
              <p:nvPr/>
            </p:nvSpPr>
            <p:spPr>
              <a:xfrm>
                <a:off x="3620718" y="5211475"/>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8.9</a:t>
                </a:r>
              </a:p>
            </p:txBody>
          </p:sp>
          <p:sp>
            <p:nvSpPr>
              <p:cNvPr id="159" name="TextBox 158">
                <a:extLst>
                  <a:ext uri="{FF2B5EF4-FFF2-40B4-BE49-F238E27FC236}">
                    <a16:creationId xmlns:a16="http://schemas.microsoft.com/office/drawing/2014/main" id="{8CF413FB-ABCA-483F-A313-004DACF1EC85}"/>
                  </a:ext>
                </a:extLst>
              </p:cNvPr>
              <p:cNvSpPr txBox="1"/>
              <p:nvPr/>
            </p:nvSpPr>
            <p:spPr>
              <a:xfrm>
                <a:off x="3620718" y="5711322"/>
                <a:ext cx="4700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9.9</a:t>
                </a:r>
              </a:p>
            </p:txBody>
          </p:sp>
        </p:grpSp>
        <p:grpSp>
          <p:nvGrpSpPr>
            <p:cNvPr id="160" name="Group 159">
              <a:extLst>
                <a:ext uri="{FF2B5EF4-FFF2-40B4-BE49-F238E27FC236}">
                  <a16:creationId xmlns:a16="http://schemas.microsoft.com/office/drawing/2014/main" id="{5164C463-366E-44B1-AE0F-E1BE6C831AEB}"/>
                </a:ext>
              </a:extLst>
            </p:cNvPr>
            <p:cNvGrpSpPr/>
            <p:nvPr/>
          </p:nvGrpSpPr>
          <p:grpSpPr>
            <a:xfrm>
              <a:off x="8191540" y="1244733"/>
              <a:ext cx="415561" cy="4809119"/>
              <a:chOff x="3686379" y="1240757"/>
              <a:chExt cx="415561" cy="4809119"/>
            </a:xfrm>
          </p:grpSpPr>
          <p:sp>
            <p:nvSpPr>
              <p:cNvPr id="161" name="TextBox 160">
                <a:extLst>
                  <a:ext uri="{FF2B5EF4-FFF2-40B4-BE49-F238E27FC236}">
                    <a16:creationId xmlns:a16="http://schemas.microsoft.com/office/drawing/2014/main" id="{B0281675-980F-4353-92DA-02E25A831BCC}"/>
                  </a:ext>
                </a:extLst>
              </p:cNvPr>
              <p:cNvSpPr txBox="1"/>
              <p:nvPr/>
            </p:nvSpPr>
            <p:spPr>
              <a:xfrm>
                <a:off x="3803460" y="1240757"/>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600" dirty="0">
                    <a:solidFill>
                      <a:srgbClr val="585858"/>
                    </a:solidFill>
                  </a:rPr>
                  <a:t>1</a:t>
                </a:r>
                <a:endPar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2" name="TextBox 161">
                <a:extLst>
                  <a:ext uri="{FF2B5EF4-FFF2-40B4-BE49-F238E27FC236}">
                    <a16:creationId xmlns:a16="http://schemas.microsoft.com/office/drawing/2014/main" id="{CF62C9AF-70CF-4A38-BCDD-420C1377AC17}"/>
                  </a:ext>
                </a:extLst>
              </p:cNvPr>
              <p:cNvSpPr txBox="1"/>
              <p:nvPr/>
            </p:nvSpPr>
            <p:spPr>
              <a:xfrm>
                <a:off x="3792239" y="1727491"/>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a:t>
                </a:r>
              </a:p>
            </p:txBody>
          </p:sp>
          <p:sp>
            <p:nvSpPr>
              <p:cNvPr id="163" name="TextBox 162">
                <a:extLst>
                  <a:ext uri="{FF2B5EF4-FFF2-40B4-BE49-F238E27FC236}">
                    <a16:creationId xmlns:a16="http://schemas.microsoft.com/office/drawing/2014/main" id="{A4FE8265-7904-4C2E-B4EF-12AEA04732BB}"/>
                  </a:ext>
                </a:extLst>
              </p:cNvPr>
              <p:cNvSpPr txBox="1"/>
              <p:nvPr/>
            </p:nvSpPr>
            <p:spPr>
              <a:xfrm>
                <a:off x="3792239" y="2227404"/>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600" dirty="0">
                    <a:solidFill>
                      <a:srgbClr val="585858"/>
                    </a:solidFill>
                  </a:rPr>
                  <a:t>3</a:t>
                </a:r>
                <a:endPar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4" name="TextBox 163">
                <a:extLst>
                  <a:ext uri="{FF2B5EF4-FFF2-40B4-BE49-F238E27FC236}">
                    <a16:creationId xmlns:a16="http://schemas.microsoft.com/office/drawing/2014/main" id="{C211988E-215F-47D3-87BE-1932FBF6CCBC}"/>
                  </a:ext>
                </a:extLst>
              </p:cNvPr>
              <p:cNvSpPr txBox="1"/>
              <p:nvPr/>
            </p:nvSpPr>
            <p:spPr>
              <a:xfrm>
                <a:off x="3792239" y="2727251"/>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600" dirty="0">
                    <a:solidFill>
                      <a:srgbClr val="585858"/>
                    </a:solidFill>
                  </a:rPr>
                  <a:t>4</a:t>
                </a:r>
                <a:endPar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5" name="TextBox 164">
                <a:extLst>
                  <a:ext uri="{FF2B5EF4-FFF2-40B4-BE49-F238E27FC236}">
                    <a16:creationId xmlns:a16="http://schemas.microsoft.com/office/drawing/2014/main" id="{2C6DA29D-90FB-4E6B-AEA9-BEBA83760B32}"/>
                  </a:ext>
                </a:extLst>
              </p:cNvPr>
              <p:cNvSpPr txBox="1"/>
              <p:nvPr/>
            </p:nvSpPr>
            <p:spPr>
              <a:xfrm>
                <a:off x="3792239" y="3218055"/>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600" dirty="0">
                    <a:solidFill>
                      <a:srgbClr val="585858"/>
                    </a:solidFill>
                  </a:rPr>
                  <a:t>5</a:t>
                </a:r>
                <a:endPar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6" name="TextBox 165">
                <a:extLst>
                  <a:ext uri="{FF2B5EF4-FFF2-40B4-BE49-F238E27FC236}">
                    <a16:creationId xmlns:a16="http://schemas.microsoft.com/office/drawing/2014/main" id="{E22339AD-3C59-4011-9DCD-47ABA18FC39E}"/>
                  </a:ext>
                </a:extLst>
              </p:cNvPr>
              <p:cNvSpPr txBox="1"/>
              <p:nvPr/>
            </p:nvSpPr>
            <p:spPr>
              <a:xfrm>
                <a:off x="3792239" y="3717902"/>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600" dirty="0">
                    <a:solidFill>
                      <a:srgbClr val="585858"/>
                    </a:solidFill>
                  </a:rPr>
                  <a:t>6</a:t>
                </a:r>
                <a:endPar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7" name="TextBox 166">
                <a:extLst>
                  <a:ext uri="{FF2B5EF4-FFF2-40B4-BE49-F238E27FC236}">
                    <a16:creationId xmlns:a16="http://schemas.microsoft.com/office/drawing/2014/main" id="{5898E882-B837-4188-ACDF-56056034DD32}"/>
                  </a:ext>
                </a:extLst>
              </p:cNvPr>
              <p:cNvSpPr txBox="1"/>
              <p:nvPr/>
            </p:nvSpPr>
            <p:spPr>
              <a:xfrm>
                <a:off x="3792239" y="4220824"/>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a:t>
                </a:r>
              </a:p>
            </p:txBody>
          </p:sp>
          <p:sp>
            <p:nvSpPr>
              <p:cNvPr id="168" name="TextBox 167">
                <a:extLst>
                  <a:ext uri="{FF2B5EF4-FFF2-40B4-BE49-F238E27FC236}">
                    <a16:creationId xmlns:a16="http://schemas.microsoft.com/office/drawing/2014/main" id="{BD6FE276-1831-4C88-BF8F-BCE76F4A4D53}"/>
                  </a:ext>
                </a:extLst>
              </p:cNvPr>
              <p:cNvSpPr txBox="1"/>
              <p:nvPr/>
            </p:nvSpPr>
            <p:spPr>
              <a:xfrm>
                <a:off x="3792239" y="4720671"/>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a:t>
                </a:r>
              </a:p>
            </p:txBody>
          </p:sp>
          <p:sp>
            <p:nvSpPr>
              <p:cNvPr id="169" name="TextBox 168">
                <a:extLst>
                  <a:ext uri="{FF2B5EF4-FFF2-40B4-BE49-F238E27FC236}">
                    <a16:creationId xmlns:a16="http://schemas.microsoft.com/office/drawing/2014/main" id="{4966C7BD-1745-426E-8F3B-F283ED8B27A3}"/>
                  </a:ext>
                </a:extLst>
              </p:cNvPr>
              <p:cNvSpPr txBox="1"/>
              <p:nvPr/>
            </p:nvSpPr>
            <p:spPr>
              <a:xfrm>
                <a:off x="3792239" y="5211475"/>
                <a:ext cx="29848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600" dirty="0">
                    <a:solidFill>
                      <a:srgbClr val="585858"/>
                    </a:solidFill>
                  </a:rPr>
                  <a:t>9</a:t>
                </a:r>
                <a:endPar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70" name="TextBox 169">
                <a:extLst>
                  <a:ext uri="{FF2B5EF4-FFF2-40B4-BE49-F238E27FC236}">
                    <a16:creationId xmlns:a16="http://schemas.microsoft.com/office/drawing/2014/main" id="{A5B9F8FF-4A3C-440F-8324-2591A0C7DD6F}"/>
                  </a:ext>
                </a:extLst>
              </p:cNvPr>
              <p:cNvSpPr txBox="1"/>
              <p:nvPr/>
            </p:nvSpPr>
            <p:spPr>
              <a:xfrm>
                <a:off x="3686379" y="5711322"/>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in </a:t>
            </a:r>
            <a:r>
              <a:rPr lang="en-GB" sz="2000" dirty="0">
                <a:latin typeface="Arial" panose="020B0604020202020204" pitchFamily="34" charset="0"/>
                <a:cs typeface="Arial" panose="020B0604020202020204" pitchFamily="34" charset="0"/>
              </a:rPr>
              <a:t>tenths</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What do you notice when you get to the end of each row?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Choose a number and say how many </a:t>
            </a:r>
            <a:r>
              <a:rPr lang="en-GB" sz="2000" dirty="0">
                <a:latin typeface="Arial" panose="020B0604020202020204" pitchFamily="34" charset="0"/>
                <a:cs typeface="Arial" panose="020B0604020202020204" pitchFamily="34" charset="0"/>
              </a:rPr>
              <a:t>tenth</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 it is made from.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544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73">
            <a:extLst>
              <a:ext uri="{FF2B5EF4-FFF2-40B4-BE49-F238E27FC236}">
                <a16:creationId xmlns:a16="http://schemas.microsoft.com/office/drawing/2014/main" id="{BC8945FB-F574-416F-AB6A-E631F01008B2}"/>
              </a:ext>
            </a:extLst>
          </p:cNvPr>
          <p:cNvSpPr/>
          <p:nvPr/>
        </p:nvSpPr>
        <p:spPr bwMode="auto">
          <a:xfrm>
            <a:off x="833121" y="1631401"/>
            <a:ext cx="988625"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375A8DB6-05BC-4292-9DB9-9D0C9E6668FB}"/>
              </a:ext>
            </a:extLst>
          </p:cNvPr>
          <p:cNvSpPr/>
          <p:nvPr/>
        </p:nvSpPr>
        <p:spPr bwMode="auto">
          <a:xfrm>
            <a:off x="833121" y="1137058"/>
            <a:ext cx="4962238"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sz="2000" dirty="0"/>
              <a:t>5NPV-1 Tenths and hundredths</a:t>
            </a:r>
            <a:endParaRPr lang="en-GB" dirty="0"/>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2998" y="1124744"/>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CA14943D-B413-4536-A614-3A46C0776F91}"/>
              </a:ext>
            </a:extLst>
          </p:cNvPr>
          <p:cNvGrpSpPr/>
          <p:nvPr/>
        </p:nvGrpSpPr>
        <p:grpSpPr>
          <a:xfrm>
            <a:off x="843670" y="1244733"/>
            <a:ext cx="481221" cy="4778434"/>
            <a:chOff x="843670" y="1244733"/>
            <a:chExt cx="481221" cy="4778434"/>
          </a:xfrm>
        </p:grpSpPr>
        <p:sp>
          <p:nvSpPr>
            <p:cNvPr id="49" name="TextBox 48">
              <a:extLst>
                <a:ext uri="{FF2B5EF4-FFF2-40B4-BE49-F238E27FC236}">
                  <a16:creationId xmlns:a16="http://schemas.microsoft.com/office/drawing/2014/main" id="{C8BB400B-9BAA-40DA-8F0F-71AA90A69324}"/>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 value of the each row? And of the whole grid?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Click to reveal a number of </a:t>
            </a:r>
            <a:r>
              <a:rPr lang="en-GB" sz="2000" dirty="0">
                <a:latin typeface="Arial" panose="020B0604020202020204" pitchFamily="34" charset="0"/>
                <a:cs typeface="Arial" panose="020B0604020202020204" pitchFamily="34" charset="0"/>
              </a:rPr>
              <a:t>tenth</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many </a:t>
            </a:r>
            <a:r>
              <a:rPr lang="en-GB" sz="2000" dirty="0">
                <a:latin typeface="Arial" panose="020B0604020202020204" pitchFamily="34" charset="0"/>
                <a:cs typeface="Arial" panose="020B0604020202020204" pitchFamily="34" charset="0"/>
              </a:rPr>
              <a:t>tenths</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are there? What is the total value of those </a:t>
            </a:r>
            <a:r>
              <a:rPr lang="en-GB" sz="2000" dirty="0">
                <a:latin typeface="Arial" panose="020B0604020202020204" pitchFamily="34" charset="0"/>
                <a:cs typeface="Arial" panose="020B0604020202020204" pitchFamily="34" charset="0"/>
              </a:rPr>
              <a:t>tenth</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Highlight some of the </a:t>
            </a:r>
            <a:r>
              <a:rPr lang="en-GB" sz="2000" dirty="0">
                <a:latin typeface="Arial" panose="020B0604020202020204" pitchFamily="34" charset="0"/>
                <a:cs typeface="Arial" panose="020B0604020202020204" pitchFamily="34" charset="0"/>
              </a:rPr>
              <a:t>tenth</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 in a grid yourself. How many </a:t>
            </a:r>
            <a:r>
              <a:rPr lang="en-GB" sz="2000" dirty="0">
                <a:latin typeface="Arial" panose="020B0604020202020204" pitchFamily="34" charset="0"/>
                <a:cs typeface="Arial" panose="020B0604020202020204" pitchFamily="34" charset="0"/>
              </a:rPr>
              <a:t>tenth</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 are there? What is the number you have made?</a:t>
            </a:r>
          </a:p>
        </p:txBody>
      </p:sp>
      <p:grpSp>
        <p:nvGrpSpPr>
          <p:cNvPr id="171" name="Group 170">
            <a:extLst>
              <a:ext uri="{FF2B5EF4-FFF2-40B4-BE49-F238E27FC236}">
                <a16:creationId xmlns:a16="http://schemas.microsoft.com/office/drawing/2014/main" id="{48DC313F-C4C2-44CA-9C52-05EF7C5E619F}"/>
              </a:ext>
            </a:extLst>
          </p:cNvPr>
          <p:cNvGrpSpPr/>
          <p:nvPr/>
        </p:nvGrpSpPr>
        <p:grpSpPr>
          <a:xfrm>
            <a:off x="1348640" y="1244733"/>
            <a:ext cx="481221" cy="4778434"/>
            <a:chOff x="843670" y="1244733"/>
            <a:chExt cx="481221" cy="4778434"/>
          </a:xfrm>
        </p:grpSpPr>
        <p:sp>
          <p:nvSpPr>
            <p:cNvPr id="172" name="TextBox 171">
              <a:extLst>
                <a:ext uri="{FF2B5EF4-FFF2-40B4-BE49-F238E27FC236}">
                  <a16:creationId xmlns:a16="http://schemas.microsoft.com/office/drawing/2014/main" id="{F0EBEC18-50DC-4CFA-9D09-E40AF51AB65C}"/>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grpSp>
        <p:nvGrpSpPr>
          <p:cNvPr id="185" name="Group 184">
            <a:extLst>
              <a:ext uri="{FF2B5EF4-FFF2-40B4-BE49-F238E27FC236}">
                <a16:creationId xmlns:a16="http://schemas.microsoft.com/office/drawing/2014/main" id="{30572067-0F46-48B4-BF1F-646D6B98AFDE}"/>
              </a:ext>
            </a:extLst>
          </p:cNvPr>
          <p:cNvGrpSpPr/>
          <p:nvPr/>
        </p:nvGrpSpPr>
        <p:grpSpPr>
          <a:xfrm>
            <a:off x="1839358" y="1244733"/>
            <a:ext cx="481221" cy="4778434"/>
            <a:chOff x="843670" y="1244733"/>
            <a:chExt cx="481221" cy="4778434"/>
          </a:xfrm>
        </p:grpSpPr>
        <p:sp>
          <p:nvSpPr>
            <p:cNvPr id="186" name="TextBox 185">
              <a:extLst>
                <a:ext uri="{FF2B5EF4-FFF2-40B4-BE49-F238E27FC236}">
                  <a16:creationId xmlns:a16="http://schemas.microsoft.com/office/drawing/2014/main" id="{95894491-DFC1-4D93-891F-2A5520CBA1BA}"/>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grpSp>
        <p:nvGrpSpPr>
          <p:cNvPr id="196" name="Group 195">
            <a:extLst>
              <a:ext uri="{FF2B5EF4-FFF2-40B4-BE49-F238E27FC236}">
                <a16:creationId xmlns:a16="http://schemas.microsoft.com/office/drawing/2014/main" id="{29679090-8808-478F-9D3C-6ABFF89D5219}"/>
              </a:ext>
            </a:extLst>
          </p:cNvPr>
          <p:cNvGrpSpPr/>
          <p:nvPr/>
        </p:nvGrpSpPr>
        <p:grpSpPr>
          <a:xfrm>
            <a:off x="2344328" y="1244733"/>
            <a:ext cx="481221" cy="4778434"/>
            <a:chOff x="843670" y="1244733"/>
            <a:chExt cx="481221" cy="4778434"/>
          </a:xfrm>
        </p:grpSpPr>
        <p:sp>
          <p:nvSpPr>
            <p:cNvPr id="197" name="TextBox 196">
              <a:extLst>
                <a:ext uri="{FF2B5EF4-FFF2-40B4-BE49-F238E27FC236}">
                  <a16:creationId xmlns:a16="http://schemas.microsoft.com/office/drawing/2014/main" id="{C4DDF71A-B2C2-44C6-9FA8-15E7B2DFC572}"/>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grpSp>
        <p:nvGrpSpPr>
          <p:cNvPr id="207" name="Group 206">
            <a:extLst>
              <a:ext uri="{FF2B5EF4-FFF2-40B4-BE49-F238E27FC236}">
                <a16:creationId xmlns:a16="http://schemas.microsoft.com/office/drawing/2014/main" id="{3DEDCB48-34EB-4238-846A-6C605E6AAD71}"/>
              </a:ext>
            </a:extLst>
          </p:cNvPr>
          <p:cNvGrpSpPr/>
          <p:nvPr/>
        </p:nvGrpSpPr>
        <p:grpSpPr>
          <a:xfrm>
            <a:off x="2833068" y="1244733"/>
            <a:ext cx="481221" cy="4778434"/>
            <a:chOff x="843670" y="1244733"/>
            <a:chExt cx="481221" cy="4778434"/>
          </a:xfrm>
        </p:grpSpPr>
        <p:sp>
          <p:nvSpPr>
            <p:cNvPr id="208" name="TextBox 207">
              <a:extLst>
                <a:ext uri="{FF2B5EF4-FFF2-40B4-BE49-F238E27FC236}">
                  <a16:creationId xmlns:a16="http://schemas.microsoft.com/office/drawing/2014/main" id="{73ACFDA9-6A54-4E6E-8ECB-D449C5238F44}"/>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grpSp>
        <p:nvGrpSpPr>
          <p:cNvPr id="218" name="Group 217">
            <a:extLst>
              <a:ext uri="{FF2B5EF4-FFF2-40B4-BE49-F238E27FC236}">
                <a16:creationId xmlns:a16="http://schemas.microsoft.com/office/drawing/2014/main" id="{1CC048C8-0B8D-4D4D-A038-A3875E70339F}"/>
              </a:ext>
            </a:extLst>
          </p:cNvPr>
          <p:cNvGrpSpPr/>
          <p:nvPr/>
        </p:nvGrpSpPr>
        <p:grpSpPr>
          <a:xfrm>
            <a:off x="3338038" y="1244733"/>
            <a:ext cx="481221" cy="4778434"/>
            <a:chOff x="843670" y="1244733"/>
            <a:chExt cx="481221" cy="4778434"/>
          </a:xfrm>
        </p:grpSpPr>
        <p:sp>
          <p:nvSpPr>
            <p:cNvPr id="219" name="TextBox 218">
              <a:extLst>
                <a:ext uri="{FF2B5EF4-FFF2-40B4-BE49-F238E27FC236}">
                  <a16:creationId xmlns:a16="http://schemas.microsoft.com/office/drawing/2014/main" id="{8AFDA290-55F0-4EA7-8C31-D8FC195C3AB4}"/>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grpSp>
        <p:nvGrpSpPr>
          <p:cNvPr id="229" name="Group 228">
            <a:extLst>
              <a:ext uri="{FF2B5EF4-FFF2-40B4-BE49-F238E27FC236}">
                <a16:creationId xmlns:a16="http://schemas.microsoft.com/office/drawing/2014/main" id="{916292AC-34F4-4CBA-AA46-1CBF7EFC198D}"/>
              </a:ext>
            </a:extLst>
          </p:cNvPr>
          <p:cNvGrpSpPr/>
          <p:nvPr/>
        </p:nvGrpSpPr>
        <p:grpSpPr>
          <a:xfrm>
            <a:off x="3826778" y="1244733"/>
            <a:ext cx="481221" cy="4778434"/>
            <a:chOff x="843670" y="1244733"/>
            <a:chExt cx="481221" cy="4778434"/>
          </a:xfrm>
        </p:grpSpPr>
        <p:sp>
          <p:nvSpPr>
            <p:cNvPr id="230" name="TextBox 229">
              <a:extLst>
                <a:ext uri="{FF2B5EF4-FFF2-40B4-BE49-F238E27FC236}">
                  <a16:creationId xmlns:a16="http://schemas.microsoft.com/office/drawing/2014/main" id="{4A6E8738-D05F-4613-9DD4-A69891AD231E}"/>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grpSp>
        <p:nvGrpSpPr>
          <p:cNvPr id="240" name="Group 239">
            <a:extLst>
              <a:ext uri="{FF2B5EF4-FFF2-40B4-BE49-F238E27FC236}">
                <a16:creationId xmlns:a16="http://schemas.microsoft.com/office/drawing/2014/main" id="{BD3F950A-6D61-4711-B27D-5024F5584C5B}"/>
              </a:ext>
            </a:extLst>
          </p:cNvPr>
          <p:cNvGrpSpPr/>
          <p:nvPr/>
        </p:nvGrpSpPr>
        <p:grpSpPr>
          <a:xfrm>
            <a:off x="4331748" y="1244733"/>
            <a:ext cx="481221" cy="4778434"/>
            <a:chOff x="843670" y="1244733"/>
            <a:chExt cx="481221" cy="4778434"/>
          </a:xfrm>
        </p:grpSpPr>
        <p:sp>
          <p:nvSpPr>
            <p:cNvPr id="241" name="TextBox 240">
              <a:extLst>
                <a:ext uri="{FF2B5EF4-FFF2-40B4-BE49-F238E27FC236}">
                  <a16:creationId xmlns:a16="http://schemas.microsoft.com/office/drawing/2014/main" id="{1FC86049-991D-4860-8132-62F1FA37A1FE}"/>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grpSp>
        <p:nvGrpSpPr>
          <p:cNvPr id="251" name="Group 250">
            <a:extLst>
              <a:ext uri="{FF2B5EF4-FFF2-40B4-BE49-F238E27FC236}">
                <a16:creationId xmlns:a16="http://schemas.microsoft.com/office/drawing/2014/main" id="{4BE41DA4-EC5F-4C09-BCF0-12189C1F8044}"/>
              </a:ext>
            </a:extLst>
          </p:cNvPr>
          <p:cNvGrpSpPr/>
          <p:nvPr/>
        </p:nvGrpSpPr>
        <p:grpSpPr>
          <a:xfrm>
            <a:off x="4824436" y="1244733"/>
            <a:ext cx="481221" cy="4778434"/>
            <a:chOff x="843670" y="1244733"/>
            <a:chExt cx="481221" cy="4778434"/>
          </a:xfrm>
        </p:grpSpPr>
        <p:sp>
          <p:nvSpPr>
            <p:cNvPr id="252" name="TextBox 251">
              <a:extLst>
                <a:ext uri="{FF2B5EF4-FFF2-40B4-BE49-F238E27FC236}">
                  <a16:creationId xmlns:a16="http://schemas.microsoft.com/office/drawing/2014/main" id="{4EC664F4-5D68-4E46-B369-EC960AF20DDA}"/>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grpSp>
        <p:nvGrpSpPr>
          <p:cNvPr id="262" name="Group 261">
            <a:extLst>
              <a:ext uri="{FF2B5EF4-FFF2-40B4-BE49-F238E27FC236}">
                <a16:creationId xmlns:a16="http://schemas.microsoft.com/office/drawing/2014/main" id="{87DE7755-E3EC-4BB8-AC38-25C8905623B9}"/>
              </a:ext>
            </a:extLst>
          </p:cNvPr>
          <p:cNvGrpSpPr/>
          <p:nvPr/>
        </p:nvGrpSpPr>
        <p:grpSpPr>
          <a:xfrm>
            <a:off x="5329406" y="1244733"/>
            <a:ext cx="481221" cy="4778434"/>
            <a:chOff x="843670" y="1244733"/>
            <a:chExt cx="481221" cy="4778434"/>
          </a:xfrm>
        </p:grpSpPr>
        <p:sp>
          <p:nvSpPr>
            <p:cNvPr id="263" name="TextBox 262">
              <a:extLst>
                <a:ext uri="{FF2B5EF4-FFF2-40B4-BE49-F238E27FC236}">
                  <a16:creationId xmlns:a16="http://schemas.microsoft.com/office/drawing/2014/main" id="{B5667CAF-5ECE-4A9A-A9F7-06DD56466116}"/>
                </a:ext>
              </a:extLst>
            </p:cNvPr>
            <p:cNvSpPr txBox="1"/>
            <p:nvPr/>
          </p:nvSpPr>
          <p:spPr>
            <a:xfrm>
              <a:off x="854891" y="12447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843670" y="17380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600" dirty="0">
                  <a:solidFill>
                    <a:srgbClr val="585858"/>
                  </a:solidFill>
                </a:rPr>
                <a:t>0.1</a:t>
              </a:r>
              <a:endPar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265" name="TextBox 264">
              <a:extLst>
                <a:ext uri="{FF2B5EF4-FFF2-40B4-BE49-F238E27FC236}">
                  <a16:creationId xmlns:a16="http://schemas.microsoft.com/office/drawing/2014/main" id="{F4F3FB12-C7D0-41D3-A0D7-BA1E39E72EB8}"/>
                </a:ext>
              </a:extLst>
            </p:cNvPr>
            <p:cNvSpPr txBox="1"/>
            <p:nvPr/>
          </p:nvSpPr>
          <p:spPr>
            <a:xfrm>
              <a:off x="843670" y="22313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843670" y="27246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843670" y="32180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843670" y="371133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843670" y="420465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843670" y="469797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843670" y="519129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843670" y="5684613"/>
              <a:ext cx="4700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grpSp>
    </p:spTree>
    <p:extLst>
      <p:ext uri="{BB962C8B-B14F-4D97-AF65-F5344CB8AC3E}">
        <p14:creationId xmlns:p14="http://schemas.microsoft.com/office/powerpoint/2010/main" val="806093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5NPV-1 Tenths and hundredths</a:t>
            </a:r>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2998" y="1124744"/>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178" name="Group 177">
            <a:extLst>
              <a:ext uri="{FF2B5EF4-FFF2-40B4-BE49-F238E27FC236}">
                <a16:creationId xmlns:a16="http://schemas.microsoft.com/office/drawing/2014/main" id="{17784D1D-5C11-45D5-9469-07946F72A325}"/>
              </a:ext>
            </a:extLst>
          </p:cNvPr>
          <p:cNvGrpSpPr/>
          <p:nvPr/>
        </p:nvGrpSpPr>
        <p:grpSpPr>
          <a:xfrm>
            <a:off x="836351" y="1244733"/>
            <a:ext cx="5009140" cy="4778342"/>
            <a:chOff x="3597961" y="1244733"/>
            <a:chExt cx="5009140" cy="4778342"/>
          </a:xfrm>
        </p:grpSpPr>
        <p:grpSp>
          <p:nvGrpSpPr>
            <p:cNvPr id="60" name="Group 59">
              <a:extLst>
                <a:ext uri="{FF2B5EF4-FFF2-40B4-BE49-F238E27FC236}">
                  <a16:creationId xmlns:a16="http://schemas.microsoft.com/office/drawing/2014/main" id="{AC952586-277A-4F83-AB15-5CA944386283}"/>
                </a:ext>
              </a:extLst>
            </p:cNvPr>
            <p:cNvGrpSpPr/>
            <p:nvPr/>
          </p:nvGrpSpPr>
          <p:grpSpPr>
            <a:xfrm>
              <a:off x="3597961" y="1244733"/>
              <a:ext cx="543739" cy="4778342"/>
              <a:chOff x="3558201" y="1240757"/>
              <a:chExt cx="543739" cy="4778342"/>
            </a:xfrm>
          </p:grpSpPr>
          <p:sp>
            <p:nvSpPr>
              <p:cNvPr id="49" name="TextBox 48">
                <a:extLst>
                  <a:ext uri="{FF2B5EF4-FFF2-40B4-BE49-F238E27FC236}">
                    <a16:creationId xmlns:a16="http://schemas.microsoft.com/office/drawing/2014/main" id="{C8BB400B-9BAA-40DA-8F0F-71AA90A69324}"/>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3571538" y="1727491"/>
                <a:ext cx="519181"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0.91</a:t>
                </a:r>
              </a:p>
            </p:txBody>
          </p:sp>
        </p:grpSp>
        <p:grpSp>
          <p:nvGrpSpPr>
            <p:cNvPr id="72" name="Group 71">
              <a:extLst>
                <a:ext uri="{FF2B5EF4-FFF2-40B4-BE49-F238E27FC236}">
                  <a16:creationId xmlns:a16="http://schemas.microsoft.com/office/drawing/2014/main" id="{D8D5B685-8810-4D58-9A8D-58D065FAEFAC}"/>
                </a:ext>
              </a:extLst>
            </p:cNvPr>
            <p:cNvGrpSpPr/>
            <p:nvPr/>
          </p:nvGrpSpPr>
          <p:grpSpPr>
            <a:xfrm>
              <a:off x="4096293" y="1244733"/>
              <a:ext cx="543739" cy="4778342"/>
              <a:chOff x="3558201" y="1240757"/>
              <a:chExt cx="543739" cy="4778342"/>
            </a:xfrm>
          </p:grpSpPr>
          <p:sp>
            <p:nvSpPr>
              <p:cNvPr id="73" name="TextBox 72">
                <a:extLst>
                  <a:ext uri="{FF2B5EF4-FFF2-40B4-BE49-F238E27FC236}">
                    <a16:creationId xmlns:a16="http://schemas.microsoft.com/office/drawing/2014/main" id="{90A2EB39-1DDB-4943-9CBD-8B6FB0E9A05D}"/>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0.02</a:t>
                </a:r>
              </a:p>
            </p:txBody>
          </p:sp>
          <p:sp>
            <p:nvSpPr>
              <p:cNvPr id="74" name="TextBox 73">
                <a:extLst>
                  <a:ext uri="{FF2B5EF4-FFF2-40B4-BE49-F238E27FC236}">
                    <a16:creationId xmlns:a16="http://schemas.microsoft.com/office/drawing/2014/main" id="{3E3E6C1D-A2A7-40C0-BF2B-DED5D049A0B5}"/>
                  </a:ext>
                </a:extLst>
              </p:cNvPr>
              <p:cNvSpPr txBox="1"/>
              <p:nvPr/>
            </p:nvSpPr>
            <p:spPr>
              <a:xfrm>
                <a:off x="3558201" y="172749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0.12</a:t>
                </a:r>
              </a:p>
            </p:txBody>
          </p:sp>
          <p:sp>
            <p:nvSpPr>
              <p:cNvPr id="75" name="TextBox 74">
                <a:extLst>
                  <a:ext uri="{FF2B5EF4-FFF2-40B4-BE49-F238E27FC236}">
                    <a16:creationId xmlns:a16="http://schemas.microsoft.com/office/drawing/2014/main" id="{52BDDB78-3FB6-4512-8AD5-5B4BD7D3026D}"/>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400" dirty="0">
                    <a:solidFill>
                      <a:srgbClr val="585858"/>
                    </a:solidFill>
                  </a:rPr>
                  <a:t>0.22</a:t>
                </a:r>
                <a:endPar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76" name="TextBox 75">
                <a:extLst>
                  <a:ext uri="{FF2B5EF4-FFF2-40B4-BE49-F238E27FC236}">
                    <a16:creationId xmlns:a16="http://schemas.microsoft.com/office/drawing/2014/main" id="{A3CEA89B-5F29-48C3-BB79-1B7406FA82C0}"/>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0.32</a:t>
                </a:r>
              </a:p>
            </p:txBody>
          </p:sp>
          <p:sp>
            <p:nvSpPr>
              <p:cNvPr id="77" name="TextBox 76">
                <a:extLst>
                  <a:ext uri="{FF2B5EF4-FFF2-40B4-BE49-F238E27FC236}">
                    <a16:creationId xmlns:a16="http://schemas.microsoft.com/office/drawing/2014/main" id="{F121181C-E2CE-4B87-ACF9-949F94974BDE}"/>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0.42</a:t>
                </a:r>
              </a:p>
            </p:txBody>
          </p:sp>
          <p:sp>
            <p:nvSpPr>
              <p:cNvPr id="78" name="TextBox 77">
                <a:extLst>
                  <a:ext uri="{FF2B5EF4-FFF2-40B4-BE49-F238E27FC236}">
                    <a16:creationId xmlns:a16="http://schemas.microsoft.com/office/drawing/2014/main" id="{ABC47F45-9823-4AF6-8FBE-088C366BBD15}"/>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0.52</a:t>
                </a:r>
              </a:p>
            </p:txBody>
          </p:sp>
          <p:sp>
            <p:nvSpPr>
              <p:cNvPr id="79" name="TextBox 78">
                <a:extLst>
                  <a:ext uri="{FF2B5EF4-FFF2-40B4-BE49-F238E27FC236}">
                    <a16:creationId xmlns:a16="http://schemas.microsoft.com/office/drawing/2014/main" id="{8457801D-606B-4FD9-AA4F-35D228338743}"/>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0.62</a:t>
                </a:r>
              </a:p>
            </p:txBody>
          </p:sp>
          <p:sp>
            <p:nvSpPr>
              <p:cNvPr id="80" name="TextBox 79">
                <a:extLst>
                  <a:ext uri="{FF2B5EF4-FFF2-40B4-BE49-F238E27FC236}">
                    <a16:creationId xmlns:a16="http://schemas.microsoft.com/office/drawing/2014/main" id="{96F58EFA-8550-4FA3-BF4D-51097EB81F8C}"/>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0.72</a:t>
                </a:r>
              </a:p>
            </p:txBody>
          </p:sp>
          <p:sp>
            <p:nvSpPr>
              <p:cNvPr id="81" name="TextBox 80">
                <a:extLst>
                  <a:ext uri="{FF2B5EF4-FFF2-40B4-BE49-F238E27FC236}">
                    <a16:creationId xmlns:a16="http://schemas.microsoft.com/office/drawing/2014/main" id="{DB742186-A515-4B6B-B858-1F3D41743770}"/>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0.82</a:t>
                </a:r>
              </a:p>
            </p:txBody>
          </p:sp>
          <p:sp>
            <p:nvSpPr>
              <p:cNvPr id="82" name="TextBox 81">
                <a:extLst>
                  <a:ext uri="{FF2B5EF4-FFF2-40B4-BE49-F238E27FC236}">
                    <a16:creationId xmlns:a16="http://schemas.microsoft.com/office/drawing/2014/main" id="{8851825D-4D47-4175-939D-A25EA646EC58}"/>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0.92</a:t>
                </a:r>
              </a:p>
            </p:txBody>
          </p:sp>
        </p:grpSp>
        <p:grpSp>
          <p:nvGrpSpPr>
            <p:cNvPr id="83" name="Group 82">
              <a:extLst>
                <a:ext uri="{FF2B5EF4-FFF2-40B4-BE49-F238E27FC236}">
                  <a16:creationId xmlns:a16="http://schemas.microsoft.com/office/drawing/2014/main" id="{5000F4B7-2C4F-4E9E-80B6-4B888E6631A3}"/>
                </a:ext>
              </a:extLst>
            </p:cNvPr>
            <p:cNvGrpSpPr/>
            <p:nvPr/>
          </p:nvGrpSpPr>
          <p:grpSpPr>
            <a:xfrm>
              <a:off x="4589407" y="1244733"/>
              <a:ext cx="543739" cy="4778342"/>
              <a:chOff x="3558201" y="1240757"/>
              <a:chExt cx="543739" cy="4778342"/>
            </a:xfrm>
          </p:grpSpPr>
          <p:sp>
            <p:nvSpPr>
              <p:cNvPr id="84" name="TextBox 83">
                <a:extLst>
                  <a:ext uri="{FF2B5EF4-FFF2-40B4-BE49-F238E27FC236}">
                    <a16:creationId xmlns:a16="http://schemas.microsoft.com/office/drawing/2014/main" id="{DBFDF812-4F5A-4399-AB40-CDC3695EB812}"/>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0.03</a:t>
                </a:r>
              </a:p>
            </p:txBody>
          </p:sp>
          <p:sp>
            <p:nvSpPr>
              <p:cNvPr id="85" name="TextBox 84">
                <a:extLst>
                  <a:ext uri="{FF2B5EF4-FFF2-40B4-BE49-F238E27FC236}">
                    <a16:creationId xmlns:a16="http://schemas.microsoft.com/office/drawing/2014/main" id="{57EFC204-6935-439A-B4FD-F5240B983D70}"/>
                  </a:ext>
                </a:extLst>
              </p:cNvPr>
              <p:cNvSpPr txBox="1"/>
              <p:nvPr/>
            </p:nvSpPr>
            <p:spPr>
              <a:xfrm>
                <a:off x="3558201" y="172749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0.13</a:t>
                </a:r>
              </a:p>
            </p:txBody>
          </p:sp>
          <p:sp>
            <p:nvSpPr>
              <p:cNvPr id="86" name="TextBox 85">
                <a:extLst>
                  <a:ext uri="{FF2B5EF4-FFF2-40B4-BE49-F238E27FC236}">
                    <a16:creationId xmlns:a16="http://schemas.microsoft.com/office/drawing/2014/main" id="{94BA00D2-CE1E-472B-84C4-84C722CCCD3A}"/>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0.23</a:t>
                </a:r>
              </a:p>
            </p:txBody>
          </p:sp>
          <p:sp>
            <p:nvSpPr>
              <p:cNvPr id="87" name="TextBox 86">
                <a:extLst>
                  <a:ext uri="{FF2B5EF4-FFF2-40B4-BE49-F238E27FC236}">
                    <a16:creationId xmlns:a16="http://schemas.microsoft.com/office/drawing/2014/main" id="{6D43F607-0496-453B-A09C-EBDC4E760B02}"/>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0.33</a:t>
                </a:r>
              </a:p>
            </p:txBody>
          </p:sp>
          <p:sp>
            <p:nvSpPr>
              <p:cNvPr id="88" name="TextBox 87">
                <a:extLst>
                  <a:ext uri="{FF2B5EF4-FFF2-40B4-BE49-F238E27FC236}">
                    <a16:creationId xmlns:a16="http://schemas.microsoft.com/office/drawing/2014/main" id="{0433A1DF-E6D0-43B4-AB96-FE69BB728923}"/>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0.43</a:t>
                </a:r>
              </a:p>
            </p:txBody>
          </p:sp>
          <p:sp>
            <p:nvSpPr>
              <p:cNvPr id="89" name="TextBox 88">
                <a:extLst>
                  <a:ext uri="{FF2B5EF4-FFF2-40B4-BE49-F238E27FC236}">
                    <a16:creationId xmlns:a16="http://schemas.microsoft.com/office/drawing/2014/main" id="{AA9FDE85-E10E-498E-8921-50AF43908E88}"/>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0.53</a:t>
                </a:r>
              </a:p>
            </p:txBody>
          </p:sp>
          <p:sp>
            <p:nvSpPr>
              <p:cNvPr id="90" name="TextBox 89">
                <a:extLst>
                  <a:ext uri="{FF2B5EF4-FFF2-40B4-BE49-F238E27FC236}">
                    <a16:creationId xmlns:a16="http://schemas.microsoft.com/office/drawing/2014/main" id="{FA7ACABA-6CB6-4EB1-86A0-FD0FE2B39644}"/>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0.63</a:t>
                </a:r>
              </a:p>
            </p:txBody>
          </p:sp>
          <p:sp>
            <p:nvSpPr>
              <p:cNvPr id="91" name="TextBox 90">
                <a:extLst>
                  <a:ext uri="{FF2B5EF4-FFF2-40B4-BE49-F238E27FC236}">
                    <a16:creationId xmlns:a16="http://schemas.microsoft.com/office/drawing/2014/main" id="{C62285A1-2A2F-4464-960F-5A6B3B2D779A}"/>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0.73</a:t>
                </a:r>
              </a:p>
            </p:txBody>
          </p:sp>
          <p:sp>
            <p:nvSpPr>
              <p:cNvPr id="92" name="TextBox 91">
                <a:extLst>
                  <a:ext uri="{FF2B5EF4-FFF2-40B4-BE49-F238E27FC236}">
                    <a16:creationId xmlns:a16="http://schemas.microsoft.com/office/drawing/2014/main" id="{500EA176-7631-4CF3-A988-7F5439313FFA}"/>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0.83</a:t>
                </a:r>
              </a:p>
            </p:txBody>
          </p:sp>
          <p:sp>
            <p:nvSpPr>
              <p:cNvPr id="93" name="TextBox 92">
                <a:extLst>
                  <a:ext uri="{FF2B5EF4-FFF2-40B4-BE49-F238E27FC236}">
                    <a16:creationId xmlns:a16="http://schemas.microsoft.com/office/drawing/2014/main" id="{A28D33BE-98BE-4DA3-80EF-A082AE05FEFC}"/>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0.93</a:t>
                </a:r>
              </a:p>
            </p:txBody>
          </p:sp>
        </p:grpSp>
        <p:grpSp>
          <p:nvGrpSpPr>
            <p:cNvPr id="94" name="Group 93">
              <a:extLst>
                <a:ext uri="{FF2B5EF4-FFF2-40B4-BE49-F238E27FC236}">
                  <a16:creationId xmlns:a16="http://schemas.microsoft.com/office/drawing/2014/main" id="{4F153FBD-58A0-4D57-B3AF-6BC8BC767825}"/>
                </a:ext>
              </a:extLst>
            </p:cNvPr>
            <p:cNvGrpSpPr/>
            <p:nvPr/>
          </p:nvGrpSpPr>
          <p:grpSpPr>
            <a:xfrm>
              <a:off x="5087739" y="1244733"/>
              <a:ext cx="543739" cy="4778342"/>
              <a:chOff x="3558201" y="1240757"/>
              <a:chExt cx="543739" cy="4778342"/>
            </a:xfrm>
          </p:grpSpPr>
          <p:sp>
            <p:nvSpPr>
              <p:cNvPr id="95" name="TextBox 94">
                <a:extLst>
                  <a:ext uri="{FF2B5EF4-FFF2-40B4-BE49-F238E27FC236}">
                    <a16:creationId xmlns:a16="http://schemas.microsoft.com/office/drawing/2014/main" id="{0B446355-3F32-4FD7-943E-6FD8DD02A71E}"/>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0.04</a:t>
                </a:r>
              </a:p>
            </p:txBody>
          </p:sp>
          <p:sp>
            <p:nvSpPr>
              <p:cNvPr id="96" name="TextBox 95">
                <a:extLst>
                  <a:ext uri="{FF2B5EF4-FFF2-40B4-BE49-F238E27FC236}">
                    <a16:creationId xmlns:a16="http://schemas.microsoft.com/office/drawing/2014/main" id="{692A73B8-47A2-4B4B-A623-8E083EB7CA1E}"/>
                  </a:ext>
                </a:extLst>
              </p:cNvPr>
              <p:cNvSpPr txBox="1"/>
              <p:nvPr/>
            </p:nvSpPr>
            <p:spPr>
              <a:xfrm>
                <a:off x="3558201" y="172749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0.14</a:t>
                </a:r>
              </a:p>
            </p:txBody>
          </p:sp>
          <p:sp>
            <p:nvSpPr>
              <p:cNvPr id="97" name="TextBox 96">
                <a:extLst>
                  <a:ext uri="{FF2B5EF4-FFF2-40B4-BE49-F238E27FC236}">
                    <a16:creationId xmlns:a16="http://schemas.microsoft.com/office/drawing/2014/main" id="{6C59A63C-8F60-49F6-B92F-FB4A29EAB581}"/>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0.24</a:t>
                </a:r>
              </a:p>
            </p:txBody>
          </p:sp>
          <p:sp>
            <p:nvSpPr>
              <p:cNvPr id="98" name="TextBox 97">
                <a:extLst>
                  <a:ext uri="{FF2B5EF4-FFF2-40B4-BE49-F238E27FC236}">
                    <a16:creationId xmlns:a16="http://schemas.microsoft.com/office/drawing/2014/main" id="{75C45CCD-4475-4A53-A6A0-020A68F2E2AC}"/>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0.34</a:t>
                </a:r>
              </a:p>
            </p:txBody>
          </p:sp>
          <p:sp>
            <p:nvSpPr>
              <p:cNvPr id="99" name="TextBox 98">
                <a:extLst>
                  <a:ext uri="{FF2B5EF4-FFF2-40B4-BE49-F238E27FC236}">
                    <a16:creationId xmlns:a16="http://schemas.microsoft.com/office/drawing/2014/main" id="{03B8BB52-497A-4D73-9386-DE55BA3F4106}"/>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0.44</a:t>
                </a:r>
              </a:p>
            </p:txBody>
          </p:sp>
          <p:sp>
            <p:nvSpPr>
              <p:cNvPr id="100" name="TextBox 99">
                <a:extLst>
                  <a:ext uri="{FF2B5EF4-FFF2-40B4-BE49-F238E27FC236}">
                    <a16:creationId xmlns:a16="http://schemas.microsoft.com/office/drawing/2014/main" id="{E575DBD5-1F2E-4008-A91F-966C63750178}"/>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0.54</a:t>
                </a:r>
              </a:p>
            </p:txBody>
          </p:sp>
          <p:sp>
            <p:nvSpPr>
              <p:cNvPr id="101" name="TextBox 100">
                <a:extLst>
                  <a:ext uri="{FF2B5EF4-FFF2-40B4-BE49-F238E27FC236}">
                    <a16:creationId xmlns:a16="http://schemas.microsoft.com/office/drawing/2014/main" id="{11079604-B166-40A5-9B7A-50D77F7E475F}"/>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0.64</a:t>
                </a:r>
              </a:p>
            </p:txBody>
          </p:sp>
          <p:sp>
            <p:nvSpPr>
              <p:cNvPr id="102" name="TextBox 101">
                <a:extLst>
                  <a:ext uri="{FF2B5EF4-FFF2-40B4-BE49-F238E27FC236}">
                    <a16:creationId xmlns:a16="http://schemas.microsoft.com/office/drawing/2014/main" id="{933C2DE8-9E15-4903-AC4F-FDC2FDD7BD3A}"/>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0.74</a:t>
                </a:r>
              </a:p>
            </p:txBody>
          </p:sp>
          <p:sp>
            <p:nvSpPr>
              <p:cNvPr id="103" name="TextBox 102">
                <a:extLst>
                  <a:ext uri="{FF2B5EF4-FFF2-40B4-BE49-F238E27FC236}">
                    <a16:creationId xmlns:a16="http://schemas.microsoft.com/office/drawing/2014/main" id="{C54869D0-8163-4F6F-B469-A94415FD7F53}"/>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0.84</a:t>
                </a:r>
              </a:p>
            </p:txBody>
          </p:sp>
          <p:sp>
            <p:nvSpPr>
              <p:cNvPr id="104" name="TextBox 103">
                <a:extLst>
                  <a:ext uri="{FF2B5EF4-FFF2-40B4-BE49-F238E27FC236}">
                    <a16:creationId xmlns:a16="http://schemas.microsoft.com/office/drawing/2014/main" id="{75531DEE-FD30-458D-BB62-78383F14631C}"/>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0.94</a:t>
                </a:r>
              </a:p>
            </p:txBody>
          </p:sp>
        </p:grpSp>
        <p:grpSp>
          <p:nvGrpSpPr>
            <p:cNvPr id="105" name="Group 104">
              <a:extLst>
                <a:ext uri="{FF2B5EF4-FFF2-40B4-BE49-F238E27FC236}">
                  <a16:creationId xmlns:a16="http://schemas.microsoft.com/office/drawing/2014/main" id="{FBAF2306-5164-4A27-BEFA-96066B21B4CD}"/>
                </a:ext>
              </a:extLst>
            </p:cNvPr>
            <p:cNvGrpSpPr/>
            <p:nvPr/>
          </p:nvGrpSpPr>
          <p:grpSpPr>
            <a:xfrm>
              <a:off x="5584701" y="1244733"/>
              <a:ext cx="543739" cy="4778342"/>
              <a:chOff x="3558201" y="1240757"/>
              <a:chExt cx="543739" cy="4778342"/>
            </a:xfrm>
          </p:grpSpPr>
          <p:sp>
            <p:nvSpPr>
              <p:cNvPr id="106" name="TextBox 105">
                <a:extLst>
                  <a:ext uri="{FF2B5EF4-FFF2-40B4-BE49-F238E27FC236}">
                    <a16:creationId xmlns:a16="http://schemas.microsoft.com/office/drawing/2014/main" id="{45891DAA-276F-405D-9464-BA0727A3B3CB}"/>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0.05</a:t>
                </a:r>
              </a:p>
            </p:txBody>
          </p:sp>
          <p:sp>
            <p:nvSpPr>
              <p:cNvPr id="107" name="TextBox 106">
                <a:extLst>
                  <a:ext uri="{FF2B5EF4-FFF2-40B4-BE49-F238E27FC236}">
                    <a16:creationId xmlns:a16="http://schemas.microsoft.com/office/drawing/2014/main" id="{C956BA65-4312-47DB-AA53-701F8798F40A}"/>
                  </a:ext>
                </a:extLst>
              </p:cNvPr>
              <p:cNvSpPr txBox="1"/>
              <p:nvPr/>
            </p:nvSpPr>
            <p:spPr>
              <a:xfrm>
                <a:off x="3558201" y="172749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0.15</a:t>
                </a:r>
              </a:p>
            </p:txBody>
          </p:sp>
          <p:sp>
            <p:nvSpPr>
              <p:cNvPr id="108" name="TextBox 107">
                <a:extLst>
                  <a:ext uri="{FF2B5EF4-FFF2-40B4-BE49-F238E27FC236}">
                    <a16:creationId xmlns:a16="http://schemas.microsoft.com/office/drawing/2014/main" id="{84FB2B7C-8CC0-4416-BDCE-52EAB70BB22D}"/>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0.25</a:t>
                </a:r>
              </a:p>
            </p:txBody>
          </p:sp>
          <p:sp>
            <p:nvSpPr>
              <p:cNvPr id="109" name="TextBox 108">
                <a:extLst>
                  <a:ext uri="{FF2B5EF4-FFF2-40B4-BE49-F238E27FC236}">
                    <a16:creationId xmlns:a16="http://schemas.microsoft.com/office/drawing/2014/main" id="{678DAC65-4439-4C8A-A2A2-4714B7FFA1FA}"/>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0.35</a:t>
                </a:r>
              </a:p>
            </p:txBody>
          </p:sp>
          <p:sp>
            <p:nvSpPr>
              <p:cNvPr id="110" name="TextBox 109">
                <a:extLst>
                  <a:ext uri="{FF2B5EF4-FFF2-40B4-BE49-F238E27FC236}">
                    <a16:creationId xmlns:a16="http://schemas.microsoft.com/office/drawing/2014/main" id="{86A0150F-7CC7-4E9B-B407-56306B2C15AF}"/>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0.45</a:t>
                </a:r>
              </a:p>
            </p:txBody>
          </p:sp>
          <p:sp>
            <p:nvSpPr>
              <p:cNvPr id="111" name="TextBox 110">
                <a:extLst>
                  <a:ext uri="{FF2B5EF4-FFF2-40B4-BE49-F238E27FC236}">
                    <a16:creationId xmlns:a16="http://schemas.microsoft.com/office/drawing/2014/main" id="{7C0DC876-6576-40A5-B608-A2CA7B1B02AB}"/>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0.55</a:t>
                </a:r>
              </a:p>
            </p:txBody>
          </p:sp>
          <p:sp>
            <p:nvSpPr>
              <p:cNvPr id="112" name="TextBox 111">
                <a:extLst>
                  <a:ext uri="{FF2B5EF4-FFF2-40B4-BE49-F238E27FC236}">
                    <a16:creationId xmlns:a16="http://schemas.microsoft.com/office/drawing/2014/main" id="{6C18B220-A724-41A2-AA0E-0A84AB6618AC}"/>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0.65</a:t>
                </a:r>
              </a:p>
            </p:txBody>
          </p:sp>
          <p:sp>
            <p:nvSpPr>
              <p:cNvPr id="113" name="TextBox 112">
                <a:extLst>
                  <a:ext uri="{FF2B5EF4-FFF2-40B4-BE49-F238E27FC236}">
                    <a16:creationId xmlns:a16="http://schemas.microsoft.com/office/drawing/2014/main" id="{3D7E5DAB-29CF-4F27-A222-8CE5FD1FBC68}"/>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0.75</a:t>
                </a:r>
              </a:p>
            </p:txBody>
          </p:sp>
          <p:sp>
            <p:nvSpPr>
              <p:cNvPr id="114" name="TextBox 113">
                <a:extLst>
                  <a:ext uri="{FF2B5EF4-FFF2-40B4-BE49-F238E27FC236}">
                    <a16:creationId xmlns:a16="http://schemas.microsoft.com/office/drawing/2014/main" id="{A2D9D35D-4091-4B9F-9C3C-42139DC3F9A9}"/>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0.85</a:t>
                </a:r>
              </a:p>
            </p:txBody>
          </p:sp>
          <p:sp>
            <p:nvSpPr>
              <p:cNvPr id="115" name="TextBox 114">
                <a:extLst>
                  <a:ext uri="{FF2B5EF4-FFF2-40B4-BE49-F238E27FC236}">
                    <a16:creationId xmlns:a16="http://schemas.microsoft.com/office/drawing/2014/main" id="{E786340E-1A52-45E3-B3A5-4DE416DA95DA}"/>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0.95</a:t>
                </a:r>
              </a:p>
            </p:txBody>
          </p:sp>
        </p:grpSp>
        <p:grpSp>
          <p:nvGrpSpPr>
            <p:cNvPr id="116" name="Group 115">
              <a:extLst>
                <a:ext uri="{FF2B5EF4-FFF2-40B4-BE49-F238E27FC236}">
                  <a16:creationId xmlns:a16="http://schemas.microsoft.com/office/drawing/2014/main" id="{3600DCA4-72DD-4BFD-AEB8-109E20162D04}"/>
                </a:ext>
              </a:extLst>
            </p:cNvPr>
            <p:cNvGrpSpPr/>
            <p:nvPr/>
          </p:nvGrpSpPr>
          <p:grpSpPr>
            <a:xfrm>
              <a:off x="6083033" y="1244733"/>
              <a:ext cx="543739" cy="4778342"/>
              <a:chOff x="3558201" y="1240757"/>
              <a:chExt cx="543739" cy="4778342"/>
            </a:xfrm>
          </p:grpSpPr>
          <p:sp>
            <p:nvSpPr>
              <p:cNvPr id="117" name="TextBox 116">
                <a:extLst>
                  <a:ext uri="{FF2B5EF4-FFF2-40B4-BE49-F238E27FC236}">
                    <a16:creationId xmlns:a16="http://schemas.microsoft.com/office/drawing/2014/main" id="{E0F679EF-44F4-4FB4-B0F1-26C99E628482}"/>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0.06</a:t>
                </a:r>
              </a:p>
            </p:txBody>
          </p:sp>
          <p:sp>
            <p:nvSpPr>
              <p:cNvPr id="118" name="TextBox 117">
                <a:extLst>
                  <a:ext uri="{FF2B5EF4-FFF2-40B4-BE49-F238E27FC236}">
                    <a16:creationId xmlns:a16="http://schemas.microsoft.com/office/drawing/2014/main" id="{B42A8E93-0F4A-4FF3-B5FC-E8081FB02F4A}"/>
                  </a:ext>
                </a:extLst>
              </p:cNvPr>
              <p:cNvSpPr txBox="1"/>
              <p:nvPr/>
            </p:nvSpPr>
            <p:spPr>
              <a:xfrm>
                <a:off x="3558201" y="172749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0.16</a:t>
                </a:r>
              </a:p>
            </p:txBody>
          </p:sp>
          <p:sp>
            <p:nvSpPr>
              <p:cNvPr id="119" name="TextBox 118">
                <a:extLst>
                  <a:ext uri="{FF2B5EF4-FFF2-40B4-BE49-F238E27FC236}">
                    <a16:creationId xmlns:a16="http://schemas.microsoft.com/office/drawing/2014/main" id="{CA12B943-FCC4-4FA1-8F40-2DD745119709}"/>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0.26</a:t>
                </a:r>
              </a:p>
            </p:txBody>
          </p:sp>
          <p:sp>
            <p:nvSpPr>
              <p:cNvPr id="120" name="TextBox 119">
                <a:extLst>
                  <a:ext uri="{FF2B5EF4-FFF2-40B4-BE49-F238E27FC236}">
                    <a16:creationId xmlns:a16="http://schemas.microsoft.com/office/drawing/2014/main" id="{019A7E3C-8174-40E2-80F3-ACDB107B2CEB}"/>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0.36</a:t>
                </a:r>
              </a:p>
            </p:txBody>
          </p:sp>
          <p:sp>
            <p:nvSpPr>
              <p:cNvPr id="121" name="TextBox 120">
                <a:extLst>
                  <a:ext uri="{FF2B5EF4-FFF2-40B4-BE49-F238E27FC236}">
                    <a16:creationId xmlns:a16="http://schemas.microsoft.com/office/drawing/2014/main" id="{D2FE249A-9D6C-4F15-975A-9CC6A1D508F4}"/>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0.46</a:t>
                </a:r>
              </a:p>
            </p:txBody>
          </p:sp>
          <p:sp>
            <p:nvSpPr>
              <p:cNvPr id="122" name="TextBox 121">
                <a:extLst>
                  <a:ext uri="{FF2B5EF4-FFF2-40B4-BE49-F238E27FC236}">
                    <a16:creationId xmlns:a16="http://schemas.microsoft.com/office/drawing/2014/main" id="{319D37B6-EFAD-4B86-A2AD-FBE040CB3DCF}"/>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0.56</a:t>
                </a:r>
              </a:p>
            </p:txBody>
          </p:sp>
          <p:sp>
            <p:nvSpPr>
              <p:cNvPr id="123" name="TextBox 122">
                <a:extLst>
                  <a:ext uri="{FF2B5EF4-FFF2-40B4-BE49-F238E27FC236}">
                    <a16:creationId xmlns:a16="http://schemas.microsoft.com/office/drawing/2014/main" id="{E4079611-2A05-40A5-AC7D-BC2658E4F504}"/>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0.66</a:t>
                </a:r>
              </a:p>
            </p:txBody>
          </p:sp>
          <p:sp>
            <p:nvSpPr>
              <p:cNvPr id="124" name="TextBox 123">
                <a:extLst>
                  <a:ext uri="{FF2B5EF4-FFF2-40B4-BE49-F238E27FC236}">
                    <a16:creationId xmlns:a16="http://schemas.microsoft.com/office/drawing/2014/main" id="{224D93E0-A46E-4CDB-991A-F768F1224E06}"/>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0.76</a:t>
                </a:r>
              </a:p>
            </p:txBody>
          </p:sp>
          <p:sp>
            <p:nvSpPr>
              <p:cNvPr id="125" name="TextBox 124">
                <a:extLst>
                  <a:ext uri="{FF2B5EF4-FFF2-40B4-BE49-F238E27FC236}">
                    <a16:creationId xmlns:a16="http://schemas.microsoft.com/office/drawing/2014/main" id="{981841F3-E552-4200-A408-CCA12F97220A}"/>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0.86</a:t>
                </a:r>
              </a:p>
            </p:txBody>
          </p:sp>
          <p:sp>
            <p:nvSpPr>
              <p:cNvPr id="126" name="TextBox 125">
                <a:extLst>
                  <a:ext uri="{FF2B5EF4-FFF2-40B4-BE49-F238E27FC236}">
                    <a16:creationId xmlns:a16="http://schemas.microsoft.com/office/drawing/2014/main" id="{FDD29920-0FE7-4C9C-88C5-ED361EFD27F7}"/>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0.96</a:t>
                </a:r>
              </a:p>
            </p:txBody>
          </p:sp>
        </p:grpSp>
        <p:grpSp>
          <p:nvGrpSpPr>
            <p:cNvPr id="127" name="Group 126">
              <a:extLst>
                <a:ext uri="{FF2B5EF4-FFF2-40B4-BE49-F238E27FC236}">
                  <a16:creationId xmlns:a16="http://schemas.microsoft.com/office/drawing/2014/main" id="{EB5BD028-A024-49B8-8306-611AF62FBB08}"/>
                </a:ext>
              </a:extLst>
            </p:cNvPr>
            <p:cNvGrpSpPr/>
            <p:nvPr/>
          </p:nvGrpSpPr>
          <p:grpSpPr>
            <a:xfrm>
              <a:off x="6569736" y="1244733"/>
              <a:ext cx="543739" cy="4778342"/>
              <a:chOff x="3558201" y="1240757"/>
              <a:chExt cx="543739" cy="4778342"/>
            </a:xfrm>
          </p:grpSpPr>
          <p:sp>
            <p:nvSpPr>
              <p:cNvPr id="128" name="TextBox 127">
                <a:extLst>
                  <a:ext uri="{FF2B5EF4-FFF2-40B4-BE49-F238E27FC236}">
                    <a16:creationId xmlns:a16="http://schemas.microsoft.com/office/drawing/2014/main" id="{7D9B34A4-ED5D-4930-8BB6-98391B1CC0BF}"/>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0.07</a:t>
                </a:r>
              </a:p>
            </p:txBody>
          </p:sp>
          <p:sp>
            <p:nvSpPr>
              <p:cNvPr id="129" name="TextBox 128">
                <a:extLst>
                  <a:ext uri="{FF2B5EF4-FFF2-40B4-BE49-F238E27FC236}">
                    <a16:creationId xmlns:a16="http://schemas.microsoft.com/office/drawing/2014/main" id="{76BA10ED-4E78-447D-B076-5C06ACC4FDF5}"/>
                  </a:ext>
                </a:extLst>
              </p:cNvPr>
              <p:cNvSpPr txBox="1"/>
              <p:nvPr/>
            </p:nvSpPr>
            <p:spPr>
              <a:xfrm>
                <a:off x="3558201" y="172749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0.17</a:t>
                </a:r>
              </a:p>
            </p:txBody>
          </p:sp>
          <p:sp>
            <p:nvSpPr>
              <p:cNvPr id="130" name="TextBox 129">
                <a:extLst>
                  <a:ext uri="{FF2B5EF4-FFF2-40B4-BE49-F238E27FC236}">
                    <a16:creationId xmlns:a16="http://schemas.microsoft.com/office/drawing/2014/main" id="{FEA42A4C-0F1E-4690-B2AD-65A7902CEC18}"/>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0.27</a:t>
                </a:r>
              </a:p>
            </p:txBody>
          </p:sp>
          <p:sp>
            <p:nvSpPr>
              <p:cNvPr id="131" name="TextBox 130">
                <a:extLst>
                  <a:ext uri="{FF2B5EF4-FFF2-40B4-BE49-F238E27FC236}">
                    <a16:creationId xmlns:a16="http://schemas.microsoft.com/office/drawing/2014/main" id="{147A0121-FE9F-49FB-BB04-AF8A9CF66ED8}"/>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0.37</a:t>
                </a:r>
              </a:p>
            </p:txBody>
          </p:sp>
          <p:sp>
            <p:nvSpPr>
              <p:cNvPr id="132" name="TextBox 131">
                <a:extLst>
                  <a:ext uri="{FF2B5EF4-FFF2-40B4-BE49-F238E27FC236}">
                    <a16:creationId xmlns:a16="http://schemas.microsoft.com/office/drawing/2014/main" id="{5CD5563C-484A-4645-94C5-3DFF5FCFD35D}"/>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0.47</a:t>
                </a:r>
              </a:p>
            </p:txBody>
          </p:sp>
          <p:sp>
            <p:nvSpPr>
              <p:cNvPr id="133" name="TextBox 132">
                <a:extLst>
                  <a:ext uri="{FF2B5EF4-FFF2-40B4-BE49-F238E27FC236}">
                    <a16:creationId xmlns:a16="http://schemas.microsoft.com/office/drawing/2014/main" id="{3CC75273-F023-4F3B-8E72-870F14FFA7EB}"/>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0.57</a:t>
                </a:r>
              </a:p>
            </p:txBody>
          </p:sp>
          <p:sp>
            <p:nvSpPr>
              <p:cNvPr id="134" name="TextBox 133">
                <a:extLst>
                  <a:ext uri="{FF2B5EF4-FFF2-40B4-BE49-F238E27FC236}">
                    <a16:creationId xmlns:a16="http://schemas.microsoft.com/office/drawing/2014/main" id="{A0F4C8C3-7ABB-40AF-81AF-C9D8334BE3A7}"/>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0.67</a:t>
                </a:r>
              </a:p>
            </p:txBody>
          </p:sp>
          <p:sp>
            <p:nvSpPr>
              <p:cNvPr id="135" name="TextBox 134">
                <a:extLst>
                  <a:ext uri="{FF2B5EF4-FFF2-40B4-BE49-F238E27FC236}">
                    <a16:creationId xmlns:a16="http://schemas.microsoft.com/office/drawing/2014/main" id="{98CA56C7-DF05-466D-900A-4F023AB4E4EA}"/>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0.77</a:t>
                </a:r>
              </a:p>
            </p:txBody>
          </p:sp>
          <p:sp>
            <p:nvSpPr>
              <p:cNvPr id="136" name="TextBox 135">
                <a:extLst>
                  <a:ext uri="{FF2B5EF4-FFF2-40B4-BE49-F238E27FC236}">
                    <a16:creationId xmlns:a16="http://schemas.microsoft.com/office/drawing/2014/main" id="{EC61DBD6-6F2A-49C8-99EF-9FE9333C4200}"/>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0.87</a:t>
                </a:r>
              </a:p>
            </p:txBody>
          </p:sp>
          <p:sp>
            <p:nvSpPr>
              <p:cNvPr id="137" name="TextBox 136">
                <a:extLst>
                  <a:ext uri="{FF2B5EF4-FFF2-40B4-BE49-F238E27FC236}">
                    <a16:creationId xmlns:a16="http://schemas.microsoft.com/office/drawing/2014/main" id="{C7B8A13A-0E10-4839-85EC-ECD9CCB505D6}"/>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0.97</a:t>
                </a:r>
              </a:p>
            </p:txBody>
          </p:sp>
        </p:grpSp>
        <p:grpSp>
          <p:nvGrpSpPr>
            <p:cNvPr id="138" name="Group 137">
              <a:extLst>
                <a:ext uri="{FF2B5EF4-FFF2-40B4-BE49-F238E27FC236}">
                  <a16:creationId xmlns:a16="http://schemas.microsoft.com/office/drawing/2014/main" id="{DE518F45-362E-4DEC-B9FF-994E1686F9F1}"/>
                </a:ext>
              </a:extLst>
            </p:cNvPr>
            <p:cNvGrpSpPr/>
            <p:nvPr/>
          </p:nvGrpSpPr>
          <p:grpSpPr>
            <a:xfrm>
              <a:off x="7068068" y="1244733"/>
              <a:ext cx="543739" cy="4778342"/>
              <a:chOff x="3558201" y="1240757"/>
              <a:chExt cx="543739" cy="4778342"/>
            </a:xfrm>
          </p:grpSpPr>
          <p:sp>
            <p:nvSpPr>
              <p:cNvPr id="139" name="TextBox 138">
                <a:extLst>
                  <a:ext uri="{FF2B5EF4-FFF2-40B4-BE49-F238E27FC236}">
                    <a16:creationId xmlns:a16="http://schemas.microsoft.com/office/drawing/2014/main" id="{52FA71C1-98B6-4D7F-8790-44158B36B7D7}"/>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0.08</a:t>
                </a:r>
              </a:p>
            </p:txBody>
          </p:sp>
          <p:sp>
            <p:nvSpPr>
              <p:cNvPr id="140" name="TextBox 139">
                <a:extLst>
                  <a:ext uri="{FF2B5EF4-FFF2-40B4-BE49-F238E27FC236}">
                    <a16:creationId xmlns:a16="http://schemas.microsoft.com/office/drawing/2014/main" id="{00B9E0CE-6E77-42D0-9A22-C2E21432DEFF}"/>
                  </a:ext>
                </a:extLst>
              </p:cNvPr>
              <p:cNvSpPr txBox="1"/>
              <p:nvPr/>
            </p:nvSpPr>
            <p:spPr>
              <a:xfrm>
                <a:off x="3558201" y="172749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0.18</a:t>
                </a:r>
              </a:p>
            </p:txBody>
          </p:sp>
          <p:sp>
            <p:nvSpPr>
              <p:cNvPr id="141" name="TextBox 140">
                <a:extLst>
                  <a:ext uri="{FF2B5EF4-FFF2-40B4-BE49-F238E27FC236}">
                    <a16:creationId xmlns:a16="http://schemas.microsoft.com/office/drawing/2014/main" id="{8C7D6C17-70DE-4E07-BA98-2DF70F485E36}"/>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0.28</a:t>
                </a:r>
              </a:p>
            </p:txBody>
          </p:sp>
          <p:sp>
            <p:nvSpPr>
              <p:cNvPr id="142" name="TextBox 141">
                <a:extLst>
                  <a:ext uri="{FF2B5EF4-FFF2-40B4-BE49-F238E27FC236}">
                    <a16:creationId xmlns:a16="http://schemas.microsoft.com/office/drawing/2014/main" id="{CA4CD41D-B8E4-425A-ADB3-2841A11C666E}"/>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0.38</a:t>
                </a:r>
              </a:p>
            </p:txBody>
          </p:sp>
          <p:sp>
            <p:nvSpPr>
              <p:cNvPr id="143" name="TextBox 142">
                <a:extLst>
                  <a:ext uri="{FF2B5EF4-FFF2-40B4-BE49-F238E27FC236}">
                    <a16:creationId xmlns:a16="http://schemas.microsoft.com/office/drawing/2014/main" id="{BB5219D7-80C9-45D5-A2EB-495832117D2E}"/>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0.48</a:t>
                </a:r>
              </a:p>
            </p:txBody>
          </p:sp>
          <p:sp>
            <p:nvSpPr>
              <p:cNvPr id="144" name="TextBox 143">
                <a:extLst>
                  <a:ext uri="{FF2B5EF4-FFF2-40B4-BE49-F238E27FC236}">
                    <a16:creationId xmlns:a16="http://schemas.microsoft.com/office/drawing/2014/main" id="{B27989D4-5FBA-4A0B-B115-CFA838B6CFA2}"/>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0.58</a:t>
                </a:r>
              </a:p>
            </p:txBody>
          </p:sp>
          <p:sp>
            <p:nvSpPr>
              <p:cNvPr id="145" name="TextBox 144">
                <a:extLst>
                  <a:ext uri="{FF2B5EF4-FFF2-40B4-BE49-F238E27FC236}">
                    <a16:creationId xmlns:a16="http://schemas.microsoft.com/office/drawing/2014/main" id="{E43CADA1-AB97-4328-BC86-43B805D882BE}"/>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0.68</a:t>
                </a:r>
              </a:p>
            </p:txBody>
          </p:sp>
          <p:sp>
            <p:nvSpPr>
              <p:cNvPr id="146" name="TextBox 145">
                <a:extLst>
                  <a:ext uri="{FF2B5EF4-FFF2-40B4-BE49-F238E27FC236}">
                    <a16:creationId xmlns:a16="http://schemas.microsoft.com/office/drawing/2014/main" id="{55AA26CA-F20B-410D-BA16-3D5B02D75A25}"/>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0.78</a:t>
                </a:r>
              </a:p>
            </p:txBody>
          </p:sp>
          <p:sp>
            <p:nvSpPr>
              <p:cNvPr id="147" name="TextBox 146">
                <a:extLst>
                  <a:ext uri="{FF2B5EF4-FFF2-40B4-BE49-F238E27FC236}">
                    <a16:creationId xmlns:a16="http://schemas.microsoft.com/office/drawing/2014/main" id="{923BA334-A84D-4169-833C-7800B0A9D865}"/>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0.88</a:t>
                </a:r>
              </a:p>
            </p:txBody>
          </p:sp>
          <p:sp>
            <p:nvSpPr>
              <p:cNvPr id="148" name="TextBox 147">
                <a:extLst>
                  <a:ext uri="{FF2B5EF4-FFF2-40B4-BE49-F238E27FC236}">
                    <a16:creationId xmlns:a16="http://schemas.microsoft.com/office/drawing/2014/main" id="{9A7A529F-B750-40ED-B0D6-B076466800ED}"/>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0.98</a:t>
                </a:r>
              </a:p>
            </p:txBody>
          </p:sp>
        </p:grpSp>
        <p:grpSp>
          <p:nvGrpSpPr>
            <p:cNvPr id="149" name="Group 148">
              <a:extLst>
                <a:ext uri="{FF2B5EF4-FFF2-40B4-BE49-F238E27FC236}">
                  <a16:creationId xmlns:a16="http://schemas.microsoft.com/office/drawing/2014/main" id="{248D99EB-732C-4A22-AD93-348F8C4EF79F}"/>
                </a:ext>
              </a:extLst>
            </p:cNvPr>
            <p:cNvGrpSpPr/>
            <p:nvPr/>
          </p:nvGrpSpPr>
          <p:grpSpPr>
            <a:xfrm>
              <a:off x="7565030" y="1244733"/>
              <a:ext cx="543739" cy="4778342"/>
              <a:chOff x="3558201" y="1240757"/>
              <a:chExt cx="543739" cy="4778342"/>
            </a:xfrm>
          </p:grpSpPr>
          <p:sp>
            <p:nvSpPr>
              <p:cNvPr id="150" name="TextBox 149">
                <a:extLst>
                  <a:ext uri="{FF2B5EF4-FFF2-40B4-BE49-F238E27FC236}">
                    <a16:creationId xmlns:a16="http://schemas.microsoft.com/office/drawing/2014/main" id="{1ED1F410-6C35-4FEF-B708-D28E83D05E5C}"/>
                  </a:ext>
                </a:extLst>
              </p:cNvPr>
              <p:cNvSpPr txBox="1"/>
              <p:nvPr/>
            </p:nvSpPr>
            <p:spPr>
              <a:xfrm>
                <a:off x="3569422" y="1240757"/>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0.09</a:t>
                </a:r>
              </a:p>
            </p:txBody>
          </p:sp>
          <p:sp>
            <p:nvSpPr>
              <p:cNvPr id="151" name="TextBox 150">
                <a:extLst>
                  <a:ext uri="{FF2B5EF4-FFF2-40B4-BE49-F238E27FC236}">
                    <a16:creationId xmlns:a16="http://schemas.microsoft.com/office/drawing/2014/main" id="{845A23C7-45A9-4A3E-9C44-EE89D385EA21}"/>
                  </a:ext>
                </a:extLst>
              </p:cNvPr>
              <p:cNvSpPr txBox="1"/>
              <p:nvPr/>
            </p:nvSpPr>
            <p:spPr>
              <a:xfrm>
                <a:off x="3558201" y="172749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0.19</a:t>
                </a:r>
              </a:p>
            </p:txBody>
          </p:sp>
          <p:sp>
            <p:nvSpPr>
              <p:cNvPr id="152" name="TextBox 151">
                <a:extLst>
                  <a:ext uri="{FF2B5EF4-FFF2-40B4-BE49-F238E27FC236}">
                    <a16:creationId xmlns:a16="http://schemas.microsoft.com/office/drawing/2014/main" id="{65707A8A-57CA-4CFD-84FC-0E4694F3E810}"/>
                  </a:ext>
                </a:extLst>
              </p:cNvPr>
              <p:cNvSpPr txBox="1"/>
              <p:nvPr/>
            </p:nvSpPr>
            <p:spPr>
              <a:xfrm>
                <a:off x="3558201" y="222740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0.29</a:t>
                </a:r>
              </a:p>
            </p:txBody>
          </p:sp>
          <p:sp>
            <p:nvSpPr>
              <p:cNvPr id="153" name="TextBox 152">
                <a:extLst>
                  <a:ext uri="{FF2B5EF4-FFF2-40B4-BE49-F238E27FC236}">
                    <a16:creationId xmlns:a16="http://schemas.microsoft.com/office/drawing/2014/main" id="{7E09A976-6D8C-4B16-8E6D-8C361A73567E}"/>
                  </a:ext>
                </a:extLst>
              </p:cNvPr>
              <p:cNvSpPr txBox="1"/>
              <p:nvPr/>
            </p:nvSpPr>
            <p:spPr>
              <a:xfrm>
                <a:off x="3558201" y="272725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0.39</a:t>
                </a:r>
              </a:p>
            </p:txBody>
          </p:sp>
          <p:sp>
            <p:nvSpPr>
              <p:cNvPr id="154" name="TextBox 153">
                <a:extLst>
                  <a:ext uri="{FF2B5EF4-FFF2-40B4-BE49-F238E27FC236}">
                    <a16:creationId xmlns:a16="http://schemas.microsoft.com/office/drawing/2014/main" id="{15A94D90-FD9F-44FE-9530-3C7D718D8C57}"/>
                  </a:ext>
                </a:extLst>
              </p:cNvPr>
              <p:cNvSpPr txBox="1"/>
              <p:nvPr/>
            </p:nvSpPr>
            <p:spPr>
              <a:xfrm>
                <a:off x="3558201" y="321805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0.49</a:t>
                </a:r>
              </a:p>
            </p:txBody>
          </p:sp>
          <p:sp>
            <p:nvSpPr>
              <p:cNvPr id="155" name="TextBox 154">
                <a:extLst>
                  <a:ext uri="{FF2B5EF4-FFF2-40B4-BE49-F238E27FC236}">
                    <a16:creationId xmlns:a16="http://schemas.microsoft.com/office/drawing/2014/main" id="{68B864E4-6B93-4FFD-B75B-F1DEB402E03D}"/>
                  </a:ext>
                </a:extLst>
              </p:cNvPr>
              <p:cNvSpPr txBox="1"/>
              <p:nvPr/>
            </p:nvSpPr>
            <p:spPr>
              <a:xfrm>
                <a:off x="3558201" y="371790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0.59</a:t>
                </a:r>
              </a:p>
            </p:txBody>
          </p:sp>
          <p:sp>
            <p:nvSpPr>
              <p:cNvPr id="156" name="TextBox 155">
                <a:extLst>
                  <a:ext uri="{FF2B5EF4-FFF2-40B4-BE49-F238E27FC236}">
                    <a16:creationId xmlns:a16="http://schemas.microsoft.com/office/drawing/2014/main" id="{9F24D64C-3EDE-484E-81E6-7D725846B574}"/>
                  </a:ext>
                </a:extLst>
              </p:cNvPr>
              <p:cNvSpPr txBox="1"/>
              <p:nvPr/>
            </p:nvSpPr>
            <p:spPr>
              <a:xfrm>
                <a:off x="3558201" y="4220824"/>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0.69</a:t>
                </a:r>
              </a:p>
            </p:txBody>
          </p:sp>
          <p:sp>
            <p:nvSpPr>
              <p:cNvPr id="157" name="TextBox 156">
                <a:extLst>
                  <a:ext uri="{FF2B5EF4-FFF2-40B4-BE49-F238E27FC236}">
                    <a16:creationId xmlns:a16="http://schemas.microsoft.com/office/drawing/2014/main" id="{7C8E3193-F85F-47C7-BA58-A46F8E667E69}"/>
                  </a:ext>
                </a:extLst>
              </p:cNvPr>
              <p:cNvSpPr txBox="1"/>
              <p:nvPr/>
            </p:nvSpPr>
            <p:spPr>
              <a:xfrm>
                <a:off x="3558201" y="4720671"/>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0.79</a:t>
                </a:r>
              </a:p>
            </p:txBody>
          </p:sp>
          <p:sp>
            <p:nvSpPr>
              <p:cNvPr id="158" name="TextBox 157">
                <a:extLst>
                  <a:ext uri="{FF2B5EF4-FFF2-40B4-BE49-F238E27FC236}">
                    <a16:creationId xmlns:a16="http://schemas.microsoft.com/office/drawing/2014/main" id="{9ABFB641-557B-4993-8F54-4DA23AD78CD4}"/>
                  </a:ext>
                </a:extLst>
              </p:cNvPr>
              <p:cNvSpPr txBox="1"/>
              <p:nvPr/>
            </p:nvSpPr>
            <p:spPr>
              <a:xfrm>
                <a:off x="3558201" y="5211475"/>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0.89</a:t>
                </a:r>
              </a:p>
            </p:txBody>
          </p:sp>
          <p:sp>
            <p:nvSpPr>
              <p:cNvPr id="159" name="TextBox 158">
                <a:extLst>
                  <a:ext uri="{FF2B5EF4-FFF2-40B4-BE49-F238E27FC236}">
                    <a16:creationId xmlns:a16="http://schemas.microsoft.com/office/drawing/2014/main" id="{8CF413FB-ABCA-483F-A313-004DACF1EC85}"/>
                  </a:ext>
                </a:extLst>
              </p:cNvPr>
              <p:cNvSpPr txBox="1"/>
              <p:nvPr/>
            </p:nvSpPr>
            <p:spPr>
              <a:xfrm>
                <a:off x="3558201" y="5711322"/>
                <a:ext cx="5325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0.99</a:t>
                </a:r>
              </a:p>
            </p:txBody>
          </p:sp>
        </p:grpSp>
        <p:grpSp>
          <p:nvGrpSpPr>
            <p:cNvPr id="160" name="Group 159">
              <a:extLst>
                <a:ext uri="{FF2B5EF4-FFF2-40B4-BE49-F238E27FC236}">
                  <a16:creationId xmlns:a16="http://schemas.microsoft.com/office/drawing/2014/main" id="{5164C463-366E-44B1-AE0F-E1BE6C831AEB}"/>
                </a:ext>
              </a:extLst>
            </p:cNvPr>
            <p:cNvGrpSpPr/>
            <p:nvPr/>
          </p:nvGrpSpPr>
          <p:grpSpPr>
            <a:xfrm>
              <a:off x="8162748" y="1244733"/>
              <a:ext cx="444353" cy="4778342"/>
              <a:chOff x="3657587" y="1240757"/>
              <a:chExt cx="444353" cy="4778342"/>
            </a:xfrm>
          </p:grpSpPr>
          <p:sp>
            <p:nvSpPr>
              <p:cNvPr id="161" name="TextBox 160">
                <a:extLst>
                  <a:ext uri="{FF2B5EF4-FFF2-40B4-BE49-F238E27FC236}">
                    <a16:creationId xmlns:a16="http://schemas.microsoft.com/office/drawing/2014/main" id="{B0281675-980F-4353-92DA-02E25A831BCC}"/>
                  </a:ext>
                </a:extLst>
              </p:cNvPr>
              <p:cNvSpPr txBox="1"/>
              <p:nvPr/>
            </p:nvSpPr>
            <p:spPr>
              <a:xfrm>
                <a:off x="3668808" y="1240757"/>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62" name="TextBox 161">
                <a:extLst>
                  <a:ext uri="{FF2B5EF4-FFF2-40B4-BE49-F238E27FC236}">
                    <a16:creationId xmlns:a16="http://schemas.microsoft.com/office/drawing/2014/main" id="{CF62C9AF-70CF-4A38-BCDD-420C1377AC17}"/>
                  </a:ext>
                </a:extLst>
              </p:cNvPr>
              <p:cNvSpPr txBox="1"/>
              <p:nvPr/>
            </p:nvSpPr>
            <p:spPr>
              <a:xfrm>
                <a:off x="3657587" y="1727491"/>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a:t>
                </a:r>
              </a:p>
            </p:txBody>
          </p:sp>
          <p:sp>
            <p:nvSpPr>
              <p:cNvPr id="163" name="TextBox 162">
                <a:extLst>
                  <a:ext uri="{FF2B5EF4-FFF2-40B4-BE49-F238E27FC236}">
                    <a16:creationId xmlns:a16="http://schemas.microsoft.com/office/drawing/2014/main" id="{A4FE8265-7904-4C2E-B4EF-12AEA04732BB}"/>
                  </a:ext>
                </a:extLst>
              </p:cNvPr>
              <p:cNvSpPr txBox="1"/>
              <p:nvPr/>
            </p:nvSpPr>
            <p:spPr>
              <a:xfrm>
                <a:off x="3657587" y="2227404"/>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400" dirty="0">
                    <a:solidFill>
                      <a:srgbClr val="585858"/>
                    </a:solidFill>
                  </a:rPr>
                  <a:t>0.3</a:t>
                </a:r>
                <a:endPar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4" name="TextBox 163">
                <a:extLst>
                  <a:ext uri="{FF2B5EF4-FFF2-40B4-BE49-F238E27FC236}">
                    <a16:creationId xmlns:a16="http://schemas.microsoft.com/office/drawing/2014/main" id="{C211988E-215F-47D3-87BE-1932FBF6CCBC}"/>
                  </a:ext>
                </a:extLst>
              </p:cNvPr>
              <p:cNvSpPr txBox="1"/>
              <p:nvPr/>
            </p:nvSpPr>
            <p:spPr>
              <a:xfrm>
                <a:off x="3657587" y="2727251"/>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400" dirty="0">
                    <a:solidFill>
                      <a:srgbClr val="585858"/>
                    </a:solidFill>
                  </a:rPr>
                  <a:t>0.4</a:t>
                </a:r>
                <a:endPar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5" name="TextBox 164">
                <a:extLst>
                  <a:ext uri="{FF2B5EF4-FFF2-40B4-BE49-F238E27FC236}">
                    <a16:creationId xmlns:a16="http://schemas.microsoft.com/office/drawing/2014/main" id="{2C6DA29D-90FB-4E6B-AEA9-BEBA83760B32}"/>
                  </a:ext>
                </a:extLst>
              </p:cNvPr>
              <p:cNvSpPr txBox="1"/>
              <p:nvPr/>
            </p:nvSpPr>
            <p:spPr>
              <a:xfrm>
                <a:off x="3657587" y="3218055"/>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400" dirty="0">
                    <a:solidFill>
                      <a:srgbClr val="585858"/>
                    </a:solidFill>
                  </a:rPr>
                  <a:t>0.5</a:t>
                </a:r>
                <a:endPar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6" name="TextBox 165">
                <a:extLst>
                  <a:ext uri="{FF2B5EF4-FFF2-40B4-BE49-F238E27FC236}">
                    <a16:creationId xmlns:a16="http://schemas.microsoft.com/office/drawing/2014/main" id="{E22339AD-3C59-4011-9DCD-47ABA18FC39E}"/>
                  </a:ext>
                </a:extLst>
              </p:cNvPr>
              <p:cNvSpPr txBox="1"/>
              <p:nvPr/>
            </p:nvSpPr>
            <p:spPr>
              <a:xfrm>
                <a:off x="3657587" y="3717902"/>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400" dirty="0">
                    <a:solidFill>
                      <a:srgbClr val="585858"/>
                    </a:solidFill>
                  </a:rPr>
                  <a:t>0.6</a:t>
                </a:r>
                <a:endPar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67" name="TextBox 166">
                <a:extLst>
                  <a:ext uri="{FF2B5EF4-FFF2-40B4-BE49-F238E27FC236}">
                    <a16:creationId xmlns:a16="http://schemas.microsoft.com/office/drawing/2014/main" id="{5898E882-B837-4188-ACDF-56056034DD32}"/>
                  </a:ext>
                </a:extLst>
              </p:cNvPr>
              <p:cNvSpPr txBox="1"/>
              <p:nvPr/>
            </p:nvSpPr>
            <p:spPr>
              <a:xfrm>
                <a:off x="3657587" y="4220824"/>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a:t>
                </a:r>
              </a:p>
            </p:txBody>
          </p:sp>
          <p:sp>
            <p:nvSpPr>
              <p:cNvPr id="168" name="TextBox 167">
                <a:extLst>
                  <a:ext uri="{FF2B5EF4-FFF2-40B4-BE49-F238E27FC236}">
                    <a16:creationId xmlns:a16="http://schemas.microsoft.com/office/drawing/2014/main" id="{BD6FE276-1831-4C88-BF8F-BCE76F4A4D53}"/>
                  </a:ext>
                </a:extLst>
              </p:cNvPr>
              <p:cNvSpPr txBox="1"/>
              <p:nvPr/>
            </p:nvSpPr>
            <p:spPr>
              <a:xfrm>
                <a:off x="3657587" y="4720671"/>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a:t>
                </a:r>
              </a:p>
            </p:txBody>
          </p:sp>
          <p:sp>
            <p:nvSpPr>
              <p:cNvPr id="169" name="TextBox 168">
                <a:extLst>
                  <a:ext uri="{FF2B5EF4-FFF2-40B4-BE49-F238E27FC236}">
                    <a16:creationId xmlns:a16="http://schemas.microsoft.com/office/drawing/2014/main" id="{4966C7BD-1745-426E-8F3B-F283ED8B27A3}"/>
                  </a:ext>
                </a:extLst>
              </p:cNvPr>
              <p:cNvSpPr txBox="1"/>
              <p:nvPr/>
            </p:nvSpPr>
            <p:spPr>
              <a:xfrm>
                <a:off x="3657587" y="5211475"/>
                <a:ext cx="43313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400" dirty="0">
                    <a:solidFill>
                      <a:srgbClr val="585858"/>
                    </a:solidFill>
                  </a:rPr>
                  <a:t>0.9</a:t>
                </a:r>
                <a:endPar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70" name="TextBox 169">
                <a:extLst>
                  <a:ext uri="{FF2B5EF4-FFF2-40B4-BE49-F238E27FC236}">
                    <a16:creationId xmlns:a16="http://schemas.microsoft.com/office/drawing/2014/main" id="{A5B9F8FF-4A3C-440F-8324-2591A0C7DD6F}"/>
                  </a:ext>
                </a:extLst>
              </p:cNvPr>
              <p:cNvSpPr txBox="1"/>
              <p:nvPr/>
            </p:nvSpPr>
            <p:spPr>
              <a:xfrm>
                <a:off x="3814619" y="5711322"/>
                <a:ext cx="284052"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a:t>
                </a:r>
              </a:p>
            </p:txBody>
          </p:sp>
        </p:gr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in </a:t>
            </a:r>
            <a:r>
              <a:rPr lang="en-GB" sz="2000" dirty="0">
                <a:latin typeface="Arial" panose="020B0604020202020204" pitchFamily="34" charset="0"/>
                <a:cs typeface="Arial" panose="020B0604020202020204" pitchFamily="34" charset="0"/>
              </a:rPr>
              <a:t>hundredths</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What do you notice when you get to the end of each row?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Choose a number and say how many hundredths it is made from.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248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73">
            <a:extLst>
              <a:ext uri="{FF2B5EF4-FFF2-40B4-BE49-F238E27FC236}">
                <a16:creationId xmlns:a16="http://schemas.microsoft.com/office/drawing/2014/main" id="{BC8945FB-F574-416F-AB6A-E631F01008B2}"/>
              </a:ext>
            </a:extLst>
          </p:cNvPr>
          <p:cNvSpPr/>
          <p:nvPr/>
        </p:nvSpPr>
        <p:spPr bwMode="auto">
          <a:xfrm>
            <a:off x="833121" y="1631401"/>
            <a:ext cx="988625"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13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375A8DB6-05BC-4292-9DB9-9D0C9E6668FB}"/>
              </a:ext>
            </a:extLst>
          </p:cNvPr>
          <p:cNvSpPr/>
          <p:nvPr/>
        </p:nvSpPr>
        <p:spPr bwMode="auto">
          <a:xfrm>
            <a:off x="833121" y="1137058"/>
            <a:ext cx="4962238"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13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5NPV-1 Tenths and hundredths</a:t>
            </a:r>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2998" y="1124744"/>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CA14943D-B413-4536-A614-3A46C0776F91}"/>
              </a:ext>
            </a:extLst>
          </p:cNvPr>
          <p:cNvGrpSpPr/>
          <p:nvPr/>
        </p:nvGrpSpPr>
        <p:grpSpPr>
          <a:xfrm>
            <a:off x="803594" y="1244733"/>
            <a:ext cx="521297" cy="4732268"/>
            <a:chOff x="803594" y="1244733"/>
            <a:chExt cx="521297" cy="4732268"/>
          </a:xfrm>
        </p:grpSpPr>
        <p:sp>
          <p:nvSpPr>
            <p:cNvPr id="49" name="TextBox 48">
              <a:extLst>
                <a:ext uri="{FF2B5EF4-FFF2-40B4-BE49-F238E27FC236}">
                  <a16:creationId xmlns:a16="http://schemas.microsoft.com/office/drawing/2014/main" id="{C8BB400B-9BAA-40DA-8F0F-71AA90A69324}"/>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 value of the each row? And of the whole grid?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Click to reveal a number of hundredths.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many hundredths are there? What is the total value of those hundredths?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Highlight some of the hundredths in a grid yourself. How many hundredths are there? What is the number you have made?</a:t>
            </a:r>
          </a:p>
        </p:txBody>
      </p:sp>
      <p:grpSp>
        <p:nvGrpSpPr>
          <p:cNvPr id="171" name="Group 170">
            <a:extLst>
              <a:ext uri="{FF2B5EF4-FFF2-40B4-BE49-F238E27FC236}">
                <a16:creationId xmlns:a16="http://schemas.microsoft.com/office/drawing/2014/main" id="{48DC313F-C4C2-44CA-9C52-05EF7C5E619F}"/>
              </a:ext>
            </a:extLst>
          </p:cNvPr>
          <p:cNvGrpSpPr/>
          <p:nvPr/>
        </p:nvGrpSpPr>
        <p:grpSpPr>
          <a:xfrm>
            <a:off x="1308564" y="1244733"/>
            <a:ext cx="521297" cy="4732268"/>
            <a:chOff x="803594" y="1244733"/>
            <a:chExt cx="521297" cy="4732268"/>
          </a:xfrm>
        </p:grpSpPr>
        <p:sp>
          <p:nvSpPr>
            <p:cNvPr id="172" name="TextBox 171">
              <a:extLst>
                <a:ext uri="{FF2B5EF4-FFF2-40B4-BE49-F238E27FC236}">
                  <a16:creationId xmlns:a16="http://schemas.microsoft.com/office/drawing/2014/main" id="{F0EBEC18-50DC-4CFA-9D09-E40AF51AB65C}"/>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grpSp>
        <p:nvGrpSpPr>
          <p:cNvPr id="185" name="Group 184">
            <a:extLst>
              <a:ext uri="{FF2B5EF4-FFF2-40B4-BE49-F238E27FC236}">
                <a16:creationId xmlns:a16="http://schemas.microsoft.com/office/drawing/2014/main" id="{30572067-0F46-48B4-BF1F-646D6B98AFDE}"/>
              </a:ext>
            </a:extLst>
          </p:cNvPr>
          <p:cNvGrpSpPr/>
          <p:nvPr/>
        </p:nvGrpSpPr>
        <p:grpSpPr>
          <a:xfrm>
            <a:off x="1799282" y="1244733"/>
            <a:ext cx="521297" cy="4732268"/>
            <a:chOff x="803594" y="1244733"/>
            <a:chExt cx="521297" cy="4732268"/>
          </a:xfrm>
        </p:grpSpPr>
        <p:sp>
          <p:nvSpPr>
            <p:cNvPr id="186" name="TextBox 185">
              <a:extLst>
                <a:ext uri="{FF2B5EF4-FFF2-40B4-BE49-F238E27FC236}">
                  <a16:creationId xmlns:a16="http://schemas.microsoft.com/office/drawing/2014/main" id="{95894491-DFC1-4D93-891F-2A5520CBA1BA}"/>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grpSp>
        <p:nvGrpSpPr>
          <p:cNvPr id="196" name="Group 195">
            <a:extLst>
              <a:ext uri="{FF2B5EF4-FFF2-40B4-BE49-F238E27FC236}">
                <a16:creationId xmlns:a16="http://schemas.microsoft.com/office/drawing/2014/main" id="{29679090-8808-478F-9D3C-6ABFF89D5219}"/>
              </a:ext>
            </a:extLst>
          </p:cNvPr>
          <p:cNvGrpSpPr/>
          <p:nvPr/>
        </p:nvGrpSpPr>
        <p:grpSpPr>
          <a:xfrm>
            <a:off x="2304252" y="1244733"/>
            <a:ext cx="521297" cy="4732268"/>
            <a:chOff x="803594" y="1244733"/>
            <a:chExt cx="521297" cy="4732268"/>
          </a:xfrm>
        </p:grpSpPr>
        <p:sp>
          <p:nvSpPr>
            <p:cNvPr id="197" name="TextBox 196">
              <a:extLst>
                <a:ext uri="{FF2B5EF4-FFF2-40B4-BE49-F238E27FC236}">
                  <a16:creationId xmlns:a16="http://schemas.microsoft.com/office/drawing/2014/main" id="{C4DDF71A-B2C2-44C6-9FA8-15E7B2DFC572}"/>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grpSp>
        <p:nvGrpSpPr>
          <p:cNvPr id="207" name="Group 206">
            <a:extLst>
              <a:ext uri="{FF2B5EF4-FFF2-40B4-BE49-F238E27FC236}">
                <a16:creationId xmlns:a16="http://schemas.microsoft.com/office/drawing/2014/main" id="{3DEDCB48-34EB-4238-846A-6C605E6AAD71}"/>
              </a:ext>
            </a:extLst>
          </p:cNvPr>
          <p:cNvGrpSpPr/>
          <p:nvPr/>
        </p:nvGrpSpPr>
        <p:grpSpPr>
          <a:xfrm>
            <a:off x="2792992" y="1244733"/>
            <a:ext cx="521297" cy="4732268"/>
            <a:chOff x="803594" y="1244733"/>
            <a:chExt cx="521297" cy="4732268"/>
          </a:xfrm>
        </p:grpSpPr>
        <p:sp>
          <p:nvSpPr>
            <p:cNvPr id="208" name="TextBox 207">
              <a:extLst>
                <a:ext uri="{FF2B5EF4-FFF2-40B4-BE49-F238E27FC236}">
                  <a16:creationId xmlns:a16="http://schemas.microsoft.com/office/drawing/2014/main" id="{73ACFDA9-6A54-4E6E-8ECB-D449C5238F44}"/>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grpSp>
        <p:nvGrpSpPr>
          <p:cNvPr id="218" name="Group 217">
            <a:extLst>
              <a:ext uri="{FF2B5EF4-FFF2-40B4-BE49-F238E27FC236}">
                <a16:creationId xmlns:a16="http://schemas.microsoft.com/office/drawing/2014/main" id="{1CC048C8-0B8D-4D4D-A038-A3875E70339F}"/>
              </a:ext>
            </a:extLst>
          </p:cNvPr>
          <p:cNvGrpSpPr/>
          <p:nvPr/>
        </p:nvGrpSpPr>
        <p:grpSpPr>
          <a:xfrm>
            <a:off x="3297962" y="1244733"/>
            <a:ext cx="521297" cy="4732268"/>
            <a:chOff x="803594" y="1244733"/>
            <a:chExt cx="521297" cy="4732268"/>
          </a:xfrm>
        </p:grpSpPr>
        <p:sp>
          <p:nvSpPr>
            <p:cNvPr id="219" name="TextBox 218">
              <a:extLst>
                <a:ext uri="{FF2B5EF4-FFF2-40B4-BE49-F238E27FC236}">
                  <a16:creationId xmlns:a16="http://schemas.microsoft.com/office/drawing/2014/main" id="{8AFDA290-55F0-4EA7-8C31-D8FC195C3AB4}"/>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grpSp>
        <p:nvGrpSpPr>
          <p:cNvPr id="229" name="Group 228">
            <a:extLst>
              <a:ext uri="{FF2B5EF4-FFF2-40B4-BE49-F238E27FC236}">
                <a16:creationId xmlns:a16="http://schemas.microsoft.com/office/drawing/2014/main" id="{916292AC-34F4-4CBA-AA46-1CBF7EFC198D}"/>
              </a:ext>
            </a:extLst>
          </p:cNvPr>
          <p:cNvGrpSpPr/>
          <p:nvPr/>
        </p:nvGrpSpPr>
        <p:grpSpPr>
          <a:xfrm>
            <a:off x="3786702" y="1244733"/>
            <a:ext cx="521297" cy="4732268"/>
            <a:chOff x="803594" y="1244733"/>
            <a:chExt cx="521297" cy="4732268"/>
          </a:xfrm>
        </p:grpSpPr>
        <p:sp>
          <p:nvSpPr>
            <p:cNvPr id="230" name="TextBox 229">
              <a:extLst>
                <a:ext uri="{FF2B5EF4-FFF2-40B4-BE49-F238E27FC236}">
                  <a16:creationId xmlns:a16="http://schemas.microsoft.com/office/drawing/2014/main" id="{4A6E8738-D05F-4613-9DD4-A69891AD231E}"/>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grpSp>
        <p:nvGrpSpPr>
          <p:cNvPr id="240" name="Group 239">
            <a:extLst>
              <a:ext uri="{FF2B5EF4-FFF2-40B4-BE49-F238E27FC236}">
                <a16:creationId xmlns:a16="http://schemas.microsoft.com/office/drawing/2014/main" id="{BD3F950A-6D61-4711-B27D-5024F5584C5B}"/>
              </a:ext>
            </a:extLst>
          </p:cNvPr>
          <p:cNvGrpSpPr/>
          <p:nvPr/>
        </p:nvGrpSpPr>
        <p:grpSpPr>
          <a:xfrm>
            <a:off x="4291672" y="1244733"/>
            <a:ext cx="521297" cy="4732268"/>
            <a:chOff x="803594" y="1244733"/>
            <a:chExt cx="521297" cy="4732268"/>
          </a:xfrm>
        </p:grpSpPr>
        <p:sp>
          <p:nvSpPr>
            <p:cNvPr id="241" name="TextBox 240">
              <a:extLst>
                <a:ext uri="{FF2B5EF4-FFF2-40B4-BE49-F238E27FC236}">
                  <a16:creationId xmlns:a16="http://schemas.microsoft.com/office/drawing/2014/main" id="{1FC86049-991D-4860-8132-62F1FA37A1FE}"/>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grpSp>
        <p:nvGrpSpPr>
          <p:cNvPr id="251" name="Group 250">
            <a:extLst>
              <a:ext uri="{FF2B5EF4-FFF2-40B4-BE49-F238E27FC236}">
                <a16:creationId xmlns:a16="http://schemas.microsoft.com/office/drawing/2014/main" id="{4BE41DA4-EC5F-4C09-BCF0-12189C1F8044}"/>
              </a:ext>
            </a:extLst>
          </p:cNvPr>
          <p:cNvGrpSpPr/>
          <p:nvPr/>
        </p:nvGrpSpPr>
        <p:grpSpPr>
          <a:xfrm>
            <a:off x="4784360" y="1244733"/>
            <a:ext cx="521297" cy="4732268"/>
            <a:chOff x="803594" y="1244733"/>
            <a:chExt cx="521297" cy="4732268"/>
          </a:xfrm>
        </p:grpSpPr>
        <p:sp>
          <p:nvSpPr>
            <p:cNvPr id="252" name="TextBox 251">
              <a:extLst>
                <a:ext uri="{FF2B5EF4-FFF2-40B4-BE49-F238E27FC236}">
                  <a16:creationId xmlns:a16="http://schemas.microsoft.com/office/drawing/2014/main" id="{4EC664F4-5D68-4E46-B369-EC960AF20DDA}"/>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grpSp>
        <p:nvGrpSpPr>
          <p:cNvPr id="262" name="Group 261">
            <a:extLst>
              <a:ext uri="{FF2B5EF4-FFF2-40B4-BE49-F238E27FC236}">
                <a16:creationId xmlns:a16="http://schemas.microsoft.com/office/drawing/2014/main" id="{87DE7755-E3EC-4BB8-AC38-25C8905623B9}"/>
              </a:ext>
            </a:extLst>
          </p:cNvPr>
          <p:cNvGrpSpPr/>
          <p:nvPr/>
        </p:nvGrpSpPr>
        <p:grpSpPr>
          <a:xfrm>
            <a:off x="5289330" y="1244733"/>
            <a:ext cx="521297" cy="4732268"/>
            <a:chOff x="803594" y="1244733"/>
            <a:chExt cx="521297" cy="4732268"/>
          </a:xfrm>
        </p:grpSpPr>
        <p:sp>
          <p:nvSpPr>
            <p:cNvPr id="263" name="TextBox 262">
              <a:extLst>
                <a:ext uri="{FF2B5EF4-FFF2-40B4-BE49-F238E27FC236}">
                  <a16:creationId xmlns:a16="http://schemas.microsoft.com/office/drawing/2014/main" id="{B5667CAF-5ECE-4A9A-A9F7-06DD56466116}"/>
                </a:ext>
              </a:extLst>
            </p:cNvPr>
            <p:cNvSpPr txBox="1"/>
            <p:nvPr/>
          </p:nvSpPr>
          <p:spPr>
            <a:xfrm>
              <a:off x="814815" y="12447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803594" y="17380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300" dirty="0">
                  <a:solidFill>
                    <a:srgbClr val="585858"/>
                  </a:solidFill>
                </a:rPr>
                <a:t>0.01</a:t>
              </a:r>
              <a:endPar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265" name="TextBox 264">
              <a:extLst>
                <a:ext uri="{FF2B5EF4-FFF2-40B4-BE49-F238E27FC236}">
                  <a16:creationId xmlns:a16="http://schemas.microsoft.com/office/drawing/2014/main" id="{F4F3FB12-C7D0-41D3-A0D7-BA1E39E72EB8}"/>
                </a:ext>
              </a:extLst>
            </p:cNvPr>
            <p:cNvSpPr txBox="1"/>
            <p:nvPr/>
          </p:nvSpPr>
          <p:spPr>
            <a:xfrm>
              <a:off x="803594" y="22313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803594" y="27246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803594" y="32180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803594" y="371133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803594" y="420465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803594" y="469797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803594" y="519129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803594" y="5684613"/>
              <a:ext cx="510076" cy="292388"/>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3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grpSp>
    </p:spTree>
    <p:extLst>
      <p:ext uri="{BB962C8B-B14F-4D97-AF65-F5344CB8AC3E}">
        <p14:creationId xmlns:p14="http://schemas.microsoft.com/office/powerpoint/2010/main" val="57650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3" y="332655"/>
            <a:ext cx="10385227" cy="2410545"/>
          </a:xfrm>
          <a:ln>
            <a:solidFill>
              <a:schemeClr val="accent1">
                <a:lumMod val="50000"/>
              </a:schemeClr>
            </a:solidFill>
          </a:ln>
        </p:spPr>
        <p:txBody>
          <a:bodyPr>
            <a:noAutofit/>
          </a:bodyPr>
          <a:lstStyle/>
          <a:p>
            <a:pPr>
              <a:lnSpc>
                <a:spcPct val="120000"/>
              </a:lnSpc>
            </a:pPr>
            <a:r>
              <a:rPr lang="en-GB" sz="2400" dirty="0"/>
              <a:t>5NPV-1 </a:t>
            </a:r>
            <a:br>
              <a:rPr lang="en-GB" sz="2400" i="1" dirty="0"/>
            </a:br>
            <a:r>
              <a:rPr lang="en-GB" sz="2000" i="1" dirty="0"/>
              <a:t>Know that 10 tenths are equivalent to 1 one, and that 1 is 10 times the size of 0.1. </a:t>
            </a:r>
            <a:br>
              <a:rPr lang="en-GB" sz="2000" i="1" dirty="0"/>
            </a:br>
            <a:r>
              <a:rPr lang="en-GB" sz="2000" i="1" dirty="0"/>
              <a:t>Know that 100 hundredths are equivalent to 1 one, and that 1 is 100 times the size of 0.01. </a:t>
            </a:r>
            <a:br>
              <a:rPr lang="en-GB" sz="2000" i="1" dirty="0"/>
            </a:br>
            <a:r>
              <a:rPr lang="en-GB" sz="2000" i="1" dirty="0"/>
              <a:t>Know that 10 hundredths are equivalent to 1 tenth, and that 0.1 is 10 times the size of 0.01</a:t>
            </a:r>
            <a:r>
              <a:rPr lang="en-GB" sz="2400" i="1" dirty="0"/>
              <a:t>. </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3025832"/>
            <a:ext cx="10295896" cy="275982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5NPV-1.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2BC001-7F95-493F-99ED-F3CB0A31C38F}"/>
              </a:ext>
            </a:extLst>
          </p:cNvPr>
          <p:cNvSpPr>
            <a:spLocks noGrp="1" noChangeArrowheads="1"/>
          </p:cNvSpPr>
          <p:nvPr>
            <p:ph type="title"/>
          </p:nvPr>
        </p:nvSpPr>
        <p:spPr/>
        <p:txBody>
          <a:bodyPr/>
          <a:lstStyle/>
          <a:p>
            <a:r>
              <a:rPr lang="en-GB" dirty="0"/>
              <a:t>5NPV-1 Tenths and hundredths</a:t>
            </a:r>
            <a:endParaRPr lang="en-GB" altLang="en-US" dirty="0"/>
          </a:p>
        </p:txBody>
      </p:sp>
      <p:sp>
        <p:nvSpPr>
          <p:cNvPr id="13" name="Content Placeholder 2">
            <a:extLst>
              <a:ext uri="{FF2B5EF4-FFF2-40B4-BE49-F238E27FC236}">
                <a16:creationId xmlns:a16="http://schemas.microsoft.com/office/drawing/2014/main" id="{54811027-AB9F-4BCB-A762-BF5C0392BD3A}"/>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If the blue counter has a value of 1, what happens to its value when it moves from the ones column to the tenths column? And from the tenths column to the hundredths column?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happens to the counter’s value when you move it the other way?</a:t>
            </a: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pic>
        <p:nvPicPr>
          <p:cNvPr id="66" name="Picture 65" descr="A screenshot of a cell phone&#10;&#10;Description automatically generated">
            <a:extLst>
              <a:ext uri="{FF2B5EF4-FFF2-40B4-BE49-F238E27FC236}">
                <a16:creationId xmlns:a16="http://schemas.microsoft.com/office/drawing/2014/main" id="{0CA9B4A9-D87E-459A-ADBB-085971F3C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58" y="1549745"/>
            <a:ext cx="5256584" cy="4758981"/>
          </a:xfrm>
          <a:prstGeom prst="rect">
            <a:avLst/>
          </a:prstGeom>
        </p:spPr>
      </p:pic>
      <p:sp>
        <p:nvSpPr>
          <p:cNvPr id="67" name="Rectangle 66">
            <a:extLst>
              <a:ext uri="{FF2B5EF4-FFF2-40B4-BE49-F238E27FC236}">
                <a16:creationId xmlns:a16="http://schemas.microsoft.com/office/drawing/2014/main" id="{7C5A0938-8FE9-4174-9479-D251674A5BB0}"/>
              </a:ext>
            </a:extLst>
          </p:cNvPr>
          <p:cNvSpPr/>
          <p:nvPr/>
        </p:nvSpPr>
        <p:spPr>
          <a:xfrm>
            <a:off x="-259" y="2383851"/>
            <a:ext cx="1414422" cy="31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E1BE66CA-99B0-4FD0-9DD1-AD8A541AA315}"/>
              </a:ext>
            </a:extLst>
          </p:cNvPr>
          <p:cNvSpPr/>
          <p:nvPr/>
        </p:nvSpPr>
        <p:spPr>
          <a:xfrm>
            <a:off x="1959510" y="5033868"/>
            <a:ext cx="1466546" cy="125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893A5D8D-DE1E-4E49-8072-83C0C2C80385}"/>
              </a:ext>
            </a:extLst>
          </p:cNvPr>
          <p:cNvSpPr/>
          <p:nvPr/>
        </p:nvSpPr>
        <p:spPr>
          <a:xfrm>
            <a:off x="3426056" y="5033868"/>
            <a:ext cx="1466546" cy="125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ADA7981F-BA47-417B-AF18-7F15DA7E04AE}"/>
              </a:ext>
            </a:extLst>
          </p:cNvPr>
          <p:cNvSpPr/>
          <p:nvPr/>
        </p:nvSpPr>
        <p:spPr>
          <a:xfrm>
            <a:off x="2075958" y="1313181"/>
            <a:ext cx="1341778" cy="125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7BB1CEAA-2E4A-4F6D-AD4D-389ECF1D2B68}"/>
              </a:ext>
            </a:extLst>
          </p:cNvPr>
          <p:cNvSpPr/>
          <p:nvPr/>
        </p:nvSpPr>
        <p:spPr>
          <a:xfrm>
            <a:off x="1621607" y="4203062"/>
            <a:ext cx="786406" cy="477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71" descr="A picture containing mirror&#10;&#10;Description automatically generated">
            <a:extLst>
              <a:ext uri="{FF2B5EF4-FFF2-40B4-BE49-F238E27FC236}">
                <a16:creationId xmlns:a16="http://schemas.microsoft.com/office/drawing/2014/main" id="{5DB907F3-A274-4FF3-A5C4-D9031C08E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896" y="4242987"/>
            <a:ext cx="396000" cy="393429"/>
          </a:xfrm>
          <a:prstGeom prst="rect">
            <a:avLst/>
          </a:prstGeom>
        </p:spPr>
      </p:pic>
      <p:pic>
        <p:nvPicPr>
          <p:cNvPr id="73" name="Picture 72" descr="A close up of text on a black background&#10;&#10;Description automatically generated">
            <a:extLst>
              <a:ext uri="{FF2B5EF4-FFF2-40B4-BE49-F238E27FC236}">
                <a16:creationId xmlns:a16="http://schemas.microsoft.com/office/drawing/2014/main" id="{41C756AD-B2C6-489C-A3A2-E6E8CCF49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8847" y="1545023"/>
            <a:ext cx="1296000" cy="949145"/>
          </a:xfrm>
          <a:prstGeom prst="rect">
            <a:avLst/>
          </a:prstGeom>
        </p:spPr>
      </p:pic>
      <p:sp>
        <p:nvSpPr>
          <p:cNvPr id="74" name="Rectangle 73">
            <a:extLst>
              <a:ext uri="{FF2B5EF4-FFF2-40B4-BE49-F238E27FC236}">
                <a16:creationId xmlns:a16="http://schemas.microsoft.com/office/drawing/2014/main" id="{F38CC794-3A16-445E-BAF4-FCDCCD99594A}"/>
              </a:ext>
            </a:extLst>
          </p:cNvPr>
          <p:cNvSpPr/>
          <p:nvPr/>
        </p:nvSpPr>
        <p:spPr>
          <a:xfrm>
            <a:off x="3422541" y="1313181"/>
            <a:ext cx="1341778" cy="125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Picture 74" descr="A close up of text on a black background&#10;&#10;Description automatically generated">
            <a:extLst>
              <a:ext uri="{FF2B5EF4-FFF2-40B4-BE49-F238E27FC236}">
                <a16:creationId xmlns:a16="http://schemas.microsoft.com/office/drawing/2014/main" id="{F8251447-D940-4967-980C-1A426BB33A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0625" y="1545023"/>
            <a:ext cx="1296000" cy="949145"/>
          </a:xfrm>
          <a:prstGeom prst="rect">
            <a:avLst/>
          </a:prstGeom>
        </p:spPr>
      </p:pic>
      <p:sp>
        <p:nvSpPr>
          <p:cNvPr id="76" name="Rectangle 75">
            <a:extLst>
              <a:ext uri="{FF2B5EF4-FFF2-40B4-BE49-F238E27FC236}">
                <a16:creationId xmlns:a16="http://schemas.microsoft.com/office/drawing/2014/main" id="{65B5190A-0388-4442-AFE0-8C85A2DA1F5C}"/>
              </a:ext>
            </a:extLst>
          </p:cNvPr>
          <p:cNvSpPr/>
          <p:nvPr/>
        </p:nvSpPr>
        <p:spPr>
          <a:xfrm>
            <a:off x="1265562" y="4714546"/>
            <a:ext cx="4462500" cy="56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76" descr="A picture containing shirt&#10;&#10;Description automatically generated">
            <a:extLst>
              <a:ext uri="{FF2B5EF4-FFF2-40B4-BE49-F238E27FC236}">
                <a16:creationId xmlns:a16="http://schemas.microsoft.com/office/drawing/2014/main" id="{1380F65B-CD37-4354-A5A7-D178B2153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4278" y="4784056"/>
            <a:ext cx="1296144" cy="1021287"/>
          </a:xfrm>
          <a:prstGeom prst="rect">
            <a:avLst/>
          </a:prstGeom>
        </p:spPr>
      </p:pic>
      <p:pic>
        <p:nvPicPr>
          <p:cNvPr id="78" name="Picture 77" descr="A picture containing shirt&#10;&#10;Description automatically generated">
            <a:extLst>
              <a:ext uri="{FF2B5EF4-FFF2-40B4-BE49-F238E27FC236}">
                <a16:creationId xmlns:a16="http://schemas.microsoft.com/office/drawing/2014/main" id="{8A03DB58-8D3D-4A79-A8DD-127D05D84C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7206" y="4784056"/>
            <a:ext cx="1296144" cy="1021287"/>
          </a:xfrm>
          <a:prstGeom prst="rect">
            <a:avLst/>
          </a:prstGeom>
        </p:spPr>
      </p:pic>
      <p:sp>
        <p:nvSpPr>
          <p:cNvPr id="79" name="Rectangle 78">
            <a:extLst>
              <a:ext uri="{FF2B5EF4-FFF2-40B4-BE49-F238E27FC236}">
                <a16:creationId xmlns:a16="http://schemas.microsoft.com/office/drawing/2014/main" id="{69C2215C-C61D-432A-BDFA-03C3F68D3284}"/>
              </a:ext>
            </a:extLst>
          </p:cNvPr>
          <p:cNvSpPr/>
          <p:nvPr/>
        </p:nvSpPr>
        <p:spPr>
          <a:xfrm>
            <a:off x="5395383" y="2120578"/>
            <a:ext cx="724989" cy="218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B62937C-1D38-45CA-80BE-61B98C603CF7}"/>
              </a:ext>
            </a:extLst>
          </p:cNvPr>
          <p:cNvSpPr/>
          <p:nvPr/>
        </p:nvSpPr>
        <p:spPr>
          <a:xfrm>
            <a:off x="1430854" y="2612657"/>
            <a:ext cx="1285761" cy="492443"/>
          </a:xfrm>
          <a:prstGeom prst="rect">
            <a:avLst/>
          </a:prstGeom>
          <a:solidFill>
            <a:srgbClr val="D3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dirty="0"/>
          </a:p>
        </p:txBody>
      </p:sp>
      <p:sp>
        <p:nvSpPr>
          <p:cNvPr id="81" name="Rectangle 80">
            <a:extLst>
              <a:ext uri="{FF2B5EF4-FFF2-40B4-BE49-F238E27FC236}">
                <a16:creationId xmlns:a16="http://schemas.microsoft.com/office/drawing/2014/main" id="{39E77481-1F32-4232-A054-47B7CE89F381}"/>
              </a:ext>
            </a:extLst>
          </p:cNvPr>
          <p:cNvSpPr/>
          <p:nvPr/>
        </p:nvSpPr>
        <p:spPr>
          <a:xfrm>
            <a:off x="2742531" y="2612657"/>
            <a:ext cx="1285761" cy="492443"/>
          </a:xfrm>
          <a:prstGeom prst="rect">
            <a:avLst/>
          </a:prstGeom>
          <a:solidFill>
            <a:srgbClr val="D3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dirty="0"/>
          </a:p>
        </p:txBody>
      </p:sp>
      <p:sp>
        <p:nvSpPr>
          <p:cNvPr id="82" name="Rectangle 81">
            <a:extLst>
              <a:ext uri="{FF2B5EF4-FFF2-40B4-BE49-F238E27FC236}">
                <a16:creationId xmlns:a16="http://schemas.microsoft.com/office/drawing/2014/main" id="{82615F40-F221-404D-B556-9C913711F6E5}"/>
              </a:ext>
            </a:extLst>
          </p:cNvPr>
          <p:cNvSpPr/>
          <p:nvPr/>
        </p:nvSpPr>
        <p:spPr>
          <a:xfrm>
            <a:off x="4051587" y="2612657"/>
            <a:ext cx="1285761" cy="492443"/>
          </a:xfrm>
          <a:prstGeom prst="rect">
            <a:avLst/>
          </a:prstGeom>
          <a:solidFill>
            <a:srgbClr val="D3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dirty="0"/>
          </a:p>
        </p:txBody>
      </p:sp>
      <p:sp>
        <p:nvSpPr>
          <p:cNvPr id="83" name="TextBox 82">
            <a:extLst>
              <a:ext uri="{FF2B5EF4-FFF2-40B4-BE49-F238E27FC236}">
                <a16:creationId xmlns:a16="http://schemas.microsoft.com/office/drawing/2014/main" id="{88F31887-0A60-45BE-9DFF-8E09FE23C13E}"/>
              </a:ext>
            </a:extLst>
          </p:cNvPr>
          <p:cNvSpPr txBox="1"/>
          <p:nvPr/>
        </p:nvSpPr>
        <p:spPr>
          <a:xfrm>
            <a:off x="1745894" y="2611814"/>
            <a:ext cx="672458" cy="461665"/>
          </a:xfrm>
          <a:prstGeom prst="rect">
            <a:avLst/>
          </a:prstGeom>
          <a:noFill/>
        </p:spPr>
        <p:txBody>
          <a:bodyPr wrap="square" rtlCol="0">
            <a:spAutoFit/>
          </a:bodyPr>
          <a:lstStyle/>
          <a:p>
            <a:pPr>
              <a:buNone/>
            </a:pPr>
            <a:r>
              <a:rPr lang="en-GB" sz="2400" dirty="0"/>
              <a:t>1s</a:t>
            </a:r>
          </a:p>
        </p:txBody>
      </p:sp>
      <p:sp>
        <p:nvSpPr>
          <p:cNvPr id="84" name="TextBox 83">
            <a:extLst>
              <a:ext uri="{FF2B5EF4-FFF2-40B4-BE49-F238E27FC236}">
                <a16:creationId xmlns:a16="http://schemas.microsoft.com/office/drawing/2014/main" id="{DBD4AC64-6492-4D87-86CE-71A5B31D0114}"/>
              </a:ext>
            </a:extLst>
          </p:cNvPr>
          <p:cNvSpPr txBox="1"/>
          <p:nvPr/>
        </p:nvSpPr>
        <p:spPr>
          <a:xfrm>
            <a:off x="2972298" y="2611814"/>
            <a:ext cx="766557" cy="461665"/>
          </a:xfrm>
          <a:prstGeom prst="rect">
            <a:avLst/>
          </a:prstGeom>
          <a:noFill/>
        </p:spPr>
        <p:txBody>
          <a:bodyPr wrap="none" rtlCol="0">
            <a:spAutoFit/>
          </a:bodyPr>
          <a:lstStyle/>
          <a:p>
            <a:pPr>
              <a:buNone/>
            </a:pPr>
            <a:r>
              <a:rPr lang="en-GB" sz="2400" dirty="0"/>
              <a:t>0.1s</a:t>
            </a:r>
          </a:p>
        </p:txBody>
      </p:sp>
      <p:sp>
        <p:nvSpPr>
          <p:cNvPr id="85" name="TextBox 84">
            <a:extLst>
              <a:ext uri="{FF2B5EF4-FFF2-40B4-BE49-F238E27FC236}">
                <a16:creationId xmlns:a16="http://schemas.microsoft.com/office/drawing/2014/main" id="{305E6302-060C-494F-BC6B-CF4F63F7CB05}"/>
              </a:ext>
            </a:extLst>
          </p:cNvPr>
          <p:cNvSpPr txBox="1"/>
          <p:nvPr/>
        </p:nvSpPr>
        <p:spPr>
          <a:xfrm>
            <a:off x="4187416" y="2611814"/>
            <a:ext cx="938077" cy="461665"/>
          </a:xfrm>
          <a:prstGeom prst="rect">
            <a:avLst/>
          </a:prstGeom>
          <a:noFill/>
        </p:spPr>
        <p:txBody>
          <a:bodyPr wrap="none" rtlCol="0">
            <a:spAutoFit/>
          </a:bodyPr>
          <a:lstStyle/>
          <a:p>
            <a:pPr>
              <a:buNone/>
            </a:pPr>
            <a:r>
              <a:rPr lang="en-GB" sz="2400" dirty="0"/>
              <a:t>0.01s</a:t>
            </a:r>
          </a:p>
        </p:txBody>
      </p:sp>
    </p:spTree>
    <p:custDataLst>
      <p:tags r:id="rId1"/>
    </p:custDataLst>
    <p:extLst>
      <p:ext uri="{BB962C8B-B14F-4D97-AF65-F5344CB8AC3E}">
        <p14:creationId xmlns:p14="http://schemas.microsoft.com/office/powerpoint/2010/main" val="1623468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1E7E-122F-492A-B237-295CBFECE5A0}"/>
              </a:ext>
            </a:extLst>
          </p:cNvPr>
          <p:cNvSpPr>
            <a:spLocks noGrp="1"/>
          </p:cNvSpPr>
          <p:nvPr>
            <p:ph type="title"/>
          </p:nvPr>
        </p:nvSpPr>
        <p:spPr/>
        <p:txBody>
          <a:bodyPr/>
          <a:lstStyle/>
          <a:p>
            <a:r>
              <a:rPr lang="en-GB" dirty="0"/>
              <a:t>5NPV-1 Tenths and hundredths</a:t>
            </a:r>
          </a:p>
        </p:txBody>
      </p:sp>
      <p:sp>
        <p:nvSpPr>
          <p:cNvPr id="3" name="Content Placeholder 2">
            <a:extLst>
              <a:ext uri="{FF2B5EF4-FFF2-40B4-BE49-F238E27FC236}">
                <a16:creationId xmlns:a16="http://schemas.microsoft.com/office/drawing/2014/main" id="{FDEFC8DA-884E-4B42-9B86-79C2973ABC28}"/>
              </a:ext>
            </a:extLst>
          </p:cNvPr>
          <p:cNvSpPr txBox="1">
            <a:spLocks/>
          </p:cNvSpPr>
          <p:nvPr/>
        </p:nvSpPr>
        <p:spPr>
          <a:xfrm>
            <a:off x="623888" y="1183413"/>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Compare the value of the units. What do you notice?</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F81CD140-E4D5-43FB-BECC-01E156CCD0C7}"/>
              </a:ext>
            </a:extLst>
          </p:cNvPr>
          <p:cNvGrpSpPr/>
          <p:nvPr/>
        </p:nvGrpSpPr>
        <p:grpSpPr>
          <a:xfrm>
            <a:off x="2639616" y="1677805"/>
            <a:ext cx="6509609" cy="4552950"/>
            <a:chOff x="2639616" y="1677805"/>
            <a:chExt cx="6509609" cy="4552950"/>
          </a:xfrm>
        </p:grpSpPr>
        <p:pic>
          <p:nvPicPr>
            <p:cNvPr id="4" name="Picture 3">
              <a:extLst>
                <a:ext uri="{FF2B5EF4-FFF2-40B4-BE49-F238E27FC236}">
                  <a16:creationId xmlns:a16="http://schemas.microsoft.com/office/drawing/2014/main" id="{BC3FC523-2B74-4456-BAD3-9878F80010F1}"/>
                </a:ext>
              </a:extLst>
            </p:cNvPr>
            <p:cNvPicPr>
              <a:picLocks noChangeAspect="1"/>
            </p:cNvPicPr>
            <p:nvPr/>
          </p:nvPicPr>
          <p:blipFill>
            <a:blip r:embed="rId3"/>
            <a:stretch>
              <a:fillRect/>
            </a:stretch>
          </p:blipFill>
          <p:spPr>
            <a:xfrm>
              <a:off x="2639616" y="1677805"/>
              <a:ext cx="5943600" cy="4552950"/>
            </a:xfrm>
            <a:prstGeom prst="rect">
              <a:avLst/>
            </a:prstGeom>
          </p:spPr>
        </p:pic>
        <p:sp>
          <p:nvSpPr>
            <p:cNvPr id="5" name="Rectangle 4">
              <a:extLst>
                <a:ext uri="{FF2B5EF4-FFF2-40B4-BE49-F238E27FC236}">
                  <a16:creationId xmlns:a16="http://schemas.microsoft.com/office/drawing/2014/main" id="{7E1BF4DB-F048-48BA-A2FA-3AC9C45F5102}"/>
                </a:ext>
              </a:extLst>
            </p:cNvPr>
            <p:cNvSpPr/>
            <p:nvPr/>
          </p:nvSpPr>
          <p:spPr bwMode="auto">
            <a:xfrm>
              <a:off x="3061934" y="5516563"/>
              <a:ext cx="6087291" cy="7141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7" name="Content Placeholder 2">
            <a:extLst>
              <a:ext uri="{FF2B5EF4-FFF2-40B4-BE49-F238E27FC236}">
                <a16:creationId xmlns:a16="http://schemas.microsoft.com/office/drawing/2014/main" id="{3AD9B5A0-7630-4D92-9815-CB5ACA642F0B}"/>
              </a:ext>
            </a:extLst>
          </p:cNvPr>
          <p:cNvSpPr txBox="1">
            <a:spLocks/>
          </p:cNvSpPr>
          <p:nvPr/>
        </p:nvSpPr>
        <p:spPr>
          <a:xfrm>
            <a:off x="3978429" y="5427391"/>
            <a:ext cx="1001131"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None/>
              <a:tabLst/>
              <a:defRPr/>
            </a:pPr>
            <a:r>
              <a:rPr lang="en-GB" sz="2000" dirty="0">
                <a:latin typeface="Arial" panose="020B0604020202020204" pitchFamily="34" charset="0"/>
                <a:cs typeface="Arial" panose="020B0604020202020204" pitchFamily="34" charset="0"/>
              </a:rPr>
              <a:t>1 o</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ne</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5325F015-C37D-4BA8-A5F4-EA088F341D1E}"/>
              </a:ext>
            </a:extLst>
          </p:cNvPr>
          <p:cNvSpPr txBox="1">
            <a:spLocks/>
          </p:cNvSpPr>
          <p:nvPr/>
        </p:nvSpPr>
        <p:spPr>
          <a:xfrm>
            <a:off x="6376770" y="5427391"/>
            <a:ext cx="1001131"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None/>
              <a:tabLst/>
              <a:defRPr/>
            </a:pPr>
            <a:r>
              <a:rPr lang="en-GB" sz="2000" dirty="0">
                <a:latin typeface="Arial" panose="020B0604020202020204" pitchFamily="34" charset="0"/>
                <a:cs typeface="Arial" panose="020B0604020202020204" pitchFamily="34" charset="0"/>
              </a:rPr>
              <a:t>1 tenth</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C78A1EBF-7E08-4355-A75C-698EA2B71DAF}"/>
              </a:ext>
            </a:extLst>
          </p:cNvPr>
          <p:cNvSpPr txBox="1">
            <a:spLocks/>
          </p:cNvSpPr>
          <p:nvPr/>
        </p:nvSpPr>
        <p:spPr>
          <a:xfrm>
            <a:off x="7482319" y="5427391"/>
            <a:ext cx="1609431"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None/>
              <a:tabLst/>
              <a:defRPr/>
            </a:pPr>
            <a:r>
              <a:rPr lang="en-GB" sz="2000" dirty="0">
                <a:latin typeface="Arial" panose="020B0604020202020204" pitchFamily="34" charset="0"/>
                <a:cs typeface="Arial" panose="020B0604020202020204" pitchFamily="34" charset="0"/>
              </a:rPr>
              <a:t>1 hundredth</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911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FF3F552-8B8B-43C1-BEB0-AE9454A7BF7A}"/>
              </a:ext>
            </a:extLst>
          </p:cNvPr>
          <p:cNvSpPr>
            <a:spLocks noGrp="1"/>
          </p:cNvSpPr>
          <p:nvPr>
            <p:ph type="title"/>
          </p:nvPr>
        </p:nvSpPr>
        <p:spPr/>
        <p:txBody>
          <a:bodyPr/>
          <a:lstStyle/>
          <a:p>
            <a:r>
              <a:rPr lang="en-GB" dirty="0"/>
              <a:t>5NPV-1 Tenths and hundredths</a:t>
            </a:r>
          </a:p>
        </p:txBody>
      </p:sp>
      <p:sp>
        <p:nvSpPr>
          <p:cNvPr id="20" name="TextBox 19">
            <a:extLst>
              <a:ext uri="{FF2B5EF4-FFF2-40B4-BE49-F238E27FC236}">
                <a16:creationId xmlns:a16="http://schemas.microsoft.com/office/drawing/2014/main" id="{EEA032F5-1651-4E08-AD22-0FB72F2BDF22}"/>
              </a:ext>
            </a:extLst>
          </p:cNvPr>
          <p:cNvSpPr txBox="1"/>
          <p:nvPr/>
        </p:nvSpPr>
        <p:spPr>
          <a:xfrm>
            <a:off x="1473439" y="4814563"/>
            <a:ext cx="3780000" cy="769441"/>
          </a:xfrm>
          <a:prstGeom prst="rect">
            <a:avLst/>
          </a:prstGeom>
          <a:solidFill>
            <a:schemeClr val="accent2"/>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10 </a:t>
            </a:r>
            <a:r>
              <a:rPr lang="en-GB" sz="2000" i="1" dirty="0">
                <a:solidFill>
                  <a:srgbClr val="585858"/>
                </a:solidFill>
                <a:latin typeface="Arial" panose="020B0604020202020204" pitchFamily="34" charset="0"/>
                <a:cs typeface="Arial" panose="020B0604020202020204" pitchFamily="34" charset="0"/>
              </a:rPr>
              <a:t>tenth</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s are equivalent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to </a:t>
            </a:r>
            <a:r>
              <a:rPr lang="en-GB" sz="2000" i="1" dirty="0">
                <a:solidFill>
                  <a:srgbClr val="585858"/>
                </a:solidFill>
                <a:latin typeface="Arial" panose="020B0604020202020204" pitchFamily="34" charset="0"/>
                <a:cs typeface="Arial" panose="020B0604020202020204" pitchFamily="34" charset="0"/>
              </a:rPr>
              <a:t>one.</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B55FAE6-08D1-4C55-90B8-8A991EBA09D8}"/>
              </a:ext>
            </a:extLst>
          </p:cNvPr>
          <p:cNvSpPr txBox="1"/>
          <p:nvPr/>
        </p:nvSpPr>
        <p:spPr>
          <a:xfrm>
            <a:off x="6819828" y="4814563"/>
            <a:ext cx="3852000" cy="769441"/>
          </a:xfrm>
          <a:prstGeom prst="rect">
            <a:avLst/>
          </a:prstGeom>
          <a:solidFill>
            <a:schemeClr val="accent2"/>
          </a:solidFill>
        </p:spPr>
        <p:txBody>
          <a:bodyPr wrap="square" lIns="0" rIns="0"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1 is ten times the size of </a:t>
            </a:r>
            <a:r>
              <a:rPr lang="en-GB" sz="2000" i="1" dirty="0">
                <a:solidFill>
                  <a:srgbClr val="585858"/>
                </a:solidFill>
                <a:latin typeface="Arial" panose="020B0604020202020204" pitchFamily="34" charset="0"/>
                <a:cs typeface="Arial" panose="020B0604020202020204" pitchFamily="34" charset="0"/>
              </a:rPr>
              <a:t>0.1.</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i="1" dirty="0">
                <a:solidFill>
                  <a:srgbClr val="585858"/>
                </a:solidFill>
                <a:latin typeface="Arial" panose="020B0604020202020204" pitchFamily="34" charset="0"/>
                <a:cs typeface="Arial" panose="020B0604020202020204" pitchFamily="34" charset="0"/>
              </a:rPr>
              <a:t>0.1</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 is one-tenth the size of 1</a:t>
            </a:r>
            <a:r>
              <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p:txBody>
      </p:sp>
      <p:sp>
        <p:nvSpPr>
          <p:cNvPr id="25" name="Rectangle 24">
            <a:extLst>
              <a:ext uri="{FF2B5EF4-FFF2-40B4-BE49-F238E27FC236}">
                <a16:creationId xmlns:a16="http://schemas.microsoft.com/office/drawing/2014/main" id="{63E85ABD-D43A-4935-A7E7-DDCBD5F00A3D}"/>
              </a:ext>
            </a:extLst>
          </p:cNvPr>
          <p:cNvSpPr/>
          <p:nvPr/>
        </p:nvSpPr>
        <p:spPr>
          <a:xfrm>
            <a:off x="1395213" y="1226304"/>
            <a:ext cx="4102405"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Grouping and exchange model</a:t>
            </a:r>
          </a:p>
        </p:txBody>
      </p:sp>
      <p:sp>
        <p:nvSpPr>
          <p:cNvPr id="26" name="TextBox 25">
            <a:extLst>
              <a:ext uri="{FF2B5EF4-FFF2-40B4-BE49-F238E27FC236}">
                <a16:creationId xmlns:a16="http://schemas.microsoft.com/office/drawing/2014/main" id="{03EF614B-249F-44C2-B3A1-95530B95BEA5}"/>
              </a:ext>
            </a:extLst>
          </p:cNvPr>
          <p:cNvSpPr txBox="1"/>
          <p:nvPr/>
        </p:nvSpPr>
        <p:spPr>
          <a:xfrm>
            <a:off x="6945878" y="1226304"/>
            <a:ext cx="367498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Scaling model</a:t>
            </a:r>
          </a:p>
        </p:txBody>
      </p:sp>
      <p:sp>
        <p:nvSpPr>
          <p:cNvPr id="3" name="Content Placeholder 2">
            <a:extLst>
              <a:ext uri="{FF2B5EF4-FFF2-40B4-BE49-F238E27FC236}">
                <a16:creationId xmlns:a16="http://schemas.microsoft.com/office/drawing/2014/main" id="{0C0B713D-AA2A-47EB-BF29-2394876591B7}"/>
              </a:ext>
            </a:extLst>
          </p:cNvPr>
          <p:cNvSpPr txBox="1">
            <a:spLocks/>
          </p:cNvSpPr>
          <p:nvPr/>
        </p:nvSpPr>
        <p:spPr>
          <a:xfrm>
            <a:off x="623888" y="5755408"/>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Practise describing the relationship between </a:t>
            </a:r>
            <a:r>
              <a:rPr lang="en-GB" sz="2000" dirty="0">
                <a:latin typeface="Arial" panose="020B0604020202020204" pitchFamily="34" charset="0"/>
                <a:cs typeface="Arial" panose="020B0604020202020204" pitchFamily="34" charset="0"/>
              </a:rPr>
              <a:t>0.1</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and 1 in these two different ways.</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DB29814-4DD6-4CA8-8F4C-82D63A9F3228}"/>
              </a:ext>
            </a:extLst>
          </p:cNvPr>
          <p:cNvPicPr>
            <a:picLocks noChangeAspect="1"/>
          </p:cNvPicPr>
          <p:nvPr/>
        </p:nvPicPr>
        <p:blipFill>
          <a:blip r:embed="rId3"/>
          <a:stretch>
            <a:fillRect/>
          </a:stretch>
        </p:blipFill>
        <p:spPr>
          <a:xfrm>
            <a:off x="2705413" y="1732192"/>
            <a:ext cx="1176987" cy="2812799"/>
          </a:xfrm>
          <a:prstGeom prst="rect">
            <a:avLst/>
          </a:prstGeom>
        </p:spPr>
      </p:pic>
      <p:pic>
        <p:nvPicPr>
          <p:cNvPr id="6" name="Picture 5">
            <a:extLst>
              <a:ext uri="{FF2B5EF4-FFF2-40B4-BE49-F238E27FC236}">
                <a16:creationId xmlns:a16="http://schemas.microsoft.com/office/drawing/2014/main" id="{EE36DA3A-15EA-4A5F-8615-BA1CA497A91F}"/>
              </a:ext>
            </a:extLst>
          </p:cNvPr>
          <p:cNvPicPr>
            <a:picLocks noChangeAspect="1"/>
          </p:cNvPicPr>
          <p:nvPr/>
        </p:nvPicPr>
        <p:blipFill>
          <a:blip r:embed="rId4"/>
          <a:stretch>
            <a:fillRect/>
          </a:stretch>
        </p:blipFill>
        <p:spPr>
          <a:xfrm>
            <a:off x="7371303" y="1830409"/>
            <a:ext cx="2728149" cy="2744825"/>
          </a:xfrm>
          <a:prstGeom prst="rect">
            <a:avLst/>
          </a:prstGeom>
        </p:spPr>
      </p:pic>
    </p:spTree>
    <p:extLst>
      <p:ext uri="{BB962C8B-B14F-4D97-AF65-F5344CB8AC3E}">
        <p14:creationId xmlns:p14="http://schemas.microsoft.com/office/powerpoint/2010/main" val="39060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FF3F552-8B8B-43C1-BEB0-AE9454A7BF7A}"/>
              </a:ext>
            </a:extLst>
          </p:cNvPr>
          <p:cNvSpPr>
            <a:spLocks noGrp="1"/>
          </p:cNvSpPr>
          <p:nvPr>
            <p:ph type="title"/>
          </p:nvPr>
        </p:nvSpPr>
        <p:spPr/>
        <p:txBody>
          <a:bodyPr/>
          <a:lstStyle/>
          <a:p>
            <a:r>
              <a:rPr lang="en-GB" dirty="0"/>
              <a:t>5NPV-1 Tenths and hundredths</a:t>
            </a:r>
          </a:p>
        </p:txBody>
      </p:sp>
      <p:sp>
        <p:nvSpPr>
          <p:cNvPr id="20" name="TextBox 19">
            <a:extLst>
              <a:ext uri="{FF2B5EF4-FFF2-40B4-BE49-F238E27FC236}">
                <a16:creationId xmlns:a16="http://schemas.microsoft.com/office/drawing/2014/main" id="{EEA032F5-1651-4E08-AD22-0FB72F2BDF22}"/>
              </a:ext>
            </a:extLst>
          </p:cNvPr>
          <p:cNvSpPr txBox="1"/>
          <p:nvPr/>
        </p:nvSpPr>
        <p:spPr>
          <a:xfrm>
            <a:off x="1473439" y="4814563"/>
            <a:ext cx="3780000" cy="769441"/>
          </a:xfrm>
          <a:prstGeom prst="rect">
            <a:avLst/>
          </a:prstGeom>
          <a:solidFill>
            <a:schemeClr val="accent2"/>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hundredths are equivalent to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 tenth</a:t>
            </a:r>
          </a:p>
        </p:txBody>
      </p:sp>
      <p:sp>
        <p:nvSpPr>
          <p:cNvPr id="22" name="TextBox 21">
            <a:extLst>
              <a:ext uri="{FF2B5EF4-FFF2-40B4-BE49-F238E27FC236}">
                <a16:creationId xmlns:a16="http://schemas.microsoft.com/office/drawing/2014/main" id="{6B55FAE6-08D1-4C55-90B8-8A991EBA09D8}"/>
              </a:ext>
            </a:extLst>
          </p:cNvPr>
          <p:cNvSpPr txBox="1"/>
          <p:nvPr/>
        </p:nvSpPr>
        <p:spPr>
          <a:xfrm>
            <a:off x="6819828" y="4814563"/>
            <a:ext cx="3852000" cy="769441"/>
          </a:xfrm>
          <a:prstGeom prst="rect">
            <a:avLst/>
          </a:prstGeom>
          <a:solidFill>
            <a:schemeClr val="accent2"/>
          </a:solidFill>
        </p:spPr>
        <p:txBody>
          <a:bodyPr wrap="square" lIns="0" rIns="0"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dirty="0">
                <a:solidFill>
                  <a:srgbClr val="585858"/>
                </a:solidFill>
              </a:rPr>
              <a:t>0.1</a:t>
            </a:r>
            <a:r>
              <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is ten times the size of </a:t>
            </a:r>
            <a:r>
              <a:rPr lang="en-GB" sz="2000" dirty="0">
                <a:solidFill>
                  <a:srgbClr val="585858"/>
                </a:solidFill>
              </a:rPr>
              <a:t>0.01</a:t>
            </a:r>
            <a:endPar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dirty="0">
                <a:solidFill>
                  <a:srgbClr val="585858"/>
                </a:solidFill>
              </a:rPr>
              <a:t>0.01</a:t>
            </a:r>
            <a:r>
              <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is one-tenth the size of </a:t>
            </a:r>
            <a:r>
              <a:rPr lang="en-GB" sz="2000" dirty="0">
                <a:solidFill>
                  <a:srgbClr val="585858"/>
                </a:solidFill>
              </a:rPr>
              <a:t>0.1</a:t>
            </a:r>
            <a:endPar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63E85ABD-D43A-4935-A7E7-DDCBD5F00A3D}"/>
              </a:ext>
            </a:extLst>
          </p:cNvPr>
          <p:cNvSpPr/>
          <p:nvPr/>
        </p:nvSpPr>
        <p:spPr>
          <a:xfrm>
            <a:off x="1395213" y="1226304"/>
            <a:ext cx="4102405"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Grouping and exchange model</a:t>
            </a:r>
          </a:p>
        </p:txBody>
      </p:sp>
      <p:sp>
        <p:nvSpPr>
          <p:cNvPr id="26" name="TextBox 25">
            <a:extLst>
              <a:ext uri="{FF2B5EF4-FFF2-40B4-BE49-F238E27FC236}">
                <a16:creationId xmlns:a16="http://schemas.microsoft.com/office/drawing/2014/main" id="{03EF614B-249F-44C2-B3A1-95530B95BEA5}"/>
              </a:ext>
            </a:extLst>
          </p:cNvPr>
          <p:cNvSpPr txBox="1"/>
          <p:nvPr/>
        </p:nvSpPr>
        <p:spPr>
          <a:xfrm>
            <a:off x="6945878" y="1226304"/>
            <a:ext cx="367498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Scaling model</a:t>
            </a:r>
          </a:p>
        </p:txBody>
      </p:sp>
      <p:sp>
        <p:nvSpPr>
          <p:cNvPr id="3" name="Content Placeholder 2">
            <a:extLst>
              <a:ext uri="{FF2B5EF4-FFF2-40B4-BE49-F238E27FC236}">
                <a16:creationId xmlns:a16="http://schemas.microsoft.com/office/drawing/2014/main" id="{0C0B713D-AA2A-47EB-BF29-2394876591B7}"/>
              </a:ext>
            </a:extLst>
          </p:cNvPr>
          <p:cNvSpPr txBox="1">
            <a:spLocks/>
          </p:cNvSpPr>
          <p:nvPr/>
        </p:nvSpPr>
        <p:spPr>
          <a:xfrm>
            <a:off x="623888" y="5755408"/>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Practise describing the relationship between </a:t>
            </a:r>
            <a:r>
              <a:rPr lang="en-GB" sz="2000" dirty="0">
                <a:latin typeface="Arial" panose="020B0604020202020204" pitchFamily="34" charset="0"/>
                <a:cs typeface="Arial" panose="020B0604020202020204" pitchFamily="34" charset="0"/>
              </a:rPr>
              <a:t>0.1</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and </a:t>
            </a:r>
            <a:r>
              <a:rPr lang="en-GB" sz="2000">
                <a:latin typeface="Arial" panose="020B0604020202020204" pitchFamily="34" charset="0"/>
                <a:cs typeface="Arial" panose="020B0604020202020204" pitchFamily="34" charset="0"/>
              </a:rPr>
              <a:t>0.01</a:t>
            </a:r>
            <a:r>
              <a:rPr kumimoji="0" lang="en-GB" sz="2000" b="0" i="0" u="none" strike="noStrike" kern="1200" cap="none" spc="0" normalizeH="0" baseline="0" noProof="0">
                <a:ln>
                  <a:noFill/>
                </a:ln>
                <a:solidFill>
                  <a:srgbClr val="585858"/>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in these two different ways.</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79C534D-DFA7-444F-B82C-55E63486B51C}"/>
              </a:ext>
            </a:extLst>
          </p:cNvPr>
          <p:cNvPicPr>
            <a:picLocks noChangeAspect="1"/>
          </p:cNvPicPr>
          <p:nvPr/>
        </p:nvPicPr>
        <p:blipFill>
          <a:blip r:embed="rId3"/>
          <a:stretch>
            <a:fillRect/>
          </a:stretch>
        </p:blipFill>
        <p:spPr>
          <a:xfrm>
            <a:off x="2712897" y="1749255"/>
            <a:ext cx="1172997" cy="2824768"/>
          </a:xfrm>
          <a:prstGeom prst="rect">
            <a:avLst/>
          </a:prstGeom>
        </p:spPr>
      </p:pic>
      <p:pic>
        <p:nvPicPr>
          <p:cNvPr id="4" name="Picture 3">
            <a:extLst>
              <a:ext uri="{FF2B5EF4-FFF2-40B4-BE49-F238E27FC236}">
                <a16:creationId xmlns:a16="http://schemas.microsoft.com/office/drawing/2014/main" id="{C5CEE12D-17A5-4613-B145-982D6A323EE2}"/>
              </a:ext>
            </a:extLst>
          </p:cNvPr>
          <p:cNvPicPr>
            <a:picLocks noChangeAspect="1"/>
          </p:cNvPicPr>
          <p:nvPr/>
        </p:nvPicPr>
        <p:blipFill>
          <a:blip r:embed="rId4"/>
          <a:stretch>
            <a:fillRect/>
          </a:stretch>
        </p:blipFill>
        <p:spPr>
          <a:xfrm>
            <a:off x="7371303" y="1830409"/>
            <a:ext cx="2728149" cy="2744825"/>
          </a:xfrm>
          <a:prstGeom prst="rect">
            <a:avLst/>
          </a:prstGeom>
        </p:spPr>
      </p:pic>
    </p:spTree>
    <p:extLst>
      <p:ext uri="{BB962C8B-B14F-4D97-AF65-F5344CB8AC3E}">
        <p14:creationId xmlns:p14="http://schemas.microsoft.com/office/powerpoint/2010/main" val="4120722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a:xfrm>
            <a:off x="594008" y="445350"/>
            <a:ext cx="11262632" cy="426170"/>
          </a:xfrm>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5NPV-1 Tenths and hundredths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The Deca Tree</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85858"/>
                </a:solidFill>
                <a:effectLst/>
                <a:uLnTx/>
                <a:uFillTx/>
                <a:hlinkClick r:id="rId2"/>
              </a:rPr>
              <a:t>https://nrich.maths.org/2006</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5NPV-1: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1.23 Composition and calculation: tenths </a:t>
            </a:r>
            <a:endParaRPr lang="en-GB" sz="1600" dirty="0"/>
          </a:p>
          <a:p>
            <a:pPr marL="585781" lvl="1" indent="-285750">
              <a:lnSpc>
                <a:spcPct val="120000"/>
              </a:lnSpc>
            </a:pPr>
            <a:r>
              <a:rPr lang="en-GB" sz="1600" dirty="0">
                <a:solidFill>
                  <a:schemeClr val="tx2"/>
                </a:solidFill>
                <a:hlinkClick r:id="rId4"/>
              </a:rPr>
              <a:t>1.24 Composition and calculation: hundredths and thousandths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12" name="Content Placeholder 11">
            <a:extLst>
              <a:ext uri="{FF2B5EF4-FFF2-40B4-BE49-F238E27FC236}">
                <a16:creationId xmlns:a16="http://schemas.microsoft.com/office/drawing/2014/main" id="{B2DE7283-9584-4968-86BA-03FED0BD5AF8}"/>
              </a:ext>
            </a:extLst>
          </p:cNvPr>
          <p:cNvPicPr>
            <a:picLocks noGrp="1" noChangeAspect="1"/>
          </p:cNvPicPr>
          <p:nvPr>
            <p:ph sz="half" idx="1"/>
          </p:nvPr>
        </p:nvPicPr>
        <p:blipFill>
          <a:blip r:embed="rId5"/>
          <a:stretch>
            <a:fillRect/>
          </a:stretch>
        </p:blipFill>
        <p:spPr>
          <a:xfrm>
            <a:off x="3529648" y="1675685"/>
            <a:ext cx="2369763" cy="3312149"/>
          </a:xfrm>
          <a:prstGeom prst="rect">
            <a:avLst/>
          </a:prstGeom>
          <a:ln>
            <a:solidFill>
              <a:schemeClr val="tx1"/>
            </a:solidFill>
          </a:ln>
        </p:spPr>
      </p:pic>
      <p:pic>
        <p:nvPicPr>
          <p:cNvPr id="13" name="Picture 12">
            <a:extLst>
              <a:ext uri="{FF2B5EF4-FFF2-40B4-BE49-F238E27FC236}">
                <a16:creationId xmlns:a16="http://schemas.microsoft.com/office/drawing/2014/main" id="{28B3CF62-E085-4DF6-B842-03985135C6D7}"/>
              </a:ext>
            </a:extLst>
          </p:cNvPr>
          <p:cNvPicPr>
            <a:picLocks noChangeAspect="1"/>
          </p:cNvPicPr>
          <p:nvPr/>
        </p:nvPicPr>
        <p:blipFill>
          <a:blip r:embed="rId6"/>
          <a:stretch>
            <a:fillRect/>
          </a:stretch>
        </p:blipFill>
        <p:spPr>
          <a:xfrm>
            <a:off x="609599" y="1675685"/>
            <a:ext cx="2369763" cy="3323161"/>
          </a:xfrm>
          <a:prstGeom prst="rect">
            <a:avLst/>
          </a:prstGeom>
          <a:ln>
            <a:solidFill>
              <a:schemeClr val="tx1"/>
            </a:solidFill>
          </a:ln>
        </p:spPr>
      </p:pic>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Tenths and hundredths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5NPV-1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5NPV-1 Tenths and hundredths</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AC7484-432F-47E1-93AA-52AAEFA9257F}"/>
              </a:ext>
            </a:extLst>
          </p:cNvPr>
          <p:cNvSpPr txBox="1"/>
          <p:nvPr/>
        </p:nvSpPr>
        <p:spPr>
          <a:xfrm>
            <a:off x="1127448" y="2967038"/>
            <a:ext cx="4304111" cy="923330"/>
          </a:xfrm>
          <a:prstGeom prst="rect">
            <a:avLst/>
          </a:prstGeom>
          <a:noFill/>
        </p:spPr>
        <p:txBody>
          <a:bodyPr wrap="square" rtlCol="0">
            <a:spAutoFit/>
          </a:bodyPr>
          <a:lstStyle/>
          <a:p>
            <a:pPr algn="ctr">
              <a:buNone/>
            </a:pPr>
            <a:r>
              <a:rPr lang="en-GB" sz="5400" dirty="0"/>
              <a:t>1</a:t>
            </a:r>
          </a:p>
        </p:txBody>
      </p:sp>
      <p:grpSp>
        <p:nvGrpSpPr>
          <p:cNvPr id="7" name="Group 6">
            <a:extLst>
              <a:ext uri="{FF2B5EF4-FFF2-40B4-BE49-F238E27FC236}">
                <a16:creationId xmlns:a16="http://schemas.microsoft.com/office/drawing/2014/main" id="{C08667BF-5392-4188-8989-69559B8CCB62}"/>
              </a:ext>
            </a:extLst>
          </p:cNvPr>
          <p:cNvGrpSpPr/>
          <p:nvPr/>
        </p:nvGrpSpPr>
        <p:grpSpPr>
          <a:xfrm rot="5400000">
            <a:off x="2682097" y="1067738"/>
            <a:ext cx="1429560" cy="3582164"/>
            <a:chOff x="5162433" y="1391913"/>
            <a:chExt cx="1513791" cy="3793228"/>
          </a:xfrm>
        </p:grpSpPr>
        <p:sp>
          <p:nvSpPr>
            <p:cNvPr id="8" name="Rectangle 7">
              <a:extLst>
                <a:ext uri="{FF2B5EF4-FFF2-40B4-BE49-F238E27FC236}">
                  <a16:creationId xmlns:a16="http://schemas.microsoft.com/office/drawing/2014/main" id="{43BEDDE4-C8FC-48C6-AD82-4365E07570BC}"/>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cxnSp>
          <p:nvCxnSpPr>
            <p:cNvPr id="9" name="Straight Connector 8">
              <a:extLst>
                <a:ext uri="{FF2B5EF4-FFF2-40B4-BE49-F238E27FC236}">
                  <a16:creationId xmlns:a16="http://schemas.microsoft.com/office/drawing/2014/main" id="{525122F1-531D-4BC7-BBCE-3B13F3AD03A3}"/>
                </a:ext>
              </a:extLst>
            </p:cNvPr>
            <p:cNvCxnSpPr>
              <a:endCxn id="8"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6EC5E05B-B309-450C-9E66-E55E6CB00ECB}"/>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2D45DCA5-230B-4389-AFC9-32A8F555E540}"/>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id="{C05B1411-C568-43FF-873D-871913A769A9}"/>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3BF5DA21-398C-4046-B613-D0D7C5005CB1}"/>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Group 25">
            <a:extLst>
              <a:ext uri="{FF2B5EF4-FFF2-40B4-BE49-F238E27FC236}">
                <a16:creationId xmlns:a16="http://schemas.microsoft.com/office/drawing/2014/main" id="{241B41DA-D7A0-414E-8408-3FD2393E3AC8}"/>
              </a:ext>
            </a:extLst>
          </p:cNvPr>
          <p:cNvGrpSpPr/>
          <p:nvPr/>
        </p:nvGrpSpPr>
        <p:grpSpPr>
          <a:xfrm>
            <a:off x="4536496" y="2924829"/>
            <a:ext cx="586851" cy="578106"/>
            <a:chOff x="6561965" y="2345064"/>
            <a:chExt cx="635106" cy="625642"/>
          </a:xfrm>
        </p:grpSpPr>
        <p:sp>
          <p:nvSpPr>
            <p:cNvPr id="27" name="Oval 26">
              <a:extLst>
                <a:ext uri="{FF2B5EF4-FFF2-40B4-BE49-F238E27FC236}">
                  <a16:creationId xmlns:a16="http://schemas.microsoft.com/office/drawing/2014/main" id="{36FC39C3-D9A9-4052-8F32-80955A70D309}"/>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8" name="TextBox 27">
              <a:extLst>
                <a:ext uri="{FF2B5EF4-FFF2-40B4-BE49-F238E27FC236}">
                  <a16:creationId xmlns:a16="http://schemas.microsoft.com/office/drawing/2014/main" id="{681B4E65-D265-4FF4-998C-8F2464725B67}"/>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sp>
        <p:nvSpPr>
          <p:cNvPr id="4" name="Title 3">
            <a:extLst>
              <a:ext uri="{FF2B5EF4-FFF2-40B4-BE49-F238E27FC236}">
                <a16:creationId xmlns:a16="http://schemas.microsoft.com/office/drawing/2014/main" id="{BC96D77C-6FCC-4F7F-8D72-8D44427276F5}"/>
              </a:ext>
            </a:extLst>
          </p:cNvPr>
          <p:cNvSpPr>
            <a:spLocks noGrp="1"/>
          </p:cNvSpPr>
          <p:nvPr>
            <p:ph type="title"/>
          </p:nvPr>
        </p:nvSpPr>
        <p:spPr/>
        <p:txBody>
          <a:bodyPr/>
          <a:lstStyle/>
          <a:p>
            <a:r>
              <a:rPr lang="en-GB" dirty="0"/>
              <a:t>5NPV-1 Tenths and hundredths</a:t>
            </a:r>
          </a:p>
        </p:txBody>
      </p:sp>
      <p:grpSp>
        <p:nvGrpSpPr>
          <p:cNvPr id="70" name="Group 69">
            <a:extLst>
              <a:ext uri="{FF2B5EF4-FFF2-40B4-BE49-F238E27FC236}">
                <a16:creationId xmlns:a16="http://schemas.microsoft.com/office/drawing/2014/main" id="{01DE67FE-A427-4346-9DD7-AD7B085A5972}"/>
              </a:ext>
            </a:extLst>
          </p:cNvPr>
          <p:cNvGrpSpPr/>
          <p:nvPr/>
        </p:nvGrpSpPr>
        <p:grpSpPr>
          <a:xfrm>
            <a:off x="3820122" y="2924829"/>
            <a:ext cx="586851" cy="578106"/>
            <a:chOff x="6561965" y="2345064"/>
            <a:chExt cx="635106" cy="625642"/>
          </a:xfrm>
        </p:grpSpPr>
        <p:sp>
          <p:nvSpPr>
            <p:cNvPr id="71" name="Oval 70">
              <a:extLst>
                <a:ext uri="{FF2B5EF4-FFF2-40B4-BE49-F238E27FC236}">
                  <a16:creationId xmlns:a16="http://schemas.microsoft.com/office/drawing/2014/main" id="{30C59593-3474-436B-A8D0-74B5466A8E2E}"/>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2" name="TextBox 71">
              <a:extLst>
                <a:ext uri="{FF2B5EF4-FFF2-40B4-BE49-F238E27FC236}">
                  <a16:creationId xmlns:a16="http://schemas.microsoft.com/office/drawing/2014/main" id="{0BD3F741-D47D-4EC2-881B-2E4598690B14}"/>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73" name="Group 72">
            <a:extLst>
              <a:ext uri="{FF2B5EF4-FFF2-40B4-BE49-F238E27FC236}">
                <a16:creationId xmlns:a16="http://schemas.microsoft.com/office/drawing/2014/main" id="{70D91CE6-42C9-477F-9004-1E5550115F1C}"/>
              </a:ext>
            </a:extLst>
          </p:cNvPr>
          <p:cNvGrpSpPr/>
          <p:nvPr/>
        </p:nvGrpSpPr>
        <p:grpSpPr>
          <a:xfrm>
            <a:off x="3103747" y="2924829"/>
            <a:ext cx="586851" cy="578106"/>
            <a:chOff x="6561965" y="2345064"/>
            <a:chExt cx="635106" cy="625642"/>
          </a:xfrm>
        </p:grpSpPr>
        <p:sp>
          <p:nvSpPr>
            <p:cNvPr id="74" name="Oval 73">
              <a:extLst>
                <a:ext uri="{FF2B5EF4-FFF2-40B4-BE49-F238E27FC236}">
                  <a16:creationId xmlns:a16="http://schemas.microsoft.com/office/drawing/2014/main" id="{1D7D2EFF-DBA1-4C5D-A83E-8AD328DA1B3F}"/>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5" name="TextBox 74">
              <a:extLst>
                <a:ext uri="{FF2B5EF4-FFF2-40B4-BE49-F238E27FC236}">
                  <a16:creationId xmlns:a16="http://schemas.microsoft.com/office/drawing/2014/main" id="{702E7043-E227-4F8C-B050-ECA01DDD137C}"/>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76" name="Group 75">
            <a:extLst>
              <a:ext uri="{FF2B5EF4-FFF2-40B4-BE49-F238E27FC236}">
                <a16:creationId xmlns:a16="http://schemas.microsoft.com/office/drawing/2014/main" id="{CB9AE487-EEA3-48EC-B0C2-6EC600A85E4A}"/>
              </a:ext>
            </a:extLst>
          </p:cNvPr>
          <p:cNvGrpSpPr/>
          <p:nvPr/>
        </p:nvGrpSpPr>
        <p:grpSpPr>
          <a:xfrm>
            <a:off x="2387372" y="2924829"/>
            <a:ext cx="586851" cy="578106"/>
            <a:chOff x="6561965" y="2345064"/>
            <a:chExt cx="635106" cy="625642"/>
          </a:xfrm>
        </p:grpSpPr>
        <p:sp>
          <p:nvSpPr>
            <p:cNvPr id="77" name="Oval 76">
              <a:extLst>
                <a:ext uri="{FF2B5EF4-FFF2-40B4-BE49-F238E27FC236}">
                  <a16:creationId xmlns:a16="http://schemas.microsoft.com/office/drawing/2014/main" id="{2809CE5A-1E32-44C9-8824-A622FB367325}"/>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8" name="TextBox 77">
              <a:extLst>
                <a:ext uri="{FF2B5EF4-FFF2-40B4-BE49-F238E27FC236}">
                  <a16:creationId xmlns:a16="http://schemas.microsoft.com/office/drawing/2014/main" id="{E029A7FB-5D79-425B-AA49-47F50D1A4EDB}"/>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79" name="Group 78">
            <a:extLst>
              <a:ext uri="{FF2B5EF4-FFF2-40B4-BE49-F238E27FC236}">
                <a16:creationId xmlns:a16="http://schemas.microsoft.com/office/drawing/2014/main" id="{78B12150-86CA-414B-9D0D-1325F994B1F3}"/>
              </a:ext>
            </a:extLst>
          </p:cNvPr>
          <p:cNvGrpSpPr/>
          <p:nvPr/>
        </p:nvGrpSpPr>
        <p:grpSpPr>
          <a:xfrm>
            <a:off x="1670997" y="2924829"/>
            <a:ext cx="586851" cy="578106"/>
            <a:chOff x="6561965" y="2345064"/>
            <a:chExt cx="635106" cy="625642"/>
          </a:xfrm>
        </p:grpSpPr>
        <p:sp>
          <p:nvSpPr>
            <p:cNvPr id="80" name="Oval 79">
              <a:extLst>
                <a:ext uri="{FF2B5EF4-FFF2-40B4-BE49-F238E27FC236}">
                  <a16:creationId xmlns:a16="http://schemas.microsoft.com/office/drawing/2014/main" id="{56CBFFF9-A7E1-4E79-829F-20528F60A398}"/>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1" name="TextBox 80">
              <a:extLst>
                <a:ext uri="{FF2B5EF4-FFF2-40B4-BE49-F238E27FC236}">
                  <a16:creationId xmlns:a16="http://schemas.microsoft.com/office/drawing/2014/main" id="{4F4462DF-BAD9-42B3-8A3C-86985CCF14B3}"/>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82" name="Group 81">
            <a:extLst>
              <a:ext uri="{FF2B5EF4-FFF2-40B4-BE49-F238E27FC236}">
                <a16:creationId xmlns:a16="http://schemas.microsoft.com/office/drawing/2014/main" id="{AC7D9DE1-882A-4A15-9E90-2F31AB42A1A6}"/>
              </a:ext>
            </a:extLst>
          </p:cNvPr>
          <p:cNvGrpSpPr/>
          <p:nvPr/>
        </p:nvGrpSpPr>
        <p:grpSpPr>
          <a:xfrm>
            <a:off x="4536496" y="2212794"/>
            <a:ext cx="586851" cy="578106"/>
            <a:chOff x="6561965" y="2345064"/>
            <a:chExt cx="635106" cy="625642"/>
          </a:xfrm>
        </p:grpSpPr>
        <p:sp>
          <p:nvSpPr>
            <p:cNvPr id="83" name="Oval 82">
              <a:extLst>
                <a:ext uri="{FF2B5EF4-FFF2-40B4-BE49-F238E27FC236}">
                  <a16:creationId xmlns:a16="http://schemas.microsoft.com/office/drawing/2014/main" id="{802C69A9-A551-4B48-96C1-C230E0662AB1}"/>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4" name="TextBox 83">
              <a:extLst>
                <a:ext uri="{FF2B5EF4-FFF2-40B4-BE49-F238E27FC236}">
                  <a16:creationId xmlns:a16="http://schemas.microsoft.com/office/drawing/2014/main" id="{B989923D-15C8-47DF-B6DE-EDD2C35E15BC}"/>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85" name="Group 84">
            <a:extLst>
              <a:ext uri="{FF2B5EF4-FFF2-40B4-BE49-F238E27FC236}">
                <a16:creationId xmlns:a16="http://schemas.microsoft.com/office/drawing/2014/main" id="{C943363F-14A7-4EAE-8DA8-2759ADE7736C}"/>
              </a:ext>
            </a:extLst>
          </p:cNvPr>
          <p:cNvGrpSpPr/>
          <p:nvPr/>
        </p:nvGrpSpPr>
        <p:grpSpPr>
          <a:xfrm>
            <a:off x="3820122" y="2212794"/>
            <a:ext cx="586851" cy="578106"/>
            <a:chOff x="6561965" y="2345064"/>
            <a:chExt cx="635106" cy="625642"/>
          </a:xfrm>
        </p:grpSpPr>
        <p:sp>
          <p:nvSpPr>
            <p:cNvPr id="86" name="Oval 85">
              <a:extLst>
                <a:ext uri="{FF2B5EF4-FFF2-40B4-BE49-F238E27FC236}">
                  <a16:creationId xmlns:a16="http://schemas.microsoft.com/office/drawing/2014/main" id="{EF21FE34-0E2F-4D0A-9693-641F9207F038}"/>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7" name="TextBox 86">
              <a:extLst>
                <a:ext uri="{FF2B5EF4-FFF2-40B4-BE49-F238E27FC236}">
                  <a16:creationId xmlns:a16="http://schemas.microsoft.com/office/drawing/2014/main" id="{C1640BD6-F2E2-4604-9C79-481D40D4DFE5}"/>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88" name="Group 87">
            <a:extLst>
              <a:ext uri="{FF2B5EF4-FFF2-40B4-BE49-F238E27FC236}">
                <a16:creationId xmlns:a16="http://schemas.microsoft.com/office/drawing/2014/main" id="{F3782BE7-00F7-450D-BF15-6DFEA5414D8E}"/>
              </a:ext>
            </a:extLst>
          </p:cNvPr>
          <p:cNvGrpSpPr/>
          <p:nvPr/>
        </p:nvGrpSpPr>
        <p:grpSpPr>
          <a:xfrm>
            <a:off x="3103747" y="2212794"/>
            <a:ext cx="586851" cy="578106"/>
            <a:chOff x="6561965" y="2345064"/>
            <a:chExt cx="635106" cy="625642"/>
          </a:xfrm>
        </p:grpSpPr>
        <p:sp>
          <p:nvSpPr>
            <p:cNvPr id="89" name="Oval 88">
              <a:extLst>
                <a:ext uri="{FF2B5EF4-FFF2-40B4-BE49-F238E27FC236}">
                  <a16:creationId xmlns:a16="http://schemas.microsoft.com/office/drawing/2014/main" id="{C60BA551-C9E2-406A-AA06-C8C1DA9C4FCC}"/>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0" name="TextBox 89">
              <a:extLst>
                <a:ext uri="{FF2B5EF4-FFF2-40B4-BE49-F238E27FC236}">
                  <a16:creationId xmlns:a16="http://schemas.microsoft.com/office/drawing/2014/main" id="{285B4008-52A0-4B0F-AD73-031F8506A0D7}"/>
                </a:ext>
              </a:extLst>
            </p:cNvPr>
            <p:cNvSpPr txBox="1"/>
            <p:nvPr/>
          </p:nvSpPr>
          <p:spPr>
            <a:xfrm>
              <a:off x="6561965" y="2414880"/>
              <a:ext cx="624880" cy="466318"/>
            </a:xfrm>
            <a:prstGeom prst="rect">
              <a:avLst/>
            </a:prstGeom>
            <a:noFill/>
          </p:spPr>
          <p:txBody>
            <a:bodyPr wrap="none" rtlCol="0" anchor="ctr" anchorCtr="0">
              <a:spAutoFit/>
            </a:bodyPr>
            <a:lstStyle/>
            <a:p>
              <a:pPr algn="ctr">
                <a:buNone/>
              </a:pPr>
              <a:r>
                <a:rPr lang="en-GB" sz="2200" dirty="0"/>
                <a:t>0.1</a:t>
              </a:r>
            </a:p>
          </p:txBody>
        </p:sp>
      </p:grpSp>
      <p:grpSp>
        <p:nvGrpSpPr>
          <p:cNvPr id="91" name="Group 90">
            <a:extLst>
              <a:ext uri="{FF2B5EF4-FFF2-40B4-BE49-F238E27FC236}">
                <a16:creationId xmlns:a16="http://schemas.microsoft.com/office/drawing/2014/main" id="{CACA02E4-89CF-4828-AFA2-210AC3A7F3FE}"/>
              </a:ext>
            </a:extLst>
          </p:cNvPr>
          <p:cNvGrpSpPr/>
          <p:nvPr/>
        </p:nvGrpSpPr>
        <p:grpSpPr>
          <a:xfrm>
            <a:off x="2387372" y="2212794"/>
            <a:ext cx="586851" cy="578106"/>
            <a:chOff x="6561965" y="2345064"/>
            <a:chExt cx="635106" cy="625642"/>
          </a:xfrm>
        </p:grpSpPr>
        <p:sp>
          <p:nvSpPr>
            <p:cNvPr id="92" name="Oval 91">
              <a:extLst>
                <a:ext uri="{FF2B5EF4-FFF2-40B4-BE49-F238E27FC236}">
                  <a16:creationId xmlns:a16="http://schemas.microsoft.com/office/drawing/2014/main" id="{5C8157F1-6741-4E9E-B138-1F847E6D8389}"/>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3" name="TextBox 92">
              <a:extLst>
                <a:ext uri="{FF2B5EF4-FFF2-40B4-BE49-F238E27FC236}">
                  <a16:creationId xmlns:a16="http://schemas.microsoft.com/office/drawing/2014/main" id="{91637D0F-DC3A-4879-AECB-F8B14DC31F7E}"/>
                </a:ext>
              </a:extLst>
            </p:cNvPr>
            <p:cNvSpPr txBox="1"/>
            <p:nvPr/>
          </p:nvSpPr>
          <p:spPr>
            <a:xfrm>
              <a:off x="6561965" y="2414880"/>
              <a:ext cx="624879" cy="466318"/>
            </a:xfrm>
            <a:prstGeom prst="rect">
              <a:avLst/>
            </a:prstGeom>
            <a:noFill/>
          </p:spPr>
          <p:txBody>
            <a:bodyPr wrap="none" rtlCol="0" anchor="ctr" anchorCtr="0">
              <a:spAutoFit/>
            </a:bodyPr>
            <a:lstStyle/>
            <a:p>
              <a:pPr algn="ctr">
                <a:buNone/>
              </a:pPr>
              <a:r>
                <a:rPr lang="en-GB" sz="2200" dirty="0"/>
                <a:t>0.1</a:t>
              </a:r>
            </a:p>
          </p:txBody>
        </p:sp>
      </p:grpSp>
      <p:grpSp>
        <p:nvGrpSpPr>
          <p:cNvPr id="94" name="Group 93">
            <a:extLst>
              <a:ext uri="{FF2B5EF4-FFF2-40B4-BE49-F238E27FC236}">
                <a16:creationId xmlns:a16="http://schemas.microsoft.com/office/drawing/2014/main" id="{5B2605EA-8C61-4AC6-8A27-2F3D3533AAE9}"/>
              </a:ext>
            </a:extLst>
          </p:cNvPr>
          <p:cNvGrpSpPr/>
          <p:nvPr/>
        </p:nvGrpSpPr>
        <p:grpSpPr>
          <a:xfrm>
            <a:off x="1670997" y="2212794"/>
            <a:ext cx="586852" cy="578106"/>
            <a:chOff x="6561964" y="2345064"/>
            <a:chExt cx="635107" cy="625642"/>
          </a:xfrm>
        </p:grpSpPr>
        <p:sp>
          <p:nvSpPr>
            <p:cNvPr id="95" name="Oval 94">
              <a:extLst>
                <a:ext uri="{FF2B5EF4-FFF2-40B4-BE49-F238E27FC236}">
                  <a16:creationId xmlns:a16="http://schemas.microsoft.com/office/drawing/2014/main" id="{AD519741-8DFF-4CB1-8216-EC82E1D4B946}"/>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6" name="TextBox 95">
              <a:extLst>
                <a:ext uri="{FF2B5EF4-FFF2-40B4-BE49-F238E27FC236}">
                  <a16:creationId xmlns:a16="http://schemas.microsoft.com/office/drawing/2014/main" id="{F57025D0-12BD-4197-998F-2B9F465B434F}"/>
                </a:ext>
              </a:extLst>
            </p:cNvPr>
            <p:cNvSpPr txBox="1"/>
            <p:nvPr/>
          </p:nvSpPr>
          <p:spPr>
            <a:xfrm>
              <a:off x="6561964" y="2414880"/>
              <a:ext cx="624880" cy="466318"/>
            </a:xfrm>
            <a:prstGeom prst="rect">
              <a:avLst/>
            </a:prstGeom>
            <a:noFill/>
          </p:spPr>
          <p:txBody>
            <a:bodyPr wrap="none" rtlCol="0" anchor="ctr" anchorCtr="0">
              <a:spAutoFit/>
            </a:bodyPr>
            <a:lstStyle/>
            <a:p>
              <a:pPr algn="ctr">
                <a:buNone/>
              </a:pPr>
              <a:r>
                <a:rPr lang="en-GB" sz="2200" dirty="0"/>
                <a:t>0.1</a:t>
              </a:r>
            </a:p>
          </p:txBody>
        </p:sp>
      </p:grpSp>
      <p:sp>
        <p:nvSpPr>
          <p:cNvPr id="2" name="Content Placeholder 2">
            <a:extLst>
              <a:ext uri="{FF2B5EF4-FFF2-40B4-BE49-F238E27FC236}">
                <a16:creationId xmlns:a16="http://schemas.microsoft.com/office/drawing/2014/main" id="{AB13AAC7-0BD7-4BCD-9B60-96DC3AB7C27B}"/>
              </a:ext>
            </a:extLst>
          </p:cNvPr>
          <p:cNvSpPr txBox="1">
            <a:spLocks/>
          </p:cNvSpPr>
          <p:nvPr/>
        </p:nvSpPr>
        <p:spPr>
          <a:xfrm>
            <a:off x="6192012" y="2477729"/>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in steps of </a:t>
            </a:r>
            <a:r>
              <a:rPr lang="en-GB" sz="2000" dirty="0">
                <a:latin typeface="Arial" panose="020B0604020202020204" pitchFamily="34" charset="0"/>
                <a:cs typeface="Arial" panose="020B0604020202020204" pitchFamily="34" charset="0"/>
              </a:rPr>
              <a:t>0.1</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to 1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many steps did you count?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panose="020B0604020202020204" pitchFamily="34" charset="0"/>
                <a:cs typeface="Arial" panose="020B0604020202020204" pitchFamily="34" charset="0"/>
              </a:rPr>
              <a:t>Why do we not record 10 tenths as 0.10?</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3" name="TextBox 19">
            <a:extLst>
              <a:ext uri="{FF2B5EF4-FFF2-40B4-BE49-F238E27FC236}">
                <a16:creationId xmlns:a16="http://schemas.microsoft.com/office/drawing/2014/main" id="{46EAF0B4-17DB-4C4E-A250-8140D8CFA552}"/>
              </a:ext>
            </a:extLst>
          </p:cNvPr>
          <p:cNvSpPr txBox="1"/>
          <p:nvPr/>
        </p:nvSpPr>
        <p:spPr>
          <a:xfrm>
            <a:off x="6096000" y="1663489"/>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a:t>
            </a:r>
            <a:r>
              <a:rPr lang="en-GB" sz="2000" i="1" dirty="0">
                <a:solidFill>
                  <a:srgbClr val="585858"/>
                </a:solidFill>
              </a:rPr>
              <a:t>ten</a:t>
            </a:r>
            <a:r>
              <a:rPr kumimoji="0" lang="en-GB" sz="2000" b="0" i="1" u="none" strike="noStrike" kern="1200" cap="none" spc="0" normalizeH="0" baseline="0" noProof="0" dirty="0" err="1">
                <a:ln>
                  <a:noFill/>
                </a:ln>
                <a:solidFill>
                  <a:srgbClr val="585858"/>
                </a:solidFill>
                <a:effectLst/>
                <a:uLnTx/>
                <a:uFillTx/>
                <a:latin typeface="Arial" panose="020B0604020202020204" pitchFamily="34" charset="0"/>
                <a:ea typeface="+mn-ea"/>
                <a:cs typeface="+mn-cs"/>
              </a:rPr>
              <a:t>ths</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are equivalent to </a:t>
            </a:r>
            <a:r>
              <a:rPr lang="en-GB" sz="2000" i="1" dirty="0">
                <a:solidFill>
                  <a:srgbClr val="585858"/>
                </a:solidFill>
              </a:rPr>
              <a:t>one</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p:txBody>
      </p:sp>
    </p:spTree>
    <p:custDataLst>
      <p:tags r:id="rId1"/>
    </p:custDataLst>
    <p:extLst>
      <p:ext uri="{BB962C8B-B14F-4D97-AF65-F5344CB8AC3E}">
        <p14:creationId xmlns:p14="http://schemas.microsoft.com/office/powerpoint/2010/main" val="4092844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0 L -2.08333E-7 0.23333 " pathEditMode="relative" rAng="0" ptsTypes="AA">
                                      <p:cBhvr>
                                        <p:cTn id="6" dur="2000" fill="hold"/>
                                        <p:tgtEl>
                                          <p:spTgt spid="6"/>
                                        </p:tgtEl>
                                        <p:attrNameLst>
                                          <p:attrName>ppt_x</p:attrName>
                                          <p:attrName>ppt_y</p:attrName>
                                        </p:attrNameLst>
                                      </p:cBhvr>
                                      <p:rCtr x="0" y="116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6|4.1|4.3|3.5"/>
</p:tagLst>
</file>

<file path=ppt/tags/tag5.xml><?xml version="1.0" encoding="utf-8"?>
<p:tagLst xmlns:a="http://schemas.openxmlformats.org/drawingml/2006/main" xmlns:r="http://schemas.openxmlformats.org/officeDocument/2006/relationships" xmlns:p="http://schemas.openxmlformats.org/presentationml/2006/main">
  <p:tag name="TIMING" val="|1.9|1.8|2.4|2"/>
</p:tagLst>
</file>

<file path=ppt/tags/tag6.xml><?xml version="1.0" encoding="utf-8"?>
<p:tagLst xmlns:a="http://schemas.openxmlformats.org/drawingml/2006/main" xmlns:r="http://schemas.openxmlformats.org/officeDocument/2006/relationships" xmlns:p="http://schemas.openxmlformats.org/presentationml/2006/main">
  <p:tag name="TIMING" val="|1.9|1.8|2.4|2"/>
</p:tagLst>
</file>

<file path=ppt/tags/tag7.xml><?xml version="1.0" encoding="utf-8"?>
<p:tagLst xmlns:a="http://schemas.openxmlformats.org/drawingml/2006/main" xmlns:r="http://schemas.openxmlformats.org/officeDocument/2006/relationships" xmlns:p="http://schemas.openxmlformats.org/presentationml/2006/main">
  <p:tag name="TIMING" val="|8|1.8|2.1"/>
</p:tagLst>
</file>

<file path=ppt/tags/tag8.xml><?xml version="1.0" encoding="utf-8"?>
<p:tagLst xmlns:a="http://schemas.openxmlformats.org/drawingml/2006/main" xmlns:r="http://schemas.openxmlformats.org/officeDocument/2006/relationships" xmlns:p="http://schemas.openxmlformats.org/presentationml/2006/main">
  <p:tag name="TIMING" val="|8|1.8|2.1"/>
</p:tagLst>
</file>

<file path=ppt/tags/tag9.xml><?xml version="1.0" encoding="utf-8"?>
<p:tagLst xmlns:a="http://schemas.openxmlformats.org/drawingml/2006/main" xmlns:r="http://schemas.openxmlformats.org/officeDocument/2006/relationships" xmlns:p="http://schemas.openxmlformats.org/presentationml/2006/main">
  <p:tag name="TIMING" val="|6.1|1.1|3.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schemas.microsoft.com/office/2006/metadata/properties"/>
    <ds:schemaRef ds:uri="http://purl.org/dc/terms/"/>
    <ds:schemaRef ds:uri="http://schemas.microsoft.com/office/2006/documentManagement/types"/>
    <ds:schemaRef ds:uri="92be446a-fb96-41da-bd3a-8b4d582e422e"/>
    <ds:schemaRef ds:uri="9a54f591-ca81-4d3f-b3c2-6f30af17eb50"/>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59B2B6-09B7-40F9-95A6-4912E4FA2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1800</Words>
  <Application>Microsoft Office PowerPoint</Application>
  <PresentationFormat>Widescreen</PresentationFormat>
  <Paragraphs>693</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Custom Design</vt:lpstr>
      <vt:lpstr>PowerPoint Presentation</vt:lpstr>
      <vt:lpstr>5NPV-1  Know that 10 tenths are equivalent to 1 one, and that 1 is 10 times the size of 0.1.  Know that 100 hundredths are equivalent to 1 one, and that 1 is 100 times the size of 0.01.  Know that 10 hundredths are equivalent to 1 tenth, and that 0.1 is 10 times the size of 0.01.  </vt:lpstr>
      <vt:lpstr>5NPV-1: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5NPV-1 Tenths and hundredths</vt:lpstr>
      <vt:lpstr>5NPV-1 Tenths and hundredths</vt:lpstr>
      <vt:lpstr>5NPV-1 Tenths and hundredths  </vt:lpstr>
      <vt:lpstr>5NPV-1 Tenths and hundredths</vt:lpstr>
      <vt:lpstr>5NPV-1 Tenths and hundredths</vt:lpstr>
      <vt:lpstr>5NPV-1 Tenths and hundredths</vt:lpstr>
      <vt:lpstr>5NPV-1 Tenths and hundredths</vt:lpstr>
      <vt:lpstr>5NPV-1 Tenths and hundredths</vt:lpstr>
      <vt:lpstr>5NPV-1 Tenths and hundredths</vt:lpstr>
      <vt:lpstr>5NPV-1 Tenths and hundredths</vt:lpstr>
      <vt:lpstr>5NPV-1 Tenths and hundredths</vt:lpstr>
      <vt:lpstr>5NPV-1 Tenths and hundredths</vt:lpstr>
      <vt:lpstr>5NPV-1 Tenths and hundredths</vt:lpstr>
      <vt:lpstr>5NPV-1 Tenths and hundredths</vt:lpstr>
      <vt:lpstr>5NPV-1 Tenths and hundredths</vt:lpstr>
      <vt:lpstr>5NPV-1 Tenths and hundredths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15</cp:revision>
  <dcterms:created xsi:type="dcterms:W3CDTF">2020-08-07T06:29:50Z</dcterms:created>
  <dcterms:modified xsi:type="dcterms:W3CDTF">2022-11-10T14:49:08Z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