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5"/>
  </p:notesMasterIdLst>
  <p:sldIdLst>
    <p:sldId id="257" r:id="rId6"/>
    <p:sldId id="263" r:id="rId7"/>
    <p:sldId id="474" r:id="rId8"/>
    <p:sldId id="298" r:id="rId9"/>
    <p:sldId id="267" r:id="rId10"/>
    <p:sldId id="469" r:id="rId11"/>
    <p:sldId id="470" r:id="rId12"/>
    <p:sldId id="520" r:id="rId13"/>
    <p:sldId id="480" r:id="rId14"/>
    <p:sldId id="481" r:id="rId15"/>
    <p:sldId id="485" r:id="rId16"/>
    <p:sldId id="486" r:id="rId17"/>
    <p:sldId id="488" r:id="rId18"/>
    <p:sldId id="489" r:id="rId19"/>
    <p:sldId id="493" r:id="rId20"/>
    <p:sldId id="496" r:id="rId21"/>
    <p:sldId id="494" r:id="rId22"/>
    <p:sldId id="497" r:id="rId23"/>
    <p:sldId id="500" r:id="rId24"/>
    <p:sldId id="501" r:id="rId25"/>
    <p:sldId id="503" r:id="rId26"/>
    <p:sldId id="504" r:id="rId27"/>
    <p:sldId id="506" r:id="rId28"/>
    <p:sldId id="507" r:id="rId29"/>
    <p:sldId id="537" r:id="rId30"/>
    <p:sldId id="509" r:id="rId31"/>
    <p:sldId id="538" r:id="rId32"/>
    <p:sldId id="456" r:id="rId33"/>
    <p:sldId id="4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408AB-8680-41B2-9A37-B19C2579357C}" v="1" dt="2020-09-02T09:57:4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910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1405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60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387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97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003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01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2409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915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6452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2644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11494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75818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621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1002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680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635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638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9811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70365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4324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28077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2498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64080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213651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627861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1112163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003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2154044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155170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nrich.maths.org/14736"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23-composition-and-calculation-tenth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24-composition-and-calculation-hundredths-and-thousandt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Scaling number facts by 0.1 or 0.01</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5NF-2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5NF-3 Scaling number facts by 0.1 or 0.01</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  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  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855675"/>
            <a:ext cx="550800" cy="550800"/>
          </a:xfrm>
          <a:prstGeom prst="rect">
            <a:avLst/>
          </a:prstGeom>
        </p:spPr>
      </p:pic>
      <p:pic>
        <p:nvPicPr>
          <p:cNvPr id="19" name="Picture 18">
            <a:extLst>
              <a:ext uri="{FF2B5EF4-FFF2-40B4-BE49-F238E27FC236}">
                <a16:creationId xmlns:a16="http://schemas.microsoft.com/office/drawing/2014/main" id="{983168D8-FA14-439A-9F42-54E2558C88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855675"/>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63429"/>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pic>
        <p:nvPicPr>
          <p:cNvPr id="26" name="Picture 25">
            <a:extLst>
              <a:ext uri="{FF2B5EF4-FFF2-40B4-BE49-F238E27FC236}">
                <a16:creationId xmlns:a16="http://schemas.microsoft.com/office/drawing/2014/main" id="{6A511C3F-D5D5-4121-A731-01F25967CD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856818"/>
            <a:ext cx="550800" cy="548514"/>
          </a:xfrm>
          <a:prstGeom prst="rect">
            <a:avLst/>
          </a:prstGeom>
        </p:spPr>
      </p:pic>
      <p:pic>
        <p:nvPicPr>
          <p:cNvPr id="27" name="Picture 26">
            <a:extLst>
              <a:ext uri="{FF2B5EF4-FFF2-40B4-BE49-F238E27FC236}">
                <a16:creationId xmlns:a16="http://schemas.microsoft.com/office/drawing/2014/main" id="{5F14E789-5A3C-4A88-AF90-0A31DC2B09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3464572"/>
            <a:ext cx="550800" cy="548514"/>
          </a:xfrm>
          <a:prstGeom prst="rect">
            <a:avLst/>
          </a:prstGeom>
        </p:spPr>
      </p:pic>
      <p:pic>
        <p:nvPicPr>
          <p:cNvPr id="28" name="Picture 27">
            <a:extLst>
              <a:ext uri="{FF2B5EF4-FFF2-40B4-BE49-F238E27FC236}">
                <a16:creationId xmlns:a16="http://schemas.microsoft.com/office/drawing/2014/main" id="{ED4B6B7D-F5BD-4265-9E37-BA39C683A2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4098474"/>
            <a:ext cx="550800" cy="548514"/>
          </a:xfrm>
          <a:prstGeom prst="rect">
            <a:avLst/>
          </a:prstGeom>
        </p:spPr>
      </p:pic>
      <p:pic>
        <p:nvPicPr>
          <p:cNvPr id="29" name="Picture 28">
            <a:extLst>
              <a:ext uri="{FF2B5EF4-FFF2-40B4-BE49-F238E27FC236}">
                <a16:creationId xmlns:a16="http://schemas.microsoft.com/office/drawing/2014/main" id="{75DAED85-9F3F-4121-8D68-51FADF3511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15729" y="159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180807" y="4795411"/>
            <a:ext cx="133562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14</a:t>
            </a:r>
          </a:p>
        </p:txBody>
      </p:sp>
      <p:sp>
        <p:nvSpPr>
          <p:cNvPr id="31" name="Rectangle 30">
            <a:extLst>
              <a:ext uri="{FF2B5EF4-FFF2-40B4-BE49-F238E27FC236}">
                <a16:creationId xmlns:a16="http://schemas.microsoft.com/office/drawing/2014/main" id="{36529D23-165F-4205-9CCE-EC20A2A8714D}"/>
              </a:ext>
            </a:extLst>
          </p:cNvPr>
          <p:cNvSpPr/>
          <p:nvPr/>
        </p:nvSpPr>
        <p:spPr>
          <a:xfrm>
            <a:off x="3908037"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A525C1-83B3-4D51-9AD0-6CAFC6A3F44D}"/>
              </a:ext>
            </a:extLst>
          </p:cNvPr>
          <p:cNvSpPr/>
          <p:nvPr/>
        </p:nvSpPr>
        <p:spPr>
          <a:xfrm>
            <a:off x="1479309" y="1343184"/>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865" y="1549989"/>
            <a:ext cx="2995728" cy="3150001"/>
            <a:chOff x="2771799" y="1484313"/>
            <a:chExt cx="2995728" cy="3150001"/>
          </a:xfrm>
        </p:grpSpPr>
        <p:pic>
          <p:nvPicPr>
            <p:cNvPr id="33" name="Picture 32" descr="A picture containing sitting, indoor, window, looking  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  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sp>
        <p:nvSpPr>
          <p:cNvPr id="50" name="Rectangle 49">
            <a:extLst>
              <a:ext uri="{FF2B5EF4-FFF2-40B4-BE49-F238E27FC236}">
                <a16:creationId xmlns:a16="http://schemas.microsoft.com/office/drawing/2014/main" id="{D3BC439A-E026-4A6F-8EAA-AE493B1924C1}"/>
              </a:ext>
            </a:extLst>
          </p:cNvPr>
          <p:cNvSpPr/>
          <p:nvPr/>
        </p:nvSpPr>
        <p:spPr>
          <a:xfrm>
            <a:off x="231181" y="5166669"/>
            <a:ext cx="5783956"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hundredths + 6 hundredths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hundredths</a:t>
            </a:r>
          </a:p>
        </p:txBody>
      </p:sp>
      <p:sp>
        <p:nvSpPr>
          <p:cNvPr id="51" name="Rectangle 50">
            <a:extLst>
              <a:ext uri="{FF2B5EF4-FFF2-40B4-BE49-F238E27FC236}">
                <a16:creationId xmlns:a16="http://schemas.microsoft.com/office/drawing/2014/main" id="{E657E6E5-F090-480F-AB2E-F71C46668CCE}"/>
              </a:ext>
            </a:extLst>
          </p:cNvPr>
          <p:cNvSpPr/>
          <p:nvPr/>
        </p:nvSpPr>
        <p:spPr>
          <a:xfrm>
            <a:off x="3908037" y="5260779"/>
            <a:ext cx="2056345"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476643" y="5542427"/>
            <a:ext cx="2260555"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0.08 + 0.06 = 0.14</a:t>
            </a:r>
          </a:p>
        </p:txBody>
      </p:sp>
      <p:sp>
        <p:nvSpPr>
          <p:cNvPr id="53" name="Rectangle 52">
            <a:extLst>
              <a:ext uri="{FF2B5EF4-FFF2-40B4-BE49-F238E27FC236}">
                <a16:creationId xmlns:a16="http://schemas.microsoft.com/office/drawing/2014/main" id="{898A44FA-D0CD-4C3C-95FE-B12E84466A4F}"/>
              </a:ext>
            </a:extLst>
          </p:cNvPr>
          <p:cNvSpPr/>
          <p:nvPr/>
        </p:nvSpPr>
        <p:spPr>
          <a:xfrm>
            <a:off x="3908037"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46418B49-CA42-4474-BF19-15DCAE7E8A14}"/>
              </a:ext>
            </a:extLst>
          </p:cNvPr>
          <p:cNvGrpSpPr/>
          <p:nvPr/>
        </p:nvGrpSpPr>
        <p:grpSpPr>
          <a:xfrm>
            <a:off x="1820498" y="1600452"/>
            <a:ext cx="633507" cy="543263"/>
            <a:chOff x="916304" y="2384629"/>
            <a:chExt cx="633507" cy="543263"/>
          </a:xfrm>
        </p:grpSpPr>
        <p:sp>
          <p:nvSpPr>
            <p:cNvPr id="56" name="Oval 55">
              <a:extLst>
                <a:ext uri="{FF2B5EF4-FFF2-40B4-BE49-F238E27FC236}">
                  <a16:creationId xmlns:a16="http://schemas.microsoft.com/office/drawing/2014/main" id="{D292EE10-65D7-4855-AFDF-8F2EE8A1CB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81158993-5050-4069-8BB0-75C6D0C78D4B}"/>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58" name="Group 57">
            <a:extLst>
              <a:ext uri="{FF2B5EF4-FFF2-40B4-BE49-F238E27FC236}">
                <a16:creationId xmlns:a16="http://schemas.microsoft.com/office/drawing/2014/main" id="{2367765D-4606-472A-AAB6-949D5CAD0871}"/>
              </a:ext>
            </a:extLst>
          </p:cNvPr>
          <p:cNvGrpSpPr/>
          <p:nvPr/>
        </p:nvGrpSpPr>
        <p:grpSpPr>
          <a:xfrm>
            <a:off x="1820498" y="2222831"/>
            <a:ext cx="633507" cy="543263"/>
            <a:chOff x="916304" y="2384629"/>
            <a:chExt cx="633507" cy="543263"/>
          </a:xfrm>
        </p:grpSpPr>
        <p:sp>
          <p:nvSpPr>
            <p:cNvPr id="59" name="Oval 58">
              <a:extLst>
                <a:ext uri="{FF2B5EF4-FFF2-40B4-BE49-F238E27FC236}">
                  <a16:creationId xmlns:a16="http://schemas.microsoft.com/office/drawing/2014/main" id="{5902A7A5-7550-4177-8737-8C5EDFCBF91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Rectangle 59">
              <a:extLst>
                <a:ext uri="{FF2B5EF4-FFF2-40B4-BE49-F238E27FC236}">
                  <a16:creationId xmlns:a16="http://schemas.microsoft.com/office/drawing/2014/main" id="{A184FA27-D1B3-4708-AA76-A75087BE2C06}"/>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1" name="Group 60">
            <a:extLst>
              <a:ext uri="{FF2B5EF4-FFF2-40B4-BE49-F238E27FC236}">
                <a16:creationId xmlns:a16="http://schemas.microsoft.com/office/drawing/2014/main" id="{8F803450-50C3-4749-B599-A4B8D5C74F40}"/>
              </a:ext>
            </a:extLst>
          </p:cNvPr>
          <p:cNvGrpSpPr/>
          <p:nvPr/>
        </p:nvGrpSpPr>
        <p:grpSpPr>
          <a:xfrm>
            <a:off x="1820498" y="2851593"/>
            <a:ext cx="633507" cy="543263"/>
            <a:chOff x="916304" y="2384629"/>
            <a:chExt cx="633507" cy="543263"/>
          </a:xfrm>
        </p:grpSpPr>
        <p:sp>
          <p:nvSpPr>
            <p:cNvPr id="62" name="Oval 61">
              <a:extLst>
                <a:ext uri="{FF2B5EF4-FFF2-40B4-BE49-F238E27FC236}">
                  <a16:creationId xmlns:a16="http://schemas.microsoft.com/office/drawing/2014/main" id="{FC12ED42-3A79-4E4E-8106-EC21F25EC3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Rectangle 62">
              <a:extLst>
                <a:ext uri="{FF2B5EF4-FFF2-40B4-BE49-F238E27FC236}">
                  <a16:creationId xmlns:a16="http://schemas.microsoft.com/office/drawing/2014/main" id="{965A3B45-6D39-415B-8C3B-1DFE65989405}"/>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4" name="Group 63">
            <a:extLst>
              <a:ext uri="{FF2B5EF4-FFF2-40B4-BE49-F238E27FC236}">
                <a16:creationId xmlns:a16="http://schemas.microsoft.com/office/drawing/2014/main" id="{8F3C9FDB-172E-4FCB-BD00-830A97D902B3}"/>
              </a:ext>
            </a:extLst>
          </p:cNvPr>
          <p:cNvGrpSpPr/>
          <p:nvPr/>
        </p:nvGrpSpPr>
        <p:grpSpPr>
          <a:xfrm>
            <a:off x="1820498" y="3473972"/>
            <a:ext cx="633507" cy="543263"/>
            <a:chOff x="916304" y="2384629"/>
            <a:chExt cx="633507" cy="543263"/>
          </a:xfrm>
        </p:grpSpPr>
        <p:sp>
          <p:nvSpPr>
            <p:cNvPr id="65" name="Oval 64">
              <a:extLst>
                <a:ext uri="{FF2B5EF4-FFF2-40B4-BE49-F238E27FC236}">
                  <a16:creationId xmlns:a16="http://schemas.microsoft.com/office/drawing/2014/main" id="{9C182C07-AFBF-49C5-A761-291C0334B6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Rectangle 65">
              <a:extLst>
                <a:ext uri="{FF2B5EF4-FFF2-40B4-BE49-F238E27FC236}">
                  <a16:creationId xmlns:a16="http://schemas.microsoft.com/office/drawing/2014/main" id="{E2555A7F-C1FC-4F76-99FA-DECCB374EED6}"/>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70" name="Group 69">
            <a:extLst>
              <a:ext uri="{FF2B5EF4-FFF2-40B4-BE49-F238E27FC236}">
                <a16:creationId xmlns:a16="http://schemas.microsoft.com/office/drawing/2014/main" id="{28A086E7-BCFB-4116-B378-F686A56B0352}"/>
              </a:ext>
            </a:extLst>
          </p:cNvPr>
          <p:cNvGrpSpPr/>
          <p:nvPr/>
        </p:nvGrpSpPr>
        <p:grpSpPr>
          <a:xfrm>
            <a:off x="1820498" y="4100646"/>
            <a:ext cx="633507" cy="543263"/>
            <a:chOff x="916304" y="2384629"/>
            <a:chExt cx="633507" cy="543263"/>
          </a:xfrm>
        </p:grpSpPr>
        <p:sp>
          <p:nvSpPr>
            <p:cNvPr id="71" name="Oval 70">
              <a:extLst>
                <a:ext uri="{FF2B5EF4-FFF2-40B4-BE49-F238E27FC236}">
                  <a16:creationId xmlns:a16="http://schemas.microsoft.com/office/drawing/2014/main" id="{9EBDB59F-3F06-44EB-8FD2-867493F93E3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Rectangle 71">
              <a:extLst>
                <a:ext uri="{FF2B5EF4-FFF2-40B4-BE49-F238E27FC236}">
                  <a16:creationId xmlns:a16="http://schemas.microsoft.com/office/drawing/2014/main" id="{19077F66-3BDA-42DB-AA30-B79E1BA91ED5}"/>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73" name="Group 72">
            <a:extLst>
              <a:ext uri="{FF2B5EF4-FFF2-40B4-BE49-F238E27FC236}">
                <a16:creationId xmlns:a16="http://schemas.microsoft.com/office/drawing/2014/main" id="{9C998353-C646-4EA6-810D-E8FEDD0BEB26}"/>
              </a:ext>
            </a:extLst>
          </p:cNvPr>
          <p:cNvGrpSpPr/>
          <p:nvPr/>
        </p:nvGrpSpPr>
        <p:grpSpPr>
          <a:xfrm>
            <a:off x="2443264" y="1600452"/>
            <a:ext cx="633507" cy="543263"/>
            <a:chOff x="916304" y="2384629"/>
            <a:chExt cx="633507" cy="543263"/>
          </a:xfrm>
        </p:grpSpPr>
        <p:sp>
          <p:nvSpPr>
            <p:cNvPr id="74" name="Oval 73">
              <a:extLst>
                <a:ext uri="{FF2B5EF4-FFF2-40B4-BE49-F238E27FC236}">
                  <a16:creationId xmlns:a16="http://schemas.microsoft.com/office/drawing/2014/main" id="{46CF140C-DDE6-4202-A5DA-CB800E3953F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89D7DAEC-3878-425F-A005-2F7B29D2D30E}"/>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76" name="Group 75">
            <a:extLst>
              <a:ext uri="{FF2B5EF4-FFF2-40B4-BE49-F238E27FC236}">
                <a16:creationId xmlns:a16="http://schemas.microsoft.com/office/drawing/2014/main" id="{EA1FC3C1-895C-41DF-9191-349E3E6895C8}"/>
              </a:ext>
            </a:extLst>
          </p:cNvPr>
          <p:cNvGrpSpPr/>
          <p:nvPr/>
        </p:nvGrpSpPr>
        <p:grpSpPr>
          <a:xfrm>
            <a:off x="2443264" y="2222831"/>
            <a:ext cx="633507" cy="543263"/>
            <a:chOff x="916304" y="2384629"/>
            <a:chExt cx="633507" cy="543263"/>
          </a:xfrm>
        </p:grpSpPr>
        <p:sp>
          <p:nvSpPr>
            <p:cNvPr id="77" name="Oval 76">
              <a:extLst>
                <a:ext uri="{FF2B5EF4-FFF2-40B4-BE49-F238E27FC236}">
                  <a16:creationId xmlns:a16="http://schemas.microsoft.com/office/drawing/2014/main" id="{8A12672F-4A7A-4967-96A8-E2A489A8C74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7">
              <a:extLst>
                <a:ext uri="{FF2B5EF4-FFF2-40B4-BE49-F238E27FC236}">
                  <a16:creationId xmlns:a16="http://schemas.microsoft.com/office/drawing/2014/main" id="{57BFEBA9-2E94-4D21-A3CF-DA506B53DD03}"/>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79" name="Group 78">
            <a:extLst>
              <a:ext uri="{FF2B5EF4-FFF2-40B4-BE49-F238E27FC236}">
                <a16:creationId xmlns:a16="http://schemas.microsoft.com/office/drawing/2014/main" id="{9F11F81C-E819-498E-B392-65FD7510BFA1}"/>
              </a:ext>
            </a:extLst>
          </p:cNvPr>
          <p:cNvGrpSpPr/>
          <p:nvPr/>
        </p:nvGrpSpPr>
        <p:grpSpPr>
          <a:xfrm>
            <a:off x="2443264" y="2851593"/>
            <a:ext cx="633507" cy="543263"/>
            <a:chOff x="916304" y="2384629"/>
            <a:chExt cx="633507" cy="543263"/>
          </a:xfrm>
        </p:grpSpPr>
        <p:sp>
          <p:nvSpPr>
            <p:cNvPr id="80" name="Oval 79">
              <a:extLst>
                <a:ext uri="{FF2B5EF4-FFF2-40B4-BE49-F238E27FC236}">
                  <a16:creationId xmlns:a16="http://schemas.microsoft.com/office/drawing/2014/main" id="{3E3A23AE-42B6-4D10-92E8-9ED0F712613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Rectangle 80">
              <a:extLst>
                <a:ext uri="{FF2B5EF4-FFF2-40B4-BE49-F238E27FC236}">
                  <a16:creationId xmlns:a16="http://schemas.microsoft.com/office/drawing/2014/main" id="{DF9E7219-843D-442E-B856-C30A66B2384B}"/>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82" name="Group 81">
            <a:extLst>
              <a:ext uri="{FF2B5EF4-FFF2-40B4-BE49-F238E27FC236}">
                <a16:creationId xmlns:a16="http://schemas.microsoft.com/office/drawing/2014/main" id="{8CF209B1-4F95-408F-B8BA-C5C880BF0BAC}"/>
              </a:ext>
            </a:extLst>
          </p:cNvPr>
          <p:cNvGrpSpPr/>
          <p:nvPr/>
        </p:nvGrpSpPr>
        <p:grpSpPr>
          <a:xfrm>
            <a:off x="3551406" y="1600967"/>
            <a:ext cx="633507" cy="543263"/>
            <a:chOff x="916304" y="1671562"/>
            <a:chExt cx="633507" cy="543263"/>
          </a:xfrm>
        </p:grpSpPr>
        <p:sp>
          <p:nvSpPr>
            <p:cNvPr id="83" name="Oval 82">
              <a:extLst>
                <a:ext uri="{FF2B5EF4-FFF2-40B4-BE49-F238E27FC236}">
                  <a16:creationId xmlns:a16="http://schemas.microsoft.com/office/drawing/2014/main" id="{155BD974-3E60-4ABA-831A-7C14B6458D34}"/>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 name="Rectangle 83">
              <a:extLst>
                <a:ext uri="{FF2B5EF4-FFF2-40B4-BE49-F238E27FC236}">
                  <a16:creationId xmlns:a16="http://schemas.microsoft.com/office/drawing/2014/main" id="{B85AC4A0-4865-47A5-8ED4-41437862BB01}"/>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85" name="Group 84">
            <a:extLst>
              <a:ext uri="{FF2B5EF4-FFF2-40B4-BE49-F238E27FC236}">
                <a16:creationId xmlns:a16="http://schemas.microsoft.com/office/drawing/2014/main" id="{3E0FBD31-DBC3-4579-B9D5-8127D243F2A6}"/>
              </a:ext>
            </a:extLst>
          </p:cNvPr>
          <p:cNvGrpSpPr/>
          <p:nvPr/>
        </p:nvGrpSpPr>
        <p:grpSpPr>
          <a:xfrm>
            <a:off x="4170606" y="1600967"/>
            <a:ext cx="633507" cy="543263"/>
            <a:chOff x="916304" y="1671562"/>
            <a:chExt cx="633507" cy="543263"/>
          </a:xfrm>
        </p:grpSpPr>
        <p:sp>
          <p:nvSpPr>
            <p:cNvPr id="86" name="Oval 85">
              <a:extLst>
                <a:ext uri="{FF2B5EF4-FFF2-40B4-BE49-F238E27FC236}">
                  <a16:creationId xmlns:a16="http://schemas.microsoft.com/office/drawing/2014/main" id="{5C935C29-9741-42E3-946F-46AF3497099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Rectangle 86">
              <a:extLst>
                <a:ext uri="{FF2B5EF4-FFF2-40B4-BE49-F238E27FC236}">
                  <a16:creationId xmlns:a16="http://schemas.microsoft.com/office/drawing/2014/main" id="{368BABBB-81F9-4B51-A388-9255AA6DE4DC}"/>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94" name="Group 93">
            <a:extLst>
              <a:ext uri="{FF2B5EF4-FFF2-40B4-BE49-F238E27FC236}">
                <a16:creationId xmlns:a16="http://schemas.microsoft.com/office/drawing/2014/main" id="{8396AEF9-5FFB-4575-8428-56C120CC58D8}"/>
              </a:ext>
            </a:extLst>
          </p:cNvPr>
          <p:cNvGrpSpPr/>
          <p:nvPr/>
        </p:nvGrpSpPr>
        <p:grpSpPr>
          <a:xfrm>
            <a:off x="3551406" y="2220606"/>
            <a:ext cx="633507" cy="543263"/>
            <a:chOff x="916304" y="1671562"/>
            <a:chExt cx="633507" cy="543263"/>
          </a:xfrm>
        </p:grpSpPr>
        <p:sp>
          <p:nvSpPr>
            <p:cNvPr id="95" name="Oval 94">
              <a:extLst>
                <a:ext uri="{FF2B5EF4-FFF2-40B4-BE49-F238E27FC236}">
                  <a16:creationId xmlns:a16="http://schemas.microsoft.com/office/drawing/2014/main" id="{561D1246-8450-43CA-A30F-82A7519215C6}"/>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Rectangle 95">
              <a:extLst>
                <a:ext uri="{FF2B5EF4-FFF2-40B4-BE49-F238E27FC236}">
                  <a16:creationId xmlns:a16="http://schemas.microsoft.com/office/drawing/2014/main" id="{343E1CFC-935A-42C7-9AFC-B78975A67522}"/>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97" name="Group 96">
            <a:extLst>
              <a:ext uri="{FF2B5EF4-FFF2-40B4-BE49-F238E27FC236}">
                <a16:creationId xmlns:a16="http://schemas.microsoft.com/office/drawing/2014/main" id="{414A41DB-EC3B-4B58-96AE-C1F541CDEFDC}"/>
              </a:ext>
            </a:extLst>
          </p:cNvPr>
          <p:cNvGrpSpPr/>
          <p:nvPr/>
        </p:nvGrpSpPr>
        <p:grpSpPr>
          <a:xfrm>
            <a:off x="3551406" y="2853905"/>
            <a:ext cx="633507" cy="543263"/>
            <a:chOff x="916304" y="1671562"/>
            <a:chExt cx="633507" cy="543263"/>
          </a:xfrm>
        </p:grpSpPr>
        <p:sp>
          <p:nvSpPr>
            <p:cNvPr id="98" name="Oval 97">
              <a:extLst>
                <a:ext uri="{FF2B5EF4-FFF2-40B4-BE49-F238E27FC236}">
                  <a16:creationId xmlns:a16="http://schemas.microsoft.com/office/drawing/2014/main" id="{A00E3FEC-0A44-4DF8-A21C-FEB984EC50E3}"/>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Rectangle 98">
              <a:extLst>
                <a:ext uri="{FF2B5EF4-FFF2-40B4-BE49-F238E27FC236}">
                  <a16:creationId xmlns:a16="http://schemas.microsoft.com/office/drawing/2014/main" id="{BD6265EC-6788-4A40-B1E0-6F270641968B}"/>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00" name="Group 99">
            <a:extLst>
              <a:ext uri="{FF2B5EF4-FFF2-40B4-BE49-F238E27FC236}">
                <a16:creationId xmlns:a16="http://schemas.microsoft.com/office/drawing/2014/main" id="{6E1B0801-DB85-4697-AB0B-D481F949CBDF}"/>
              </a:ext>
            </a:extLst>
          </p:cNvPr>
          <p:cNvGrpSpPr/>
          <p:nvPr/>
        </p:nvGrpSpPr>
        <p:grpSpPr>
          <a:xfrm>
            <a:off x="3551406" y="3477626"/>
            <a:ext cx="633507" cy="543263"/>
            <a:chOff x="916304" y="1671562"/>
            <a:chExt cx="633507" cy="543263"/>
          </a:xfrm>
        </p:grpSpPr>
        <p:sp>
          <p:nvSpPr>
            <p:cNvPr id="101" name="Oval 100">
              <a:extLst>
                <a:ext uri="{FF2B5EF4-FFF2-40B4-BE49-F238E27FC236}">
                  <a16:creationId xmlns:a16="http://schemas.microsoft.com/office/drawing/2014/main" id="{B45089F8-197A-4A9F-9596-35A8D952DFB7}"/>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Rectangle 101">
              <a:extLst>
                <a:ext uri="{FF2B5EF4-FFF2-40B4-BE49-F238E27FC236}">
                  <a16:creationId xmlns:a16="http://schemas.microsoft.com/office/drawing/2014/main" id="{62761C31-0A1B-48DD-860A-5EB206CACDD2}"/>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03" name="Group 102">
            <a:extLst>
              <a:ext uri="{FF2B5EF4-FFF2-40B4-BE49-F238E27FC236}">
                <a16:creationId xmlns:a16="http://schemas.microsoft.com/office/drawing/2014/main" id="{E81BC27A-E970-4516-849B-47367CBEA6C3}"/>
              </a:ext>
            </a:extLst>
          </p:cNvPr>
          <p:cNvGrpSpPr/>
          <p:nvPr/>
        </p:nvGrpSpPr>
        <p:grpSpPr>
          <a:xfrm>
            <a:off x="3551406" y="4101505"/>
            <a:ext cx="633507" cy="543263"/>
            <a:chOff x="916304" y="1671562"/>
            <a:chExt cx="633507" cy="543263"/>
          </a:xfrm>
        </p:grpSpPr>
        <p:sp>
          <p:nvSpPr>
            <p:cNvPr id="104" name="Oval 103">
              <a:extLst>
                <a:ext uri="{FF2B5EF4-FFF2-40B4-BE49-F238E27FC236}">
                  <a16:creationId xmlns:a16="http://schemas.microsoft.com/office/drawing/2014/main" id="{6696741F-B247-4F08-874C-47FEC035498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Rectangle 104">
              <a:extLst>
                <a:ext uri="{FF2B5EF4-FFF2-40B4-BE49-F238E27FC236}">
                  <a16:creationId xmlns:a16="http://schemas.microsoft.com/office/drawing/2014/main" id="{D11B6C71-2D58-4CB1-BE9E-EFBFEC05989A}"/>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sp>
        <p:nvSpPr>
          <p:cNvPr id="3" name="TextBox 19">
            <a:extLst>
              <a:ext uri="{FF2B5EF4-FFF2-40B4-BE49-F238E27FC236}">
                <a16:creationId xmlns:a16="http://schemas.microsoft.com/office/drawing/2014/main" id="{9603A2C6-F4A8-4010-A18C-90C1C15C32A0}"/>
              </a:ext>
            </a:extLst>
          </p:cNvPr>
          <p:cNvSpPr txBox="1"/>
          <p:nvPr/>
        </p:nvSpPr>
        <p:spPr>
          <a:xfrm>
            <a:off x="6134100" y="4487601"/>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+ 6 = 14</a:t>
            </a:r>
            <a:r>
              <a:rPr kumimoji="0" lang="en-GB" sz="2000" b="0" i="1" u="none" strike="noStrike" kern="1200" cap="none" spc="0" normalizeH="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p>
          <a:p>
            <a:pPr marL="0" marR="0" lvl="0" indent="0" algn="ctr" defTabSz="914400" rtl="0" eaLnBrk="1" fontAlgn="base" latinLnBrk="0" hangingPunct="1">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hundredths + 6 hundredths = 14 hundredths</a:t>
            </a:r>
          </a:p>
          <a:p>
            <a:pPr marL="0" marR="0" lvl="0" indent="0" algn="ctr" defTabSz="914400" rtl="0" eaLnBrk="1" fontAlgn="base" latinLnBrk="0" hangingPunct="1">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 hundredths = 1 tenths + 4 hundredths</a:t>
            </a:r>
          </a:p>
        </p:txBody>
      </p:sp>
      <p:sp>
        <p:nvSpPr>
          <p:cNvPr id="7" name="Content Placeholder 2">
            <a:extLst>
              <a:ext uri="{FF2B5EF4-FFF2-40B4-BE49-F238E27FC236}">
                <a16:creationId xmlns:a16="http://schemas.microsoft.com/office/drawing/2014/main" id="{76E251B9-78B8-476F-8217-B0BB6DBD0821}"/>
              </a:ext>
            </a:extLst>
          </p:cNvPr>
          <p:cNvSpPr txBox="1">
            <a:spLocks/>
          </p:cNvSpPr>
          <p:nvPr/>
        </p:nvSpPr>
        <p:spPr>
          <a:xfrm>
            <a:off x="5726687" y="1940023"/>
            <a:ext cx="591128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 pupils the animated slide and record the calculations on a flipchart.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is the same about the two calculations?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use 8 + 6 to help us find 0.08 + 0.06? How else can we say 14 hundred</a:t>
            </a:r>
            <a:r>
              <a:rPr kumimoji="0" lang="en-GB" sz="2000" b="0" i="0" u="none" strike="noStrike" kern="1200" cap="none" spc="0" normalizeH="0" baseline="0" noProof="0" dirty="0" err="1">
                <a:ln>
                  <a:noFill/>
                </a:ln>
                <a:solidFill>
                  <a:srgbClr val="585858"/>
                </a:solidFill>
                <a:effectLst/>
                <a:uLnTx/>
                <a:uFillTx/>
                <a:latin typeface="Arial"/>
                <a:ea typeface="+mn-ea"/>
                <a:cs typeface="+mn-cs"/>
              </a:rPr>
              <a:t>ths</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070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14206 0.2743 " pathEditMode="relative" rAng="0" ptsTypes="AA">
                                      <p:cBhvr>
                                        <p:cTn id="6" dur="2000" fill="hold"/>
                                        <p:tgtEl>
                                          <p:spTgt spid="29"/>
                                        </p:tgtEl>
                                        <p:attrNameLst>
                                          <p:attrName>ppt_x</p:attrName>
                                          <p:attrName>ppt_y</p:attrName>
                                        </p:attrNameLst>
                                      </p:cBhvr>
                                      <p:rCtr x="-7109" y="13704"/>
                                    </p:animMotion>
                                  </p:childTnLst>
                                </p:cTn>
                              </p:par>
                              <p:par>
                                <p:cTn id="7" presetID="42" presetClass="path" presetSubtype="0" accel="50000" decel="50000" fill="hold" nodeType="withEffect">
                                  <p:stCondLst>
                                    <p:cond delay="0"/>
                                  </p:stCondLst>
                                  <p:childTnLst>
                                    <p:animMotion origin="layout" path="M 1.875E-6 0 L -0.09076 0 " pathEditMode="relative" rAng="0" ptsTypes="AA">
                                      <p:cBhvr>
                                        <p:cTn id="8" dur="2000" fill="hold"/>
                                        <p:tgtEl>
                                          <p:spTgt spid="28"/>
                                        </p:tgtEl>
                                        <p:attrNameLst>
                                          <p:attrName>ppt_x</p:attrName>
                                          <p:attrName>ppt_y</p:attrName>
                                        </p:attrNameLst>
                                      </p:cBhvr>
                                      <p:rCtr x="-4544"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25E-6 3.33333E-6 L -0.14141 0.27407 " pathEditMode="relative" rAng="0" ptsTypes="AA">
                                      <p:cBhvr>
                                        <p:cTn id="56" dur="2000" fill="hold"/>
                                        <p:tgtEl>
                                          <p:spTgt spid="85"/>
                                        </p:tgtEl>
                                        <p:attrNameLst>
                                          <p:attrName>ppt_x</p:attrName>
                                          <p:attrName>ppt_y</p:attrName>
                                        </p:attrNameLst>
                                      </p:cBhvr>
                                      <p:rCtr x="-7070" y="13704"/>
                                    </p:animMotion>
                                  </p:childTnLst>
                                </p:cTn>
                              </p:par>
                              <p:par>
                                <p:cTn id="57" presetID="42" presetClass="path" presetSubtype="0" accel="50000" decel="50000" fill="hold" nodeType="withEffect">
                                  <p:stCondLst>
                                    <p:cond delay="0"/>
                                  </p:stCondLst>
                                  <p:childTnLst>
                                    <p:animMotion origin="layout" path="M 2.5E-6 -1.48148E-6 L -0.09063 0.00232 " pathEditMode="relative" rAng="0" ptsTypes="AA">
                                      <p:cBhvr>
                                        <p:cTn id="58" dur="2000" fill="hold"/>
                                        <p:tgtEl>
                                          <p:spTgt spid="103"/>
                                        </p:tgtEl>
                                        <p:attrNameLst>
                                          <p:attrName>ppt_x</p:attrName>
                                          <p:attrName>ppt_y</p:attrName>
                                        </p:attrNameLst>
                                      </p:cBhvr>
                                      <p:rCtr x="-4531" y="116"/>
                                    </p:animMotion>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p:bldP spid="51" grpId="0" animBg="1"/>
      <p:bldP spid="52" grpId="0"/>
      <p:bldP spid="5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FF3EA1-15EE-4673-822B-EE51D593D4A7}"/>
              </a:ext>
            </a:extLst>
          </p:cNvPr>
          <p:cNvGrpSpPr/>
          <p:nvPr/>
        </p:nvGrpSpPr>
        <p:grpSpPr>
          <a:xfrm>
            <a:off x="2162982" y="2070425"/>
            <a:ext cx="7907446" cy="1743198"/>
            <a:chOff x="2142277" y="2265542"/>
            <a:chExt cx="7907446" cy="1743198"/>
          </a:xfrm>
        </p:grpSpPr>
        <p:pic>
          <p:nvPicPr>
            <p:cNvPr id="5" name="Picture 4" descr="A picture containing object, indoor, sky  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388677"/>
              <a:ext cx="7907446" cy="1620063"/>
            </a:xfrm>
            <a:prstGeom prst="rect">
              <a:avLst/>
            </a:prstGeom>
          </p:spPr>
        </p:pic>
        <p:sp>
          <p:nvSpPr>
            <p:cNvPr id="23" name="TextBox 22">
              <a:extLst>
                <a:ext uri="{FF2B5EF4-FFF2-40B4-BE49-F238E27FC236}">
                  <a16:creationId xmlns:a16="http://schemas.microsoft.com/office/drawing/2014/main" id="{AE0C8854-1C53-41A6-A841-245F80414724}"/>
                </a:ext>
              </a:extLst>
            </p:cNvPr>
            <p:cNvSpPr txBox="1"/>
            <p:nvPr/>
          </p:nvSpPr>
          <p:spPr bwMode="auto">
            <a:xfrm>
              <a:off x="4796518"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+ 0.4</a:t>
              </a:r>
            </a:p>
          </p:txBody>
        </p:sp>
        <p:sp>
          <p:nvSpPr>
            <p:cNvPr id="25" name="TextBox 24">
              <a:extLst>
                <a:ext uri="{FF2B5EF4-FFF2-40B4-BE49-F238E27FC236}">
                  <a16:creationId xmlns:a16="http://schemas.microsoft.com/office/drawing/2014/main" id="{1FB2BD24-7063-4F76-A802-645EC291DC6E}"/>
                </a:ext>
              </a:extLst>
            </p:cNvPr>
            <p:cNvSpPr txBox="1"/>
            <p:nvPr/>
          </p:nvSpPr>
          <p:spPr bwMode="auto">
            <a:xfrm>
              <a:off x="8383814"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+ 0.1</a:t>
              </a:r>
            </a:p>
          </p:txBody>
        </p:sp>
      </p:grpSp>
      <p:sp>
        <p:nvSpPr>
          <p:cNvPr id="19" name="Rectangle 18">
            <a:extLst>
              <a:ext uri="{FF2B5EF4-FFF2-40B4-BE49-F238E27FC236}">
                <a16:creationId xmlns:a16="http://schemas.microsoft.com/office/drawing/2014/main" id="{8B2FA1FC-6013-43EA-9EB3-BA38CD64E687}"/>
              </a:ext>
            </a:extLst>
          </p:cNvPr>
          <p:cNvSpPr/>
          <p:nvPr/>
        </p:nvSpPr>
        <p:spPr>
          <a:xfrm>
            <a:off x="7888884" y="3457963"/>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0" name="Rectangle 19">
            <a:extLst>
              <a:ext uri="{FF2B5EF4-FFF2-40B4-BE49-F238E27FC236}">
                <a16:creationId xmlns:a16="http://schemas.microsoft.com/office/drawing/2014/main" id="{D326FBE7-3464-4372-AE21-D71B88940779}"/>
              </a:ext>
            </a:extLst>
          </p:cNvPr>
          <p:cNvSpPr/>
          <p:nvPr/>
        </p:nvSpPr>
        <p:spPr>
          <a:xfrm>
            <a:off x="9253606" y="3457962"/>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
        <p:nvSpPr>
          <p:cNvPr id="3" name="Title 2">
            <a:extLst>
              <a:ext uri="{FF2B5EF4-FFF2-40B4-BE49-F238E27FC236}">
                <a16:creationId xmlns:a16="http://schemas.microsoft.com/office/drawing/2014/main" id="{F2D5EE58-ECD5-4DEF-A266-F0C6C5E1835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12" name="TextBox 11">
            <a:extLst>
              <a:ext uri="{FF2B5EF4-FFF2-40B4-BE49-F238E27FC236}">
                <a16:creationId xmlns:a16="http://schemas.microsoft.com/office/drawing/2014/main" id="{B88D50A1-CBFE-424A-8856-FC350DC93B08}"/>
              </a:ext>
            </a:extLst>
          </p:cNvPr>
          <p:cNvSpPr txBox="1"/>
          <p:nvPr/>
        </p:nvSpPr>
        <p:spPr bwMode="auto">
          <a:xfrm>
            <a:off x="5214264" y="1157654"/>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0.6 + 0.5</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62983" y="2483140"/>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62982" y="1701543"/>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65546" y="2493583"/>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153723" y="2070648"/>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688202" y="3488969"/>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386667" y="1157654"/>
            <a:ext cx="811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1.1</a:t>
            </a:r>
          </a:p>
        </p:txBody>
      </p:sp>
      <p:sp>
        <p:nvSpPr>
          <p:cNvPr id="15" name="Rectangle 14">
            <a:extLst>
              <a:ext uri="{FF2B5EF4-FFF2-40B4-BE49-F238E27FC236}">
                <a16:creationId xmlns:a16="http://schemas.microsoft.com/office/drawing/2014/main" id="{0E39FE4E-0039-4413-8497-B3028E8D6087}"/>
              </a:ext>
            </a:extLst>
          </p:cNvPr>
          <p:cNvSpPr/>
          <p:nvPr/>
        </p:nvSpPr>
        <p:spPr>
          <a:xfrm>
            <a:off x="1968460" y="3457963"/>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9079959" y="3292450"/>
            <a:ext cx="1117330" cy="5280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Content Placeholder 2">
            <a:extLst>
              <a:ext uri="{FF2B5EF4-FFF2-40B4-BE49-F238E27FC236}">
                <a16:creationId xmlns:a16="http://schemas.microsoft.com/office/drawing/2014/main" id="{491ED600-63F3-4B22-A531-A3583E011640}"/>
              </a:ext>
            </a:extLst>
          </p:cNvPr>
          <p:cNvSpPr txBox="1">
            <a:spLocks/>
          </p:cNvSpPr>
          <p:nvPr/>
        </p:nvSpPr>
        <p:spPr>
          <a:xfrm>
            <a:off x="616744" y="3842115"/>
            <a:ext cx="10341770" cy="221527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jump on 0.5 from 0.6 using the number line. Think about where might be useful to jump first. Think about your place value knowledge.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1, how much have we jumped? How much more do we need to jump now? What parts did you partition 0.5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number of tenths bridging to 1 and then bridging to other multiples of 1.</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1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FF3EA1-15EE-4673-822B-EE51D593D4A7}"/>
              </a:ext>
            </a:extLst>
          </p:cNvPr>
          <p:cNvGrpSpPr/>
          <p:nvPr/>
        </p:nvGrpSpPr>
        <p:grpSpPr>
          <a:xfrm>
            <a:off x="2142277" y="2227418"/>
            <a:ext cx="7907446" cy="1743198"/>
            <a:chOff x="2142277" y="2265542"/>
            <a:chExt cx="7907446" cy="1743198"/>
          </a:xfrm>
        </p:grpSpPr>
        <p:pic>
          <p:nvPicPr>
            <p:cNvPr id="5" name="Picture 4" descr="A picture containing object, indoor, sky  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388677"/>
              <a:ext cx="7907446" cy="1620063"/>
            </a:xfrm>
            <a:prstGeom prst="rect">
              <a:avLst/>
            </a:prstGeom>
          </p:spPr>
        </p:pic>
        <p:sp>
          <p:nvSpPr>
            <p:cNvPr id="23" name="TextBox 22">
              <a:extLst>
                <a:ext uri="{FF2B5EF4-FFF2-40B4-BE49-F238E27FC236}">
                  <a16:creationId xmlns:a16="http://schemas.microsoft.com/office/drawing/2014/main" id="{AE0C8854-1C53-41A6-A841-245F80414724}"/>
                </a:ext>
              </a:extLst>
            </p:cNvPr>
            <p:cNvSpPr txBox="1"/>
            <p:nvPr/>
          </p:nvSpPr>
          <p:spPr bwMode="auto">
            <a:xfrm>
              <a:off x="4796518"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+ 0.04</a:t>
              </a:r>
            </a:p>
          </p:txBody>
        </p:sp>
        <p:sp>
          <p:nvSpPr>
            <p:cNvPr id="25" name="TextBox 24">
              <a:extLst>
                <a:ext uri="{FF2B5EF4-FFF2-40B4-BE49-F238E27FC236}">
                  <a16:creationId xmlns:a16="http://schemas.microsoft.com/office/drawing/2014/main" id="{1FB2BD24-7063-4F76-A802-645EC291DC6E}"/>
                </a:ext>
              </a:extLst>
            </p:cNvPr>
            <p:cNvSpPr txBox="1"/>
            <p:nvPr/>
          </p:nvSpPr>
          <p:spPr bwMode="auto">
            <a:xfrm>
              <a:off x="8383814"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+ 0.01</a:t>
              </a:r>
            </a:p>
          </p:txBody>
        </p:sp>
      </p:grpSp>
      <p:sp>
        <p:nvSpPr>
          <p:cNvPr id="19" name="Rectangle 18">
            <a:extLst>
              <a:ext uri="{FF2B5EF4-FFF2-40B4-BE49-F238E27FC236}">
                <a16:creationId xmlns:a16="http://schemas.microsoft.com/office/drawing/2014/main" id="{8B2FA1FC-6013-43EA-9EB3-BA38CD64E687}"/>
              </a:ext>
            </a:extLst>
          </p:cNvPr>
          <p:cNvSpPr/>
          <p:nvPr/>
        </p:nvSpPr>
        <p:spPr>
          <a:xfrm>
            <a:off x="7868179" y="365308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sp>
        <p:nvSpPr>
          <p:cNvPr id="20" name="Rectangle 19">
            <a:extLst>
              <a:ext uri="{FF2B5EF4-FFF2-40B4-BE49-F238E27FC236}">
                <a16:creationId xmlns:a16="http://schemas.microsoft.com/office/drawing/2014/main" id="{D326FBE7-3464-4372-AE21-D71B88940779}"/>
              </a:ext>
            </a:extLst>
          </p:cNvPr>
          <p:cNvSpPr/>
          <p:nvPr/>
        </p:nvSpPr>
        <p:spPr>
          <a:xfrm>
            <a:off x="9232901" y="3653079"/>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0.11</a:t>
            </a:r>
          </a:p>
        </p:txBody>
      </p:sp>
      <p:sp>
        <p:nvSpPr>
          <p:cNvPr id="3" name="Title 2">
            <a:extLst>
              <a:ext uri="{FF2B5EF4-FFF2-40B4-BE49-F238E27FC236}">
                <a16:creationId xmlns:a16="http://schemas.microsoft.com/office/drawing/2014/main" id="{F2D5EE58-ECD5-4DEF-A266-F0C6C5E1835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12" name="TextBox 11">
            <a:extLst>
              <a:ext uri="{FF2B5EF4-FFF2-40B4-BE49-F238E27FC236}">
                <a16:creationId xmlns:a16="http://schemas.microsoft.com/office/drawing/2014/main" id="{B88D50A1-CBFE-424A-8856-FC350DC93B08}"/>
              </a:ext>
            </a:extLst>
          </p:cNvPr>
          <p:cNvSpPr txBox="1"/>
          <p:nvPr/>
        </p:nvSpPr>
        <p:spPr bwMode="auto">
          <a:xfrm>
            <a:off x="4903649" y="1209063"/>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0.06 + 0.05</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42278" y="2630897"/>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42278" y="1989222"/>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44841" y="2641340"/>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153722" y="1959614"/>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688202" y="3443985"/>
            <a:ext cx="1117330" cy="52321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385509" y="1209063"/>
            <a:ext cx="1045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0.11</a:t>
            </a:r>
          </a:p>
        </p:txBody>
      </p:sp>
      <p:sp>
        <p:nvSpPr>
          <p:cNvPr id="15" name="Rectangle 14">
            <a:extLst>
              <a:ext uri="{FF2B5EF4-FFF2-40B4-BE49-F238E27FC236}">
                <a16:creationId xmlns:a16="http://schemas.microsoft.com/office/drawing/2014/main" id="{0E39FE4E-0039-4413-8497-B3028E8D6087}"/>
              </a:ext>
            </a:extLst>
          </p:cNvPr>
          <p:cNvSpPr/>
          <p:nvPr/>
        </p:nvSpPr>
        <p:spPr>
          <a:xfrm>
            <a:off x="1947755" y="365308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0.06</a:t>
            </a: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9126915" y="3443392"/>
            <a:ext cx="1117330" cy="5280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Content Placeholder 2">
            <a:extLst>
              <a:ext uri="{FF2B5EF4-FFF2-40B4-BE49-F238E27FC236}">
                <a16:creationId xmlns:a16="http://schemas.microsoft.com/office/drawing/2014/main" id="{F212F8A7-F749-4145-A094-6EC7EA160E82}"/>
              </a:ext>
            </a:extLst>
          </p:cNvPr>
          <p:cNvSpPr txBox="1">
            <a:spLocks/>
          </p:cNvSpPr>
          <p:nvPr/>
        </p:nvSpPr>
        <p:spPr>
          <a:xfrm>
            <a:off x="623888" y="4000224"/>
            <a:ext cx="10334625"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jump on 0.05 from 0.06 using the number line. Think about where might be useful to jump first. Think about your place value knowledge.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0.1, how much have we jumped? How much more do we need to jump now? What parts did you partition 0.05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number of hundredths bridging to 0.1 and then to other multiples of 0.1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859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4"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4CE4C9B-5617-44EE-819A-738F57F7BEFD}"/>
              </a:ext>
            </a:extLst>
          </p:cNvPr>
          <p:cNvSpPr txBox="1">
            <a:spLocks/>
          </p:cNvSpPr>
          <p:nvPr/>
        </p:nvSpPr>
        <p:spPr>
          <a:xfrm>
            <a:off x="7196142" y="1377053"/>
            <a:ext cx="433013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is 11 tenths equivalent to 1.1?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numbers bridging 1.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A168EBFC-5BED-4921-BCA4-4CE3519479AC}"/>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008" y="2305207"/>
            <a:ext cx="1845280" cy="1816188"/>
          </a:xfrm>
          <a:prstGeom prst="rect">
            <a:avLst/>
          </a:prstGeom>
        </p:spPr>
      </p:pic>
      <p:sp>
        <p:nvSpPr>
          <p:cNvPr id="5" name="Rectangle 4">
            <a:extLst>
              <a:ext uri="{FF2B5EF4-FFF2-40B4-BE49-F238E27FC236}">
                <a16:creationId xmlns:a16="http://schemas.microsoft.com/office/drawing/2014/main" id="{57EA2197-16BC-42F8-8CB0-EEF0CB26759B}"/>
              </a:ext>
            </a:extLst>
          </p:cNvPr>
          <p:cNvSpPr/>
          <p:nvPr/>
        </p:nvSpPr>
        <p:spPr bwMode="auto">
          <a:xfrm>
            <a:off x="134789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8E7CA3B5-8474-43E8-A369-CAB22BE80F28}"/>
              </a:ext>
            </a:extLst>
          </p:cNvPr>
          <p:cNvSpPr txBox="1"/>
          <p:nvPr/>
        </p:nvSpPr>
        <p:spPr>
          <a:xfrm>
            <a:off x="7196142" y="3428034"/>
            <a:ext cx="4457949"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there are ten tenths in one,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so 5 tenths plus 6 tenths is equal to</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11 tenths which is equal to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 one and 1 tenth.</a:t>
            </a:r>
          </a:p>
        </p:txBody>
      </p:sp>
      <p:grpSp>
        <p:nvGrpSpPr>
          <p:cNvPr id="9" name="Group 8">
            <a:extLst>
              <a:ext uri="{FF2B5EF4-FFF2-40B4-BE49-F238E27FC236}">
                <a16:creationId xmlns:a16="http://schemas.microsoft.com/office/drawing/2014/main" id="{31D9A472-554A-4443-B151-28816B130944}"/>
              </a:ext>
            </a:extLst>
          </p:cNvPr>
          <p:cNvGrpSpPr/>
          <p:nvPr/>
        </p:nvGrpSpPr>
        <p:grpSpPr>
          <a:xfrm>
            <a:off x="2892259" y="2305207"/>
            <a:ext cx="1845280" cy="2404484"/>
            <a:chOff x="2892259" y="2305207"/>
            <a:chExt cx="1845280" cy="2404484"/>
          </a:xfrm>
        </p:grpSpPr>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2259" y="2305207"/>
              <a:ext cx="1845280" cy="1816188"/>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21617E4-31AC-4C35-8A2E-93CD06F0EC99}"/>
                </a:ext>
              </a:extLst>
            </p:cNvPr>
            <p:cNvSpPr/>
            <p:nvPr/>
          </p:nvSpPr>
          <p:spPr bwMode="auto">
            <a:xfrm>
              <a:off x="375533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362A40F4-BE99-42AB-BED3-E2C7DE3B3B5E}"/>
                </a:ext>
              </a:extLst>
            </p:cNvPr>
            <p:cNvSpPr txBox="1"/>
            <p:nvPr/>
          </p:nvSpPr>
          <p:spPr bwMode="auto">
            <a:xfrm>
              <a:off x="2960117" y="3729537"/>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sp>
          <p:nvSpPr>
            <p:cNvPr id="19" name="TextBox 18">
              <a:extLst>
                <a:ext uri="{FF2B5EF4-FFF2-40B4-BE49-F238E27FC236}">
                  <a16:creationId xmlns:a16="http://schemas.microsoft.com/office/drawing/2014/main" id="{9AF9E2FD-42DB-40F8-BA96-62A4F3AB1B67}"/>
                </a:ext>
              </a:extLst>
            </p:cNvPr>
            <p:cNvSpPr txBox="1"/>
            <p:nvPr/>
          </p:nvSpPr>
          <p:spPr bwMode="auto">
            <a:xfrm>
              <a:off x="3537921" y="2625791"/>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sp>
          <p:nvSpPr>
            <p:cNvPr id="20" name="TextBox 19">
              <a:extLst>
                <a:ext uri="{FF2B5EF4-FFF2-40B4-BE49-F238E27FC236}">
                  <a16:creationId xmlns:a16="http://schemas.microsoft.com/office/drawing/2014/main" id="{98FD84F5-0B4B-441C-936A-60FF8AF86E63}"/>
                </a:ext>
              </a:extLst>
            </p:cNvPr>
            <p:cNvSpPr txBox="1"/>
            <p:nvPr/>
          </p:nvSpPr>
          <p:spPr bwMode="auto">
            <a:xfrm>
              <a:off x="4113080" y="3735494"/>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grpSp>
      <p:grpSp>
        <p:nvGrpSpPr>
          <p:cNvPr id="12" name="Group 11">
            <a:extLst>
              <a:ext uri="{FF2B5EF4-FFF2-40B4-BE49-F238E27FC236}">
                <a16:creationId xmlns:a16="http://schemas.microsoft.com/office/drawing/2014/main" id="{F029A360-9AFB-4CE7-966B-F82355A5B649}"/>
              </a:ext>
            </a:extLst>
          </p:cNvPr>
          <p:cNvGrpSpPr/>
          <p:nvPr/>
        </p:nvGrpSpPr>
        <p:grpSpPr>
          <a:xfrm>
            <a:off x="5090811" y="2301643"/>
            <a:ext cx="1845280" cy="2476771"/>
            <a:chOff x="5090811" y="2301643"/>
            <a:chExt cx="1845280" cy="2476771"/>
          </a:xfrm>
        </p:grpSpPr>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0811" y="2301643"/>
              <a:ext cx="1845280" cy="1819752"/>
            </a:xfrm>
            <a:prstGeom prst="rect">
              <a:avLst/>
            </a:prstGeom>
          </p:spPr>
        </p:pic>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93EEF3C8-F121-45BA-B25D-DBCC6FE80AF4}"/>
                </a:ext>
              </a:extLst>
            </p:cNvPr>
            <p:cNvSpPr/>
            <p:nvPr/>
          </p:nvSpPr>
          <p:spPr bwMode="auto">
            <a:xfrm>
              <a:off x="5874597"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FCF29937-A987-4B5A-AD06-A0CA216DE65D}"/>
                </a:ext>
              </a:extLst>
            </p:cNvPr>
            <p:cNvSpPr txBox="1"/>
            <p:nvPr/>
          </p:nvSpPr>
          <p:spPr bwMode="auto">
            <a:xfrm>
              <a:off x="5731854" y="2557858"/>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1.1</a:t>
              </a:r>
            </a:p>
          </p:txBody>
        </p:sp>
        <p:sp>
          <p:nvSpPr>
            <p:cNvPr id="24" name="TextBox 23">
              <a:extLst>
                <a:ext uri="{FF2B5EF4-FFF2-40B4-BE49-F238E27FC236}">
                  <a16:creationId xmlns:a16="http://schemas.microsoft.com/office/drawing/2014/main" id="{36BE6BE6-B15E-4502-865F-CEB9E03DE24C}"/>
                </a:ext>
              </a:extLst>
            </p:cNvPr>
            <p:cNvSpPr txBox="1"/>
            <p:nvPr/>
          </p:nvSpPr>
          <p:spPr bwMode="auto">
            <a:xfrm>
              <a:off x="5147596"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0.6</a:t>
              </a:r>
            </a:p>
          </p:txBody>
        </p:sp>
        <p:sp>
          <p:nvSpPr>
            <p:cNvPr id="25" name="TextBox 24">
              <a:extLst>
                <a:ext uri="{FF2B5EF4-FFF2-40B4-BE49-F238E27FC236}">
                  <a16:creationId xmlns:a16="http://schemas.microsoft.com/office/drawing/2014/main" id="{C58A2C6D-4D08-4BCA-AD64-E651BA798D69}"/>
                </a:ext>
              </a:extLst>
            </p:cNvPr>
            <p:cNvSpPr txBox="1"/>
            <p:nvPr/>
          </p:nvSpPr>
          <p:spPr bwMode="auto">
            <a:xfrm>
              <a:off x="6317573"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0.5</a:t>
              </a:r>
            </a:p>
          </p:txBody>
        </p:sp>
      </p:grpSp>
    </p:spTree>
    <p:extLst>
      <p:ext uri="{BB962C8B-B14F-4D97-AF65-F5344CB8AC3E}">
        <p14:creationId xmlns:p14="http://schemas.microsoft.com/office/powerpoint/2010/main" val="27258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68EBFC-5BED-4921-BCA4-4CE3519479AC}"/>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008" y="2305207"/>
            <a:ext cx="1845280" cy="1816188"/>
          </a:xfrm>
          <a:prstGeom prst="rect">
            <a:avLst/>
          </a:prstGeom>
        </p:spPr>
      </p:pic>
      <p:sp>
        <p:nvSpPr>
          <p:cNvPr id="5" name="Rectangle 4">
            <a:extLst>
              <a:ext uri="{FF2B5EF4-FFF2-40B4-BE49-F238E27FC236}">
                <a16:creationId xmlns:a16="http://schemas.microsoft.com/office/drawing/2014/main" id="{57EA2197-16BC-42F8-8CB0-EEF0CB26759B}"/>
              </a:ext>
            </a:extLst>
          </p:cNvPr>
          <p:cNvSpPr/>
          <p:nvPr/>
        </p:nvSpPr>
        <p:spPr bwMode="auto">
          <a:xfrm>
            <a:off x="134789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 name="Group 8">
            <a:extLst>
              <a:ext uri="{FF2B5EF4-FFF2-40B4-BE49-F238E27FC236}">
                <a16:creationId xmlns:a16="http://schemas.microsoft.com/office/drawing/2014/main" id="{31D9A472-554A-4443-B151-28816B130944}"/>
              </a:ext>
            </a:extLst>
          </p:cNvPr>
          <p:cNvGrpSpPr/>
          <p:nvPr/>
        </p:nvGrpSpPr>
        <p:grpSpPr>
          <a:xfrm>
            <a:off x="2892259" y="2305207"/>
            <a:ext cx="1845280" cy="2404484"/>
            <a:chOff x="2892259" y="2305207"/>
            <a:chExt cx="1845280" cy="2404484"/>
          </a:xfrm>
        </p:grpSpPr>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2259" y="2305207"/>
              <a:ext cx="1845280" cy="1816188"/>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21617E4-31AC-4C35-8A2E-93CD06F0EC99}"/>
                </a:ext>
              </a:extLst>
            </p:cNvPr>
            <p:cNvSpPr/>
            <p:nvPr/>
          </p:nvSpPr>
          <p:spPr bwMode="auto">
            <a:xfrm>
              <a:off x="375533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362A40F4-BE99-42AB-BED3-E2C7DE3B3B5E}"/>
                </a:ext>
              </a:extLst>
            </p:cNvPr>
            <p:cNvSpPr txBox="1"/>
            <p:nvPr/>
          </p:nvSpPr>
          <p:spPr bwMode="auto">
            <a:xfrm>
              <a:off x="2964735" y="3724919"/>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sp>
          <p:nvSpPr>
            <p:cNvPr id="19" name="TextBox 18">
              <a:extLst>
                <a:ext uri="{FF2B5EF4-FFF2-40B4-BE49-F238E27FC236}">
                  <a16:creationId xmlns:a16="http://schemas.microsoft.com/office/drawing/2014/main" id="{9AF9E2FD-42DB-40F8-BA96-62A4F3AB1B67}"/>
                </a:ext>
              </a:extLst>
            </p:cNvPr>
            <p:cNvSpPr txBox="1"/>
            <p:nvPr/>
          </p:nvSpPr>
          <p:spPr bwMode="auto">
            <a:xfrm>
              <a:off x="3532375" y="2650191"/>
              <a:ext cx="580705" cy="123111"/>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hundredths</a:t>
              </a:r>
              <a:endParaRPr kumimoji="0" lang="en-GB" sz="9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sp>
          <p:nvSpPr>
            <p:cNvPr id="20" name="TextBox 19">
              <a:extLst>
                <a:ext uri="{FF2B5EF4-FFF2-40B4-BE49-F238E27FC236}">
                  <a16:creationId xmlns:a16="http://schemas.microsoft.com/office/drawing/2014/main" id="{98FD84F5-0B4B-441C-936A-60FF8AF86E63}"/>
                </a:ext>
              </a:extLst>
            </p:cNvPr>
            <p:cNvSpPr txBox="1"/>
            <p:nvPr/>
          </p:nvSpPr>
          <p:spPr bwMode="auto">
            <a:xfrm>
              <a:off x="4113080" y="3735494"/>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sp>
          <p:nvSpPr>
            <p:cNvPr id="22" name="TextBox 21">
              <a:extLst>
                <a:ext uri="{FF2B5EF4-FFF2-40B4-BE49-F238E27FC236}">
                  <a16:creationId xmlns:a16="http://schemas.microsoft.com/office/drawing/2014/main" id="{983AA335-5216-49E1-A0D0-42D20AD3B6F9}"/>
                </a:ext>
              </a:extLst>
            </p:cNvPr>
            <p:cNvSpPr txBox="1"/>
            <p:nvPr/>
          </p:nvSpPr>
          <p:spPr bwMode="auto">
            <a:xfrm>
              <a:off x="2946263" y="3738564"/>
              <a:ext cx="580705" cy="123111"/>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hundredths</a:t>
              </a:r>
              <a:endParaRPr kumimoji="0" lang="en-GB" sz="9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sp>
          <p:nvSpPr>
            <p:cNvPr id="23" name="TextBox 22">
              <a:extLst>
                <a:ext uri="{FF2B5EF4-FFF2-40B4-BE49-F238E27FC236}">
                  <a16:creationId xmlns:a16="http://schemas.microsoft.com/office/drawing/2014/main" id="{5DAE4111-12C1-49A4-80CE-CE65861FC3ED}"/>
                </a:ext>
              </a:extLst>
            </p:cNvPr>
            <p:cNvSpPr txBox="1"/>
            <p:nvPr/>
          </p:nvSpPr>
          <p:spPr bwMode="auto">
            <a:xfrm>
              <a:off x="4106408" y="3744987"/>
              <a:ext cx="580705" cy="123111"/>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hundredths</a:t>
              </a:r>
              <a:endParaRPr kumimoji="0" lang="en-GB" sz="9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endParaRPr>
            </a:p>
          </p:txBody>
        </p:sp>
      </p:grpSp>
      <p:grpSp>
        <p:nvGrpSpPr>
          <p:cNvPr id="12" name="Group 11">
            <a:extLst>
              <a:ext uri="{FF2B5EF4-FFF2-40B4-BE49-F238E27FC236}">
                <a16:creationId xmlns:a16="http://schemas.microsoft.com/office/drawing/2014/main" id="{F029A360-9AFB-4CE7-966B-F82355A5B649}"/>
              </a:ext>
            </a:extLst>
          </p:cNvPr>
          <p:cNvGrpSpPr/>
          <p:nvPr/>
        </p:nvGrpSpPr>
        <p:grpSpPr>
          <a:xfrm>
            <a:off x="5090811" y="2301643"/>
            <a:ext cx="1845280" cy="2476771"/>
            <a:chOff x="5090811" y="2301643"/>
            <a:chExt cx="1845280" cy="2476771"/>
          </a:xfrm>
        </p:grpSpPr>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0811" y="2301643"/>
              <a:ext cx="1845280" cy="1819752"/>
            </a:xfrm>
            <a:prstGeom prst="rect">
              <a:avLst/>
            </a:prstGeom>
          </p:spPr>
        </p:pic>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93EEF3C8-F121-45BA-B25D-DBCC6FE80AF4}"/>
                </a:ext>
              </a:extLst>
            </p:cNvPr>
            <p:cNvSpPr/>
            <p:nvPr/>
          </p:nvSpPr>
          <p:spPr bwMode="auto">
            <a:xfrm>
              <a:off x="5874597"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FCF29937-A987-4B5A-AD06-A0CA216DE65D}"/>
                </a:ext>
              </a:extLst>
            </p:cNvPr>
            <p:cNvSpPr txBox="1"/>
            <p:nvPr/>
          </p:nvSpPr>
          <p:spPr bwMode="auto">
            <a:xfrm>
              <a:off x="5731854" y="2557858"/>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0.11</a:t>
              </a:r>
            </a:p>
          </p:txBody>
        </p:sp>
        <p:sp>
          <p:nvSpPr>
            <p:cNvPr id="24" name="TextBox 23">
              <a:extLst>
                <a:ext uri="{FF2B5EF4-FFF2-40B4-BE49-F238E27FC236}">
                  <a16:creationId xmlns:a16="http://schemas.microsoft.com/office/drawing/2014/main" id="{36BE6BE6-B15E-4502-865F-CEB9E03DE24C}"/>
                </a:ext>
              </a:extLst>
            </p:cNvPr>
            <p:cNvSpPr txBox="1"/>
            <p:nvPr/>
          </p:nvSpPr>
          <p:spPr bwMode="auto">
            <a:xfrm>
              <a:off x="5147596"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0.06</a:t>
              </a:r>
            </a:p>
          </p:txBody>
        </p:sp>
        <p:sp>
          <p:nvSpPr>
            <p:cNvPr id="25" name="TextBox 24">
              <a:extLst>
                <a:ext uri="{FF2B5EF4-FFF2-40B4-BE49-F238E27FC236}">
                  <a16:creationId xmlns:a16="http://schemas.microsoft.com/office/drawing/2014/main" id="{C58A2C6D-4D08-4BCA-AD64-E651BA798D69}"/>
                </a:ext>
              </a:extLst>
            </p:cNvPr>
            <p:cNvSpPr txBox="1"/>
            <p:nvPr/>
          </p:nvSpPr>
          <p:spPr bwMode="auto">
            <a:xfrm>
              <a:off x="6317573"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0.05</a:t>
              </a:r>
            </a:p>
          </p:txBody>
        </p:sp>
      </p:grpSp>
      <p:sp>
        <p:nvSpPr>
          <p:cNvPr id="14" name="Content Placeholder 2">
            <a:extLst>
              <a:ext uri="{FF2B5EF4-FFF2-40B4-BE49-F238E27FC236}">
                <a16:creationId xmlns:a16="http://schemas.microsoft.com/office/drawing/2014/main" id="{7AAD6D50-0B5A-47DB-B31C-15217CEA7213}"/>
              </a:ext>
            </a:extLst>
          </p:cNvPr>
          <p:cNvSpPr txBox="1">
            <a:spLocks/>
          </p:cNvSpPr>
          <p:nvPr/>
        </p:nvSpPr>
        <p:spPr>
          <a:xfrm>
            <a:off x="7140043" y="1409309"/>
            <a:ext cx="4303570" cy="120533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is 11 hundredths equivalent to 0.11?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similar numbers bridging 1 tenth.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9">
            <a:extLst>
              <a:ext uri="{FF2B5EF4-FFF2-40B4-BE49-F238E27FC236}">
                <a16:creationId xmlns:a16="http://schemas.microsoft.com/office/drawing/2014/main" id="{9E001C36-AABD-44F7-979E-D5CA6263E1EE}"/>
              </a:ext>
            </a:extLst>
          </p:cNvPr>
          <p:cNvSpPr txBox="1"/>
          <p:nvPr/>
        </p:nvSpPr>
        <p:spPr>
          <a:xfrm>
            <a:off x="7140043" y="3585482"/>
            <a:ext cx="4457949" cy="1877437"/>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there are ten hundredths in</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one tenth, so 5 hundredths plus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hundredths is equal to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11 hundredths which is equal to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 tenth and 1 hundredth.</a:t>
            </a:r>
          </a:p>
        </p:txBody>
      </p:sp>
    </p:spTree>
    <p:extLst>
      <p:ext uri="{BB962C8B-B14F-4D97-AF65-F5344CB8AC3E}">
        <p14:creationId xmlns:p14="http://schemas.microsoft.com/office/powerpoint/2010/main" val="38455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  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  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65574" y="2849434"/>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73933"/>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246644" y="4795411"/>
            <a:ext cx="13292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7</a:t>
            </a:r>
          </a:p>
        </p:txBody>
      </p:sp>
      <p:sp>
        <p:nvSpPr>
          <p:cNvPr id="31" name="Rectangle 30">
            <a:extLst>
              <a:ext uri="{FF2B5EF4-FFF2-40B4-BE49-F238E27FC236}">
                <a16:creationId xmlns:a16="http://schemas.microsoft.com/office/drawing/2014/main" id="{36529D23-165F-4205-9CCE-EC20A2A8714D}"/>
              </a:ext>
            </a:extLst>
          </p:cNvPr>
          <p:cNvSpPr/>
          <p:nvPr/>
        </p:nvSpPr>
        <p:spPr>
          <a:xfrm>
            <a:off x="4104644"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3BC439A-E026-4A6F-8EAA-AE493B1924C1}"/>
              </a:ext>
            </a:extLst>
          </p:cNvPr>
          <p:cNvSpPr/>
          <p:nvPr/>
        </p:nvSpPr>
        <p:spPr>
          <a:xfrm>
            <a:off x="1562179" y="5166669"/>
            <a:ext cx="384913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tenths – 5 tenths = 7 tenths</a:t>
            </a:r>
          </a:p>
        </p:txBody>
      </p:sp>
      <p:sp>
        <p:nvSpPr>
          <p:cNvPr id="51" name="Rectangle 50">
            <a:extLst>
              <a:ext uri="{FF2B5EF4-FFF2-40B4-BE49-F238E27FC236}">
                <a16:creationId xmlns:a16="http://schemas.microsoft.com/office/drawing/2014/main" id="{E657E6E5-F090-480F-AB2E-F71C46668CCE}"/>
              </a:ext>
            </a:extLst>
          </p:cNvPr>
          <p:cNvSpPr/>
          <p:nvPr/>
        </p:nvSpPr>
        <p:spPr>
          <a:xfrm>
            <a:off x="4105170" y="5260779"/>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955497" y="5542427"/>
            <a:ext cx="182614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0.5 = 0.7</a:t>
            </a:r>
          </a:p>
        </p:txBody>
      </p:sp>
      <p:sp>
        <p:nvSpPr>
          <p:cNvPr id="53" name="Rectangle 52">
            <a:extLst>
              <a:ext uri="{FF2B5EF4-FFF2-40B4-BE49-F238E27FC236}">
                <a16:creationId xmlns:a16="http://schemas.microsoft.com/office/drawing/2014/main" id="{898A44FA-D0CD-4C3C-95FE-B12E84466A4F}"/>
              </a:ext>
            </a:extLst>
          </p:cNvPr>
          <p:cNvSpPr/>
          <p:nvPr/>
        </p:nvSpPr>
        <p:spPr>
          <a:xfrm>
            <a:off x="4103568"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2" name="Picture 61">
            <a:extLst>
              <a:ext uri="{FF2B5EF4-FFF2-40B4-BE49-F238E27FC236}">
                <a16:creationId xmlns:a16="http://schemas.microsoft.com/office/drawing/2014/main" id="{17D2F6BD-A8D0-4F95-8187-14F561644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2843933"/>
            <a:ext cx="550800" cy="548514"/>
          </a:xfrm>
          <a:prstGeom prst="rect">
            <a:avLst/>
          </a:prstGeom>
        </p:spPr>
      </p:pic>
      <p:pic>
        <p:nvPicPr>
          <p:cNvPr id="63" name="Picture 62">
            <a:extLst>
              <a:ext uri="{FF2B5EF4-FFF2-40B4-BE49-F238E27FC236}">
                <a16:creationId xmlns:a16="http://schemas.microsoft.com/office/drawing/2014/main" id="{9A03CC4F-DFDC-400B-BA6D-5285BF9612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3473933"/>
            <a:ext cx="550800" cy="548514"/>
          </a:xfrm>
          <a:prstGeom prst="rect">
            <a:avLst/>
          </a:prstGeom>
        </p:spPr>
      </p:pic>
      <p:pic>
        <p:nvPicPr>
          <p:cNvPr id="64" name="Picture 63">
            <a:extLst>
              <a:ext uri="{FF2B5EF4-FFF2-40B4-BE49-F238E27FC236}">
                <a16:creationId xmlns:a16="http://schemas.microsoft.com/office/drawing/2014/main" id="{3AC122D6-12E0-497A-939E-7C86B8BE0D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4095096"/>
            <a:ext cx="550800" cy="548514"/>
          </a:xfrm>
          <a:prstGeom prst="rect">
            <a:avLst/>
          </a:prstGeom>
        </p:spPr>
      </p:pic>
      <p:pic>
        <p:nvPicPr>
          <p:cNvPr id="65" name="Picture 64">
            <a:extLst>
              <a:ext uri="{FF2B5EF4-FFF2-40B4-BE49-F238E27FC236}">
                <a16:creationId xmlns:a16="http://schemas.microsoft.com/office/drawing/2014/main" id="{7EC3270E-A7A3-41DB-85BC-8176FE4A6C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2842736"/>
            <a:ext cx="550800" cy="550800"/>
          </a:xfrm>
          <a:prstGeom prst="rect">
            <a:avLst/>
          </a:prstGeom>
        </p:spPr>
      </p:pic>
      <p:pic>
        <p:nvPicPr>
          <p:cNvPr id="66" name="Picture 65">
            <a:extLst>
              <a:ext uri="{FF2B5EF4-FFF2-40B4-BE49-F238E27FC236}">
                <a16:creationId xmlns:a16="http://schemas.microsoft.com/office/drawing/2014/main" id="{D6AA00EA-0F44-4069-AA01-E99CED1241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3998" y="3473933"/>
            <a:ext cx="550800" cy="550800"/>
          </a:xfrm>
          <a:prstGeom prst="rect">
            <a:avLst/>
          </a:prstGeom>
        </p:spPr>
      </p:pic>
      <p:pic>
        <p:nvPicPr>
          <p:cNvPr id="67" name="Picture 66">
            <a:extLst>
              <a:ext uri="{FF2B5EF4-FFF2-40B4-BE49-F238E27FC236}">
                <a16:creationId xmlns:a16="http://schemas.microsoft.com/office/drawing/2014/main" id="{35C33082-99E1-4C23-A4F4-66947F3100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4097331"/>
            <a:ext cx="550800" cy="550800"/>
          </a:xfrm>
          <a:prstGeom prst="rect">
            <a:avLst/>
          </a:prstGeom>
        </p:spPr>
      </p:pic>
      <p:pic>
        <p:nvPicPr>
          <p:cNvPr id="68" name="Picture 67">
            <a:extLst>
              <a:ext uri="{FF2B5EF4-FFF2-40B4-BE49-F238E27FC236}">
                <a16:creationId xmlns:a16="http://schemas.microsoft.com/office/drawing/2014/main" id="{1FD6CFC2-5534-42EE-9F44-54509A9320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1595675"/>
            <a:ext cx="550800" cy="550800"/>
          </a:xfrm>
          <a:prstGeom prst="rect">
            <a:avLst/>
          </a:prstGeom>
        </p:spPr>
      </p:pic>
      <p:pic>
        <p:nvPicPr>
          <p:cNvPr id="69" name="Picture 68">
            <a:extLst>
              <a:ext uri="{FF2B5EF4-FFF2-40B4-BE49-F238E27FC236}">
                <a16:creationId xmlns:a16="http://schemas.microsoft.com/office/drawing/2014/main" id="{D6975802-5786-4A18-831C-996F0A978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2225675"/>
            <a:ext cx="550800" cy="550800"/>
          </a:xfrm>
          <a:prstGeom prst="rect">
            <a:avLst/>
          </a:prstGeom>
        </p:spPr>
      </p:pic>
      <p:sp>
        <p:nvSpPr>
          <p:cNvPr id="49" name="Rectangle 48">
            <a:extLst>
              <a:ext uri="{FF2B5EF4-FFF2-40B4-BE49-F238E27FC236}">
                <a16:creationId xmlns:a16="http://schemas.microsoft.com/office/drawing/2014/main" id="{F6A525C1-83B3-4D51-9AD0-6CAFC6A3F44D}"/>
              </a:ext>
            </a:extLst>
          </p:cNvPr>
          <p:cNvSpPr/>
          <p:nvPr/>
        </p:nvSpPr>
        <p:spPr>
          <a:xfrm>
            <a:off x="1705737" y="1288583"/>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576" y="1547410"/>
            <a:ext cx="2995727" cy="3152463"/>
            <a:chOff x="2771799" y="1481850"/>
            <a:chExt cx="2995727" cy="3152463"/>
          </a:xfrm>
        </p:grpSpPr>
        <p:pic>
          <p:nvPicPr>
            <p:cNvPr id="33" name="Picture 32" descr="A picture containing sitting, indoor, window, looking  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  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4" y="2423367"/>
              <a:ext cx="3150000" cy="1266965"/>
            </a:xfrm>
            <a:prstGeom prst="rect">
              <a:avLst/>
            </a:prstGeom>
          </p:spPr>
        </p:pic>
      </p:grpSp>
      <p:grpSp>
        <p:nvGrpSpPr>
          <p:cNvPr id="12" name="Group 11">
            <a:extLst>
              <a:ext uri="{FF2B5EF4-FFF2-40B4-BE49-F238E27FC236}">
                <a16:creationId xmlns:a16="http://schemas.microsoft.com/office/drawing/2014/main" id="{C78D6B5C-C87C-4D8E-BAAC-467EC61BBBBE}"/>
              </a:ext>
            </a:extLst>
          </p:cNvPr>
          <p:cNvGrpSpPr/>
          <p:nvPr/>
        </p:nvGrpSpPr>
        <p:grpSpPr>
          <a:xfrm>
            <a:off x="1871322" y="1603711"/>
            <a:ext cx="1167512" cy="3039254"/>
            <a:chOff x="1869267" y="1603711"/>
            <a:chExt cx="1167512" cy="3039254"/>
          </a:xfrm>
        </p:grpSpPr>
        <p:grpSp>
          <p:nvGrpSpPr>
            <p:cNvPr id="116" name="Group 115">
              <a:extLst>
                <a:ext uri="{FF2B5EF4-FFF2-40B4-BE49-F238E27FC236}">
                  <a16:creationId xmlns:a16="http://schemas.microsoft.com/office/drawing/2014/main" id="{3A1C277B-054A-4BC5-B9DF-F1E06E53D830}"/>
                </a:ext>
              </a:extLst>
            </p:cNvPr>
            <p:cNvGrpSpPr/>
            <p:nvPr/>
          </p:nvGrpSpPr>
          <p:grpSpPr>
            <a:xfrm>
              <a:off x="2493516" y="1603711"/>
              <a:ext cx="543263" cy="1168439"/>
              <a:chOff x="3589362" y="1603711"/>
              <a:chExt cx="543263" cy="1168439"/>
            </a:xfrm>
          </p:grpSpPr>
          <p:grpSp>
            <p:nvGrpSpPr>
              <p:cNvPr id="117" name="Group 116">
                <a:extLst>
                  <a:ext uri="{FF2B5EF4-FFF2-40B4-BE49-F238E27FC236}">
                    <a16:creationId xmlns:a16="http://schemas.microsoft.com/office/drawing/2014/main" id="{E4B4E503-0091-4E3A-A78A-06ADF74CA99E}"/>
                  </a:ext>
                </a:extLst>
              </p:cNvPr>
              <p:cNvGrpSpPr/>
              <p:nvPr/>
            </p:nvGrpSpPr>
            <p:grpSpPr>
              <a:xfrm>
                <a:off x="3589362" y="1603711"/>
                <a:ext cx="543263" cy="543263"/>
                <a:chOff x="961427" y="2384629"/>
                <a:chExt cx="543263" cy="543263"/>
              </a:xfrm>
            </p:grpSpPr>
            <p:sp>
              <p:nvSpPr>
                <p:cNvPr id="121" name="Oval 120">
                  <a:extLst>
                    <a:ext uri="{FF2B5EF4-FFF2-40B4-BE49-F238E27FC236}">
                      <a16:creationId xmlns:a16="http://schemas.microsoft.com/office/drawing/2014/main" id="{8DB27662-20D8-43DB-83F4-6A7198D0A2A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Rectangle 121">
                  <a:extLst>
                    <a:ext uri="{FF2B5EF4-FFF2-40B4-BE49-F238E27FC236}">
                      <a16:creationId xmlns:a16="http://schemas.microsoft.com/office/drawing/2014/main" id="{BB81E76C-F7CA-4F04-BCBD-F0C02F262D96}"/>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18" name="Group 117">
                <a:extLst>
                  <a:ext uri="{FF2B5EF4-FFF2-40B4-BE49-F238E27FC236}">
                    <a16:creationId xmlns:a16="http://schemas.microsoft.com/office/drawing/2014/main" id="{7A399513-83C1-40EA-B0E1-E008BC077CDC}"/>
                  </a:ext>
                </a:extLst>
              </p:cNvPr>
              <p:cNvGrpSpPr/>
              <p:nvPr/>
            </p:nvGrpSpPr>
            <p:grpSpPr>
              <a:xfrm>
                <a:off x="3589362" y="2228887"/>
                <a:ext cx="543263" cy="543263"/>
                <a:chOff x="961427" y="2384629"/>
                <a:chExt cx="543263" cy="543263"/>
              </a:xfrm>
            </p:grpSpPr>
            <p:sp>
              <p:nvSpPr>
                <p:cNvPr id="119" name="Oval 118">
                  <a:extLst>
                    <a:ext uri="{FF2B5EF4-FFF2-40B4-BE49-F238E27FC236}">
                      <a16:creationId xmlns:a16="http://schemas.microsoft.com/office/drawing/2014/main" id="{72CBC45D-E622-4901-83B9-745FF183E6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 name="Rectangle 119">
                  <a:extLst>
                    <a:ext uri="{FF2B5EF4-FFF2-40B4-BE49-F238E27FC236}">
                      <a16:creationId xmlns:a16="http://schemas.microsoft.com/office/drawing/2014/main" id="{B5915616-5100-470A-B186-95B3F16D15BB}"/>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nvGrpSpPr>
            <p:cNvPr id="123" name="Group 122">
              <a:extLst>
                <a:ext uri="{FF2B5EF4-FFF2-40B4-BE49-F238E27FC236}">
                  <a16:creationId xmlns:a16="http://schemas.microsoft.com/office/drawing/2014/main" id="{D33D3B13-AE92-4477-8890-5B6DAA307898}"/>
                </a:ext>
              </a:extLst>
            </p:cNvPr>
            <p:cNvGrpSpPr/>
            <p:nvPr/>
          </p:nvGrpSpPr>
          <p:grpSpPr>
            <a:xfrm>
              <a:off x="1871795" y="2862022"/>
              <a:ext cx="543263" cy="1780943"/>
              <a:chOff x="2487584" y="2862022"/>
              <a:chExt cx="543263" cy="1780943"/>
            </a:xfrm>
          </p:grpSpPr>
          <p:grpSp>
            <p:nvGrpSpPr>
              <p:cNvPr id="124" name="Group 123">
                <a:extLst>
                  <a:ext uri="{FF2B5EF4-FFF2-40B4-BE49-F238E27FC236}">
                    <a16:creationId xmlns:a16="http://schemas.microsoft.com/office/drawing/2014/main" id="{69E00647-68DF-48A2-AB4B-CCC80F9FBC60}"/>
                  </a:ext>
                </a:extLst>
              </p:cNvPr>
              <p:cNvGrpSpPr/>
              <p:nvPr/>
            </p:nvGrpSpPr>
            <p:grpSpPr>
              <a:xfrm>
                <a:off x="2487584" y="2862022"/>
                <a:ext cx="543263" cy="543263"/>
                <a:chOff x="961427" y="2384629"/>
                <a:chExt cx="543263" cy="543263"/>
              </a:xfrm>
            </p:grpSpPr>
            <p:sp>
              <p:nvSpPr>
                <p:cNvPr id="131" name="Oval 130">
                  <a:extLst>
                    <a:ext uri="{FF2B5EF4-FFF2-40B4-BE49-F238E27FC236}">
                      <a16:creationId xmlns:a16="http://schemas.microsoft.com/office/drawing/2014/main" id="{FF716E89-AC45-4EE4-BBD7-37FFAA5A5AE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131">
                  <a:extLst>
                    <a:ext uri="{FF2B5EF4-FFF2-40B4-BE49-F238E27FC236}">
                      <a16:creationId xmlns:a16="http://schemas.microsoft.com/office/drawing/2014/main" id="{5E311433-112C-488D-BBA1-700992E47ADF}"/>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25" name="Group 124">
                <a:extLst>
                  <a:ext uri="{FF2B5EF4-FFF2-40B4-BE49-F238E27FC236}">
                    <a16:creationId xmlns:a16="http://schemas.microsoft.com/office/drawing/2014/main" id="{5D513B4D-9AFC-4773-BF0E-2386F0F6114E}"/>
                  </a:ext>
                </a:extLst>
              </p:cNvPr>
              <p:cNvGrpSpPr/>
              <p:nvPr/>
            </p:nvGrpSpPr>
            <p:grpSpPr>
              <a:xfrm>
                <a:off x="2487584" y="3476286"/>
                <a:ext cx="543263" cy="543263"/>
                <a:chOff x="961427" y="2384629"/>
                <a:chExt cx="543263" cy="543263"/>
              </a:xfrm>
            </p:grpSpPr>
            <p:sp>
              <p:nvSpPr>
                <p:cNvPr id="129" name="Oval 128">
                  <a:extLst>
                    <a:ext uri="{FF2B5EF4-FFF2-40B4-BE49-F238E27FC236}">
                      <a16:creationId xmlns:a16="http://schemas.microsoft.com/office/drawing/2014/main" id="{D8446F45-B80F-4F7F-982E-10E3F23F0C8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340195F6-4251-47F1-B674-F78DE0C91A1A}"/>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26" name="Group 125">
                <a:extLst>
                  <a:ext uri="{FF2B5EF4-FFF2-40B4-BE49-F238E27FC236}">
                    <a16:creationId xmlns:a16="http://schemas.microsoft.com/office/drawing/2014/main" id="{F86B762B-9335-4E4A-B485-4935F3A11BE6}"/>
                  </a:ext>
                </a:extLst>
              </p:cNvPr>
              <p:cNvGrpSpPr/>
              <p:nvPr/>
            </p:nvGrpSpPr>
            <p:grpSpPr>
              <a:xfrm>
                <a:off x="2487584" y="4099702"/>
                <a:ext cx="543263" cy="543263"/>
                <a:chOff x="961427" y="2384629"/>
                <a:chExt cx="543263" cy="543263"/>
              </a:xfrm>
            </p:grpSpPr>
            <p:sp>
              <p:nvSpPr>
                <p:cNvPr id="127" name="Oval 126">
                  <a:extLst>
                    <a:ext uri="{FF2B5EF4-FFF2-40B4-BE49-F238E27FC236}">
                      <a16:creationId xmlns:a16="http://schemas.microsoft.com/office/drawing/2014/main" id="{D0C66F29-7316-47C1-9A54-CDEC85196A0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127">
                  <a:extLst>
                    <a:ext uri="{FF2B5EF4-FFF2-40B4-BE49-F238E27FC236}">
                      <a16:creationId xmlns:a16="http://schemas.microsoft.com/office/drawing/2014/main" id="{D31799C9-4EAA-4F57-8CA2-61DFA446470B}"/>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nvGrpSpPr>
            <p:cNvPr id="133" name="Group 132">
              <a:extLst>
                <a:ext uri="{FF2B5EF4-FFF2-40B4-BE49-F238E27FC236}">
                  <a16:creationId xmlns:a16="http://schemas.microsoft.com/office/drawing/2014/main" id="{52F6D7DA-25AF-4F41-950C-02C8B6E68551}"/>
                </a:ext>
              </a:extLst>
            </p:cNvPr>
            <p:cNvGrpSpPr/>
            <p:nvPr/>
          </p:nvGrpSpPr>
          <p:grpSpPr>
            <a:xfrm>
              <a:off x="1869267" y="1603711"/>
              <a:ext cx="543263" cy="1168439"/>
              <a:chOff x="3589362" y="1603711"/>
              <a:chExt cx="543263" cy="1168439"/>
            </a:xfrm>
          </p:grpSpPr>
          <p:grpSp>
            <p:nvGrpSpPr>
              <p:cNvPr id="134" name="Group 133">
                <a:extLst>
                  <a:ext uri="{FF2B5EF4-FFF2-40B4-BE49-F238E27FC236}">
                    <a16:creationId xmlns:a16="http://schemas.microsoft.com/office/drawing/2014/main" id="{77478A68-4D1D-4361-ACE7-92613B5D9E39}"/>
                  </a:ext>
                </a:extLst>
              </p:cNvPr>
              <p:cNvGrpSpPr/>
              <p:nvPr/>
            </p:nvGrpSpPr>
            <p:grpSpPr>
              <a:xfrm>
                <a:off x="3589362" y="1603711"/>
                <a:ext cx="543263" cy="543263"/>
                <a:chOff x="961427" y="2384629"/>
                <a:chExt cx="543263" cy="543263"/>
              </a:xfrm>
            </p:grpSpPr>
            <p:sp>
              <p:nvSpPr>
                <p:cNvPr id="138" name="Oval 137">
                  <a:extLst>
                    <a:ext uri="{FF2B5EF4-FFF2-40B4-BE49-F238E27FC236}">
                      <a16:creationId xmlns:a16="http://schemas.microsoft.com/office/drawing/2014/main" id="{D7330680-7834-4FEF-A10E-39B1D9374E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 name="Rectangle 138">
                  <a:extLst>
                    <a:ext uri="{FF2B5EF4-FFF2-40B4-BE49-F238E27FC236}">
                      <a16:creationId xmlns:a16="http://schemas.microsoft.com/office/drawing/2014/main" id="{30262856-69DF-4F82-A318-BBC741B5C187}"/>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35" name="Group 134">
                <a:extLst>
                  <a:ext uri="{FF2B5EF4-FFF2-40B4-BE49-F238E27FC236}">
                    <a16:creationId xmlns:a16="http://schemas.microsoft.com/office/drawing/2014/main" id="{5B65C145-694B-48E1-B080-015E0A6D5D65}"/>
                  </a:ext>
                </a:extLst>
              </p:cNvPr>
              <p:cNvGrpSpPr/>
              <p:nvPr/>
            </p:nvGrpSpPr>
            <p:grpSpPr>
              <a:xfrm>
                <a:off x="3589362" y="2228887"/>
                <a:ext cx="543263" cy="543263"/>
                <a:chOff x="961427" y="2384629"/>
                <a:chExt cx="543263" cy="543263"/>
              </a:xfrm>
            </p:grpSpPr>
            <p:sp>
              <p:nvSpPr>
                <p:cNvPr id="136" name="Oval 135">
                  <a:extLst>
                    <a:ext uri="{FF2B5EF4-FFF2-40B4-BE49-F238E27FC236}">
                      <a16:creationId xmlns:a16="http://schemas.microsoft.com/office/drawing/2014/main" id="{A200A43D-32E5-46F2-9F82-4A8BB6CCF46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 name="Rectangle 136">
                  <a:extLst>
                    <a:ext uri="{FF2B5EF4-FFF2-40B4-BE49-F238E27FC236}">
                      <a16:creationId xmlns:a16="http://schemas.microsoft.com/office/drawing/2014/main" id="{2B9F7C0A-46C6-4DE1-8C21-D024113995C6}"/>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grpSp>
        <p:nvGrpSpPr>
          <p:cNvPr id="13" name="Group 12">
            <a:extLst>
              <a:ext uri="{FF2B5EF4-FFF2-40B4-BE49-F238E27FC236}">
                <a16:creationId xmlns:a16="http://schemas.microsoft.com/office/drawing/2014/main" id="{5ED4D1BD-4400-4C3B-8582-341FE578CFA2}"/>
              </a:ext>
            </a:extLst>
          </p:cNvPr>
          <p:cNvGrpSpPr/>
          <p:nvPr/>
        </p:nvGrpSpPr>
        <p:grpSpPr>
          <a:xfrm>
            <a:off x="2492823" y="1601180"/>
            <a:ext cx="1651995" cy="3042104"/>
            <a:chOff x="2479541" y="1605798"/>
            <a:chExt cx="1651995" cy="3042104"/>
          </a:xfrm>
        </p:grpSpPr>
        <p:grpSp>
          <p:nvGrpSpPr>
            <p:cNvPr id="140" name="Group 139">
              <a:extLst>
                <a:ext uri="{FF2B5EF4-FFF2-40B4-BE49-F238E27FC236}">
                  <a16:creationId xmlns:a16="http://schemas.microsoft.com/office/drawing/2014/main" id="{A493E3A3-8ABD-462E-A5FD-B500086835C0}"/>
                </a:ext>
              </a:extLst>
            </p:cNvPr>
            <p:cNvGrpSpPr/>
            <p:nvPr/>
          </p:nvGrpSpPr>
          <p:grpSpPr>
            <a:xfrm>
              <a:off x="2479541" y="2866582"/>
              <a:ext cx="546517" cy="543263"/>
              <a:chOff x="962791" y="1671562"/>
              <a:chExt cx="546517" cy="543263"/>
            </a:xfrm>
          </p:grpSpPr>
          <p:sp>
            <p:nvSpPr>
              <p:cNvPr id="141" name="Oval 140">
                <a:extLst>
                  <a:ext uri="{FF2B5EF4-FFF2-40B4-BE49-F238E27FC236}">
                    <a16:creationId xmlns:a16="http://schemas.microsoft.com/office/drawing/2014/main" id="{50A01305-9CD6-4148-9975-27C1E72D18BE}"/>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2" name="Rectangle 141">
                <a:extLst>
                  <a:ext uri="{FF2B5EF4-FFF2-40B4-BE49-F238E27FC236}">
                    <a16:creationId xmlns:a16="http://schemas.microsoft.com/office/drawing/2014/main" id="{FC2DAB8D-90BF-413B-B718-87E1FEF1C743}"/>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49" name="Group 148">
              <a:extLst>
                <a:ext uri="{FF2B5EF4-FFF2-40B4-BE49-F238E27FC236}">
                  <a16:creationId xmlns:a16="http://schemas.microsoft.com/office/drawing/2014/main" id="{7A87170B-5937-4FFA-9F34-F42E2D47534C}"/>
                </a:ext>
              </a:extLst>
            </p:cNvPr>
            <p:cNvGrpSpPr/>
            <p:nvPr/>
          </p:nvGrpSpPr>
          <p:grpSpPr>
            <a:xfrm>
              <a:off x="2479541" y="3480710"/>
              <a:ext cx="546517" cy="543263"/>
              <a:chOff x="962791" y="1671562"/>
              <a:chExt cx="546517" cy="543263"/>
            </a:xfrm>
          </p:grpSpPr>
          <p:sp>
            <p:nvSpPr>
              <p:cNvPr id="150" name="Oval 149">
                <a:extLst>
                  <a:ext uri="{FF2B5EF4-FFF2-40B4-BE49-F238E27FC236}">
                    <a16:creationId xmlns:a16="http://schemas.microsoft.com/office/drawing/2014/main" id="{41F74466-6364-4E18-99B8-2909B6094EC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 name="Rectangle 150">
                <a:extLst>
                  <a:ext uri="{FF2B5EF4-FFF2-40B4-BE49-F238E27FC236}">
                    <a16:creationId xmlns:a16="http://schemas.microsoft.com/office/drawing/2014/main" id="{3491CCC0-9713-4F30-9FD5-B1C03AE07521}"/>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52" name="Group 151">
              <a:extLst>
                <a:ext uri="{FF2B5EF4-FFF2-40B4-BE49-F238E27FC236}">
                  <a16:creationId xmlns:a16="http://schemas.microsoft.com/office/drawing/2014/main" id="{B85CEE06-B776-486B-AE49-979F5B9B47EB}"/>
                </a:ext>
              </a:extLst>
            </p:cNvPr>
            <p:cNvGrpSpPr/>
            <p:nvPr/>
          </p:nvGrpSpPr>
          <p:grpSpPr>
            <a:xfrm>
              <a:off x="2479541" y="4104639"/>
              <a:ext cx="546517" cy="543263"/>
              <a:chOff x="962791" y="1671562"/>
              <a:chExt cx="546517" cy="543263"/>
            </a:xfrm>
          </p:grpSpPr>
          <p:sp>
            <p:nvSpPr>
              <p:cNvPr id="153" name="Oval 152">
                <a:extLst>
                  <a:ext uri="{FF2B5EF4-FFF2-40B4-BE49-F238E27FC236}">
                    <a16:creationId xmlns:a16="http://schemas.microsoft.com/office/drawing/2014/main" id="{970865B3-383C-4066-B5E3-BC18EBF63FE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 name="Rectangle 153">
                <a:extLst>
                  <a:ext uri="{FF2B5EF4-FFF2-40B4-BE49-F238E27FC236}">
                    <a16:creationId xmlns:a16="http://schemas.microsoft.com/office/drawing/2014/main" id="{DFF3091A-626B-4CDE-9ECB-7F2969031E43}"/>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55" name="Group 154">
              <a:extLst>
                <a:ext uri="{FF2B5EF4-FFF2-40B4-BE49-F238E27FC236}">
                  <a16:creationId xmlns:a16="http://schemas.microsoft.com/office/drawing/2014/main" id="{A781B909-FE1E-4E35-930A-8B7E3A834CF3}"/>
                </a:ext>
              </a:extLst>
            </p:cNvPr>
            <p:cNvGrpSpPr/>
            <p:nvPr/>
          </p:nvGrpSpPr>
          <p:grpSpPr>
            <a:xfrm>
              <a:off x="3585019" y="1605798"/>
              <a:ext cx="546517" cy="543263"/>
              <a:chOff x="962791" y="1671562"/>
              <a:chExt cx="546517" cy="543263"/>
            </a:xfrm>
          </p:grpSpPr>
          <p:sp>
            <p:nvSpPr>
              <p:cNvPr id="156" name="Oval 155">
                <a:extLst>
                  <a:ext uri="{FF2B5EF4-FFF2-40B4-BE49-F238E27FC236}">
                    <a16:creationId xmlns:a16="http://schemas.microsoft.com/office/drawing/2014/main" id="{8A3C9756-BA5E-4C31-B227-3BED0A33530B}"/>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639BCA66-E19C-490E-99EB-5891CB39F1FC}"/>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58" name="Group 157">
              <a:extLst>
                <a:ext uri="{FF2B5EF4-FFF2-40B4-BE49-F238E27FC236}">
                  <a16:creationId xmlns:a16="http://schemas.microsoft.com/office/drawing/2014/main" id="{23EFC906-6FA8-48B2-9527-61F09151B344}"/>
                </a:ext>
              </a:extLst>
            </p:cNvPr>
            <p:cNvGrpSpPr/>
            <p:nvPr/>
          </p:nvGrpSpPr>
          <p:grpSpPr>
            <a:xfrm>
              <a:off x="3585019" y="2229727"/>
              <a:ext cx="546517" cy="543263"/>
              <a:chOff x="962791" y="1671562"/>
              <a:chExt cx="546517" cy="543263"/>
            </a:xfrm>
          </p:grpSpPr>
          <p:sp>
            <p:nvSpPr>
              <p:cNvPr id="159" name="Oval 158">
                <a:extLst>
                  <a:ext uri="{FF2B5EF4-FFF2-40B4-BE49-F238E27FC236}">
                    <a16:creationId xmlns:a16="http://schemas.microsoft.com/office/drawing/2014/main" id="{6D109106-D81F-4DB2-AAE8-ABBA647AFE11}"/>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Rectangle 159">
                <a:extLst>
                  <a:ext uri="{FF2B5EF4-FFF2-40B4-BE49-F238E27FC236}">
                    <a16:creationId xmlns:a16="http://schemas.microsoft.com/office/drawing/2014/main" id="{69DF1F87-5E21-47B8-B60E-ED30B3F607FE}"/>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nvGrpSpPr>
          <p:cNvPr id="8" name="Group 7">
            <a:extLst>
              <a:ext uri="{FF2B5EF4-FFF2-40B4-BE49-F238E27FC236}">
                <a16:creationId xmlns:a16="http://schemas.microsoft.com/office/drawing/2014/main" id="{95DFA29F-D087-4747-888E-5156E736020A}"/>
              </a:ext>
            </a:extLst>
          </p:cNvPr>
          <p:cNvGrpSpPr/>
          <p:nvPr/>
        </p:nvGrpSpPr>
        <p:grpSpPr>
          <a:xfrm>
            <a:off x="3596478" y="1603711"/>
            <a:ext cx="543263" cy="1168439"/>
            <a:chOff x="3589362" y="1603711"/>
            <a:chExt cx="543263" cy="1168439"/>
          </a:xfrm>
        </p:grpSpPr>
        <p:grpSp>
          <p:nvGrpSpPr>
            <p:cNvPr id="77" name="Group 76">
              <a:extLst>
                <a:ext uri="{FF2B5EF4-FFF2-40B4-BE49-F238E27FC236}">
                  <a16:creationId xmlns:a16="http://schemas.microsoft.com/office/drawing/2014/main" id="{E10AE0F4-03C0-451A-A77D-D7739B024AFA}"/>
                </a:ext>
              </a:extLst>
            </p:cNvPr>
            <p:cNvGrpSpPr/>
            <p:nvPr/>
          </p:nvGrpSpPr>
          <p:grpSpPr>
            <a:xfrm>
              <a:off x="3589362" y="1603711"/>
              <a:ext cx="543263" cy="543263"/>
              <a:chOff x="961427" y="2384629"/>
              <a:chExt cx="543263" cy="543263"/>
            </a:xfrm>
          </p:grpSpPr>
          <p:sp>
            <p:nvSpPr>
              <p:cNvPr id="78" name="Oval 77">
                <a:extLst>
                  <a:ext uri="{FF2B5EF4-FFF2-40B4-BE49-F238E27FC236}">
                    <a16:creationId xmlns:a16="http://schemas.microsoft.com/office/drawing/2014/main" id="{34D9F2E5-D15F-4EF0-A3C5-154C2E10F56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Rectangle 78">
                <a:extLst>
                  <a:ext uri="{FF2B5EF4-FFF2-40B4-BE49-F238E27FC236}">
                    <a16:creationId xmlns:a16="http://schemas.microsoft.com/office/drawing/2014/main" id="{FA1C6067-466D-4DA3-9EFA-9986848BF8B6}"/>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04" name="Group 103">
              <a:extLst>
                <a:ext uri="{FF2B5EF4-FFF2-40B4-BE49-F238E27FC236}">
                  <a16:creationId xmlns:a16="http://schemas.microsoft.com/office/drawing/2014/main" id="{166472CD-AEBD-4243-8D6E-CF0372FA7695}"/>
                </a:ext>
              </a:extLst>
            </p:cNvPr>
            <p:cNvGrpSpPr/>
            <p:nvPr/>
          </p:nvGrpSpPr>
          <p:grpSpPr>
            <a:xfrm>
              <a:off x="3589362" y="2228887"/>
              <a:ext cx="543263" cy="543263"/>
              <a:chOff x="961427" y="2384629"/>
              <a:chExt cx="543263" cy="543263"/>
            </a:xfrm>
          </p:grpSpPr>
          <p:sp>
            <p:nvSpPr>
              <p:cNvPr id="105" name="Oval 104">
                <a:extLst>
                  <a:ext uri="{FF2B5EF4-FFF2-40B4-BE49-F238E27FC236}">
                    <a16:creationId xmlns:a16="http://schemas.microsoft.com/office/drawing/2014/main" id="{5DA3CA53-F4D0-4576-9BC8-DE01058F213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Rectangle 105">
                <a:extLst>
                  <a:ext uri="{FF2B5EF4-FFF2-40B4-BE49-F238E27FC236}">
                    <a16:creationId xmlns:a16="http://schemas.microsoft.com/office/drawing/2014/main" id="{F4A63436-D2F8-4FE9-A7A5-C664C6C4321C}"/>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grpSp>
        <p:nvGrpSpPr>
          <p:cNvPr id="11" name="Group 10">
            <a:extLst>
              <a:ext uri="{FF2B5EF4-FFF2-40B4-BE49-F238E27FC236}">
                <a16:creationId xmlns:a16="http://schemas.microsoft.com/office/drawing/2014/main" id="{A553D37E-67B6-4B4F-8746-49AC46DCA3BE}"/>
              </a:ext>
            </a:extLst>
          </p:cNvPr>
          <p:cNvGrpSpPr/>
          <p:nvPr/>
        </p:nvGrpSpPr>
        <p:grpSpPr>
          <a:xfrm>
            <a:off x="2494700" y="2862022"/>
            <a:ext cx="543263" cy="1780943"/>
            <a:chOff x="2487584" y="2862022"/>
            <a:chExt cx="543263" cy="1780943"/>
          </a:xfrm>
        </p:grpSpPr>
        <p:grpSp>
          <p:nvGrpSpPr>
            <p:cNvPr id="107" name="Group 106">
              <a:extLst>
                <a:ext uri="{FF2B5EF4-FFF2-40B4-BE49-F238E27FC236}">
                  <a16:creationId xmlns:a16="http://schemas.microsoft.com/office/drawing/2014/main" id="{3DE2BEE0-9B04-47A9-AEE8-F545D5CA2637}"/>
                </a:ext>
              </a:extLst>
            </p:cNvPr>
            <p:cNvGrpSpPr/>
            <p:nvPr/>
          </p:nvGrpSpPr>
          <p:grpSpPr>
            <a:xfrm>
              <a:off x="2487584" y="2862022"/>
              <a:ext cx="543263" cy="543263"/>
              <a:chOff x="961427" y="2384629"/>
              <a:chExt cx="543263" cy="543263"/>
            </a:xfrm>
          </p:grpSpPr>
          <p:sp>
            <p:nvSpPr>
              <p:cNvPr id="108" name="Oval 107">
                <a:extLst>
                  <a:ext uri="{FF2B5EF4-FFF2-40B4-BE49-F238E27FC236}">
                    <a16:creationId xmlns:a16="http://schemas.microsoft.com/office/drawing/2014/main" id="{3ED74BFA-E7D8-4ECE-9A6F-FD2B1985B5A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 name="Rectangle 108">
                <a:extLst>
                  <a:ext uri="{FF2B5EF4-FFF2-40B4-BE49-F238E27FC236}">
                    <a16:creationId xmlns:a16="http://schemas.microsoft.com/office/drawing/2014/main" id="{2DD4DB1C-A17A-4FBB-8B8A-7AB1EC21D8A4}"/>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10" name="Group 109">
              <a:extLst>
                <a:ext uri="{FF2B5EF4-FFF2-40B4-BE49-F238E27FC236}">
                  <a16:creationId xmlns:a16="http://schemas.microsoft.com/office/drawing/2014/main" id="{A5B61DEE-6BAA-46FF-A554-043600A996E8}"/>
                </a:ext>
              </a:extLst>
            </p:cNvPr>
            <p:cNvGrpSpPr/>
            <p:nvPr/>
          </p:nvGrpSpPr>
          <p:grpSpPr>
            <a:xfrm>
              <a:off x="2487584" y="3476286"/>
              <a:ext cx="543263" cy="543263"/>
              <a:chOff x="961427" y="2384629"/>
              <a:chExt cx="543263" cy="543263"/>
            </a:xfrm>
          </p:grpSpPr>
          <p:sp>
            <p:nvSpPr>
              <p:cNvPr id="111" name="Oval 110">
                <a:extLst>
                  <a:ext uri="{FF2B5EF4-FFF2-40B4-BE49-F238E27FC236}">
                    <a16:creationId xmlns:a16="http://schemas.microsoft.com/office/drawing/2014/main" id="{7D2BCB25-26D1-4E3C-A2B3-20425A98B10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Rectangle 111">
                <a:extLst>
                  <a:ext uri="{FF2B5EF4-FFF2-40B4-BE49-F238E27FC236}">
                    <a16:creationId xmlns:a16="http://schemas.microsoft.com/office/drawing/2014/main" id="{1B116B7F-3B22-4543-BCEE-43577A0750CB}"/>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13" name="Group 112">
              <a:extLst>
                <a:ext uri="{FF2B5EF4-FFF2-40B4-BE49-F238E27FC236}">
                  <a16:creationId xmlns:a16="http://schemas.microsoft.com/office/drawing/2014/main" id="{76BFB7A6-66FE-47EC-AA34-B61F73469737}"/>
                </a:ext>
              </a:extLst>
            </p:cNvPr>
            <p:cNvGrpSpPr/>
            <p:nvPr/>
          </p:nvGrpSpPr>
          <p:grpSpPr>
            <a:xfrm>
              <a:off x="2487584" y="4099702"/>
              <a:ext cx="543263" cy="543263"/>
              <a:chOff x="961427" y="2384629"/>
              <a:chExt cx="543263" cy="543263"/>
            </a:xfrm>
          </p:grpSpPr>
          <p:sp>
            <p:nvSpPr>
              <p:cNvPr id="114" name="Oval 113">
                <a:extLst>
                  <a:ext uri="{FF2B5EF4-FFF2-40B4-BE49-F238E27FC236}">
                    <a16:creationId xmlns:a16="http://schemas.microsoft.com/office/drawing/2014/main" id="{E08C9B75-EE28-4CE1-938C-7EF12C5C66D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114">
                <a:extLst>
                  <a:ext uri="{FF2B5EF4-FFF2-40B4-BE49-F238E27FC236}">
                    <a16:creationId xmlns:a16="http://schemas.microsoft.com/office/drawing/2014/main" id="{9FE897CF-02CA-4C41-B459-B08CBA425755}"/>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sp>
        <p:nvSpPr>
          <p:cNvPr id="7" name="Content Placeholder 2">
            <a:extLst>
              <a:ext uri="{FF2B5EF4-FFF2-40B4-BE49-F238E27FC236}">
                <a16:creationId xmlns:a16="http://schemas.microsoft.com/office/drawing/2014/main" id="{E75F557C-D57E-4B1A-A5BF-53B51CEC4425}"/>
              </a:ext>
            </a:extLst>
          </p:cNvPr>
          <p:cNvSpPr txBox="1">
            <a:spLocks/>
          </p:cNvSpPr>
          <p:nvPr/>
        </p:nvSpPr>
        <p:spPr>
          <a:xfrm>
            <a:off x="6116762" y="121422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start the animation. Show me this representation using your tens frames and counters. How will you subtract 5? How many will you subtract first? If you subtract 2 first what are you left with? How many more do you need to subtract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try 12 tenths – 5 tenths now.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 can use your knowledge of place value to solve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 pairs bridging the ten each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603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6"/>
                                        </p:tgtEl>
                                      </p:cBhvr>
                                    </p:animEffect>
                                    <p:set>
                                      <p:cBhvr>
                                        <p:cTn id="18" dur="1" fill="hold">
                                          <p:stCondLst>
                                            <p:cond delay="499"/>
                                          </p:stCondLst>
                                        </p:cTn>
                                        <p:tgtEl>
                                          <p:spTgt spid="6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5"/>
                                        </p:tgtEl>
                                      </p:cBhvr>
                                    </p:animEffect>
                                    <p:set>
                                      <p:cBhvr>
                                        <p:cTn id="21" dur="1" fill="hold">
                                          <p:stCondLst>
                                            <p:cond delay="499"/>
                                          </p:stCondLst>
                                        </p:cTn>
                                        <p:tgtEl>
                                          <p:spTgt spid="6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8"/>
                                        </p:tgtEl>
                                      </p:cBhvr>
                                    </p:animEffect>
                                    <p:set>
                                      <p:cBhvr>
                                        <p:cTn id="54" dur="1" fill="hold">
                                          <p:stCondLst>
                                            <p:cond delay="9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animBg="1"/>
      <p:bldP spid="52" grpId="0"/>
      <p:bldP spid="53"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6F71-7F48-4ECB-B3E4-0E2F980B2CDA}"/>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5176313" y="1116116"/>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0.5</a:t>
            </a:r>
          </a:p>
        </p:txBody>
      </p:sp>
      <p:pic>
        <p:nvPicPr>
          <p:cNvPr id="4" name="Picture 3" descr="A picture containing indoor, object  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2952203"/>
            <a:ext cx="7907446" cy="53472"/>
          </a:xfrm>
          <a:prstGeom prst="rect">
            <a:avLst/>
          </a:prstGeom>
        </p:spPr>
      </p:pic>
      <p:pic>
        <p:nvPicPr>
          <p:cNvPr id="27" name="Picture 26" descr="A picture containing indoor, object  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98000" y="3000463"/>
            <a:ext cx="651723" cy="524713"/>
          </a:xfrm>
          <a:prstGeom prst="rect">
            <a:avLst/>
          </a:prstGeom>
        </p:spPr>
      </p:pic>
      <p:pic>
        <p:nvPicPr>
          <p:cNvPr id="28" name="Picture 27" descr="A picture containing indoor, object  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52168" y="2205531"/>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66635" y="2829437"/>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2" name="Picture 31" descr="A picture containing indoor, object  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6">
            <a:extLst>
              <a:ext uri="{28A0092B-C50C-407E-A947-70E740481C1C}">
                <a14:useLocalDpi xmlns:a14="http://schemas.microsoft.com/office/drawing/2010/main" val="0"/>
              </a:ext>
            </a:extLst>
          </a:blip>
          <a:srcRect l="-1008"/>
          <a:stretch/>
        </p:blipFill>
        <p:spPr>
          <a:xfrm>
            <a:off x="2101851" y="2208450"/>
            <a:ext cx="4690533" cy="746672"/>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240444" y="1116116"/>
            <a:ext cx="965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0.7</a:t>
            </a:r>
          </a:p>
        </p:txBody>
      </p:sp>
      <p:sp>
        <p:nvSpPr>
          <p:cNvPr id="2" name="TextBox 1">
            <a:extLst>
              <a:ext uri="{FF2B5EF4-FFF2-40B4-BE49-F238E27FC236}">
                <a16:creationId xmlns:a16="http://schemas.microsoft.com/office/drawing/2014/main" id="{B4A2454A-B44D-4151-8969-BDFCE1B7B1CD}"/>
              </a:ext>
            </a:extLst>
          </p:cNvPr>
          <p:cNvSpPr txBox="1"/>
          <p:nvPr/>
        </p:nvSpPr>
        <p:spPr bwMode="auto">
          <a:xfrm>
            <a:off x="4034518" y="1803327"/>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- 0.3</a:t>
            </a:r>
          </a:p>
        </p:txBody>
      </p:sp>
      <p:sp>
        <p:nvSpPr>
          <p:cNvPr id="5" name="TextBox 4">
            <a:extLst>
              <a:ext uri="{FF2B5EF4-FFF2-40B4-BE49-F238E27FC236}">
                <a16:creationId xmlns:a16="http://schemas.microsoft.com/office/drawing/2014/main" id="{1DCE4AA1-2629-4BBE-AA80-2BFB7F365116}"/>
              </a:ext>
            </a:extLst>
          </p:cNvPr>
          <p:cNvSpPr txBox="1"/>
          <p:nvPr/>
        </p:nvSpPr>
        <p:spPr bwMode="auto">
          <a:xfrm>
            <a:off x="7621814" y="1803327"/>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0.2</a:t>
            </a:r>
          </a:p>
        </p:txBody>
      </p:sp>
      <p:sp>
        <p:nvSpPr>
          <p:cNvPr id="7" name="Rectangle 6">
            <a:extLst>
              <a:ext uri="{FF2B5EF4-FFF2-40B4-BE49-F238E27FC236}">
                <a16:creationId xmlns:a16="http://schemas.microsoft.com/office/drawing/2014/main" id="{BCC39F32-A85F-4DCF-A824-411D2BE8AE77}"/>
              </a:ext>
            </a:extLst>
          </p:cNvPr>
          <p:cNvSpPr/>
          <p:nvPr/>
        </p:nvSpPr>
        <p:spPr>
          <a:xfrm>
            <a:off x="6375506" y="3198092"/>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8" name="Rectangle 7">
            <a:extLst>
              <a:ext uri="{FF2B5EF4-FFF2-40B4-BE49-F238E27FC236}">
                <a16:creationId xmlns:a16="http://schemas.microsoft.com/office/drawing/2014/main" id="{B4259D08-29CE-495D-974B-33B4B90FEB23}"/>
              </a:ext>
            </a:extLst>
          </p:cNvPr>
          <p:cNvSpPr/>
          <p:nvPr/>
        </p:nvSpPr>
        <p:spPr>
          <a:xfrm>
            <a:off x="9198663" y="3168326"/>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9" name="Rectangle 8">
            <a:extLst>
              <a:ext uri="{FF2B5EF4-FFF2-40B4-BE49-F238E27FC236}">
                <a16:creationId xmlns:a16="http://schemas.microsoft.com/office/drawing/2014/main" id="{70DD8DEB-7134-4A8E-BC20-1475B4BC87DC}"/>
              </a:ext>
            </a:extLst>
          </p:cNvPr>
          <p:cNvSpPr/>
          <p:nvPr/>
        </p:nvSpPr>
        <p:spPr>
          <a:xfrm>
            <a:off x="2014889" y="3198092"/>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a:t>
            </a:r>
          </a:p>
        </p:txBody>
      </p:sp>
      <p:cxnSp>
        <p:nvCxnSpPr>
          <p:cNvPr id="14" name="Straight Connector 13">
            <a:extLst>
              <a:ext uri="{FF2B5EF4-FFF2-40B4-BE49-F238E27FC236}">
                <a16:creationId xmlns:a16="http://schemas.microsoft.com/office/drawing/2014/main" id="{0A5238F8-4E77-4B22-BCDF-F8EADB4C8906}"/>
              </a:ext>
            </a:extLst>
          </p:cNvPr>
          <p:cNvCxnSpPr/>
          <p:nvPr/>
        </p:nvCxnSpPr>
        <p:spPr bwMode="auto">
          <a:xfrm>
            <a:off x="2362014" y="3000463"/>
            <a:ext cx="0" cy="186856"/>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9DAE096-C846-4A71-BE31-1446C2D852CE}"/>
              </a:ext>
            </a:extLst>
          </p:cNvPr>
          <p:cNvCxnSpPr/>
          <p:nvPr/>
        </p:nvCxnSpPr>
        <p:spPr bwMode="auto">
          <a:xfrm>
            <a:off x="6776958" y="3000463"/>
            <a:ext cx="0" cy="186856"/>
          </a:xfrm>
          <a:prstGeom prst="line">
            <a:avLst/>
          </a:prstGeom>
          <a:ln w="19050"/>
        </p:spPr>
        <p:style>
          <a:lnRef idx="1">
            <a:schemeClr val="dk1"/>
          </a:lnRef>
          <a:fillRef idx="0">
            <a:schemeClr val="dk1"/>
          </a:fillRef>
          <a:effectRef idx="0">
            <a:schemeClr val="dk1"/>
          </a:effectRef>
          <a:fontRef idx="minor">
            <a:schemeClr val="tx1"/>
          </a:fontRef>
        </p:style>
      </p:cxnSp>
      <p:sp>
        <p:nvSpPr>
          <p:cNvPr id="6" name="Content Placeholder 2">
            <a:extLst>
              <a:ext uri="{FF2B5EF4-FFF2-40B4-BE49-F238E27FC236}">
                <a16:creationId xmlns:a16="http://schemas.microsoft.com/office/drawing/2014/main" id="{6653DE09-642F-419A-8E0C-B7A5B90F9526}"/>
              </a:ext>
            </a:extLst>
          </p:cNvPr>
          <p:cNvSpPr txBox="1">
            <a:spLocks/>
          </p:cNvSpPr>
          <p:nvPr/>
        </p:nvSpPr>
        <p:spPr>
          <a:xfrm>
            <a:off x="594009" y="3583586"/>
            <a:ext cx="9292942" cy="21624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look at the number line representation for the last calculation we did. What does each step show? Why is it easier to jump back to 1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1, how much have we jumped? How much more do we need to jump now? What parts did you partition 0.5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numbers of tenths bridging to 1 and then bridging to other multiples of 1.</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54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  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  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65574" y="2849434"/>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73933"/>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246644" y="4795411"/>
            <a:ext cx="13292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7</a:t>
            </a:r>
          </a:p>
        </p:txBody>
      </p:sp>
      <p:sp>
        <p:nvSpPr>
          <p:cNvPr id="31" name="Rectangle 30">
            <a:extLst>
              <a:ext uri="{FF2B5EF4-FFF2-40B4-BE49-F238E27FC236}">
                <a16:creationId xmlns:a16="http://schemas.microsoft.com/office/drawing/2014/main" id="{36529D23-165F-4205-9CCE-EC20A2A8714D}"/>
              </a:ext>
            </a:extLst>
          </p:cNvPr>
          <p:cNvSpPr/>
          <p:nvPr/>
        </p:nvSpPr>
        <p:spPr>
          <a:xfrm>
            <a:off x="4104644"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3BC439A-E026-4A6F-8EAA-AE493B1924C1}"/>
              </a:ext>
            </a:extLst>
          </p:cNvPr>
          <p:cNvSpPr/>
          <p:nvPr/>
        </p:nvSpPr>
        <p:spPr>
          <a:xfrm>
            <a:off x="303282" y="5166669"/>
            <a:ext cx="577754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hundredths – 5 hundredths = 7 hundredths</a:t>
            </a:r>
          </a:p>
        </p:txBody>
      </p:sp>
      <p:sp>
        <p:nvSpPr>
          <p:cNvPr id="51" name="Rectangle 50">
            <a:extLst>
              <a:ext uri="{FF2B5EF4-FFF2-40B4-BE49-F238E27FC236}">
                <a16:creationId xmlns:a16="http://schemas.microsoft.com/office/drawing/2014/main" id="{E657E6E5-F090-480F-AB2E-F71C46668CCE}"/>
              </a:ext>
            </a:extLst>
          </p:cNvPr>
          <p:cNvSpPr/>
          <p:nvPr/>
        </p:nvSpPr>
        <p:spPr>
          <a:xfrm>
            <a:off x="4103568" y="5260779"/>
            <a:ext cx="1917813"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707199" y="5542427"/>
            <a:ext cx="225414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0.12 – 0.05 = 0.07</a:t>
            </a:r>
          </a:p>
        </p:txBody>
      </p:sp>
      <p:sp>
        <p:nvSpPr>
          <p:cNvPr id="53" name="Rectangle 52">
            <a:extLst>
              <a:ext uri="{FF2B5EF4-FFF2-40B4-BE49-F238E27FC236}">
                <a16:creationId xmlns:a16="http://schemas.microsoft.com/office/drawing/2014/main" id="{898A44FA-D0CD-4C3C-95FE-B12E84466A4F}"/>
              </a:ext>
            </a:extLst>
          </p:cNvPr>
          <p:cNvSpPr/>
          <p:nvPr/>
        </p:nvSpPr>
        <p:spPr>
          <a:xfrm>
            <a:off x="4127283"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2" name="Picture 61">
            <a:extLst>
              <a:ext uri="{FF2B5EF4-FFF2-40B4-BE49-F238E27FC236}">
                <a16:creationId xmlns:a16="http://schemas.microsoft.com/office/drawing/2014/main" id="{17D2F6BD-A8D0-4F95-8187-14F561644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2843933"/>
            <a:ext cx="550800" cy="548514"/>
          </a:xfrm>
          <a:prstGeom prst="rect">
            <a:avLst/>
          </a:prstGeom>
        </p:spPr>
      </p:pic>
      <p:pic>
        <p:nvPicPr>
          <p:cNvPr id="63" name="Picture 62">
            <a:extLst>
              <a:ext uri="{FF2B5EF4-FFF2-40B4-BE49-F238E27FC236}">
                <a16:creationId xmlns:a16="http://schemas.microsoft.com/office/drawing/2014/main" id="{9A03CC4F-DFDC-400B-BA6D-5285BF9612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3473933"/>
            <a:ext cx="550800" cy="548514"/>
          </a:xfrm>
          <a:prstGeom prst="rect">
            <a:avLst/>
          </a:prstGeom>
        </p:spPr>
      </p:pic>
      <p:pic>
        <p:nvPicPr>
          <p:cNvPr id="64" name="Picture 63">
            <a:extLst>
              <a:ext uri="{FF2B5EF4-FFF2-40B4-BE49-F238E27FC236}">
                <a16:creationId xmlns:a16="http://schemas.microsoft.com/office/drawing/2014/main" id="{3AC122D6-12E0-497A-939E-7C86B8BE0D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4095096"/>
            <a:ext cx="550800" cy="548514"/>
          </a:xfrm>
          <a:prstGeom prst="rect">
            <a:avLst/>
          </a:prstGeom>
        </p:spPr>
      </p:pic>
      <p:pic>
        <p:nvPicPr>
          <p:cNvPr id="65" name="Picture 64">
            <a:extLst>
              <a:ext uri="{FF2B5EF4-FFF2-40B4-BE49-F238E27FC236}">
                <a16:creationId xmlns:a16="http://schemas.microsoft.com/office/drawing/2014/main" id="{7EC3270E-A7A3-41DB-85BC-8176FE4A6C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2842736"/>
            <a:ext cx="550800" cy="550800"/>
          </a:xfrm>
          <a:prstGeom prst="rect">
            <a:avLst/>
          </a:prstGeom>
        </p:spPr>
      </p:pic>
      <p:pic>
        <p:nvPicPr>
          <p:cNvPr id="66" name="Picture 65">
            <a:extLst>
              <a:ext uri="{FF2B5EF4-FFF2-40B4-BE49-F238E27FC236}">
                <a16:creationId xmlns:a16="http://schemas.microsoft.com/office/drawing/2014/main" id="{D6AA00EA-0F44-4069-AA01-E99CED1241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3998" y="3473933"/>
            <a:ext cx="550800" cy="550800"/>
          </a:xfrm>
          <a:prstGeom prst="rect">
            <a:avLst/>
          </a:prstGeom>
        </p:spPr>
      </p:pic>
      <p:pic>
        <p:nvPicPr>
          <p:cNvPr id="67" name="Picture 66">
            <a:extLst>
              <a:ext uri="{FF2B5EF4-FFF2-40B4-BE49-F238E27FC236}">
                <a16:creationId xmlns:a16="http://schemas.microsoft.com/office/drawing/2014/main" id="{35C33082-99E1-4C23-A4F4-66947F3100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4097331"/>
            <a:ext cx="550800" cy="550800"/>
          </a:xfrm>
          <a:prstGeom prst="rect">
            <a:avLst/>
          </a:prstGeom>
        </p:spPr>
      </p:pic>
      <p:pic>
        <p:nvPicPr>
          <p:cNvPr id="68" name="Picture 67">
            <a:extLst>
              <a:ext uri="{FF2B5EF4-FFF2-40B4-BE49-F238E27FC236}">
                <a16:creationId xmlns:a16="http://schemas.microsoft.com/office/drawing/2014/main" id="{1FD6CFC2-5534-42EE-9F44-54509A9320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1595675"/>
            <a:ext cx="550800" cy="550800"/>
          </a:xfrm>
          <a:prstGeom prst="rect">
            <a:avLst/>
          </a:prstGeom>
        </p:spPr>
      </p:pic>
      <p:pic>
        <p:nvPicPr>
          <p:cNvPr id="69" name="Picture 68">
            <a:extLst>
              <a:ext uri="{FF2B5EF4-FFF2-40B4-BE49-F238E27FC236}">
                <a16:creationId xmlns:a16="http://schemas.microsoft.com/office/drawing/2014/main" id="{D6975802-5786-4A18-831C-996F0A978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2225675"/>
            <a:ext cx="550800" cy="550800"/>
          </a:xfrm>
          <a:prstGeom prst="rect">
            <a:avLst/>
          </a:prstGeom>
        </p:spPr>
      </p:pic>
      <p:sp>
        <p:nvSpPr>
          <p:cNvPr id="49" name="Rectangle 48">
            <a:extLst>
              <a:ext uri="{FF2B5EF4-FFF2-40B4-BE49-F238E27FC236}">
                <a16:creationId xmlns:a16="http://schemas.microsoft.com/office/drawing/2014/main" id="{F6A525C1-83B3-4D51-9AD0-6CAFC6A3F44D}"/>
              </a:ext>
            </a:extLst>
          </p:cNvPr>
          <p:cNvSpPr/>
          <p:nvPr/>
        </p:nvSpPr>
        <p:spPr>
          <a:xfrm>
            <a:off x="1705737" y="1288583"/>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576" y="1547410"/>
            <a:ext cx="2995727" cy="3152463"/>
            <a:chOff x="2771799" y="1481850"/>
            <a:chExt cx="2995727" cy="3152463"/>
          </a:xfrm>
        </p:grpSpPr>
        <p:pic>
          <p:nvPicPr>
            <p:cNvPr id="33" name="Picture 32" descr="A picture containing sitting, indoor, window, looking  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  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4" y="2423367"/>
              <a:ext cx="3150000" cy="1266965"/>
            </a:xfrm>
            <a:prstGeom prst="rect">
              <a:avLst/>
            </a:prstGeom>
          </p:spPr>
        </p:pic>
      </p:grpSp>
      <p:grpSp>
        <p:nvGrpSpPr>
          <p:cNvPr id="12" name="Group 11">
            <a:extLst>
              <a:ext uri="{FF2B5EF4-FFF2-40B4-BE49-F238E27FC236}">
                <a16:creationId xmlns:a16="http://schemas.microsoft.com/office/drawing/2014/main" id="{C78D6B5C-C87C-4D8E-BAAC-467EC61BBBBE}"/>
              </a:ext>
            </a:extLst>
          </p:cNvPr>
          <p:cNvGrpSpPr/>
          <p:nvPr/>
        </p:nvGrpSpPr>
        <p:grpSpPr>
          <a:xfrm>
            <a:off x="1826199" y="1603711"/>
            <a:ext cx="1257756" cy="3039254"/>
            <a:chOff x="1824144" y="1603711"/>
            <a:chExt cx="1257756" cy="3039254"/>
          </a:xfrm>
        </p:grpSpPr>
        <p:grpSp>
          <p:nvGrpSpPr>
            <p:cNvPr id="116" name="Group 115">
              <a:extLst>
                <a:ext uri="{FF2B5EF4-FFF2-40B4-BE49-F238E27FC236}">
                  <a16:creationId xmlns:a16="http://schemas.microsoft.com/office/drawing/2014/main" id="{3A1C277B-054A-4BC5-B9DF-F1E06E53D830}"/>
                </a:ext>
              </a:extLst>
            </p:cNvPr>
            <p:cNvGrpSpPr/>
            <p:nvPr/>
          </p:nvGrpSpPr>
          <p:grpSpPr>
            <a:xfrm>
              <a:off x="2448393" y="1603711"/>
              <a:ext cx="633507" cy="1168439"/>
              <a:chOff x="3544239" y="1603711"/>
              <a:chExt cx="633507" cy="1168439"/>
            </a:xfrm>
          </p:grpSpPr>
          <p:grpSp>
            <p:nvGrpSpPr>
              <p:cNvPr id="117" name="Group 116">
                <a:extLst>
                  <a:ext uri="{FF2B5EF4-FFF2-40B4-BE49-F238E27FC236}">
                    <a16:creationId xmlns:a16="http://schemas.microsoft.com/office/drawing/2014/main" id="{E4B4E503-0091-4E3A-A78A-06ADF74CA99E}"/>
                  </a:ext>
                </a:extLst>
              </p:cNvPr>
              <p:cNvGrpSpPr/>
              <p:nvPr/>
            </p:nvGrpSpPr>
            <p:grpSpPr>
              <a:xfrm>
                <a:off x="3544239" y="1603711"/>
                <a:ext cx="633507" cy="543263"/>
                <a:chOff x="916304" y="2384629"/>
                <a:chExt cx="633507" cy="543263"/>
              </a:xfrm>
            </p:grpSpPr>
            <p:sp>
              <p:nvSpPr>
                <p:cNvPr id="121" name="Oval 120">
                  <a:extLst>
                    <a:ext uri="{FF2B5EF4-FFF2-40B4-BE49-F238E27FC236}">
                      <a16:creationId xmlns:a16="http://schemas.microsoft.com/office/drawing/2014/main" id="{8DB27662-20D8-43DB-83F4-6A7198D0A2A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Rectangle 121">
                  <a:extLst>
                    <a:ext uri="{FF2B5EF4-FFF2-40B4-BE49-F238E27FC236}">
                      <a16:creationId xmlns:a16="http://schemas.microsoft.com/office/drawing/2014/main" id="{BB81E76C-F7CA-4F04-BCBD-F0C02F262D96}"/>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18" name="Group 117">
                <a:extLst>
                  <a:ext uri="{FF2B5EF4-FFF2-40B4-BE49-F238E27FC236}">
                    <a16:creationId xmlns:a16="http://schemas.microsoft.com/office/drawing/2014/main" id="{7A399513-83C1-40EA-B0E1-E008BC077CDC}"/>
                  </a:ext>
                </a:extLst>
              </p:cNvPr>
              <p:cNvGrpSpPr/>
              <p:nvPr/>
            </p:nvGrpSpPr>
            <p:grpSpPr>
              <a:xfrm>
                <a:off x="3544239" y="2228887"/>
                <a:ext cx="633507" cy="543263"/>
                <a:chOff x="916304" y="2384629"/>
                <a:chExt cx="633507" cy="543263"/>
              </a:xfrm>
            </p:grpSpPr>
            <p:sp>
              <p:nvSpPr>
                <p:cNvPr id="119" name="Oval 118">
                  <a:extLst>
                    <a:ext uri="{FF2B5EF4-FFF2-40B4-BE49-F238E27FC236}">
                      <a16:creationId xmlns:a16="http://schemas.microsoft.com/office/drawing/2014/main" id="{72CBC45D-E622-4901-83B9-745FF183E6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 name="Rectangle 119">
                  <a:extLst>
                    <a:ext uri="{FF2B5EF4-FFF2-40B4-BE49-F238E27FC236}">
                      <a16:creationId xmlns:a16="http://schemas.microsoft.com/office/drawing/2014/main" id="{B5915616-5100-470A-B186-95B3F16D15BB}"/>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grpSp>
          <p:nvGrpSpPr>
            <p:cNvPr id="123" name="Group 122">
              <a:extLst>
                <a:ext uri="{FF2B5EF4-FFF2-40B4-BE49-F238E27FC236}">
                  <a16:creationId xmlns:a16="http://schemas.microsoft.com/office/drawing/2014/main" id="{D33D3B13-AE92-4477-8890-5B6DAA307898}"/>
                </a:ext>
              </a:extLst>
            </p:cNvPr>
            <p:cNvGrpSpPr/>
            <p:nvPr/>
          </p:nvGrpSpPr>
          <p:grpSpPr>
            <a:xfrm>
              <a:off x="1826672" y="2862022"/>
              <a:ext cx="633507" cy="1780943"/>
              <a:chOff x="2442461" y="2862022"/>
              <a:chExt cx="633507" cy="1780943"/>
            </a:xfrm>
          </p:grpSpPr>
          <p:grpSp>
            <p:nvGrpSpPr>
              <p:cNvPr id="124" name="Group 123">
                <a:extLst>
                  <a:ext uri="{FF2B5EF4-FFF2-40B4-BE49-F238E27FC236}">
                    <a16:creationId xmlns:a16="http://schemas.microsoft.com/office/drawing/2014/main" id="{69E00647-68DF-48A2-AB4B-CCC80F9FBC60}"/>
                  </a:ext>
                </a:extLst>
              </p:cNvPr>
              <p:cNvGrpSpPr/>
              <p:nvPr/>
            </p:nvGrpSpPr>
            <p:grpSpPr>
              <a:xfrm>
                <a:off x="2442461" y="2862022"/>
                <a:ext cx="633507" cy="543263"/>
                <a:chOff x="916304" y="2384629"/>
                <a:chExt cx="633507" cy="543263"/>
              </a:xfrm>
            </p:grpSpPr>
            <p:sp>
              <p:nvSpPr>
                <p:cNvPr id="131" name="Oval 130">
                  <a:extLst>
                    <a:ext uri="{FF2B5EF4-FFF2-40B4-BE49-F238E27FC236}">
                      <a16:creationId xmlns:a16="http://schemas.microsoft.com/office/drawing/2014/main" id="{FF716E89-AC45-4EE4-BBD7-37FFAA5A5AE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131">
                  <a:extLst>
                    <a:ext uri="{FF2B5EF4-FFF2-40B4-BE49-F238E27FC236}">
                      <a16:creationId xmlns:a16="http://schemas.microsoft.com/office/drawing/2014/main" id="{5E311433-112C-488D-BBA1-700992E47ADF}"/>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25" name="Group 124">
                <a:extLst>
                  <a:ext uri="{FF2B5EF4-FFF2-40B4-BE49-F238E27FC236}">
                    <a16:creationId xmlns:a16="http://schemas.microsoft.com/office/drawing/2014/main" id="{5D513B4D-9AFC-4773-BF0E-2386F0F6114E}"/>
                  </a:ext>
                </a:extLst>
              </p:cNvPr>
              <p:cNvGrpSpPr/>
              <p:nvPr/>
            </p:nvGrpSpPr>
            <p:grpSpPr>
              <a:xfrm>
                <a:off x="2442461" y="3476286"/>
                <a:ext cx="633507" cy="543263"/>
                <a:chOff x="916304" y="2384629"/>
                <a:chExt cx="633507" cy="543263"/>
              </a:xfrm>
            </p:grpSpPr>
            <p:sp>
              <p:nvSpPr>
                <p:cNvPr id="129" name="Oval 128">
                  <a:extLst>
                    <a:ext uri="{FF2B5EF4-FFF2-40B4-BE49-F238E27FC236}">
                      <a16:creationId xmlns:a16="http://schemas.microsoft.com/office/drawing/2014/main" id="{D8446F45-B80F-4F7F-982E-10E3F23F0C8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340195F6-4251-47F1-B674-F78DE0C91A1A}"/>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26" name="Group 125">
                <a:extLst>
                  <a:ext uri="{FF2B5EF4-FFF2-40B4-BE49-F238E27FC236}">
                    <a16:creationId xmlns:a16="http://schemas.microsoft.com/office/drawing/2014/main" id="{F86B762B-9335-4E4A-B485-4935F3A11BE6}"/>
                  </a:ext>
                </a:extLst>
              </p:cNvPr>
              <p:cNvGrpSpPr/>
              <p:nvPr/>
            </p:nvGrpSpPr>
            <p:grpSpPr>
              <a:xfrm>
                <a:off x="2442461" y="4099702"/>
                <a:ext cx="633507" cy="543263"/>
                <a:chOff x="916304" y="2384629"/>
                <a:chExt cx="633507" cy="543263"/>
              </a:xfrm>
            </p:grpSpPr>
            <p:sp>
              <p:nvSpPr>
                <p:cNvPr id="127" name="Oval 126">
                  <a:extLst>
                    <a:ext uri="{FF2B5EF4-FFF2-40B4-BE49-F238E27FC236}">
                      <a16:creationId xmlns:a16="http://schemas.microsoft.com/office/drawing/2014/main" id="{D0C66F29-7316-47C1-9A54-CDEC85196A0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127">
                  <a:extLst>
                    <a:ext uri="{FF2B5EF4-FFF2-40B4-BE49-F238E27FC236}">
                      <a16:creationId xmlns:a16="http://schemas.microsoft.com/office/drawing/2014/main" id="{D31799C9-4EAA-4F57-8CA2-61DFA446470B}"/>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grpSp>
          <p:nvGrpSpPr>
            <p:cNvPr id="133" name="Group 132">
              <a:extLst>
                <a:ext uri="{FF2B5EF4-FFF2-40B4-BE49-F238E27FC236}">
                  <a16:creationId xmlns:a16="http://schemas.microsoft.com/office/drawing/2014/main" id="{52F6D7DA-25AF-4F41-950C-02C8B6E68551}"/>
                </a:ext>
              </a:extLst>
            </p:cNvPr>
            <p:cNvGrpSpPr/>
            <p:nvPr/>
          </p:nvGrpSpPr>
          <p:grpSpPr>
            <a:xfrm>
              <a:off x="1824144" y="1603711"/>
              <a:ext cx="633507" cy="1168439"/>
              <a:chOff x="3544239" y="1603711"/>
              <a:chExt cx="633507" cy="1168439"/>
            </a:xfrm>
          </p:grpSpPr>
          <p:grpSp>
            <p:nvGrpSpPr>
              <p:cNvPr id="134" name="Group 133">
                <a:extLst>
                  <a:ext uri="{FF2B5EF4-FFF2-40B4-BE49-F238E27FC236}">
                    <a16:creationId xmlns:a16="http://schemas.microsoft.com/office/drawing/2014/main" id="{77478A68-4D1D-4361-ACE7-92613B5D9E39}"/>
                  </a:ext>
                </a:extLst>
              </p:cNvPr>
              <p:cNvGrpSpPr/>
              <p:nvPr/>
            </p:nvGrpSpPr>
            <p:grpSpPr>
              <a:xfrm>
                <a:off x="3544239" y="1603711"/>
                <a:ext cx="633507" cy="543263"/>
                <a:chOff x="916304" y="2384629"/>
                <a:chExt cx="633507" cy="543263"/>
              </a:xfrm>
            </p:grpSpPr>
            <p:sp>
              <p:nvSpPr>
                <p:cNvPr id="138" name="Oval 137">
                  <a:extLst>
                    <a:ext uri="{FF2B5EF4-FFF2-40B4-BE49-F238E27FC236}">
                      <a16:creationId xmlns:a16="http://schemas.microsoft.com/office/drawing/2014/main" id="{D7330680-7834-4FEF-A10E-39B1D9374E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 name="Rectangle 138">
                  <a:extLst>
                    <a:ext uri="{FF2B5EF4-FFF2-40B4-BE49-F238E27FC236}">
                      <a16:creationId xmlns:a16="http://schemas.microsoft.com/office/drawing/2014/main" id="{30262856-69DF-4F82-A318-BBC741B5C187}"/>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35" name="Group 134">
                <a:extLst>
                  <a:ext uri="{FF2B5EF4-FFF2-40B4-BE49-F238E27FC236}">
                    <a16:creationId xmlns:a16="http://schemas.microsoft.com/office/drawing/2014/main" id="{5B65C145-694B-48E1-B080-015E0A6D5D65}"/>
                  </a:ext>
                </a:extLst>
              </p:cNvPr>
              <p:cNvGrpSpPr/>
              <p:nvPr/>
            </p:nvGrpSpPr>
            <p:grpSpPr>
              <a:xfrm>
                <a:off x="3544239" y="2228887"/>
                <a:ext cx="633507" cy="543263"/>
                <a:chOff x="916304" y="2384629"/>
                <a:chExt cx="633507" cy="543263"/>
              </a:xfrm>
            </p:grpSpPr>
            <p:sp>
              <p:nvSpPr>
                <p:cNvPr id="136" name="Oval 135">
                  <a:extLst>
                    <a:ext uri="{FF2B5EF4-FFF2-40B4-BE49-F238E27FC236}">
                      <a16:creationId xmlns:a16="http://schemas.microsoft.com/office/drawing/2014/main" id="{A200A43D-32E5-46F2-9F82-4A8BB6CCF46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 name="Rectangle 136">
                  <a:extLst>
                    <a:ext uri="{FF2B5EF4-FFF2-40B4-BE49-F238E27FC236}">
                      <a16:creationId xmlns:a16="http://schemas.microsoft.com/office/drawing/2014/main" id="{2B9F7C0A-46C6-4DE1-8C21-D024113995C6}"/>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grpSp>
      <p:grpSp>
        <p:nvGrpSpPr>
          <p:cNvPr id="13" name="Group 12">
            <a:extLst>
              <a:ext uri="{FF2B5EF4-FFF2-40B4-BE49-F238E27FC236}">
                <a16:creationId xmlns:a16="http://schemas.microsoft.com/office/drawing/2014/main" id="{5ED4D1BD-4400-4C3B-8582-341FE578CFA2}"/>
              </a:ext>
            </a:extLst>
          </p:cNvPr>
          <p:cNvGrpSpPr/>
          <p:nvPr/>
        </p:nvGrpSpPr>
        <p:grpSpPr>
          <a:xfrm>
            <a:off x="2446336" y="1601180"/>
            <a:ext cx="1738985" cy="3042104"/>
            <a:chOff x="2433054" y="1605798"/>
            <a:chExt cx="1738985" cy="3042104"/>
          </a:xfrm>
        </p:grpSpPr>
        <p:grpSp>
          <p:nvGrpSpPr>
            <p:cNvPr id="140" name="Group 139">
              <a:extLst>
                <a:ext uri="{FF2B5EF4-FFF2-40B4-BE49-F238E27FC236}">
                  <a16:creationId xmlns:a16="http://schemas.microsoft.com/office/drawing/2014/main" id="{A493E3A3-8ABD-462E-A5FD-B500086835C0}"/>
                </a:ext>
              </a:extLst>
            </p:cNvPr>
            <p:cNvGrpSpPr/>
            <p:nvPr/>
          </p:nvGrpSpPr>
          <p:grpSpPr>
            <a:xfrm>
              <a:off x="2433054" y="2866582"/>
              <a:ext cx="633507" cy="543263"/>
              <a:chOff x="916304" y="1671562"/>
              <a:chExt cx="633507" cy="543263"/>
            </a:xfrm>
          </p:grpSpPr>
          <p:sp>
            <p:nvSpPr>
              <p:cNvPr id="141" name="Oval 140">
                <a:extLst>
                  <a:ext uri="{FF2B5EF4-FFF2-40B4-BE49-F238E27FC236}">
                    <a16:creationId xmlns:a16="http://schemas.microsoft.com/office/drawing/2014/main" id="{50A01305-9CD6-4148-9975-27C1E72D18BE}"/>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2" name="Rectangle 141">
                <a:extLst>
                  <a:ext uri="{FF2B5EF4-FFF2-40B4-BE49-F238E27FC236}">
                    <a16:creationId xmlns:a16="http://schemas.microsoft.com/office/drawing/2014/main" id="{FC2DAB8D-90BF-413B-B718-87E1FEF1C743}"/>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49" name="Group 148">
              <a:extLst>
                <a:ext uri="{FF2B5EF4-FFF2-40B4-BE49-F238E27FC236}">
                  <a16:creationId xmlns:a16="http://schemas.microsoft.com/office/drawing/2014/main" id="{7A87170B-5937-4FFA-9F34-F42E2D47534C}"/>
                </a:ext>
              </a:extLst>
            </p:cNvPr>
            <p:cNvGrpSpPr/>
            <p:nvPr/>
          </p:nvGrpSpPr>
          <p:grpSpPr>
            <a:xfrm>
              <a:off x="2433054" y="3480710"/>
              <a:ext cx="633507" cy="543263"/>
              <a:chOff x="916304" y="1671562"/>
              <a:chExt cx="633507" cy="543263"/>
            </a:xfrm>
          </p:grpSpPr>
          <p:sp>
            <p:nvSpPr>
              <p:cNvPr id="150" name="Oval 149">
                <a:extLst>
                  <a:ext uri="{FF2B5EF4-FFF2-40B4-BE49-F238E27FC236}">
                    <a16:creationId xmlns:a16="http://schemas.microsoft.com/office/drawing/2014/main" id="{41F74466-6364-4E18-99B8-2909B6094EC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 name="Rectangle 150">
                <a:extLst>
                  <a:ext uri="{FF2B5EF4-FFF2-40B4-BE49-F238E27FC236}">
                    <a16:creationId xmlns:a16="http://schemas.microsoft.com/office/drawing/2014/main" id="{3491CCC0-9713-4F30-9FD5-B1C03AE07521}"/>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52" name="Group 151">
              <a:extLst>
                <a:ext uri="{FF2B5EF4-FFF2-40B4-BE49-F238E27FC236}">
                  <a16:creationId xmlns:a16="http://schemas.microsoft.com/office/drawing/2014/main" id="{B85CEE06-B776-486B-AE49-979F5B9B47EB}"/>
                </a:ext>
              </a:extLst>
            </p:cNvPr>
            <p:cNvGrpSpPr/>
            <p:nvPr/>
          </p:nvGrpSpPr>
          <p:grpSpPr>
            <a:xfrm>
              <a:off x="2433054" y="4104639"/>
              <a:ext cx="633507" cy="543263"/>
              <a:chOff x="916304" y="1671562"/>
              <a:chExt cx="633507" cy="543263"/>
            </a:xfrm>
          </p:grpSpPr>
          <p:sp>
            <p:nvSpPr>
              <p:cNvPr id="153" name="Oval 152">
                <a:extLst>
                  <a:ext uri="{FF2B5EF4-FFF2-40B4-BE49-F238E27FC236}">
                    <a16:creationId xmlns:a16="http://schemas.microsoft.com/office/drawing/2014/main" id="{970865B3-383C-4066-B5E3-BC18EBF63FE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 name="Rectangle 153">
                <a:extLst>
                  <a:ext uri="{FF2B5EF4-FFF2-40B4-BE49-F238E27FC236}">
                    <a16:creationId xmlns:a16="http://schemas.microsoft.com/office/drawing/2014/main" id="{DFF3091A-626B-4CDE-9ECB-7F2969031E43}"/>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55" name="Group 154">
              <a:extLst>
                <a:ext uri="{FF2B5EF4-FFF2-40B4-BE49-F238E27FC236}">
                  <a16:creationId xmlns:a16="http://schemas.microsoft.com/office/drawing/2014/main" id="{A781B909-FE1E-4E35-930A-8B7E3A834CF3}"/>
                </a:ext>
              </a:extLst>
            </p:cNvPr>
            <p:cNvGrpSpPr/>
            <p:nvPr/>
          </p:nvGrpSpPr>
          <p:grpSpPr>
            <a:xfrm>
              <a:off x="3538532" y="1605798"/>
              <a:ext cx="633507" cy="543263"/>
              <a:chOff x="916304" y="1671562"/>
              <a:chExt cx="633507" cy="543263"/>
            </a:xfrm>
          </p:grpSpPr>
          <p:sp>
            <p:nvSpPr>
              <p:cNvPr id="156" name="Oval 155">
                <a:extLst>
                  <a:ext uri="{FF2B5EF4-FFF2-40B4-BE49-F238E27FC236}">
                    <a16:creationId xmlns:a16="http://schemas.microsoft.com/office/drawing/2014/main" id="{8A3C9756-BA5E-4C31-B227-3BED0A33530B}"/>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639BCA66-E19C-490E-99EB-5891CB39F1FC}"/>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58" name="Group 157">
              <a:extLst>
                <a:ext uri="{FF2B5EF4-FFF2-40B4-BE49-F238E27FC236}">
                  <a16:creationId xmlns:a16="http://schemas.microsoft.com/office/drawing/2014/main" id="{23EFC906-6FA8-48B2-9527-61F09151B344}"/>
                </a:ext>
              </a:extLst>
            </p:cNvPr>
            <p:cNvGrpSpPr/>
            <p:nvPr/>
          </p:nvGrpSpPr>
          <p:grpSpPr>
            <a:xfrm>
              <a:off x="3538532" y="2229727"/>
              <a:ext cx="633507" cy="543263"/>
              <a:chOff x="916304" y="1671562"/>
              <a:chExt cx="633507" cy="543263"/>
            </a:xfrm>
          </p:grpSpPr>
          <p:sp>
            <p:nvSpPr>
              <p:cNvPr id="159" name="Oval 158">
                <a:extLst>
                  <a:ext uri="{FF2B5EF4-FFF2-40B4-BE49-F238E27FC236}">
                    <a16:creationId xmlns:a16="http://schemas.microsoft.com/office/drawing/2014/main" id="{6D109106-D81F-4DB2-AAE8-ABBA647AFE11}"/>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Rectangle 159">
                <a:extLst>
                  <a:ext uri="{FF2B5EF4-FFF2-40B4-BE49-F238E27FC236}">
                    <a16:creationId xmlns:a16="http://schemas.microsoft.com/office/drawing/2014/main" id="{69DF1F87-5E21-47B8-B60E-ED30B3F607FE}"/>
                  </a:ext>
                </a:extLst>
              </p:cNvPr>
              <p:cNvSpPr/>
              <p:nvPr/>
            </p:nvSpPr>
            <p:spPr>
              <a:xfrm>
                <a:off x="916304" y="1741140"/>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grpSp>
        <p:nvGrpSpPr>
          <p:cNvPr id="8" name="Group 7">
            <a:extLst>
              <a:ext uri="{FF2B5EF4-FFF2-40B4-BE49-F238E27FC236}">
                <a16:creationId xmlns:a16="http://schemas.microsoft.com/office/drawing/2014/main" id="{95DFA29F-D087-4747-888E-5156E736020A}"/>
              </a:ext>
            </a:extLst>
          </p:cNvPr>
          <p:cNvGrpSpPr/>
          <p:nvPr/>
        </p:nvGrpSpPr>
        <p:grpSpPr>
          <a:xfrm>
            <a:off x="3552869" y="1603711"/>
            <a:ext cx="633507" cy="1168439"/>
            <a:chOff x="3544239" y="1603711"/>
            <a:chExt cx="633507" cy="1168439"/>
          </a:xfrm>
        </p:grpSpPr>
        <p:grpSp>
          <p:nvGrpSpPr>
            <p:cNvPr id="77" name="Group 76">
              <a:extLst>
                <a:ext uri="{FF2B5EF4-FFF2-40B4-BE49-F238E27FC236}">
                  <a16:creationId xmlns:a16="http://schemas.microsoft.com/office/drawing/2014/main" id="{E10AE0F4-03C0-451A-A77D-D7739B024AFA}"/>
                </a:ext>
              </a:extLst>
            </p:cNvPr>
            <p:cNvGrpSpPr/>
            <p:nvPr/>
          </p:nvGrpSpPr>
          <p:grpSpPr>
            <a:xfrm>
              <a:off x="3544239" y="1603711"/>
              <a:ext cx="633507" cy="543263"/>
              <a:chOff x="916304" y="2384629"/>
              <a:chExt cx="633507" cy="543263"/>
            </a:xfrm>
          </p:grpSpPr>
          <p:sp>
            <p:nvSpPr>
              <p:cNvPr id="78" name="Oval 77">
                <a:extLst>
                  <a:ext uri="{FF2B5EF4-FFF2-40B4-BE49-F238E27FC236}">
                    <a16:creationId xmlns:a16="http://schemas.microsoft.com/office/drawing/2014/main" id="{34D9F2E5-D15F-4EF0-A3C5-154C2E10F56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Rectangle 78">
                <a:extLst>
                  <a:ext uri="{FF2B5EF4-FFF2-40B4-BE49-F238E27FC236}">
                    <a16:creationId xmlns:a16="http://schemas.microsoft.com/office/drawing/2014/main" id="{FA1C6067-466D-4DA3-9EFA-9986848BF8B6}"/>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04" name="Group 103">
              <a:extLst>
                <a:ext uri="{FF2B5EF4-FFF2-40B4-BE49-F238E27FC236}">
                  <a16:creationId xmlns:a16="http://schemas.microsoft.com/office/drawing/2014/main" id="{166472CD-AEBD-4243-8D6E-CF0372FA7695}"/>
                </a:ext>
              </a:extLst>
            </p:cNvPr>
            <p:cNvGrpSpPr/>
            <p:nvPr/>
          </p:nvGrpSpPr>
          <p:grpSpPr>
            <a:xfrm>
              <a:off x="3544239" y="2228887"/>
              <a:ext cx="633507" cy="543263"/>
              <a:chOff x="916304" y="2384629"/>
              <a:chExt cx="633507" cy="543263"/>
            </a:xfrm>
          </p:grpSpPr>
          <p:sp>
            <p:nvSpPr>
              <p:cNvPr id="105" name="Oval 104">
                <a:extLst>
                  <a:ext uri="{FF2B5EF4-FFF2-40B4-BE49-F238E27FC236}">
                    <a16:creationId xmlns:a16="http://schemas.microsoft.com/office/drawing/2014/main" id="{5DA3CA53-F4D0-4576-9BC8-DE01058F213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Rectangle 105">
                <a:extLst>
                  <a:ext uri="{FF2B5EF4-FFF2-40B4-BE49-F238E27FC236}">
                    <a16:creationId xmlns:a16="http://schemas.microsoft.com/office/drawing/2014/main" id="{F4A63436-D2F8-4FE9-A7A5-C664C6C4321C}"/>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grpSp>
        <p:nvGrpSpPr>
          <p:cNvPr id="11" name="Group 10">
            <a:extLst>
              <a:ext uri="{FF2B5EF4-FFF2-40B4-BE49-F238E27FC236}">
                <a16:creationId xmlns:a16="http://schemas.microsoft.com/office/drawing/2014/main" id="{A553D37E-67B6-4B4F-8746-49AC46DCA3BE}"/>
              </a:ext>
            </a:extLst>
          </p:cNvPr>
          <p:cNvGrpSpPr/>
          <p:nvPr/>
        </p:nvGrpSpPr>
        <p:grpSpPr>
          <a:xfrm>
            <a:off x="2451091" y="2862022"/>
            <a:ext cx="633507" cy="1780943"/>
            <a:chOff x="2442461" y="2862022"/>
            <a:chExt cx="633507" cy="1780943"/>
          </a:xfrm>
        </p:grpSpPr>
        <p:grpSp>
          <p:nvGrpSpPr>
            <p:cNvPr id="107" name="Group 106">
              <a:extLst>
                <a:ext uri="{FF2B5EF4-FFF2-40B4-BE49-F238E27FC236}">
                  <a16:creationId xmlns:a16="http://schemas.microsoft.com/office/drawing/2014/main" id="{3DE2BEE0-9B04-47A9-AEE8-F545D5CA2637}"/>
                </a:ext>
              </a:extLst>
            </p:cNvPr>
            <p:cNvGrpSpPr/>
            <p:nvPr/>
          </p:nvGrpSpPr>
          <p:grpSpPr>
            <a:xfrm>
              <a:off x="2442461" y="2862022"/>
              <a:ext cx="633507" cy="543263"/>
              <a:chOff x="916304" y="2384629"/>
              <a:chExt cx="633507" cy="543263"/>
            </a:xfrm>
          </p:grpSpPr>
          <p:sp>
            <p:nvSpPr>
              <p:cNvPr id="108" name="Oval 107">
                <a:extLst>
                  <a:ext uri="{FF2B5EF4-FFF2-40B4-BE49-F238E27FC236}">
                    <a16:creationId xmlns:a16="http://schemas.microsoft.com/office/drawing/2014/main" id="{3ED74BFA-E7D8-4ECE-9A6F-FD2B1985B5A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 name="Rectangle 108">
                <a:extLst>
                  <a:ext uri="{FF2B5EF4-FFF2-40B4-BE49-F238E27FC236}">
                    <a16:creationId xmlns:a16="http://schemas.microsoft.com/office/drawing/2014/main" id="{2DD4DB1C-A17A-4FBB-8B8A-7AB1EC21D8A4}"/>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10" name="Group 109">
              <a:extLst>
                <a:ext uri="{FF2B5EF4-FFF2-40B4-BE49-F238E27FC236}">
                  <a16:creationId xmlns:a16="http://schemas.microsoft.com/office/drawing/2014/main" id="{A5B61DEE-6BAA-46FF-A554-043600A996E8}"/>
                </a:ext>
              </a:extLst>
            </p:cNvPr>
            <p:cNvGrpSpPr/>
            <p:nvPr/>
          </p:nvGrpSpPr>
          <p:grpSpPr>
            <a:xfrm>
              <a:off x="2442461" y="3476286"/>
              <a:ext cx="633507" cy="543263"/>
              <a:chOff x="916304" y="2384629"/>
              <a:chExt cx="633507" cy="543263"/>
            </a:xfrm>
          </p:grpSpPr>
          <p:sp>
            <p:nvSpPr>
              <p:cNvPr id="111" name="Oval 110">
                <a:extLst>
                  <a:ext uri="{FF2B5EF4-FFF2-40B4-BE49-F238E27FC236}">
                    <a16:creationId xmlns:a16="http://schemas.microsoft.com/office/drawing/2014/main" id="{7D2BCB25-26D1-4E3C-A2B3-20425A98B10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Rectangle 111">
                <a:extLst>
                  <a:ext uri="{FF2B5EF4-FFF2-40B4-BE49-F238E27FC236}">
                    <a16:creationId xmlns:a16="http://schemas.microsoft.com/office/drawing/2014/main" id="{1B116B7F-3B22-4543-BCEE-43577A0750CB}"/>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113" name="Group 112">
              <a:extLst>
                <a:ext uri="{FF2B5EF4-FFF2-40B4-BE49-F238E27FC236}">
                  <a16:creationId xmlns:a16="http://schemas.microsoft.com/office/drawing/2014/main" id="{76BFB7A6-66FE-47EC-AA34-B61F73469737}"/>
                </a:ext>
              </a:extLst>
            </p:cNvPr>
            <p:cNvGrpSpPr/>
            <p:nvPr/>
          </p:nvGrpSpPr>
          <p:grpSpPr>
            <a:xfrm>
              <a:off x="2442461" y="4099702"/>
              <a:ext cx="633507" cy="543263"/>
              <a:chOff x="916304" y="2384629"/>
              <a:chExt cx="633507" cy="543263"/>
            </a:xfrm>
          </p:grpSpPr>
          <p:sp>
            <p:nvSpPr>
              <p:cNvPr id="114" name="Oval 113">
                <a:extLst>
                  <a:ext uri="{FF2B5EF4-FFF2-40B4-BE49-F238E27FC236}">
                    <a16:creationId xmlns:a16="http://schemas.microsoft.com/office/drawing/2014/main" id="{E08C9B75-EE28-4CE1-938C-7EF12C5C66D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114">
                <a:extLst>
                  <a:ext uri="{FF2B5EF4-FFF2-40B4-BE49-F238E27FC236}">
                    <a16:creationId xmlns:a16="http://schemas.microsoft.com/office/drawing/2014/main" id="{9FE897CF-02CA-4C41-B459-B08CBA425755}"/>
                  </a:ext>
                </a:extLst>
              </p:cNvPr>
              <p:cNvSpPr/>
              <p:nvPr/>
            </p:nvSpPr>
            <p:spPr>
              <a:xfrm>
                <a:off x="916304" y="2456205"/>
                <a:ext cx="633507" cy="369332"/>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sp>
        <p:nvSpPr>
          <p:cNvPr id="7" name="Content Placeholder 2">
            <a:extLst>
              <a:ext uri="{FF2B5EF4-FFF2-40B4-BE49-F238E27FC236}">
                <a16:creationId xmlns:a16="http://schemas.microsoft.com/office/drawing/2014/main" id="{F3CBAE9C-8887-46D2-B80E-995047E1C8FB}"/>
              </a:ext>
            </a:extLst>
          </p:cNvPr>
          <p:cNvSpPr txBox="1">
            <a:spLocks/>
          </p:cNvSpPr>
          <p:nvPr/>
        </p:nvSpPr>
        <p:spPr>
          <a:xfrm>
            <a:off x="6192665" y="1249893"/>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start the animation. Show me this representation using your tens frames and counters. How will you subtract 5? How many will you subtract first? If you subtract 2 first what are you left with? How many more do you need to subtract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try 12 hundredths – 5 hundredths now.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 can use your knowledge of place value to solve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 pairs bridging one tenth each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297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6"/>
                                        </p:tgtEl>
                                      </p:cBhvr>
                                    </p:animEffect>
                                    <p:set>
                                      <p:cBhvr>
                                        <p:cTn id="18" dur="1" fill="hold">
                                          <p:stCondLst>
                                            <p:cond delay="499"/>
                                          </p:stCondLst>
                                        </p:cTn>
                                        <p:tgtEl>
                                          <p:spTgt spid="6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5"/>
                                        </p:tgtEl>
                                      </p:cBhvr>
                                    </p:animEffect>
                                    <p:set>
                                      <p:cBhvr>
                                        <p:cTn id="21" dur="1" fill="hold">
                                          <p:stCondLst>
                                            <p:cond delay="499"/>
                                          </p:stCondLst>
                                        </p:cTn>
                                        <p:tgtEl>
                                          <p:spTgt spid="6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8"/>
                                        </p:tgtEl>
                                      </p:cBhvr>
                                    </p:animEffect>
                                    <p:set>
                                      <p:cBhvr>
                                        <p:cTn id="54" dur="1" fill="hold">
                                          <p:stCondLst>
                                            <p:cond delay="9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animBg="1"/>
      <p:bldP spid="52" grpId="0"/>
      <p:bldP spid="53"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6F71-7F48-4ECB-B3E4-0E2F980B2CDA}"/>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4805845" y="1135374"/>
            <a:ext cx="156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0.12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0.05</a:t>
            </a:r>
          </a:p>
        </p:txBody>
      </p:sp>
      <p:pic>
        <p:nvPicPr>
          <p:cNvPr id="4" name="Picture 3" descr="A picture containing indoor, object  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7989" y="2844612"/>
            <a:ext cx="7907446" cy="53472"/>
          </a:xfrm>
          <a:prstGeom prst="rect">
            <a:avLst/>
          </a:prstGeom>
        </p:spPr>
      </p:pic>
      <p:pic>
        <p:nvPicPr>
          <p:cNvPr id="27" name="Picture 26" descr="A picture containing indoor, object  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83712" y="2892872"/>
            <a:ext cx="651723" cy="524713"/>
          </a:xfrm>
          <a:prstGeom prst="rect">
            <a:avLst/>
          </a:prstGeom>
        </p:spPr>
      </p:pic>
      <p:pic>
        <p:nvPicPr>
          <p:cNvPr id="28" name="Picture 27" descr="A picture containing indoor, object  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37880" y="2097940"/>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52347" y="2721846"/>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2" name="Picture 31" descr="A picture containing indoor, object  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6">
            <a:extLst>
              <a:ext uri="{28A0092B-C50C-407E-A947-70E740481C1C}">
                <a14:useLocalDpi xmlns:a14="http://schemas.microsoft.com/office/drawing/2010/main" val="0"/>
              </a:ext>
            </a:extLst>
          </a:blip>
          <a:srcRect l="-1008"/>
          <a:stretch/>
        </p:blipFill>
        <p:spPr>
          <a:xfrm>
            <a:off x="2087563" y="2100859"/>
            <a:ext cx="4690533" cy="746672"/>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193162" y="1135374"/>
            <a:ext cx="1132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0.07</a:t>
            </a:r>
          </a:p>
        </p:txBody>
      </p:sp>
      <p:sp>
        <p:nvSpPr>
          <p:cNvPr id="2" name="TextBox 1">
            <a:extLst>
              <a:ext uri="{FF2B5EF4-FFF2-40B4-BE49-F238E27FC236}">
                <a16:creationId xmlns:a16="http://schemas.microsoft.com/office/drawing/2014/main" id="{B4A2454A-B44D-4151-8969-BDFCE1B7B1CD}"/>
              </a:ext>
            </a:extLst>
          </p:cNvPr>
          <p:cNvSpPr txBox="1"/>
          <p:nvPr/>
        </p:nvSpPr>
        <p:spPr bwMode="auto">
          <a:xfrm>
            <a:off x="4020230" y="1695736"/>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- 0.03</a:t>
            </a:r>
          </a:p>
        </p:txBody>
      </p:sp>
      <p:sp>
        <p:nvSpPr>
          <p:cNvPr id="5" name="TextBox 4">
            <a:extLst>
              <a:ext uri="{FF2B5EF4-FFF2-40B4-BE49-F238E27FC236}">
                <a16:creationId xmlns:a16="http://schemas.microsoft.com/office/drawing/2014/main" id="{1DCE4AA1-2629-4BBE-AA80-2BFB7F365116}"/>
              </a:ext>
            </a:extLst>
          </p:cNvPr>
          <p:cNvSpPr txBox="1"/>
          <p:nvPr/>
        </p:nvSpPr>
        <p:spPr bwMode="auto">
          <a:xfrm>
            <a:off x="7607526" y="1695736"/>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 0.02</a:t>
            </a:r>
          </a:p>
        </p:txBody>
      </p:sp>
      <p:sp>
        <p:nvSpPr>
          <p:cNvPr id="7" name="Rectangle 6">
            <a:extLst>
              <a:ext uri="{FF2B5EF4-FFF2-40B4-BE49-F238E27FC236}">
                <a16:creationId xmlns:a16="http://schemas.microsoft.com/office/drawing/2014/main" id="{BCC39F32-A85F-4DCF-A824-411D2BE8AE77}"/>
              </a:ext>
            </a:extLst>
          </p:cNvPr>
          <p:cNvSpPr/>
          <p:nvPr/>
        </p:nvSpPr>
        <p:spPr>
          <a:xfrm>
            <a:off x="6361218" y="3090501"/>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sp>
        <p:nvSpPr>
          <p:cNvPr id="8" name="Rectangle 7">
            <a:extLst>
              <a:ext uri="{FF2B5EF4-FFF2-40B4-BE49-F238E27FC236}">
                <a16:creationId xmlns:a16="http://schemas.microsoft.com/office/drawing/2014/main" id="{B4259D08-29CE-495D-974B-33B4B90FEB23}"/>
              </a:ext>
            </a:extLst>
          </p:cNvPr>
          <p:cNvSpPr/>
          <p:nvPr/>
        </p:nvSpPr>
        <p:spPr>
          <a:xfrm>
            <a:off x="9184375" y="3060735"/>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0.12</a:t>
            </a:r>
          </a:p>
        </p:txBody>
      </p:sp>
      <p:sp>
        <p:nvSpPr>
          <p:cNvPr id="9" name="Rectangle 8">
            <a:extLst>
              <a:ext uri="{FF2B5EF4-FFF2-40B4-BE49-F238E27FC236}">
                <a16:creationId xmlns:a16="http://schemas.microsoft.com/office/drawing/2014/main" id="{70DD8DEB-7134-4A8E-BC20-1475B4BC87DC}"/>
              </a:ext>
            </a:extLst>
          </p:cNvPr>
          <p:cNvSpPr/>
          <p:nvPr/>
        </p:nvSpPr>
        <p:spPr>
          <a:xfrm>
            <a:off x="2000601" y="3090501"/>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0.07</a:t>
            </a:r>
          </a:p>
        </p:txBody>
      </p:sp>
      <p:cxnSp>
        <p:nvCxnSpPr>
          <p:cNvPr id="14" name="Straight Connector 13">
            <a:extLst>
              <a:ext uri="{FF2B5EF4-FFF2-40B4-BE49-F238E27FC236}">
                <a16:creationId xmlns:a16="http://schemas.microsoft.com/office/drawing/2014/main" id="{0A5238F8-4E77-4B22-BCDF-F8EADB4C8906}"/>
              </a:ext>
            </a:extLst>
          </p:cNvPr>
          <p:cNvCxnSpPr/>
          <p:nvPr/>
        </p:nvCxnSpPr>
        <p:spPr bwMode="auto">
          <a:xfrm>
            <a:off x="2347726" y="2892872"/>
            <a:ext cx="0" cy="186856"/>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9DAE096-C846-4A71-BE31-1446C2D852CE}"/>
              </a:ext>
            </a:extLst>
          </p:cNvPr>
          <p:cNvCxnSpPr/>
          <p:nvPr/>
        </p:nvCxnSpPr>
        <p:spPr bwMode="auto">
          <a:xfrm>
            <a:off x="6762670" y="2892872"/>
            <a:ext cx="0" cy="186856"/>
          </a:xfrm>
          <a:prstGeom prst="line">
            <a:avLst/>
          </a:prstGeom>
          <a:ln w="19050"/>
        </p:spPr>
        <p:style>
          <a:lnRef idx="1">
            <a:schemeClr val="dk1"/>
          </a:lnRef>
          <a:fillRef idx="0">
            <a:schemeClr val="dk1"/>
          </a:fillRef>
          <a:effectRef idx="0">
            <a:schemeClr val="dk1"/>
          </a:effectRef>
          <a:fontRef idx="minor">
            <a:schemeClr val="tx1"/>
          </a:fontRef>
        </p:style>
      </p:cxnSp>
      <p:sp>
        <p:nvSpPr>
          <p:cNvPr id="6" name="Content Placeholder 2">
            <a:extLst>
              <a:ext uri="{FF2B5EF4-FFF2-40B4-BE49-F238E27FC236}">
                <a16:creationId xmlns:a16="http://schemas.microsoft.com/office/drawing/2014/main" id="{CDAC83DE-52BB-4DAB-9893-ED2B42BFBBC4}"/>
              </a:ext>
            </a:extLst>
          </p:cNvPr>
          <p:cNvSpPr txBox="1">
            <a:spLocks/>
          </p:cNvSpPr>
          <p:nvPr/>
        </p:nvSpPr>
        <p:spPr>
          <a:xfrm>
            <a:off x="594008" y="3613278"/>
            <a:ext cx="9264367" cy="224453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look at the number line representation for the last calculation we did. What does each step show? Why is it easier to jump back to 1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1, how much have we jumped? How much more do we need to jump now? What parts did you partition 0.05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number of tenths bridging to 1 and then bridging to other multiples of 1.</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25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20B6F6E-DB18-4C1C-97DD-F7B804AF48C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7910" y="2301643"/>
            <a:ext cx="2986104" cy="1809868"/>
          </a:xfrm>
          <a:prstGeom prst="rect">
            <a:avLst/>
          </a:prstGeom>
        </p:spPr>
      </p:pic>
      <p:grpSp>
        <p:nvGrpSpPr>
          <p:cNvPr id="12" name="Group 11">
            <a:extLst>
              <a:ext uri="{FF2B5EF4-FFF2-40B4-BE49-F238E27FC236}">
                <a16:creationId xmlns:a16="http://schemas.microsoft.com/office/drawing/2014/main" id="{0225A693-5A09-454D-8D4C-4E1326E4BD9B}"/>
              </a:ext>
            </a:extLst>
          </p:cNvPr>
          <p:cNvGrpSpPr/>
          <p:nvPr/>
        </p:nvGrpSpPr>
        <p:grpSpPr>
          <a:xfrm>
            <a:off x="1768870" y="2304748"/>
            <a:ext cx="3955159" cy="1963190"/>
            <a:chOff x="1768870" y="2304748"/>
            <a:chExt cx="3955159" cy="1963190"/>
          </a:xfrm>
        </p:grpSpPr>
        <p:grpSp>
          <p:nvGrpSpPr>
            <p:cNvPr id="10" name="Group 9">
              <a:extLst>
                <a:ext uri="{FF2B5EF4-FFF2-40B4-BE49-F238E27FC236}">
                  <a16:creationId xmlns:a16="http://schemas.microsoft.com/office/drawing/2014/main" id="{3827F0A8-7CBD-4832-9296-8031FB4BD89A}"/>
                </a:ext>
              </a:extLst>
            </p:cNvPr>
            <p:cNvGrpSpPr/>
            <p:nvPr/>
          </p:nvGrpSpPr>
          <p:grpSpPr>
            <a:xfrm>
              <a:off x="1768870" y="2304748"/>
              <a:ext cx="3955159" cy="1809866"/>
              <a:chOff x="1768870" y="2304748"/>
              <a:chExt cx="3955159" cy="1809866"/>
            </a:xfrm>
          </p:grpSpPr>
          <p:pic>
            <p:nvPicPr>
              <p:cNvPr id="20" name="Picture 19">
                <a:extLst>
                  <a:ext uri="{FF2B5EF4-FFF2-40B4-BE49-F238E27FC236}">
                    <a16:creationId xmlns:a16="http://schemas.microsoft.com/office/drawing/2014/main" id="{7F916FA9-5863-422C-93D3-EFA93F59BE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68870" y="2304748"/>
                <a:ext cx="3955159" cy="1809866"/>
              </a:xfrm>
              <a:prstGeom prst="rect">
                <a:avLst/>
              </a:prstGeom>
            </p:spPr>
          </p:pic>
          <p:sp>
            <p:nvSpPr>
              <p:cNvPr id="2" name="TextBox 1">
                <a:extLst>
                  <a:ext uri="{FF2B5EF4-FFF2-40B4-BE49-F238E27FC236}">
                    <a16:creationId xmlns:a16="http://schemas.microsoft.com/office/drawing/2014/main" id="{A041F05E-9E3D-4FB0-821C-5154438ED33E}"/>
                  </a:ext>
                </a:extLst>
              </p:cNvPr>
              <p:cNvSpPr txBox="1"/>
              <p:nvPr/>
            </p:nvSpPr>
            <p:spPr bwMode="auto">
              <a:xfrm>
                <a:off x="2901956" y="3721615"/>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grpSp>
        <p:sp>
          <p:nvSpPr>
            <p:cNvPr id="28" name="Rectangle 27">
              <a:extLst>
                <a:ext uri="{FF2B5EF4-FFF2-40B4-BE49-F238E27FC236}">
                  <a16:creationId xmlns:a16="http://schemas.microsoft.com/office/drawing/2014/main" id="{36E00531-0951-4A82-ABC7-ED6E3DCB12B8}"/>
                </a:ext>
              </a:extLst>
            </p:cNvPr>
            <p:cNvSpPr/>
            <p:nvPr/>
          </p:nvSpPr>
          <p:spPr bwMode="auto">
            <a:xfrm>
              <a:off x="3627725" y="3955083"/>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21" name="Picture 20">
            <a:extLst>
              <a:ext uri="{FF2B5EF4-FFF2-40B4-BE49-F238E27FC236}">
                <a16:creationId xmlns:a16="http://schemas.microsoft.com/office/drawing/2014/main" id="{A24E28BA-5AF6-42B2-ACAE-26CD87BD34C4}"/>
              </a:ext>
            </a:extLst>
          </p:cNvPr>
          <p:cNvPicPr>
            <a:picLocks noChangeAspect="1"/>
          </p:cNvPicPr>
          <p:nvPr/>
        </p:nvPicPr>
        <p:blipFill rotWithShape="1">
          <a:blip r:embed="rId5">
            <a:extLst>
              <a:ext uri="{28A0092B-C50C-407E-A947-70E740481C1C}">
                <a14:useLocalDpi xmlns:a14="http://schemas.microsoft.com/office/drawing/2010/main" val="0"/>
              </a:ext>
            </a:extLst>
          </a:blip>
          <a:srcRect b="-278"/>
          <a:stretch/>
        </p:blipFill>
        <p:spPr>
          <a:xfrm>
            <a:off x="4100047" y="2313979"/>
            <a:ext cx="3004739" cy="1809866"/>
          </a:xfrm>
          <a:prstGeom prst="rect">
            <a:avLst/>
          </a:prstGeom>
        </p:spPr>
      </p:pic>
      <p:sp>
        <p:nvSpPr>
          <p:cNvPr id="3" name="Title 2">
            <a:extLst>
              <a:ext uri="{FF2B5EF4-FFF2-40B4-BE49-F238E27FC236}">
                <a16:creationId xmlns:a16="http://schemas.microsoft.com/office/drawing/2014/main" id="{1B5A8B90-0209-46AE-A8F1-D3D424C11A81}"/>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pic>
        <p:nvPicPr>
          <p:cNvPr id="23" name="Picture 22" descr="A close up of a logo  Description generated with very high confidence">
            <a:extLst>
              <a:ext uri="{FF2B5EF4-FFF2-40B4-BE49-F238E27FC236}">
                <a16:creationId xmlns:a16="http://schemas.microsoft.com/office/drawing/2014/main" id="{C83B6A23-B687-4E32-9659-A8357A0F0A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4743" y="3584929"/>
            <a:ext cx="331220" cy="340961"/>
          </a:xfrm>
          <a:prstGeom prst="rect">
            <a:avLst/>
          </a:prstGeom>
        </p:spPr>
      </p:pic>
      <p:sp>
        <p:nvSpPr>
          <p:cNvPr id="24" name="Rectangle 23">
            <a:extLst>
              <a:ext uri="{FF2B5EF4-FFF2-40B4-BE49-F238E27FC236}">
                <a16:creationId xmlns:a16="http://schemas.microsoft.com/office/drawing/2014/main" id="{ED09EA89-9A6B-47E8-AEAC-8A67952A0948}"/>
              </a:ext>
            </a:extLst>
          </p:cNvPr>
          <p:cNvSpPr/>
          <p:nvPr/>
        </p:nvSpPr>
        <p:spPr bwMode="auto">
          <a:xfrm>
            <a:off x="3692447" y="3771580"/>
            <a:ext cx="135167" cy="194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76B12BD8-910C-4DAD-B2B0-DE880D4A3DE6}"/>
              </a:ext>
            </a:extLst>
          </p:cNvPr>
          <p:cNvSpPr/>
          <p:nvPr/>
        </p:nvSpPr>
        <p:spPr bwMode="auto">
          <a:xfrm>
            <a:off x="1457472" y="3966416"/>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E740F5FA-D4F4-428A-8941-8DC812A94B75}"/>
              </a:ext>
            </a:extLst>
          </p:cNvPr>
          <p:cNvSpPr txBox="1"/>
          <p:nvPr/>
        </p:nvSpPr>
        <p:spPr bwMode="auto">
          <a:xfrm>
            <a:off x="3466862" y="2618301"/>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grpSp>
        <p:nvGrpSpPr>
          <p:cNvPr id="4" name="Group 3">
            <a:extLst>
              <a:ext uri="{FF2B5EF4-FFF2-40B4-BE49-F238E27FC236}">
                <a16:creationId xmlns:a16="http://schemas.microsoft.com/office/drawing/2014/main" id="{0FEDE8EF-BD32-46A0-89DA-0E1DBDB58EF7}"/>
              </a:ext>
            </a:extLst>
          </p:cNvPr>
          <p:cNvGrpSpPr/>
          <p:nvPr/>
        </p:nvGrpSpPr>
        <p:grpSpPr>
          <a:xfrm>
            <a:off x="4051883" y="3569077"/>
            <a:ext cx="553956" cy="336605"/>
            <a:chOff x="2710315" y="4857867"/>
            <a:chExt cx="553956" cy="336605"/>
          </a:xfrm>
        </p:grpSpPr>
        <p:sp>
          <p:nvSpPr>
            <p:cNvPr id="19" name="TextBox 18">
              <a:extLst>
                <a:ext uri="{FF2B5EF4-FFF2-40B4-BE49-F238E27FC236}">
                  <a16:creationId xmlns:a16="http://schemas.microsoft.com/office/drawing/2014/main" id="{4B096B91-8D76-4B53-B6CE-2AD7BE4470E6}"/>
                </a:ext>
              </a:extLst>
            </p:cNvPr>
            <p:cNvSpPr txBox="1"/>
            <p:nvPr/>
          </p:nvSpPr>
          <p:spPr bwMode="auto">
            <a:xfrm>
              <a:off x="2792445" y="4857867"/>
              <a:ext cx="405216" cy="241980"/>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72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18" name="TextBox 17">
              <a:extLst>
                <a:ext uri="{FF2B5EF4-FFF2-40B4-BE49-F238E27FC236}">
                  <a16:creationId xmlns:a16="http://schemas.microsoft.com/office/drawing/2014/main" id="{2EE0F906-F4D5-41A4-B260-907CB175921A}"/>
                </a:ext>
              </a:extLst>
            </p:cNvPr>
            <p:cNvSpPr txBox="1"/>
            <p:nvPr/>
          </p:nvSpPr>
          <p:spPr bwMode="auto">
            <a:xfrm>
              <a:off x="2710315" y="5025195"/>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tenths</a:t>
              </a:r>
            </a:p>
          </p:txBody>
        </p:sp>
      </p:grpSp>
      <p:sp>
        <p:nvSpPr>
          <p:cNvPr id="5" name="TextBox 4">
            <a:extLst>
              <a:ext uri="{FF2B5EF4-FFF2-40B4-BE49-F238E27FC236}">
                <a16:creationId xmlns:a16="http://schemas.microsoft.com/office/drawing/2014/main" id="{BEDC7BDF-8D08-4FAD-8891-75AC33F9BA4C}"/>
              </a:ext>
            </a:extLst>
          </p:cNvPr>
          <p:cNvSpPr txBox="1"/>
          <p:nvPr/>
        </p:nvSpPr>
        <p:spPr bwMode="auto">
          <a:xfrm>
            <a:off x="5799663" y="2561892"/>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1.5</a:t>
            </a:r>
          </a:p>
        </p:txBody>
      </p:sp>
      <p:sp>
        <p:nvSpPr>
          <p:cNvPr id="8" name="TextBox 7">
            <a:extLst>
              <a:ext uri="{FF2B5EF4-FFF2-40B4-BE49-F238E27FC236}">
                <a16:creationId xmlns:a16="http://schemas.microsoft.com/office/drawing/2014/main" id="{014D9D21-A577-4A45-9747-F8B7157BDB8C}"/>
              </a:ext>
            </a:extLst>
          </p:cNvPr>
          <p:cNvSpPr txBox="1"/>
          <p:nvPr/>
        </p:nvSpPr>
        <p:spPr bwMode="auto">
          <a:xfrm>
            <a:off x="5215405" y="3679507"/>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0.6</a:t>
            </a:r>
          </a:p>
        </p:txBody>
      </p:sp>
      <p:sp>
        <p:nvSpPr>
          <p:cNvPr id="9" name="TextBox 8">
            <a:extLst>
              <a:ext uri="{FF2B5EF4-FFF2-40B4-BE49-F238E27FC236}">
                <a16:creationId xmlns:a16="http://schemas.microsoft.com/office/drawing/2014/main" id="{8094A929-DA96-4D5F-A663-FD5BC468CE49}"/>
              </a:ext>
            </a:extLst>
          </p:cNvPr>
          <p:cNvSpPr txBox="1"/>
          <p:nvPr/>
        </p:nvSpPr>
        <p:spPr bwMode="auto">
          <a:xfrm>
            <a:off x="6375394" y="3663858"/>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0.9</a:t>
            </a:r>
          </a:p>
        </p:txBody>
      </p:sp>
      <p:sp>
        <p:nvSpPr>
          <p:cNvPr id="13" name="Content Placeholder 2">
            <a:extLst>
              <a:ext uri="{FF2B5EF4-FFF2-40B4-BE49-F238E27FC236}">
                <a16:creationId xmlns:a16="http://schemas.microsoft.com/office/drawing/2014/main" id="{EC90F829-438A-47DD-B8AF-41AFD5791830}"/>
              </a:ext>
            </a:extLst>
          </p:cNvPr>
          <p:cNvSpPr txBox="1">
            <a:spLocks/>
          </p:cNvSpPr>
          <p:nvPr/>
        </p:nvSpPr>
        <p:spPr>
          <a:xfrm>
            <a:off x="7152950" y="1557338"/>
            <a:ext cx="470369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 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are we using our knowledge of place value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related facts using these representations and knowledge of place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892F6F7F-6432-473E-A4E3-82F5621F0E7B}"/>
              </a:ext>
            </a:extLst>
          </p:cNvPr>
          <p:cNvSpPr txBox="1"/>
          <p:nvPr/>
        </p:nvSpPr>
        <p:spPr>
          <a:xfrm>
            <a:off x="7163855" y="3236866"/>
            <a:ext cx="455736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+ 9 = 15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tenths + 9 tenths = 15 tenths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 tenths = 1.5</a:t>
            </a:r>
          </a:p>
        </p:txBody>
      </p:sp>
    </p:spTree>
    <p:extLst>
      <p:ext uri="{BB962C8B-B14F-4D97-AF65-F5344CB8AC3E}">
        <p14:creationId xmlns:p14="http://schemas.microsoft.com/office/powerpoint/2010/main" val="7424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5"/>
            <a:ext cx="10220325" cy="2698495"/>
          </a:xfrm>
          <a:ln>
            <a:solidFill>
              <a:schemeClr val="accent1">
                <a:lumMod val="50000"/>
              </a:schemeClr>
            </a:solidFill>
          </a:ln>
        </p:spPr>
        <p:txBody>
          <a:bodyPr>
            <a:noAutofit/>
          </a:bodyPr>
          <a:lstStyle/>
          <a:p>
            <a:pPr>
              <a:lnSpc>
                <a:spcPct val="120000"/>
              </a:lnSpc>
            </a:pPr>
            <a:r>
              <a:rPr lang="en-GB" sz="2400" dirty="0"/>
              <a:t>5NF-2 </a:t>
            </a:r>
            <a:br>
              <a:rPr lang="en-GB" sz="2400" dirty="0"/>
            </a:br>
            <a:r>
              <a:rPr lang="en-GB" sz="2400" i="1" dirty="0"/>
              <a:t>Apply place-value knowledge to known additive and multiplicative number facts (scaling facts by 1 tenth or 1 hundredth), for example:</a:t>
            </a:r>
            <a:br>
              <a:rPr lang="en-GB" sz="2400" i="1" dirty="0"/>
            </a:br>
            <a:r>
              <a:rPr lang="en-GB" sz="2400" i="1" dirty="0"/>
              <a:t>8 + 6 = 14				3 x 4 = 12</a:t>
            </a:r>
            <a:br>
              <a:rPr lang="en-GB" sz="2400" i="1" dirty="0"/>
            </a:br>
            <a:r>
              <a:rPr lang="en-GB" sz="2400" i="1" dirty="0"/>
              <a:t>0.8 + 0.6 = 1.4			0.3 x 4 = 1.2</a:t>
            </a:r>
            <a:br>
              <a:rPr lang="en-GB" sz="2400" i="1" dirty="0"/>
            </a:br>
            <a:r>
              <a:rPr lang="en-GB" sz="2400" i="1" dirty="0"/>
              <a:t>0.08 + 0.06 = 0.14			0.03 x 4 = 0.12</a:t>
            </a:r>
            <a:br>
              <a:rPr lang="en-GB" sz="2400" dirty="0"/>
            </a:br>
            <a:br>
              <a:rPr lang="en-GB" sz="2400" dirty="0"/>
            </a:br>
            <a:br>
              <a:rPr lang="en-GB" sz="2400" dirty="0"/>
            </a:br>
            <a:br>
              <a:rPr lang="en-GB" sz="2400" dirty="0"/>
            </a:br>
            <a:r>
              <a:rPr lang="en-GB" sz="2400" dirty="0"/>
              <a:t> </a:t>
            </a:r>
            <a:br>
              <a:rPr lang="en-GB" sz="2400" dirty="0"/>
            </a:br>
            <a:r>
              <a:rPr lang="en-GB" sz="2400" dirty="0"/>
              <a:t> </a:t>
            </a:r>
            <a:br>
              <a:rPr lang="en-GB" sz="2400" dirty="0"/>
            </a:br>
            <a:br>
              <a:rPr lang="en-GB" sz="2400" dirty="0"/>
            </a:br>
            <a:r>
              <a:rPr lang="en-GB" sz="2400" dirty="0"/>
              <a:t>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835853" y="3247281"/>
            <a:ext cx="10295896" cy="312026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5NF-2.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20B6F6E-DB18-4C1C-97DD-F7B804AF48C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7910" y="2301643"/>
            <a:ext cx="2986104" cy="1809868"/>
          </a:xfrm>
          <a:prstGeom prst="rect">
            <a:avLst/>
          </a:prstGeom>
        </p:spPr>
      </p:pic>
      <p:grpSp>
        <p:nvGrpSpPr>
          <p:cNvPr id="12" name="Group 11">
            <a:extLst>
              <a:ext uri="{FF2B5EF4-FFF2-40B4-BE49-F238E27FC236}">
                <a16:creationId xmlns:a16="http://schemas.microsoft.com/office/drawing/2014/main" id="{0225A693-5A09-454D-8D4C-4E1326E4BD9B}"/>
              </a:ext>
            </a:extLst>
          </p:cNvPr>
          <p:cNvGrpSpPr/>
          <p:nvPr/>
        </p:nvGrpSpPr>
        <p:grpSpPr>
          <a:xfrm>
            <a:off x="1768870" y="2304748"/>
            <a:ext cx="3955159" cy="1963190"/>
            <a:chOff x="1768870" y="2304748"/>
            <a:chExt cx="3955159" cy="1963190"/>
          </a:xfrm>
        </p:grpSpPr>
        <p:grpSp>
          <p:nvGrpSpPr>
            <p:cNvPr id="10" name="Group 9">
              <a:extLst>
                <a:ext uri="{FF2B5EF4-FFF2-40B4-BE49-F238E27FC236}">
                  <a16:creationId xmlns:a16="http://schemas.microsoft.com/office/drawing/2014/main" id="{3827F0A8-7CBD-4832-9296-8031FB4BD89A}"/>
                </a:ext>
              </a:extLst>
            </p:cNvPr>
            <p:cNvGrpSpPr/>
            <p:nvPr/>
          </p:nvGrpSpPr>
          <p:grpSpPr>
            <a:xfrm>
              <a:off x="1768870" y="2304748"/>
              <a:ext cx="3955159" cy="1809866"/>
              <a:chOff x="1768870" y="2304748"/>
              <a:chExt cx="3955159" cy="1809866"/>
            </a:xfrm>
          </p:grpSpPr>
          <p:pic>
            <p:nvPicPr>
              <p:cNvPr id="20" name="Picture 19">
                <a:extLst>
                  <a:ext uri="{FF2B5EF4-FFF2-40B4-BE49-F238E27FC236}">
                    <a16:creationId xmlns:a16="http://schemas.microsoft.com/office/drawing/2014/main" id="{7F916FA9-5863-422C-93D3-EFA93F59BE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68870" y="2304748"/>
                <a:ext cx="3955159" cy="1809866"/>
              </a:xfrm>
              <a:prstGeom prst="rect">
                <a:avLst/>
              </a:prstGeom>
            </p:spPr>
          </p:pic>
          <p:sp>
            <p:nvSpPr>
              <p:cNvPr id="2" name="TextBox 1">
                <a:extLst>
                  <a:ext uri="{FF2B5EF4-FFF2-40B4-BE49-F238E27FC236}">
                    <a16:creationId xmlns:a16="http://schemas.microsoft.com/office/drawing/2014/main" id="{A041F05E-9E3D-4FB0-821C-5154438ED33E}"/>
                  </a:ext>
                </a:extLst>
              </p:cNvPr>
              <p:cNvSpPr txBox="1"/>
              <p:nvPr/>
            </p:nvSpPr>
            <p:spPr bwMode="auto">
              <a:xfrm>
                <a:off x="2901956" y="3747558"/>
                <a:ext cx="553956" cy="123111"/>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hundredths</a:t>
                </a:r>
              </a:p>
            </p:txBody>
          </p:sp>
        </p:grpSp>
        <p:sp>
          <p:nvSpPr>
            <p:cNvPr id="28" name="Rectangle 27">
              <a:extLst>
                <a:ext uri="{FF2B5EF4-FFF2-40B4-BE49-F238E27FC236}">
                  <a16:creationId xmlns:a16="http://schemas.microsoft.com/office/drawing/2014/main" id="{36E00531-0951-4A82-ABC7-ED6E3DCB12B8}"/>
                </a:ext>
              </a:extLst>
            </p:cNvPr>
            <p:cNvSpPr/>
            <p:nvPr/>
          </p:nvSpPr>
          <p:spPr bwMode="auto">
            <a:xfrm>
              <a:off x="3627725" y="3955083"/>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21" name="Picture 20">
            <a:extLst>
              <a:ext uri="{FF2B5EF4-FFF2-40B4-BE49-F238E27FC236}">
                <a16:creationId xmlns:a16="http://schemas.microsoft.com/office/drawing/2014/main" id="{A24E28BA-5AF6-42B2-ACAE-26CD87BD34C4}"/>
              </a:ext>
            </a:extLst>
          </p:cNvPr>
          <p:cNvPicPr>
            <a:picLocks noChangeAspect="1"/>
          </p:cNvPicPr>
          <p:nvPr/>
        </p:nvPicPr>
        <p:blipFill rotWithShape="1">
          <a:blip r:embed="rId5">
            <a:extLst>
              <a:ext uri="{28A0092B-C50C-407E-A947-70E740481C1C}">
                <a14:useLocalDpi xmlns:a14="http://schemas.microsoft.com/office/drawing/2010/main" val="0"/>
              </a:ext>
            </a:extLst>
          </a:blip>
          <a:srcRect b="-278"/>
          <a:stretch/>
        </p:blipFill>
        <p:spPr>
          <a:xfrm>
            <a:off x="4100047" y="2313979"/>
            <a:ext cx="3004739" cy="1809866"/>
          </a:xfrm>
          <a:prstGeom prst="rect">
            <a:avLst/>
          </a:prstGeom>
        </p:spPr>
      </p:pic>
      <p:sp>
        <p:nvSpPr>
          <p:cNvPr id="3" name="Title 2">
            <a:extLst>
              <a:ext uri="{FF2B5EF4-FFF2-40B4-BE49-F238E27FC236}">
                <a16:creationId xmlns:a16="http://schemas.microsoft.com/office/drawing/2014/main" id="{1B5A8B90-0209-46AE-A8F1-D3D424C11A81}"/>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pic>
        <p:nvPicPr>
          <p:cNvPr id="23" name="Picture 22" descr="A close up of a logo  Description generated with very high confidence">
            <a:extLst>
              <a:ext uri="{FF2B5EF4-FFF2-40B4-BE49-F238E27FC236}">
                <a16:creationId xmlns:a16="http://schemas.microsoft.com/office/drawing/2014/main" id="{C83B6A23-B687-4E32-9659-A8357A0F0A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4743" y="3584929"/>
            <a:ext cx="331220" cy="340961"/>
          </a:xfrm>
          <a:prstGeom prst="rect">
            <a:avLst/>
          </a:prstGeom>
        </p:spPr>
      </p:pic>
      <p:sp>
        <p:nvSpPr>
          <p:cNvPr id="24" name="Rectangle 23">
            <a:extLst>
              <a:ext uri="{FF2B5EF4-FFF2-40B4-BE49-F238E27FC236}">
                <a16:creationId xmlns:a16="http://schemas.microsoft.com/office/drawing/2014/main" id="{ED09EA89-9A6B-47E8-AEAC-8A67952A0948}"/>
              </a:ext>
            </a:extLst>
          </p:cNvPr>
          <p:cNvSpPr/>
          <p:nvPr/>
        </p:nvSpPr>
        <p:spPr bwMode="auto">
          <a:xfrm>
            <a:off x="3692447" y="3771580"/>
            <a:ext cx="135167" cy="194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76B12BD8-910C-4DAD-B2B0-DE880D4A3DE6}"/>
              </a:ext>
            </a:extLst>
          </p:cNvPr>
          <p:cNvSpPr/>
          <p:nvPr/>
        </p:nvSpPr>
        <p:spPr bwMode="auto">
          <a:xfrm>
            <a:off x="1457472" y="3966416"/>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E740F5FA-D4F4-428A-8941-8DC812A94B75}"/>
              </a:ext>
            </a:extLst>
          </p:cNvPr>
          <p:cNvSpPr txBox="1"/>
          <p:nvPr/>
        </p:nvSpPr>
        <p:spPr bwMode="auto">
          <a:xfrm>
            <a:off x="3481041" y="2644244"/>
            <a:ext cx="557869" cy="123111"/>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hundredths</a:t>
            </a:r>
          </a:p>
        </p:txBody>
      </p:sp>
      <p:grpSp>
        <p:nvGrpSpPr>
          <p:cNvPr id="4" name="Group 3">
            <a:extLst>
              <a:ext uri="{FF2B5EF4-FFF2-40B4-BE49-F238E27FC236}">
                <a16:creationId xmlns:a16="http://schemas.microsoft.com/office/drawing/2014/main" id="{0FEDE8EF-BD32-46A0-89DA-0E1DBDB58EF7}"/>
              </a:ext>
            </a:extLst>
          </p:cNvPr>
          <p:cNvGrpSpPr/>
          <p:nvPr/>
        </p:nvGrpSpPr>
        <p:grpSpPr>
          <a:xfrm>
            <a:off x="4051883" y="3569077"/>
            <a:ext cx="553956" cy="296925"/>
            <a:chOff x="2710315" y="4857867"/>
            <a:chExt cx="553956" cy="296925"/>
          </a:xfrm>
        </p:grpSpPr>
        <p:sp>
          <p:nvSpPr>
            <p:cNvPr id="19" name="TextBox 18">
              <a:extLst>
                <a:ext uri="{FF2B5EF4-FFF2-40B4-BE49-F238E27FC236}">
                  <a16:creationId xmlns:a16="http://schemas.microsoft.com/office/drawing/2014/main" id="{4B096B91-8D76-4B53-B6CE-2AD7BE4470E6}"/>
                </a:ext>
              </a:extLst>
            </p:cNvPr>
            <p:cNvSpPr txBox="1"/>
            <p:nvPr/>
          </p:nvSpPr>
          <p:spPr bwMode="auto">
            <a:xfrm>
              <a:off x="2792445" y="4857867"/>
              <a:ext cx="405216" cy="241980"/>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72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18" name="TextBox 17">
              <a:extLst>
                <a:ext uri="{FF2B5EF4-FFF2-40B4-BE49-F238E27FC236}">
                  <a16:creationId xmlns:a16="http://schemas.microsoft.com/office/drawing/2014/main" id="{2EE0F906-F4D5-41A4-B260-907CB175921A}"/>
                </a:ext>
              </a:extLst>
            </p:cNvPr>
            <p:cNvSpPr txBox="1"/>
            <p:nvPr/>
          </p:nvSpPr>
          <p:spPr bwMode="auto">
            <a:xfrm>
              <a:off x="2710315" y="5031681"/>
              <a:ext cx="553956" cy="123111"/>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hundredths</a:t>
              </a:r>
            </a:p>
          </p:txBody>
        </p:sp>
      </p:grpSp>
      <p:sp>
        <p:nvSpPr>
          <p:cNvPr id="5" name="TextBox 4">
            <a:extLst>
              <a:ext uri="{FF2B5EF4-FFF2-40B4-BE49-F238E27FC236}">
                <a16:creationId xmlns:a16="http://schemas.microsoft.com/office/drawing/2014/main" id="{BEDC7BDF-8D08-4FAD-8891-75AC33F9BA4C}"/>
              </a:ext>
            </a:extLst>
          </p:cNvPr>
          <p:cNvSpPr txBox="1"/>
          <p:nvPr/>
        </p:nvSpPr>
        <p:spPr bwMode="auto">
          <a:xfrm>
            <a:off x="5799663" y="2561892"/>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0.15</a:t>
            </a:r>
          </a:p>
        </p:txBody>
      </p:sp>
      <p:sp>
        <p:nvSpPr>
          <p:cNvPr id="8" name="TextBox 7">
            <a:extLst>
              <a:ext uri="{FF2B5EF4-FFF2-40B4-BE49-F238E27FC236}">
                <a16:creationId xmlns:a16="http://schemas.microsoft.com/office/drawing/2014/main" id="{014D9D21-A577-4A45-9747-F8B7157BDB8C}"/>
              </a:ext>
            </a:extLst>
          </p:cNvPr>
          <p:cNvSpPr txBox="1"/>
          <p:nvPr/>
        </p:nvSpPr>
        <p:spPr bwMode="auto">
          <a:xfrm>
            <a:off x="5215405" y="3679507"/>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0.06</a:t>
            </a:r>
          </a:p>
        </p:txBody>
      </p:sp>
      <p:sp>
        <p:nvSpPr>
          <p:cNvPr id="9" name="TextBox 8">
            <a:extLst>
              <a:ext uri="{FF2B5EF4-FFF2-40B4-BE49-F238E27FC236}">
                <a16:creationId xmlns:a16="http://schemas.microsoft.com/office/drawing/2014/main" id="{8094A929-DA96-4D5F-A663-FD5BC468CE49}"/>
              </a:ext>
            </a:extLst>
          </p:cNvPr>
          <p:cNvSpPr txBox="1"/>
          <p:nvPr/>
        </p:nvSpPr>
        <p:spPr bwMode="auto">
          <a:xfrm>
            <a:off x="6375394" y="3663858"/>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0.09</a:t>
            </a:r>
          </a:p>
        </p:txBody>
      </p:sp>
      <p:sp>
        <p:nvSpPr>
          <p:cNvPr id="13" name="Content Placeholder 2">
            <a:extLst>
              <a:ext uri="{FF2B5EF4-FFF2-40B4-BE49-F238E27FC236}">
                <a16:creationId xmlns:a16="http://schemas.microsoft.com/office/drawing/2014/main" id="{28387410-8841-446D-862D-A1EF047625CB}"/>
              </a:ext>
            </a:extLst>
          </p:cNvPr>
          <p:cNvSpPr txBox="1">
            <a:spLocks/>
          </p:cNvSpPr>
          <p:nvPr/>
        </p:nvSpPr>
        <p:spPr>
          <a:xfrm>
            <a:off x="7152950" y="1557338"/>
            <a:ext cx="470369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are we using our knowledge of place value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related facts using these representations and knowledge of place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TextBox 19">
            <a:extLst>
              <a:ext uri="{FF2B5EF4-FFF2-40B4-BE49-F238E27FC236}">
                <a16:creationId xmlns:a16="http://schemas.microsoft.com/office/drawing/2014/main" id="{97A51C7C-EB3A-4FFB-A3B9-827B6C05DCE8}"/>
              </a:ext>
            </a:extLst>
          </p:cNvPr>
          <p:cNvSpPr txBox="1"/>
          <p:nvPr/>
        </p:nvSpPr>
        <p:spPr>
          <a:xfrm>
            <a:off x="7163855" y="3236866"/>
            <a:ext cx="455736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+ 9 = 15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hundredths + 9 hundredths = </a:t>
            </a:r>
            <a:endParaRPr lang="en-GB" sz="2000" i="1" dirty="0">
              <a:solidFill>
                <a:srgbClr val="585858"/>
              </a:solidFill>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 hundredths = 1.5</a:t>
            </a:r>
          </a:p>
        </p:txBody>
      </p:sp>
    </p:spTree>
    <p:extLst>
      <p:ext uri="{BB962C8B-B14F-4D97-AF65-F5344CB8AC3E}">
        <p14:creationId xmlns:p14="http://schemas.microsoft.com/office/powerpoint/2010/main" val="333778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EEF7A-6B54-4993-B6F6-137E22D53A0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0359" y="1201109"/>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1383910" y="4871800"/>
            <a:ext cx="124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0.4 litres</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3286644" y="1201109"/>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4063339" y="4871799"/>
            <a:ext cx="124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0.9 litres</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2919236" y="5647364"/>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4295796" y="5659703"/>
            <a:ext cx="1698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1.3 litres</a:t>
            </a:r>
          </a:p>
        </p:txBody>
      </p:sp>
      <p:sp>
        <p:nvSpPr>
          <p:cNvPr id="14" name="TextBox 13">
            <a:extLst>
              <a:ext uri="{FF2B5EF4-FFF2-40B4-BE49-F238E27FC236}">
                <a16:creationId xmlns:a16="http://schemas.microsoft.com/office/drawing/2014/main" id="{117D1E84-D699-4E6E-BA0E-C40274B3F919}"/>
              </a:ext>
            </a:extLst>
          </p:cNvPr>
          <p:cNvSpPr txBox="1"/>
          <p:nvPr/>
        </p:nvSpPr>
        <p:spPr bwMode="auto">
          <a:xfrm>
            <a:off x="2122590" y="1293702"/>
            <a:ext cx="90614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 litre</a:t>
            </a:r>
          </a:p>
        </p:txBody>
      </p:sp>
      <p:sp>
        <p:nvSpPr>
          <p:cNvPr id="15" name="TextBox 14">
            <a:extLst>
              <a:ext uri="{FF2B5EF4-FFF2-40B4-BE49-F238E27FC236}">
                <a16:creationId xmlns:a16="http://schemas.microsoft.com/office/drawing/2014/main" id="{61306B59-6009-4C27-96D8-9DED7345D6F7}"/>
              </a:ext>
            </a:extLst>
          </p:cNvPr>
          <p:cNvSpPr txBox="1"/>
          <p:nvPr/>
        </p:nvSpPr>
        <p:spPr bwMode="auto">
          <a:xfrm>
            <a:off x="4816290" y="1293702"/>
            <a:ext cx="90614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 litre</a:t>
            </a:r>
          </a:p>
        </p:txBody>
      </p:sp>
      <p:sp>
        <p:nvSpPr>
          <p:cNvPr id="7" name="Content Placeholder 2">
            <a:extLst>
              <a:ext uri="{FF2B5EF4-FFF2-40B4-BE49-F238E27FC236}">
                <a16:creationId xmlns:a16="http://schemas.microsoft.com/office/drawing/2014/main" id="{8B38E5A3-FB8B-4E36-98ED-0922A38C4BE5}"/>
              </a:ext>
            </a:extLst>
          </p:cNvPr>
          <p:cNvSpPr txBox="1">
            <a:spLocks/>
          </p:cNvSpPr>
          <p:nvPr/>
        </p:nvSpPr>
        <p:spPr>
          <a:xfrm>
            <a:off x="6210162" y="1201109"/>
            <a:ext cx="564647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the scale to find how much liquid is in the first jug? And the second jug?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these together, can you write the related fact that will help you solve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we add to make 1 litre first? What is the best way to do this? If we add on to 0.9</a:t>
            </a:r>
            <a:r>
              <a:rPr kumimoji="0" lang="en-GB" sz="2000" b="0" i="0" u="none" strike="noStrike" kern="1200" cap="none" spc="0" normalizeH="0" noProof="0" dirty="0">
                <a:ln>
                  <a:noFill/>
                </a:ln>
                <a:solidFill>
                  <a:srgbClr val="585858"/>
                </a:solidFill>
                <a:effectLst/>
                <a:uLnTx/>
                <a:uFillTx/>
                <a:latin typeface="Arial"/>
                <a:ea typeface="+mn-ea"/>
                <a:cs typeface="+mn-cs"/>
              </a:rPr>
              <a:t> litres</a:t>
            </a:r>
            <a:r>
              <a:rPr kumimoji="0" lang="en-GB" sz="2000" b="0" i="0" u="none" strike="noStrike" kern="1200" cap="none" spc="0" normalizeH="0" baseline="0" noProof="0" dirty="0">
                <a:ln>
                  <a:noFill/>
                </a:ln>
                <a:solidFill>
                  <a:srgbClr val="585858"/>
                </a:solidFill>
                <a:effectLst/>
                <a:uLnTx/>
                <a:uFillTx/>
                <a:latin typeface="Arial"/>
                <a:ea typeface="+mn-ea"/>
                <a:cs typeface="+mn-cs"/>
              </a:rPr>
              <a:t> to make 1 litre, how much have we added? How much more do we need to add?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 and other measures contexts including length and mass.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12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3.54167E-6 -1.48148E-6 L 0.02735 0.11412 " pathEditMode="relative" rAng="0" ptsTypes="AA">
                                      <p:cBhvr>
                                        <p:cTn id="23" dur="2000" fill="hold"/>
                                        <p:tgtEl>
                                          <p:spTgt spid="8"/>
                                        </p:tgtEl>
                                        <p:attrNameLst>
                                          <p:attrName>ppt_x</p:attrName>
                                          <p:attrName>ppt_y</p:attrName>
                                        </p:attrNameLst>
                                      </p:cBhvr>
                                      <p:rCtr x="1367" y="5694"/>
                                    </p:animMotion>
                                  </p:childTnLst>
                                </p:cTn>
                              </p:par>
                              <p:par>
                                <p:cTn id="24" presetID="42" presetClass="path" presetSubtype="0" accel="50000" decel="50000" fill="hold" grpId="1" nodeType="withEffect">
                                  <p:stCondLst>
                                    <p:cond delay="0"/>
                                  </p:stCondLst>
                                  <p:childTnLst>
                                    <p:animMotion origin="layout" path="M 4.79167E-6 -1.48148E-6 L -0.06758 0.11412 " pathEditMode="relative" rAng="0" ptsTypes="AA">
                                      <p:cBhvr>
                                        <p:cTn id="25" dur="2000" fill="hold"/>
                                        <p:tgtEl>
                                          <p:spTgt spid="10"/>
                                        </p:tgtEl>
                                        <p:attrNameLst>
                                          <p:attrName>ppt_x</p:attrName>
                                          <p:attrName>ppt_y</p:attrName>
                                        </p:attrNameLst>
                                      </p:cBhvr>
                                      <p:rCtr x="-3385" y="5694"/>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EEF7A-6B54-4993-B6F6-137E22D53A0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0359" y="1201109"/>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1305363" y="4871800"/>
            <a:ext cx="1406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0.04 litres</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3286644" y="1201109"/>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3984792" y="4871799"/>
            <a:ext cx="1406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0.09 litres</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2711645" y="5647364"/>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4212440" y="5659703"/>
            <a:ext cx="18653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0.13 litres</a:t>
            </a:r>
          </a:p>
        </p:txBody>
      </p:sp>
      <p:sp>
        <p:nvSpPr>
          <p:cNvPr id="14" name="TextBox 13">
            <a:extLst>
              <a:ext uri="{FF2B5EF4-FFF2-40B4-BE49-F238E27FC236}">
                <a16:creationId xmlns:a16="http://schemas.microsoft.com/office/drawing/2014/main" id="{117D1E84-D699-4E6E-BA0E-C40274B3F919}"/>
              </a:ext>
            </a:extLst>
          </p:cNvPr>
          <p:cNvSpPr txBox="1"/>
          <p:nvPr/>
        </p:nvSpPr>
        <p:spPr bwMode="auto">
          <a:xfrm>
            <a:off x="2011983" y="1293702"/>
            <a:ext cx="112736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0.1 litre</a:t>
            </a:r>
          </a:p>
        </p:txBody>
      </p:sp>
      <p:sp>
        <p:nvSpPr>
          <p:cNvPr id="15" name="TextBox 14">
            <a:extLst>
              <a:ext uri="{FF2B5EF4-FFF2-40B4-BE49-F238E27FC236}">
                <a16:creationId xmlns:a16="http://schemas.microsoft.com/office/drawing/2014/main" id="{61306B59-6009-4C27-96D8-9DED7345D6F7}"/>
              </a:ext>
            </a:extLst>
          </p:cNvPr>
          <p:cNvSpPr txBox="1"/>
          <p:nvPr/>
        </p:nvSpPr>
        <p:spPr bwMode="auto">
          <a:xfrm>
            <a:off x="4705683" y="1293702"/>
            <a:ext cx="112736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0.1 litre</a:t>
            </a:r>
          </a:p>
        </p:txBody>
      </p:sp>
      <p:sp>
        <p:nvSpPr>
          <p:cNvPr id="7" name="Content Placeholder 2">
            <a:extLst>
              <a:ext uri="{FF2B5EF4-FFF2-40B4-BE49-F238E27FC236}">
                <a16:creationId xmlns:a16="http://schemas.microsoft.com/office/drawing/2014/main" id="{E310B671-ECFD-4600-8538-A930A076E9DF}"/>
              </a:ext>
            </a:extLst>
          </p:cNvPr>
          <p:cNvSpPr txBox="1">
            <a:spLocks/>
          </p:cNvSpPr>
          <p:nvPr/>
        </p:nvSpPr>
        <p:spPr>
          <a:xfrm>
            <a:off x="6225324" y="1008496"/>
            <a:ext cx="563131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scale</a:t>
            </a:r>
            <a:r>
              <a:rPr kumimoji="0" lang="en-GB" sz="2000" b="0" i="0" u="none" strike="noStrike" kern="1200" cap="none" spc="0" normalizeH="0" noProof="0" dirty="0">
                <a:ln>
                  <a:noFill/>
                </a:ln>
                <a:solidFill>
                  <a:srgbClr val="585858"/>
                </a:solidFill>
                <a:effectLst/>
                <a:uLnTx/>
                <a:uFillTx/>
                <a:latin typeface="Arial"/>
                <a:ea typeface="+mn-ea"/>
                <a:cs typeface="+mn-cs"/>
              </a:rPr>
              <a:t> now</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liquid</a:t>
            </a:r>
            <a:r>
              <a:rPr kumimoji="0" lang="en-GB" sz="2000" b="0" i="0" u="none" strike="noStrike" kern="1200" cap="none" spc="0" normalizeH="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is in each jug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these together, can you write the related fact that will help you solve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we add to make one-tenth of a litre first? What is the best way to do this? If we add on to 0.09</a:t>
            </a:r>
            <a:r>
              <a:rPr kumimoji="0" lang="en-GB" sz="2000" b="0" i="0" u="none" strike="noStrike" kern="1200" cap="none" spc="0" normalizeH="0" noProof="0" dirty="0">
                <a:ln>
                  <a:noFill/>
                </a:ln>
                <a:solidFill>
                  <a:srgbClr val="585858"/>
                </a:solidFill>
                <a:effectLst/>
                <a:uLnTx/>
                <a:uFillTx/>
                <a:latin typeface="Arial"/>
                <a:ea typeface="+mn-ea"/>
                <a:cs typeface="+mn-cs"/>
              </a:rPr>
              <a:t> litre </a:t>
            </a:r>
            <a:r>
              <a:rPr kumimoji="0" lang="en-GB" sz="2000" b="0" i="0" u="none" strike="noStrike" kern="1200" cap="none" spc="0" normalizeH="0" baseline="0" noProof="0" dirty="0">
                <a:ln>
                  <a:noFill/>
                </a:ln>
                <a:solidFill>
                  <a:srgbClr val="585858"/>
                </a:solidFill>
                <a:effectLst/>
                <a:uLnTx/>
                <a:uFillTx/>
                <a:latin typeface="Arial"/>
                <a:ea typeface="+mn-ea"/>
                <a:cs typeface="+mn-cs"/>
              </a:rPr>
              <a:t>to make 1 litre, how much have we added? How much more do we need to add?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 and other measures contexts including length and mass.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9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3.54167E-6 -1.48148E-6 L 0.00508 0.11227 " pathEditMode="relative" rAng="0" ptsTypes="AA">
                                      <p:cBhvr>
                                        <p:cTn id="27" dur="2000" fill="hold"/>
                                        <p:tgtEl>
                                          <p:spTgt spid="8"/>
                                        </p:tgtEl>
                                        <p:attrNameLst>
                                          <p:attrName>ppt_x</p:attrName>
                                          <p:attrName>ppt_y</p:attrName>
                                        </p:attrNameLst>
                                      </p:cBhvr>
                                      <p:rCtr x="247" y="5602"/>
                                    </p:animMotion>
                                  </p:childTnLst>
                                </p:cTn>
                              </p:par>
                              <p:par>
                                <p:cTn id="28" presetID="42" presetClass="path" presetSubtype="0" accel="50000" decel="50000" fill="hold" grpId="1" nodeType="withEffect">
                                  <p:stCondLst>
                                    <p:cond delay="0"/>
                                  </p:stCondLst>
                                  <p:childTnLst>
                                    <p:animMotion origin="layout" path="M 4.79167E-6 -1.48148E-6 L -0.08099 0.11389 " pathEditMode="relative" rAng="0" ptsTypes="AA">
                                      <p:cBhvr>
                                        <p:cTn id="29" dur="2000" fill="hold"/>
                                        <p:tgtEl>
                                          <p:spTgt spid="10"/>
                                        </p:tgtEl>
                                        <p:attrNameLst>
                                          <p:attrName>ppt_x</p:attrName>
                                          <p:attrName>ppt_y</p:attrName>
                                        </p:attrNameLst>
                                      </p:cBhvr>
                                      <p:rCtr x="-4049" y="5694"/>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sp>
        <p:nvSpPr>
          <p:cNvPr id="21" name="Rectangle 20">
            <a:extLst>
              <a:ext uri="{FF2B5EF4-FFF2-40B4-BE49-F238E27FC236}">
                <a16:creationId xmlns:a16="http://schemas.microsoft.com/office/drawing/2014/main" id="{9A91CB7E-3150-4B1B-90A7-62388764116F}"/>
              </a:ext>
            </a:extLst>
          </p:cNvPr>
          <p:cNvSpPr/>
          <p:nvPr/>
        </p:nvSpPr>
        <p:spPr>
          <a:xfrm>
            <a:off x="2447938" y="4460170"/>
            <a:ext cx="1457451"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 12</a:t>
            </a:r>
          </a:p>
        </p:txBody>
      </p:sp>
      <p:sp>
        <p:nvSpPr>
          <p:cNvPr id="22" name="Rectangle 21">
            <a:extLst>
              <a:ext uri="{FF2B5EF4-FFF2-40B4-BE49-F238E27FC236}">
                <a16:creationId xmlns:a16="http://schemas.microsoft.com/office/drawing/2014/main" id="{8E90101D-B40E-4892-8352-9634D430FB48}"/>
              </a:ext>
            </a:extLst>
          </p:cNvPr>
          <p:cNvSpPr/>
          <p:nvPr/>
        </p:nvSpPr>
        <p:spPr>
          <a:xfrm>
            <a:off x="1519797" y="4895134"/>
            <a:ext cx="3313729"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tenths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tenths</a:t>
            </a:r>
          </a:p>
        </p:txBody>
      </p:sp>
      <p:sp>
        <p:nvSpPr>
          <p:cNvPr id="23" name="Rectangle 22">
            <a:extLst>
              <a:ext uri="{FF2B5EF4-FFF2-40B4-BE49-F238E27FC236}">
                <a16:creationId xmlns:a16="http://schemas.microsoft.com/office/drawing/2014/main" id="{A00AAD16-02FF-40B5-B597-0F5481CFF139}"/>
              </a:ext>
            </a:extLst>
          </p:cNvPr>
          <p:cNvSpPr/>
          <p:nvPr/>
        </p:nvSpPr>
        <p:spPr>
          <a:xfrm>
            <a:off x="2197223" y="5339384"/>
            <a:ext cx="1771639"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0.3 = 1.2</a:t>
            </a:r>
          </a:p>
        </p:txBody>
      </p:sp>
      <p:sp>
        <p:nvSpPr>
          <p:cNvPr id="46" name="Rectangle 45">
            <a:extLst>
              <a:ext uri="{FF2B5EF4-FFF2-40B4-BE49-F238E27FC236}">
                <a16:creationId xmlns:a16="http://schemas.microsoft.com/office/drawing/2014/main" id="{804DDD04-8BB6-47A1-A1D9-B228DCCEB79C}"/>
              </a:ext>
            </a:extLst>
          </p:cNvPr>
          <p:cNvSpPr/>
          <p:nvPr/>
        </p:nvSpPr>
        <p:spPr>
          <a:xfrm>
            <a:off x="3184069" y="4898069"/>
            <a:ext cx="2049691"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253" name="Group 252">
            <a:extLst>
              <a:ext uri="{FF2B5EF4-FFF2-40B4-BE49-F238E27FC236}">
                <a16:creationId xmlns:a16="http://schemas.microsoft.com/office/drawing/2014/main" id="{B159DECA-4BDA-436E-8423-B649F8E3C2D8}"/>
              </a:ext>
            </a:extLst>
          </p:cNvPr>
          <p:cNvGrpSpPr/>
          <p:nvPr/>
        </p:nvGrpSpPr>
        <p:grpSpPr>
          <a:xfrm>
            <a:off x="1758443" y="1706398"/>
            <a:ext cx="3185163" cy="1945186"/>
            <a:chOff x="6438728" y="1706398"/>
            <a:chExt cx="3185163" cy="2548956"/>
          </a:xfrm>
        </p:grpSpPr>
        <p:sp>
          <p:nvSpPr>
            <p:cNvPr id="16" name="Rectangle: Rounded Corners 15">
              <a:extLst>
                <a:ext uri="{FF2B5EF4-FFF2-40B4-BE49-F238E27FC236}">
                  <a16:creationId xmlns:a16="http://schemas.microsoft.com/office/drawing/2014/main" id="{CFB89223-EB4E-4A70-8802-337D9A61B0AD}"/>
                </a:ext>
              </a:extLst>
            </p:cNvPr>
            <p:cNvSpPr/>
            <p:nvPr/>
          </p:nvSpPr>
          <p:spPr>
            <a:xfrm>
              <a:off x="6438728"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Rounded Corners 129">
              <a:extLst>
                <a:ext uri="{FF2B5EF4-FFF2-40B4-BE49-F238E27FC236}">
                  <a16:creationId xmlns:a16="http://schemas.microsoft.com/office/drawing/2014/main" id="{10B7F077-1C2A-421B-AB6D-74AE4113104A}"/>
                </a:ext>
              </a:extLst>
            </p:cNvPr>
            <p:cNvSpPr/>
            <p:nvPr/>
          </p:nvSpPr>
          <p:spPr>
            <a:xfrm>
              <a:off x="7261689"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4" name="Rectangle: Rounded Corners 143">
              <a:extLst>
                <a:ext uri="{FF2B5EF4-FFF2-40B4-BE49-F238E27FC236}">
                  <a16:creationId xmlns:a16="http://schemas.microsoft.com/office/drawing/2014/main" id="{DDAD54A2-0B20-49C7-BF22-083EEC196013}"/>
                </a:ext>
              </a:extLst>
            </p:cNvPr>
            <p:cNvSpPr/>
            <p:nvPr/>
          </p:nvSpPr>
          <p:spPr>
            <a:xfrm>
              <a:off x="8084650"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8" name="Rectangle: Rounded Corners 157">
              <a:extLst>
                <a:ext uri="{FF2B5EF4-FFF2-40B4-BE49-F238E27FC236}">
                  <a16:creationId xmlns:a16="http://schemas.microsoft.com/office/drawing/2014/main" id="{F0D7EBD0-4C40-43AC-9748-C9D64583ACD9}"/>
                </a:ext>
              </a:extLst>
            </p:cNvPr>
            <p:cNvSpPr/>
            <p:nvPr/>
          </p:nvSpPr>
          <p:spPr>
            <a:xfrm>
              <a:off x="8907611"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44A35F1B-3145-49B6-BAAC-7D7CDF225E4B}"/>
              </a:ext>
            </a:extLst>
          </p:cNvPr>
          <p:cNvGrpSpPr/>
          <p:nvPr/>
        </p:nvGrpSpPr>
        <p:grpSpPr>
          <a:xfrm>
            <a:off x="1844952" y="1806908"/>
            <a:ext cx="3012146" cy="1753117"/>
            <a:chOff x="1538147" y="1806908"/>
            <a:chExt cx="3012146" cy="1753117"/>
          </a:xfrm>
        </p:grpSpPr>
        <p:grpSp>
          <p:nvGrpSpPr>
            <p:cNvPr id="73" name="Group 72">
              <a:extLst>
                <a:ext uri="{FF2B5EF4-FFF2-40B4-BE49-F238E27FC236}">
                  <a16:creationId xmlns:a16="http://schemas.microsoft.com/office/drawing/2014/main" id="{A28CB107-8719-405E-AA9C-18C5DDEDEC82}"/>
                </a:ext>
              </a:extLst>
            </p:cNvPr>
            <p:cNvGrpSpPr/>
            <p:nvPr/>
          </p:nvGrpSpPr>
          <p:grpSpPr>
            <a:xfrm>
              <a:off x="1538147" y="1806908"/>
              <a:ext cx="543263" cy="543263"/>
              <a:chOff x="961427" y="2384629"/>
              <a:chExt cx="543263" cy="543263"/>
            </a:xfrm>
          </p:grpSpPr>
          <p:sp>
            <p:nvSpPr>
              <p:cNvPr id="74" name="Oval 73">
                <a:extLst>
                  <a:ext uri="{FF2B5EF4-FFF2-40B4-BE49-F238E27FC236}">
                    <a16:creationId xmlns:a16="http://schemas.microsoft.com/office/drawing/2014/main" id="{9712263D-A426-40FB-BC14-51EA50553CB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BBD42056-EBB2-4A9F-AB19-D7A19126E7F0}"/>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6" name="Group 75">
              <a:extLst>
                <a:ext uri="{FF2B5EF4-FFF2-40B4-BE49-F238E27FC236}">
                  <a16:creationId xmlns:a16="http://schemas.microsoft.com/office/drawing/2014/main" id="{E526DC09-ABBE-428D-808E-E95483B8B4B5}"/>
                </a:ext>
              </a:extLst>
            </p:cNvPr>
            <p:cNvGrpSpPr/>
            <p:nvPr/>
          </p:nvGrpSpPr>
          <p:grpSpPr>
            <a:xfrm>
              <a:off x="1538147" y="2411835"/>
              <a:ext cx="543263" cy="543263"/>
              <a:chOff x="961427" y="2384629"/>
              <a:chExt cx="543263" cy="543263"/>
            </a:xfrm>
          </p:grpSpPr>
          <p:sp>
            <p:nvSpPr>
              <p:cNvPr id="77" name="Oval 76">
                <a:extLst>
                  <a:ext uri="{FF2B5EF4-FFF2-40B4-BE49-F238E27FC236}">
                    <a16:creationId xmlns:a16="http://schemas.microsoft.com/office/drawing/2014/main" id="{C3E8E627-5BDE-4E95-BCBA-3999129D2FD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7">
                <a:extLst>
                  <a:ext uri="{FF2B5EF4-FFF2-40B4-BE49-F238E27FC236}">
                    <a16:creationId xmlns:a16="http://schemas.microsoft.com/office/drawing/2014/main" id="{2A77C36E-324A-42BD-8A20-A7454AA72AE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9" name="Group 78">
              <a:extLst>
                <a:ext uri="{FF2B5EF4-FFF2-40B4-BE49-F238E27FC236}">
                  <a16:creationId xmlns:a16="http://schemas.microsoft.com/office/drawing/2014/main" id="{CDABED99-86F3-40FA-B79D-2691560EC637}"/>
                </a:ext>
              </a:extLst>
            </p:cNvPr>
            <p:cNvGrpSpPr/>
            <p:nvPr/>
          </p:nvGrpSpPr>
          <p:grpSpPr>
            <a:xfrm>
              <a:off x="1538147" y="3016762"/>
              <a:ext cx="543263" cy="543263"/>
              <a:chOff x="961427" y="2384629"/>
              <a:chExt cx="543263" cy="543263"/>
            </a:xfrm>
          </p:grpSpPr>
          <p:sp>
            <p:nvSpPr>
              <p:cNvPr id="80" name="Oval 79">
                <a:extLst>
                  <a:ext uri="{FF2B5EF4-FFF2-40B4-BE49-F238E27FC236}">
                    <a16:creationId xmlns:a16="http://schemas.microsoft.com/office/drawing/2014/main" id="{ED929182-ECCC-476E-87BD-0FEDB7EC282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Rectangle 80">
                <a:extLst>
                  <a:ext uri="{FF2B5EF4-FFF2-40B4-BE49-F238E27FC236}">
                    <a16:creationId xmlns:a16="http://schemas.microsoft.com/office/drawing/2014/main" id="{74DE9AF7-0278-48D9-B3F7-156531EB05ED}"/>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2" name="Group 131">
              <a:extLst>
                <a:ext uri="{FF2B5EF4-FFF2-40B4-BE49-F238E27FC236}">
                  <a16:creationId xmlns:a16="http://schemas.microsoft.com/office/drawing/2014/main" id="{03E238F3-98F5-4777-BB60-B6043807AE18}"/>
                </a:ext>
              </a:extLst>
            </p:cNvPr>
            <p:cNvGrpSpPr/>
            <p:nvPr/>
          </p:nvGrpSpPr>
          <p:grpSpPr>
            <a:xfrm>
              <a:off x="2361108" y="1806908"/>
              <a:ext cx="543263" cy="543263"/>
              <a:chOff x="961427" y="2384629"/>
              <a:chExt cx="543263" cy="543263"/>
            </a:xfrm>
          </p:grpSpPr>
          <p:sp>
            <p:nvSpPr>
              <p:cNvPr id="142" name="Oval 141">
                <a:extLst>
                  <a:ext uri="{FF2B5EF4-FFF2-40B4-BE49-F238E27FC236}">
                    <a16:creationId xmlns:a16="http://schemas.microsoft.com/office/drawing/2014/main" id="{6587B10E-0231-4AEB-8666-D5538A20D0D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3" name="Rectangle 142">
                <a:extLst>
                  <a:ext uri="{FF2B5EF4-FFF2-40B4-BE49-F238E27FC236}">
                    <a16:creationId xmlns:a16="http://schemas.microsoft.com/office/drawing/2014/main" id="{AB9594E4-D962-499A-BAED-0F5D40D42FAC}"/>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3" name="Group 132">
              <a:extLst>
                <a:ext uri="{FF2B5EF4-FFF2-40B4-BE49-F238E27FC236}">
                  <a16:creationId xmlns:a16="http://schemas.microsoft.com/office/drawing/2014/main" id="{2C9AEEA7-548E-458D-AD6C-6193E12BC87E}"/>
                </a:ext>
              </a:extLst>
            </p:cNvPr>
            <p:cNvGrpSpPr/>
            <p:nvPr/>
          </p:nvGrpSpPr>
          <p:grpSpPr>
            <a:xfrm>
              <a:off x="2361108" y="2411835"/>
              <a:ext cx="543263" cy="543263"/>
              <a:chOff x="961427" y="2384629"/>
              <a:chExt cx="543263" cy="543263"/>
            </a:xfrm>
          </p:grpSpPr>
          <p:sp>
            <p:nvSpPr>
              <p:cNvPr id="140" name="Oval 139">
                <a:extLst>
                  <a:ext uri="{FF2B5EF4-FFF2-40B4-BE49-F238E27FC236}">
                    <a16:creationId xmlns:a16="http://schemas.microsoft.com/office/drawing/2014/main" id="{7E462611-A280-4242-80D5-D7847B14485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 name="Rectangle 140">
                <a:extLst>
                  <a:ext uri="{FF2B5EF4-FFF2-40B4-BE49-F238E27FC236}">
                    <a16:creationId xmlns:a16="http://schemas.microsoft.com/office/drawing/2014/main" id="{172059F4-0C6F-4231-9C6D-22A862541B8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4" name="Group 133">
              <a:extLst>
                <a:ext uri="{FF2B5EF4-FFF2-40B4-BE49-F238E27FC236}">
                  <a16:creationId xmlns:a16="http://schemas.microsoft.com/office/drawing/2014/main" id="{4BA349A1-E16E-4CDA-949E-F654FE240716}"/>
                </a:ext>
              </a:extLst>
            </p:cNvPr>
            <p:cNvGrpSpPr/>
            <p:nvPr/>
          </p:nvGrpSpPr>
          <p:grpSpPr>
            <a:xfrm>
              <a:off x="2361108" y="3016762"/>
              <a:ext cx="543263" cy="543263"/>
              <a:chOff x="961427" y="2384629"/>
              <a:chExt cx="543263" cy="543263"/>
            </a:xfrm>
          </p:grpSpPr>
          <p:sp>
            <p:nvSpPr>
              <p:cNvPr id="138" name="Oval 137">
                <a:extLst>
                  <a:ext uri="{FF2B5EF4-FFF2-40B4-BE49-F238E27FC236}">
                    <a16:creationId xmlns:a16="http://schemas.microsoft.com/office/drawing/2014/main" id="{CBF9C73B-CFBF-4C03-91CC-F98B9FA4916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 name="Rectangle 138">
                <a:extLst>
                  <a:ext uri="{FF2B5EF4-FFF2-40B4-BE49-F238E27FC236}">
                    <a16:creationId xmlns:a16="http://schemas.microsoft.com/office/drawing/2014/main" id="{45EFC730-87C0-4E93-8C02-FCBF72DD6CAF}"/>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6" name="Group 145">
              <a:extLst>
                <a:ext uri="{FF2B5EF4-FFF2-40B4-BE49-F238E27FC236}">
                  <a16:creationId xmlns:a16="http://schemas.microsoft.com/office/drawing/2014/main" id="{4B4C8B33-8683-4C09-8D3A-1E3692F50181}"/>
                </a:ext>
              </a:extLst>
            </p:cNvPr>
            <p:cNvGrpSpPr/>
            <p:nvPr/>
          </p:nvGrpSpPr>
          <p:grpSpPr>
            <a:xfrm>
              <a:off x="3184069" y="1806908"/>
              <a:ext cx="543263" cy="543263"/>
              <a:chOff x="961427" y="2384629"/>
              <a:chExt cx="543263" cy="543263"/>
            </a:xfrm>
          </p:grpSpPr>
          <p:sp>
            <p:nvSpPr>
              <p:cNvPr id="156" name="Oval 155">
                <a:extLst>
                  <a:ext uri="{FF2B5EF4-FFF2-40B4-BE49-F238E27FC236}">
                    <a16:creationId xmlns:a16="http://schemas.microsoft.com/office/drawing/2014/main" id="{AD7BE17D-0EDA-4C89-B9F2-298875E53C5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0F18E322-6DE4-4C31-A62A-D70FC77C7F4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7" name="Group 146">
              <a:extLst>
                <a:ext uri="{FF2B5EF4-FFF2-40B4-BE49-F238E27FC236}">
                  <a16:creationId xmlns:a16="http://schemas.microsoft.com/office/drawing/2014/main" id="{6124FD2E-4F5D-4C5C-A8CD-A02B90C1812E}"/>
                </a:ext>
              </a:extLst>
            </p:cNvPr>
            <p:cNvGrpSpPr/>
            <p:nvPr/>
          </p:nvGrpSpPr>
          <p:grpSpPr>
            <a:xfrm>
              <a:off x="3184069" y="2411835"/>
              <a:ext cx="543263" cy="543263"/>
              <a:chOff x="961427" y="2384629"/>
              <a:chExt cx="543263" cy="543263"/>
            </a:xfrm>
          </p:grpSpPr>
          <p:sp>
            <p:nvSpPr>
              <p:cNvPr id="154" name="Oval 153">
                <a:extLst>
                  <a:ext uri="{FF2B5EF4-FFF2-40B4-BE49-F238E27FC236}">
                    <a16:creationId xmlns:a16="http://schemas.microsoft.com/office/drawing/2014/main" id="{C8FC0838-D264-4E70-8614-792347414DB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 name="Rectangle 154">
                <a:extLst>
                  <a:ext uri="{FF2B5EF4-FFF2-40B4-BE49-F238E27FC236}">
                    <a16:creationId xmlns:a16="http://schemas.microsoft.com/office/drawing/2014/main" id="{A6D07124-8862-46F5-BA3F-9DA55395CF5D}"/>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8" name="Group 147">
              <a:extLst>
                <a:ext uri="{FF2B5EF4-FFF2-40B4-BE49-F238E27FC236}">
                  <a16:creationId xmlns:a16="http://schemas.microsoft.com/office/drawing/2014/main" id="{0BEADE31-5647-4BE1-B723-B8AED4AC57B6}"/>
                </a:ext>
              </a:extLst>
            </p:cNvPr>
            <p:cNvGrpSpPr/>
            <p:nvPr/>
          </p:nvGrpSpPr>
          <p:grpSpPr>
            <a:xfrm>
              <a:off x="3184069" y="3016762"/>
              <a:ext cx="543263" cy="543263"/>
              <a:chOff x="961427" y="2384629"/>
              <a:chExt cx="543263" cy="543263"/>
            </a:xfrm>
          </p:grpSpPr>
          <p:sp>
            <p:nvSpPr>
              <p:cNvPr id="152" name="Oval 151">
                <a:extLst>
                  <a:ext uri="{FF2B5EF4-FFF2-40B4-BE49-F238E27FC236}">
                    <a16:creationId xmlns:a16="http://schemas.microsoft.com/office/drawing/2014/main" id="{DA8C7A1F-EE96-44DE-84EE-0B24E806A35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89497425-4D8E-4EAE-A572-7EDF0BBEB54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0" name="Group 159">
              <a:extLst>
                <a:ext uri="{FF2B5EF4-FFF2-40B4-BE49-F238E27FC236}">
                  <a16:creationId xmlns:a16="http://schemas.microsoft.com/office/drawing/2014/main" id="{A1D26C65-D0CE-40C7-92B8-0C267584E3A7}"/>
                </a:ext>
              </a:extLst>
            </p:cNvPr>
            <p:cNvGrpSpPr/>
            <p:nvPr/>
          </p:nvGrpSpPr>
          <p:grpSpPr>
            <a:xfrm>
              <a:off x="4007030" y="1806908"/>
              <a:ext cx="543263" cy="543263"/>
              <a:chOff x="961427" y="2384629"/>
              <a:chExt cx="543263" cy="543263"/>
            </a:xfrm>
          </p:grpSpPr>
          <p:sp>
            <p:nvSpPr>
              <p:cNvPr id="170" name="Oval 169">
                <a:extLst>
                  <a:ext uri="{FF2B5EF4-FFF2-40B4-BE49-F238E27FC236}">
                    <a16:creationId xmlns:a16="http://schemas.microsoft.com/office/drawing/2014/main" id="{01FB9CDA-7DFD-4576-BB7D-AC99E8B5FE7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1" name="Rectangle 170">
                <a:extLst>
                  <a:ext uri="{FF2B5EF4-FFF2-40B4-BE49-F238E27FC236}">
                    <a16:creationId xmlns:a16="http://schemas.microsoft.com/office/drawing/2014/main" id="{2C638975-FA41-4C0A-ACDE-23D423A13DC7}"/>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1" name="Group 160">
              <a:extLst>
                <a:ext uri="{FF2B5EF4-FFF2-40B4-BE49-F238E27FC236}">
                  <a16:creationId xmlns:a16="http://schemas.microsoft.com/office/drawing/2014/main" id="{0E2DF95B-EAFB-4D30-A76C-29AA8456F231}"/>
                </a:ext>
              </a:extLst>
            </p:cNvPr>
            <p:cNvGrpSpPr/>
            <p:nvPr/>
          </p:nvGrpSpPr>
          <p:grpSpPr>
            <a:xfrm>
              <a:off x="4007030" y="2411835"/>
              <a:ext cx="543263" cy="543263"/>
              <a:chOff x="961427" y="2384629"/>
              <a:chExt cx="543263" cy="543263"/>
            </a:xfrm>
          </p:grpSpPr>
          <p:sp>
            <p:nvSpPr>
              <p:cNvPr id="168" name="Oval 167">
                <a:extLst>
                  <a:ext uri="{FF2B5EF4-FFF2-40B4-BE49-F238E27FC236}">
                    <a16:creationId xmlns:a16="http://schemas.microsoft.com/office/drawing/2014/main" id="{F7B8DABD-0D07-438A-8294-1DFE7299F75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9" name="Rectangle 168">
                <a:extLst>
                  <a:ext uri="{FF2B5EF4-FFF2-40B4-BE49-F238E27FC236}">
                    <a16:creationId xmlns:a16="http://schemas.microsoft.com/office/drawing/2014/main" id="{5C552A6A-EBE4-4FDA-B7D1-10CF3226E03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2" name="Group 161">
              <a:extLst>
                <a:ext uri="{FF2B5EF4-FFF2-40B4-BE49-F238E27FC236}">
                  <a16:creationId xmlns:a16="http://schemas.microsoft.com/office/drawing/2014/main" id="{7AF1EECF-9D38-4AC3-8255-EF07BD3202BD}"/>
                </a:ext>
              </a:extLst>
            </p:cNvPr>
            <p:cNvGrpSpPr/>
            <p:nvPr/>
          </p:nvGrpSpPr>
          <p:grpSpPr>
            <a:xfrm>
              <a:off x="4007030" y="3016762"/>
              <a:ext cx="543263" cy="543263"/>
              <a:chOff x="961427" y="2384629"/>
              <a:chExt cx="543263" cy="543263"/>
            </a:xfrm>
          </p:grpSpPr>
          <p:sp>
            <p:nvSpPr>
              <p:cNvPr id="166" name="Oval 165">
                <a:extLst>
                  <a:ext uri="{FF2B5EF4-FFF2-40B4-BE49-F238E27FC236}">
                    <a16:creationId xmlns:a16="http://schemas.microsoft.com/office/drawing/2014/main" id="{39BCC817-2034-4584-94F6-11BE4E38B3C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7" name="Rectangle 166">
                <a:extLst>
                  <a:ext uri="{FF2B5EF4-FFF2-40B4-BE49-F238E27FC236}">
                    <a16:creationId xmlns:a16="http://schemas.microsoft.com/office/drawing/2014/main" id="{99A13948-387E-4D76-BF70-65EC06A0C5D4}"/>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4" name="Group 3">
            <a:extLst>
              <a:ext uri="{FF2B5EF4-FFF2-40B4-BE49-F238E27FC236}">
                <a16:creationId xmlns:a16="http://schemas.microsoft.com/office/drawing/2014/main" id="{C36A8973-7B56-48CC-8C00-B7AD4D26427E}"/>
              </a:ext>
            </a:extLst>
          </p:cNvPr>
          <p:cNvGrpSpPr/>
          <p:nvPr/>
        </p:nvGrpSpPr>
        <p:grpSpPr>
          <a:xfrm>
            <a:off x="1841487" y="1806908"/>
            <a:ext cx="3012146" cy="1753117"/>
            <a:chOff x="6130703" y="1806908"/>
            <a:chExt cx="3012146" cy="1753117"/>
          </a:xfrm>
        </p:grpSpPr>
        <p:grpSp>
          <p:nvGrpSpPr>
            <p:cNvPr id="241" name="Group 240">
              <a:extLst>
                <a:ext uri="{FF2B5EF4-FFF2-40B4-BE49-F238E27FC236}">
                  <a16:creationId xmlns:a16="http://schemas.microsoft.com/office/drawing/2014/main" id="{CCC45174-1BBE-497F-9DCC-95EFE42603AB}"/>
                </a:ext>
              </a:extLst>
            </p:cNvPr>
            <p:cNvGrpSpPr/>
            <p:nvPr/>
          </p:nvGrpSpPr>
          <p:grpSpPr>
            <a:xfrm>
              <a:off x="6130703" y="1806908"/>
              <a:ext cx="543263" cy="543263"/>
              <a:chOff x="961427" y="2384629"/>
              <a:chExt cx="543263" cy="543263"/>
            </a:xfrm>
          </p:grpSpPr>
          <p:sp>
            <p:nvSpPr>
              <p:cNvPr id="251" name="Oval 250">
                <a:extLst>
                  <a:ext uri="{FF2B5EF4-FFF2-40B4-BE49-F238E27FC236}">
                    <a16:creationId xmlns:a16="http://schemas.microsoft.com/office/drawing/2014/main" id="{C3644CE3-C6D7-4857-9091-18AE0C93D1B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2" name="Rectangle 251">
                <a:extLst>
                  <a:ext uri="{FF2B5EF4-FFF2-40B4-BE49-F238E27FC236}">
                    <a16:creationId xmlns:a16="http://schemas.microsoft.com/office/drawing/2014/main" id="{3DEB4455-06B1-4CF0-9325-144B1CA87F25}"/>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42" name="Group 241">
              <a:extLst>
                <a:ext uri="{FF2B5EF4-FFF2-40B4-BE49-F238E27FC236}">
                  <a16:creationId xmlns:a16="http://schemas.microsoft.com/office/drawing/2014/main" id="{5AE132A3-F79C-4815-9254-E2E86E453903}"/>
                </a:ext>
              </a:extLst>
            </p:cNvPr>
            <p:cNvGrpSpPr/>
            <p:nvPr/>
          </p:nvGrpSpPr>
          <p:grpSpPr>
            <a:xfrm>
              <a:off x="6130703" y="2411835"/>
              <a:ext cx="543263" cy="543263"/>
              <a:chOff x="961427" y="2384629"/>
              <a:chExt cx="543263" cy="543263"/>
            </a:xfrm>
          </p:grpSpPr>
          <p:sp>
            <p:nvSpPr>
              <p:cNvPr id="249" name="Oval 248">
                <a:extLst>
                  <a:ext uri="{FF2B5EF4-FFF2-40B4-BE49-F238E27FC236}">
                    <a16:creationId xmlns:a16="http://schemas.microsoft.com/office/drawing/2014/main" id="{52D473C3-101D-4EDC-A941-87B0D510186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0" name="Rectangle 249">
                <a:extLst>
                  <a:ext uri="{FF2B5EF4-FFF2-40B4-BE49-F238E27FC236}">
                    <a16:creationId xmlns:a16="http://schemas.microsoft.com/office/drawing/2014/main" id="{2381FCBA-C6B7-47A7-B840-8A71FD55C753}"/>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43" name="Group 242">
              <a:extLst>
                <a:ext uri="{FF2B5EF4-FFF2-40B4-BE49-F238E27FC236}">
                  <a16:creationId xmlns:a16="http://schemas.microsoft.com/office/drawing/2014/main" id="{F508FC31-4B9F-4B64-A338-803FACD1D936}"/>
                </a:ext>
              </a:extLst>
            </p:cNvPr>
            <p:cNvGrpSpPr/>
            <p:nvPr/>
          </p:nvGrpSpPr>
          <p:grpSpPr>
            <a:xfrm>
              <a:off x="6130703" y="3016762"/>
              <a:ext cx="543263" cy="543263"/>
              <a:chOff x="961427" y="2384629"/>
              <a:chExt cx="543263" cy="543263"/>
            </a:xfrm>
          </p:grpSpPr>
          <p:sp>
            <p:nvSpPr>
              <p:cNvPr id="247" name="Oval 246">
                <a:extLst>
                  <a:ext uri="{FF2B5EF4-FFF2-40B4-BE49-F238E27FC236}">
                    <a16:creationId xmlns:a16="http://schemas.microsoft.com/office/drawing/2014/main" id="{9B725849-9F6F-432A-967E-5A5E00B5EC4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 name="Rectangle 247">
                <a:extLst>
                  <a:ext uri="{FF2B5EF4-FFF2-40B4-BE49-F238E27FC236}">
                    <a16:creationId xmlns:a16="http://schemas.microsoft.com/office/drawing/2014/main" id="{C05B6B48-2DB4-4BB7-AEAA-0CF2C823D69C}"/>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29" name="Group 228">
              <a:extLst>
                <a:ext uri="{FF2B5EF4-FFF2-40B4-BE49-F238E27FC236}">
                  <a16:creationId xmlns:a16="http://schemas.microsoft.com/office/drawing/2014/main" id="{E1AC8FFE-6324-42FE-A9EA-EE3D99E68026}"/>
                </a:ext>
              </a:extLst>
            </p:cNvPr>
            <p:cNvGrpSpPr/>
            <p:nvPr/>
          </p:nvGrpSpPr>
          <p:grpSpPr>
            <a:xfrm>
              <a:off x="6953664" y="1806908"/>
              <a:ext cx="543263" cy="543263"/>
              <a:chOff x="961427" y="2384629"/>
              <a:chExt cx="543263" cy="543263"/>
            </a:xfrm>
          </p:grpSpPr>
          <p:sp>
            <p:nvSpPr>
              <p:cNvPr id="239" name="Oval 238">
                <a:extLst>
                  <a:ext uri="{FF2B5EF4-FFF2-40B4-BE49-F238E27FC236}">
                    <a16:creationId xmlns:a16="http://schemas.microsoft.com/office/drawing/2014/main" id="{AACAFD4F-49B4-4788-B159-7A59881A527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0" name="Rectangle 239">
                <a:extLst>
                  <a:ext uri="{FF2B5EF4-FFF2-40B4-BE49-F238E27FC236}">
                    <a16:creationId xmlns:a16="http://schemas.microsoft.com/office/drawing/2014/main" id="{C74C48A3-553D-4D5C-BCC8-06A2D31EF6B3}"/>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30" name="Group 229">
              <a:extLst>
                <a:ext uri="{FF2B5EF4-FFF2-40B4-BE49-F238E27FC236}">
                  <a16:creationId xmlns:a16="http://schemas.microsoft.com/office/drawing/2014/main" id="{271A2D9A-82F9-49A8-B8C6-5F69F2FAC111}"/>
                </a:ext>
              </a:extLst>
            </p:cNvPr>
            <p:cNvGrpSpPr/>
            <p:nvPr/>
          </p:nvGrpSpPr>
          <p:grpSpPr>
            <a:xfrm>
              <a:off x="6953664" y="2411835"/>
              <a:ext cx="543263" cy="543263"/>
              <a:chOff x="961427" y="2384629"/>
              <a:chExt cx="543263" cy="543263"/>
            </a:xfrm>
          </p:grpSpPr>
          <p:sp>
            <p:nvSpPr>
              <p:cNvPr id="237" name="Oval 236">
                <a:extLst>
                  <a:ext uri="{FF2B5EF4-FFF2-40B4-BE49-F238E27FC236}">
                    <a16:creationId xmlns:a16="http://schemas.microsoft.com/office/drawing/2014/main" id="{DEC809A6-F561-4523-9776-DD33937B638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8" name="Rectangle 237">
                <a:extLst>
                  <a:ext uri="{FF2B5EF4-FFF2-40B4-BE49-F238E27FC236}">
                    <a16:creationId xmlns:a16="http://schemas.microsoft.com/office/drawing/2014/main" id="{0261C858-A35B-4498-9D55-AD7C1D7CABF5}"/>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31" name="Group 230">
              <a:extLst>
                <a:ext uri="{FF2B5EF4-FFF2-40B4-BE49-F238E27FC236}">
                  <a16:creationId xmlns:a16="http://schemas.microsoft.com/office/drawing/2014/main" id="{627C800F-1D33-4F86-AAD9-DCEDB23C25F8}"/>
                </a:ext>
              </a:extLst>
            </p:cNvPr>
            <p:cNvGrpSpPr/>
            <p:nvPr/>
          </p:nvGrpSpPr>
          <p:grpSpPr>
            <a:xfrm>
              <a:off x="6953664" y="3016762"/>
              <a:ext cx="543263" cy="543263"/>
              <a:chOff x="961427" y="2384629"/>
              <a:chExt cx="543263" cy="543263"/>
            </a:xfrm>
          </p:grpSpPr>
          <p:sp>
            <p:nvSpPr>
              <p:cNvPr id="235" name="Oval 234">
                <a:extLst>
                  <a:ext uri="{FF2B5EF4-FFF2-40B4-BE49-F238E27FC236}">
                    <a16:creationId xmlns:a16="http://schemas.microsoft.com/office/drawing/2014/main" id="{46B83970-50D6-4573-BC9F-1A0BE5201FF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6" name="Rectangle 235">
                <a:extLst>
                  <a:ext uri="{FF2B5EF4-FFF2-40B4-BE49-F238E27FC236}">
                    <a16:creationId xmlns:a16="http://schemas.microsoft.com/office/drawing/2014/main" id="{6B1A73BC-CE53-4808-B163-2123ED650C55}"/>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17" name="Group 216">
              <a:extLst>
                <a:ext uri="{FF2B5EF4-FFF2-40B4-BE49-F238E27FC236}">
                  <a16:creationId xmlns:a16="http://schemas.microsoft.com/office/drawing/2014/main" id="{F9CF53F9-F907-4221-A889-04DAB71A33E0}"/>
                </a:ext>
              </a:extLst>
            </p:cNvPr>
            <p:cNvGrpSpPr/>
            <p:nvPr/>
          </p:nvGrpSpPr>
          <p:grpSpPr>
            <a:xfrm>
              <a:off x="7776625" y="1806908"/>
              <a:ext cx="543263" cy="543263"/>
              <a:chOff x="961427" y="2384629"/>
              <a:chExt cx="543263" cy="543263"/>
            </a:xfrm>
          </p:grpSpPr>
          <p:sp>
            <p:nvSpPr>
              <p:cNvPr id="227" name="Oval 226">
                <a:extLst>
                  <a:ext uri="{FF2B5EF4-FFF2-40B4-BE49-F238E27FC236}">
                    <a16:creationId xmlns:a16="http://schemas.microsoft.com/office/drawing/2014/main" id="{8769A6C1-E793-481B-B358-83FCC3984A3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8" name="Rectangle 227">
                <a:extLst>
                  <a:ext uri="{FF2B5EF4-FFF2-40B4-BE49-F238E27FC236}">
                    <a16:creationId xmlns:a16="http://schemas.microsoft.com/office/drawing/2014/main" id="{B0CF1408-2550-4F41-90E1-41266E2B4295}"/>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18" name="Group 217">
              <a:extLst>
                <a:ext uri="{FF2B5EF4-FFF2-40B4-BE49-F238E27FC236}">
                  <a16:creationId xmlns:a16="http://schemas.microsoft.com/office/drawing/2014/main" id="{75DA729F-F979-4D43-8CB9-22692F6B1384}"/>
                </a:ext>
              </a:extLst>
            </p:cNvPr>
            <p:cNvGrpSpPr/>
            <p:nvPr/>
          </p:nvGrpSpPr>
          <p:grpSpPr>
            <a:xfrm>
              <a:off x="7776625" y="2411835"/>
              <a:ext cx="543263" cy="543263"/>
              <a:chOff x="961427" y="2384629"/>
              <a:chExt cx="543263" cy="543263"/>
            </a:xfrm>
          </p:grpSpPr>
          <p:sp>
            <p:nvSpPr>
              <p:cNvPr id="225" name="Oval 224">
                <a:extLst>
                  <a:ext uri="{FF2B5EF4-FFF2-40B4-BE49-F238E27FC236}">
                    <a16:creationId xmlns:a16="http://schemas.microsoft.com/office/drawing/2014/main" id="{6275434C-153F-4E7B-9C3B-D561768D3A8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6" name="Rectangle 225">
                <a:extLst>
                  <a:ext uri="{FF2B5EF4-FFF2-40B4-BE49-F238E27FC236}">
                    <a16:creationId xmlns:a16="http://schemas.microsoft.com/office/drawing/2014/main" id="{A3707E9B-8A5F-493E-AF59-EC72DCCB50DB}"/>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19" name="Group 218">
              <a:extLst>
                <a:ext uri="{FF2B5EF4-FFF2-40B4-BE49-F238E27FC236}">
                  <a16:creationId xmlns:a16="http://schemas.microsoft.com/office/drawing/2014/main" id="{48A8E4C5-806F-4273-B8C5-54BE96698688}"/>
                </a:ext>
              </a:extLst>
            </p:cNvPr>
            <p:cNvGrpSpPr/>
            <p:nvPr/>
          </p:nvGrpSpPr>
          <p:grpSpPr>
            <a:xfrm>
              <a:off x="7776625" y="3016762"/>
              <a:ext cx="543263" cy="543263"/>
              <a:chOff x="961427" y="2384629"/>
              <a:chExt cx="543263" cy="543263"/>
            </a:xfrm>
          </p:grpSpPr>
          <p:sp>
            <p:nvSpPr>
              <p:cNvPr id="223" name="Oval 222">
                <a:extLst>
                  <a:ext uri="{FF2B5EF4-FFF2-40B4-BE49-F238E27FC236}">
                    <a16:creationId xmlns:a16="http://schemas.microsoft.com/office/drawing/2014/main" id="{3027239B-2331-47F8-87E1-C6021ABF040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4" name="Rectangle 223">
                <a:extLst>
                  <a:ext uri="{FF2B5EF4-FFF2-40B4-BE49-F238E27FC236}">
                    <a16:creationId xmlns:a16="http://schemas.microsoft.com/office/drawing/2014/main" id="{6902CDE4-3DCE-43FB-85D0-BD155BF8CDF7}"/>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05" name="Group 204">
              <a:extLst>
                <a:ext uri="{FF2B5EF4-FFF2-40B4-BE49-F238E27FC236}">
                  <a16:creationId xmlns:a16="http://schemas.microsoft.com/office/drawing/2014/main" id="{5EEFEDB0-C5ED-4470-BCFE-D4DCDF83D2F4}"/>
                </a:ext>
              </a:extLst>
            </p:cNvPr>
            <p:cNvGrpSpPr/>
            <p:nvPr/>
          </p:nvGrpSpPr>
          <p:grpSpPr>
            <a:xfrm>
              <a:off x="8599586" y="1806908"/>
              <a:ext cx="543263" cy="543263"/>
              <a:chOff x="961427" y="2384629"/>
              <a:chExt cx="543263" cy="543263"/>
            </a:xfrm>
          </p:grpSpPr>
          <p:sp>
            <p:nvSpPr>
              <p:cNvPr id="215" name="Oval 214">
                <a:extLst>
                  <a:ext uri="{FF2B5EF4-FFF2-40B4-BE49-F238E27FC236}">
                    <a16:creationId xmlns:a16="http://schemas.microsoft.com/office/drawing/2014/main" id="{BFB253A6-B0DC-42FC-AB81-D69CB43087B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6" name="Rectangle 215">
                <a:extLst>
                  <a:ext uri="{FF2B5EF4-FFF2-40B4-BE49-F238E27FC236}">
                    <a16:creationId xmlns:a16="http://schemas.microsoft.com/office/drawing/2014/main" id="{DAF84F8D-903B-4003-B191-A1A3FC1DC54D}"/>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06" name="Group 205">
              <a:extLst>
                <a:ext uri="{FF2B5EF4-FFF2-40B4-BE49-F238E27FC236}">
                  <a16:creationId xmlns:a16="http://schemas.microsoft.com/office/drawing/2014/main" id="{5AF4B408-B08B-4D8A-9427-BA05E53734F1}"/>
                </a:ext>
              </a:extLst>
            </p:cNvPr>
            <p:cNvGrpSpPr/>
            <p:nvPr/>
          </p:nvGrpSpPr>
          <p:grpSpPr>
            <a:xfrm>
              <a:off x="8599586" y="2411835"/>
              <a:ext cx="543263" cy="543263"/>
              <a:chOff x="961427" y="2384629"/>
              <a:chExt cx="543263" cy="543263"/>
            </a:xfrm>
          </p:grpSpPr>
          <p:sp>
            <p:nvSpPr>
              <p:cNvPr id="213" name="Oval 212">
                <a:extLst>
                  <a:ext uri="{FF2B5EF4-FFF2-40B4-BE49-F238E27FC236}">
                    <a16:creationId xmlns:a16="http://schemas.microsoft.com/office/drawing/2014/main" id="{9B07E85F-10E7-4A7B-A9D0-17A92B333D8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4" name="Rectangle 213">
                <a:extLst>
                  <a:ext uri="{FF2B5EF4-FFF2-40B4-BE49-F238E27FC236}">
                    <a16:creationId xmlns:a16="http://schemas.microsoft.com/office/drawing/2014/main" id="{80B22210-3527-4F48-BBC1-0DBAA838241E}"/>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207" name="Group 206">
              <a:extLst>
                <a:ext uri="{FF2B5EF4-FFF2-40B4-BE49-F238E27FC236}">
                  <a16:creationId xmlns:a16="http://schemas.microsoft.com/office/drawing/2014/main" id="{E5A1790C-C824-4A39-A2F3-F233628AF3C6}"/>
                </a:ext>
              </a:extLst>
            </p:cNvPr>
            <p:cNvGrpSpPr/>
            <p:nvPr/>
          </p:nvGrpSpPr>
          <p:grpSpPr>
            <a:xfrm>
              <a:off x="8599586" y="3016762"/>
              <a:ext cx="543263" cy="543263"/>
              <a:chOff x="961427" y="2384629"/>
              <a:chExt cx="543263" cy="543263"/>
            </a:xfrm>
          </p:grpSpPr>
          <p:sp>
            <p:nvSpPr>
              <p:cNvPr id="211" name="Oval 210">
                <a:extLst>
                  <a:ext uri="{FF2B5EF4-FFF2-40B4-BE49-F238E27FC236}">
                    <a16:creationId xmlns:a16="http://schemas.microsoft.com/office/drawing/2014/main" id="{096D10FE-34B5-48B7-A2EF-68717122BB0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2" name="Rectangle 211">
                <a:extLst>
                  <a:ext uri="{FF2B5EF4-FFF2-40B4-BE49-F238E27FC236}">
                    <a16:creationId xmlns:a16="http://schemas.microsoft.com/office/drawing/2014/main" id="{6E06607F-9187-4186-8826-3EC82BDB43F2}"/>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sp>
        <p:nvSpPr>
          <p:cNvPr id="3" name="Content Placeholder 2">
            <a:extLst>
              <a:ext uri="{FF2B5EF4-FFF2-40B4-BE49-F238E27FC236}">
                <a16:creationId xmlns:a16="http://schemas.microsoft.com/office/drawing/2014/main" id="{EEEE9E60-CCF7-4960-BE02-992058C86CB4}"/>
              </a:ext>
            </a:extLst>
          </p:cNvPr>
          <p:cNvSpPr txBox="1">
            <a:spLocks/>
          </p:cNvSpPr>
          <p:nvPr/>
        </p:nvSpPr>
        <p:spPr>
          <a:xfrm>
            <a:off x="6096000" y="1534338"/>
            <a:ext cx="55257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two representations. 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multiplication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a:t>
            </a:r>
            <a:r>
              <a:rPr kumimoji="0" lang="en-GB" sz="2000" b="0" i="0" u="none" strike="noStrike" kern="1200" cap="none" spc="0" normalizeH="0" baseline="0" noProof="0" dirty="0" err="1">
                <a:ln>
                  <a:noFill/>
                </a:ln>
                <a:solidFill>
                  <a:srgbClr val="585858"/>
                </a:solidFill>
                <a:effectLst/>
                <a:uLnTx/>
                <a:uFillTx/>
                <a:latin typeface="Arial"/>
                <a:ea typeface="+mn-ea"/>
                <a:cs typeface="+mn-cs"/>
              </a:rPr>
              <a:t>epeat</a:t>
            </a:r>
            <a:r>
              <a:rPr kumimoji="0" lang="en-GB" sz="2000" b="0" i="0" u="none" strike="noStrike" kern="1200" cap="none" spc="0" normalizeH="0" baseline="0" noProof="0" dirty="0">
                <a:ln>
                  <a:noFill/>
                </a:ln>
                <a:solidFill>
                  <a:srgbClr val="585858"/>
                </a:solidFill>
                <a:effectLst/>
                <a:uLnTx/>
                <a:uFillTx/>
                <a:latin typeface="Arial"/>
                <a:ea typeface="+mn-ea"/>
                <a:cs typeface="+mn-cs"/>
              </a:rPr>
              <a:t> for other similar calculations.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D35BEC80-14EA-4FFD-A7BB-F328D06A06AE}"/>
              </a:ext>
            </a:extLst>
          </p:cNvPr>
          <p:cNvSpPr txBox="1"/>
          <p:nvPr/>
        </p:nvSpPr>
        <p:spPr>
          <a:xfrm>
            <a:off x="6135392" y="3585319"/>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3 is equal to 12.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3 tenths is equal to 12 tenths.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tenths is equal to 1.2.</a:t>
            </a:r>
          </a:p>
        </p:txBody>
      </p:sp>
    </p:spTree>
    <p:custDataLst>
      <p:tags r:id="rId1"/>
    </p:custDataLst>
    <p:extLst>
      <p:ext uri="{BB962C8B-B14F-4D97-AF65-F5344CB8AC3E}">
        <p14:creationId xmlns:p14="http://schemas.microsoft.com/office/powerpoint/2010/main" val="13541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sp>
        <p:nvSpPr>
          <p:cNvPr id="21" name="Rectangle 20">
            <a:extLst>
              <a:ext uri="{FF2B5EF4-FFF2-40B4-BE49-F238E27FC236}">
                <a16:creationId xmlns:a16="http://schemas.microsoft.com/office/drawing/2014/main" id="{9A91CB7E-3150-4B1B-90A7-62388764116F}"/>
              </a:ext>
            </a:extLst>
          </p:cNvPr>
          <p:cNvSpPr/>
          <p:nvPr/>
        </p:nvSpPr>
        <p:spPr>
          <a:xfrm>
            <a:off x="2447938" y="4460170"/>
            <a:ext cx="1457451"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 12</a:t>
            </a:r>
          </a:p>
        </p:txBody>
      </p:sp>
      <p:sp>
        <p:nvSpPr>
          <p:cNvPr id="22" name="Rectangle 21">
            <a:extLst>
              <a:ext uri="{FF2B5EF4-FFF2-40B4-BE49-F238E27FC236}">
                <a16:creationId xmlns:a16="http://schemas.microsoft.com/office/drawing/2014/main" id="{8E90101D-B40E-4892-8352-9634D430FB48}"/>
              </a:ext>
            </a:extLst>
          </p:cNvPr>
          <p:cNvSpPr/>
          <p:nvPr/>
        </p:nvSpPr>
        <p:spPr>
          <a:xfrm>
            <a:off x="812877" y="4895134"/>
            <a:ext cx="4727577"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hundredths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hundredths</a:t>
            </a:r>
          </a:p>
        </p:txBody>
      </p:sp>
      <p:sp>
        <p:nvSpPr>
          <p:cNvPr id="23" name="Rectangle 22">
            <a:extLst>
              <a:ext uri="{FF2B5EF4-FFF2-40B4-BE49-F238E27FC236}">
                <a16:creationId xmlns:a16="http://schemas.microsoft.com/office/drawing/2014/main" id="{A00AAD16-02FF-40B5-B597-0F5481CFF139}"/>
              </a:ext>
            </a:extLst>
          </p:cNvPr>
          <p:cNvSpPr/>
          <p:nvPr/>
        </p:nvSpPr>
        <p:spPr>
          <a:xfrm>
            <a:off x="2040129" y="5339384"/>
            <a:ext cx="2085827"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0.03 = 0.12</a:t>
            </a:r>
          </a:p>
        </p:txBody>
      </p:sp>
      <p:sp>
        <p:nvSpPr>
          <p:cNvPr id="46" name="Rectangle 45">
            <a:extLst>
              <a:ext uri="{FF2B5EF4-FFF2-40B4-BE49-F238E27FC236}">
                <a16:creationId xmlns:a16="http://schemas.microsoft.com/office/drawing/2014/main" id="{804DDD04-8BB6-47A1-A1D9-B228DCCEB79C}"/>
              </a:ext>
            </a:extLst>
          </p:cNvPr>
          <p:cNvSpPr/>
          <p:nvPr/>
        </p:nvSpPr>
        <p:spPr>
          <a:xfrm>
            <a:off x="3250350" y="4898069"/>
            <a:ext cx="2290104"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253" name="Group 252">
            <a:extLst>
              <a:ext uri="{FF2B5EF4-FFF2-40B4-BE49-F238E27FC236}">
                <a16:creationId xmlns:a16="http://schemas.microsoft.com/office/drawing/2014/main" id="{B159DECA-4BDA-436E-8423-B649F8E3C2D8}"/>
              </a:ext>
            </a:extLst>
          </p:cNvPr>
          <p:cNvGrpSpPr/>
          <p:nvPr/>
        </p:nvGrpSpPr>
        <p:grpSpPr>
          <a:xfrm>
            <a:off x="1758444" y="1706398"/>
            <a:ext cx="3185163" cy="1945186"/>
            <a:chOff x="6438728" y="1706398"/>
            <a:chExt cx="3185163" cy="2548956"/>
          </a:xfrm>
        </p:grpSpPr>
        <p:sp>
          <p:nvSpPr>
            <p:cNvPr id="16" name="Rectangle: Rounded Corners 15">
              <a:extLst>
                <a:ext uri="{FF2B5EF4-FFF2-40B4-BE49-F238E27FC236}">
                  <a16:creationId xmlns:a16="http://schemas.microsoft.com/office/drawing/2014/main" id="{CFB89223-EB4E-4A70-8802-337D9A61B0AD}"/>
                </a:ext>
              </a:extLst>
            </p:cNvPr>
            <p:cNvSpPr/>
            <p:nvPr/>
          </p:nvSpPr>
          <p:spPr>
            <a:xfrm>
              <a:off x="6438728"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Rounded Corners 129">
              <a:extLst>
                <a:ext uri="{FF2B5EF4-FFF2-40B4-BE49-F238E27FC236}">
                  <a16:creationId xmlns:a16="http://schemas.microsoft.com/office/drawing/2014/main" id="{10B7F077-1C2A-421B-AB6D-74AE4113104A}"/>
                </a:ext>
              </a:extLst>
            </p:cNvPr>
            <p:cNvSpPr/>
            <p:nvPr/>
          </p:nvSpPr>
          <p:spPr>
            <a:xfrm>
              <a:off x="7261689"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4" name="Rectangle: Rounded Corners 143">
              <a:extLst>
                <a:ext uri="{FF2B5EF4-FFF2-40B4-BE49-F238E27FC236}">
                  <a16:creationId xmlns:a16="http://schemas.microsoft.com/office/drawing/2014/main" id="{DDAD54A2-0B20-49C7-BF22-083EEC196013}"/>
                </a:ext>
              </a:extLst>
            </p:cNvPr>
            <p:cNvSpPr/>
            <p:nvPr/>
          </p:nvSpPr>
          <p:spPr>
            <a:xfrm>
              <a:off x="8084650"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8" name="Rectangle: Rounded Corners 157">
              <a:extLst>
                <a:ext uri="{FF2B5EF4-FFF2-40B4-BE49-F238E27FC236}">
                  <a16:creationId xmlns:a16="http://schemas.microsoft.com/office/drawing/2014/main" id="{F0D7EBD0-4C40-43AC-9748-C9D64583ACD9}"/>
                </a:ext>
              </a:extLst>
            </p:cNvPr>
            <p:cNvSpPr/>
            <p:nvPr/>
          </p:nvSpPr>
          <p:spPr>
            <a:xfrm>
              <a:off x="8907611"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44A35F1B-3145-49B6-BAAC-7D7CDF225E4B}"/>
              </a:ext>
            </a:extLst>
          </p:cNvPr>
          <p:cNvGrpSpPr/>
          <p:nvPr/>
        </p:nvGrpSpPr>
        <p:grpSpPr>
          <a:xfrm>
            <a:off x="1844953" y="1806908"/>
            <a:ext cx="3012146" cy="1753117"/>
            <a:chOff x="1538147" y="1806908"/>
            <a:chExt cx="3012146" cy="1753117"/>
          </a:xfrm>
        </p:grpSpPr>
        <p:grpSp>
          <p:nvGrpSpPr>
            <p:cNvPr id="73" name="Group 72">
              <a:extLst>
                <a:ext uri="{FF2B5EF4-FFF2-40B4-BE49-F238E27FC236}">
                  <a16:creationId xmlns:a16="http://schemas.microsoft.com/office/drawing/2014/main" id="{A28CB107-8719-405E-AA9C-18C5DDEDEC82}"/>
                </a:ext>
              </a:extLst>
            </p:cNvPr>
            <p:cNvGrpSpPr/>
            <p:nvPr/>
          </p:nvGrpSpPr>
          <p:grpSpPr>
            <a:xfrm>
              <a:off x="1538147" y="1806908"/>
              <a:ext cx="543263" cy="543263"/>
              <a:chOff x="961427" y="2384629"/>
              <a:chExt cx="543263" cy="543263"/>
            </a:xfrm>
          </p:grpSpPr>
          <p:sp>
            <p:nvSpPr>
              <p:cNvPr id="74" name="Oval 73">
                <a:extLst>
                  <a:ext uri="{FF2B5EF4-FFF2-40B4-BE49-F238E27FC236}">
                    <a16:creationId xmlns:a16="http://schemas.microsoft.com/office/drawing/2014/main" id="{9712263D-A426-40FB-BC14-51EA50553CB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BBD42056-EBB2-4A9F-AB19-D7A19126E7F0}"/>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6" name="Group 75">
              <a:extLst>
                <a:ext uri="{FF2B5EF4-FFF2-40B4-BE49-F238E27FC236}">
                  <a16:creationId xmlns:a16="http://schemas.microsoft.com/office/drawing/2014/main" id="{E526DC09-ABBE-428D-808E-E95483B8B4B5}"/>
                </a:ext>
              </a:extLst>
            </p:cNvPr>
            <p:cNvGrpSpPr/>
            <p:nvPr/>
          </p:nvGrpSpPr>
          <p:grpSpPr>
            <a:xfrm>
              <a:off x="1538147" y="2411835"/>
              <a:ext cx="543263" cy="543263"/>
              <a:chOff x="961427" y="2384629"/>
              <a:chExt cx="543263" cy="543263"/>
            </a:xfrm>
          </p:grpSpPr>
          <p:sp>
            <p:nvSpPr>
              <p:cNvPr id="77" name="Oval 76">
                <a:extLst>
                  <a:ext uri="{FF2B5EF4-FFF2-40B4-BE49-F238E27FC236}">
                    <a16:creationId xmlns:a16="http://schemas.microsoft.com/office/drawing/2014/main" id="{C3E8E627-5BDE-4E95-BCBA-3999129D2FD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7">
                <a:extLst>
                  <a:ext uri="{FF2B5EF4-FFF2-40B4-BE49-F238E27FC236}">
                    <a16:creationId xmlns:a16="http://schemas.microsoft.com/office/drawing/2014/main" id="{2A77C36E-324A-42BD-8A20-A7454AA72AE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9" name="Group 78">
              <a:extLst>
                <a:ext uri="{FF2B5EF4-FFF2-40B4-BE49-F238E27FC236}">
                  <a16:creationId xmlns:a16="http://schemas.microsoft.com/office/drawing/2014/main" id="{CDABED99-86F3-40FA-B79D-2691560EC637}"/>
                </a:ext>
              </a:extLst>
            </p:cNvPr>
            <p:cNvGrpSpPr/>
            <p:nvPr/>
          </p:nvGrpSpPr>
          <p:grpSpPr>
            <a:xfrm>
              <a:off x="1538147" y="3016762"/>
              <a:ext cx="543263" cy="543263"/>
              <a:chOff x="961427" y="2384629"/>
              <a:chExt cx="543263" cy="543263"/>
            </a:xfrm>
          </p:grpSpPr>
          <p:sp>
            <p:nvSpPr>
              <p:cNvPr id="80" name="Oval 79">
                <a:extLst>
                  <a:ext uri="{FF2B5EF4-FFF2-40B4-BE49-F238E27FC236}">
                    <a16:creationId xmlns:a16="http://schemas.microsoft.com/office/drawing/2014/main" id="{ED929182-ECCC-476E-87BD-0FEDB7EC282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Rectangle 80">
                <a:extLst>
                  <a:ext uri="{FF2B5EF4-FFF2-40B4-BE49-F238E27FC236}">
                    <a16:creationId xmlns:a16="http://schemas.microsoft.com/office/drawing/2014/main" id="{74DE9AF7-0278-48D9-B3F7-156531EB05ED}"/>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2" name="Group 131">
              <a:extLst>
                <a:ext uri="{FF2B5EF4-FFF2-40B4-BE49-F238E27FC236}">
                  <a16:creationId xmlns:a16="http://schemas.microsoft.com/office/drawing/2014/main" id="{03E238F3-98F5-4777-BB60-B6043807AE18}"/>
                </a:ext>
              </a:extLst>
            </p:cNvPr>
            <p:cNvGrpSpPr/>
            <p:nvPr/>
          </p:nvGrpSpPr>
          <p:grpSpPr>
            <a:xfrm>
              <a:off x="2361108" y="1806908"/>
              <a:ext cx="543263" cy="543263"/>
              <a:chOff x="961427" y="2384629"/>
              <a:chExt cx="543263" cy="543263"/>
            </a:xfrm>
          </p:grpSpPr>
          <p:sp>
            <p:nvSpPr>
              <p:cNvPr id="142" name="Oval 141">
                <a:extLst>
                  <a:ext uri="{FF2B5EF4-FFF2-40B4-BE49-F238E27FC236}">
                    <a16:creationId xmlns:a16="http://schemas.microsoft.com/office/drawing/2014/main" id="{6587B10E-0231-4AEB-8666-D5538A20D0D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3" name="Rectangle 142">
                <a:extLst>
                  <a:ext uri="{FF2B5EF4-FFF2-40B4-BE49-F238E27FC236}">
                    <a16:creationId xmlns:a16="http://schemas.microsoft.com/office/drawing/2014/main" id="{AB9594E4-D962-499A-BAED-0F5D40D42FAC}"/>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3" name="Group 132">
              <a:extLst>
                <a:ext uri="{FF2B5EF4-FFF2-40B4-BE49-F238E27FC236}">
                  <a16:creationId xmlns:a16="http://schemas.microsoft.com/office/drawing/2014/main" id="{2C9AEEA7-548E-458D-AD6C-6193E12BC87E}"/>
                </a:ext>
              </a:extLst>
            </p:cNvPr>
            <p:cNvGrpSpPr/>
            <p:nvPr/>
          </p:nvGrpSpPr>
          <p:grpSpPr>
            <a:xfrm>
              <a:off x="2361108" y="2411835"/>
              <a:ext cx="543263" cy="543263"/>
              <a:chOff x="961427" y="2384629"/>
              <a:chExt cx="543263" cy="543263"/>
            </a:xfrm>
          </p:grpSpPr>
          <p:sp>
            <p:nvSpPr>
              <p:cNvPr id="140" name="Oval 139">
                <a:extLst>
                  <a:ext uri="{FF2B5EF4-FFF2-40B4-BE49-F238E27FC236}">
                    <a16:creationId xmlns:a16="http://schemas.microsoft.com/office/drawing/2014/main" id="{7E462611-A280-4242-80D5-D7847B14485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 name="Rectangle 140">
                <a:extLst>
                  <a:ext uri="{FF2B5EF4-FFF2-40B4-BE49-F238E27FC236}">
                    <a16:creationId xmlns:a16="http://schemas.microsoft.com/office/drawing/2014/main" id="{172059F4-0C6F-4231-9C6D-22A862541B8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4" name="Group 133">
              <a:extLst>
                <a:ext uri="{FF2B5EF4-FFF2-40B4-BE49-F238E27FC236}">
                  <a16:creationId xmlns:a16="http://schemas.microsoft.com/office/drawing/2014/main" id="{4BA349A1-E16E-4CDA-949E-F654FE240716}"/>
                </a:ext>
              </a:extLst>
            </p:cNvPr>
            <p:cNvGrpSpPr/>
            <p:nvPr/>
          </p:nvGrpSpPr>
          <p:grpSpPr>
            <a:xfrm>
              <a:off x="2361108" y="3016762"/>
              <a:ext cx="543263" cy="543263"/>
              <a:chOff x="961427" y="2384629"/>
              <a:chExt cx="543263" cy="543263"/>
            </a:xfrm>
          </p:grpSpPr>
          <p:sp>
            <p:nvSpPr>
              <p:cNvPr id="138" name="Oval 137">
                <a:extLst>
                  <a:ext uri="{FF2B5EF4-FFF2-40B4-BE49-F238E27FC236}">
                    <a16:creationId xmlns:a16="http://schemas.microsoft.com/office/drawing/2014/main" id="{CBF9C73B-CFBF-4C03-91CC-F98B9FA4916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 name="Rectangle 138">
                <a:extLst>
                  <a:ext uri="{FF2B5EF4-FFF2-40B4-BE49-F238E27FC236}">
                    <a16:creationId xmlns:a16="http://schemas.microsoft.com/office/drawing/2014/main" id="{45EFC730-87C0-4E93-8C02-FCBF72DD6CAF}"/>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6" name="Group 145">
              <a:extLst>
                <a:ext uri="{FF2B5EF4-FFF2-40B4-BE49-F238E27FC236}">
                  <a16:creationId xmlns:a16="http://schemas.microsoft.com/office/drawing/2014/main" id="{4B4C8B33-8683-4C09-8D3A-1E3692F50181}"/>
                </a:ext>
              </a:extLst>
            </p:cNvPr>
            <p:cNvGrpSpPr/>
            <p:nvPr/>
          </p:nvGrpSpPr>
          <p:grpSpPr>
            <a:xfrm>
              <a:off x="3184069" y="1806908"/>
              <a:ext cx="543263" cy="543263"/>
              <a:chOff x="961427" y="2384629"/>
              <a:chExt cx="543263" cy="543263"/>
            </a:xfrm>
          </p:grpSpPr>
          <p:sp>
            <p:nvSpPr>
              <p:cNvPr id="156" name="Oval 155">
                <a:extLst>
                  <a:ext uri="{FF2B5EF4-FFF2-40B4-BE49-F238E27FC236}">
                    <a16:creationId xmlns:a16="http://schemas.microsoft.com/office/drawing/2014/main" id="{AD7BE17D-0EDA-4C89-B9F2-298875E53C5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0F18E322-6DE4-4C31-A62A-D70FC77C7F4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7" name="Group 146">
              <a:extLst>
                <a:ext uri="{FF2B5EF4-FFF2-40B4-BE49-F238E27FC236}">
                  <a16:creationId xmlns:a16="http://schemas.microsoft.com/office/drawing/2014/main" id="{6124FD2E-4F5D-4C5C-A8CD-A02B90C1812E}"/>
                </a:ext>
              </a:extLst>
            </p:cNvPr>
            <p:cNvGrpSpPr/>
            <p:nvPr/>
          </p:nvGrpSpPr>
          <p:grpSpPr>
            <a:xfrm>
              <a:off x="3184069" y="2411835"/>
              <a:ext cx="543263" cy="543263"/>
              <a:chOff x="961427" y="2384629"/>
              <a:chExt cx="543263" cy="543263"/>
            </a:xfrm>
          </p:grpSpPr>
          <p:sp>
            <p:nvSpPr>
              <p:cNvPr id="154" name="Oval 153">
                <a:extLst>
                  <a:ext uri="{FF2B5EF4-FFF2-40B4-BE49-F238E27FC236}">
                    <a16:creationId xmlns:a16="http://schemas.microsoft.com/office/drawing/2014/main" id="{C8FC0838-D264-4E70-8614-792347414DB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 name="Rectangle 154">
                <a:extLst>
                  <a:ext uri="{FF2B5EF4-FFF2-40B4-BE49-F238E27FC236}">
                    <a16:creationId xmlns:a16="http://schemas.microsoft.com/office/drawing/2014/main" id="{A6D07124-8862-46F5-BA3F-9DA55395CF5D}"/>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8" name="Group 147">
              <a:extLst>
                <a:ext uri="{FF2B5EF4-FFF2-40B4-BE49-F238E27FC236}">
                  <a16:creationId xmlns:a16="http://schemas.microsoft.com/office/drawing/2014/main" id="{0BEADE31-5647-4BE1-B723-B8AED4AC57B6}"/>
                </a:ext>
              </a:extLst>
            </p:cNvPr>
            <p:cNvGrpSpPr/>
            <p:nvPr/>
          </p:nvGrpSpPr>
          <p:grpSpPr>
            <a:xfrm>
              <a:off x="3184069" y="3016762"/>
              <a:ext cx="543263" cy="543263"/>
              <a:chOff x="961427" y="2384629"/>
              <a:chExt cx="543263" cy="543263"/>
            </a:xfrm>
          </p:grpSpPr>
          <p:sp>
            <p:nvSpPr>
              <p:cNvPr id="152" name="Oval 151">
                <a:extLst>
                  <a:ext uri="{FF2B5EF4-FFF2-40B4-BE49-F238E27FC236}">
                    <a16:creationId xmlns:a16="http://schemas.microsoft.com/office/drawing/2014/main" id="{DA8C7A1F-EE96-44DE-84EE-0B24E806A35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89497425-4D8E-4EAE-A572-7EDF0BBEB54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0" name="Group 159">
              <a:extLst>
                <a:ext uri="{FF2B5EF4-FFF2-40B4-BE49-F238E27FC236}">
                  <a16:creationId xmlns:a16="http://schemas.microsoft.com/office/drawing/2014/main" id="{A1D26C65-D0CE-40C7-92B8-0C267584E3A7}"/>
                </a:ext>
              </a:extLst>
            </p:cNvPr>
            <p:cNvGrpSpPr/>
            <p:nvPr/>
          </p:nvGrpSpPr>
          <p:grpSpPr>
            <a:xfrm>
              <a:off x="4007030" y="1806908"/>
              <a:ext cx="543263" cy="543263"/>
              <a:chOff x="961427" y="2384629"/>
              <a:chExt cx="543263" cy="543263"/>
            </a:xfrm>
          </p:grpSpPr>
          <p:sp>
            <p:nvSpPr>
              <p:cNvPr id="170" name="Oval 169">
                <a:extLst>
                  <a:ext uri="{FF2B5EF4-FFF2-40B4-BE49-F238E27FC236}">
                    <a16:creationId xmlns:a16="http://schemas.microsoft.com/office/drawing/2014/main" id="{01FB9CDA-7DFD-4576-BB7D-AC99E8B5FE7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1" name="Rectangle 170">
                <a:extLst>
                  <a:ext uri="{FF2B5EF4-FFF2-40B4-BE49-F238E27FC236}">
                    <a16:creationId xmlns:a16="http://schemas.microsoft.com/office/drawing/2014/main" id="{2C638975-FA41-4C0A-ACDE-23D423A13DC7}"/>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1" name="Group 160">
              <a:extLst>
                <a:ext uri="{FF2B5EF4-FFF2-40B4-BE49-F238E27FC236}">
                  <a16:creationId xmlns:a16="http://schemas.microsoft.com/office/drawing/2014/main" id="{0E2DF95B-EAFB-4D30-A76C-29AA8456F231}"/>
                </a:ext>
              </a:extLst>
            </p:cNvPr>
            <p:cNvGrpSpPr/>
            <p:nvPr/>
          </p:nvGrpSpPr>
          <p:grpSpPr>
            <a:xfrm>
              <a:off x="4007030" y="2411835"/>
              <a:ext cx="543263" cy="543263"/>
              <a:chOff x="961427" y="2384629"/>
              <a:chExt cx="543263" cy="543263"/>
            </a:xfrm>
          </p:grpSpPr>
          <p:sp>
            <p:nvSpPr>
              <p:cNvPr id="168" name="Oval 167">
                <a:extLst>
                  <a:ext uri="{FF2B5EF4-FFF2-40B4-BE49-F238E27FC236}">
                    <a16:creationId xmlns:a16="http://schemas.microsoft.com/office/drawing/2014/main" id="{F7B8DABD-0D07-438A-8294-1DFE7299F75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9" name="Rectangle 168">
                <a:extLst>
                  <a:ext uri="{FF2B5EF4-FFF2-40B4-BE49-F238E27FC236}">
                    <a16:creationId xmlns:a16="http://schemas.microsoft.com/office/drawing/2014/main" id="{5C552A6A-EBE4-4FDA-B7D1-10CF3226E03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2" name="Group 161">
              <a:extLst>
                <a:ext uri="{FF2B5EF4-FFF2-40B4-BE49-F238E27FC236}">
                  <a16:creationId xmlns:a16="http://schemas.microsoft.com/office/drawing/2014/main" id="{7AF1EECF-9D38-4AC3-8255-EF07BD3202BD}"/>
                </a:ext>
              </a:extLst>
            </p:cNvPr>
            <p:cNvGrpSpPr/>
            <p:nvPr/>
          </p:nvGrpSpPr>
          <p:grpSpPr>
            <a:xfrm>
              <a:off x="4007030" y="3016762"/>
              <a:ext cx="543263" cy="543263"/>
              <a:chOff x="961427" y="2384629"/>
              <a:chExt cx="543263" cy="543263"/>
            </a:xfrm>
          </p:grpSpPr>
          <p:sp>
            <p:nvSpPr>
              <p:cNvPr id="166" name="Oval 165">
                <a:extLst>
                  <a:ext uri="{FF2B5EF4-FFF2-40B4-BE49-F238E27FC236}">
                    <a16:creationId xmlns:a16="http://schemas.microsoft.com/office/drawing/2014/main" id="{39BCC817-2034-4584-94F6-11BE4E38B3C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7" name="Rectangle 166">
                <a:extLst>
                  <a:ext uri="{FF2B5EF4-FFF2-40B4-BE49-F238E27FC236}">
                    <a16:creationId xmlns:a16="http://schemas.microsoft.com/office/drawing/2014/main" id="{99A13948-387E-4D76-BF70-65EC06A0C5D4}"/>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4" name="Group 3">
            <a:extLst>
              <a:ext uri="{FF2B5EF4-FFF2-40B4-BE49-F238E27FC236}">
                <a16:creationId xmlns:a16="http://schemas.microsoft.com/office/drawing/2014/main" id="{C36A8973-7B56-48CC-8C00-B7AD4D26427E}"/>
              </a:ext>
            </a:extLst>
          </p:cNvPr>
          <p:cNvGrpSpPr/>
          <p:nvPr/>
        </p:nvGrpSpPr>
        <p:grpSpPr>
          <a:xfrm>
            <a:off x="1793064" y="1806908"/>
            <a:ext cx="3152083" cy="1753117"/>
            <a:chOff x="6060734" y="1806908"/>
            <a:chExt cx="3152083" cy="1753117"/>
          </a:xfrm>
        </p:grpSpPr>
        <p:grpSp>
          <p:nvGrpSpPr>
            <p:cNvPr id="241" name="Group 240">
              <a:extLst>
                <a:ext uri="{FF2B5EF4-FFF2-40B4-BE49-F238E27FC236}">
                  <a16:creationId xmlns:a16="http://schemas.microsoft.com/office/drawing/2014/main" id="{CCC45174-1BBE-497F-9DCC-95EFE42603AB}"/>
                </a:ext>
              </a:extLst>
            </p:cNvPr>
            <p:cNvGrpSpPr/>
            <p:nvPr/>
          </p:nvGrpSpPr>
          <p:grpSpPr>
            <a:xfrm>
              <a:off x="6060734" y="1806908"/>
              <a:ext cx="683200" cy="543263"/>
              <a:chOff x="891458" y="2384629"/>
              <a:chExt cx="683200" cy="543263"/>
            </a:xfrm>
          </p:grpSpPr>
          <p:sp>
            <p:nvSpPr>
              <p:cNvPr id="251" name="Oval 250">
                <a:extLst>
                  <a:ext uri="{FF2B5EF4-FFF2-40B4-BE49-F238E27FC236}">
                    <a16:creationId xmlns:a16="http://schemas.microsoft.com/office/drawing/2014/main" id="{C3644CE3-C6D7-4857-9091-18AE0C93D1B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2" name="Rectangle 251">
                <a:extLst>
                  <a:ext uri="{FF2B5EF4-FFF2-40B4-BE49-F238E27FC236}">
                    <a16:creationId xmlns:a16="http://schemas.microsoft.com/office/drawing/2014/main" id="{3DEB4455-06B1-4CF0-9325-144B1CA87F25}"/>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42" name="Group 241">
              <a:extLst>
                <a:ext uri="{FF2B5EF4-FFF2-40B4-BE49-F238E27FC236}">
                  <a16:creationId xmlns:a16="http://schemas.microsoft.com/office/drawing/2014/main" id="{5AE132A3-F79C-4815-9254-E2E86E453903}"/>
                </a:ext>
              </a:extLst>
            </p:cNvPr>
            <p:cNvGrpSpPr/>
            <p:nvPr/>
          </p:nvGrpSpPr>
          <p:grpSpPr>
            <a:xfrm>
              <a:off x="6060734" y="2411835"/>
              <a:ext cx="683200" cy="543263"/>
              <a:chOff x="891458" y="2384629"/>
              <a:chExt cx="683200" cy="543263"/>
            </a:xfrm>
          </p:grpSpPr>
          <p:sp>
            <p:nvSpPr>
              <p:cNvPr id="249" name="Oval 248">
                <a:extLst>
                  <a:ext uri="{FF2B5EF4-FFF2-40B4-BE49-F238E27FC236}">
                    <a16:creationId xmlns:a16="http://schemas.microsoft.com/office/drawing/2014/main" id="{52D473C3-101D-4EDC-A941-87B0D510186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0" name="Rectangle 249">
                <a:extLst>
                  <a:ext uri="{FF2B5EF4-FFF2-40B4-BE49-F238E27FC236}">
                    <a16:creationId xmlns:a16="http://schemas.microsoft.com/office/drawing/2014/main" id="{2381FCBA-C6B7-47A7-B840-8A71FD55C753}"/>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43" name="Group 242">
              <a:extLst>
                <a:ext uri="{FF2B5EF4-FFF2-40B4-BE49-F238E27FC236}">
                  <a16:creationId xmlns:a16="http://schemas.microsoft.com/office/drawing/2014/main" id="{F508FC31-4B9F-4B64-A338-803FACD1D936}"/>
                </a:ext>
              </a:extLst>
            </p:cNvPr>
            <p:cNvGrpSpPr/>
            <p:nvPr/>
          </p:nvGrpSpPr>
          <p:grpSpPr>
            <a:xfrm>
              <a:off x="6060734" y="3016762"/>
              <a:ext cx="683200" cy="543263"/>
              <a:chOff x="891458" y="2384629"/>
              <a:chExt cx="683200" cy="543263"/>
            </a:xfrm>
          </p:grpSpPr>
          <p:sp>
            <p:nvSpPr>
              <p:cNvPr id="247" name="Oval 246">
                <a:extLst>
                  <a:ext uri="{FF2B5EF4-FFF2-40B4-BE49-F238E27FC236}">
                    <a16:creationId xmlns:a16="http://schemas.microsoft.com/office/drawing/2014/main" id="{9B725849-9F6F-432A-967E-5A5E00B5EC4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 name="Rectangle 247">
                <a:extLst>
                  <a:ext uri="{FF2B5EF4-FFF2-40B4-BE49-F238E27FC236}">
                    <a16:creationId xmlns:a16="http://schemas.microsoft.com/office/drawing/2014/main" id="{C05B6B48-2DB4-4BB7-AEAA-0CF2C823D69C}"/>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29" name="Group 228">
              <a:extLst>
                <a:ext uri="{FF2B5EF4-FFF2-40B4-BE49-F238E27FC236}">
                  <a16:creationId xmlns:a16="http://schemas.microsoft.com/office/drawing/2014/main" id="{E1AC8FFE-6324-42FE-A9EA-EE3D99E68026}"/>
                </a:ext>
              </a:extLst>
            </p:cNvPr>
            <p:cNvGrpSpPr/>
            <p:nvPr/>
          </p:nvGrpSpPr>
          <p:grpSpPr>
            <a:xfrm>
              <a:off x="6883695" y="1806908"/>
              <a:ext cx="683200" cy="543263"/>
              <a:chOff x="891458" y="2384629"/>
              <a:chExt cx="683200" cy="543263"/>
            </a:xfrm>
          </p:grpSpPr>
          <p:sp>
            <p:nvSpPr>
              <p:cNvPr id="239" name="Oval 238">
                <a:extLst>
                  <a:ext uri="{FF2B5EF4-FFF2-40B4-BE49-F238E27FC236}">
                    <a16:creationId xmlns:a16="http://schemas.microsoft.com/office/drawing/2014/main" id="{AACAFD4F-49B4-4788-B159-7A59881A527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0" name="Rectangle 239">
                <a:extLst>
                  <a:ext uri="{FF2B5EF4-FFF2-40B4-BE49-F238E27FC236}">
                    <a16:creationId xmlns:a16="http://schemas.microsoft.com/office/drawing/2014/main" id="{C74C48A3-553D-4D5C-BCC8-06A2D31EF6B3}"/>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30" name="Group 229">
              <a:extLst>
                <a:ext uri="{FF2B5EF4-FFF2-40B4-BE49-F238E27FC236}">
                  <a16:creationId xmlns:a16="http://schemas.microsoft.com/office/drawing/2014/main" id="{271A2D9A-82F9-49A8-B8C6-5F69F2FAC111}"/>
                </a:ext>
              </a:extLst>
            </p:cNvPr>
            <p:cNvGrpSpPr/>
            <p:nvPr/>
          </p:nvGrpSpPr>
          <p:grpSpPr>
            <a:xfrm>
              <a:off x="6883695" y="2411835"/>
              <a:ext cx="683200" cy="543263"/>
              <a:chOff x="891458" y="2384629"/>
              <a:chExt cx="683200" cy="543263"/>
            </a:xfrm>
          </p:grpSpPr>
          <p:sp>
            <p:nvSpPr>
              <p:cNvPr id="237" name="Oval 236">
                <a:extLst>
                  <a:ext uri="{FF2B5EF4-FFF2-40B4-BE49-F238E27FC236}">
                    <a16:creationId xmlns:a16="http://schemas.microsoft.com/office/drawing/2014/main" id="{DEC809A6-F561-4523-9776-DD33937B638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8" name="Rectangle 237">
                <a:extLst>
                  <a:ext uri="{FF2B5EF4-FFF2-40B4-BE49-F238E27FC236}">
                    <a16:creationId xmlns:a16="http://schemas.microsoft.com/office/drawing/2014/main" id="{0261C858-A35B-4498-9D55-AD7C1D7CABF5}"/>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31" name="Group 230">
              <a:extLst>
                <a:ext uri="{FF2B5EF4-FFF2-40B4-BE49-F238E27FC236}">
                  <a16:creationId xmlns:a16="http://schemas.microsoft.com/office/drawing/2014/main" id="{627C800F-1D33-4F86-AAD9-DCEDB23C25F8}"/>
                </a:ext>
              </a:extLst>
            </p:cNvPr>
            <p:cNvGrpSpPr/>
            <p:nvPr/>
          </p:nvGrpSpPr>
          <p:grpSpPr>
            <a:xfrm>
              <a:off x="6883695" y="3016762"/>
              <a:ext cx="683200" cy="543263"/>
              <a:chOff x="891458" y="2384629"/>
              <a:chExt cx="683200" cy="543263"/>
            </a:xfrm>
          </p:grpSpPr>
          <p:sp>
            <p:nvSpPr>
              <p:cNvPr id="235" name="Oval 234">
                <a:extLst>
                  <a:ext uri="{FF2B5EF4-FFF2-40B4-BE49-F238E27FC236}">
                    <a16:creationId xmlns:a16="http://schemas.microsoft.com/office/drawing/2014/main" id="{46B83970-50D6-4573-BC9F-1A0BE5201FF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6" name="Rectangle 235">
                <a:extLst>
                  <a:ext uri="{FF2B5EF4-FFF2-40B4-BE49-F238E27FC236}">
                    <a16:creationId xmlns:a16="http://schemas.microsoft.com/office/drawing/2014/main" id="{6B1A73BC-CE53-4808-B163-2123ED650C55}"/>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17" name="Group 216">
              <a:extLst>
                <a:ext uri="{FF2B5EF4-FFF2-40B4-BE49-F238E27FC236}">
                  <a16:creationId xmlns:a16="http://schemas.microsoft.com/office/drawing/2014/main" id="{F9CF53F9-F907-4221-A889-04DAB71A33E0}"/>
                </a:ext>
              </a:extLst>
            </p:cNvPr>
            <p:cNvGrpSpPr/>
            <p:nvPr/>
          </p:nvGrpSpPr>
          <p:grpSpPr>
            <a:xfrm>
              <a:off x="7706656" y="1806908"/>
              <a:ext cx="683200" cy="543263"/>
              <a:chOff x="891458" y="2384629"/>
              <a:chExt cx="683200" cy="543263"/>
            </a:xfrm>
          </p:grpSpPr>
          <p:sp>
            <p:nvSpPr>
              <p:cNvPr id="227" name="Oval 226">
                <a:extLst>
                  <a:ext uri="{FF2B5EF4-FFF2-40B4-BE49-F238E27FC236}">
                    <a16:creationId xmlns:a16="http://schemas.microsoft.com/office/drawing/2014/main" id="{8769A6C1-E793-481B-B358-83FCC3984A3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8" name="Rectangle 227">
                <a:extLst>
                  <a:ext uri="{FF2B5EF4-FFF2-40B4-BE49-F238E27FC236}">
                    <a16:creationId xmlns:a16="http://schemas.microsoft.com/office/drawing/2014/main" id="{B0CF1408-2550-4F41-90E1-41266E2B4295}"/>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18" name="Group 217">
              <a:extLst>
                <a:ext uri="{FF2B5EF4-FFF2-40B4-BE49-F238E27FC236}">
                  <a16:creationId xmlns:a16="http://schemas.microsoft.com/office/drawing/2014/main" id="{75DA729F-F979-4D43-8CB9-22692F6B1384}"/>
                </a:ext>
              </a:extLst>
            </p:cNvPr>
            <p:cNvGrpSpPr/>
            <p:nvPr/>
          </p:nvGrpSpPr>
          <p:grpSpPr>
            <a:xfrm>
              <a:off x="7706656" y="2411835"/>
              <a:ext cx="683200" cy="543263"/>
              <a:chOff x="891458" y="2384629"/>
              <a:chExt cx="683200" cy="543263"/>
            </a:xfrm>
          </p:grpSpPr>
          <p:sp>
            <p:nvSpPr>
              <p:cNvPr id="225" name="Oval 224">
                <a:extLst>
                  <a:ext uri="{FF2B5EF4-FFF2-40B4-BE49-F238E27FC236}">
                    <a16:creationId xmlns:a16="http://schemas.microsoft.com/office/drawing/2014/main" id="{6275434C-153F-4E7B-9C3B-D561768D3A8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6" name="Rectangle 225">
                <a:extLst>
                  <a:ext uri="{FF2B5EF4-FFF2-40B4-BE49-F238E27FC236}">
                    <a16:creationId xmlns:a16="http://schemas.microsoft.com/office/drawing/2014/main" id="{A3707E9B-8A5F-493E-AF59-EC72DCCB50DB}"/>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19" name="Group 218">
              <a:extLst>
                <a:ext uri="{FF2B5EF4-FFF2-40B4-BE49-F238E27FC236}">
                  <a16:creationId xmlns:a16="http://schemas.microsoft.com/office/drawing/2014/main" id="{48A8E4C5-806F-4273-B8C5-54BE96698688}"/>
                </a:ext>
              </a:extLst>
            </p:cNvPr>
            <p:cNvGrpSpPr/>
            <p:nvPr/>
          </p:nvGrpSpPr>
          <p:grpSpPr>
            <a:xfrm>
              <a:off x="7706656" y="3016762"/>
              <a:ext cx="683200" cy="543263"/>
              <a:chOff x="891458" y="2384629"/>
              <a:chExt cx="683200" cy="543263"/>
            </a:xfrm>
          </p:grpSpPr>
          <p:sp>
            <p:nvSpPr>
              <p:cNvPr id="223" name="Oval 222">
                <a:extLst>
                  <a:ext uri="{FF2B5EF4-FFF2-40B4-BE49-F238E27FC236}">
                    <a16:creationId xmlns:a16="http://schemas.microsoft.com/office/drawing/2014/main" id="{3027239B-2331-47F8-87E1-C6021ABF040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4" name="Rectangle 223">
                <a:extLst>
                  <a:ext uri="{FF2B5EF4-FFF2-40B4-BE49-F238E27FC236}">
                    <a16:creationId xmlns:a16="http://schemas.microsoft.com/office/drawing/2014/main" id="{6902CDE4-3DCE-43FB-85D0-BD155BF8CDF7}"/>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05" name="Group 204">
              <a:extLst>
                <a:ext uri="{FF2B5EF4-FFF2-40B4-BE49-F238E27FC236}">
                  <a16:creationId xmlns:a16="http://schemas.microsoft.com/office/drawing/2014/main" id="{5EEFEDB0-C5ED-4470-BCFE-D4DCDF83D2F4}"/>
                </a:ext>
              </a:extLst>
            </p:cNvPr>
            <p:cNvGrpSpPr/>
            <p:nvPr/>
          </p:nvGrpSpPr>
          <p:grpSpPr>
            <a:xfrm>
              <a:off x="8529617" y="1806908"/>
              <a:ext cx="683200" cy="543263"/>
              <a:chOff x="891458" y="2384629"/>
              <a:chExt cx="683200" cy="543263"/>
            </a:xfrm>
          </p:grpSpPr>
          <p:sp>
            <p:nvSpPr>
              <p:cNvPr id="215" name="Oval 214">
                <a:extLst>
                  <a:ext uri="{FF2B5EF4-FFF2-40B4-BE49-F238E27FC236}">
                    <a16:creationId xmlns:a16="http://schemas.microsoft.com/office/drawing/2014/main" id="{BFB253A6-B0DC-42FC-AB81-D69CB43087B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6" name="Rectangle 215">
                <a:extLst>
                  <a:ext uri="{FF2B5EF4-FFF2-40B4-BE49-F238E27FC236}">
                    <a16:creationId xmlns:a16="http://schemas.microsoft.com/office/drawing/2014/main" id="{DAF84F8D-903B-4003-B191-A1A3FC1DC54D}"/>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06" name="Group 205">
              <a:extLst>
                <a:ext uri="{FF2B5EF4-FFF2-40B4-BE49-F238E27FC236}">
                  <a16:creationId xmlns:a16="http://schemas.microsoft.com/office/drawing/2014/main" id="{5AF4B408-B08B-4D8A-9427-BA05E53734F1}"/>
                </a:ext>
              </a:extLst>
            </p:cNvPr>
            <p:cNvGrpSpPr/>
            <p:nvPr/>
          </p:nvGrpSpPr>
          <p:grpSpPr>
            <a:xfrm>
              <a:off x="8529617" y="2411835"/>
              <a:ext cx="683200" cy="543263"/>
              <a:chOff x="891458" y="2384629"/>
              <a:chExt cx="683200" cy="543263"/>
            </a:xfrm>
          </p:grpSpPr>
          <p:sp>
            <p:nvSpPr>
              <p:cNvPr id="213" name="Oval 212">
                <a:extLst>
                  <a:ext uri="{FF2B5EF4-FFF2-40B4-BE49-F238E27FC236}">
                    <a16:creationId xmlns:a16="http://schemas.microsoft.com/office/drawing/2014/main" id="{9B07E85F-10E7-4A7B-A9D0-17A92B333D8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4" name="Rectangle 213">
                <a:extLst>
                  <a:ext uri="{FF2B5EF4-FFF2-40B4-BE49-F238E27FC236}">
                    <a16:creationId xmlns:a16="http://schemas.microsoft.com/office/drawing/2014/main" id="{80B22210-3527-4F48-BBC1-0DBAA838241E}"/>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207" name="Group 206">
              <a:extLst>
                <a:ext uri="{FF2B5EF4-FFF2-40B4-BE49-F238E27FC236}">
                  <a16:creationId xmlns:a16="http://schemas.microsoft.com/office/drawing/2014/main" id="{E5A1790C-C824-4A39-A2F3-F233628AF3C6}"/>
                </a:ext>
              </a:extLst>
            </p:cNvPr>
            <p:cNvGrpSpPr/>
            <p:nvPr/>
          </p:nvGrpSpPr>
          <p:grpSpPr>
            <a:xfrm>
              <a:off x="8529617" y="3016762"/>
              <a:ext cx="683200" cy="543263"/>
              <a:chOff x="891458" y="2384629"/>
              <a:chExt cx="683200" cy="543263"/>
            </a:xfrm>
          </p:grpSpPr>
          <p:sp>
            <p:nvSpPr>
              <p:cNvPr id="211" name="Oval 210">
                <a:extLst>
                  <a:ext uri="{FF2B5EF4-FFF2-40B4-BE49-F238E27FC236}">
                    <a16:creationId xmlns:a16="http://schemas.microsoft.com/office/drawing/2014/main" id="{096D10FE-34B5-48B7-A2EF-68717122BB0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2" name="Rectangle 211">
                <a:extLst>
                  <a:ext uri="{FF2B5EF4-FFF2-40B4-BE49-F238E27FC236}">
                    <a16:creationId xmlns:a16="http://schemas.microsoft.com/office/drawing/2014/main" id="{6E06607F-9187-4186-8826-3EC82BDB43F2}"/>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sp>
        <p:nvSpPr>
          <p:cNvPr id="7" name="Content Placeholder 2">
            <a:extLst>
              <a:ext uri="{FF2B5EF4-FFF2-40B4-BE49-F238E27FC236}">
                <a16:creationId xmlns:a16="http://schemas.microsoft.com/office/drawing/2014/main" id="{C1994AEB-7097-442A-B596-409857114F68}"/>
              </a:ext>
            </a:extLst>
          </p:cNvPr>
          <p:cNvSpPr txBox="1">
            <a:spLocks/>
          </p:cNvSpPr>
          <p:nvPr/>
        </p:nvSpPr>
        <p:spPr>
          <a:xfrm>
            <a:off x="6096000" y="1280338"/>
            <a:ext cx="55257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two representations. 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multiplication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calculations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406624C6-0787-498E-B71F-3B6B497C5510}"/>
              </a:ext>
            </a:extLst>
          </p:cNvPr>
          <p:cNvSpPr txBox="1"/>
          <p:nvPr/>
        </p:nvSpPr>
        <p:spPr>
          <a:xfrm>
            <a:off x="6077676" y="3331319"/>
            <a:ext cx="5633282"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3 is equal to 12.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3 hundredth s is equal to 12 hundredths.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hundredths is equal to 0.12</a:t>
            </a:r>
          </a:p>
        </p:txBody>
      </p:sp>
    </p:spTree>
    <p:custDataLst>
      <p:tags r:id="rId1"/>
    </p:custDataLst>
    <p:extLst>
      <p:ext uri="{BB962C8B-B14F-4D97-AF65-F5344CB8AC3E}">
        <p14:creationId xmlns:p14="http://schemas.microsoft.com/office/powerpoint/2010/main" val="10618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21" name="Rectangle 20">
            <a:extLst>
              <a:ext uri="{FF2B5EF4-FFF2-40B4-BE49-F238E27FC236}">
                <a16:creationId xmlns:a16="http://schemas.microsoft.com/office/drawing/2014/main" id="{9A91CB7E-3150-4B1B-90A7-62388764116F}"/>
              </a:ext>
            </a:extLst>
          </p:cNvPr>
          <p:cNvSpPr/>
          <p:nvPr/>
        </p:nvSpPr>
        <p:spPr>
          <a:xfrm>
            <a:off x="1657372" y="4226460"/>
            <a:ext cx="3304111" cy="124341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3</a:t>
            </a:r>
          </a:p>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tenths ÷ 4 = 3 tenths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0.3</a:t>
            </a:r>
          </a:p>
        </p:txBody>
      </p:sp>
      <p:grpSp>
        <p:nvGrpSpPr>
          <p:cNvPr id="81" name="Group 80">
            <a:extLst>
              <a:ext uri="{FF2B5EF4-FFF2-40B4-BE49-F238E27FC236}">
                <a16:creationId xmlns:a16="http://schemas.microsoft.com/office/drawing/2014/main" id="{FE24DB91-1066-43C0-AF15-B558FA763944}"/>
              </a:ext>
            </a:extLst>
          </p:cNvPr>
          <p:cNvGrpSpPr/>
          <p:nvPr/>
        </p:nvGrpSpPr>
        <p:grpSpPr>
          <a:xfrm>
            <a:off x="1758443" y="1706398"/>
            <a:ext cx="3185163" cy="1945186"/>
            <a:chOff x="6438728" y="1706398"/>
            <a:chExt cx="3185163" cy="2548956"/>
          </a:xfrm>
        </p:grpSpPr>
        <p:sp>
          <p:nvSpPr>
            <p:cNvPr id="82" name="Rectangle: Rounded Corners 81">
              <a:extLst>
                <a:ext uri="{FF2B5EF4-FFF2-40B4-BE49-F238E27FC236}">
                  <a16:creationId xmlns:a16="http://schemas.microsoft.com/office/drawing/2014/main" id="{739F7D18-CDD0-484B-B18C-7D4D12D0218E}"/>
                </a:ext>
              </a:extLst>
            </p:cNvPr>
            <p:cNvSpPr/>
            <p:nvPr/>
          </p:nvSpPr>
          <p:spPr>
            <a:xfrm>
              <a:off x="6438728"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Rounded Corners 82">
              <a:extLst>
                <a:ext uri="{FF2B5EF4-FFF2-40B4-BE49-F238E27FC236}">
                  <a16:creationId xmlns:a16="http://schemas.microsoft.com/office/drawing/2014/main" id="{34A73E0F-2118-4F66-B30F-AB891543C0FF}"/>
                </a:ext>
              </a:extLst>
            </p:cNvPr>
            <p:cNvSpPr/>
            <p:nvPr/>
          </p:nvSpPr>
          <p:spPr>
            <a:xfrm>
              <a:off x="7261689"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Rounded Corners 83">
              <a:extLst>
                <a:ext uri="{FF2B5EF4-FFF2-40B4-BE49-F238E27FC236}">
                  <a16:creationId xmlns:a16="http://schemas.microsoft.com/office/drawing/2014/main" id="{03D63971-75DA-47AA-A8A7-7D64FDD2B46F}"/>
                </a:ext>
              </a:extLst>
            </p:cNvPr>
            <p:cNvSpPr/>
            <p:nvPr/>
          </p:nvSpPr>
          <p:spPr>
            <a:xfrm>
              <a:off x="8084650"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5" name="Rectangle: Rounded Corners 84">
              <a:extLst>
                <a:ext uri="{FF2B5EF4-FFF2-40B4-BE49-F238E27FC236}">
                  <a16:creationId xmlns:a16="http://schemas.microsoft.com/office/drawing/2014/main" id="{5580232A-D5EA-4919-8020-2FAFA5C5169F}"/>
                </a:ext>
              </a:extLst>
            </p:cNvPr>
            <p:cNvSpPr/>
            <p:nvPr/>
          </p:nvSpPr>
          <p:spPr>
            <a:xfrm>
              <a:off x="8907611"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6" name="Group 85">
            <a:extLst>
              <a:ext uri="{FF2B5EF4-FFF2-40B4-BE49-F238E27FC236}">
                <a16:creationId xmlns:a16="http://schemas.microsoft.com/office/drawing/2014/main" id="{47BFB1D2-0C3F-4EF6-8016-25645EB361D7}"/>
              </a:ext>
            </a:extLst>
          </p:cNvPr>
          <p:cNvGrpSpPr/>
          <p:nvPr/>
        </p:nvGrpSpPr>
        <p:grpSpPr>
          <a:xfrm>
            <a:off x="1841487" y="1806908"/>
            <a:ext cx="3012146" cy="1753117"/>
            <a:chOff x="6130703" y="1806908"/>
            <a:chExt cx="3012146" cy="1753117"/>
          </a:xfrm>
        </p:grpSpPr>
        <p:grpSp>
          <p:nvGrpSpPr>
            <p:cNvPr id="87" name="Group 86">
              <a:extLst>
                <a:ext uri="{FF2B5EF4-FFF2-40B4-BE49-F238E27FC236}">
                  <a16:creationId xmlns:a16="http://schemas.microsoft.com/office/drawing/2014/main" id="{A6276B4C-577F-4948-86E6-C9860DD11BCA}"/>
                </a:ext>
              </a:extLst>
            </p:cNvPr>
            <p:cNvGrpSpPr/>
            <p:nvPr/>
          </p:nvGrpSpPr>
          <p:grpSpPr>
            <a:xfrm>
              <a:off x="6130703" y="1806908"/>
              <a:ext cx="543263" cy="543263"/>
              <a:chOff x="961427" y="2384629"/>
              <a:chExt cx="543263" cy="543263"/>
            </a:xfrm>
          </p:grpSpPr>
          <p:sp>
            <p:nvSpPr>
              <p:cNvPr id="121" name="Oval 120">
                <a:extLst>
                  <a:ext uri="{FF2B5EF4-FFF2-40B4-BE49-F238E27FC236}">
                    <a16:creationId xmlns:a16="http://schemas.microsoft.com/office/drawing/2014/main" id="{76EF56FF-88B6-4295-90B7-D535D284FA9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Rectangle 121">
                <a:extLst>
                  <a:ext uri="{FF2B5EF4-FFF2-40B4-BE49-F238E27FC236}">
                    <a16:creationId xmlns:a16="http://schemas.microsoft.com/office/drawing/2014/main" id="{A78D114E-E5CB-4ECC-B213-23A9CBF3894D}"/>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88" name="Group 87">
              <a:extLst>
                <a:ext uri="{FF2B5EF4-FFF2-40B4-BE49-F238E27FC236}">
                  <a16:creationId xmlns:a16="http://schemas.microsoft.com/office/drawing/2014/main" id="{8E1B62A5-767C-42C0-B725-A5D2E5F6F616}"/>
                </a:ext>
              </a:extLst>
            </p:cNvPr>
            <p:cNvGrpSpPr/>
            <p:nvPr/>
          </p:nvGrpSpPr>
          <p:grpSpPr>
            <a:xfrm>
              <a:off x="6130703" y="2411835"/>
              <a:ext cx="543263" cy="543263"/>
              <a:chOff x="961427" y="2384629"/>
              <a:chExt cx="543263" cy="543263"/>
            </a:xfrm>
          </p:grpSpPr>
          <p:sp>
            <p:nvSpPr>
              <p:cNvPr id="119" name="Oval 118">
                <a:extLst>
                  <a:ext uri="{FF2B5EF4-FFF2-40B4-BE49-F238E27FC236}">
                    <a16:creationId xmlns:a16="http://schemas.microsoft.com/office/drawing/2014/main" id="{BF81AB7A-06E9-43A2-B2BD-2EBC0A1D6D4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 name="Rectangle 119">
                <a:extLst>
                  <a:ext uri="{FF2B5EF4-FFF2-40B4-BE49-F238E27FC236}">
                    <a16:creationId xmlns:a16="http://schemas.microsoft.com/office/drawing/2014/main" id="{8DED20AA-ADAB-42DB-A504-D9F80E3B8D6D}"/>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89" name="Group 88">
              <a:extLst>
                <a:ext uri="{FF2B5EF4-FFF2-40B4-BE49-F238E27FC236}">
                  <a16:creationId xmlns:a16="http://schemas.microsoft.com/office/drawing/2014/main" id="{578E74CE-8992-4DA5-989C-44ABEF6517F4}"/>
                </a:ext>
              </a:extLst>
            </p:cNvPr>
            <p:cNvGrpSpPr/>
            <p:nvPr/>
          </p:nvGrpSpPr>
          <p:grpSpPr>
            <a:xfrm>
              <a:off x="6130703" y="3016762"/>
              <a:ext cx="543263" cy="543263"/>
              <a:chOff x="961427" y="2384629"/>
              <a:chExt cx="543263" cy="543263"/>
            </a:xfrm>
          </p:grpSpPr>
          <p:sp>
            <p:nvSpPr>
              <p:cNvPr id="117" name="Oval 116">
                <a:extLst>
                  <a:ext uri="{FF2B5EF4-FFF2-40B4-BE49-F238E27FC236}">
                    <a16:creationId xmlns:a16="http://schemas.microsoft.com/office/drawing/2014/main" id="{A92AD591-E6D7-46C0-AA88-3F33A7D582B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 name="Rectangle 117">
                <a:extLst>
                  <a:ext uri="{FF2B5EF4-FFF2-40B4-BE49-F238E27FC236}">
                    <a16:creationId xmlns:a16="http://schemas.microsoft.com/office/drawing/2014/main" id="{79DAFA5D-3F15-4946-AECD-797375474312}"/>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0" name="Group 89">
              <a:extLst>
                <a:ext uri="{FF2B5EF4-FFF2-40B4-BE49-F238E27FC236}">
                  <a16:creationId xmlns:a16="http://schemas.microsoft.com/office/drawing/2014/main" id="{C425EE82-6893-430D-8C0F-13A19F99291C}"/>
                </a:ext>
              </a:extLst>
            </p:cNvPr>
            <p:cNvGrpSpPr/>
            <p:nvPr/>
          </p:nvGrpSpPr>
          <p:grpSpPr>
            <a:xfrm>
              <a:off x="6953664" y="1806908"/>
              <a:ext cx="543263" cy="543263"/>
              <a:chOff x="961427" y="2384629"/>
              <a:chExt cx="543263" cy="543263"/>
            </a:xfrm>
          </p:grpSpPr>
          <p:sp>
            <p:nvSpPr>
              <p:cNvPr id="115" name="Oval 114">
                <a:extLst>
                  <a:ext uri="{FF2B5EF4-FFF2-40B4-BE49-F238E27FC236}">
                    <a16:creationId xmlns:a16="http://schemas.microsoft.com/office/drawing/2014/main" id="{FEF590BD-D85F-4754-86F8-10F1EC8127F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115">
                <a:extLst>
                  <a:ext uri="{FF2B5EF4-FFF2-40B4-BE49-F238E27FC236}">
                    <a16:creationId xmlns:a16="http://schemas.microsoft.com/office/drawing/2014/main" id="{B450054B-5189-44CA-B006-B0701F61D0EE}"/>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1" name="Group 90">
              <a:extLst>
                <a:ext uri="{FF2B5EF4-FFF2-40B4-BE49-F238E27FC236}">
                  <a16:creationId xmlns:a16="http://schemas.microsoft.com/office/drawing/2014/main" id="{2D5690A9-4D58-4253-93A5-2D4669EEB2E7}"/>
                </a:ext>
              </a:extLst>
            </p:cNvPr>
            <p:cNvGrpSpPr/>
            <p:nvPr/>
          </p:nvGrpSpPr>
          <p:grpSpPr>
            <a:xfrm>
              <a:off x="6953664" y="2411835"/>
              <a:ext cx="543263" cy="543263"/>
              <a:chOff x="961427" y="2384629"/>
              <a:chExt cx="543263" cy="543263"/>
            </a:xfrm>
          </p:grpSpPr>
          <p:sp>
            <p:nvSpPr>
              <p:cNvPr id="113" name="Oval 112">
                <a:extLst>
                  <a:ext uri="{FF2B5EF4-FFF2-40B4-BE49-F238E27FC236}">
                    <a16:creationId xmlns:a16="http://schemas.microsoft.com/office/drawing/2014/main" id="{3EFB7C96-A450-4BEC-AA8A-55080E7C74A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a:extLst>
                  <a:ext uri="{FF2B5EF4-FFF2-40B4-BE49-F238E27FC236}">
                    <a16:creationId xmlns:a16="http://schemas.microsoft.com/office/drawing/2014/main" id="{526C340C-8AB1-43C6-914A-04509040978B}"/>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2" name="Group 91">
              <a:extLst>
                <a:ext uri="{FF2B5EF4-FFF2-40B4-BE49-F238E27FC236}">
                  <a16:creationId xmlns:a16="http://schemas.microsoft.com/office/drawing/2014/main" id="{0E943E1B-573D-4A61-8940-DBF6154FF64F}"/>
                </a:ext>
              </a:extLst>
            </p:cNvPr>
            <p:cNvGrpSpPr/>
            <p:nvPr/>
          </p:nvGrpSpPr>
          <p:grpSpPr>
            <a:xfrm>
              <a:off x="6953664" y="3016762"/>
              <a:ext cx="543263" cy="543263"/>
              <a:chOff x="961427" y="2384629"/>
              <a:chExt cx="543263" cy="543263"/>
            </a:xfrm>
          </p:grpSpPr>
          <p:sp>
            <p:nvSpPr>
              <p:cNvPr id="111" name="Oval 110">
                <a:extLst>
                  <a:ext uri="{FF2B5EF4-FFF2-40B4-BE49-F238E27FC236}">
                    <a16:creationId xmlns:a16="http://schemas.microsoft.com/office/drawing/2014/main" id="{4311D089-5CC9-4B88-975A-E619B79BDCD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Rectangle 111">
                <a:extLst>
                  <a:ext uri="{FF2B5EF4-FFF2-40B4-BE49-F238E27FC236}">
                    <a16:creationId xmlns:a16="http://schemas.microsoft.com/office/drawing/2014/main" id="{E051271E-841B-4288-A276-F6E07167A1A8}"/>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3" name="Group 92">
              <a:extLst>
                <a:ext uri="{FF2B5EF4-FFF2-40B4-BE49-F238E27FC236}">
                  <a16:creationId xmlns:a16="http://schemas.microsoft.com/office/drawing/2014/main" id="{B4C242DC-436C-486A-BA49-2D3BBC5AA088}"/>
                </a:ext>
              </a:extLst>
            </p:cNvPr>
            <p:cNvGrpSpPr/>
            <p:nvPr/>
          </p:nvGrpSpPr>
          <p:grpSpPr>
            <a:xfrm>
              <a:off x="7776625" y="1806908"/>
              <a:ext cx="543263" cy="543263"/>
              <a:chOff x="961427" y="2384629"/>
              <a:chExt cx="543263" cy="543263"/>
            </a:xfrm>
          </p:grpSpPr>
          <p:sp>
            <p:nvSpPr>
              <p:cNvPr id="109" name="Oval 108">
                <a:extLst>
                  <a:ext uri="{FF2B5EF4-FFF2-40B4-BE49-F238E27FC236}">
                    <a16:creationId xmlns:a16="http://schemas.microsoft.com/office/drawing/2014/main" id="{2A549DC2-238E-441F-9E22-B274A68E792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 name="Rectangle 109">
                <a:extLst>
                  <a:ext uri="{FF2B5EF4-FFF2-40B4-BE49-F238E27FC236}">
                    <a16:creationId xmlns:a16="http://schemas.microsoft.com/office/drawing/2014/main" id="{B535D31E-997D-4271-A602-7AD420C16983}"/>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4" name="Group 93">
              <a:extLst>
                <a:ext uri="{FF2B5EF4-FFF2-40B4-BE49-F238E27FC236}">
                  <a16:creationId xmlns:a16="http://schemas.microsoft.com/office/drawing/2014/main" id="{C8AB50B9-F528-4445-BBBB-50EE24EB1AA2}"/>
                </a:ext>
              </a:extLst>
            </p:cNvPr>
            <p:cNvGrpSpPr/>
            <p:nvPr/>
          </p:nvGrpSpPr>
          <p:grpSpPr>
            <a:xfrm>
              <a:off x="7776625" y="2411835"/>
              <a:ext cx="543263" cy="543263"/>
              <a:chOff x="961427" y="2384629"/>
              <a:chExt cx="543263" cy="543263"/>
            </a:xfrm>
          </p:grpSpPr>
          <p:sp>
            <p:nvSpPr>
              <p:cNvPr id="107" name="Oval 106">
                <a:extLst>
                  <a:ext uri="{FF2B5EF4-FFF2-40B4-BE49-F238E27FC236}">
                    <a16:creationId xmlns:a16="http://schemas.microsoft.com/office/drawing/2014/main" id="{8182B69E-E82D-4B73-AEB4-578674AA977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Rectangle 107">
                <a:extLst>
                  <a:ext uri="{FF2B5EF4-FFF2-40B4-BE49-F238E27FC236}">
                    <a16:creationId xmlns:a16="http://schemas.microsoft.com/office/drawing/2014/main" id="{5DD8F45E-63C0-45DF-8BF7-7ADBC5058749}"/>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5" name="Group 94">
              <a:extLst>
                <a:ext uri="{FF2B5EF4-FFF2-40B4-BE49-F238E27FC236}">
                  <a16:creationId xmlns:a16="http://schemas.microsoft.com/office/drawing/2014/main" id="{CC9646E3-49F6-4741-BA17-D22F029E010D}"/>
                </a:ext>
              </a:extLst>
            </p:cNvPr>
            <p:cNvGrpSpPr/>
            <p:nvPr/>
          </p:nvGrpSpPr>
          <p:grpSpPr>
            <a:xfrm>
              <a:off x="7776625" y="3016762"/>
              <a:ext cx="543263" cy="543263"/>
              <a:chOff x="961427" y="2384629"/>
              <a:chExt cx="543263" cy="543263"/>
            </a:xfrm>
          </p:grpSpPr>
          <p:sp>
            <p:nvSpPr>
              <p:cNvPr id="105" name="Oval 104">
                <a:extLst>
                  <a:ext uri="{FF2B5EF4-FFF2-40B4-BE49-F238E27FC236}">
                    <a16:creationId xmlns:a16="http://schemas.microsoft.com/office/drawing/2014/main" id="{489070F6-0153-4A34-A094-23D6033E380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Rectangle 105">
                <a:extLst>
                  <a:ext uri="{FF2B5EF4-FFF2-40B4-BE49-F238E27FC236}">
                    <a16:creationId xmlns:a16="http://schemas.microsoft.com/office/drawing/2014/main" id="{6BB6D64A-8689-459E-987B-6C2681D9C46D}"/>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6" name="Group 95">
              <a:extLst>
                <a:ext uri="{FF2B5EF4-FFF2-40B4-BE49-F238E27FC236}">
                  <a16:creationId xmlns:a16="http://schemas.microsoft.com/office/drawing/2014/main" id="{66391B6D-63D1-4F99-86E3-D238281C9835}"/>
                </a:ext>
              </a:extLst>
            </p:cNvPr>
            <p:cNvGrpSpPr/>
            <p:nvPr/>
          </p:nvGrpSpPr>
          <p:grpSpPr>
            <a:xfrm>
              <a:off x="8599586" y="1806908"/>
              <a:ext cx="543263" cy="543263"/>
              <a:chOff x="961427" y="2384629"/>
              <a:chExt cx="543263" cy="543263"/>
            </a:xfrm>
          </p:grpSpPr>
          <p:sp>
            <p:nvSpPr>
              <p:cNvPr id="103" name="Oval 102">
                <a:extLst>
                  <a:ext uri="{FF2B5EF4-FFF2-40B4-BE49-F238E27FC236}">
                    <a16:creationId xmlns:a16="http://schemas.microsoft.com/office/drawing/2014/main" id="{6770B262-C514-4F75-A638-5E99BD5BD67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Rectangle 103">
                <a:extLst>
                  <a:ext uri="{FF2B5EF4-FFF2-40B4-BE49-F238E27FC236}">
                    <a16:creationId xmlns:a16="http://schemas.microsoft.com/office/drawing/2014/main" id="{6B381764-2544-46DB-A3CE-16D4D025E72A}"/>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7" name="Group 96">
              <a:extLst>
                <a:ext uri="{FF2B5EF4-FFF2-40B4-BE49-F238E27FC236}">
                  <a16:creationId xmlns:a16="http://schemas.microsoft.com/office/drawing/2014/main" id="{9A2044D3-931D-48B1-9409-88CFE3863309}"/>
                </a:ext>
              </a:extLst>
            </p:cNvPr>
            <p:cNvGrpSpPr/>
            <p:nvPr/>
          </p:nvGrpSpPr>
          <p:grpSpPr>
            <a:xfrm>
              <a:off x="8599586" y="2411835"/>
              <a:ext cx="543263" cy="543263"/>
              <a:chOff x="961427" y="2384629"/>
              <a:chExt cx="543263" cy="543263"/>
            </a:xfrm>
          </p:grpSpPr>
          <p:sp>
            <p:nvSpPr>
              <p:cNvPr id="101" name="Oval 100">
                <a:extLst>
                  <a:ext uri="{FF2B5EF4-FFF2-40B4-BE49-F238E27FC236}">
                    <a16:creationId xmlns:a16="http://schemas.microsoft.com/office/drawing/2014/main" id="{D2AD7F56-0049-46CC-9BF8-98FB1DA51B7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Rectangle 101">
                <a:extLst>
                  <a:ext uri="{FF2B5EF4-FFF2-40B4-BE49-F238E27FC236}">
                    <a16:creationId xmlns:a16="http://schemas.microsoft.com/office/drawing/2014/main" id="{41838D36-8AEE-4379-9B70-7CB450AD5E09}"/>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8" name="Group 97">
              <a:extLst>
                <a:ext uri="{FF2B5EF4-FFF2-40B4-BE49-F238E27FC236}">
                  <a16:creationId xmlns:a16="http://schemas.microsoft.com/office/drawing/2014/main" id="{EE7A0459-A540-41D0-B30F-A6B0699E78E5}"/>
                </a:ext>
              </a:extLst>
            </p:cNvPr>
            <p:cNvGrpSpPr/>
            <p:nvPr/>
          </p:nvGrpSpPr>
          <p:grpSpPr>
            <a:xfrm>
              <a:off x="8599586" y="3016762"/>
              <a:ext cx="543263" cy="543263"/>
              <a:chOff x="961427" y="2384629"/>
              <a:chExt cx="543263" cy="543263"/>
            </a:xfrm>
          </p:grpSpPr>
          <p:sp>
            <p:nvSpPr>
              <p:cNvPr id="99" name="Oval 98">
                <a:extLst>
                  <a:ext uri="{FF2B5EF4-FFF2-40B4-BE49-F238E27FC236}">
                    <a16:creationId xmlns:a16="http://schemas.microsoft.com/office/drawing/2014/main" id="{9EF42064-5556-4EFF-96FC-DAABA63BD73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Rectangle 99">
                <a:extLst>
                  <a:ext uri="{FF2B5EF4-FFF2-40B4-BE49-F238E27FC236}">
                    <a16:creationId xmlns:a16="http://schemas.microsoft.com/office/drawing/2014/main" id="{02C4D63C-16C6-46D4-8BCF-D179256890E5}"/>
                  </a:ext>
                </a:extLst>
              </p:cNvPr>
              <p:cNvSpPr/>
              <p:nvPr/>
            </p:nvSpPr>
            <p:spPr>
              <a:xfrm>
                <a:off x="962791" y="2456205"/>
                <a:ext cx="54053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sp>
        <p:nvSpPr>
          <p:cNvPr id="5" name="Content Placeholder 2">
            <a:extLst>
              <a:ext uri="{FF2B5EF4-FFF2-40B4-BE49-F238E27FC236}">
                <a16:creationId xmlns:a16="http://schemas.microsoft.com/office/drawing/2014/main" id="{DEEBD4E0-645A-4940-A63B-FD8C171984F0}"/>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two representations. 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division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calculations </a:t>
            </a:r>
          </a:p>
        </p:txBody>
      </p:sp>
      <p:sp>
        <p:nvSpPr>
          <p:cNvPr id="7" name="TextBox 19">
            <a:extLst>
              <a:ext uri="{FF2B5EF4-FFF2-40B4-BE49-F238E27FC236}">
                <a16:creationId xmlns:a16="http://schemas.microsoft.com/office/drawing/2014/main" id="{0E75A88F-FEB5-4FE6-AEFC-A1C1E05A649C}"/>
              </a:ext>
            </a:extLst>
          </p:cNvPr>
          <p:cNvSpPr txBox="1"/>
          <p:nvPr/>
        </p:nvSpPr>
        <p:spPr>
          <a:xfrm>
            <a:off x="6192012" y="3736644"/>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divided by 4 is equal to 3.</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tenths divided by 4 is equal to 3 tenths.</a:t>
            </a:r>
          </a:p>
        </p:txBody>
      </p:sp>
      <p:grpSp>
        <p:nvGrpSpPr>
          <p:cNvPr id="54" name="Group 53">
            <a:extLst>
              <a:ext uri="{FF2B5EF4-FFF2-40B4-BE49-F238E27FC236}">
                <a16:creationId xmlns:a16="http://schemas.microsoft.com/office/drawing/2014/main" id="{33D7E2FB-8D7B-4D70-9046-9D3F5E4EA09F}"/>
              </a:ext>
            </a:extLst>
          </p:cNvPr>
          <p:cNvGrpSpPr/>
          <p:nvPr/>
        </p:nvGrpSpPr>
        <p:grpSpPr>
          <a:xfrm>
            <a:off x="1844953" y="1806908"/>
            <a:ext cx="3012146" cy="1753117"/>
            <a:chOff x="1538147" y="1806908"/>
            <a:chExt cx="3012146" cy="1753117"/>
          </a:xfrm>
        </p:grpSpPr>
        <p:grpSp>
          <p:nvGrpSpPr>
            <p:cNvPr id="55" name="Group 54">
              <a:extLst>
                <a:ext uri="{FF2B5EF4-FFF2-40B4-BE49-F238E27FC236}">
                  <a16:creationId xmlns:a16="http://schemas.microsoft.com/office/drawing/2014/main" id="{077EC810-9F8F-4244-B70B-045904E03D89}"/>
                </a:ext>
              </a:extLst>
            </p:cNvPr>
            <p:cNvGrpSpPr/>
            <p:nvPr/>
          </p:nvGrpSpPr>
          <p:grpSpPr>
            <a:xfrm>
              <a:off x="1538147" y="1806908"/>
              <a:ext cx="543263" cy="543263"/>
              <a:chOff x="961427" y="2384629"/>
              <a:chExt cx="543263" cy="543263"/>
            </a:xfrm>
          </p:grpSpPr>
          <p:sp>
            <p:nvSpPr>
              <p:cNvPr id="131" name="Oval 130">
                <a:extLst>
                  <a:ext uri="{FF2B5EF4-FFF2-40B4-BE49-F238E27FC236}">
                    <a16:creationId xmlns:a16="http://schemas.microsoft.com/office/drawing/2014/main" id="{7C80B0CF-DD1A-4200-ACD1-D2BD7816666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131">
                <a:extLst>
                  <a:ext uri="{FF2B5EF4-FFF2-40B4-BE49-F238E27FC236}">
                    <a16:creationId xmlns:a16="http://schemas.microsoft.com/office/drawing/2014/main" id="{74BACBED-4DBD-4B55-91DA-628BDBB57FC9}"/>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6" name="Group 55">
              <a:extLst>
                <a:ext uri="{FF2B5EF4-FFF2-40B4-BE49-F238E27FC236}">
                  <a16:creationId xmlns:a16="http://schemas.microsoft.com/office/drawing/2014/main" id="{E274BCC0-E86B-43F5-A66E-A07D4D5E4FC9}"/>
                </a:ext>
              </a:extLst>
            </p:cNvPr>
            <p:cNvGrpSpPr/>
            <p:nvPr/>
          </p:nvGrpSpPr>
          <p:grpSpPr>
            <a:xfrm>
              <a:off x="1538147" y="2411835"/>
              <a:ext cx="543263" cy="543263"/>
              <a:chOff x="961427" y="2384629"/>
              <a:chExt cx="543263" cy="543263"/>
            </a:xfrm>
          </p:grpSpPr>
          <p:sp>
            <p:nvSpPr>
              <p:cNvPr id="129" name="Oval 128">
                <a:extLst>
                  <a:ext uri="{FF2B5EF4-FFF2-40B4-BE49-F238E27FC236}">
                    <a16:creationId xmlns:a16="http://schemas.microsoft.com/office/drawing/2014/main" id="{69AB8A2A-9330-4596-876F-2952547F1D6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89B7ED11-33C4-48A9-B977-CF64A9847862}"/>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7" name="Group 56">
              <a:extLst>
                <a:ext uri="{FF2B5EF4-FFF2-40B4-BE49-F238E27FC236}">
                  <a16:creationId xmlns:a16="http://schemas.microsoft.com/office/drawing/2014/main" id="{51F012C6-CA5F-4FAF-B91F-BCAC786890B2}"/>
                </a:ext>
              </a:extLst>
            </p:cNvPr>
            <p:cNvGrpSpPr/>
            <p:nvPr/>
          </p:nvGrpSpPr>
          <p:grpSpPr>
            <a:xfrm>
              <a:off x="1538147" y="3016762"/>
              <a:ext cx="543263" cy="543263"/>
              <a:chOff x="961427" y="2384629"/>
              <a:chExt cx="543263" cy="543263"/>
            </a:xfrm>
          </p:grpSpPr>
          <p:sp>
            <p:nvSpPr>
              <p:cNvPr id="127" name="Oval 126">
                <a:extLst>
                  <a:ext uri="{FF2B5EF4-FFF2-40B4-BE49-F238E27FC236}">
                    <a16:creationId xmlns:a16="http://schemas.microsoft.com/office/drawing/2014/main" id="{359C532C-7880-4DB9-902C-F0AA8D5A421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127">
                <a:extLst>
                  <a:ext uri="{FF2B5EF4-FFF2-40B4-BE49-F238E27FC236}">
                    <a16:creationId xmlns:a16="http://schemas.microsoft.com/office/drawing/2014/main" id="{3DAD5C2E-F145-49D2-8840-E9594C38E30E}"/>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8" name="Group 57">
              <a:extLst>
                <a:ext uri="{FF2B5EF4-FFF2-40B4-BE49-F238E27FC236}">
                  <a16:creationId xmlns:a16="http://schemas.microsoft.com/office/drawing/2014/main" id="{CD2182DB-8520-4AB8-897A-0AB07A0D0282}"/>
                </a:ext>
              </a:extLst>
            </p:cNvPr>
            <p:cNvGrpSpPr/>
            <p:nvPr/>
          </p:nvGrpSpPr>
          <p:grpSpPr>
            <a:xfrm>
              <a:off x="2361108" y="1806908"/>
              <a:ext cx="543263" cy="543263"/>
              <a:chOff x="961427" y="2384629"/>
              <a:chExt cx="543263" cy="543263"/>
            </a:xfrm>
          </p:grpSpPr>
          <p:sp>
            <p:nvSpPr>
              <p:cNvPr id="125" name="Oval 124">
                <a:extLst>
                  <a:ext uri="{FF2B5EF4-FFF2-40B4-BE49-F238E27FC236}">
                    <a16:creationId xmlns:a16="http://schemas.microsoft.com/office/drawing/2014/main" id="{7D56D134-9B4B-4B0E-8ACC-D91CCEB13D8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Rectangle 125">
                <a:extLst>
                  <a:ext uri="{FF2B5EF4-FFF2-40B4-BE49-F238E27FC236}">
                    <a16:creationId xmlns:a16="http://schemas.microsoft.com/office/drawing/2014/main" id="{87896ED7-D2DA-4A45-B587-1BA5845F701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9" name="Group 58">
              <a:extLst>
                <a:ext uri="{FF2B5EF4-FFF2-40B4-BE49-F238E27FC236}">
                  <a16:creationId xmlns:a16="http://schemas.microsoft.com/office/drawing/2014/main" id="{8E112640-1221-4FE1-AE24-8D8C16B1273B}"/>
                </a:ext>
              </a:extLst>
            </p:cNvPr>
            <p:cNvGrpSpPr/>
            <p:nvPr/>
          </p:nvGrpSpPr>
          <p:grpSpPr>
            <a:xfrm>
              <a:off x="2361108" y="2411835"/>
              <a:ext cx="543263" cy="543263"/>
              <a:chOff x="961427" y="2384629"/>
              <a:chExt cx="543263" cy="543263"/>
            </a:xfrm>
          </p:grpSpPr>
          <p:sp>
            <p:nvSpPr>
              <p:cNvPr id="123" name="Oval 122">
                <a:extLst>
                  <a:ext uri="{FF2B5EF4-FFF2-40B4-BE49-F238E27FC236}">
                    <a16:creationId xmlns:a16="http://schemas.microsoft.com/office/drawing/2014/main" id="{3E6D84DD-39CC-446B-BBB8-BEA1C0FB7C8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Rectangle 123">
                <a:extLst>
                  <a:ext uri="{FF2B5EF4-FFF2-40B4-BE49-F238E27FC236}">
                    <a16:creationId xmlns:a16="http://schemas.microsoft.com/office/drawing/2014/main" id="{308E45BC-FE1B-45F4-A407-0F9A88B933CB}"/>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0" name="Group 59">
              <a:extLst>
                <a:ext uri="{FF2B5EF4-FFF2-40B4-BE49-F238E27FC236}">
                  <a16:creationId xmlns:a16="http://schemas.microsoft.com/office/drawing/2014/main" id="{60C0F84E-B5E7-4B5E-9255-EF58E9B42CE1}"/>
                </a:ext>
              </a:extLst>
            </p:cNvPr>
            <p:cNvGrpSpPr/>
            <p:nvPr/>
          </p:nvGrpSpPr>
          <p:grpSpPr>
            <a:xfrm>
              <a:off x="2361108" y="3016762"/>
              <a:ext cx="543263" cy="543263"/>
              <a:chOff x="961427" y="2384629"/>
              <a:chExt cx="543263" cy="543263"/>
            </a:xfrm>
          </p:grpSpPr>
          <p:sp>
            <p:nvSpPr>
              <p:cNvPr id="79" name="Oval 78">
                <a:extLst>
                  <a:ext uri="{FF2B5EF4-FFF2-40B4-BE49-F238E27FC236}">
                    <a16:creationId xmlns:a16="http://schemas.microsoft.com/office/drawing/2014/main" id="{EFC42978-DFC1-4DFE-B918-D54BCC3D783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Rectangle 79">
                <a:extLst>
                  <a:ext uri="{FF2B5EF4-FFF2-40B4-BE49-F238E27FC236}">
                    <a16:creationId xmlns:a16="http://schemas.microsoft.com/office/drawing/2014/main" id="{8FE9B189-760A-4C8F-83F0-3E72CB9DC4FE}"/>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1" name="Group 60">
              <a:extLst>
                <a:ext uri="{FF2B5EF4-FFF2-40B4-BE49-F238E27FC236}">
                  <a16:creationId xmlns:a16="http://schemas.microsoft.com/office/drawing/2014/main" id="{0AF594B3-E6DE-4C61-B548-41F8106199AD}"/>
                </a:ext>
              </a:extLst>
            </p:cNvPr>
            <p:cNvGrpSpPr/>
            <p:nvPr/>
          </p:nvGrpSpPr>
          <p:grpSpPr>
            <a:xfrm>
              <a:off x="3184069" y="1806908"/>
              <a:ext cx="543263" cy="543263"/>
              <a:chOff x="961427" y="2384629"/>
              <a:chExt cx="543263" cy="543263"/>
            </a:xfrm>
          </p:grpSpPr>
          <p:sp>
            <p:nvSpPr>
              <p:cNvPr id="77" name="Oval 76">
                <a:extLst>
                  <a:ext uri="{FF2B5EF4-FFF2-40B4-BE49-F238E27FC236}">
                    <a16:creationId xmlns:a16="http://schemas.microsoft.com/office/drawing/2014/main" id="{2167831B-9AEC-4E56-BF0A-FAAC709C6CD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7">
                <a:extLst>
                  <a:ext uri="{FF2B5EF4-FFF2-40B4-BE49-F238E27FC236}">
                    <a16:creationId xmlns:a16="http://schemas.microsoft.com/office/drawing/2014/main" id="{14C5A339-0ED2-4251-87F4-AF5F4B9A08EB}"/>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2" name="Group 61">
              <a:extLst>
                <a:ext uri="{FF2B5EF4-FFF2-40B4-BE49-F238E27FC236}">
                  <a16:creationId xmlns:a16="http://schemas.microsoft.com/office/drawing/2014/main" id="{E9573939-3DBD-4E6B-9C4E-FFA29AA17365}"/>
                </a:ext>
              </a:extLst>
            </p:cNvPr>
            <p:cNvGrpSpPr/>
            <p:nvPr/>
          </p:nvGrpSpPr>
          <p:grpSpPr>
            <a:xfrm>
              <a:off x="3184069" y="2411835"/>
              <a:ext cx="543263" cy="543263"/>
              <a:chOff x="961427" y="2384629"/>
              <a:chExt cx="543263" cy="543263"/>
            </a:xfrm>
          </p:grpSpPr>
          <p:sp>
            <p:nvSpPr>
              <p:cNvPr id="75" name="Oval 74">
                <a:extLst>
                  <a:ext uri="{FF2B5EF4-FFF2-40B4-BE49-F238E27FC236}">
                    <a16:creationId xmlns:a16="http://schemas.microsoft.com/office/drawing/2014/main" id="{44AE73F2-B646-41E6-A698-1250E7751B8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 name="Rectangle 75">
                <a:extLst>
                  <a:ext uri="{FF2B5EF4-FFF2-40B4-BE49-F238E27FC236}">
                    <a16:creationId xmlns:a16="http://schemas.microsoft.com/office/drawing/2014/main" id="{546D87EB-F016-4C77-AC93-AD60759DDD0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3" name="Group 62">
              <a:extLst>
                <a:ext uri="{FF2B5EF4-FFF2-40B4-BE49-F238E27FC236}">
                  <a16:creationId xmlns:a16="http://schemas.microsoft.com/office/drawing/2014/main" id="{CD2C2BA7-B0EE-459B-9F69-2438EB1ADB07}"/>
                </a:ext>
              </a:extLst>
            </p:cNvPr>
            <p:cNvGrpSpPr/>
            <p:nvPr/>
          </p:nvGrpSpPr>
          <p:grpSpPr>
            <a:xfrm>
              <a:off x="3184069" y="3016762"/>
              <a:ext cx="543263" cy="543263"/>
              <a:chOff x="961427" y="2384629"/>
              <a:chExt cx="543263" cy="543263"/>
            </a:xfrm>
          </p:grpSpPr>
          <p:sp>
            <p:nvSpPr>
              <p:cNvPr id="73" name="Oval 72">
                <a:extLst>
                  <a:ext uri="{FF2B5EF4-FFF2-40B4-BE49-F238E27FC236}">
                    <a16:creationId xmlns:a16="http://schemas.microsoft.com/office/drawing/2014/main" id="{87A7B55E-C5CE-4500-9951-28512AF9353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Rectangle 73">
                <a:extLst>
                  <a:ext uri="{FF2B5EF4-FFF2-40B4-BE49-F238E27FC236}">
                    <a16:creationId xmlns:a16="http://schemas.microsoft.com/office/drawing/2014/main" id="{BBF51279-6233-445A-A776-226C43EC2E6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4" name="Group 63">
              <a:extLst>
                <a:ext uri="{FF2B5EF4-FFF2-40B4-BE49-F238E27FC236}">
                  <a16:creationId xmlns:a16="http://schemas.microsoft.com/office/drawing/2014/main" id="{14767E53-A162-460B-869C-D95C8F418830}"/>
                </a:ext>
              </a:extLst>
            </p:cNvPr>
            <p:cNvGrpSpPr/>
            <p:nvPr/>
          </p:nvGrpSpPr>
          <p:grpSpPr>
            <a:xfrm>
              <a:off x="4007030" y="1806908"/>
              <a:ext cx="543263" cy="543263"/>
              <a:chOff x="961427" y="2384629"/>
              <a:chExt cx="543263" cy="543263"/>
            </a:xfrm>
          </p:grpSpPr>
          <p:sp>
            <p:nvSpPr>
              <p:cNvPr id="71" name="Oval 70">
                <a:extLst>
                  <a:ext uri="{FF2B5EF4-FFF2-40B4-BE49-F238E27FC236}">
                    <a16:creationId xmlns:a16="http://schemas.microsoft.com/office/drawing/2014/main" id="{A8CEA328-F3F5-479C-B3B6-6DA8C1D8ACD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Rectangle 71">
                <a:extLst>
                  <a:ext uri="{FF2B5EF4-FFF2-40B4-BE49-F238E27FC236}">
                    <a16:creationId xmlns:a16="http://schemas.microsoft.com/office/drawing/2014/main" id="{4F2D73A7-6173-442B-A38A-53E671939F97}"/>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5" name="Group 64">
              <a:extLst>
                <a:ext uri="{FF2B5EF4-FFF2-40B4-BE49-F238E27FC236}">
                  <a16:creationId xmlns:a16="http://schemas.microsoft.com/office/drawing/2014/main" id="{437739B0-C3DB-4666-B19F-1BC1D4B68E94}"/>
                </a:ext>
              </a:extLst>
            </p:cNvPr>
            <p:cNvGrpSpPr/>
            <p:nvPr/>
          </p:nvGrpSpPr>
          <p:grpSpPr>
            <a:xfrm>
              <a:off x="4007030" y="2411835"/>
              <a:ext cx="543263" cy="543263"/>
              <a:chOff x="961427" y="2384629"/>
              <a:chExt cx="543263" cy="543263"/>
            </a:xfrm>
          </p:grpSpPr>
          <p:sp>
            <p:nvSpPr>
              <p:cNvPr id="69" name="Oval 68">
                <a:extLst>
                  <a:ext uri="{FF2B5EF4-FFF2-40B4-BE49-F238E27FC236}">
                    <a16:creationId xmlns:a16="http://schemas.microsoft.com/office/drawing/2014/main" id="{A48F4161-75DE-4A57-BFC5-40B295B8DB7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Rectangle 69">
                <a:extLst>
                  <a:ext uri="{FF2B5EF4-FFF2-40B4-BE49-F238E27FC236}">
                    <a16:creationId xmlns:a16="http://schemas.microsoft.com/office/drawing/2014/main" id="{128A2624-5496-41DB-8EAB-FD7CC4CA0670}"/>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6" name="Group 65">
              <a:extLst>
                <a:ext uri="{FF2B5EF4-FFF2-40B4-BE49-F238E27FC236}">
                  <a16:creationId xmlns:a16="http://schemas.microsoft.com/office/drawing/2014/main" id="{FCD38D91-376A-4E74-9441-AF88CEC5A9B4}"/>
                </a:ext>
              </a:extLst>
            </p:cNvPr>
            <p:cNvGrpSpPr/>
            <p:nvPr/>
          </p:nvGrpSpPr>
          <p:grpSpPr>
            <a:xfrm>
              <a:off x="4007030" y="3016762"/>
              <a:ext cx="543263" cy="543263"/>
              <a:chOff x="961427" y="2384629"/>
              <a:chExt cx="543263" cy="543263"/>
            </a:xfrm>
          </p:grpSpPr>
          <p:sp>
            <p:nvSpPr>
              <p:cNvPr id="67" name="Oval 66">
                <a:extLst>
                  <a:ext uri="{FF2B5EF4-FFF2-40B4-BE49-F238E27FC236}">
                    <a16:creationId xmlns:a16="http://schemas.microsoft.com/office/drawing/2014/main" id="{7E0711A7-217E-4208-B681-904F1B57AFE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Rectangle 67">
                <a:extLst>
                  <a:ext uri="{FF2B5EF4-FFF2-40B4-BE49-F238E27FC236}">
                    <a16:creationId xmlns:a16="http://schemas.microsoft.com/office/drawing/2014/main" id="{0F1E9856-437B-497B-BF1B-7F5E803529A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sp>
        <p:nvSpPr>
          <p:cNvPr id="133" name="Rectangle 132">
            <a:extLst>
              <a:ext uri="{FF2B5EF4-FFF2-40B4-BE49-F238E27FC236}">
                <a16:creationId xmlns:a16="http://schemas.microsoft.com/office/drawing/2014/main" id="{A17269ED-E430-4502-A825-35A1CD3110DA}"/>
              </a:ext>
            </a:extLst>
          </p:cNvPr>
          <p:cNvSpPr/>
          <p:nvPr/>
        </p:nvSpPr>
        <p:spPr>
          <a:xfrm>
            <a:off x="3759039" y="4710288"/>
            <a:ext cx="2290104"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157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4"/>
                                        </p:tgtEl>
                                      </p:cBhvr>
                                    </p:animEffect>
                                    <p:set>
                                      <p:cBhvr>
                                        <p:cTn id="15" dur="1" fill="hold">
                                          <p:stCondLst>
                                            <p:cond delay="499"/>
                                          </p:stCondLst>
                                        </p:cTn>
                                        <p:tgtEl>
                                          <p:spTgt spid="5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pPr lvl="0">
              <a:defRPr/>
            </a:pPr>
            <a:r>
              <a:rPr lang="en-GB" kern="1200" dirty="0">
                <a:solidFill>
                  <a:srgbClr val="FFFFFF"/>
                </a:solidFill>
              </a:rPr>
              <a:t>5NF-2 Scaling number facts by 0.1 or 0.01</a:t>
            </a:r>
            <a:endParaRPr lang="en-GB" dirty="0">
              <a:solidFill>
                <a:srgbClr val="FFFFFF"/>
              </a:solidFill>
            </a:endParaRPr>
          </a:p>
        </p:txBody>
      </p:sp>
      <p:grpSp>
        <p:nvGrpSpPr>
          <p:cNvPr id="50" name="Group 49">
            <a:extLst>
              <a:ext uri="{FF2B5EF4-FFF2-40B4-BE49-F238E27FC236}">
                <a16:creationId xmlns:a16="http://schemas.microsoft.com/office/drawing/2014/main" id="{9D5007DD-ED81-4A60-AA42-BF8403A26A10}"/>
              </a:ext>
            </a:extLst>
          </p:cNvPr>
          <p:cNvGrpSpPr/>
          <p:nvPr/>
        </p:nvGrpSpPr>
        <p:grpSpPr>
          <a:xfrm>
            <a:off x="1758444" y="1706398"/>
            <a:ext cx="3185163" cy="1945186"/>
            <a:chOff x="6438728" y="1706398"/>
            <a:chExt cx="3185163" cy="2548956"/>
          </a:xfrm>
        </p:grpSpPr>
        <p:sp>
          <p:nvSpPr>
            <p:cNvPr id="51" name="Rectangle: Rounded Corners 50">
              <a:extLst>
                <a:ext uri="{FF2B5EF4-FFF2-40B4-BE49-F238E27FC236}">
                  <a16:creationId xmlns:a16="http://schemas.microsoft.com/office/drawing/2014/main" id="{55A23964-EB0D-43E5-99C0-7CC28E3730E1}"/>
                </a:ext>
              </a:extLst>
            </p:cNvPr>
            <p:cNvSpPr/>
            <p:nvPr/>
          </p:nvSpPr>
          <p:spPr>
            <a:xfrm>
              <a:off x="6438728"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Rounded Corners 51">
              <a:extLst>
                <a:ext uri="{FF2B5EF4-FFF2-40B4-BE49-F238E27FC236}">
                  <a16:creationId xmlns:a16="http://schemas.microsoft.com/office/drawing/2014/main" id="{B4DB690C-4F77-4A81-AE41-3BA4B294BB9E}"/>
                </a:ext>
              </a:extLst>
            </p:cNvPr>
            <p:cNvSpPr/>
            <p:nvPr/>
          </p:nvSpPr>
          <p:spPr>
            <a:xfrm>
              <a:off x="7261689"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Rounded Corners 52">
              <a:extLst>
                <a:ext uri="{FF2B5EF4-FFF2-40B4-BE49-F238E27FC236}">
                  <a16:creationId xmlns:a16="http://schemas.microsoft.com/office/drawing/2014/main" id="{AD7FCD80-AD05-445D-975B-CC4164F61B65}"/>
                </a:ext>
              </a:extLst>
            </p:cNvPr>
            <p:cNvSpPr/>
            <p:nvPr/>
          </p:nvSpPr>
          <p:spPr>
            <a:xfrm>
              <a:off x="8084650"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Rounded Corners 53">
              <a:extLst>
                <a:ext uri="{FF2B5EF4-FFF2-40B4-BE49-F238E27FC236}">
                  <a16:creationId xmlns:a16="http://schemas.microsoft.com/office/drawing/2014/main" id="{D78ED137-3418-4F94-B512-B0E35C100082}"/>
                </a:ext>
              </a:extLst>
            </p:cNvPr>
            <p:cNvSpPr/>
            <p:nvPr/>
          </p:nvSpPr>
          <p:spPr>
            <a:xfrm>
              <a:off x="8907611"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5" name="Group 54">
            <a:extLst>
              <a:ext uri="{FF2B5EF4-FFF2-40B4-BE49-F238E27FC236}">
                <a16:creationId xmlns:a16="http://schemas.microsoft.com/office/drawing/2014/main" id="{5D328568-2DC2-46CE-A645-99F9E8292C2B}"/>
              </a:ext>
            </a:extLst>
          </p:cNvPr>
          <p:cNvGrpSpPr/>
          <p:nvPr/>
        </p:nvGrpSpPr>
        <p:grpSpPr>
          <a:xfrm>
            <a:off x="1771519" y="1806908"/>
            <a:ext cx="3152083" cy="1753117"/>
            <a:chOff x="6060734" y="1806908"/>
            <a:chExt cx="3152083" cy="1753117"/>
          </a:xfrm>
        </p:grpSpPr>
        <p:grpSp>
          <p:nvGrpSpPr>
            <p:cNvPr id="56" name="Group 55">
              <a:extLst>
                <a:ext uri="{FF2B5EF4-FFF2-40B4-BE49-F238E27FC236}">
                  <a16:creationId xmlns:a16="http://schemas.microsoft.com/office/drawing/2014/main" id="{DC0FBA63-5AD0-49EE-B372-3D28EE5D92E2}"/>
                </a:ext>
              </a:extLst>
            </p:cNvPr>
            <p:cNvGrpSpPr/>
            <p:nvPr/>
          </p:nvGrpSpPr>
          <p:grpSpPr>
            <a:xfrm>
              <a:off x="6060734" y="1806908"/>
              <a:ext cx="683200" cy="543263"/>
              <a:chOff x="891458" y="2384629"/>
              <a:chExt cx="683200" cy="543263"/>
            </a:xfrm>
          </p:grpSpPr>
          <p:sp>
            <p:nvSpPr>
              <p:cNvPr id="132" name="Oval 131">
                <a:extLst>
                  <a:ext uri="{FF2B5EF4-FFF2-40B4-BE49-F238E27FC236}">
                    <a16:creationId xmlns:a16="http://schemas.microsoft.com/office/drawing/2014/main" id="{7357CED4-2B1A-485B-A0AC-6812D140C8C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132">
                <a:extLst>
                  <a:ext uri="{FF2B5EF4-FFF2-40B4-BE49-F238E27FC236}">
                    <a16:creationId xmlns:a16="http://schemas.microsoft.com/office/drawing/2014/main" id="{93F49503-01D2-4973-A528-163DA44A2784}"/>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57" name="Group 56">
              <a:extLst>
                <a:ext uri="{FF2B5EF4-FFF2-40B4-BE49-F238E27FC236}">
                  <a16:creationId xmlns:a16="http://schemas.microsoft.com/office/drawing/2014/main" id="{27F90DB6-F228-4ECF-A266-06680B462149}"/>
                </a:ext>
              </a:extLst>
            </p:cNvPr>
            <p:cNvGrpSpPr/>
            <p:nvPr/>
          </p:nvGrpSpPr>
          <p:grpSpPr>
            <a:xfrm>
              <a:off x="6060734" y="2411835"/>
              <a:ext cx="683200" cy="543263"/>
              <a:chOff x="891458" y="2384629"/>
              <a:chExt cx="683200" cy="543263"/>
            </a:xfrm>
          </p:grpSpPr>
          <p:sp>
            <p:nvSpPr>
              <p:cNvPr id="130" name="Oval 129">
                <a:extLst>
                  <a:ext uri="{FF2B5EF4-FFF2-40B4-BE49-F238E27FC236}">
                    <a16:creationId xmlns:a16="http://schemas.microsoft.com/office/drawing/2014/main" id="{E2FD50A8-07A2-4D19-AE8E-30D18EF3BDB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1" name="Rectangle 130">
                <a:extLst>
                  <a:ext uri="{FF2B5EF4-FFF2-40B4-BE49-F238E27FC236}">
                    <a16:creationId xmlns:a16="http://schemas.microsoft.com/office/drawing/2014/main" id="{25F59460-135D-402A-A5B6-B41D2D55E82C}"/>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58" name="Group 57">
              <a:extLst>
                <a:ext uri="{FF2B5EF4-FFF2-40B4-BE49-F238E27FC236}">
                  <a16:creationId xmlns:a16="http://schemas.microsoft.com/office/drawing/2014/main" id="{140128D0-8B92-487D-8F11-EBF82D8AB9F3}"/>
                </a:ext>
              </a:extLst>
            </p:cNvPr>
            <p:cNvGrpSpPr/>
            <p:nvPr/>
          </p:nvGrpSpPr>
          <p:grpSpPr>
            <a:xfrm>
              <a:off x="6060734" y="3016762"/>
              <a:ext cx="683200" cy="543263"/>
              <a:chOff x="891458" y="2384629"/>
              <a:chExt cx="683200" cy="543263"/>
            </a:xfrm>
          </p:grpSpPr>
          <p:sp>
            <p:nvSpPr>
              <p:cNvPr id="128" name="Oval 127">
                <a:extLst>
                  <a:ext uri="{FF2B5EF4-FFF2-40B4-BE49-F238E27FC236}">
                    <a16:creationId xmlns:a16="http://schemas.microsoft.com/office/drawing/2014/main" id="{BE99AA8D-E563-4A57-9CFD-E8CB9AE3271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Rectangle 128">
                <a:extLst>
                  <a:ext uri="{FF2B5EF4-FFF2-40B4-BE49-F238E27FC236}">
                    <a16:creationId xmlns:a16="http://schemas.microsoft.com/office/drawing/2014/main" id="{29D3751E-A439-45B3-BBAD-3A09D5DF650A}"/>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59" name="Group 58">
              <a:extLst>
                <a:ext uri="{FF2B5EF4-FFF2-40B4-BE49-F238E27FC236}">
                  <a16:creationId xmlns:a16="http://schemas.microsoft.com/office/drawing/2014/main" id="{D4EE2254-1207-4EAD-9DB1-260C11334E77}"/>
                </a:ext>
              </a:extLst>
            </p:cNvPr>
            <p:cNvGrpSpPr/>
            <p:nvPr/>
          </p:nvGrpSpPr>
          <p:grpSpPr>
            <a:xfrm>
              <a:off x="6883695" y="1806908"/>
              <a:ext cx="683200" cy="543263"/>
              <a:chOff x="891458" y="2384629"/>
              <a:chExt cx="683200" cy="543263"/>
            </a:xfrm>
          </p:grpSpPr>
          <p:sp>
            <p:nvSpPr>
              <p:cNvPr id="126" name="Oval 125">
                <a:extLst>
                  <a:ext uri="{FF2B5EF4-FFF2-40B4-BE49-F238E27FC236}">
                    <a16:creationId xmlns:a16="http://schemas.microsoft.com/office/drawing/2014/main" id="{980CDB8A-F55B-4852-8D6E-180A3605B2F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7" name="Rectangle 126">
                <a:extLst>
                  <a:ext uri="{FF2B5EF4-FFF2-40B4-BE49-F238E27FC236}">
                    <a16:creationId xmlns:a16="http://schemas.microsoft.com/office/drawing/2014/main" id="{ACAFF66D-9392-4B4D-9417-90C926D13191}"/>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0" name="Group 59">
              <a:extLst>
                <a:ext uri="{FF2B5EF4-FFF2-40B4-BE49-F238E27FC236}">
                  <a16:creationId xmlns:a16="http://schemas.microsoft.com/office/drawing/2014/main" id="{031BDD68-B4BF-4F44-9FC8-247B673933F8}"/>
                </a:ext>
              </a:extLst>
            </p:cNvPr>
            <p:cNvGrpSpPr/>
            <p:nvPr/>
          </p:nvGrpSpPr>
          <p:grpSpPr>
            <a:xfrm>
              <a:off x="6883695" y="2411835"/>
              <a:ext cx="683200" cy="543263"/>
              <a:chOff x="891458" y="2384629"/>
              <a:chExt cx="683200" cy="543263"/>
            </a:xfrm>
          </p:grpSpPr>
          <p:sp>
            <p:nvSpPr>
              <p:cNvPr id="124" name="Oval 123">
                <a:extLst>
                  <a:ext uri="{FF2B5EF4-FFF2-40B4-BE49-F238E27FC236}">
                    <a16:creationId xmlns:a16="http://schemas.microsoft.com/office/drawing/2014/main" id="{00135BA0-06DF-495C-9957-E0A281C3327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Rectangle 124">
                <a:extLst>
                  <a:ext uri="{FF2B5EF4-FFF2-40B4-BE49-F238E27FC236}">
                    <a16:creationId xmlns:a16="http://schemas.microsoft.com/office/drawing/2014/main" id="{CFF4976F-9A40-499A-B315-0FB1955F6388}"/>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1" name="Group 60">
              <a:extLst>
                <a:ext uri="{FF2B5EF4-FFF2-40B4-BE49-F238E27FC236}">
                  <a16:creationId xmlns:a16="http://schemas.microsoft.com/office/drawing/2014/main" id="{16C913BA-E1F2-4736-8857-CEF4BD9CCCC7}"/>
                </a:ext>
              </a:extLst>
            </p:cNvPr>
            <p:cNvGrpSpPr/>
            <p:nvPr/>
          </p:nvGrpSpPr>
          <p:grpSpPr>
            <a:xfrm>
              <a:off x="6883695" y="3016762"/>
              <a:ext cx="683200" cy="543263"/>
              <a:chOff x="891458" y="2384629"/>
              <a:chExt cx="683200" cy="543263"/>
            </a:xfrm>
          </p:grpSpPr>
          <p:sp>
            <p:nvSpPr>
              <p:cNvPr id="80" name="Oval 79">
                <a:extLst>
                  <a:ext uri="{FF2B5EF4-FFF2-40B4-BE49-F238E27FC236}">
                    <a16:creationId xmlns:a16="http://schemas.microsoft.com/office/drawing/2014/main" id="{0EDEED02-4DC5-4E77-9CA6-445556278F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Rectangle 122">
                <a:extLst>
                  <a:ext uri="{FF2B5EF4-FFF2-40B4-BE49-F238E27FC236}">
                    <a16:creationId xmlns:a16="http://schemas.microsoft.com/office/drawing/2014/main" id="{3E8C00CE-2762-4816-9ED3-207CDD83BB42}"/>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2" name="Group 61">
              <a:extLst>
                <a:ext uri="{FF2B5EF4-FFF2-40B4-BE49-F238E27FC236}">
                  <a16:creationId xmlns:a16="http://schemas.microsoft.com/office/drawing/2014/main" id="{01216218-D9B1-4225-96AE-DDA4FEDCD864}"/>
                </a:ext>
              </a:extLst>
            </p:cNvPr>
            <p:cNvGrpSpPr/>
            <p:nvPr/>
          </p:nvGrpSpPr>
          <p:grpSpPr>
            <a:xfrm>
              <a:off x="7706656" y="1806908"/>
              <a:ext cx="683200" cy="543263"/>
              <a:chOff x="891458" y="2384629"/>
              <a:chExt cx="683200" cy="543263"/>
            </a:xfrm>
          </p:grpSpPr>
          <p:sp>
            <p:nvSpPr>
              <p:cNvPr id="78" name="Oval 77">
                <a:extLst>
                  <a:ext uri="{FF2B5EF4-FFF2-40B4-BE49-F238E27FC236}">
                    <a16:creationId xmlns:a16="http://schemas.microsoft.com/office/drawing/2014/main" id="{6D7BAE65-8199-415F-AE5C-BA302C1D6A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Rectangle 78">
                <a:extLst>
                  <a:ext uri="{FF2B5EF4-FFF2-40B4-BE49-F238E27FC236}">
                    <a16:creationId xmlns:a16="http://schemas.microsoft.com/office/drawing/2014/main" id="{CB333A00-8B49-4A04-B583-2C4677FD90D2}"/>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3" name="Group 62">
              <a:extLst>
                <a:ext uri="{FF2B5EF4-FFF2-40B4-BE49-F238E27FC236}">
                  <a16:creationId xmlns:a16="http://schemas.microsoft.com/office/drawing/2014/main" id="{C8B9F83F-90FB-45B4-B697-83E1313DED99}"/>
                </a:ext>
              </a:extLst>
            </p:cNvPr>
            <p:cNvGrpSpPr/>
            <p:nvPr/>
          </p:nvGrpSpPr>
          <p:grpSpPr>
            <a:xfrm>
              <a:off x="7706656" y="2411835"/>
              <a:ext cx="683200" cy="543263"/>
              <a:chOff x="891458" y="2384629"/>
              <a:chExt cx="683200" cy="543263"/>
            </a:xfrm>
          </p:grpSpPr>
          <p:sp>
            <p:nvSpPr>
              <p:cNvPr id="76" name="Oval 75">
                <a:extLst>
                  <a:ext uri="{FF2B5EF4-FFF2-40B4-BE49-F238E27FC236}">
                    <a16:creationId xmlns:a16="http://schemas.microsoft.com/office/drawing/2014/main" id="{4295F800-87D5-4018-9C7C-41BE15421E7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Rectangle 76">
                <a:extLst>
                  <a:ext uri="{FF2B5EF4-FFF2-40B4-BE49-F238E27FC236}">
                    <a16:creationId xmlns:a16="http://schemas.microsoft.com/office/drawing/2014/main" id="{E41E9043-2852-43A0-8662-BDA18A907F55}"/>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4" name="Group 63">
              <a:extLst>
                <a:ext uri="{FF2B5EF4-FFF2-40B4-BE49-F238E27FC236}">
                  <a16:creationId xmlns:a16="http://schemas.microsoft.com/office/drawing/2014/main" id="{04C9E474-86BE-4E54-88F8-01BFFCFFD92C}"/>
                </a:ext>
              </a:extLst>
            </p:cNvPr>
            <p:cNvGrpSpPr/>
            <p:nvPr/>
          </p:nvGrpSpPr>
          <p:grpSpPr>
            <a:xfrm>
              <a:off x="7706656" y="3016762"/>
              <a:ext cx="683200" cy="543263"/>
              <a:chOff x="891458" y="2384629"/>
              <a:chExt cx="683200" cy="543263"/>
            </a:xfrm>
          </p:grpSpPr>
          <p:sp>
            <p:nvSpPr>
              <p:cNvPr id="74" name="Oval 73">
                <a:extLst>
                  <a:ext uri="{FF2B5EF4-FFF2-40B4-BE49-F238E27FC236}">
                    <a16:creationId xmlns:a16="http://schemas.microsoft.com/office/drawing/2014/main" id="{B4E66385-CB66-4D82-AB3D-13EE75006E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F9AA7DAD-74B8-4BC1-9E99-2A01D7D0551E}"/>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5" name="Group 64">
              <a:extLst>
                <a:ext uri="{FF2B5EF4-FFF2-40B4-BE49-F238E27FC236}">
                  <a16:creationId xmlns:a16="http://schemas.microsoft.com/office/drawing/2014/main" id="{686C443F-75F8-4EB3-9CCE-A88C4377A10C}"/>
                </a:ext>
              </a:extLst>
            </p:cNvPr>
            <p:cNvGrpSpPr/>
            <p:nvPr/>
          </p:nvGrpSpPr>
          <p:grpSpPr>
            <a:xfrm>
              <a:off x="8529617" y="1806908"/>
              <a:ext cx="683200" cy="543263"/>
              <a:chOff x="891458" y="2384629"/>
              <a:chExt cx="683200" cy="543263"/>
            </a:xfrm>
          </p:grpSpPr>
          <p:sp>
            <p:nvSpPr>
              <p:cNvPr id="72" name="Oval 71">
                <a:extLst>
                  <a:ext uri="{FF2B5EF4-FFF2-40B4-BE49-F238E27FC236}">
                    <a16:creationId xmlns:a16="http://schemas.microsoft.com/office/drawing/2014/main" id="{4F16F396-213B-47F5-AB6D-4A56266CC20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Rectangle 72">
                <a:extLst>
                  <a:ext uri="{FF2B5EF4-FFF2-40B4-BE49-F238E27FC236}">
                    <a16:creationId xmlns:a16="http://schemas.microsoft.com/office/drawing/2014/main" id="{DD33DF61-2E07-4B01-81EC-E0816812FA58}"/>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6" name="Group 65">
              <a:extLst>
                <a:ext uri="{FF2B5EF4-FFF2-40B4-BE49-F238E27FC236}">
                  <a16:creationId xmlns:a16="http://schemas.microsoft.com/office/drawing/2014/main" id="{DC8B6AC1-DA0B-4776-A603-AC471E4FA965}"/>
                </a:ext>
              </a:extLst>
            </p:cNvPr>
            <p:cNvGrpSpPr/>
            <p:nvPr/>
          </p:nvGrpSpPr>
          <p:grpSpPr>
            <a:xfrm>
              <a:off x="8529617" y="2411835"/>
              <a:ext cx="683200" cy="543263"/>
              <a:chOff x="891458" y="2384629"/>
              <a:chExt cx="683200" cy="543263"/>
            </a:xfrm>
          </p:grpSpPr>
          <p:sp>
            <p:nvSpPr>
              <p:cNvPr id="70" name="Oval 69">
                <a:extLst>
                  <a:ext uri="{FF2B5EF4-FFF2-40B4-BE49-F238E27FC236}">
                    <a16:creationId xmlns:a16="http://schemas.microsoft.com/office/drawing/2014/main" id="{F85A4B52-1C9B-4C1B-A41B-7EFB32481E1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Rectangle 70">
                <a:extLst>
                  <a:ext uri="{FF2B5EF4-FFF2-40B4-BE49-F238E27FC236}">
                    <a16:creationId xmlns:a16="http://schemas.microsoft.com/office/drawing/2014/main" id="{095616B9-4155-47A0-BC83-1E4A69A046DA}"/>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nvGrpSpPr>
            <p:cNvPr id="67" name="Group 66">
              <a:extLst>
                <a:ext uri="{FF2B5EF4-FFF2-40B4-BE49-F238E27FC236}">
                  <a16:creationId xmlns:a16="http://schemas.microsoft.com/office/drawing/2014/main" id="{DCFED1C8-2AAD-4C9A-B167-792DAA7DC954}"/>
                </a:ext>
              </a:extLst>
            </p:cNvPr>
            <p:cNvGrpSpPr/>
            <p:nvPr/>
          </p:nvGrpSpPr>
          <p:grpSpPr>
            <a:xfrm>
              <a:off x="8529617" y="3016762"/>
              <a:ext cx="683200" cy="543263"/>
              <a:chOff x="891458" y="2384629"/>
              <a:chExt cx="683200" cy="543263"/>
            </a:xfrm>
          </p:grpSpPr>
          <p:sp>
            <p:nvSpPr>
              <p:cNvPr id="68" name="Oval 67">
                <a:extLst>
                  <a:ext uri="{FF2B5EF4-FFF2-40B4-BE49-F238E27FC236}">
                    <a16:creationId xmlns:a16="http://schemas.microsoft.com/office/drawing/2014/main" id="{BD6E09E6-04E9-4958-852C-E16642B0910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Rectangle 68">
                <a:extLst>
                  <a:ext uri="{FF2B5EF4-FFF2-40B4-BE49-F238E27FC236}">
                    <a16:creationId xmlns:a16="http://schemas.microsoft.com/office/drawing/2014/main" id="{32A46E3F-F940-4B3A-9D14-11039CFE45AF}"/>
                  </a:ext>
                </a:extLst>
              </p:cNvPr>
              <p:cNvSpPr/>
              <p:nvPr/>
            </p:nvSpPr>
            <p:spPr>
              <a:xfrm>
                <a:off x="891458" y="2456205"/>
                <a:ext cx="6832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0.01</a:t>
                </a:r>
              </a:p>
            </p:txBody>
          </p:sp>
        </p:grpSp>
      </p:grpSp>
      <p:sp>
        <p:nvSpPr>
          <p:cNvPr id="3" name="Rectangle 2">
            <a:extLst>
              <a:ext uri="{FF2B5EF4-FFF2-40B4-BE49-F238E27FC236}">
                <a16:creationId xmlns:a16="http://schemas.microsoft.com/office/drawing/2014/main" id="{046AB237-9AFB-432A-97DC-12DEA4A05B91}"/>
              </a:ext>
            </a:extLst>
          </p:cNvPr>
          <p:cNvSpPr/>
          <p:nvPr/>
        </p:nvSpPr>
        <p:spPr>
          <a:xfrm>
            <a:off x="950452" y="4226460"/>
            <a:ext cx="4717959" cy="124341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3</a:t>
            </a:r>
          </a:p>
          <a:p>
            <a:pPr marL="0" marR="0" lvl="0" indent="0" algn="ctr" defTabSz="914400" rtl="0" eaLnBrk="1" fontAlgn="base" latinLnBrk="0" hangingPunct="1">
              <a:lnSpc>
                <a:spcPct val="100000"/>
              </a:lnSpc>
              <a:spcBef>
                <a:spcPct val="20000"/>
              </a:spcBef>
              <a:spcAft>
                <a:spcPct val="0"/>
              </a:spcAft>
              <a:buClr>
                <a:srgbClr val="00628C"/>
              </a:buClr>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hundredths ÷ 4 = 3 hundredths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0.12 ÷ 4 = 0.03</a:t>
            </a:r>
          </a:p>
        </p:txBody>
      </p:sp>
      <p:sp>
        <p:nvSpPr>
          <p:cNvPr id="6" name="Content Placeholder 2">
            <a:extLst>
              <a:ext uri="{FF2B5EF4-FFF2-40B4-BE49-F238E27FC236}">
                <a16:creationId xmlns:a16="http://schemas.microsoft.com/office/drawing/2014/main" id="{F87F54BA-095D-48EF-A1D5-BABDD0B9014F}"/>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two representations. 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division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calculations </a:t>
            </a:r>
          </a:p>
        </p:txBody>
      </p:sp>
      <p:sp>
        <p:nvSpPr>
          <p:cNvPr id="7" name="TextBox 19">
            <a:extLst>
              <a:ext uri="{FF2B5EF4-FFF2-40B4-BE49-F238E27FC236}">
                <a16:creationId xmlns:a16="http://schemas.microsoft.com/office/drawing/2014/main" id="{E18B2F05-D219-4EBD-B3DE-FF488580D8DF}"/>
              </a:ext>
            </a:extLst>
          </p:cNvPr>
          <p:cNvSpPr txBox="1"/>
          <p:nvPr/>
        </p:nvSpPr>
        <p:spPr>
          <a:xfrm>
            <a:off x="6096000" y="3618951"/>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divided by 4 is equal to 3.</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hundredths divided by 4 is equal to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hundredths.</a:t>
            </a:r>
          </a:p>
        </p:txBody>
      </p:sp>
      <p:grpSp>
        <p:nvGrpSpPr>
          <p:cNvPr id="82" name="Group 81">
            <a:extLst>
              <a:ext uri="{FF2B5EF4-FFF2-40B4-BE49-F238E27FC236}">
                <a16:creationId xmlns:a16="http://schemas.microsoft.com/office/drawing/2014/main" id="{4C486369-EA87-44E9-9197-967A96294B70}"/>
              </a:ext>
            </a:extLst>
          </p:cNvPr>
          <p:cNvGrpSpPr/>
          <p:nvPr/>
        </p:nvGrpSpPr>
        <p:grpSpPr>
          <a:xfrm>
            <a:off x="1844953" y="1806908"/>
            <a:ext cx="3012146" cy="1753117"/>
            <a:chOff x="1538147" y="1806908"/>
            <a:chExt cx="3012146" cy="1753117"/>
          </a:xfrm>
        </p:grpSpPr>
        <p:grpSp>
          <p:nvGrpSpPr>
            <p:cNvPr id="83" name="Group 82">
              <a:extLst>
                <a:ext uri="{FF2B5EF4-FFF2-40B4-BE49-F238E27FC236}">
                  <a16:creationId xmlns:a16="http://schemas.microsoft.com/office/drawing/2014/main" id="{ECFE5BC6-C035-4746-A3E3-208AC09B47F1}"/>
                </a:ext>
              </a:extLst>
            </p:cNvPr>
            <p:cNvGrpSpPr/>
            <p:nvPr/>
          </p:nvGrpSpPr>
          <p:grpSpPr>
            <a:xfrm>
              <a:off x="1538147" y="1806908"/>
              <a:ext cx="543263" cy="543263"/>
              <a:chOff x="961427" y="2384629"/>
              <a:chExt cx="543263" cy="543263"/>
            </a:xfrm>
          </p:grpSpPr>
          <p:sp>
            <p:nvSpPr>
              <p:cNvPr id="117" name="Oval 116">
                <a:extLst>
                  <a:ext uri="{FF2B5EF4-FFF2-40B4-BE49-F238E27FC236}">
                    <a16:creationId xmlns:a16="http://schemas.microsoft.com/office/drawing/2014/main" id="{2A0FBF51-A9C0-4976-B7D9-C3DB7AC4FCF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 name="Rectangle 117">
                <a:extLst>
                  <a:ext uri="{FF2B5EF4-FFF2-40B4-BE49-F238E27FC236}">
                    <a16:creationId xmlns:a16="http://schemas.microsoft.com/office/drawing/2014/main" id="{A409DC4D-FD88-41B9-9920-E95F98DEA080}"/>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4" name="Group 83">
              <a:extLst>
                <a:ext uri="{FF2B5EF4-FFF2-40B4-BE49-F238E27FC236}">
                  <a16:creationId xmlns:a16="http://schemas.microsoft.com/office/drawing/2014/main" id="{ABC78A5F-481E-4617-A816-F6D571E52328}"/>
                </a:ext>
              </a:extLst>
            </p:cNvPr>
            <p:cNvGrpSpPr/>
            <p:nvPr/>
          </p:nvGrpSpPr>
          <p:grpSpPr>
            <a:xfrm>
              <a:off x="1538147" y="2411835"/>
              <a:ext cx="543263" cy="543263"/>
              <a:chOff x="961427" y="2384629"/>
              <a:chExt cx="543263" cy="543263"/>
            </a:xfrm>
          </p:grpSpPr>
          <p:sp>
            <p:nvSpPr>
              <p:cNvPr id="115" name="Oval 114">
                <a:extLst>
                  <a:ext uri="{FF2B5EF4-FFF2-40B4-BE49-F238E27FC236}">
                    <a16:creationId xmlns:a16="http://schemas.microsoft.com/office/drawing/2014/main" id="{078BF714-F700-47A7-8782-9B57C97ECB1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115">
                <a:extLst>
                  <a:ext uri="{FF2B5EF4-FFF2-40B4-BE49-F238E27FC236}">
                    <a16:creationId xmlns:a16="http://schemas.microsoft.com/office/drawing/2014/main" id="{CAB7C6AB-5BEB-4B3E-906C-E32F52189E04}"/>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5" name="Group 84">
              <a:extLst>
                <a:ext uri="{FF2B5EF4-FFF2-40B4-BE49-F238E27FC236}">
                  <a16:creationId xmlns:a16="http://schemas.microsoft.com/office/drawing/2014/main" id="{09147AEF-70A7-479D-BE10-CB6BFD68F084}"/>
                </a:ext>
              </a:extLst>
            </p:cNvPr>
            <p:cNvGrpSpPr/>
            <p:nvPr/>
          </p:nvGrpSpPr>
          <p:grpSpPr>
            <a:xfrm>
              <a:off x="1538147" y="3016762"/>
              <a:ext cx="543263" cy="543263"/>
              <a:chOff x="961427" y="2384629"/>
              <a:chExt cx="543263" cy="543263"/>
            </a:xfrm>
          </p:grpSpPr>
          <p:sp>
            <p:nvSpPr>
              <p:cNvPr id="113" name="Oval 112">
                <a:extLst>
                  <a:ext uri="{FF2B5EF4-FFF2-40B4-BE49-F238E27FC236}">
                    <a16:creationId xmlns:a16="http://schemas.microsoft.com/office/drawing/2014/main" id="{F6068035-D06A-4B75-AAF4-BFD99A78B0A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a:extLst>
                  <a:ext uri="{FF2B5EF4-FFF2-40B4-BE49-F238E27FC236}">
                    <a16:creationId xmlns:a16="http://schemas.microsoft.com/office/drawing/2014/main" id="{88A2352E-8CA4-4FB2-8E6E-F6F17FCBF79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6" name="Group 85">
              <a:extLst>
                <a:ext uri="{FF2B5EF4-FFF2-40B4-BE49-F238E27FC236}">
                  <a16:creationId xmlns:a16="http://schemas.microsoft.com/office/drawing/2014/main" id="{DBBBE311-CBCB-4EE4-AF40-F16F10E2CEA6}"/>
                </a:ext>
              </a:extLst>
            </p:cNvPr>
            <p:cNvGrpSpPr/>
            <p:nvPr/>
          </p:nvGrpSpPr>
          <p:grpSpPr>
            <a:xfrm>
              <a:off x="2361108" y="1806908"/>
              <a:ext cx="543263" cy="543263"/>
              <a:chOff x="961427" y="2384629"/>
              <a:chExt cx="543263" cy="543263"/>
            </a:xfrm>
          </p:grpSpPr>
          <p:sp>
            <p:nvSpPr>
              <p:cNvPr id="111" name="Oval 110">
                <a:extLst>
                  <a:ext uri="{FF2B5EF4-FFF2-40B4-BE49-F238E27FC236}">
                    <a16:creationId xmlns:a16="http://schemas.microsoft.com/office/drawing/2014/main" id="{F139F3E7-8261-4224-AD74-FB9568569A7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Rectangle 111">
                <a:extLst>
                  <a:ext uri="{FF2B5EF4-FFF2-40B4-BE49-F238E27FC236}">
                    <a16:creationId xmlns:a16="http://schemas.microsoft.com/office/drawing/2014/main" id="{94DBA202-342D-4F47-99DC-6434000921B9}"/>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7" name="Group 86">
              <a:extLst>
                <a:ext uri="{FF2B5EF4-FFF2-40B4-BE49-F238E27FC236}">
                  <a16:creationId xmlns:a16="http://schemas.microsoft.com/office/drawing/2014/main" id="{7896644C-4058-49E9-B310-1417A77E4BAD}"/>
                </a:ext>
              </a:extLst>
            </p:cNvPr>
            <p:cNvGrpSpPr/>
            <p:nvPr/>
          </p:nvGrpSpPr>
          <p:grpSpPr>
            <a:xfrm>
              <a:off x="2361108" y="2411835"/>
              <a:ext cx="543263" cy="543263"/>
              <a:chOff x="961427" y="2384629"/>
              <a:chExt cx="543263" cy="543263"/>
            </a:xfrm>
          </p:grpSpPr>
          <p:sp>
            <p:nvSpPr>
              <p:cNvPr id="109" name="Oval 108">
                <a:extLst>
                  <a:ext uri="{FF2B5EF4-FFF2-40B4-BE49-F238E27FC236}">
                    <a16:creationId xmlns:a16="http://schemas.microsoft.com/office/drawing/2014/main" id="{7E59C22C-7FFD-440E-BAB1-FA94B5AE441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 name="Rectangle 109">
                <a:extLst>
                  <a:ext uri="{FF2B5EF4-FFF2-40B4-BE49-F238E27FC236}">
                    <a16:creationId xmlns:a16="http://schemas.microsoft.com/office/drawing/2014/main" id="{9E19293A-4664-4142-81B3-C7262493E157}"/>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8" name="Group 87">
              <a:extLst>
                <a:ext uri="{FF2B5EF4-FFF2-40B4-BE49-F238E27FC236}">
                  <a16:creationId xmlns:a16="http://schemas.microsoft.com/office/drawing/2014/main" id="{F2F28E20-4843-4D7D-A3B7-1D911A2407CD}"/>
                </a:ext>
              </a:extLst>
            </p:cNvPr>
            <p:cNvGrpSpPr/>
            <p:nvPr/>
          </p:nvGrpSpPr>
          <p:grpSpPr>
            <a:xfrm>
              <a:off x="2361108" y="3016762"/>
              <a:ext cx="543263" cy="543263"/>
              <a:chOff x="961427" y="2384629"/>
              <a:chExt cx="543263" cy="543263"/>
            </a:xfrm>
          </p:grpSpPr>
          <p:sp>
            <p:nvSpPr>
              <p:cNvPr id="107" name="Oval 106">
                <a:extLst>
                  <a:ext uri="{FF2B5EF4-FFF2-40B4-BE49-F238E27FC236}">
                    <a16:creationId xmlns:a16="http://schemas.microsoft.com/office/drawing/2014/main" id="{F109BD10-4711-4F3A-B43B-E2E20E01452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Rectangle 107">
                <a:extLst>
                  <a:ext uri="{FF2B5EF4-FFF2-40B4-BE49-F238E27FC236}">
                    <a16:creationId xmlns:a16="http://schemas.microsoft.com/office/drawing/2014/main" id="{DAD5916A-94A8-427E-AC8D-24EE6DCED9D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9" name="Group 88">
              <a:extLst>
                <a:ext uri="{FF2B5EF4-FFF2-40B4-BE49-F238E27FC236}">
                  <a16:creationId xmlns:a16="http://schemas.microsoft.com/office/drawing/2014/main" id="{EDADD8DD-7A2A-4C51-89FC-93A2091BB6F9}"/>
                </a:ext>
              </a:extLst>
            </p:cNvPr>
            <p:cNvGrpSpPr/>
            <p:nvPr/>
          </p:nvGrpSpPr>
          <p:grpSpPr>
            <a:xfrm>
              <a:off x="3184069" y="1806908"/>
              <a:ext cx="543263" cy="543263"/>
              <a:chOff x="961427" y="2384629"/>
              <a:chExt cx="543263" cy="543263"/>
            </a:xfrm>
          </p:grpSpPr>
          <p:sp>
            <p:nvSpPr>
              <p:cNvPr id="105" name="Oval 104">
                <a:extLst>
                  <a:ext uri="{FF2B5EF4-FFF2-40B4-BE49-F238E27FC236}">
                    <a16:creationId xmlns:a16="http://schemas.microsoft.com/office/drawing/2014/main" id="{B8EDBA24-66A3-485B-A2D3-51E8B1A0ED8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Rectangle 105">
                <a:extLst>
                  <a:ext uri="{FF2B5EF4-FFF2-40B4-BE49-F238E27FC236}">
                    <a16:creationId xmlns:a16="http://schemas.microsoft.com/office/drawing/2014/main" id="{9D5B1244-DD88-4C77-8DC2-ECE3BA773FE4}"/>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0" name="Group 89">
              <a:extLst>
                <a:ext uri="{FF2B5EF4-FFF2-40B4-BE49-F238E27FC236}">
                  <a16:creationId xmlns:a16="http://schemas.microsoft.com/office/drawing/2014/main" id="{AC2EF38C-2ABD-42EC-AA74-B7BF8EBDD482}"/>
                </a:ext>
              </a:extLst>
            </p:cNvPr>
            <p:cNvGrpSpPr/>
            <p:nvPr/>
          </p:nvGrpSpPr>
          <p:grpSpPr>
            <a:xfrm>
              <a:off x="3184069" y="2411835"/>
              <a:ext cx="543263" cy="543263"/>
              <a:chOff x="961427" y="2384629"/>
              <a:chExt cx="543263" cy="543263"/>
            </a:xfrm>
          </p:grpSpPr>
          <p:sp>
            <p:nvSpPr>
              <p:cNvPr id="103" name="Oval 102">
                <a:extLst>
                  <a:ext uri="{FF2B5EF4-FFF2-40B4-BE49-F238E27FC236}">
                    <a16:creationId xmlns:a16="http://schemas.microsoft.com/office/drawing/2014/main" id="{110E86C9-B1FB-4FC0-8E8A-A07D4DB5ECA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Rectangle 103">
                <a:extLst>
                  <a:ext uri="{FF2B5EF4-FFF2-40B4-BE49-F238E27FC236}">
                    <a16:creationId xmlns:a16="http://schemas.microsoft.com/office/drawing/2014/main" id="{FFAC52E8-52BE-4D63-B43B-AD31F5E483FC}"/>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1" name="Group 90">
              <a:extLst>
                <a:ext uri="{FF2B5EF4-FFF2-40B4-BE49-F238E27FC236}">
                  <a16:creationId xmlns:a16="http://schemas.microsoft.com/office/drawing/2014/main" id="{90CC9DD5-2CA0-400E-8632-49073D748C16}"/>
                </a:ext>
              </a:extLst>
            </p:cNvPr>
            <p:cNvGrpSpPr/>
            <p:nvPr/>
          </p:nvGrpSpPr>
          <p:grpSpPr>
            <a:xfrm>
              <a:off x="3184069" y="3016762"/>
              <a:ext cx="543263" cy="543263"/>
              <a:chOff x="961427" y="2384629"/>
              <a:chExt cx="543263" cy="543263"/>
            </a:xfrm>
          </p:grpSpPr>
          <p:sp>
            <p:nvSpPr>
              <p:cNvPr id="101" name="Oval 100">
                <a:extLst>
                  <a:ext uri="{FF2B5EF4-FFF2-40B4-BE49-F238E27FC236}">
                    <a16:creationId xmlns:a16="http://schemas.microsoft.com/office/drawing/2014/main" id="{CD575037-4F9F-4B03-84F7-2D0559E96F7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Rectangle 101">
                <a:extLst>
                  <a:ext uri="{FF2B5EF4-FFF2-40B4-BE49-F238E27FC236}">
                    <a16:creationId xmlns:a16="http://schemas.microsoft.com/office/drawing/2014/main" id="{8D69B819-7D91-48A2-AAC1-8CB1D145194F}"/>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2" name="Group 91">
              <a:extLst>
                <a:ext uri="{FF2B5EF4-FFF2-40B4-BE49-F238E27FC236}">
                  <a16:creationId xmlns:a16="http://schemas.microsoft.com/office/drawing/2014/main" id="{C8372734-9104-4346-BD0A-383BA2F23F3F}"/>
                </a:ext>
              </a:extLst>
            </p:cNvPr>
            <p:cNvGrpSpPr/>
            <p:nvPr/>
          </p:nvGrpSpPr>
          <p:grpSpPr>
            <a:xfrm>
              <a:off x="4007030" y="1806908"/>
              <a:ext cx="543263" cy="543263"/>
              <a:chOff x="961427" y="2384629"/>
              <a:chExt cx="543263" cy="543263"/>
            </a:xfrm>
          </p:grpSpPr>
          <p:sp>
            <p:nvSpPr>
              <p:cNvPr id="99" name="Oval 98">
                <a:extLst>
                  <a:ext uri="{FF2B5EF4-FFF2-40B4-BE49-F238E27FC236}">
                    <a16:creationId xmlns:a16="http://schemas.microsoft.com/office/drawing/2014/main" id="{0DF05F66-1061-4771-8C94-30C89E9E978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Rectangle 99">
                <a:extLst>
                  <a:ext uri="{FF2B5EF4-FFF2-40B4-BE49-F238E27FC236}">
                    <a16:creationId xmlns:a16="http://schemas.microsoft.com/office/drawing/2014/main" id="{61ED6A9C-DAEE-451D-9695-809AF50402E9}"/>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3" name="Group 92">
              <a:extLst>
                <a:ext uri="{FF2B5EF4-FFF2-40B4-BE49-F238E27FC236}">
                  <a16:creationId xmlns:a16="http://schemas.microsoft.com/office/drawing/2014/main" id="{13FE444F-003F-47D5-957C-0F5BE9A8F8B4}"/>
                </a:ext>
              </a:extLst>
            </p:cNvPr>
            <p:cNvGrpSpPr/>
            <p:nvPr/>
          </p:nvGrpSpPr>
          <p:grpSpPr>
            <a:xfrm>
              <a:off x="4007030" y="2411835"/>
              <a:ext cx="543263" cy="543263"/>
              <a:chOff x="961427" y="2384629"/>
              <a:chExt cx="543263" cy="543263"/>
            </a:xfrm>
          </p:grpSpPr>
          <p:sp>
            <p:nvSpPr>
              <p:cNvPr id="97" name="Oval 96">
                <a:extLst>
                  <a:ext uri="{FF2B5EF4-FFF2-40B4-BE49-F238E27FC236}">
                    <a16:creationId xmlns:a16="http://schemas.microsoft.com/office/drawing/2014/main" id="{AFB7F2ED-70D4-43B3-A7DB-339B07A1061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 name="Rectangle 97">
                <a:extLst>
                  <a:ext uri="{FF2B5EF4-FFF2-40B4-BE49-F238E27FC236}">
                    <a16:creationId xmlns:a16="http://schemas.microsoft.com/office/drawing/2014/main" id="{59FC5E2E-ABA9-4CB3-9268-05BCFBF413CA}"/>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4" name="Group 93">
              <a:extLst>
                <a:ext uri="{FF2B5EF4-FFF2-40B4-BE49-F238E27FC236}">
                  <a16:creationId xmlns:a16="http://schemas.microsoft.com/office/drawing/2014/main" id="{DE82D952-E16F-4239-A68C-DFB6DB362C24}"/>
                </a:ext>
              </a:extLst>
            </p:cNvPr>
            <p:cNvGrpSpPr/>
            <p:nvPr/>
          </p:nvGrpSpPr>
          <p:grpSpPr>
            <a:xfrm>
              <a:off x="4007030" y="3016762"/>
              <a:ext cx="543263" cy="543263"/>
              <a:chOff x="961427" y="2384629"/>
              <a:chExt cx="543263" cy="543263"/>
            </a:xfrm>
          </p:grpSpPr>
          <p:sp>
            <p:nvSpPr>
              <p:cNvPr id="95" name="Oval 94">
                <a:extLst>
                  <a:ext uri="{FF2B5EF4-FFF2-40B4-BE49-F238E27FC236}">
                    <a16:creationId xmlns:a16="http://schemas.microsoft.com/office/drawing/2014/main" id="{28A193FF-62DD-4CE8-973B-3514A85EBA2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Rectangle 95">
                <a:extLst>
                  <a:ext uri="{FF2B5EF4-FFF2-40B4-BE49-F238E27FC236}">
                    <a16:creationId xmlns:a16="http://schemas.microsoft.com/office/drawing/2014/main" id="{FC77B5FB-1C6A-4F66-912A-3A4993716319}"/>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sp>
        <p:nvSpPr>
          <p:cNvPr id="119" name="Rectangle 118">
            <a:extLst>
              <a:ext uri="{FF2B5EF4-FFF2-40B4-BE49-F238E27FC236}">
                <a16:creationId xmlns:a16="http://schemas.microsoft.com/office/drawing/2014/main" id="{5CFC4304-7487-4187-BA14-7420F641DFA3}"/>
              </a:ext>
            </a:extLst>
          </p:cNvPr>
          <p:cNvSpPr/>
          <p:nvPr/>
        </p:nvSpPr>
        <p:spPr>
          <a:xfrm>
            <a:off x="3759039" y="4710288"/>
            <a:ext cx="2290104"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460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2"/>
                                        </p:tgtEl>
                                      </p:cBhvr>
                                    </p:animEffect>
                                    <p:set>
                                      <p:cBhvr>
                                        <p:cTn id="15" dur="1" fill="hold">
                                          <p:stCondLst>
                                            <p:cond delay="499"/>
                                          </p:stCondLst>
                                        </p:cTn>
                                        <p:tgtEl>
                                          <p:spTgt spid="8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kern="1200" dirty="0">
                <a:solidFill>
                  <a:srgbClr val="FFFFFF"/>
                </a:solidFill>
              </a:rPr>
              <a:t>5NF-2 Scaling number facts by 0.1 or 0.01</a:t>
            </a:r>
            <a:endParaRPr lang="en-GB" dirty="0"/>
          </a:p>
        </p:txBody>
      </p:sp>
      <p:sp>
        <p:nvSpPr>
          <p:cNvPr id="3" name="TextBox 2">
            <a:extLst>
              <a:ext uri="{FF2B5EF4-FFF2-40B4-BE49-F238E27FC236}">
                <a16:creationId xmlns:a16="http://schemas.microsoft.com/office/drawing/2014/main" id="{B7ACA8A6-A158-4861-9D31-3209DBF7DD04}"/>
              </a:ext>
            </a:extLst>
          </p:cNvPr>
          <p:cNvSpPr txBox="1"/>
          <p:nvPr/>
        </p:nvSpPr>
        <p:spPr>
          <a:xfrm>
            <a:off x="623888" y="1232240"/>
            <a:ext cx="10944225"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and make up some of your own to build fluency.</a:t>
            </a:r>
          </a:p>
        </p:txBody>
      </p:sp>
      <p:sp>
        <p:nvSpPr>
          <p:cNvPr id="4" name="TextBox 3">
            <a:extLst>
              <a:ext uri="{FF2B5EF4-FFF2-40B4-BE49-F238E27FC236}">
                <a16:creationId xmlns:a16="http://schemas.microsoft.com/office/drawing/2014/main" id="{BC0941A0-C9DC-48FC-A650-AD1A4F21F866}"/>
              </a:ext>
            </a:extLst>
          </p:cNvPr>
          <p:cNvSpPr txBox="1"/>
          <p:nvPr/>
        </p:nvSpPr>
        <p:spPr>
          <a:xfrm>
            <a:off x="2005176" y="2517217"/>
            <a:ext cx="2430250" cy="31085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x 2 = 8</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x 0.2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 ÷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7" name="TextBox 6">
            <a:extLst>
              <a:ext uri="{FF2B5EF4-FFF2-40B4-BE49-F238E27FC236}">
                <a16:creationId xmlns:a16="http://schemas.microsoft.com/office/drawing/2014/main" id="{A676BA90-9F25-480A-8B64-7AB7D20983D8}"/>
              </a:ext>
            </a:extLst>
          </p:cNvPr>
          <p:cNvSpPr txBox="1"/>
          <p:nvPr/>
        </p:nvSpPr>
        <p:spPr>
          <a:xfrm>
            <a:off x="7006508" y="2517216"/>
            <a:ext cx="2430250" cy="25914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x </a:t>
            </a:r>
            <a:r>
              <a:rPr lang="en-GB" sz="2800" dirty="0">
                <a:solidFill>
                  <a:srgbClr val="000000"/>
                </a:solidFill>
                <a:latin typeface="Arial" panose="020B0604020202020204" pitchFamily="34" charset="0"/>
              </a:rPr>
              <a:t>4</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lang="en-GB" sz="2800" dirty="0">
                <a:solidFill>
                  <a:srgbClr val="000000"/>
                </a:solidFill>
                <a:latin typeface="Arial" panose="020B0604020202020204" pitchFamily="34" charset="0"/>
              </a:rPr>
              <a:t>48</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x 0.4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48</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4 = 12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0.48</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02773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5NF-2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Scaling number facts by 0.1 or 0.01</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Picture Your Method</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https://nrich.maths.org/14736</a:t>
            </a:r>
            <a:endParaRPr kumimoji="0" lang="en-US" sz="24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5NF-2: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1.23 Composition and calculation: tenths </a:t>
            </a:r>
            <a:endParaRPr lang="en-GB" sz="1600" dirty="0"/>
          </a:p>
          <a:p>
            <a:pPr marL="585781" lvl="1" indent="-285750">
              <a:lnSpc>
                <a:spcPct val="120000"/>
              </a:lnSpc>
            </a:pPr>
            <a:r>
              <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1.24 Composition and calculation: hundredths and thousandths</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5" name="Picture 4">
            <a:extLst>
              <a:ext uri="{FF2B5EF4-FFF2-40B4-BE49-F238E27FC236}">
                <a16:creationId xmlns:a16="http://schemas.microsoft.com/office/drawing/2014/main" id="{573EA234-76B2-44CC-A2CF-6D9B6094DDE1}"/>
              </a:ext>
            </a:extLst>
          </p:cNvPr>
          <p:cNvPicPr>
            <a:picLocks noChangeAspect="1"/>
          </p:cNvPicPr>
          <p:nvPr/>
        </p:nvPicPr>
        <p:blipFill>
          <a:blip r:embed="rId5"/>
          <a:stretch>
            <a:fillRect/>
          </a:stretch>
        </p:blipFill>
        <p:spPr>
          <a:xfrm>
            <a:off x="671906" y="1675686"/>
            <a:ext cx="2318943" cy="3314449"/>
          </a:xfrm>
          <a:prstGeom prst="rect">
            <a:avLst/>
          </a:prstGeom>
          <a:ln>
            <a:solidFill>
              <a:schemeClr val="accent1"/>
            </a:solidFill>
          </a:ln>
        </p:spPr>
      </p:pic>
      <p:pic>
        <p:nvPicPr>
          <p:cNvPr id="9" name="Picture 8">
            <a:extLst>
              <a:ext uri="{FF2B5EF4-FFF2-40B4-BE49-F238E27FC236}">
                <a16:creationId xmlns:a16="http://schemas.microsoft.com/office/drawing/2014/main" id="{241929FA-8EA9-4EC5-A604-3AAFA9A5E478}"/>
              </a:ext>
            </a:extLst>
          </p:cNvPr>
          <p:cNvPicPr>
            <a:picLocks noChangeAspect="1"/>
          </p:cNvPicPr>
          <p:nvPr/>
        </p:nvPicPr>
        <p:blipFill>
          <a:blip r:embed="rId6"/>
          <a:stretch>
            <a:fillRect/>
          </a:stretch>
        </p:blipFill>
        <p:spPr>
          <a:xfrm>
            <a:off x="3548224" y="1675686"/>
            <a:ext cx="2324935" cy="3293010"/>
          </a:xfrm>
          <a:prstGeom prst="rect">
            <a:avLst/>
          </a:prstGeom>
          <a:ln>
            <a:solidFill>
              <a:schemeClr val="accent1"/>
            </a:solid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Scaling number facts by 0.1 or 0.01</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5NF-2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5NF-2 Scaling number facts by 0.1 or 0.01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85909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5NF-3 Scaling number facts by 0.1 or 0.01</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  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  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855675"/>
            <a:ext cx="550800" cy="550800"/>
          </a:xfrm>
          <a:prstGeom prst="rect">
            <a:avLst/>
          </a:prstGeom>
        </p:spPr>
      </p:pic>
      <p:pic>
        <p:nvPicPr>
          <p:cNvPr id="19" name="Picture 18">
            <a:extLst>
              <a:ext uri="{FF2B5EF4-FFF2-40B4-BE49-F238E27FC236}">
                <a16:creationId xmlns:a16="http://schemas.microsoft.com/office/drawing/2014/main" id="{983168D8-FA14-439A-9F42-54E2558C88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855675"/>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63429"/>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pic>
        <p:nvPicPr>
          <p:cNvPr id="26" name="Picture 25">
            <a:extLst>
              <a:ext uri="{FF2B5EF4-FFF2-40B4-BE49-F238E27FC236}">
                <a16:creationId xmlns:a16="http://schemas.microsoft.com/office/drawing/2014/main" id="{6A511C3F-D5D5-4121-A731-01F25967CD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856818"/>
            <a:ext cx="550800" cy="548514"/>
          </a:xfrm>
          <a:prstGeom prst="rect">
            <a:avLst/>
          </a:prstGeom>
        </p:spPr>
      </p:pic>
      <p:pic>
        <p:nvPicPr>
          <p:cNvPr id="27" name="Picture 26">
            <a:extLst>
              <a:ext uri="{FF2B5EF4-FFF2-40B4-BE49-F238E27FC236}">
                <a16:creationId xmlns:a16="http://schemas.microsoft.com/office/drawing/2014/main" id="{5F14E789-5A3C-4A88-AF90-0A31DC2B09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3464572"/>
            <a:ext cx="550800" cy="548514"/>
          </a:xfrm>
          <a:prstGeom prst="rect">
            <a:avLst/>
          </a:prstGeom>
        </p:spPr>
      </p:pic>
      <p:pic>
        <p:nvPicPr>
          <p:cNvPr id="28" name="Picture 27">
            <a:extLst>
              <a:ext uri="{FF2B5EF4-FFF2-40B4-BE49-F238E27FC236}">
                <a16:creationId xmlns:a16="http://schemas.microsoft.com/office/drawing/2014/main" id="{ED4B6B7D-F5BD-4265-9E37-BA39C683A2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4098474"/>
            <a:ext cx="550800" cy="548514"/>
          </a:xfrm>
          <a:prstGeom prst="rect">
            <a:avLst/>
          </a:prstGeom>
        </p:spPr>
      </p:pic>
      <p:pic>
        <p:nvPicPr>
          <p:cNvPr id="29" name="Picture 28">
            <a:extLst>
              <a:ext uri="{FF2B5EF4-FFF2-40B4-BE49-F238E27FC236}">
                <a16:creationId xmlns:a16="http://schemas.microsoft.com/office/drawing/2014/main" id="{75DAED85-9F3F-4121-8D68-51FADF3511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15729" y="159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180807" y="4795411"/>
            <a:ext cx="133562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14</a:t>
            </a:r>
          </a:p>
        </p:txBody>
      </p:sp>
      <p:sp>
        <p:nvSpPr>
          <p:cNvPr id="31" name="Rectangle 30">
            <a:extLst>
              <a:ext uri="{FF2B5EF4-FFF2-40B4-BE49-F238E27FC236}">
                <a16:creationId xmlns:a16="http://schemas.microsoft.com/office/drawing/2014/main" id="{36529D23-165F-4205-9CCE-EC20A2A8714D}"/>
              </a:ext>
            </a:extLst>
          </p:cNvPr>
          <p:cNvSpPr/>
          <p:nvPr/>
        </p:nvSpPr>
        <p:spPr>
          <a:xfrm>
            <a:off x="3861399"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A525C1-83B3-4D51-9AD0-6CAFC6A3F44D}"/>
              </a:ext>
            </a:extLst>
          </p:cNvPr>
          <p:cNvSpPr/>
          <p:nvPr/>
        </p:nvSpPr>
        <p:spPr>
          <a:xfrm>
            <a:off x="1479309" y="1343184"/>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865" y="1549989"/>
            <a:ext cx="2995728" cy="3150001"/>
            <a:chOff x="2771799" y="1484313"/>
            <a:chExt cx="2995728" cy="3150001"/>
          </a:xfrm>
        </p:grpSpPr>
        <p:pic>
          <p:nvPicPr>
            <p:cNvPr id="33" name="Picture 32" descr="A picture containing sitting, indoor, window, looking  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  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sp>
        <p:nvSpPr>
          <p:cNvPr id="50" name="Rectangle 49">
            <a:extLst>
              <a:ext uri="{FF2B5EF4-FFF2-40B4-BE49-F238E27FC236}">
                <a16:creationId xmlns:a16="http://schemas.microsoft.com/office/drawing/2014/main" id="{D3BC439A-E026-4A6F-8EAA-AE493B1924C1}"/>
              </a:ext>
            </a:extLst>
          </p:cNvPr>
          <p:cNvSpPr/>
          <p:nvPr/>
        </p:nvSpPr>
        <p:spPr>
          <a:xfrm>
            <a:off x="1505905" y="5166669"/>
            <a:ext cx="385554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tenths + 6 tenths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tenths</a:t>
            </a:r>
          </a:p>
        </p:txBody>
      </p:sp>
      <p:sp>
        <p:nvSpPr>
          <p:cNvPr id="51" name="Rectangle 50">
            <a:extLst>
              <a:ext uri="{FF2B5EF4-FFF2-40B4-BE49-F238E27FC236}">
                <a16:creationId xmlns:a16="http://schemas.microsoft.com/office/drawing/2014/main" id="{E657E6E5-F090-480F-AB2E-F71C46668CCE}"/>
              </a:ext>
            </a:extLst>
          </p:cNvPr>
          <p:cNvSpPr/>
          <p:nvPr/>
        </p:nvSpPr>
        <p:spPr>
          <a:xfrm>
            <a:off x="3861399" y="5260779"/>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760018" y="5541771"/>
            <a:ext cx="183255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 + 0.6 = 1.4</a:t>
            </a:r>
          </a:p>
        </p:txBody>
      </p:sp>
      <p:sp>
        <p:nvSpPr>
          <p:cNvPr id="53" name="Rectangle 52">
            <a:extLst>
              <a:ext uri="{FF2B5EF4-FFF2-40B4-BE49-F238E27FC236}">
                <a16:creationId xmlns:a16="http://schemas.microsoft.com/office/drawing/2014/main" id="{898A44FA-D0CD-4C3C-95FE-B12E84466A4F}"/>
              </a:ext>
            </a:extLst>
          </p:cNvPr>
          <p:cNvSpPr/>
          <p:nvPr/>
        </p:nvSpPr>
        <p:spPr>
          <a:xfrm>
            <a:off x="3861399"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46418B49-CA42-4474-BF19-15DCAE7E8A14}"/>
              </a:ext>
            </a:extLst>
          </p:cNvPr>
          <p:cNvGrpSpPr/>
          <p:nvPr/>
        </p:nvGrpSpPr>
        <p:grpSpPr>
          <a:xfrm>
            <a:off x="1865621" y="1600452"/>
            <a:ext cx="543263" cy="543263"/>
            <a:chOff x="961427" y="2384629"/>
            <a:chExt cx="543263" cy="543263"/>
          </a:xfrm>
        </p:grpSpPr>
        <p:sp>
          <p:nvSpPr>
            <p:cNvPr id="56" name="Oval 55">
              <a:extLst>
                <a:ext uri="{FF2B5EF4-FFF2-40B4-BE49-F238E27FC236}">
                  <a16:creationId xmlns:a16="http://schemas.microsoft.com/office/drawing/2014/main" id="{D292EE10-65D7-4855-AFDF-8F2EE8A1CB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81158993-5050-4069-8BB0-75C6D0C78D4B}"/>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58" name="Group 57">
            <a:extLst>
              <a:ext uri="{FF2B5EF4-FFF2-40B4-BE49-F238E27FC236}">
                <a16:creationId xmlns:a16="http://schemas.microsoft.com/office/drawing/2014/main" id="{2367765D-4606-472A-AAB6-949D5CAD0871}"/>
              </a:ext>
            </a:extLst>
          </p:cNvPr>
          <p:cNvGrpSpPr/>
          <p:nvPr/>
        </p:nvGrpSpPr>
        <p:grpSpPr>
          <a:xfrm>
            <a:off x="1865621" y="2222831"/>
            <a:ext cx="543263" cy="543263"/>
            <a:chOff x="961427" y="2384629"/>
            <a:chExt cx="543263" cy="543263"/>
          </a:xfrm>
        </p:grpSpPr>
        <p:sp>
          <p:nvSpPr>
            <p:cNvPr id="59" name="Oval 58">
              <a:extLst>
                <a:ext uri="{FF2B5EF4-FFF2-40B4-BE49-F238E27FC236}">
                  <a16:creationId xmlns:a16="http://schemas.microsoft.com/office/drawing/2014/main" id="{5902A7A5-7550-4177-8737-8C5EDFCBF91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Rectangle 59">
              <a:extLst>
                <a:ext uri="{FF2B5EF4-FFF2-40B4-BE49-F238E27FC236}">
                  <a16:creationId xmlns:a16="http://schemas.microsoft.com/office/drawing/2014/main" id="{A184FA27-D1B3-4708-AA76-A75087BE2C06}"/>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61" name="Group 60">
            <a:extLst>
              <a:ext uri="{FF2B5EF4-FFF2-40B4-BE49-F238E27FC236}">
                <a16:creationId xmlns:a16="http://schemas.microsoft.com/office/drawing/2014/main" id="{8F803450-50C3-4749-B599-A4B8D5C74F40}"/>
              </a:ext>
            </a:extLst>
          </p:cNvPr>
          <p:cNvGrpSpPr/>
          <p:nvPr/>
        </p:nvGrpSpPr>
        <p:grpSpPr>
          <a:xfrm>
            <a:off x="1865621" y="2851593"/>
            <a:ext cx="543263" cy="543263"/>
            <a:chOff x="961427" y="2384629"/>
            <a:chExt cx="543263" cy="543263"/>
          </a:xfrm>
        </p:grpSpPr>
        <p:sp>
          <p:nvSpPr>
            <p:cNvPr id="62" name="Oval 61">
              <a:extLst>
                <a:ext uri="{FF2B5EF4-FFF2-40B4-BE49-F238E27FC236}">
                  <a16:creationId xmlns:a16="http://schemas.microsoft.com/office/drawing/2014/main" id="{FC12ED42-3A79-4E4E-8106-EC21F25EC3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Rectangle 62">
              <a:extLst>
                <a:ext uri="{FF2B5EF4-FFF2-40B4-BE49-F238E27FC236}">
                  <a16:creationId xmlns:a16="http://schemas.microsoft.com/office/drawing/2014/main" id="{965A3B45-6D39-415B-8C3B-1DFE65989405}"/>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64" name="Group 63">
            <a:extLst>
              <a:ext uri="{FF2B5EF4-FFF2-40B4-BE49-F238E27FC236}">
                <a16:creationId xmlns:a16="http://schemas.microsoft.com/office/drawing/2014/main" id="{8F3C9FDB-172E-4FCB-BD00-830A97D902B3}"/>
              </a:ext>
            </a:extLst>
          </p:cNvPr>
          <p:cNvGrpSpPr/>
          <p:nvPr/>
        </p:nvGrpSpPr>
        <p:grpSpPr>
          <a:xfrm>
            <a:off x="1865621" y="3473972"/>
            <a:ext cx="543263" cy="543263"/>
            <a:chOff x="961427" y="2384629"/>
            <a:chExt cx="543263" cy="543263"/>
          </a:xfrm>
        </p:grpSpPr>
        <p:sp>
          <p:nvSpPr>
            <p:cNvPr id="65" name="Oval 64">
              <a:extLst>
                <a:ext uri="{FF2B5EF4-FFF2-40B4-BE49-F238E27FC236}">
                  <a16:creationId xmlns:a16="http://schemas.microsoft.com/office/drawing/2014/main" id="{9C182C07-AFBF-49C5-A761-291C0334B6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Rectangle 65">
              <a:extLst>
                <a:ext uri="{FF2B5EF4-FFF2-40B4-BE49-F238E27FC236}">
                  <a16:creationId xmlns:a16="http://schemas.microsoft.com/office/drawing/2014/main" id="{E2555A7F-C1FC-4F76-99FA-DECCB374EED6}"/>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70" name="Group 69">
            <a:extLst>
              <a:ext uri="{FF2B5EF4-FFF2-40B4-BE49-F238E27FC236}">
                <a16:creationId xmlns:a16="http://schemas.microsoft.com/office/drawing/2014/main" id="{28A086E7-BCFB-4116-B378-F686A56B0352}"/>
              </a:ext>
            </a:extLst>
          </p:cNvPr>
          <p:cNvGrpSpPr/>
          <p:nvPr/>
        </p:nvGrpSpPr>
        <p:grpSpPr>
          <a:xfrm>
            <a:off x="1865621" y="4100646"/>
            <a:ext cx="543263" cy="543263"/>
            <a:chOff x="961427" y="2384629"/>
            <a:chExt cx="543263" cy="543263"/>
          </a:xfrm>
        </p:grpSpPr>
        <p:sp>
          <p:nvSpPr>
            <p:cNvPr id="71" name="Oval 70">
              <a:extLst>
                <a:ext uri="{FF2B5EF4-FFF2-40B4-BE49-F238E27FC236}">
                  <a16:creationId xmlns:a16="http://schemas.microsoft.com/office/drawing/2014/main" id="{9EBDB59F-3F06-44EB-8FD2-867493F93E3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Rectangle 71">
              <a:extLst>
                <a:ext uri="{FF2B5EF4-FFF2-40B4-BE49-F238E27FC236}">
                  <a16:creationId xmlns:a16="http://schemas.microsoft.com/office/drawing/2014/main" id="{19077F66-3BDA-42DB-AA30-B79E1BA91ED5}"/>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73" name="Group 72">
            <a:extLst>
              <a:ext uri="{FF2B5EF4-FFF2-40B4-BE49-F238E27FC236}">
                <a16:creationId xmlns:a16="http://schemas.microsoft.com/office/drawing/2014/main" id="{9C998353-C646-4EA6-810D-E8FEDD0BEB26}"/>
              </a:ext>
            </a:extLst>
          </p:cNvPr>
          <p:cNvGrpSpPr/>
          <p:nvPr/>
        </p:nvGrpSpPr>
        <p:grpSpPr>
          <a:xfrm>
            <a:off x="2488387" y="1600452"/>
            <a:ext cx="543263" cy="543263"/>
            <a:chOff x="961427" y="2384629"/>
            <a:chExt cx="543263" cy="543263"/>
          </a:xfrm>
        </p:grpSpPr>
        <p:sp>
          <p:nvSpPr>
            <p:cNvPr id="74" name="Oval 73">
              <a:extLst>
                <a:ext uri="{FF2B5EF4-FFF2-40B4-BE49-F238E27FC236}">
                  <a16:creationId xmlns:a16="http://schemas.microsoft.com/office/drawing/2014/main" id="{46CF140C-DDE6-4202-A5DA-CB800E3953F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89D7DAEC-3878-425F-A005-2F7B29D2D30E}"/>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76" name="Group 75">
            <a:extLst>
              <a:ext uri="{FF2B5EF4-FFF2-40B4-BE49-F238E27FC236}">
                <a16:creationId xmlns:a16="http://schemas.microsoft.com/office/drawing/2014/main" id="{EA1FC3C1-895C-41DF-9191-349E3E6895C8}"/>
              </a:ext>
            </a:extLst>
          </p:cNvPr>
          <p:cNvGrpSpPr/>
          <p:nvPr/>
        </p:nvGrpSpPr>
        <p:grpSpPr>
          <a:xfrm>
            <a:off x="2488387" y="2222831"/>
            <a:ext cx="543263" cy="543263"/>
            <a:chOff x="961427" y="2384629"/>
            <a:chExt cx="543263" cy="543263"/>
          </a:xfrm>
        </p:grpSpPr>
        <p:sp>
          <p:nvSpPr>
            <p:cNvPr id="77" name="Oval 76">
              <a:extLst>
                <a:ext uri="{FF2B5EF4-FFF2-40B4-BE49-F238E27FC236}">
                  <a16:creationId xmlns:a16="http://schemas.microsoft.com/office/drawing/2014/main" id="{8A12672F-4A7A-4967-96A8-E2A489A8C74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7">
              <a:extLst>
                <a:ext uri="{FF2B5EF4-FFF2-40B4-BE49-F238E27FC236}">
                  <a16:creationId xmlns:a16="http://schemas.microsoft.com/office/drawing/2014/main" id="{57BFEBA9-2E94-4D21-A3CF-DA506B53DD03}"/>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79" name="Group 78">
            <a:extLst>
              <a:ext uri="{FF2B5EF4-FFF2-40B4-BE49-F238E27FC236}">
                <a16:creationId xmlns:a16="http://schemas.microsoft.com/office/drawing/2014/main" id="{9F11F81C-E819-498E-B392-65FD7510BFA1}"/>
              </a:ext>
            </a:extLst>
          </p:cNvPr>
          <p:cNvGrpSpPr/>
          <p:nvPr/>
        </p:nvGrpSpPr>
        <p:grpSpPr>
          <a:xfrm>
            <a:off x="2488387" y="2851593"/>
            <a:ext cx="543263" cy="543263"/>
            <a:chOff x="961427" y="2384629"/>
            <a:chExt cx="543263" cy="543263"/>
          </a:xfrm>
        </p:grpSpPr>
        <p:sp>
          <p:nvSpPr>
            <p:cNvPr id="80" name="Oval 79">
              <a:extLst>
                <a:ext uri="{FF2B5EF4-FFF2-40B4-BE49-F238E27FC236}">
                  <a16:creationId xmlns:a16="http://schemas.microsoft.com/office/drawing/2014/main" id="{3E3A23AE-42B6-4D10-92E8-9ED0F712613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Rectangle 80">
              <a:extLst>
                <a:ext uri="{FF2B5EF4-FFF2-40B4-BE49-F238E27FC236}">
                  <a16:creationId xmlns:a16="http://schemas.microsoft.com/office/drawing/2014/main" id="{DF9E7219-843D-442E-B856-C30A66B2384B}"/>
                </a:ext>
              </a:extLst>
            </p:cNvPr>
            <p:cNvSpPr/>
            <p:nvPr/>
          </p:nvSpPr>
          <p:spPr>
            <a:xfrm>
              <a:off x="962791" y="2456205"/>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82" name="Group 81">
            <a:extLst>
              <a:ext uri="{FF2B5EF4-FFF2-40B4-BE49-F238E27FC236}">
                <a16:creationId xmlns:a16="http://schemas.microsoft.com/office/drawing/2014/main" id="{8CF209B1-4F95-408F-B8BA-C5C880BF0BAC}"/>
              </a:ext>
            </a:extLst>
          </p:cNvPr>
          <p:cNvGrpSpPr/>
          <p:nvPr/>
        </p:nvGrpSpPr>
        <p:grpSpPr>
          <a:xfrm>
            <a:off x="3596529" y="1600967"/>
            <a:ext cx="543263" cy="543263"/>
            <a:chOff x="961427" y="1671562"/>
            <a:chExt cx="543263" cy="543263"/>
          </a:xfrm>
        </p:grpSpPr>
        <p:sp>
          <p:nvSpPr>
            <p:cNvPr id="83" name="Oval 82">
              <a:extLst>
                <a:ext uri="{FF2B5EF4-FFF2-40B4-BE49-F238E27FC236}">
                  <a16:creationId xmlns:a16="http://schemas.microsoft.com/office/drawing/2014/main" id="{155BD974-3E60-4ABA-831A-7C14B6458D34}"/>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 name="Rectangle 83">
              <a:extLst>
                <a:ext uri="{FF2B5EF4-FFF2-40B4-BE49-F238E27FC236}">
                  <a16:creationId xmlns:a16="http://schemas.microsoft.com/office/drawing/2014/main" id="{B85AC4A0-4865-47A5-8ED4-41437862BB01}"/>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85" name="Group 84">
            <a:extLst>
              <a:ext uri="{FF2B5EF4-FFF2-40B4-BE49-F238E27FC236}">
                <a16:creationId xmlns:a16="http://schemas.microsoft.com/office/drawing/2014/main" id="{3E0FBD31-DBC3-4579-B9D5-8127D243F2A6}"/>
              </a:ext>
            </a:extLst>
          </p:cNvPr>
          <p:cNvGrpSpPr/>
          <p:nvPr/>
        </p:nvGrpSpPr>
        <p:grpSpPr>
          <a:xfrm>
            <a:off x="4215729" y="1600967"/>
            <a:ext cx="543263" cy="543263"/>
            <a:chOff x="961427" y="1671562"/>
            <a:chExt cx="543263" cy="543263"/>
          </a:xfrm>
        </p:grpSpPr>
        <p:sp>
          <p:nvSpPr>
            <p:cNvPr id="86" name="Oval 85">
              <a:extLst>
                <a:ext uri="{FF2B5EF4-FFF2-40B4-BE49-F238E27FC236}">
                  <a16:creationId xmlns:a16="http://schemas.microsoft.com/office/drawing/2014/main" id="{5C935C29-9741-42E3-946F-46AF3497099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Rectangle 86">
              <a:extLst>
                <a:ext uri="{FF2B5EF4-FFF2-40B4-BE49-F238E27FC236}">
                  <a16:creationId xmlns:a16="http://schemas.microsoft.com/office/drawing/2014/main" id="{368BABBB-81F9-4B51-A388-9255AA6DE4DC}"/>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4" name="Group 93">
            <a:extLst>
              <a:ext uri="{FF2B5EF4-FFF2-40B4-BE49-F238E27FC236}">
                <a16:creationId xmlns:a16="http://schemas.microsoft.com/office/drawing/2014/main" id="{8396AEF9-5FFB-4575-8428-56C120CC58D8}"/>
              </a:ext>
            </a:extLst>
          </p:cNvPr>
          <p:cNvGrpSpPr/>
          <p:nvPr/>
        </p:nvGrpSpPr>
        <p:grpSpPr>
          <a:xfrm>
            <a:off x="3596529" y="2220606"/>
            <a:ext cx="543263" cy="543263"/>
            <a:chOff x="961427" y="1671562"/>
            <a:chExt cx="543263" cy="543263"/>
          </a:xfrm>
        </p:grpSpPr>
        <p:sp>
          <p:nvSpPr>
            <p:cNvPr id="95" name="Oval 94">
              <a:extLst>
                <a:ext uri="{FF2B5EF4-FFF2-40B4-BE49-F238E27FC236}">
                  <a16:creationId xmlns:a16="http://schemas.microsoft.com/office/drawing/2014/main" id="{561D1246-8450-43CA-A30F-82A7519215C6}"/>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Rectangle 95">
              <a:extLst>
                <a:ext uri="{FF2B5EF4-FFF2-40B4-BE49-F238E27FC236}">
                  <a16:creationId xmlns:a16="http://schemas.microsoft.com/office/drawing/2014/main" id="{343E1CFC-935A-42C7-9AFC-B78975A67522}"/>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97" name="Group 96">
            <a:extLst>
              <a:ext uri="{FF2B5EF4-FFF2-40B4-BE49-F238E27FC236}">
                <a16:creationId xmlns:a16="http://schemas.microsoft.com/office/drawing/2014/main" id="{414A41DB-EC3B-4B58-96AE-C1F541CDEFDC}"/>
              </a:ext>
            </a:extLst>
          </p:cNvPr>
          <p:cNvGrpSpPr/>
          <p:nvPr/>
        </p:nvGrpSpPr>
        <p:grpSpPr>
          <a:xfrm>
            <a:off x="3596529" y="2853905"/>
            <a:ext cx="543263" cy="543263"/>
            <a:chOff x="961427" y="1671562"/>
            <a:chExt cx="543263" cy="543263"/>
          </a:xfrm>
        </p:grpSpPr>
        <p:sp>
          <p:nvSpPr>
            <p:cNvPr id="98" name="Oval 97">
              <a:extLst>
                <a:ext uri="{FF2B5EF4-FFF2-40B4-BE49-F238E27FC236}">
                  <a16:creationId xmlns:a16="http://schemas.microsoft.com/office/drawing/2014/main" id="{A00E3FEC-0A44-4DF8-A21C-FEB984EC50E3}"/>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Rectangle 98">
              <a:extLst>
                <a:ext uri="{FF2B5EF4-FFF2-40B4-BE49-F238E27FC236}">
                  <a16:creationId xmlns:a16="http://schemas.microsoft.com/office/drawing/2014/main" id="{BD6265EC-6788-4A40-B1E0-6F270641968B}"/>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00" name="Group 99">
            <a:extLst>
              <a:ext uri="{FF2B5EF4-FFF2-40B4-BE49-F238E27FC236}">
                <a16:creationId xmlns:a16="http://schemas.microsoft.com/office/drawing/2014/main" id="{6E1B0801-DB85-4697-AB0B-D481F949CBDF}"/>
              </a:ext>
            </a:extLst>
          </p:cNvPr>
          <p:cNvGrpSpPr/>
          <p:nvPr/>
        </p:nvGrpSpPr>
        <p:grpSpPr>
          <a:xfrm>
            <a:off x="3596529" y="3477626"/>
            <a:ext cx="543263" cy="543263"/>
            <a:chOff x="961427" y="1671562"/>
            <a:chExt cx="543263" cy="543263"/>
          </a:xfrm>
        </p:grpSpPr>
        <p:sp>
          <p:nvSpPr>
            <p:cNvPr id="101" name="Oval 100">
              <a:extLst>
                <a:ext uri="{FF2B5EF4-FFF2-40B4-BE49-F238E27FC236}">
                  <a16:creationId xmlns:a16="http://schemas.microsoft.com/office/drawing/2014/main" id="{B45089F8-197A-4A9F-9596-35A8D952DFB7}"/>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Rectangle 101">
              <a:extLst>
                <a:ext uri="{FF2B5EF4-FFF2-40B4-BE49-F238E27FC236}">
                  <a16:creationId xmlns:a16="http://schemas.microsoft.com/office/drawing/2014/main" id="{62761C31-0A1B-48DD-860A-5EB206CACDD2}"/>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grpSp>
        <p:nvGrpSpPr>
          <p:cNvPr id="103" name="Group 102">
            <a:extLst>
              <a:ext uri="{FF2B5EF4-FFF2-40B4-BE49-F238E27FC236}">
                <a16:creationId xmlns:a16="http://schemas.microsoft.com/office/drawing/2014/main" id="{E81BC27A-E970-4516-849B-47367CBEA6C3}"/>
              </a:ext>
            </a:extLst>
          </p:cNvPr>
          <p:cNvGrpSpPr/>
          <p:nvPr/>
        </p:nvGrpSpPr>
        <p:grpSpPr>
          <a:xfrm>
            <a:off x="3596529" y="4101505"/>
            <a:ext cx="543263" cy="543263"/>
            <a:chOff x="961427" y="1671562"/>
            <a:chExt cx="543263" cy="543263"/>
          </a:xfrm>
        </p:grpSpPr>
        <p:sp>
          <p:nvSpPr>
            <p:cNvPr id="104" name="Oval 103">
              <a:extLst>
                <a:ext uri="{FF2B5EF4-FFF2-40B4-BE49-F238E27FC236}">
                  <a16:creationId xmlns:a16="http://schemas.microsoft.com/office/drawing/2014/main" id="{6696741F-B247-4F08-874C-47FEC035498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Rectangle 104">
              <a:extLst>
                <a:ext uri="{FF2B5EF4-FFF2-40B4-BE49-F238E27FC236}">
                  <a16:creationId xmlns:a16="http://schemas.microsoft.com/office/drawing/2014/main" id="{D11B6C71-2D58-4CB1-BE9E-EFBFEC05989A}"/>
                </a:ext>
              </a:extLst>
            </p:cNvPr>
            <p:cNvSpPr/>
            <p:nvPr/>
          </p:nvSpPr>
          <p:spPr>
            <a:xfrm>
              <a:off x="962791" y="1741140"/>
              <a:ext cx="5405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grpSp>
      <p:sp>
        <p:nvSpPr>
          <p:cNvPr id="3" name="TextBox 19">
            <a:extLst>
              <a:ext uri="{FF2B5EF4-FFF2-40B4-BE49-F238E27FC236}">
                <a16:creationId xmlns:a16="http://schemas.microsoft.com/office/drawing/2014/main" id="{EAF2222D-41D9-4B60-94E6-E0B719BAFD60}"/>
              </a:ext>
            </a:extLst>
          </p:cNvPr>
          <p:cNvSpPr txBox="1"/>
          <p:nvPr/>
        </p:nvSpPr>
        <p:spPr>
          <a:xfrm>
            <a:off x="6096000" y="4428006"/>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+ 6 = 14</a:t>
            </a:r>
            <a:r>
              <a:rPr kumimoji="0" lang="en-GB" sz="2000" b="0" i="1" u="none" strike="noStrike" kern="1200" cap="none" spc="0" normalizeH="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tenths + 6 tenths = 14 tenths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 tenths = 1 one + 4 tenths</a:t>
            </a:r>
          </a:p>
        </p:txBody>
      </p:sp>
      <p:sp>
        <p:nvSpPr>
          <p:cNvPr id="8" name="Content Placeholder 2">
            <a:extLst>
              <a:ext uri="{FF2B5EF4-FFF2-40B4-BE49-F238E27FC236}">
                <a16:creationId xmlns:a16="http://schemas.microsoft.com/office/drawing/2014/main" id="{6040D785-3B28-49ED-A130-B98DE50B1C2A}"/>
              </a:ext>
            </a:extLst>
          </p:cNvPr>
          <p:cNvSpPr txBox="1">
            <a:spLocks/>
          </p:cNvSpPr>
          <p:nvPr/>
        </p:nvSpPr>
        <p:spPr>
          <a:xfrm>
            <a:off x="5886450" y="1557338"/>
            <a:ext cx="5815013" cy="277177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 pupils the animated slide and record the calculations on a flipchart.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is the same about the two calculations?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use 8 + 6 to help us find 0.8 +</a:t>
            </a:r>
            <a:r>
              <a:rPr kumimoji="0" lang="en-GB" sz="2000" b="0" i="0" u="none" strike="noStrike" kern="1200" cap="none" spc="0" normalizeH="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0.6? How else can we say 14 tenths?</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608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14206 0.2743 " pathEditMode="relative" rAng="0" ptsTypes="AA">
                                      <p:cBhvr>
                                        <p:cTn id="6" dur="2000" fill="hold"/>
                                        <p:tgtEl>
                                          <p:spTgt spid="29"/>
                                        </p:tgtEl>
                                        <p:attrNameLst>
                                          <p:attrName>ppt_x</p:attrName>
                                          <p:attrName>ppt_y</p:attrName>
                                        </p:attrNameLst>
                                      </p:cBhvr>
                                      <p:rCtr x="-7109" y="13704"/>
                                    </p:animMotion>
                                  </p:childTnLst>
                                </p:cTn>
                              </p:par>
                              <p:par>
                                <p:cTn id="7" presetID="42" presetClass="path" presetSubtype="0" accel="50000" decel="50000" fill="hold" nodeType="withEffect">
                                  <p:stCondLst>
                                    <p:cond delay="0"/>
                                  </p:stCondLst>
                                  <p:childTnLst>
                                    <p:animMotion origin="layout" path="M 1.875E-6 0 L -0.09076 0 " pathEditMode="relative" rAng="0" ptsTypes="AA">
                                      <p:cBhvr>
                                        <p:cTn id="8" dur="2000" fill="hold"/>
                                        <p:tgtEl>
                                          <p:spTgt spid="28"/>
                                        </p:tgtEl>
                                        <p:attrNameLst>
                                          <p:attrName>ppt_x</p:attrName>
                                          <p:attrName>ppt_y</p:attrName>
                                        </p:attrNameLst>
                                      </p:cBhvr>
                                      <p:rCtr x="-4544"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04167E-6 3.33333E-6 L -0.14141 0.27407 " pathEditMode="relative" rAng="0" ptsTypes="AA">
                                      <p:cBhvr>
                                        <p:cTn id="56" dur="2000" fill="hold"/>
                                        <p:tgtEl>
                                          <p:spTgt spid="85"/>
                                        </p:tgtEl>
                                        <p:attrNameLst>
                                          <p:attrName>ppt_x</p:attrName>
                                          <p:attrName>ppt_y</p:attrName>
                                        </p:attrNameLst>
                                      </p:cBhvr>
                                      <p:rCtr x="-7070" y="13704"/>
                                    </p:animMotion>
                                  </p:childTnLst>
                                </p:cTn>
                              </p:par>
                              <p:par>
                                <p:cTn id="57" presetID="42" presetClass="path" presetSubtype="0" accel="50000" decel="50000" fill="hold" nodeType="withEffect">
                                  <p:stCondLst>
                                    <p:cond delay="0"/>
                                  </p:stCondLst>
                                  <p:childTnLst>
                                    <p:animMotion origin="layout" path="M 2.29167E-6 -1.48148E-6 L -0.09063 0.00232 " pathEditMode="relative" rAng="0" ptsTypes="AA">
                                      <p:cBhvr>
                                        <p:cTn id="58" dur="2000" fill="hold"/>
                                        <p:tgtEl>
                                          <p:spTgt spid="103"/>
                                        </p:tgtEl>
                                        <p:attrNameLst>
                                          <p:attrName>ppt_x</p:attrName>
                                          <p:attrName>ppt_y</p:attrName>
                                        </p:attrNameLst>
                                      </p:cBhvr>
                                      <p:rCtr x="-4531" y="116"/>
                                    </p:animMotion>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p:bldP spid="51" grpId="0" animBg="1"/>
      <p:bldP spid="52" grpId="0"/>
      <p:bldP spid="53"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3.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4.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5.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6.xml><?xml version="1.0" encoding="utf-8"?>
<p:tagLst xmlns:a="http://schemas.openxmlformats.org/drawingml/2006/main" xmlns:r="http://schemas.openxmlformats.org/officeDocument/2006/relationships" xmlns:p="http://schemas.openxmlformats.org/presentationml/2006/main">
  <p:tag name="TIMING" val="|5.4|2.1|2.1|1.5"/>
</p:tagLst>
</file>

<file path=ppt/tags/tag7.xml><?xml version="1.0" encoding="utf-8"?>
<p:tagLst xmlns:a="http://schemas.openxmlformats.org/drawingml/2006/main" xmlns:r="http://schemas.openxmlformats.org/officeDocument/2006/relationships" xmlns:p="http://schemas.openxmlformats.org/presentationml/2006/main">
  <p:tag name="TIMING" val="|5.4|2.1|2.1|1.5"/>
</p:tagLst>
</file>

<file path=ppt/tags/tag8.xml><?xml version="1.0" encoding="utf-8"?>
<p:tagLst xmlns:a="http://schemas.openxmlformats.org/drawingml/2006/main" xmlns:r="http://schemas.openxmlformats.org/officeDocument/2006/relationships" xmlns:p="http://schemas.openxmlformats.org/presentationml/2006/main">
  <p:tag name="TIMING" val="|5.4|2.1|2.1|1.5"/>
</p:tagLst>
</file>

<file path=ppt/tags/tag9.xml><?xml version="1.0" encoding="utf-8"?>
<p:tagLst xmlns:a="http://schemas.openxmlformats.org/drawingml/2006/main" xmlns:r="http://schemas.openxmlformats.org/officeDocument/2006/relationships" xmlns:p="http://schemas.openxmlformats.org/presentationml/2006/main">
  <p:tag name="TIMING" val="|5.4|2.1|2.1|1.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microsoft.com/office/2006/metadata/propertie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4A92CC27-F34D-4AE3-867E-D3A98DC06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2573</Words>
  <Application>Microsoft Office PowerPoint</Application>
  <PresentationFormat>Widescreen</PresentationFormat>
  <Paragraphs>486</Paragraphs>
  <Slides>29</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Myriad Pro</vt:lpstr>
      <vt:lpstr>Custom Design</vt:lpstr>
      <vt:lpstr>nctem1</vt:lpstr>
      <vt:lpstr>PowerPoint Presentation</vt:lpstr>
      <vt:lpstr>5NF-2  Apply place-value knowledge to known additive and multiplicative number facts (scaling facts by 1 tenth or 1 hundredth), for example: 8 + 6 = 14    3 x 4 = 12 0.8 + 0.6 = 1.4   0.3 x 4 = 1.2 0.08 + 0.06 = 0.14   0.03 x 4 = 0.12          </vt:lpstr>
      <vt:lpstr>5NF-2: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5NF-3 Scaling number facts by 0.1 or 0.01</vt:lpstr>
      <vt:lpstr>5NF-3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vt:lpstr>
      <vt:lpstr>5NF-2 Scaling number facts by 0.1 or 0.01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