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0"/>
  </p:notesMasterIdLst>
  <p:sldIdLst>
    <p:sldId id="257" r:id="rId6"/>
    <p:sldId id="263" r:id="rId7"/>
    <p:sldId id="261" r:id="rId8"/>
    <p:sldId id="298" r:id="rId9"/>
    <p:sldId id="267" r:id="rId10"/>
    <p:sldId id="469" r:id="rId11"/>
    <p:sldId id="470" r:id="rId12"/>
    <p:sldId id="348" r:id="rId13"/>
    <p:sldId id="478" r:id="rId14"/>
    <p:sldId id="343" r:id="rId15"/>
    <p:sldId id="482" r:id="rId16"/>
    <p:sldId id="345" r:id="rId17"/>
    <p:sldId id="456" r:id="rId18"/>
    <p:sldId id="4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15B3C8-312B-41DC-9FAF-A9B9E409148A}" v="8" dt="2020-08-30T09:46:32.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640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775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83028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879286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88395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16863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649695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89769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60014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984848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135652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034597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22251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17646598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7" r:id="rId7"/>
    <p:sldLayoutId id="2147483669"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286672458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hyperlink" Target="https://nrich.maths.org/1854"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2-16-multiplicative-contexts-area-and-perimeter-1/"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Compare and calculate areas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5G-2</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5G-2 Compare and calculate areas</a:t>
            </a:r>
          </a:p>
        </p:txBody>
      </p:sp>
      <p:pic>
        <p:nvPicPr>
          <p:cNvPr id="6" name="Picture 5" descr="A picture containing object, clock, mirror&#10;&#10;Description automatically generated">
            <a:extLst>
              <a:ext uri="{FF2B5EF4-FFF2-40B4-BE49-F238E27FC236}">
                <a16:creationId xmlns:a16="http://schemas.microsoft.com/office/drawing/2014/main" id="{D8D49B5A-93CD-4A8A-8E2C-3FC9DFAD4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784" y="2663419"/>
            <a:ext cx="8645785" cy="1791072"/>
          </a:xfrm>
          <a:prstGeom prst="rect">
            <a:avLst/>
          </a:prstGeom>
        </p:spPr>
      </p:pic>
      <p:sp>
        <p:nvSpPr>
          <p:cNvPr id="3" name="TextBox 19">
            <a:extLst>
              <a:ext uri="{FF2B5EF4-FFF2-40B4-BE49-F238E27FC236}">
                <a16:creationId xmlns:a16="http://schemas.microsoft.com/office/drawing/2014/main" id="{C5770AF7-BC61-4E59-8728-898CB2AF1D66}"/>
              </a:ext>
            </a:extLst>
          </p:cNvPr>
          <p:cNvSpPr txBox="1"/>
          <p:nvPr/>
        </p:nvSpPr>
        <p:spPr>
          <a:xfrm>
            <a:off x="6096000" y="2898781"/>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circle has a larger area that the decagon.</a:t>
            </a:r>
          </a:p>
        </p:txBody>
      </p:sp>
      <p:sp>
        <p:nvSpPr>
          <p:cNvPr id="5" name="Content Placeholder 2">
            <a:extLst>
              <a:ext uri="{FF2B5EF4-FFF2-40B4-BE49-F238E27FC236}">
                <a16:creationId xmlns:a16="http://schemas.microsoft.com/office/drawing/2014/main" id="{AEC70366-4976-4205-8AD8-091DFF8B6180}"/>
              </a:ext>
            </a:extLst>
          </p:cNvPr>
          <p:cNvSpPr txBox="1">
            <a:spLocks/>
          </p:cNvSpPr>
          <p:nvPr/>
        </p:nvSpPr>
        <p:spPr>
          <a:xfrm>
            <a:off x="6096000" y="1965329"/>
            <a:ext cx="5486401"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of the two shapes shown has a  larger area?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were you able to make this judgement?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9649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5G-2 Compare and calculate areas</a:t>
            </a:r>
          </a:p>
        </p:txBody>
      </p:sp>
      <p:pic>
        <p:nvPicPr>
          <p:cNvPr id="7" name="Picture 6">
            <a:extLst>
              <a:ext uri="{FF2B5EF4-FFF2-40B4-BE49-F238E27FC236}">
                <a16:creationId xmlns:a16="http://schemas.microsoft.com/office/drawing/2014/main" id="{57C624E3-7D38-4AC3-B320-39093E8EC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7515" y="1836426"/>
            <a:ext cx="2655296" cy="1342238"/>
          </a:xfrm>
          <a:prstGeom prst="rect">
            <a:avLst/>
          </a:prstGeom>
        </p:spPr>
      </p:pic>
      <p:pic>
        <p:nvPicPr>
          <p:cNvPr id="8" name="Picture 7">
            <a:extLst>
              <a:ext uri="{FF2B5EF4-FFF2-40B4-BE49-F238E27FC236}">
                <a16:creationId xmlns:a16="http://schemas.microsoft.com/office/drawing/2014/main" id="{3288150F-3EBE-47F4-BF5A-620DBA37C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515" y="2497820"/>
            <a:ext cx="2655296" cy="680844"/>
          </a:xfrm>
          <a:prstGeom prst="rect">
            <a:avLst/>
          </a:prstGeom>
        </p:spPr>
      </p:pic>
      <p:pic>
        <p:nvPicPr>
          <p:cNvPr id="9" name="Picture 8">
            <a:extLst>
              <a:ext uri="{FF2B5EF4-FFF2-40B4-BE49-F238E27FC236}">
                <a16:creationId xmlns:a16="http://schemas.microsoft.com/office/drawing/2014/main" id="{07992AE1-FF55-4DEB-A0D6-CAAF8EACBF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7515" y="2497820"/>
            <a:ext cx="2635844" cy="680844"/>
          </a:xfrm>
          <a:prstGeom prst="rect">
            <a:avLst/>
          </a:prstGeom>
        </p:spPr>
      </p:pic>
      <p:pic>
        <p:nvPicPr>
          <p:cNvPr id="10" name="Picture 9">
            <a:extLst>
              <a:ext uri="{FF2B5EF4-FFF2-40B4-BE49-F238E27FC236}">
                <a16:creationId xmlns:a16="http://schemas.microsoft.com/office/drawing/2014/main" id="{CE1F33E3-AEAF-413F-897B-98C293C78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9282" y="1836426"/>
            <a:ext cx="671119" cy="690571"/>
          </a:xfrm>
          <a:prstGeom prst="rect">
            <a:avLst/>
          </a:prstGeom>
        </p:spPr>
      </p:pic>
      <p:pic>
        <p:nvPicPr>
          <p:cNvPr id="11" name="Picture 10">
            <a:extLst>
              <a:ext uri="{FF2B5EF4-FFF2-40B4-BE49-F238E27FC236}">
                <a16:creationId xmlns:a16="http://schemas.microsoft.com/office/drawing/2014/main" id="{AED98392-9BAE-498C-AE9A-FB089FB57C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91023" y="1836426"/>
            <a:ext cx="671119" cy="690571"/>
          </a:xfrm>
          <a:prstGeom prst="rect">
            <a:avLst/>
          </a:prstGeom>
        </p:spPr>
      </p:pic>
      <p:pic>
        <p:nvPicPr>
          <p:cNvPr id="12" name="Picture 11">
            <a:extLst>
              <a:ext uri="{FF2B5EF4-FFF2-40B4-BE49-F238E27FC236}">
                <a16:creationId xmlns:a16="http://schemas.microsoft.com/office/drawing/2014/main" id="{6F0C73CB-29C8-4BB5-9F19-156FCC992E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8039283" y="1836426"/>
            <a:ext cx="671119" cy="690571"/>
          </a:xfrm>
          <a:prstGeom prst="rect">
            <a:avLst/>
          </a:prstGeom>
        </p:spPr>
      </p:pic>
      <p:pic>
        <p:nvPicPr>
          <p:cNvPr id="13" name="Picture 12">
            <a:extLst>
              <a:ext uri="{FF2B5EF4-FFF2-40B4-BE49-F238E27FC236}">
                <a16:creationId xmlns:a16="http://schemas.microsoft.com/office/drawing/2014/main" id="{B62DA953-FEAB-4F40-BB40-941C456565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8691023" y="1836426"/>
            <a:ext cx="671119" cy="690571"/>
          </a:xfrm>
          <a:prstGeom prst="rect">
            <a:avLst/>
          </a:prstGeom>
        </p:spPr>
      </p:pic>
      <p:pic>
        <p:nvPicPr>
          <p:cNvPr id="14" name="Picture 13" descr="A picture containing crossword puzzle&#10;&#10;Description automatically generated">
            <a:extLst>
              <a:ext uri="{FF2B5EF4-FFF2-40B4-BE49-F238E27FC236}">
                <a16:creationId xmlns:a16="http://schemas.microsoft.com/office/drawing/2014/main" id="{318BE5BC-E5B7-433B-9E0D-1F056FDEA1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1414" y="1178636"/>
            <a:ext cx="7849172" cy="2509402"/>
          </a:xfrm>
          <a:prstGeom prst="rect">
            <a:avLst/>
          </a:prstGeom>
        </p:spPr>
      </p:pic>
      <p:sp>
        <p:nvSpPr>
          <p:cNvPr id="4" name="Content Placeholder 2">
            <a:extLst>
              <a:ext uri="{FF2B5EF4-FFF2-40B4-BE49-F238E27FC236}">
                <a16:creationId xmlns:a16="http://schemas.microsoft.com/office/drawing/2014/main" id="{2B88E124-2CA8-49D9-B068-4702E06504B3}"/>
              </a:ext>
            </a:extLst>
          </p:cNvPr>
          <p:cNvSpPr txBox="1">
            <a:spLocks/>
          </p:cNvSpPr>
          <p:nvPr/>
        </p:nvSpPr>
        <p:spPr>
          <a:xfrm>
            <a:off x="623888" y="3693408"/>
            <a:ext cx="941892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 purple, red and yellow shapes above are drawn on centimetre squared paper. The blue square shows each square has an area of 1cm</a:t>
            </a:r>
            <a:r>
              <a:rPr kumimoji="0" lang="en-GB" sz="2000" b="0" i="0" u="none" strike="noStrike" kern="1200" cap="none" spc="0" normalizeH="0" baseline="30000" noProof="0" dirty="0">
                <a:ln>
                  <a:noFill/>
                </a:ln>
                <a:solidFill>
                  <a:srgbClr val="585858"/>
                </a:solidFill>
                <a:effectLst/>
                <a:uLnTx/>
                <a:uFillTx/>
                <a:latin typeface="Arial"/>
                <a:ea typeface="+mn-ea"/>
                <a:cs typeface="+mn-cs"/>
              </a:rPr>
              <a:t>2</a:t>
            </a:r>
            <a:r>
              <a:rPr kumimoji="0" lang="en-GB" sz="2000" b="0" i="0" u="none" strike="noStrike" kern="1200" cap="none" spc="0" normalizeH="0" baseline="0" noProof="0" dirty="0">
                <a:ln>
                  <a:noFill/>
                </a:ln>
                <a:solidFill>
                  <a:srgbClr val="585858"/>
                </a:solidFill>
                <a:effectLst/>
                <a:uLnTx/>
                <a:uFillTx/>
                <a:latin typeface="Arial"/>
                <a:ea typeface="+mn-ea"/>
                <a:cs typeface="+mn-cs"/>
              </a:rPr>
              <a:t>. How does this help to know that the area of each shape is 4cm</a:t>
            </a:r>
            <a:r>
              <a:rPr kumimoji="0" lang="en-GB" sz="2000" b="0" i="0" u="none" strike="noStrike" kern="1200" cap="none" spc="0" normalizeH="0" baseline="30000" noProof="0" dirty="0">
                <a:ln>
                  <a:noFill/>
                </a:ln>
                <a:solidFill>
                  <a:srgbClr val="585858"/>
                </a:solidFill>
                <a:effectLst/>
                <a:uLnTx/>
                <a:uFillTx/>
                <a:latin typeface="Arial"/>
                <a:ea typeface="+mn-ea"/>
                <a:cs typeface="+mn-cs"/>
              </a:rPr>
              <a:t>2</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7" name="TextBox 19">
            <a:extLst>
              <a:ext uri="{FF2B5EF4-FFF2-40B4-BE49-F238E27FC236}">
                <a16:creationId xmlns:a16="http://schemas.microsoft.com/office/drawing/2014/main" id="{8557E567-78E8-46F2-AF6D-869BAE5EE86A}"/>
              </a:ext>
            </a:extLst>
          </p:cNvPr>
          <p:cNvSpPr txBox="1"/>
          <p:nvPr/>
        </p:nvSpPr>
        <p:spPr>
          <a:xfrm>
            <a:off x="623888" y="4999864"/>
            <a:ext cx="8863012" cy="107721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It is possible to count four squares inside the red and purple shapes.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It is possible to count two whole squares and visualize another two made from the four triangles inside the yellow shape.</a:t>
            </a:r>
          </a:p>
        </p:txBody>
      </p:sp>
    </p:spTree>
    <p:extLst>
      <p:ext uri="{BB962C8B-B14F-4D97-AF65-F5344CB8AC3E}">
        <p14:creationId xmlns:p14="http://schemas.microsoft.com/office/powerpoint/2010/main" val="351563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0"/>
                            </p:stCondLst>
                            <p:childTnLst>
                              <p:par>
                                <p:cTn id="14" presetID="42" presetClass="path" presetSubtype="0" fill="hold" nodeType="afterEffect">
                                  <p:stCondLst>
                                    <p:cond delay="0"/>
                                  </p:stCondLst>
                                  <p:childTnLst>
                                    <p:animMotion origin="layout" path="M 1.04167E-6 4.44444E-6 L -0.0724 0.09629 " pathEditMode="relative" rAng="0" ptsTypes="AA">
                                      <p:cBhvr>
                                        <p:cTn id="15" dur="2000" fill="hold"/>
                                        <p:tgtEl>
                                          <p:spTgt spid="10"/>
                                        </p:tgtEl>
                                        <p:attrNameLst>
                                          <p:attrName>ppt_x</p:attrName>
                                          <p:attrName>ppt_y</p:attrName>
                                        </p:attrNameLst>
                                      </p:cBhvr>
                                      <p:rCtr x="-3620" y="4815"/>
                                    </p:animMotion>
                                  </p:childTnLst>
                                </p:cTn>
                              </p:par>
                              <p:par>
                                <p:cTn id="16" presetID="42" presetClass="path" presetSubtype="0" fill="hold" nodeType="withEffect">
                                  <p:stCondLst>
                                    <p:cond delay="0"/>
                                  </p:stCondLst>
                                  <p:childTnLst>
                                    <p:animMotion origin="layout" path="M -4.58333E-6 4.44444E-6 L 0.07136 0.0956 " pathEditMode="relative" rAng="0" ptsTypes="AA">
                                      <p:cBhvr>
                                        <p:cTn id="17" dur="2000" fill="hold"/>
                                        <p:tgtEl>
                                          <p:spTgt spid="11"/>
                                        </p:tgtEl>
                                        <p:attrNameLst>
                                          <p:attrName>ppt_x</p:attrName>
                                          <p:attrName>ppt_y</p:attrName>
                                        </p:attrNameLst>
                                      </p:cBhvr>
                                      <p:rCtr x="3568" y="4769"/>
                                    </p:animMotion>
                                  </p:childTnLst>
                                </p:cTn>
                              </p:par>
                              <p:par>
                                <p:cTn id="18" presetID="8" presetClass="emph" presetSubtype="0" fill="hold" nodeType="withEffect">
                                  <p:stCondLst>
                                    <p:cond delay="750"/>
                                  </p:stCondLst>
                                  <p:childTnLst>
                                    <p:animRot by="10800000">
                                      <p:cBhvr>
                                        <p:cTn id="19" dur="1250" fill="hold"/>
                                        <p:tgtEl>
                                          <p:spTgt spid="10"/>
                                        </p:tgtEl>
                                        <p:attrNameLst>
                                          <p:attrName>r</p:attrName>
                                        </p:attrNameLst>
                                      </p:cBhvr>
                                    </p:animRot>
                                  </p:childTnLst>
                                </p:cTn>
                              </p:par>
                              <p:par>
                                <p:cTn id="20" presetID="8" presetClass="emph" presetSubtype="0" fill="hold" nodeType="withEffect">
                                  <p:stCondLst>
                                    <p:cond delay="750"/>
                                  </p:stCondLst>
                                  <p:childTnLst>
                                    <p:animRot by="-10800000">
                                      <p:cBhvr>
                                        <p:cTn id="21" dur="1250" fill="hold"/>
                                        <p:tgtEl>
                                          <p:spTgt spid="11"/>
                                        </p:tgtEl>
                                        <p:attrNameLst>
                                          <p:attrName>r</p:attrName>
                                        </p:attrNameLst>
                                      </p:cBhvr>
                                    </p:animRot>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par>
                          <p:cTn id="41" fill="hold">
                            <p:stCondLst>
                              <p:cond delay="0"/>
                            </p:stCondLst>
                            <p:childTnLst>
                              <p:par>
                                <p:cTn id="42" presetID="42" presetClass="path" presetSubtype="0" fill="hold" nodeType="afterEffect">
                                  <p:stCondLst>
                                    <p:cond delay="0"/>
                                  </p:stCondLst>
                                  <p:childTnLst>
                                    <p:animMotion origin="layout" path="M 1.04167E-6 4.44444E-6 L -0.0724 0.09629 " pathEditMode="relative" rAng="0" ptsTypes="AA">
                                      <p:cBhvr>
                                        <p:cTn id="43" dur="2000" spd="-100000" fill="hold"/>
                                        <p:tgtEl>
                                          <p:spTgt spid="12"/>
                                        </p:tgtEl>
                                        <p:attrNameLst>
                                          <p:attrName>ppt_x</p:attrName>
                                          <p:attrName>ppt_y</p:attrName>
                                        </p:attrNameLst>
                                      </p:cBhvr>
                                      <p:rCtr x="-3620" y="4815"/>
                                    </p:animMotion>
                                  </p:childTnLst>
                                </p:cTn>
                              </p:par>
                              <p:par>
                                <p:cTn id="44" presetID="42" presetClass="path" presetSubtype="0" fill="hold" nodeType="withEffect">
                                  <p:stCondLst>
                                    <p:cond delay="0"/>
                                  </p:stCondLst>
                                  <p:childTnLst>
                                    <p:animMotion origin="layout" path="M -4.58333E-6 4.44444E-6 L 0.07136 0.0956 " pathEditMode="relative" rAng="0" ptsTypes="AA">
                                      <p:cBhvr>
                                        <p:cTn id="45" dur="2000" spd="-100000" fill="hold"/>
                                        <p:tgtEl>
                                          <p:spTgt spid="13"/>
                                        </p:tgtEl>
                                        <p:attrNameLst>
                                          <p:attrName>ppt_x</p:attrName>
                                          <p:attrName>ppt_y</p:attrName>
                                        </p:attrNameLst>
                                      </p:cBhvr>
                                      <p:rCtr x="3568" y="4769"/>
                                    </p:animMotion>
                                  </p:childTnLst>
                                </p:cTn>
                              </p:par>
                              <p:par>
                                <p:cTn id="46" presetID="8" presetClass="emph" presetSubtype="0" fill="hold" nodeType="withEffect">
                                  <p:stCondLst>
                                    <p:cond delay="750"/>
                                  </p:stCondLst>
                                  <p:childTnLst>
                                    <p:animRot by="10800000">
                                      <p:cBhvr>
                                        <p:cTn id="47" dur="1250" fill="hold"/>
                                        <p:tgtEl>
                                          <p:spTgt spid="12"/>
                                        </p:tgtEl>
                                        <p:attrNameLst>
                                          <p:attrName>r</p:attrName>
                                        </p:attrNameLst>
                                      </p:cBhvr>
                                    </p:animRot>
                                  </p:childTnLst>
                                </p:cTn>
                              </p:par>
                              <p:par>
                                <p:cTn id="48" presetID="8" presetClass="emph" presetSubtype="0" fill="hold" nodeType="withEffect">
                                  <p:stCondLst>
                                    <p:cond delay="750"/>
                                  </p:stCondLst>
                                  <p:childTnLst>
                                    <p:animRot by="-10800000">
                                      <p:cBhvr>
                                        <p:cTn id="49" dur="1250" fill="hold"/>
                                        <p:tgtEl>
                                          <p:spTgt spid="13"/>
                                        </p:tgtEl>
                                        <p:attrNameLst>
                                          <p:attrName>r</p:attrName>
                                        </p:attrNameLst>
                                      </p:cBhvr>
                                    </p:animRot>
                                  </p:childTnLst>
                                </p:cTn>
                              </p:par>
                            </p:childTnLst>
                          </p:cTn>
                        </p:par>
                        <p:par>
                          <p:cTn id="50" fill="hold">
                            <p:stCondLst>
                              <p:cond delay="2000"/>
                            </p:stCondLst>
                            <p:childTnLst>
                              <p:par>
                                <p:cTn id="51" presetID="1" presetClass="exit" presetSubtype="0" fill="hold" nodeType="afterEffect">
                                  <p:stCondLst>
                                    <p:cond delay="0"/>
                                  </p:stCondLst>
                                  <p:childTnLst>
                                    <p:set>
                                      <p:cBhvr>
                                        <p:cTn id="52" dur="1" fill="hold">
                                          <p:stCondLst>
                                            <p:cond delay="0"/>
                                          </p:stCondLst>
                                        </p:cTn>
                                        <p:tgtEl>
                                          <p:spTgt spid="1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8"/>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5G-2 Compare and calculate areas</a:t>
            </a:r>
          </a:p>
        </p:txBody>
      </p:sp>
      <p:pic>
        <p:nvPicPr>
          <p:cNvPr id="7" name="Picture 6" descr="A close up of a screen&#10;&#10;Description automatically generated">
            <a:extLst>
              <a:ext uri="{FF2B5EF4-FFF2-40B4-BE49-F238E27FC236}">
                <a16:creationId xmlns:a16="http://schemas.microsoft.com/office/drawing/2014/main" id="{30EC9FF9-1C69-4C1B-A385-FDDF176F2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309" y="1508255"/>
            <a:ext cx="7271804" cy="2194560"/>
          </a:xfrm>
          <a:prstGeom prst="rect">
            <a:avLst/>
          </a:prstGeom>
        </p:spPr>
      </p:pic>
      <p:sp>
        <p:nvSpPr>
          <p:cNvPr id="3" name="Rectangle 2">
            <a:extLst>
              <a:ext uri="{FF2B5EF4-FFF2-40B4-BE49-F238E27FC236}">
                <a16:creationId xmlns:a16="http://schemas.microsoft.com/office/drawing/2014/main" id="{6AE07317-26BD-426B-8F9F-FA312F9C7486}"/>
              </a:ext>
            </a:extLst>
          </p:cNvPr>
          <p:cNvSpPr/>
          <p:nvPr/>
        </p:nvSpPr>
        <p:spPr bwMode="auto">
          <a:xfrm>
            <a:off x="4774804" y="1993960"/>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5FF5E68E-DA78-43DE-BFFD-018DA62FDF56}"/>
              </a:ext>
            </a:extLst>
          </p:cNvPr>
          <p:cNvSpPr/>
          <p:nvPr/>
        </p:nvSpPr>
        <p:spPr bwMode="auto">
          <a:xfrm>
            <a:off x="5213177" y="1993960"/>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a:extLst>
              <a:ext uri="{FF2B5EF4-FFF2-40B4-BE49-F238E27FC236}">
                <a16:creationId xmlns:a16="http://schemas.microsoft.com/office/drawing/2014/main" id="{8B681C85-2AC8-4E0A-B65C-791FCC4CB20D}"/>
              </a:ext>
            </a:extLst>
          </p:cNvPr>
          <p:cNvSpPr/>
          <p:nvPr/>
        </p:nvSpPr>
        <p:spPr bwMode="auto">
          <a:xfrm>
            <a:off x="5651550" y="1993960"/>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7">
            <a:extLst>
              <a:ext uri="{FF2B5EF4-FFF2-40B4-BE49-F238E27FC236}">
                <a16:creationId xmlns:a16="http://schemas.microsoft.com/office/drawing/2014/main" id="{91EA43E3-8346-44B1-A6CD-3628DEBC47E9}"/>
              </a:ext>
            </a:extLst>
          </p:cNvPr>
          <p:cNvSpPr/>
          <p:nvPr/>
        </p:nvSpPr>
        <p:spPr bwMode="auto">
          <a:xfrm>
            <a:off x="6087584" y="1993960"/>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A4D041F8-EA31-424F-BFDA-CA9B71BC3E08}"/>
              </a:ext>
            </a:extLst>
          </p:cNvPr>
          <p:cNvSpPr/>
          <p:nvPr/>
        </p:nvSpPr>
        <p:spPr bwMode="auto">
          <a:xfrm>
            <a:off x="4336431" y="1993960"/>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Rectangle 24">
            <a:extLst>
              <a:ext uri="{FF2B5EF4-FFF2-40B4-BE49-F238E27FC236}">
                <a16:creationId xmlns:a16="http://schemas.microsoft.com/office/drawing/2014/main" id="{F45669E2-87A6-43AE-B771-9CC2ED34788A}"/>
              </a:ext>
            </a:extLst>
          </p:cNvPr>
          <p:cNvSpPr/>
          <p:nvPr/>
        </p:nvSpPr>
        <p:spPr bwMode="auto">
          <a:xfrm>
            <a:off x="4774804" y="2429826"/>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Rectangle 25">
            <a:extLst>
              <a:ext uri="{FF2B5EF4-FFF2-40B4-BE49-F238E27FC236}">
                <a16:creationId xmlns:a16="http://schemas.microsoft.com/office/drawing/2014/main" id="{12E64F98-FE75-42AF-87D6-570829DF20AE}"/>
              </a:ext>
            </a:extLst>
          </p:cNvPr>
          <p:cNvSpPr/>
          <p:nvPr/>
        </p:nvSpPr>
        <p:spPr bwMode="auto">
          <a:xfrm>
            <a:off x="5213177" y="2429826"/>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Rectangle 26">
            <a:extLst>
              <a:ext uri="{FF2B5EF4-FFF2-40B4-BE49-F238E27FC236}">
                <a16:creationId xmlns:a16="http://schemas.microsoft.com/office/drawing/2014/main" id="{BA8177C3-6BF4-470E-B017-751A3489751D}"/>
              </a:ext>
            </a:extLst>
          </p:cNvPr>
          <p:cNvSpPr/>
          <p:nvPr/>
        </p:nvSpPr>
        <p:spPr bwMode="auto">
          <a:xfrm>
            <a:off x="5651550" y="2429826"/>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Rectangle 27">
            <a:extLst>
              <a:ext uri="{FF2B5EF4-FFF2-40B4-BE49-F238E27FC236}">
                <a16:creationId xmlns:a16="http://schemas.microsoft.com/office/drawing/2014/main" id="{9C62591A-105A-402A-959B-63145F6CA93D}"/>
              </a:ext>
            </a:extLst>
          </p:cNvPr>
          <p:cNvSpPr/>
          <p:nvPr/>
        </p:nvSpPr>
        <p:spPr bwMode="auto">
          <a:xfrm>
            <a:off x="6087584" y="2429826"/>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Rectangle 28">
            <a:extLst>
              <a:ext uri="{FF2B5EF4-FFF2-40B4-BE49-F238E27FC236}">
                <a16:creationId xmlns:a16="http://schemas.microsoft.com/office/drawing/2014/main" id="{C63AF17E-A889-4323-95F6-31F159132B07}"/>
              </a:ext>
            </a:extLst>
          </p:cNvPr>
          <p:cNvSpPr/>
          <p:nvPr/>
        </p:nvSpPr>
        <p:spPr bwMode="auto">
          <a:xfrm>
            <a:off x="4336431" y="2429826"/>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Rectangle 29">
            <a:extLst>
              <a:ext uri="{FF2B5EF4-FFF2-40B4-BE49-F238E27FC236}">
                <a16:creationId xmlns:a16="http://schemas.microsoft.com/office/drawing/2014/main" id="{CB6771F9-211D-4E8F-B729-0208B7D322BF}"/>
              </a:ext>
            </a:extLst>
          </p:cNvPr>
          <p:cNvSpPr/>
          <p:nvPr/>
        </p:nvSpPr>
        <p:spPr bwMode="auto">
          <a:xfrm>
            <a:off x="4774804" y="2865692"/>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Rectangle 30">
            <a:extLst>
              <a:ext uri="{FF2B5EF4-FFF2-40B4-BE49-F238E27FC236}">
                <a16:creationId xmlns:a16="http://schemas.microsoft.com/office/drawing/2014/main" id="{1C14BD7C-4474-452A-8CED-9CF47312FBED}"/>
              </a:ext>
            </a:extLst>
          </p:cNvPr>
          <p:cNvSpPr/>
          <p:nvPr/>
        </p:nvSpPr>
        <p:spPr bwMode="auto">
          <a:xfrm>
            <a:off x="5213177" y="2865692"/>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Rectangle 31">
            <a:extLst>
              <a:ext uri="{FF2B5EF4-FFF2-40B4-BE49-F238E27FC236}">
                <a16:creationId xmlns:a16="http://schemas.microsoft.com/office/drawing/2014/main" id="{D967053C-3725-4585-BDFE-A13579018170}"/>
              </a:ext>
            </a:extLst>
          </p:cNvPr>
          <p:cNvSpPr/>
          <p:nvPr/>
        </p:nvSpPr>
        <p:spPr bwMode="auto">
          <a:xfrm>
            <a:off x="5651550" y="2865692"/>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Rectangle 32">
            <a:extLst>
              <a:ext uri="{FF2B5EF4-FFF2-40B4-BE49-F238E27FC236}">
                <a16:creationId xmlns:a16="http://schemas.microsoft.com/office/drawing/2014/main" id="{60DBC2B1-7CE9-46AD-9BBE-78454D2C6298}"/>
              </a:ext>
            </a:extLst>
          </p:cNvPr>
          <p:cNvSpPr/>
          <p:nvPr/>
        </p:nvSpPr>
        <p:spPr bwMode="auto">
          <a:xfrm>
            <a:off x="6087584" y="2865692"/>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 name="Rectangle 33">
            <a:extLst>
              <a:ext uri="{FF2B5EF4-FFF2-40B4-BE49-F238E27FC236}">
                <a16:creationId xmlns:a16="http://schemas.microsoft.com/office/drawing/2014/main" id="{6C412A93-EF8A-420A-8F1F-476111C45874}"/>
              </a:ext>
            </a:extLst>
          </p:cNvPr>
          <p:cNvSpPr/>
          <p:nvPr/>
        </p:nvSpPr>
        <p:spPr bwMode="auto">
          <a:xfrm>
            <a:off x="4336431" y="2865692"/>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Rectangle 34">
            <a:extLst>
              <a:ext uri="{FF2B5EF4-FFF2-40B4-BE49-F238E27FC236}">
                <a16:creationId xmlns:a16="http://schemas.microsoft.com/office/drawing/2014/main" id="{210F9F6F-292A-4843-9190-0D8519E6C6CD}"/>
              </a:ext>
            </a:extLst>
          </p:cNvPr>
          <p:cNvSpPr/>
          <p:nvPr/>
        </p:nvSpPr>
        <p:spPr bwMode="auto">
          <a:xfrm>
            <a:off x="4774804" y="1557338"/>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Rectangle 35">
            <a:extLst>
              <a:ext uri="{FF2B5EF4-FFF2-40B4-BE49-F238E27FC236}">
                <a16:creationId xmlns:a16="http://schemas.microsoft.com/office/drawing/2014/main" id="{03EBEF0C-000A-4F10-93B5-DDE70DA2CBF6}"/>
              </a:ext>
            </a:extLst>
          </p:cNvPr>
          <p:cNvSpPr/>
          <p:nvPr/>
        </p:nvSpPr>
        <p:spPr bwMode="auto">
          <a:xfrm>
            <a:off x="5213177" y="1557338"/>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Rectangle 36">
            <a:extLst>
              <a:ext uri="{FF2B5EF4-FFF2-40B4-BE49-F238E27FC236}">
                <a16:creationId xmlns:a16="http://schemas.microsoft.com/office/drawing/2014/main" id="{9B43C300-D996-4873-AAE2-6E975EEE6100}"/>
              </a:ext>
            </a:extLst>
          </p:cNvPr>
          <p:cNvSpPr/>
          <p:nvPr/>
        </p:nvSpPr>
        <p:spPr bwMode="auto">
          <a:xfrm>
            <a:off x="5651550" y="1557338"/>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Rectangle 37">
            <a:extLst>
              <a:ext uri="{FF2B5EF4-FFF2-40B4-BE49-F238E27FC236}">
                <a16:creationId xmlns:a16="http://schemas.microsoft.com/office/drawing/2014/main" id="{B6C99861-62A1-46AA-8F95-95B2956C16BA}"/>
              </a:ext>
            </a:extLst>
          </p:cNvPr>
          <p:cNvSpPr/>
          <p:nvPr/>
        </p:nvSpPr>
        <p:spPr bwMode="auto">
          <a:xfrm>
            <a:off x="6087584" y="1557338"/>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Rectangle 38">
            <a:extLst>
              <a:ext uri="{FF2B5EF4-FFF2-40B4-BE49-F238E27FC236}">
                <a16:creationId xmlns:a16="http://schemas.microsoft.com/office/drawing/2014/main" id="{9DF8EF2C-0A16-4F82-8FCB-DEF786715362}"/>
              </a:ext>
            </a:extLst>
          </p:cNvPr>
          <p:cNvSpPr/>
          <p:nvPr/>
        </p:nvSpPr>
        <p:spPr bwMode="auto">
          <a:xfrm>
            <a:off x="4336431" y="1557338"/>
            <a:ext cx="433695" cy="435866"/>
          </a:xfrm>
          <a:prstGeom prst="rect">
            <a:avLst/>
          </a:prstGeom>
          <a:solidFill>
            <a:srgbClr val="8CC7FC"/>
          </a:solidFill>
          <a:ln>
            <a:solidFill>
              <a:schemeClr val="accent3">
                <a:lumMod val="6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47" name="Group 46">
            <a:extLst>
              <a:ext uri="{FF2B5EF4-FFF2-40B4-BE49-F238E27FC236}">
                <a16:creationId xmlns:a16="http://schemas.microsoft.com/office/drawing/2014/main" id="{2971FB03-54C1-4818-9EDE-EDCCD77CA526}"/>
              </a:ext>
            </a:extLst>
          </p:cNvPr>
          <p:cNvGrpSpPr/>
          <p:nvPr/>
        </p:nvGrpSpPr>
        <p:grpSpPr>
          <a:xfrm>
            <a:off x="4324373" y="1547982"/>
            <a:ext cx="2203923" cy="1760408"/>
            <a:chOff x="2488162" y="1547982"/>
            <a:chExt cx="2203923" cy="1760408"/>
          </a:xfrm>
        </p:grpSpPr>
        <p:cxnSp>
          <p:nvCxnSpPr>
            <p:cNvPr id="40" name="Straight Connector 39">
              <a:extLst>
                <a:ext uri="{FF2B5EF4-FFF2-40B4-BE49-F238E27FC236}">
                  <a16:creationId xmlns:a16="http://schemas.microsoft.com/office/drawing/2014/main" id="{E01ADDF9-6D32-48C1-923B-D72DB6B7F778}"/>
                </a:ext>
              </a:extLst>
            </p:cNvPr>
            <p:cNvCxnSpPr>
              <a:cxnSpLocks/>
            </p:cNvCxnSpPr>
            <p:nvPr/>
          </p:nvCxnSpPr>
          <p:spPr bwMode="auto">
            <a:xfrm>
              <a:off x="2488162" y="1550321"/>
              <a:ext cx="220158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FCED3454-CDF0-463D-9245-635453275B1B}"/>
                </a:ext>
              </a:extLst>
            </p:cNvPr>
            <p:cNvCxnSpPr>
              <a:cxnSpLocks/>
            </p:cNvCxnSpPr>
            <p:nvPr/>
          </p:nvCxnSpPr>
          <p:spPr bwMode="auto">
            <a:xfrm>
              <a:off x="2488162" y="3308390"/>
              <a:ext cx="220158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6E2293-8ACE-4A19-B014-82EE9A34A01D}"/>
                </a:ext>
              </a:extLst>
            </p:cNvPr>
            <p:cNvCxnSpPr>
              <a:cxnSpLocks/>
            </p:cNvCxnSpPr>
            <p:nvPr/>
          </p:nvCxnSpPr>
          <p:spPr bwMode="auto">
            <a:xfrm flipV="1">
              <a:off x="2495179" y="1547982"/>
              <a:ext cx="0" cy="1753576"/>
            </a:xfrm>
            <a:prstGeom prst="line">
              <a:avLst/>
            </a:prstGeom>
            <a:ln w="1905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E18CD3F4-1832-4F37-BB10-5AC5E9CE17A6}"/>
                </a:ext>
              </a:extLst>
            </p:cNvPr>
            <p:cNvCxnSpPr>
              <a:cxnSpLocks/>
            </p:cNvCxnSpPr>
            <p:nvPr/>
          </p:nvCxnSpPr>
          <p:spPr bwMode="auto">
            <a:xfrm flipV="1">
              <a:off x="4692085" y="1547982"/>
              <a:ext cx="0" cy="1753576"/>
            </a:xfrm>
            <a:prstGeom prst="line">
              <a:avLst/>
            </a:prstGeom>
            <a:ln w="19050"/>
          </p:spPr>
          <p:style>
            <a:lnRef idx="1">
              <a:schemeClr val="dk1"/>
            </a:lnRef>
            <a:fillRef idx="0">
              <a:schemeClr val="dk1"/>
            </a:fillRef>
            <a:effectRef idx="0">
              <a:schemeClr val="dk1"/>
            </a:effectRef>
            <a:fontRef idx="minor">
              <a:schemeClr val="tx1"/>
            </a:fontRef>
          </p:style>
        </p:cxnSp>
      </p:grpSp>
      <p:pic>
        <p:nvPicPr>
          <p:cNvPr id="51" name="Picture 50" descr="A picture containing knife&#10;&#10;Description automatically generated">
            <a:extLst>
              <a:ext uri="{FF2B5EF4-FFF2-40B4-BE49-F238E27FC236}">
                <a16:creationId xmlns:a16="http://schemas.microsoft.com/office/drawing/2014/main" id="{5F06ED11-889F-4CBC-A9B7-5CAD01D2EE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8980" y="1420805"/>
            <a:ext cx="7355427" cy="1467323"/>
          </a:xfrm>
          <a:prstGeom prst="rect">
            <a:avLst/>
          </a:prstGeom>
        </p:spPr>
      </p:pic>
      <p:sp>
        <p:nvSpPr>
          <p:cNvPr id="52" name="Oval 51">
            <a:extLst>
              <a:ext uri="{FF2B5EF4-FFF2-40B4-BE49-F238E27FC236}">
                <a16:creationId xmlns:a16="http://schemas.microsoft.com/office/drawing/2014/main" id="{2809F2BA-9B66-4F9B-A850-AC1F6ECAB512}"/>
              </a:ext>
            </a:extLst>
          </p:cNvPr>
          <p:cNvSpPr/>
          <p:nvPr/>
        </p:nvSpPr>
        <p:spPr bwMode="auto">
          <a:xfrm>
            <a:off x="12701694" y="-885612"/>
            <a:ext cx="45719" cy="4571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solidFill>
                  <a:sysClr val="windowText" lastClr="000000"/>
                </a:solidFill>
              </a:ln>
              <a:solidFill>
                <a:srgbClr val="000000"/>
              </a:solidFill>
              <a:effectLst/>
              <a:uLnTx/>
              <a:uFillTx/>
              <a:latin typeface="Arial" charset="0"/>
              <a:ea typeface="+mn-ea"/>
              <a:cs typeface="+mn-cs"/>
            </a:endParaRPr>
          </a:p>
        </p:txBody>
      </p:sp>
      <p:sp>
        <p:nvSpPr>
          <p:cNvPr id="53" name="Rectangle 52">
            <a:extLst>
              <a:ext uri="{FF2B5EF4-FFF2-40B4-BE49-F238E27FC236}">
                <a16:creationId xmlns:a16="http://schemas.microsoft.com/office/drawing/2014/main" id="{7EC35487-095E-466C-B196-B8D6024C6C66}"/>
              </a:ext>
            </a:extLst>
          </p:cNvPr>
          <p:cNvSpPr/>
          <p:nvPr/>
        </p:nvSpPr>
        <p:spPr bwMode="auto">
          <a:xfrm>
            <a:off x="6903552" y="1104948"/>
            <a:ext cx="2931325" cy="265425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 name="Rectangle 53">
            <a:extLst>
              <a:ext uri="{FF2B5EF4-FFF2-40B4-BE49-F238E27FC236}">
                <a16:creationId xmlns:a16="http://schemas.microsoft.com/office/drawing/2014/main" id="{BA1B61F9-FB76-4047-BF53-BC19259F098D}"/>
              </a:ext>
            </a:extLst>
          </p:cNvPr>
          <p:cNvSpPr/>
          <p:nvPr/>
        </p:nvSpPr>
        <p:spPr bwMode="auto">
          <a:xfrm>
            <a:off x="9829084" y="1801707"/>
            <a:ext cx="1846975" cy="11717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 name="Content Placeholder 2">
            <a:extLst>
              <a:ext uri="{FF2B5EF4-FFF2-40B4-BE49-F238E27FC236}">
                <a16:creationId xmlns:a16="http://schemas.microsoft.com/office/drawing/2014/main" id="{ED73E41F-413A-4EAE-B042-12260DF228F3}"/>
              </a:ext>
            </a:extLst>
          </p:cNvPr>
          <p:cNvSpPr txBox="1">
            <a:spLocks/>
          </p:cNvSpPr>
          <p:nvPr/>
        </p:nvSpPr>
        <p:spPr>
          <a:xfrm>
            <a:off x="623887" y="3599162"/>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Draw the shape shown on squared paper. Count the number of squares found within the shape using your finger tip that covers roughly the area of one squared centimetre (1cm</a:t>
            </a:r>
            <a:r>
              <a:rPr kumimoji="0" lang="en-GB" sz="2000" b="0" i="0" u="none" strike="noStrike" kern="1200" cap="none" spc="0" normalizeH="0" baseline="30000" noProof="0" dirty="0">
                <a:ln>
                  <a:noFill/>
                </a:ln>
                <a:solidFill>
                  <a:srgbClr val="585858"/>
                </a:solidFill>
                <a:effectLst/>
                <a:uLnTx/>
                <a:uFillTx/>
                <a:latin typeface="Arial"/>
                <a:ea typeface="+mn-ea"/>
                <a:cs typeface="+mn-cs"/>
              </a:rPr>
              <a:t>2</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Is it possible to calculate the area in a more efficient way? Can the number of columns and rows of squares help?</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8" name="TextBox 19">
            <a:extLst>
              <a:ext uri="{FF2B5EF4-FFF2-40B4-BE49-F238E27FC236}">
                <a16:creationId xmlns:a16="http://schemas.microsoft.com/office/drawing/2014/main" id="{D4498365-690C-4525-ACBE-DE0A274EF55C}"/>
              </a:ext>
            </a:extLst>
          </p:cNvPr>
          <p:cNvSpPr txBox="1"/>
          <p:nvPr/>
        </p:nvSpPr>
        <p:spPr>
          <a:xfrm>
            <a:off x="2055108" y="5349745"/>
            <a:ext cx="8060273"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area of the rectangle is equal to 4 rows of 5 square centimetres,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or 5 columns of 4 square centimetres.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4 cm x 5 cm = 5 cm x 4 cm = 20 cm</a:t>
            </a:r>
            <a:r>
              <a:rPr kumimoji="0" lang="en-GB" sz="2000" b="0" i="1" u="none" strike="noStrike" kern="1200" cap="none" spc="0" normalizeH="0" baseline="30000" noProof="0" dirty="0">
                <a:ln>
                  <a:noFill/>
                </a:ln>
                <a:solidFill>
                  <a:srgbClr val="585858"/>
                </a:solidFill>
                <a:effectLst/>
                <a:uLnTx/>
                <a:uFillTx/>
                <a:latin typeface="Arial" panose="020B0604020202020204" pitchFamily="34" charset="0"/>
                <a:ea typeface="+mn-ea"/>
                <a:cs typeface="+mn-cs"/>
              </a:rPr>
              <a:t>2</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552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9"/>
                                        </p:tgtEl>
                                        <p:attrNameLst>
                                          <p:attrName>style.color</p:attrName>
                                        </p:attrNameLst>
                                      </p:cBhvr>
                                      <p:to>
                                        <a:schemeClr val="bg1"/>
                                      </p:to>
                                    </p:animClr>
                                    <p:animClr clrSpc="rgb" dir="cw">
                                      <p:cBhvr>
                                        <p:cTn id="7" dur="250" autoRev="1" fill="remove"/>
                                        <p:tgtEl>
                                          <p:spTgt spid="39"/>
                                        </p:tgtEl>
                                        <p:attrNameLst>
                                          <p:attrName>fillcolor</p:attrName>
                                        </p:attrNameLst>
                                      </p:cBhvr>
                                      <p:to>
                                        <a:schemeClr val="bg1"/>
                                      </p:to>
                                    </p:animClr>
                                    <p:set>
                                      <p:cBhvr>
                                        <p:cTn id="8" dur="250" autoRev="1" fill="remove"/>
                                        <p:tgtEl>
                                          <p:spTgt spid="39"/>
                                        </p:tgtEl>
                                        <p:attrNameLst>
                                          <p:attrName>fill.type</p:attrName>
                                        </p:attrNameLst>
                                      </p:cBhvr>
                                      <p:to>
                                        <p:strVal val="solid"/>
                                      </p:to>
                                    </p:set>
                                    <p:set>
                                      <p:cBhvr>
                                        <p:cTn id="9" dur="250" autoRev="1" fill="remove"/>
                                        <p:tgtEl>
                                          <p:spTgt spid="39"/>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9"/>
                                        </p:tgtEl>
                                        <p:attrNameLst>
                                          <p:attrName>style.color</p:attrName>
                                        </p:attrNameLst>
                                      </p:cBhvr>
                                      <p:to>
                                        <a:schemeClr val="bg1"/>
                                      </p:to>
                                    </p:animClr>
                                    <p:animClr clrSpc="rgb" dir="cw">
                                      <p:cBhvr>
                                        <p:cTn id="14" dur="250" autoRev="1" fill="remove"/>
                                        <p:tgtEl>
                                          <p:spTgt spid="9"/>
                                        </p:tgtEl>
                                        <p:attrNameLst>
                                          <p:attrName>fillcolor</p:attrName>
                                        </p:attrNameLst>
                                      </p:cBhvr>
                                      <p:to>
                                        <a:schemeClr val="bg1"/>
                                      </p:to>
                                    </p:animClr>
                                    <p:set>
                                      <p:cBhvr>
                                        <p:cTn id="15" dur="250" autoRev="1" fill="remove"/>
                                        <p:tgtEl>
                                          <p:spTgt spid="9"/>
                                        </p:tgtEl>
                                        <p:attrNameLst>
                                          <p:attrName>fill.type</p:attrName>
                                        </p:attrNameLst>
                                      </p:cBhvr>
                                      <p:to>
                                        <p:strVal val="solid"/>
                                      </p:to>
                                    </p:set>
                                    <p:set>
                                      <p:cBhvr>
                                        <p:cTn id="16" dur="250" autoRev="1" fill="remove"/>
                                        <p:tgtEl>
                                          <p:spTgt spid="9"/>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29"/>
                                        </p:tgtEl>
                                        <p:attrNameLst>
                                          <p:attrName>style.color</p:attrName>
                                        </p:attrNameLst>
                                      </p:cBhvr>
                                      <p:to>
                                        <a:schemeClr val="bg1"/>
                                      </p:to>
                                    </p:animClr>
                                    <p:animClr clrSpc="rgb" dir="cw">
                                      <p:cBhvr>
                                        <p:cTn id="21" dur="250" autoRev="1" fill="remove"/>
                                        <p:tgtEl>
                                          <p:spTgt spid="29"/>
                                        </p:tgtEl>
                                        <p:attrNameLst>
                                          <p:attrName>fillcolor</p:attrName>
                                        </p:attrNameLst>
                                      </p:cBhvr>
                                      <p:to>
                                        <a:schemeClr val="bg1"/>
                                      </p:to>
                                    </p:animClr>
                                    <p:set>
                                      <p:cBhvr>
                                        <p:cTn id="22" dur="250" autoRev="1" fill="remove"/>
                                        <p:tgtEl>
                                          <p:spTgt spid="29"/>
                                        </p:tgtEl>
                                        <p:attrNameLst>
                                          <p:attrName>fill.type</p:attrName>
                                        </p:attrNameLst>
                                      </p:cBhvr>
                                      <p:to>
                                        <p:strVal val="solid"/>
                                      </p:to>
                                    </p:set>
                                    <p:set>
                                      <p:cBhvr>
                                        <p:cTn id="23" dur="250" autoRev="1" fill="remove"/>
                                        <p:tgtEl>
                                          <p:spTgt spid="29"/>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34"/>
                                        </p:tgtEl>
                                        <p:attrNameLst>
                                          <p:attrName>style.color</p:attrName>
                                        </p:attrNameLst>
                                      </p:cBhvr>
                                      <p:to>
                                        <a:schemeClr val="bg1"/>
                                      </p:to>
                                    </p:animClr>
                                    <p:animClr clrSpc="rgb" dir="cw">
                                      <p:cBhvr>
                                        <p:cTn id="28" dur="250" autoRev="1" fill="remove"/>
                                        <p:tgtEl>
                                          <p:spTgt spid="34"/>
                                        </p:tgtEl>
                                        <p:attrNameLst>
                                          <p:attrName>fillcolor</p:attrName>
                                        </p:attrNameLst>
                                      </p:cBhvr>
                                      <p:to>
                                        <a:schemeClr val="bg1"/>
                                      </p:to>
                                    </p:animClr>
                                    <p:set>
                                      <p:cBhvr>
                                        <p:cTn id="29" dur="250" autoRev="1" fill="remove"/>
                                        <p:tgtEl>
                                          <p:spTgt spid="34"/>
                                        </p:tgtEl>
                                        <p:attrNameLst>
                                          <p:attrName>fill.type</p:attrName>
                                        </p:attrNameLst>
                                      </p:cBhvr>
                                      <p:to>
                                        <p:strVal val="solid"/>
                                      </p:to>
                                    </p:set>
                                    <p:set>
                                      <p:cBhvr>
                                        <p:cTn id="30" dur="250" autoRev="1" fill="remove"/>
                                        <p:tgtEl>
                                          <p:spTgt spid="34"/>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35"/>
                                        </p:tgtEl>
                                        <p:attrNameLst>
                                          <p:attrName>style.color</p:attrName>
                                        </p:attrNameLst>
                                      </p:cBhvr>
                                      <p:to>
                                        <a:schemeClr val="bg1"/>
                                      </p:to>
                                    </p:animClr>
                                    <p:animClr clrSpc="rgb" dir="cw">
                                      <p:cBhvr>
                                        <p:cTn id="35" dur="250" autoRev="1" fill="remove"/>
                                        <p:tgtEl>
                                          <p:spTgt spid="35"/>
                                        </p:tgtEl>
                                        <p:attrNameLst>
                                          <p:attrName>fillcolor</p:attrName>
                                        </p:attrNameLst>
                                      </p:cBhvr>
                                      <p:to>
                                        <a:schemeClr val="bg1"/>
                                      </p:to>
                                    </p:animClr>
                                    <p:set>
                                      <p:cBhvr>
                                        <p:cTn id="36" dur="250" autoRev="1" fill="remove"/>
                                        <p:tgtEl>
                                          <p:spTgt spid="35"/>
                                        </p:tgtEl>
                                        <p:attrNameLst>
                                          <p:attrName>fill.type</p:attrName>
                                        </p:attrNameLst>
                                      </p:cBhvr>
                                      <p:to>
                                        <p:strVal val="solid"/>
                                      </p:to>
                                    </p:set>
                                    <p:set>
                                      <p:cBhvr>
                                        <p:cTn id="37" dur="250" autoRev="1" fill="remove"/>
                                        <p:tgtEl>
                                          <p:spTgt spid="35"/>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3"/>
                                        </p:tgtEl>
                                        <p:attrNameLst>
                                          <p:attrName>style.color</p:attrName>
                                        </p:attrNameLst>
                                      </p:cBhvr>
                                      <p:to>
                                        <a:schemeClr val="bg1"/>
                                      </p:to>
                                    </p:animClr>
                                    <p:animClr clrSpc="rgb" dir="cw">
                                      <p:cBhvr>
                                        <p:cTn id="42" dur="250" autoRev="1" fill="remove"/>
                                        <p:tgtEl>
                                          <p:spTgt spid="3"/>
                                        </p:tgtEl>
                                        <p:attrNameLst>
                                          <p:attrName>fillcolor</p:attrName>
                                        </p:attrNameLst>
                                      </p:cBhvr>
                                      <p:to>
                                        <a:schemeClr val="bg1"/>
                                      </p:to>
                                    </p:animClr>
                                    <p:set>
                                      <p:cBhvr>
                                        <p:cTn id="43" dur="250" autoRev="1" fill="remove"/>
                                        <p:tgtEl>
                                          <p:spTgt spid="3"/>
                                        </p:tgtEl>
                                        <p:attrNameLst>
                                          <p:attrName>fill.type</p:attrName>
                                        </p:attrNameLst>
                                      </p:cBhvr>
                                      <p:to>
                                        <p:strVal val="solid"/>
                                      </p:to>
                                    </p:set>
                                    <p:set>
                                      <p:cBhvr>
                                        <p:cTn id="44" dur="250" autoRev="1" fill="remove"/>
                                        <p:tgtEl>
                                          <p:spTgt spid="3"/>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7" presetClass="emph" presetSubtype="0" fill="remove" grpId="0" nodeType="clickEffect">
                                  <p:stCondLst>
                                    <p:cond delay="0"/>
                                  </p:stCondLst>
                                  <p:childTnLst>
                                    <p:animClr clrSpc="rgb" dir="cw">
                                      <p:cBhvr override="childStyle">
                                        <p:cTn id="48" dur="250" autoRev="1" fill="remove"/>
                                        <p:tgtEl>
                                          <p:spTgt spid="25"/>
                                        </p:tgtEl>
                                        <p:attrNameLst>
                                          <p:attrName>style.color</p:attrName>
                                        </p:attrNameLst>
                                      </p:cBhvr>
                                      <p:to>
                                        <a:schemeClr val="bg1"/>
                                      </p:to>
                                    </p:animClr>
                                    <p:animClr clrSpc="rgb" dir="cw">
                                      <p:cBhvr>
                                        <p:cTn id="49" dur="250" autoRev="1" fill="remove"/>
                                        <p:tgtEl>
                                          <p:spTgt spid="25"/>
                                        </p:tgtEl>
                                        <p:attrNameLst>
                                          <p:attrName>fillcolor</p:attrName>
                                        </p:attrNameLst>
                                      </p:cBhvr>
                                      <p:to>
                                        <a:schemeClr val="bg1"/>
                                      </p:to>
                                    </p:animClr>
                                    <p:set>
                                      <p:cBhvr>
                                        <p:cTn id="50" dur="250" autoRev="1" fill="remove"/>
                                        <p:tgtEl>
                                          <p:spTgt spid="25"/>
                                        </p:tgtEl>
                                        <p:attrNameLst>
                                          <p:attrName>fill.type</p:attrName>
                                        </p:attrNameLst>
                                      </p:cBhvr>
                                      <p:to>
                                        <p:strVal val="solid"/>
                                      </p:to>
                                    </p:set>
                                    <p:set>
                                      <p:cBhvr>
                                        <p:cTn id="51" dur="250" autoRev="1" fill="remove"/>
                                        <p:tgtEl>
                                          <p:spTgt spid="25"/>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grpId="0" nodeType="clickEffect">
                                  <p:stCondLst>
                                    <p:cond delay="0"/>
                                  </p:stCondLst>
                                  <p:childTnLst>
                                    <p:animClr clrSpc="rgb" dir="cw">
                                      <p:cBhvr override="childStyle">
                                        <p:cTn id="55" dur="250" autoRev="1" fill="remove"/>
                                        <p:tgtEl>
                                          <p:spTgt spid="30"/>
                                        </p:tgtEl>
                                        <p:attrNameLst>
                                          <p:attrName>style.color</p:attrName>
                                        </p:attrNameLst>
                                      </p:cBhvr>
                                      <p:to>
                                        <a:schemeClr val="bg1"/>
                                      </p:to>
                                    </p:animClr>
                                    <p:animClr clrSpc="rgb" dir="cw">
                                      <p:cBhvr>
                                        <p:cTn id="56" dur="250" autoRev="1" fill="remove"/>
                                        <p:tgtEl>
                                          <p:spTgt spid="30"/>
                                        </p:tgtEl>
                                        <p:attrNameLst>
                                          <p:attrName>fillcolor</p:attrName>
                                        </p:attrNameLst>
                                      </p:cBhvr>
                                      <p:to>
                                        <a:schemeClr val="bg1"/>
                                      </p:to>
                                    </p:animClr>
                                    <p:set>
                                      <p:cBhvr>
                                        <p:cTn id="57" dur="250" autoRev="1" fill="remove"/>
                                        <p:tgtEl>
                                          <p:spTgt spid="30"/>
                                        </p:tgtEl>
                                        <p:attrNameLst>
                                          <p:attrName>fill.type</p:attrName>
                                        </p:attrNameLst>
                                      </p:cBhvr>
                                      <p:to>
                                        <p:strVal val="solid"/>
                                      </p:to>
                                    </p:set>
                                    <p:set>
                                      <p:cBhvr>
                                        <p:cTn id="58" dur="250" autoRev="1" fill="remove"/>
                                        <p:tgtEl>
                                          <p:spTgt spid="30"/>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27" presetClass="emph" presetSubtype="0" fill="remove" grpId="0" nodeType="clickEffect">
                                  <p:stCondLst>
                                    <p:cond delay="0"/>
                                  </p:stCondLst>
                                  <p:childTnLst>
                                    <p:animClr clrSpc="rgb" dir="cw">
                                      <p:cBhvr override="childStyle">
                                        <p:cTn id="62" dur="250" autoRev="1" fill="remove"/>
                                        <p:tgtEl>
                                          <p:spTgt spid="36"/>
                                        </p:tgtEl>
                                        <p:attrNameLst>
                                          <p:attrName>style.color</p:attrName>
                                        </p:attrNameLst>
                                      </p:cBhvr>
                                      <p:to>
                                        <a:schemeClr val="bg1"/>
                                      </p:to>
                                    </p:animClr>
                                    <p:animClr clrSpc="rgb" dir="cw">
                                      <p:cBhvr>
                                        <p:cTn id="63" dur="250" autoRev="1" fill="remove"/>
                                        <p:tgtEl>
                                          <p:spTgt spid="36"/>
                                        </p:tgtEl>
                                        <p:attrNameLst>
                                          <p:attrName>fillcolor</p:attrName>
                                        </p:attrNameLst>
                                      </p:cBhvr>
                                      <p:to>
                                        <a:schemeClr val="bg1"/>
                                      </p:to>
                                    </p:animClr>
                                    <p:set>
                                      <p:cBhvr>
                                        <p:cTn id="64" dur="250" autoRev="1" fill="remove"/>
                                        <p:tgtEl>
                                          <p:spTgt spid="36"/>
                                        </p:tgtEl>
                                        <p:attrNameLst>
                                          <p:attrName>fill.type</p:attrName>
                                        </p:attrNameLst>
                                      </p:cBhvr>
                                      <p:to>
                                        <p:strVal val="solid"/>
                                      </p:to>
                                    </p:set>
                                    <p:set>
                                      <p:cBhvr>
                                        <p:cTn id="65" dur="250" autoRev="1" fill="remove"/>
                                        <p:tgtEl>
                                          <p:spTgt spid="36"/>
                                        </p:tgtEl>
                                        <p:attrNameLst>
                                          <p:attrName>fill.on</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27" presetClass="emph" presetSubtype="0" fill="remove" grpId="0" nodeType="clickEffect">
                                  <p:stCondLst>
                                    <p:cond delay="0"/>
                                  </p:stCondLst>
                                  <p:childTnLst>
                                    <p:animClr clrSpc="rgb" dir="cw">
                                      <p:cBhvr override="childStyle">
                                        <p:cTn id="69" dur="250" autoRev="1" fill="remove"/>
                                        <p:tgtEl>
                                          <p:spTgt spid="5"/>
                                        </p:tgtEl>
                                        <p:attrNameLst>
                                          <p:attrName>style.color</p:attrName>
                                        </p:attrNameLst>
                                      </p:cBhvr>
                                      <p:to>
                                        <a:schemeClr val="bg1"/>
                                      </p:to>
                                    </p:animClr>
                                    <p:animClr clrSpc="rgb" dir="cw">
                                      <p:cBhvr>
                                        <p:cTn id="70" dur="250" autoRev="1" fill="remove"/>
                                        <p:tgtEl>
                                          <p:spTgt spid="5"/>
                                        </p:tgtEl>
                                        <p:attrNameLst>
                                          <p:attrName>fillcolor</p:attrName>
                                        </p:attrNameLst>
                                      </p:cBhvr>
                                      <p:to>
                                        <a:schemeClr val="bg1"/>
                                      </p:to>
                                    </p:animClr>
                                    <p:set>
                                      <p:cBhvr>
                                        <p:cTn id="71" dur="250" autoRev="1" fill="remove"/>
                                        <p:tgtEl>
                                          <p:spTgt spid="5"/>
                                        </p:tgtEl>
                                        <p:attrNameLst>
                                          <p:attrName>fill.type</p:attrName>
                                        </p:attrNameLst>
                                      </p:cBhvr>
                                      <p:to>
                                        <p:strVal val="solid"/>
                                      </p:to>
                                    </p:set>
                                    <p:set>
                                      <p:cBhvr>
                                        <p:cTn id="72" dur="250" autoRev="1" fill="remove"/>
                                        <p:tgtEl>
                                          <p:spTgt spid="5"/>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27" presetClass="emph" presetSubtype="0" fill="remove" grpId="0" nodeType="clickEffect">
                                  <p:stCondLst>
                                    <p:cond delay="0"/>
                                  </p:stCondLst>
                                  <p:childTnLst>
                                    <p:animClr clrSpc="rgb" dir="cw">
                                      <p:cBhvr override="childStyle">
                                        <p:cTn id="76" dur="250" autoRev="1" fill="remove"/>
                                        <p:tgtEl>
                                          <p:spTgt spid="26"/>
                                        </p:tgtEl>
                                        <p:attrNameLst>
                                          <p:attrName>style.color</p:attrName>
                                        </p:attrNameLst>
                                      </p:cBhvr>
                                      <p:to>
                                        <a:schemeClr val="bg1"/>
                                      </p:to>
                                    </p:animClr>
                                    <p:animClr clrSpc="rgb" dir="cw">
                                      <p:cBhvr>
                                        <p:cTn id="77" dur="250" autoRev="1" fill="remove"/>
                                        <p:tgtEl>
                                          <p:spTgt spid="26"/>
                                        </p:tgtEl>
                                        <p:attrNameLst>
                                          <p:attrName>fillcolor</p:attrName>
                                        </p:attrNameLst>
                                      </p:cBhvr>
                                      <p:to>
                                        <a:schemeClr val="bg1"/>
                                      </p:to>
                                    </p:animClr>
                                    <p:set>
                                      <p:cBhvr>
                                        <p:cTn id="78" dur="250" autoRev="1" fill="remove"/>
                                        <p:tgtEl>
                                          <p:spTgt spid="26"/>
                                        </p:tgtEl>
                                        <p:attrNameLst>
                                          <p:attrName>fill.type</p:attrName>
                                        </p:attrNameLst>
                                      </p:cBhvr>
                                      <p:to>
                                        <p:strVal val="solid"/>
                                      </p:to>
                                    </p:set>
                                    <p:set>
                                      <p:cBhvr>
                                        <p:cTn id="79" dur="250" autoRev="1" fill="remove"/>
                                        <p:tgtEl>
                                          <p:spTgt spid="26"/>
                                        </p:tgtEl>
                                        <p:attrNameLst>
                                          <p:attrName>fill.on</p:attrName>
                                        </p:attrNameLst>
                                      </p:cBhvr>
                                      <p:to>
                                        <p:strVal val="true"/>
                                      </p:to>
                                    </p:set>
                                  </p:childTnLst>
                                </p:cTn>
                              </p:par>
                            </p:childTnLst>
                          </p:cTn>
                        </p:par>
                      </p:childTnLst>
                    </p:cTn>
                  </p:par>
                  <p:par>
                    <p:cTn id="80" fill="hold">
                      <p:stCondLst>
                        <p:cond delay="indefinite"/>
                      </p:stCondLst>
                      <p:childTnLst>
                        <p:par>
                          <p:cTn id="81" fill="hold">
                            <p:stCondLst>
                              <p:cond delay="0"/>
                            </p:stCondLst>
                            <p:childTnLst>
                              <p:par>
                                <p:cTn id="82" presetID="27" presetClass="emph" presetSubtype="0" fill="remove" grpId="0" nodeType="clickEffect">
                                  <p:stCondLst>
                                    <p:cond delay="0"/>
                                  </p:stCondLst>
                                  <p:childTnLst>
                                    <p:animClr clrSpc="rgb" dir="cw">
                                      <p:cBhvr override="childStyle">
                                        <p:cTn id="83" dur="250" autoRev="1" fill="remove"/>
                                        <p:tgtEl>
                                          <p:spTgt spid="31"/>
                                        </p:tgtEl>
                                        <p:attrNameLst>
                                          <p:attrName>style.color</p:attrName>
                                        </p:attrNameLst>
                                      </p:cBhvr>
                                      <p:to>
                                        <a:schemeClr val="bg1"/>
                                      </p:to>
                                    </p:animClr>
                                    <p:animClr clrSpc="rgb" dir="cw">
                                      <p:cBhvr>
                                        <p:cTn id="84" dur="250" autoRev="1" fill="remove"/>
                                        <p:tgtEl>
                                          <p:spTgt spid="31"/>
                                        </p:tgtEl>
                                        <p:attrNameLst>
                                          <p:attrName>fillcolor</p:attrName>
                                        </p:attrNameLst>
                                      </p:cBhvr>
                                      <p:to>
                                        <a:schemeClr val="bg1"/>
                                      </p:to>
                                    </p:animClr>
                                    <p:set>
                                      <p:cBhvr>
                                        <p:cTn id="85" dur="250" autoRev="1" fill="remove"/>
                                        <p:tgtEl>
                                          <p:spTgt spid="31"/>
                                        </p:tgtEl>
                                        <p:attrNameLst>
                                          <p:attrName>fill.type</p:attrName>
                                        </p:attrNameLst>
                                      </p:cBhvr>
                                      <p:to>
                                        <p:strVal val="solid"/>
                                      </p:to>
                                    </p:set>
                                    <p:set>
                                      <p:cBhvr>
                                        <p:cTn id="86" dur="250" autoRev="1" fill="remove"/>
                                        <p:tgtEl>
                                          <p:spTgt spid="31"/>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27" presetClass="emph" presetSubtype="0" fill="remove" grpId="0" nodeType="clickEffect">
                                  <p:stCondLst>
                                    <p:cond delay="0"/>
                                  </p:stCondLst>
                                  <p:childTnLst>
                                    <p:animClr clrSpc="rgb" dir="cw">
                                      <p:cBhvr override="childStyle">
                                        <p:cTn id="90" dur="250" autoRev="1" fill="remove"/>
                                        <p:tgtEl>
                                          <p:spTgt spid="37"/>
                                        </p:tgtEl>
                                        <p:attrNameLst>
                                          <p:attrName>style.color</p:attrName>
                                        </p:attrNameLst>
                                      </p:cBhvr>
                                      <p:to>
                                        <a:schemeClr val="bg1"/>
                                      </p:to>
                                    </p:animClr>
                                    <p:animClr clrSpc="rgb" dir="cw">
                                      <p:cBhvr>
                                        <p:cTn id="91" dur="250" autoRev="1" fill="remove"/>
                                        <p:tgtEl>
                                          <p:spTgt spid="37"/>
                                        </p:tgtEl>
                                        <p:attrNameLst>
                                          <p:attrName>fillcolor</p:attrName>
                                        </p:attrNameLst>
                                      </p:cBhvr>
                                      <p:to>
                                        <a:schemeClr val="bg1"/>
                                      </p:to>
                                    </p:animClr>
                                    <p:set>
                                      <p:cBhvr>
                                        <p:cTn id="92" dur="250" autoRev="1" fill="remove"/>
                                        <p:tgtEl>
                                          <p:spTgt spid="37"/>
                                        </p:tgtEl>
                                        <p:attrNameLst>
                                          <p:attrName>fill.type</p:attrName>
                                        </p:attrNameLst>
                                      </p:cBhvr>
                                      <p:to>
                                        <p:strVal val="solid"/>
                                      </p:to>
                                    </p:set>
                                    <p:set>
                                      <p:cBhvr>
                                        <p:cTn id="93" dur="250" autoRev="1" fill="remove"/>
                                        <p:tgtEl>
                                          <p:spTgt spid="37"/>
                                        </p:tgtEl>
                                        <p:attrNameLst>
                                          <p:attrName>fill.on</p:attrName>
                                        </p:attrNameLst>
                                      </p:cBhvr>
                                      <p:to>
                                        <p:strVal val="true"/>
                                      </p:to>
                                    </p:set>
                                  </p:childTnLst>
                                </p:cTn>
                              </p:par>
                            </p:childTnLst>
                          </p:cTn>
                        </p:par>
                      </p:childTnLst>
                    </p:cTn>
                  </p:par>
                  <p:par>
                    <p:cTn id="94" fill="hold">
                      <p:stCondLst>
                        <p:cond delay="indefinite"/>
                      </p:stCondLst>
                      <p:childTnLst>
                        <p:par>
                          <p:cTn id="95" fill="hold">
                            <p:stCondLst>
                              <p:cond delay="0"/>
                            </p:stCondLst>
                            <p:childTnLst>
                              <p:par>
                                <p:cTn id="96" presetID="27" presetClass="emph" presetSubtype="0" fill="remove" grpId="0" nodeType="clickEffect">
                                  <p:stCondLst>
                                    <p:cond delay="0"/>
                                  </p:stCondLst>
                                  <p:childTnLst>
                                    <p:animClr clrSpc="rgb" dir="cw">
                                      <p:cBhvr override="childStyle">
                                        <p:cTn id="97" dur="250" autoRev="1" fill="remove"/>
                                        <p:tgtEl>
                                          <p:spTgt spid="6"/>
                                        </p:tgtEl>
                                        <p:attrNameLst>
                                          <p:attrName>style.color</p:attrName>
                                        </p:attrNameLst>
                                      </p:cBhvr>
                                      <p:to>
                                        <a:schemeClr val="bg1"/>
                                      </p:to>
                                    </p:animClr>
                                    <p:animClr clrSpc="rgb" dir="cw">
                                      <p:cBhvr>
                                        <p:cTn id="98" dur="250" autoRev="1" fill="remove"/>
                                        <p:tgtEl>
                                          <p:spTgt spid="6"/>
                                        </p:tgtEl>
                                        <p:attrNameLst>
                                          <p:attrName>fillcolor</p:attrName>
                                        </p:attrNameLst>
                                      </p:cBhvr>
                                      <p:to>
                                        <a:schemeClr val="bg1"/>
                                      </p:to>
                                    </p:animClr>
                                    <p:set>
                                      <p:cBhvr>
                                        <p:cTn id="99" dur="250" autoRev="1" fill="remove"/>
                                        <p:tgtEl>
                                          <p:spTgt spid="6"/>
                                        </p:tgtEl>
                                        <p:attrNameLst>
                                          <p:attrName>fill.type</p:attrName>
                                        </p:attrNameLst>
                                      </p:cBhvr>
                                      <p:to>
                                        <p:strVal val="solid"/>
                                      </p:to>
                                    </p:set>
                                    <p:set>
                                      <p:cBhvr>
                                        <p:cTn id="100" dur="250" autoRev="1" fill="remove"/>
                                        <p:tgtEl>
                                          <p:spTgt spid="6"/>
                                        </p:tgtEl>
                                        <p:attrNameLst>
                                          <p:attrName>fill.on</p:attrName>
                                        </p:attrNameLst>
                                      </p:cBhvr>
                                      <p:to>
                                        <p:strVal val="true"/>
                                      </p:to>
                                    </p:set>
                                  </p:childTnLst>
                                </p:cTn>
                              </p:par>
                            </p:childTnLst>
                          </p:cTn>
                        </p:par>
                      </p:childTnLst>
                    </p:cTn>
                  </p:par>
                  <p:par>
                    <p:cTn id="101" fill="hold">
                      <p:stCondLst>
                        <p:cond delay="indefinite"/>
                      </p:stCondLst>
                      <p:childTnLst>
                        <p:par>
                          <p:cTn id="102" fill="hold">
                            <p:stCondLst>
                              <p:cond delay="0"/>
                            </p:stCondLst>
                            <p:childTnLst>
                              <p:par>
                                <p:cTn id="103" presetID="27" presetClass="emph" presetSubtype="0" fill="remove" grpId="0" nodeType="clickEffect">
                                  <p:stCondLst>
                                    <p:cond delay="0"/>
                                  </p:stCondLst>
                                  <p:childTnLst>
                                    <p:animClr clrSpc="rgb" dir="cw">
                                      <p:cBhvr override="childStyle">
                                        <p:cTn id="104" dur="250" autoRev="1" fill="remove"/>
                                        <p:tgtEl>
                                          <p:spTgt spid="27"/>
                                        </p:tgtEl>
                                        <p:attrNameLst>
                                          <p:attrName>style.color</p:attrName>
                                        </p:attrNameLst>
                                      </p:cBhvr>
                                      <p:to>
                                        <a:schemeClr val="bg1"/>
                                      </p:to>
                                    </p:animClr>
                                    <p:animClr clrSpc="rgb" dir="cw">
                                      <p:cBhvr>
                                        <p:cTn id="105" dur="250" autoRev="1" fill="remove"/>
                                        <p:tgtEl>
                                          <p:spTgt spid="27"/>
                                        </p:tgtEl>
                                        <p:attrNameLst>
                                          <p:attrName>fillcolor</p:attrName>
                                        </p:attrNameLst>
                                      </p:cBhvr>
                                      <p:to>
                                        <a:schemeClr val="bg1"/>
                                      </p:to>
                                    </p:animClr>
                                    <p:set>
                                      <p:cBhvr>
                                        <p:cTn id="106" dur="250" autoRev="1" fill="remove"/>
                                        <p:tgtEl>
                                          <p:spTgt spid="27"/>
                                        </p:tgtEl>
                                        <p:attrNameLst>
                                          <p:attrName>fill.type</p:attrName>
                                        </p:attrNameLst>
                                      </p:cBhvr>
                                      <p:to>
                                        <p:strVal val="solid"/>
                                      </p:to>
                                    </p:set>
                                    <p:set>
                                      <p:cBhvr>
                                        <p:cTn id="107" dur="250" autoRev="1" fill="remove"/>
                                        <p:tgtEl>
                                          <p:spTgt spid="27"/>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27" presetClass="emph" presetSubtype="0" fill="remove" grpId="0" nodeType="clickEffect">
                                  <p:stCondLst>
                                    <p:cond delay="0"/>
                                  </p:stCondLst>
                                  <p:childTnLst>
                                    <p:animClr clrSpc="rgb" dir="cw">
                                      <p:cBhvr override="childStyle">
                                        <p:cTn id="111" dur="250" autoRev="1" fill="remove"/>
                                        <p:tgtEl>
                                          <p:spTgt spid="32"/>
                                        </p:tgtEl>
                                        <p:attrNameLst>
                                          <p:attrName>style.color</p:attrName>
                                        </p:attrNameLst>
                                      </p:cBhvr>
                                      <p:to>
                                        <a:schemeClr val="bg1"/>
                                      </p:to>
                                    </p:animClr>
                                    <p:animClr clrSpc="rgb" dir="cw">
                                      <p:cBhvr>
                                        <p:cTn id="112" dur="250" autoRev="1" fill="remove"/>
                                        <p:tgtEl>
                                          <p:spTgt spid="32"/>
                                        </p:tgtEl>
                                        <p:attrNameLst>
                                          <p:attrName>fillcolor</p:attrName>
                                        </p:attrNameLst>
                                      </p:cBhvr>
                                      <p:to>
                                        <a:schemeClr val="bg1"/>
                                      </p:to>
                                    </p:animClr>
                                    <p:set>
                                      <p:cBhvr>
                                        <p:cTn id="113" dur="250" autoRev="1" fill="remove"/>
                                        <p:tgtEl>
                                          <p:spTgt spid="32"/>
                                        </p:tgtEl>
                                        <p:attrNameLst>
                                          <p:attrName>fill.type</p:attrName>
                                        </p:attrNameLst>
                                      </p:cBhvr>
                                      <p:to>
                                        <p:strVal val="solid"/>
                                      </p:to>
                                    </p:set>
                                    <p:set>
                                      <p:cBhvr>
                                        <p:cTn id="114" dur="250" autoRev="1" fill="remove"/>
                                        <p:tgtEl>
                                          <p:spTgt spid="32"/>
                                        </p:tgtEl>
                                        <p:attrNameLst>
                                          <p:attrName>fill.on</p:attrName>
                                        </p:attrNameLst>
                                      </p:cBhvr>
                                      <p:to>
                                        <p:strVal val="true"/>
                                      </p:to>
                                    </p:set>
                                  </p:childTnLst>
                                </p:cTn>
                              </p:par>
                            </p:childTnLst>
                          </p:cTn>
                        </p:par>
                      </p:childTnLst>
                    </p:cTn>
                  </p:par>
                  <p:par>
                    <p:cTn id="115" fill="hold">
                      <p:stCondLst>
                        <p:cond delay="indefinite"/>
                      </p:stCondLst>
                      <p:childTnLst>
                        <p:par>
                          <p:cTn id="116" fill="hold">
                            <p:stCondLst>
                              <p:cond delay="0"/>
                            </p:stCondLst>
                            <p:childTnLst>
                              <p:par>
                                <p:cTn id="117" presetID="27" presetClass="emph" presetSubtype="0" fill="remove" grpId="0" nodeType="clickEffect">
                                  <p:stCondLst>
                                    <p:cond delay="0"/>
                                  </p:stCondLst>
                                  <p:childTnLst>
                                    <p:animClr clrSpc="rgb" dir="cw">
                                      <p:cBhvr override="childStyle">
                                        <p:cTn id="118" dur="250" autoRev="1" fill="remove"/>
                                        <p:tgtEl>
                                          <p:spTgt spid="38"/>
                                        </p:tgtEl>
                                        <p:attrNameLst>
                                          <p:attrName>style.color</p:attrName>
                                        </p:attrNameLst>
                                      </p:cBhvr>
                                      <p:to>
                                        <a:schemeClr val="bg1"/>
                                      </p:to>
                                    </p:animClr>
                                    <p:animClr clrSpc="rgb" dir="cw">
                                      <p:cBhvr>
                                        <p:cTn id="119" dur="250" autoRev="1" fill="remove"/>
                                        <p:tgtEl>
                                          <p:spTgt spid="38"/>
                                        </p:tgtEl>
                                        <p:attrNameLst>
                                          <p:attrName>fillcolor</p:attrName>
                                        </p:attrNameLst>
                                      </p:cBhvr>
                                      <p:to>
                                        <a:schemeClr val="bg1"/>
                                      </p:to>
                                    </p:animClr>
                                    <p:set>
                                      <p:cBhvr>
                                        <p:cTn id="120" dur="250" autoRev="1" fill="remove"/>
                                        <p:tgtEl>
                                          <p:spTgt spid="38"/>
                                        </p:tgtEl>
                                        <p:attrNameLst>
                                          <p:attrName>fill.type</p:attrName>
                                        </p:attrNameLst>
                                      </p:cBhvr>
                                      <p:to>
                                        <p:strVal val="solid"/>
                                      </p:to>
                                    </p:set>
                                    <p:set>
                                      <p:cBhvr>
                                        <p:cTn id="121" dur="250" autoRev="1" fill="remove"/>
                                        <p:tgtEl>
                                          <p:spTgt spid="38"/>
                                        </p:tgtEl>
                                        <p:attrNameLst>
                                          <p:attrName>fill.on</p:attrName>
                                        </p:attrNameLst>
                                      </p:cBhvr>
                                      <p:to>
                                        <p:strVal val="true"/>
                                      </p:to>
                                    </p:set>
                                  </p:childTnLst>
                                </p:cTn>
                              </p:par>
                            </p:childTnLst>
                          </p:cTn>
                        </p:par>
                      </p:childTnLst>
                    </p:cTn>
                  </p:par>
                  <p:par>
                    <p:cTn id="122" fill="hold">
                      <p:stCondLst>
                        <p:cond delay="indefinite"/>
                      </p:stCondLst>
                      <p:childTnLst>
                        <p:par>
                          <p:cTn id="123" fill="hold">
                            <p:stCondLst>
                              <p:cond delay="0"/>
                            </p:stCondLst>
                            <p:childTnLst>
                              <p:par>
                                <p:cTn id="124" presetID="27" presetClass="emph" presetSubtype="0" fill="remove" grpId="0" nodeType="clickEffect">
                                  <p:stCondLst>
                                    <p:cond delay="0"/>
                                  </p:stCondLst>
                                  <p:childTnLst>
                                    <p:animClr clrSpc="rgb" dir="cw">
                                      <p:cBhvr override="childStyle">
                                        <p:cTn id="125" dur="250" autoRev="1" fill="remove"/>
                                        <p:tgtEl>
                                          <p:spTgt spid="8"/>
                                        </p:tgtEl>
                                        <p:attrNameLst>
                                          <p:attrName>style.color</p:attrName>
                                        </p:attrNameLst>
                                      </p:cBhvr>
                                      <p:to>
                                        <a:schemeClr val="bg1"/>
                                      </p:to>
                                    </p:animClr>
                                    <p:animClr clrSpc="rgb" dir="cw">
                                      <p:cBhvr>
                                        <p:cTn id="126" dur="250" autoRev="1" fill="remove"/>
                                        <p:tgtEl>
                                          <p:spTgt spid="8"/>
                                        </p:tgtEl>
                                        <p:attrNameLst>
                                          <p:attrName>fillcolor</p:attrName>
                                        </p:attrNameLst>
                                      </p:cBhvr>
                                      <p:to>
                                        <a:schemeClr val="bg1"/>
                                      </p:to>
                                    </p:animClr>
                                    <p:set>
                                      <p:cBhvr>
                                        <p:cTn id="127" dur="250" autoRev="1" fill="remove"/>
                                        <p:tgtEl>
                                          <p:spTgt spid="8"/>
                                        </p:tgtEl>
                                        <p:attrNameLst>
                                          <p:attrName>fill.type</p:attrName>
                                        </p:attrNameLst>
                                      </p:cBhvr>
                                      <p:to>
                                        <p:strVal val="solid"/>
                                      </p:to>
                                    </p:set>
                                    <p:set>
                                      <p:cBhvr>
                                        <p:cTn id="128" dur="250" autoRev="1" fill="remove"/>
                                        <p:tgtEl>
                                          <p:spTgt spid="8"/>
                                        </p:tgtEl>
                                        <p:attrNameLst>
                                          <p:attrName>fill.on</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27" presetClass="emph" presetSubtype="0" fill="remove" grpId="0" nodeType="clickEffect">
                                  <p:stCondLst>
                                    <p:cond delay="0"/>
                                  </p:stCondLst>
                                  <p:childTnLst>
                                    <p:animClr clrSpc="rgb" dir="cw">
                                      <p:cBhvr override="childStyle">
                                        <p:cTn id="132" dur="250" autoRev="1" fill="remove"/>
                                        <p:tgtEl>
                                          <p:spTgt spid="28"/>
                                        </p:tgtEl>
                                        <p:attrNameLst>
                                          <p:attrName>style.color</p:attrName>
                                        </p:attrNameLst>
                                      </p:cBhvr>
                                      <p:to>
                                        <a:schemeClr val="bg1"/>
                                      </p:to>
                                    </p:animClr>
                                    <p:animClr clrSpc="rgb" dir="cw">
                                      <p:cBhvr>
                                        <p:cTn id="133" dur="250" autoRev="1" fill="remove"/>
                                        <p:tgtEl>
                                          <p:spTgt spid="28"/>
                                        </p:tgtEl>
                                        <p:attrNameLst>
                                          <p:attrName>fillcolor</p:attrName>
                                        </p:attrNameLst>
                                      </p:cBhvr>
                                      <p:to>
                                        <a:schemeClr val="bg1"/>
                                      </p:to>
                                    </p:animClr>
                                    <p:set>
                                      <p:cBhvr>
                                        <p:cTn id="134" dur="250" autoRev="1" fill="remove"/>
                                        <p:tgtEl>
                                          <p:spTgt spid="28"/>
                                        </p:tgtEl>
                                        <p:attrNameLst>
                                          <p:attrName>fill.type</p:attrName>
                                        </p:attrNameLst>
                                      </p:cBhvr>
                                      <p:to>
                                        <p:strVal val="solid"/>
                                      </p:to>
                                    </p:set>
                                    <p:set>
                                      <p:cBhvr>
                                        <p:cTn id="135" dur="250" autoRev="1" fill="remove"/>
                                        <p:tgtEl>
                                          <p:spTgt spid="28"/>
                                        </p:tgtEl>
                                        <p:attrNameLst>
                                          <p:attrName>fill.on</p:attrName>
                                        </p:attrNameLst>
                                      </p:cBhvr>
                                      <p:to>
                                        <p:strVal val="true"/>
                                      </p:to>
                                    </p:set>
                                  </p:childTnLst>
                                </p:cTn>
                              </p:par>
                            </p:childTnLst>
                          </p:cTn>
                        </p:par>
                      </p:childTnLst>
                    </p:cTn>
                  </p:par>
                  <p:par>
                    <p:cTn id="136" fill="hold">
                      <p:stCondLst>
                        <p:cond delay="indefinite"/>
                      </p:stCondLst>
                      <p:childTnLst>
                        <p:par>
                          <p:cTn id="137" fill="hold">
                            <p:stCondLst>
                              <p:cond delay="0"/>
                            </p:stCondLst>
                            <p:childTnLst>
                              <p:par>
                                <p:cTn id="138" presetID="27" presetClass="emph" presetSubtype="0" fill="remove" grpId="0" nodeType="clickEffect">
                                  <p:stCondLst>
                                    <p:cond delay="0"/>
                                  </p:stCondLst>
                                  <p:childTnLst>
                                    <p:animClr clrSpc="rgb" dir="cw">
                                      <p:cBhvr override="childStyle">
                                        <p:cTn id="139" dur="250" autoRev="1" fill="remove"/>
                                        <p:tgtEl>
                                          <p:spTgt spid="33"/>
                                        </p:tgtEl>
                                        <p:attrNameLst>
                                          <p:attrName>style.color</p:attrName>
                                        </p:attrNameLst>
                                      </p:cBhvr>
                                      <p:to>
                                        <a:schemeClr val="bg1"/>
                                      </p:to>
                                    </p:animClr>
                                    <p:animClr clrSpc="rgb" dir="cw">
                                      <p:cBhvr>
                                        <p:cTn id="140" dur="250" autoRev="1" fill="remove"/>
                                        <p:tgtEl>
                                          <p:spTgt spid="33"/>
                                        </p:tgtEl>
                                        <p:attrNameLst>
                                          <p:attrName>fillcolor</p:attrName>
                                        </p:attrNameLst>
                                      </p:cBhvr>
                                      <p:to>
                                        <a:schemeClr val="bg1"/>
                                      </p:to>
                                    </p:animClr>
                                    <p:set>
                                      <p:cBhvr>
                                        <p:cTn id="141" dur="250" autoRev="1" fill="remove"/>
                                        <p:tgtEl>
                                          <p:spTgt spid="33"/>
                                        </p:tgtEl>
                                        <p:attrNameLst>
                                          <p:attrName>fill.type</p:attrName>
                                        </p:attrNameLst>
                                      </p:cBhvr>
                                      <p:to>
                                        <p:strVal val="solid"/>
                                      </p:to>
                                    </p:set>
                                    <p:set>
                                      <p:cBhvr>
                                        <p:cTn id="142" dur="250" autoRev="1" fill="remove"/>
                                        <p:tgtEl>
                                          <p:spTgt spid="33"/>
                                        </p:tgtEl>
                                        <p:attrNameLst>
                                          <p:attrName>fill.on</p:attrName>
                                        </p:attrNameLst>
                                      </p:cBhvr>
                                      <p:to>
                                        <p:strVal val="tru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27" presetClass="emph" presetSubtype="0" fill="remove" grpId="1" nodeType="clickEffect">
                                  <p:stCondLst>
                                    <p:cond delay="0"/>
                                  </p:stCondLst>
                                  <p:childTnLst>
                                    <p:animClr clrSpc="rgb" dir="cw">
                                      <p:cBhvr override="childStyle">
                                        <p:cTn id="150" dur="250" autoRev="1" fill="remove"/>
                                        <p:tgtEl>
                                          <p:spTgt spid="39"/>
                                        </p:tgtEl>
                                        <p:attrNameLst>
                                          <p:attrName>style.color</p:attrName>
                                        </p:attrNameLst>
                                      </p:cBhvr>
                                      <p:to>
                                        <a:schemeClr val="bg1"/>
                                      </p:to>
                                    </p:animClr>
                                    <p:animClr clrSpc="rgb" dir="cw">
                                      <p:cBhvr>
                                        <p:cTn id="151" dur="250" autoRev="1" fill="remove"/>
                                        <p:tgtEl>
                                          <p:spTgt spid="39"/>
                                        </p:tgtEl>
                                        <p:attrNameLst>
                                          <p:attrName>fillcolor</p:attrName>
                                        </p:attrNameLst>
                                      </p:cBhvr>
                                      <p:to>
                                        <a:schemeClr val="bg1"/>
                                      </p:to>
                                    </p:animClr>
                                    <p:set>
                                      <p:cBhvr>
                                        <p:cTn id="152" dur="250" autoRev="1" fill="remove"/>
                                        <p:tgtEl>
                                          <p:spTgt spid="39"/>
                                        </p:tgtEl>
                                        <p:attrNameLst>
                                          <p:attrName>fill.type</p:attrName>
                                        </p:attrNameLst>
                                      </p:cBhvr>
                                      <p:to>
                                        <p:strVal val="solid"/>
                                      </p:to>
                                    </p:set>
                                    <p:set>
                                      <p:cBhvr>
                                        <p:cTn id="153" dur="250" autoRev="1" fill="remove"/>
                                        <p:tgtEl>
                                          <p:spTgt spid="39"/>
                                        </p:tgtEl>
                                        <p:attrNameLst>
                                          <p:attrName>fill.on</p:attrName>
                                        </p:attrNameLst>
                                      </p:cBhvr>
                                      <p:to>
                                        <p:strVal val="true"/>
                                      </p:to>
                                    </p:set>
                                  </p:childTnLst>
                                </p:cTn>
                              </p:par>
                              <p:par>
                                <p:cTn id="154" presetID="27" presetClass="emph" presetSubtype="0" fill="remove" grpId="1" nodeType="withEffect">
                                  <p:stCondLst>
                                    <p:cond delay="0"/>
                                  </p:stCondLst>
                                  <p:childTnLst>
                                    <p:animClr clrSpc="rgb" dir="cw">
                                      <p:cBhvr override="childStyle">
                                        <p:cTn id="155" dur="250" autoRev="1" fill="remove"/>
                                        <p:tgtEl>
                                          <p:spTgt spid="9"/>
                                        </p:tgtEl>
                                        <p:attrNameLst>
                                          <p:attrName>style.color</p:attrName>
                                        </p:attrNameLst>
                                      </p:cBhvr>
                                      <p:to>
                                        <a:schemeClr val="bg1"/>
                                      </p:to>
                                    </p:animClr>
                                    <p:animClr clrSpc="rgb" dir="cw">
                                      <p:cBhvr>
                                        <p:cTn id="156" dur="250" autoRev="1" fill="remove"/>
                                        <p:tgtEl>
                                          <p:spTgt spid="9"/>
                                        </p:tgtEl>
                                        <p:attrNameLst>
                                          <p:attrName>fillcolor</p:attrName>
                                        </p:attrNameLst>
                                      </p:cBhvr>
                                      <p:to>
                                        <a:schemeClr val="bg1"/>
                                      </p:to>
                                    </p:animClr>
                                    <p:set>
                                      <p:cBhvr>
                                        <p:cTn id="157" dur="250" autoRev="1" fill="remove"/>
                                        <p:tgtEl>
                                          <p:spTgt spid="9"/>
                                        </p:tgtEl>
                                        <p:attrNameLst>
                                          <p:attrName>fill.type</p:attrName>
                                        </p:attrNameLst>
                                      </p:cBhvr>
                                      <p:to>
                                        <p:strVal val="solid"/>
                                      </p:to>
                                    </p:set>
                                    <p:set>
                                      <p:cBhvr>
                                        <p:cTn id="158" dur="250" autoRev="1" fill="remove"/>
                                        <p:tgtEl>
                                          <p:spTgt spid="9"/>
                                        </p:tgtEl>
                                        <p:attrNameLst>
                                          <p:attrName>fill.on</p:attrName>
                                        </p:attrNameLst>
                                      </p:cBhvr>
                                      <p:to>
                                        <p:strVal val="true"/>
                                      </p:to>
                                    </p:set>
                                  </p:childTnLst>
                                </p:cTn>
                              </p:par>
                              <p:par>
                                <p:cTn id="159" presetID="27" presetClass="emph" presetSubtype="0" fill="remove" grpId="1" nodeType="withEffect">
                                  <p:stCondLst>
                                    <p:cond delay="0"/>
                                  </p:stCondLst>
                                  <p:childTnLst>
                                    <p:animClr clrSpc="rgb" dir="cw">
                                      <p:cBhvr override="childStyle">
                                        <p:cTn id="160" dur="250" autoRev="1" fill="remove"/>
                                        <p:tgtEl>
                                          <p:spTgt spid="29"/>
                                        </p:tgtEl>
                                        <p:attrNameLst>
                                          <p:attrName>style.color</p:attrName>
                                        </p:attrNameLst>
                                      </p:cBhvr>
                                      <p:to>
                                        <a:schemeClr val="bg1"/>
                                      </p:to>
                                    </p:animClr>
                                    <p:animClr clrSpc="rgb" dir="cw">
                                      <p:cBhvr>
                                        <p:cTn id="161" dur="250" autoRev="1" fill="remove"/>
                                        <p:tgtEl>
                                          <p:spTgt spid="29"/>
                                        </p:tgtEl>
                                        <p:attrNameLst>
                                          <p:attrName>fillcolor</p:attrName>
                                        </p:attrNameLst>
                                      </p:cBhvr>
                                      <p:to>
                                        <a:schemeClr val="bg1"/>
                                      </p:to>
                                    </p:animClr>
                                    <p:set>
                                      <p:cBhvr>
                                        <p:cTn id="162" dur="250" autoRev="1" fill="remove"/>
                                        <p:tgtEl>
                                          <p:spTgt spid="29"/>
                                        </p:tgtEl>
                                        <p:attrNameLst>
                                          <p:attrName>fill.type</p:attrName>
                                        </p:attrNameLst>
                                      </p:cBhvr>
                                      <p:to>
                                        <p:strVal val="solid"/>
                                      </p:to>
                                    </p:set>
                                    <p:set>
                                      <p:cBhvr>
                                        <p:cTn id="163" dur="250" autoRev="1" fill="remove"/>
                                        <p:tgtEl>
                                          <p:spTgt spid="29"/>
                                        </p:tgtEl>
                                        <p:attrNameLst>
                                          <p:attrName>fill.on</p:attrName>
                                        </p:attrNameLst>
                                      </p:cBhvr>
                                      <p:to>
                                        <p:strVal val="true"/>
                                      </p:to>
                                    </p:set>
                                  </p:childTnLst>
                                </p:cTn>
                              </p:par>
                              <p:par>
                                <p:cTn id="164" presetID="27" presetClass="emph" presetSubtype="0" fill="remove" grpId="1" nodeType="withEffect">
                                  <p:stCondLst>
                                    <p:cond delay="0"/>
                                  </p:stCondLst>
                                  <p:childTnLst>
                                    <p:animClr clrSpc="rgb" dir="cw">
                                      <p:cBhvr override="childStyle">
                                        <p:cTn id="165" dur="250" autoRev="1" fill="remove"/>
                                        <p:tgtEl>
                                          <p:spTgt spid="34"/>
                                        </p:tgtEl>
                                        <p:attrNameLst>
                                          <p:attrName>style.color</p:attrName>
                                        </p:attrNameLst>
                                      </p:cBhvr>
                                      <p:to>
                                        <a:schemeClr val="bg1"/>
                                      </p:to>
                                    </p:animClr>
                                    <p:animClr clrSpc="rgb" dir="cw">
                                      <p:cBhvr>
                                        <p:cTn id="166" dur="250" autoRev="1" fill="remove"/>
                                        <p:tgtEl>
                                          <p:spTgt spid="34"/>
                                        </p:tgtEl>
                                        <p:attrNameLst>
                                          <p:attrName>fillcolor</p:attrName>
                                        </p:attrNameLst>
                                      </p:cBhvr>
                                      <p:to>
                                        <a:schemeClr val="bg1"/>
                                      </p:to>
                                    </p:animClr>
                                    <p:set>
                                      <p:cBhvr>
                                        <p:cTn id="167" dur="250" autoRev="1" fill="remove"/>
                                        <p:tgtEl>
                                          <p:spTgt spid="34"/>
                                        </p:tgtEl>
                                        <p:attrNameLst>
                                          <p:attrName>fill.type</p:attrName>
                                        </p:attrNameLst>
                                      </p:cBhvr>
                                      <p:to>
                                        <p:strVal val="solid"/>
                                      </p:to>
                                    </p:set>
                                    <p:set>
                                      <p:cBhvr>
                                        <p:cTn id="168" dur="250" autoRev="1" fill="remove"/>
                                        <p:tgtEl>
                                          <p:spTgt spid="34"/>
                                        </p:tgtEl>
                                        <p:attrNameLst>
                                          <p:attrName>fill.on</p:attrName>
                                        </p:attrNameLst>
                                      </p:cBhvr>
                                      <p:to>
                                        <p:strVal val="true"/>
                                      </p:to>
                                    </p:set>
                                  </p:childTnLst>
                                </p:cTn>
                              </p:par>
                            </p:childTnLst>
                          </p:cTn>
                        </p:par>
                      </p:childTnLst>
                    </p:cTn>
                  </p:par>
                  <p:par>
                    <p:cTn id="169" fill="hold">
                      <p:stCondLst>
                        <p:cond delay="indefinite"/>
                      </p:stCondLst>
                      <p:childTnLst>
                        <p:par>
                          <p:cTn id="170" fill="hold">
                            <p:stCondLst>
                              <p:cond delay="0"/>
                            </p:stCondLst>
                            <p:childTnLst>
                              <p:par>
                                <p:cTn id="171" presetID="27" presetClass="emph" presetSubtype="0" fill="remove" grpId="1" nodeType="clickEffect">
                                  <p:stCondLst>
                                    <p:cond delay="0"/>
                                  </p:stCondLst>
                                  <p:childTnLst>
                                    <p:animClr clrSpc="rgb" dir="cw">
                                      <p:cBhvr override="childStyle">
                                        <p:cTn id="172" dur="250" autoRev="1" fill="remove"/>
                                        <p:tgtEl>
                                          <p:spTgt spid="35"/>
                                        </p:tgtEl>
                                        <p:attrNameLst>
                                          <p:attrName>style.color</p:attrName>
                                        </p:attrNameLst>
                                      </p:cBhvr>
                                      <p:to>
                                        <a:schemeClr val="bg1"/>
                                      </p:to>
                                    </p:animClr>
                                    <p:animClr clrSpc="rgb" dir="cw">
                                      <p:cBhvr>
                                        <p:cTn id="173" dur="250" autoRev="1" fill="remove"/>
                                        <p:tgtEl>
                                          <p:spTgt spid="35"/>
                                        </p:tgtEl>
                                        <p:attrNameLst>
                                          <p:attrName>fillcolor</p:attrName>
                                        </p:attrNameLst>
                                      </p:cBhvr>
                                      <p:to>
                                        <a:schemeClr val="bg1"/>
                                      </p:to>
                                    </p:animClr>
                                    <p:set>
                                      <p:cBhvr>
                                        <p:cTn id="174" dur="250" autoRev="1" fill="remove"/>
                                        <p:tgtEl>
                                          <p:spTgt spid="35"/>
                                        </p:tgtEl>
                                        <p:attrNameLst>
                                          <p:attrName>fill.type</p:attrName>
                                        </p:attrNameLst>
                                      </p:cBhvr>
                                      <p:to>
                                        <p:strVal val="solid"/>
                                      </p:to>
                                    </p:set>
                                    <p:set>
                                      <p:cBhvr>
                                        <p:cTn id="175" dur="250" autoRev="1" fill="remove"/>
                                        <p:tgtEl>
                                          <p:spTgt spid="35"/>
                                        </p:tgtEl>
                                        <p:attrNameLst>
                                          <p:attrName>fill.on</p:attrName>
                                        </p:attrNameLst>
                                      </p:cBhvr>
                                      <p:to>
                                        <p:strVal val="true"/>
                                      </p:to>
                                    </p:set>
                                  </p:childTnLst>
                                </p:cTn>
                              </p:par>
                              <p:par>
                                <p:cTn id="176" presetID="27" presetClass="emph" presetSubtype="0" fill="remove" grpId="1" nodeType="withEffect">
                                  <p:stCondLst>
                                    <p:cond delay="0"/>
                                  </p:stCondLst>
                                  <p:childTnLst>
                                    <p:animClr clrSpc="rgb" dir="cw">
                                      <p:cBhvr override="childStyle">
                                        <p:cTn id="177" dur="250" autoRev="1" fill="remove"/>
                                        <p:tgtEl>
                                          <p:spTgt spid="3"/>
                                        </p:tgtEl>
                                        <p:attrNameLst>
                                          <p:attrName>style.color</p:attrName>
                                        </p:attrNameLst>
                                      </p:cBhvr>
                                      <p:to>
                                        <a:schemeClr val="bg1"/>
                                      </p:to>
                                    </p:animClr>
                                    <p:animClr clrSpc="rgb" dir="cw">
                                      <p:cBhvr>
                                        <p:cTn id="178" dur="250" autoRev="1" fill="remove"/>
                                        <p:tgtEl>
                                          <p:spTgt spid="3"/>
                                        </p:tgtEl>
                                        <p:attrNameLst>
                                          <p:attrName>fillcolor</p:attrName>
                                        </p:attrNameLst>
                                      </p:cBhvr>
                                      <p:to>
                                        <a:schemeClr val="bg1"/>
                                      </p:to>
                                    </p:animClr>
                                    <p:set>
                                      <p:cBhvr>
                                        <p:cTn id="179" dur="250" autoRev="1" fill="remove"/>
                                        <p:tgtEl>
                                          <p:spTgt spid="3"/>
                                        </p:tgtEl>
                                        <p:attrNameLst>
                                          <p:attrName>fill.type</p:attrName>
                                        </p:attrNameLst>
                                      </p:cBhvr>
                                      <p:to>
                                        <p:strVal val="solid"/>
                                      </p:to>
                                    </p:set>
                                    <p:set>
                                      <p:cBhvr>
                                        <p:cTn id="180" dur="250" autoRev="1" fill="remove"/>
                                        <p:tgtEl>
                                          <p:spTgt spid="3"/>
                                        </p:tgtEl>
                                        <p:attrNameLst>
                                          <p:attrName>fill.on</p:attrName>
                                        </p:attrNameLst>
                                      </p:cBhvr>
                                      <p:to>
                                        <p:strVal val="true"/>
                                      </p:to>
                                    </p:set>
                                  </p:childTnLst>
                                </p:cTn>
                              </p:par>
                              <p:par>
                                <p:cTn id="181" presetID="27" presetClass="emph" presetSubtype="0" fill="remove" grpId="1" nodeType="withEffect">
                                  <p:stCondLst>
                                    <p:cond delay="0"/>
                                  </p:stCondLst>
                                  <p:childTnLst>
                                    <p:animClr clrSpc="rgb" dir="cw">
                                      <p:cBhvr override="childStyle">
                                        <p:cTn id="182" dur="250" autoRev="1" fill="remove"/>
                                        <p:tgtEl>
                                          <p:spTgt spid="25"/>
                                        </p:tgtEl>
                                        <p:attrNameLst>
                                          <p:attrName>style.color</p:attrName>
                                        </p:attrNameLst>
                                      </p:cBhvr>
                                      <p:to>
                                        <a:schemeClr val="bg1"/>
                                      </p:to>
                                    </p:animClr>
                                    <p:animClr clrSpc="rgb" dir="cw">
                                      <p:cBhvr>
                                        <p:cTn id="183" dur="250" autoRev="1" fill="remove"/>
                                        <p:tgtEl>
                                          <p:spTgt spid="25"/>
                                        </p:tgtEl>
                                        <p:attrNameLst>
                                          <p:attrName>fillcolor</p:attrName>
                                        </p:attrNameLst>
                                      </p:cBhvr>
                                      <p:to>
                                        <a:schemeClr val="bg1"/>
                                      </p:to>
                                    </p:animClr>
                                    <p:set>
                                      <p:cBhvr>
                                        <p:cTn id="184" dur="250" autoRev="1" fill="remove"/>
                                        <p:tgtEl>
                                          <p:spTgt spid="25"/>
                                        </p:tgtEl>
                                        <p:attrNameLst>
                                          <p:attrName>fill.type</p:attrName>
                                        </p:attrNameLst>
                                      </p:cBhvr>
                                      <p:to>
                                        <p:strVal val="solid"/>
                                      </p:to>
                                    </p:set>
                                    <p:set>
                                      <p:cBhvr>
                                        <p:cTn id="185" dur="250" autoRev="1" fill="remove"/>
                                        <p:tgtEl>
                                          <p:spTgt spid="25"/>
                                        </p:tgtEl>
                                        <p:attrNameLst>
                                          <p:attrName>fill.on</p:attrName>
                                        </p:attrNameLst>
                                      </p:cBhvr>
                                      <p:to>
                                        <p:strVal val="true"/>
                                      </p:to>
                                    </p:set>
                                  </p:childTnLst>
                                </p:cTn>
                              </p:par>
                              <p:par>
                                <p:cTn id="186" presetID="27" presetClass="emph" presetSubtype="0" fill="remove" grpId="1" nodeType="withEffect">
                                  <p:stCondLst>
                                    <p:cond delay="0"/>
                                  </p:stCondLst>
                                  <p:childTnLst>
                                    <p:animClr clrSpc="rgb" dir="cw">
                                      <p:cBhvr override="childStyle">
                                        <p:cTn id="187" dur="250" autoRev="1" fill="remove"/>
                                        <p:tgtEl>
                                          <p:spTgt spid="30"/>
                                        </p:tgtEl>
                                        <p:attrNameLst>
                                          <p:attrName>style.color</p:attrName>
                                        </p:attrNameLst>
                                      </p:cBhvr>
                                      <p:to>
                                        <a:schemeClr val="bg1"/>
                                      </p:to>
                                    </p:animClr>
                                    <p:animClr clrSpc="rgb" dir="cw">
                                      <p:cBhvr>
                                        <p:cTn id="188" dur="250" autoRev="1" fill="remove"/>
                                        <p:tgtEl>
                                          <p:spTgt spid="30"/>
                                        </p:tgtEl>
                                        <p:attrNameLst>
                                          <p:attrName>fillcolor</p:attrName>
                                        </p:attrNameLst>
                                      </p:cBhvr>
                                      <p:to>
                                        <a:schemeClr val="bg1"/>
                                      </p:to>
                                    </p:animClr>
                                    <p:set>
                                      <p:cBhvr>
                                        <p:cTn id="189" dur="250" autoRev="1" fill="remove"/>
                                        <p:tgtEl>
                                          <p:spTgt spid="30"/>
                                        </p:tgtEl>
                                        <p:attrNameLst>
                                          <p:attrName>fill.type</p:attrName>
                                        </p:attrNameLst>
                                      </p:cBhvr>
                                      <p:to>
                                        <p:strVal val="solid"/>
                                      </p:to>
                                    </p:set>
                                    <p:set>
                                      <p:cBhvr>
                                        <p:cTn id="190" dur="250" autoRev="1" fill="remove"/>
                                        <p:tgtEl>
                                          <p:spTgt spid="30"/>
                                        </p:tgtEl>
                                        <p:attrNameLst>
                                          <p:attrName>fill.on</p:attrName>
                                        </p:attrNameLst>
                                      </p:cBhvr>
                                      <p:to>
                                        <p:strVal val="true"/>
                                      </p:to>
                                    </p:set>
                                  </p:childTnLst>
                                </p:cTn>
                              </p:par>
                            </p:childTnLst>
                          </p:cTn>
                        </p:par>
                      </p:childTnLst>
                    </p:cTn>
                  </p:par>
                  <p:par>
                    <p:cTn id="191" fill="hold">
                      <p:stCondLst>
                        <p:cond delay="indefinite"/>
                      </p:stCondLst>
                      <p:childTnLst>
                        <p:par>
                          <p:cTn id="192" fill="hold">
                            <p:stCondLst>
                              <p:cond delay="0"/>
                            </p:stCondLst>
                            <p:childTnLst>
                              <p:par>
                                <p:cTn id="193" presetID="27" presetClass="emph" presetSubtype="0" fill="remove" grpId="1" nodeType="clickEffect">
                                  <p:stCondLst>
                                    <p:cond delay="0"/>
                                  </p:stCondLst>
                                  <p:childTnLst>
                                    <p:animClr clrSpc="rgb" dir="cw">
                                      <p:cBhvr override="childStyle">
                                        <p:cTn id="194" dur="250" autoRev="1" fill="remove"/>
                                        <p:tgtEl>
                                          <p:spTgt spid="36"/>
                                        </p:tgtEl>
                                        <p:attrNameLst>
                                          <p:attrName>style.color</p:attrName>
                                        </p:attrNameLst>
                                      </p:cBhvr>
                                      <p:to>
                                        <a:schemeClr val="bg1"/>
                                      </p:to>
                                    </p:animClr>
                                    <p:animClr clrSpc="rgb" dir="cw">
                                      <p:cBhvr>
                                        <p:cTn id="195" dur="250" autoRev="1" fill="remove"/>
                                        <p:tgtEl>
                                          <p:spTgt spid="36"/>
                                        </p:tgtEl>
                                        <p:attrNameLst>
                                          <p:attrName>fillcolor</p:attrName>
                                        </p:attrNameLst>
                                      </p:cBhvr>
                                      <p:to>
                                        <a:schemeClr val="bg1"/>
                                      </p:to>
                                    </p:animClr>
                                    <p:set>
                                      <p:cBhvr>
                                        <p:cTn id="196" dur="250" autoRev="1" fill="remove"/>
                                        <p:tgtEl>
                                          <p:spTgt spid="36"/>
                                        </p:tgtEl>
                                        <p:attrNameLst>
                                          <p:attrName>fill.type</p:attrName>
                                        </p:attrNameLst>
                                      </p:cBhvr>
                                      <p:to>
                                        <p:strVal val="solid"/>
                                      </p:to>
                                    </p:set>
                                    <p:set>
                                      <p:cBhvr>
                                        <p:cTn id="197" dur="250" autoRev="1" fill="remove"/>
                                        <p:tgtEl>
                                          <p:spTgt spid="36"/>
                                        </p:tgtEl>
                                        <p:attrNameLst>
                                          <p:attrName>fill.on</p:attrName>
                                        </p:attrNameLst>
                                      </p:cBhvr>
                                      <p:to>
                                        <p:strVal val="true"/>
                                      </p:to>
                                    </p:set>
                                  </p:childTnLst>
                                </p:cTn>
                              </p:par>
                              <p:par>
                                <p:cTn id="198" presetID="27" presetClass="emph" presetSubtype="0" fill="remove" grpId="1" nodeType="withEffect">
                                  <p:stCondLst>
                                    <p:cond delay="0"/>
                                  </p:stCondLst>
                                  <p:childTnLst>
                                    <p:animClr clrSpc="rgb" dir="cw">
                                      <p:cBhvr override="childStyle">
                                        <p:cTn id="199" dur="250" autoRev="1" fill="remove"/>
                                        <p:tgtEl>
                                          <p:spTgt spid="5"/>
                                        </p:tgtEl>
                                        <p:attrNameLst>
                                          <p:attrName>style.color</p:attrName>
                                        </p:attrNameLst>
                                      </p:cBhvr>
                                      <p:to>
                                        <a:schemeClr val="bg1"/>
                                      </p:to>
                                    </p:animClr>
                                    <p:animClr clrSpc="rgb" dir="cw">
                                      <p:cBhvr>
                                        <p:cTn id="200" dur="250" autoRev="1" fill="remove"/>
                                        <p:tgtEl>
                                          <p:spTgt spid="5"/>
                                        </p:tgtEl>
                                        <p:attrNameLst>
                                          <p:attrName>fillcolor</p:attrName>
                                        </p:attrNameLst>
                                      </p:cBhvr>
                                      <p:to>
                                        <a:schemeClr val="bg1"/>
                                      </p:to>
                                    </p:animClr>
                                    <p:set>
                                      <p:cBhvr>
                                        <p:cTn id="201" dur="250" autoRev="1" fill="remove"/>
                                        <p:tgtEl>
                                          <p:spTgt spid="5"/>
                                        </p:tgtEl>
                                        <p:attrNameLst>
                                          <p:attrName>fill.type</p:attrName>
                                        </p:attrNameLst>
                                      </p:cBhvr>
                                      <p:to>
                                        <p:strVal val="solid"/>
                                      </p:to>
                                    </p:set>
                                    <p:set>
                                      <p:cBhvr>
                                        <p:cTn id="202" dur="250" autoRev="1" fill="remove"/>
                                        <p:tgtEl>
                                          <p:spTgt spid="5"/>
                                        </p:tgtEl>
                                        <p:attrNameLst>
                                          <p:attrName>fill.on</p:attrName>
                                        </p:attrNameLst>
                                      </p:cBhvr>
                                      <p:to>
                                        <p:strVal val="true"/>
                                      </p:to>
                                    </p:set>
                                  </p:childTnLst>
                                </p:cTn>
                              </p:par>
                              <p:par>
                                <p:cTn id="203" presetID="27" presetClass="emph" presetSubtype="0" fill="remove" grpId="1" nodeType="withEffect">
                                  <p:stCondLst>
                                    <p:cond delay="0"/>
                                  </p:stCondLst>
                                  <p:childTnLst>
                                    <p:animClr clrSpc="rgb" dir="cw">
                                      <p:cBhvr override="childStyle">
                                        <p:cTn id="204" dur="250" autoRev="1" fill="remove"/>
                                        <p:tgtEl>
                                          <p:spTgt spid="26"/>
                                        </p:tgtEl>
                                        <p:attrNameLst>
                                          <p:attrName>style.color</p:attrName>
                                        </p:attrNameLst>
                                      </p:cBhvr>
                                      <p:to>
                                        <a:schemeClr val="bg1"/>
                                      </p:to>
                                    </p:animClr>
                                    <p:animClr clrSpc="rgb" dir="cw">
                                      <p:cBhvr>
                                        <p:cTn id="205" dur="250" autoRev="1" fill="remove"/>
                                        <p:tgtEl>
                                          <p:spTgt spid="26"/>
                                        </p:tgtEl>
                                        <p:attrNameLst>
                                          <p:attrName>fillcolor</p:attrName>
                                        </p:attrNameLst>
                                      </p:cBhvr>
                                      <p:to>
                                        <a:schemeClr val="bg1"/>
                                      </p:to>
                                    </p:animClr>
                                    <p:set>
                                      <p:cBhvr>
                                        <p:cTn id="206" dur="250" autoRev="1" fill="remove"/>
                                        <p:tgtEl>
                                          <p:spTgt spid="26"/>
                                        </p:tgtEl>
                                        <p:attrNameLst>
                                          <p:attrName>fill.type</p:attrName>
                                        </p:attrNameLst>
                                      </p:cBhvr>
                                      <p:to>
                                        <p:strVal val="solid"/>
                                      </p:to>
                                    </p:set>
                                    <p:set>
                                      <p:cBhvr>
                                        <p:cTn id="207" dur="250" autoRev="1" fill="remove"/>
                                        <p:tgtEl>
                                          <p:spTgt spid="26"/>
                                        </p:tgtEl>
                                        <p:attrNameLst>
                                          <p:attrName>fill.on</p:attrName>
                                        </p:attrNameLst>
                                      </p:cBhvr>
                                      <p:to>
                                        <p:strVal val="true"/>
                                      </p:to>
                                    </p:set>
                                  </p:childTnLst>
                                </p:cTn>
                              </p:par>
                              <p:par>
                                <p:cTn id="208" presetID="27" presetClass="emph" presetSubtype="0" fill="remove" grpId="1" nodeType="withEffect">
                                  <p:stCondLst>
                                    <p:cond delay="0"/>
                                  </p:stCondLst>
                                  <p:childTnLst>
                                    <p:animClr clrSpc="rgb" dir="cw">
                                      <p:cBhvr override="childStyle">
                                        <p:cTn id="209" dur="250" autoRev="1" fill="remove"/>
                                        <p:tgtEl>
                                          <p:spTgt spid="31"/>
                                        </p:tgtEl>
                                        <p:attrNameLst>
                                          <p:attrName>style.color</p:attrName>
                                        </p:attrNameLst>
                                      </p:cBhvr>
                                      <p:to>
                                        <a:schemeClr val="bg1"/>
                                      </p:to>
                                    </p:animClr>
                                    <p:animClr clrSpc="rgb" dir="cw">
                                      <p:cBhvr>
                                        <p:cTn id="210" dur="250" autoRev="1" fill="remove"/>
                                        <p:tgtEl>
                                          <p:spTgt spid="31"/>
                                        </p:tgtEl>
                                        <p:attrNameLst>
                                          <p:attrName>fillcolor</p:attrName>
                                        </p:attrNameLst>
                                      </p:cBhvr>
                                      <p:to>
                                        <a:schemeClr val="bg1"/>
                                      </p:to>
                                    </p:animClr>
                                    <p:set>
                                      <p:cBhvr>
                                        <p:cTn id="211" dur="250" autoRev="1" fill="remove"/>
                                        <p:tgtEl>
                                          <p:spTgt spid="31"/>
                                        </p:tgtEl>
                                        <p:attrNameLst>
                                          <p:attrName>fill.type</p:attrName>
                                        </p:attrNameLst>
                                      </p:cBhvr>
                                      <p:to>
                                        <p:strVal val="solid"/>
                                      </p:to>
                                    </p:set>
                                    <p:set>
                                      <p:cBhvr>
                                        <p:cTn id="212" dur="250" autoRev="1" fill="remove"/>
                                        <p:tgtEl>
                                          <p:spTgt spid="31"/>
                                        </p:tgtEl>
                                        <p:attrNameLst>
                                          <p:attrName>fill.on</p:attrName>
                                        </p:attrNameLst>
                                      </p:cBhvr>
                                      <p:to>
                                        <p:strVal val="true"/>
                                      </p:to>
                                    </p:set>
                                  </p:childTnLst>
                                </p:cTn>
                              </p:par>
                            </p:childTnLst>
                          </p:cTn>
                        </p:par>
                      </p:childTnLst>
                    </p:cTn>
                  </p:par>
                  <p:par>
                    <p:cTn id="213" fill="hold">
                      <p:stCondLst>
                        <p:cond delay="indefinite"/>
                      </p:stCondLst>
                      <p:childTnLst>
                        <p:par>
                          <p:cTn id="214" fill="hold">
                            <p:stCondLst>
                              <p:cond delay="0"/>
                            </p:stCondLst>
                            <p:childTnLst>
                              <p:par>
                                <p:cTn id="215" presetID="27" presetClass="emph" presetSubtype="0" fill="remove" grpId="1" nodeType="clickEffect">
                                  <p:stCondLst>
                                    <p:cond delay="0"/>
                                  </p:stCondLst>
                                  <p:childTnLst>
                                    <p:animClr clrSpc="rgb" dir="cw">
                                      <p:cBhvr override="childStyle">
                                        <p:cTn id="216" dur="250" autoRev="1" fill="remove"/>
                                        <p:tgtEl>
                                          <p:spTgt spid="37"/>
                                        </p:tgtEl>
                                        <p:attrNameLst>
                                          <p:attrName>style.color</p:attrName>
                                        </p:attrNameLst>
                                      </p:cBhvr>
                                      <p:to>
                                        <a:schemeClr val="bg1"/>
                                      </p:to>
                                    </p:animClr>
                                    <p:animClr clrSpc="rgb" dir="cw">
                                      <p:cBhvr>
                                        <p:cTn id="217" dur="250" autoRev="1" fill="remove"/>
                                        <p:tgtEl>
                                          <p:spTgt spid="37"/>
                                        </p:tgtEl>
                                        <p:attrNameLst>
                                          <p:attrName>fillcolor</p:attrName>
                                        </p:attrNameLst>
                                      </p:cBhvr>
                                      <p:to>
                                        <a:schemeClr val="bg1"/>
                                      </p:to>
                                    </p:animClr>
                                    <p:set>
                                      <p:cBhvr>
                                        <p:cTn id="218" dur="250" autoRev="1" fill="remove"/>
                                        <p:tgtEl>
                                          <p:spTgt spid="37"/>
                                        </p:tgtEl>
                                        <p:attrNameLst>
                                          <p:attrName>fill.type</p:attrName>
                                        </p:attrNameLst>
                                      </p:cBhvr>
                                      <p:to>
                                        <p:strVal val="solid"/>
                                      </p:to>
                                    </p:set>
                                    <p:set>
                                      <p:cBhvr>
                                        <p:cTn id="219" dur="250" autoRev="1" fill="remove"/>
                                        <p:tgtEl>
                                          <p:spTgt spid="37"/>
                                        </p:tgtEl>
                                        <p:attrNameLst>
                                          <p:attrName>fill.on</p:attrName>
                                        </p:attrNameLst>
                                      </p:cBhvr>
                                      <p:to>
                                        <p:strVal val="true"/>
                                      </p:to>
                                    </p:set>
                                  </p:childTnLst>
                                </p:cTn>
                              </p:par>
                              <p:par>
                                <p:cTn id="220" presetID="27" presetClass="emph" presetSubtype="0" fill="remove" grpId="1" nodeType="withEffect">
                                  <p:stCondLst>
                                    <p:cond delay="0"/>
                                  </p:stCondLst>
                                  <p:childTnLst>
                                    <p:animClr clrSpc="rgb" dir="cw">
                                      <p:cBhvr override="childStyle">
                                        <p:cTn id="221" dur="250" autoRev="1" fill="remove"/>
                                        <p:tgtEl>
                                          <p:spTgt spid="6"/>
                                        </p:tgtEl>
                                        <p:attrNameLst>
                                          <p:attrName>style.color</p:attrName>
                                        </p:attrNameLst>
                                      </p:cBhvr>
                                      <p:to>
                                        <a:schemeClr val="bg1"/>
                                      </p:to>
                                    </p:animClr>
                                    <p:animClr clrSpc="rgb" dir="cw">
                                      <p:cBhvr>
                                        <p:cTn id="222" dur="250" autoRev="1" fill="remove"/>
                                        <p:tgtEl>
                                          <p:spTgt spid="6"/>
                                        </p:tgtEl>
                                        <p:attrNameLst>
                                          <p:attrName>fillcolor</p:attrName>
                                        </p:attrNameLst>
                                      </p:cBhvr>
                                      <p:to>
                                        <a:schemeClr val="bg1"/>
                                      </p:to>
                                    </p:animClr>
                                    <p:set>
                                      <p:cBhvr>
                                        <p:cTn id="223" dur="250" autoRev="1" fill="remove"/>
                                        <p:tgtEl>
                                          <p:spTgt spid="6"/>
                                        </p:tgtEl>
                                        <p:attrNameLst>
                                          <p:attrName>fill.type</p:attrName>
                                        </p:attrNameLst>
                                      </p:cBhvr>
                                      <p:to>
                                        <p:strVal val="solid"/>
                                      </p:to>
                                    </p:set>
                                    <p:set>
                                      <p:cBhvr>
                                        <p:cTn id="224" dur="250" autoRev="1" fill="remove"/>
                                        <p:tgtEl>
                                          <p:spTgt spid="6"/>
                                        </p:tgtEl>
                                        <p:attrNameLst>
                                          <p:attrName>fill.on</p:attrName>
                                        </p:attrNameLst>
                                      </p:cBhvr>
                                      <p:to>
                                        <p:strVal val="true"/>
                                      </p:to>
                                    </p:set>
                                  </p:childTnLst>
                                </p:cTn>
                              </p:par>
                              <p:par>
                                <p:cTn id="225" presetID="27" presetClass="emph" presetSubtype="0" fill="remove" grpId="1" nodeType="withEffect">
                                  <p:stCondLst>
                                    <p:cond delay="0"/>
                                  </p:stCondLst>
                                  <p:childTnLst>
                                    <p:animClr clrSpc="rgb" dir="cw">
                                      <p:cBhvr override="childStyle">
                                        <p:cTn id="226" dur="250" autoRev="1" fill="remove"/>
                                        <p:tgtEl>
                                          <p:spTgt spid="27"/>
                                        </p:tgtEl>
                                        <p:attrNameLst>
                                          <p:attrName>style.color</p:attrName>
                                        </p:attrNameLst>
                                      </p:cBhvr>
                                      <p:to>
                                        <a:schemeClr val="bg1"/>
                                      </p:to>
                                    </p:animClr>
                                    <p:animClr clrSpc="rgb" dir="cw">
                                      <p:cBhvr>
                                        <p:cTn id="227" dur="250" autoRev="1" fill="remove"/>
                                        <p:tgtEl>
                                          <p:spTgt spid="27"/>
                                        </p:tgtEl>
                                        <p:attrNameLst>
                                          <p:attrName>fillcolor</p:attrName>
                                        </p:attrNameLst>
                                      </p:cBhvr>
                                      <p:to>
                                        <a:schemeClr val="bg1"/>
                                      </p:to>
                                    </p:animClr>
                                    <p:set>
                                      <p:cBhvr>
                                        <p:cTn id="228" dur="250" autoRev="1" fill="remove"/>
                                        <p:tgtEl>
                                          <p:spTgt spid="27"/>
                                        </p:tgtEl>
                                        <p:attrNameLst>
                                          <p:attrName>fill.type</p:attrName>
                                        </p:attrNameLst>
                                      </p:cBhvr>
                                      <p:to>
                                        <p:strVal val="solid"/>
                                      </p:to>
                                    </p:set>
                                    <p:set>
                                      <p:cBhvr>
                                        <p:cTn id="229" dur="250" autoRev="1" fill="remove"/>
                                        <p:tgtEl>
                                          <p:spTgt spid="27"/>
                                        </p:tgtEl>
                                        <p:attrNameLst>
                                          <p:attrName>fill.on</p:attrName>
                                        </p:attrNameLst>
                                      </p:cBhvr>
                                      <p:to>
                                        <p:strVal val="true"/>
                                      </p:to>
                                    </p:set>
                                  </p:childTnLst>
                                </p:cTn>
                              </p:par>
                              <p:par>
                                <p:cTn id="230" presetID="27" presetClass="emph" presetSubtype="0" fill="remove" grpId="1" nodeType="withEffect">
                                  <p:stCondLst>
                                    <p:cond delay="0"/>
                                  </p:stCondLst>
                                  <p:childTnLst>
                                    <p:animClr clrSpc="rgb" dir="cw">
                                      <p:cBhvr override="childStyle">
                                        <p:cTn id="231" dur="250" autoRev="1" fill="remove"/>
                                        <p:tgtEl>
                                          <p:spTgt spid="32"/>
                                        </p:tgtEl>
                                        <p:attrNameLst>
                                          <p:attrName>style.color</p:attrName>
                                        </p:attrNameLst>
                                      </p:cBhvr>
                                      <p:to>
                                        <a:schemeClr val="bg1"/>
                                      </p:to>
                                    </p:animClr>
                                    <p:animClr clrSpc="rgb" dir="cw">
                                      <p:cBhvr>
                                        <p:cTn id="232" dur="250" autoRev="1" fill="remove"/>
                                        <p:tgtEl>
                                          <p:spTgt spid="32"/>
                                        </p:tgtEl>
                                        <p:attrNameLst>
                                          <p:attrName>fillcolor</p:attrName>
                                        </p:attrNameLst>
                                      </p:cBhvr>
                                      <p:to>
                                        <a:schemeClr val="bg1"/>
                                      </p:to>
                                    </p:animClr>
                                    <p:set>
                                      <p:cBhvr>
                                        <p:cTn id="233" dur="250" autoRev="1" fill="remove"/>
                                        <p:tgtEl>
                                          <p:spTgt spid="32"/>
                                        </p:tgtEl>
                                        <p:attrNameLst>
                                          <p:attrName>fill.type</p:attrName>
                                        </p:attrNameLst>
                                      </p:cBhvr>
                                      <p:to>
                                        <p:strVal val="solid"/>
                                      </p:to>
                                    </p:set>
                                    <p:set>
                                      <p:cBhvr>
                                        <p:cTn id="234" dur="250" autoRev="1" fill="remove"/>
                                        <p:tgtEl>
                                          <p:spTgt spid="32"/>
                                        </p:tgtEl>
                                        <p:attrNameLst>
                                          <p:attrName>fill.on</p:attrName>
                                        </p:attrNameLst>
                                      </p:cBhvr>
                                      <p:to>
                                        <p:strVal val="true"/>
                                      </p:to>
                                    </p:set>
                                  </p:childTnLst>
                                </p:cTn>
                              </p:par>
                            </p:childTnLst>
                          </p:cTn>
                        </p:par>
                      </p:childTnLst>
                    </p:cTn>
                  </p:par>
                  <p:par>
                    <p:cTn id="235" fill="hold">
                      <p:stCondLst>
                        <p:cond delay="indefinite"/>
                      </p:stCondLst>
                      <p:childTnLst>
                        <p:par>
                          <p:cTn id="236" fill="hold">
                            <p:stCondLst>
                              <p:cond delay="0"/>
                            </p:stCondLst>
                            <p:childTnLst>
                              <p:par>
                                <p:cTn id="237" presetID="27" presetClass="emph" presetSubtype="0" fill="remove" grpId="1" nodeType="clickEffect">
                                  <p:stCondLst>
                                    <p:cond delay="0"/>
                                  </p:stCondLst>
                                  <p:childTnLst>
                                    <p:animClr clrSpc="rgb" dir="cw">
                                      <p:cBhvr override="childStyle">
                                        <p:cTn id="238" dur="250" autoRev="1" fill="remove"/>
                                        <p:tgtEl>
                                          <p:spTgt spid="38"/>
                                        </p:tgtEl>
                                        <p:attrNameLst>
                                          <p:attrName>style.color</p:attrName>
                                        </p:attrNameLst>
                                      </p:cBhvr>
                                      <p:to>
                                        <a:schemeClr val="bg1"/>
                                      </p:to>
                                    </p:animClr>
                                    <p:animClr clrSpc="rgb" dir="cw">
                                      <p:cBhvr>
                                        <p:cTn id="239" dur="250" autoRev="1" fill="remove"/>
                                        <p:tgtEl>
                                          <p:spTgt spid="38"/>
                                        </p:tgtEl>
                                        <p:attrNameLst>
                                          <p:attrName>fillcolor</p:attrName>
                                        </p:attrNameLst>
                                      </p:cBhvr>
                                      <p:to>
                                        <a:schemeClr val="bg1"/>
                                      </p:to>
                                    </p:animClr>
                                    <p:set>
                                      <p:cBhvr>
                                        <p:cTn id="240" dur="250" autoRev="1" fill="remove"/>
                                        <p:tgtEl>
                                          <p:spTgt spid="38"/>
                                        </p:tgtEl>
                                        <p:attrNameLst>
                                          <p:attrName>fill.type</p:attrName>
                                        </p:attrNameLst>
                                      </p:cBhvr>
                                      <p:to>
                                        <p:strVal val="solid"/>
                                      </p:to>
                                    </p:set>
                                    <p:set>
                                      <p:cBhvr>
                                        <p:cTn id="241" dur="250" autoRev="1" fill="remove"/>
                                        <p:tgtEl>
                                          <p:spTgt spid="38"/>
                                        </p:tgtEl>
                                        <p:attrNameLst>
                                          <p:attrName>fill.on</p:attrName>
                                        </p:attrNameLst>
                                      </p:cBhvr>
                                      <p:to>
                                        <p:strVal val="true"/>
                                      </p:to>
                                    </p:set>
                                  </p:childTnLst>
                                </p:cTn>
                              </p:par>
                              <p:par>
                                <p:cTn id="242" presetID="27" presetClass="emph" presetSubtype="0" fill="remove" grpId="1" nodeType="withEffect">
                                  <p:stCondLst>
                                    <p:cond delay="0"/>
                                  </p:stCondLst>
                                  <p:childTnLst>
                                    <p:animClr clrSpc="rgb" dir="cw">
                                      <p:cBhvr override="childStyle">
                                        <p:cTn id="243" dur="250" autoRev="1" fill="remove"/>
                                        <p:tgtEl>
                                          <p:spTgt spid="8"/>
                                        </p:tgtEl>
                                        <p:attrNameLst>
                                          <p:attrName>style.color</p:attrName>
                                        </p:attrNameLst>
                                      </p:cBhvr>
                                      <p:to>
                                        <a:schemeClr val="bg1"/>
                                      </p:to>
                                    </p:animClr>
                                    <p:animClr clrSpc="rgb" dir="cw">
                                      <p:cBhvr>
                                        <p:cTn id="244" dur="250" autoRev="1" fill="remove"/>
                                        <p:tgtEl>
                                          <p:spTgt spid="8"/>
                                        </p:tgtEl>
                                        <p:attrNameLst>
                                          <p:attrName>fillcolor</p:attrName>
                                        </p:attrNameLst>
                                      </p:cBhvr>
                                      <p:to>
                                        <a:schemeClr val="bg1"/>
                                      </p:to>
                                    </p:animClr>
                                    <p:set>
                                      <p:cBhvr>
                                        <p:cTn id="245" dur="250" autoRev="1" fill="remove"/>
                                        <p:tgtEl>
                                          <p:spTgt spid="8"/>
                                        </p:tgtEl>
                                        <p:attrNameLst>
                                          <p:attrName>fill.type</p:attrName>
                                        </p:attrNameLst>
                                      </p:cBhvr>
                                      <p:to>
                                        <p:strVal val="solid"/>
                                      </p:to>
                                    </p:set>
                                    <p:set>
                                      <p:cBhvr>
                                        <p:cTn id="246" dur="250" autoRev="1" fill="remove"/>
                                        <p:tgtEl>
                                          <p:spTgt spid="8"/>
                                        </p:tgtEl>
                                        <p:attrNameLst>
                                          <p:attrName>fill.on</p:attrName>
                                        </p:attrNameLst>
                                      </p:cBhvr>
                                      <p:to>
                                        <p:strVal val="true"/>
                                      </p:to>
                                    </p:set>
                                  </p:childTnLst>
                                </p:cTn>
                              </p:par>
                              <p:par>
                                <p:cTn id="247" presetID="27" presetClass="emph" presetSubtype="0" fill="remove" grpId="1" nodeType="withEffect">
                                  <p:stCondLst>
                                    <p:cond delay="0"/>
                                  </p:stCondLst>
                                  <p:childTnLst>
                                    <p:animClr clrSpc="rgb" dir="cw">
                                      <p:cBhvr override="childStyle">
                                        <p:cTn id="248" dur="250" autoRev="1" fill="remove"/>
                                        <p:tgtEl>
                                          <p:spTgt spid="28"/>
                                        </p:tgtEl>
                                        <p:attrNameLst>
                                          <p:attrName>style.color</p:attrName>
                                        </p:attrNameLst>
                                      </p:cBhvr>
                                      <p:to>
                                        <a:schemeClr val="bg1"/>
                                      </p:to>
                                    </p:animClr>
                                    <p:animClr clrSpc="rgb" dir="cw">
                                      <p:cBhvr>
                                        <p:cTn id="249" dur="250" autoRev="1" fill="remove"/>
                                        <p:tgtEl>
                                          <p:spTgt spid="28"/>
                                        </p:tgtEl>
                                        <p:attrNameLst>
                                          <p:attrName>fillcolor</p:attrName>
                                        </p:attrNameLst>
                                      </p:cBhvr>
                                      <p:to>
                                        <a:schemeClr val="bg1"/>
                                      </p:to>
                                    </p:animClr>
                                    <p:set>
                                      <p:cBhvr>
                                        <p:cTn id="250" dur="250" autoRev="1" fill="remove"/>
                                        <p:tgtEl>
                                          <p:spTgt spid="28"/>
                                        </p:tgtEl>
                                        <p:attrNameLst>
                                          <p:attrName>fill.type</p:attrName>
                                        </p:attrNameLst>
                                      </p:cBhvr>
                                      <p:to>
                                        <p:strVal val="solid"/>
                                      </p:to>
                                    </p:set>
                                    <p:set>
                                      <p:cBhvr>
                                        <p:cTn id="251" dur="250" autoRev="1" fill="remove"/>
                                        <p:tgtEl>
                                          <p:spTgt spid="28"/>
                                        </p:tgtEl>
                                        <p:attrNameLst>
                                          <p:attrName>fill.on</p:attrName>
                                        </p:attrNameLst>
                                      </p:cBhvr>
                                      <p:to>
                                        <p:strVal val="true"/>
                                      </p:to>
                                    </p:set>
                                  </p:childTnLst>
                                </p:cTn>
                              </p:par>
                              <p:par>
                                <p:cTn id="252" presetID="27" presetClass="emph" presetSubtype="0" fill="remove" grpId="1" nodeType="withEffect">
                                  <p:stCondLst>
                                    <p:cond delay="0"/>
                                  </p:stCondLst>
                                  <p:childTnLst>
                                    <p:animClr clrSpc="rgb" dir="cw">
                                      <p:cBhvr override="childStyle">
                                        <p:cTn id="253" dur="250" autoRev="1" fill="remove"/>
                                        <p:tgtEl>
                                          <p:spTgt spid="33"/>
                                        </p:tgtEl>
                                        <p:attrNameLst>
                                          <p:attrName>style.color</p:attrName>
                                        </p:attrNameLst>
                                      </p:cBhvr>
                                      <p:to>
                                        <a:schemeClr val="bg1"/>
                                      </p:to>
                                    </p:animClr>
                                    <p:animClr clrSpc="rgb" dir="cw">
                                      <p:cBhvr>
                                        <p:cTn id="254" dur="250" autoRev="1" fill="remove"/>
                                        <p:tgtEl>
                                          <p:spTgt spid="33"/>
                                        </p:tgtEl>
                                        <p:attrNameLst>
                                          <p:attrName>fillcolor</p:attrName>
                                        </p:attrNameLst>
                                      </p:cBhvr>
                                      <p:to>
                                        <a:schemeClr val="bg1"/>
                                      </p:to>
                                    </p:animClr>
                                    <p:set>
                                      <p:cBhvr>
                                        <p:cTn id="255" dur="250" autoRev="1" fill="remove"/>
                                        <p:tgtEl>
                                          <p:spTgt spid="33"/>
                                        </p:tgtEl>
                                        <p:attrNameLst>
                                          <p:attrName>fill.type</p:attrName>
                                        </p:attrNameLst>
                                      </p:cBhvr>
                                      <p:to>
                                        <p:strVal val="solid"/>
                                      </p:to>
                                    </p:set>
                                    <p:set>
                                      <p:cBhvr>
                                        <p:cTn id="256" dur="250" autoRev="1" fill="remove"/>
                                        <p:tgtEl>
                                          <p:spTgt spid="33"/>
                                        </p:tgtEl>
                                        <p:attrNameLst>
                                          <p:attrName>fill.on</p:attrName>
                                        </p:attrNameLst>
                                      </p:cBhvr>
                                      <p:to>
                                        <p:strVal val="true"/>
                                      </p:to>
                                    </p:set>
                                  </p:childTnLst>
                                </p:cTn>
                              </p:par>
                            </p:childTnLst>
                          </p:cTn>
                        </p:par>
                      </p:childTnLst>
                    </p:cTn>
                  </p:par>
                  <p:par>
                    <p:cTn id="257" fill="hold">
                      <p:stCondLst>
                        <p:cond delay="indefinite"/>
                      </p:stCondLst>
                      <p:childTnLst>
                        <p:par>
                          <p:cTn id="258" fill="hold">
                            <p:stCondLst>
                              <p:cond delay="0"/>
                            </p:stCondLst>
                            <p:childTnLst>
                              <p:par>
                                <p:cTn id="259" presetID="27" presetClass="emph" presetSubtype="0" fill="remove" grpId="2" nodeType="clickEffect">
                                  <p:stCondLst>
                                    <p:cond delay="0"/>
                                  </p:stCondLst>
                                  <p:childTnLst>
                                    <p:animClr clrSpc="rgb" dir="cw">
                                      <p:cBhvr override="childStyle">
                                        <p:cTn id="260" dur="250" autoRev="1" fill="remove"/>
                                        <p:tgtEl>
                                          <p:spTgt spid="39"/>
                                        </p:tgtEl>
                                        <p:attrNameLst>
                                          <p:attrName>style.color</p:attrName>
                                        </p:attrNameLst>
                                      </p:cBhvr>
                                      <p:to>
                                        <a:schemeClr val="bg1"/>
                                      </p:to>
                                    </p:animClr>
                                    <p:animClr clrSpc="rgb" dir="cw">
                                      <p:cBhvr>
                                        <p:cTn id="261" dur="250" autoRev="1" fill="remove"/>
                                        <p:tgtEl>
                                          <p:spTgt spid="39"/>
                                        </p:tgtEl>
                                        <p:attrNameLst>
                                          <p:attrName>fillcolor</p:attrName>
                                        </p:attrNameLst>
                                      </p:cBhvr>
                                      <p:to>
                                        <a:schemeClr val="bg1"/>
                                      </p:to>
                                    </p:animClr>
                                    <p:set>
                                      <p:cBhvr>
                                        <p:cTn id="262" dur="250" autoRev="1" fill="remove"/>
                                        <p:tgtEl>
                                          <p:spTgt spid="39"/>
                                        </p:tgtEl>
                                        <p:attrNameLst>
                                          <p:attrName>fill.type</p:attrName>
                                        </p:attrNameLst>
                                      </p:cBhvr>
                                      <p:to>
                                        <p:strVal val="solid"/>
                                      </p:to>
                                    </p:set>
                                    <p:set>
                                      <p:cBhvr>
                                        <p:cTn id="263" dur="250" autoRev="1" fill="remove"/>
                                        <p:tgtEl>
                                          <p:spTgt spid="39"/>
                                        </p:tgtEl>
                                        <p:attrNameLst>
                                          <p:attrName>fill.on</p:attrName>
                                        </p:attrNameLst>
                                      </p:cBhvr>
                                      <p:to>
                                        <p:strVal val="true"/>
                                      </p:to>
                                    </p:set>
                                  </p:childTnLst>
                                </p:cTn>
                              </p:par>
                              <p:par>
                                <p:cTn id="264" presetID="27" presetClass="emph" presetSubtype="0" fill="remove" grpId="2" nodeType="withEffect">
                                  <p:stCondLst>
                                    <p:cond delay="0"/>
                                  </p:stCondLst>
                                  <p:childTnLst>
                                    <p:animClr clrSpc="rgb" dir="cw">
                                      <p:cBhvr override="childStyle">
                                        <p:cTn id="265" dur="250" autoRev="1" fill="remove"/>
                                        <p:tgtEl>
                                          <p:spTgt spid="35"/>
                                        </p:tgtEl>
                                        <p:attrNameLst>
                                          <p:attrName>style.color</p:attrName>
                                        </p:attrNameLst>
                                      </p:cBhvr>
                                      <p:to>
                                        <a:schemeClr val="bg1"/>
                                      </p:to>
                                    </p:animClr>
                                    <p:animClr clrSpc="rgb" dir="cw">
                                      <p:cBhvr>
                                        <p:cTn id="266" dur="250" autoRev="1" fill="remove"/>
                                        <p:tgtEl>
                                          <p:spTgt spid="35"/>
                                        </p:tgtEl>
                                        <p:attrNameLst>
                                          <p:attrName>fillcolor</p:attrName>
                                        </p:attrNameLst>
                                      </p:cBhvr>
                                      <p:to>
                                        <a:schemeClr val="bg1"/>
                                      </p:to>
                                    </p:animClr>
                                    <p:set>
                                      <p:cBhvr>
                                        <p:cTn id="267" dur="250" autoRev="1" fill="remove"/>
                                        <p:tgtEl>
                                          <p:spTgt spid="35"/>
                                        </p:tgtEl>
                                        <p:attrNameLst>
                                          <p:attrName>fill.type</p:attrName>
                                        </p:attrNameLst>
                                      </p:cBhvr>
                                      <p:to>
                                        <p:strVal val="solid"/>
                                      </p:to>
                                    </p:set>
                                    <p:set>
                                      <p:cBhvr>
                                        <p:cTn id="268" dur="250" autoRev="1" fill="remove"/>
                                        <p:tgtEl>
                                          <p:spTgt spid="35"/>
                                        </p:tgtEl>
                                        <p:attrNameLst>
                                          <p:attrName>fill.on</p:attrName>
                                        </p:attrNameLst>
                                      </p:cBhvr>
                                      <p:to>
                                        <p:strVal val="true"/>
                                      </p:to>
                                    </p:set>
                                  </p:childTnLst>
                                </p:cTn>
                              </p:par>
                              <p:par>
                                <p:cTn id="269" presetID="27" presetClass="emph" presetSubtype="0" fill="remove" grpId="2" nodeType="withEffect">
                                  <p:stCondLst>
                                    <p:cond delay="0"/>
                                  </p:stCondLst>
                                  <p:childTnLst>
                                    <p:animClr clrSpc="rgb" dir="cw">
                                      <p:cBhvr override="childStyle">
                                        <p:cTn id="270" dur="250" autoRev="1" fill="remove"/>
                                        <p:tgtEl>
                                          <p:spTgt spid="36"/>
                                        </p:tgtEl>
                                        <p:attrNameLst>
                                          <p:attrName>style.color</p:attrName>
                                        </p:attrNameLst>
                                      </p:cBhvr>
                                      <p:to>
                                        <a:schemeClr val="bg1"/>
                                      </p:to>
                                    </p:animClr>
                                    <p:animClr clrSpc="rgb" dir="cw">
                                      <p:cBhvr>
                                        <p:cTn id="271" dur="250" autoRev="1" fill="remove"/>
                                        <p:tgtEl>
                                          <p:spTgt spid="36"/>
                                        </p:tgtEl>
                                        <p:attrNameLst>
                                          <p:attrName>fillcolor</p:attrName>
                                        </p:attrNameLst>
                                      </p:cBhvr>
                                      <p:to>
                                        <a:schemeClr val="bg1"/>
                                      </p:to>
                                    </p:animClr>
                                    <p:set>
                                      <p:cBhvr>
                                        <p:cTn id="272" dur="250" autoRev="1" fill="remove"/>
                                        <p:tgtEl>
                                          <p:spTgt spid="36"/>
                                        </p:tgtEl>
                                        <p:attrNameLst>
                                          <p:attrName>fill.type</p:attrName>
                                        </p:attrNameLst>
                                      </p:cBhvr>
                                      <p:to>
                                        <p:strVal val="solid"/>
                                      </p:to>
                                    </p:set>
                                    <p:set>
                                      <p:cBhvr>
                                        <p:cTn id="273" dur="250" autoRev="1" fill="remove"/>
                                        <p:tgtEl>
                                          <p:spTgt spid="36"/>
                                        </p:tgtEl>
                                        <p:attrNameLst>
                                          <p:attrName>fill.on</p:attrName>
                                        </p:attrNameLst>
                                      </p:cBhvr>
                                      <p:to>
                                        <p:strVal val="true"/>
                                      </p:to>
                                    </p:set>
                                  </p:childTnLst>
                                </p:cTn>
                              </p:par>
                              <p:par>
                                <p:cTn id="274" presetID="27" presetClass="emph" presetSubtype="0" fill="remove" grpId="2" nodeType="withEffect">
                                  <p:stCondLst>
                                    <p:cond delay="0"/>
                                  </p:stCondLst>
                                  <p:childTnLst>
                                    <p:animClr clrSpc="rgb" dir="cw">
                                      <p:cBhvr override="childStyle">
                                        <p:cTn id="275" dur="250" autoRev="1" fill="remove"/>
                                        <p:tgtEl>
                                          <p:spTgt spid="37"/>
                                        </p:tgtEl>
                                        <p:attrNameLst>
                                          <p:attrName>style.color</p:attrName>
                                        </p:attrNameLst>
                                      </p:cBhvr>
                                      <p:to>
                                        <a:schemeClr val="bg1"/>
                                      </p:to>
                                    </p:animClr>
                                    <p:animClr clrSpc="rgb" dir="cw">
                                      <p:cBhvr>
                                        <p:cTn id="276" dur="250" autoRev="1" fill="remove"/>
                                        <p:tgtEl>
                                          <p:spTgt spid="37"/>
                                        </p:tgtEl>
                                        <p:attrNameLst>
                                          <p:attrName>fillcolor</p:attrName>
                                        </p:attrNameLst>
                                      </p:cBhvr>
                                      <p:to>
                                        <a:schemeClr val="bg1"/>
                                      </p:to>
                                    </p:animClr>
                                    <p:set>
                                      <p:cBhvr>
                                        <p:cTn id="277" dur="250" autoRev="1" fill="remove"/>
                                        <p:tgtEl>
                                          <p:spTgt spid="37"/>
                                        </p:tgtEl>
                                        <p:attrNameLst>
                                          <p:attrName>fill.type</p:attrName>
                                        </p:attrNameLst>
                                      </p:cBhvr>
                                      <p:to>
                                        <p:strVal val="solid"/>
                                      </p:to>
                                    </p:set>
                                    <p:set>
                                      <p:cBhvr>
                                        <p:cTn id="278" dur="250" autoRev="1" fill="remove"/>
                                        <p:tgtEl>
                                          <p:spTgt spid="37"/>
                                        </p:tgtEl>
                                        <p:attrNameLst>
                                          <p:attrName>fill.on</p:attrName>
                                        </p:attrNameLst>
                                      </p:cBhvr>
                                      <p:to>
                                        <p:strVal val="true"/>
                                      </p:to>
                                    </p:set>
                                  </p:childTnLst>
                                </p:cTn>
                              </p:par>
                              <p:par>
                                <p:cTn id="279" presetID="27" presetClass="emph" presetSubtype="0" fill="remove" grpId="2" nodeType="withEffect">
                                  <p:stCondLst>
                                    <p:cond delay="0"/>
                                  </p:stCondLst>
                                  <p:childTnLst>
                                    <p:animClr clrSpc="rgb" dir="cw">
                                      <p:cBhvr override="childStyle">
                                        <p:cTn id="280" dur="250" autoRev="1" fill="remove"/>
                                        <p:tgtEl>
                                          <p:spTgt spid="38"/>
                                        </p:tgtEl>
                                        <p:attrNameLst>
                                          <p:attrName>style.color</p:attrName>
                                        </p:attrNameLst>
                                      </p:cBhvr>
                                      <p:to>
                                        <a:schemeClr val="bg1"/>
                                      </p:to>
                                    </p:animClr>
                                    <p:animClr clrSpc="rgb" dir="cw">
                                      <p:cBhvr>
                                        <p:cTn id="281" dur="250" autoRev="1" fill="remove"/>
                                        <p:tgtEl>
                                          <p:spTgt spid="38"/>
                                        </p:tgtEl>
                                        <p:attrNameLst>
                                          <p:attrName>fillcolor</p:attrName>
                                        </p:attrNameLst>
                                      </p:cBhvr>
                                      <p:to>
                                        <a:schemeClr val="bg1"/>
                                      </p:to>
                                    </p:animClr>
                                    <p:set>
                                      <p:cBhvr>
                                        <p:cTn id="282" dur="250" autoRev="1" fill="remove"/>
                                        <p:tgtEl>
                                          <p:spTgt spid="38"/>
                                        </p:tgtEl>
                                        <p:attrNameLst>
                                          <p:attrName>fill.type</p:attrName>
                                        </p:attrNameLst>
                                      </p:cBhvr>
                                      <p:to>
                                        <p:strVal val="solid"/>
                                      </p:to>
                                    </p:set>
                                    <p:set>
                                      <p:cBhvr>
                                        <p:cTn id="283" dur="250" autoRev="1" fill="remove"/>
                                        <p:tgtEl>
                                          <p:spTgt spid="38"/>
                                        </p:tgtEl>
                                        <p:attrNameLst>
                                          <p:attrName>fill.on</p:attrName>
                                        </p:attrNameLst>
                                      </p:cBhvr>
                                      <p:to>
                                        <p:strVal val="true"/>
                                      </p:to>
                                    </p:set>
                                  </p:childTnLst>
                                </p:cTn>
                              </p:par>
                            </p:childTnLst>
                          </p:cTn>
                        </p:par>
                      </p:childTnLst>
                    </p:cTn>
                  </p:par>
                  <p:par>
                    <p:cTn id="284" fill="hold">
                      <p:stCondLst>
                        <p:cond delay="indefinite"/>
                      </p:stCondLst>
                      <p:childTnLst>
                        <p:par>
                          <p:cTn id="285" fill="hold">
                            <p:stCondLst>
                              <p:cond delay="0"/>
                            </p:stCondLst>
                            <p:childTnLst>
                              <p:par>
                                <p:cTn id="286" presetID="27" presetClass="emph" presetSubtype="0" fill="remove" grpId="2" nodeType="clickEffect">
                                  <p:stCondLst>
                                    <p:cond delay="0"/>
                                  </p:stCondLst>
                                  <p:childTnLst>
                                    <p:animClr clrSpc="rgb" dir="cw">
                                      <p:cBhvr override="childStyle">
                                        <p:cTn id="287" dur="250" autoRev="1" fill="remove"/>
                                        <p:tgtEl>
                                          <p:spTgt spid="9"/>
                                        </p:tgtEl>
                                        <p:attrNameLst>
                                          <p:attrName>style.color</p:attrName>
                                        </p:attrNameLst>
                                      </p:cBhvr>
                                      <p:to>
                                        <a:schemeClr val="bg1"/>
                                      </p:to>
                                    </p:animClr>
                                    <p:animClr clrSpc="rgb" dir="cw">
                                      <p:cBhvr>
                                        <p:cTn id="288" dur="250" autoRev="1" fill="remove"/>
                                        <p:tgtEl>
                                          <p:spTgt spid="9"/>
                                        </p:tgtEl>
                                        <p:attrNameLst>
                                          <p:attrName>fillcolor</p:attrName>
                                        </p:attrNameLst>
                                      </p:cBhvr>
                                      <p:to>
                                        <a:schemeClr val="bg1"/>
                                      </p:to>
                                    </p:animClr>
                                    <p:set>
                                      <p:cBhvr>
                                        <p:cTn id="289" dur="250" autoRev="1" fill="remove"/>
                                        <p:tgtEl>
                                          <p:spTgt spid="9"/>
                                        </p:tgtEl>
                                        <p:attrNameLst>
                                          <p:attrName>fill.type</p:attrName>
                                        </p:attrNameLst>
                                      </p:cBhvr>
                                      <p:to>
                                        <p:strVal val="solid"/>
                                      </p:to>
                                    </p:set>
                                    <p:set>
                                      <p:cBhvr>
                                        <p:cTn id="290" dur="250" autoRev="1" fill="remove"/>
                                        <p:tgtEl>
                                          <p:spTgt spid="9"/>
                                        </p:tgtEl>
                                        <p:attrNameLst>
                                          <p:attrName>fill.on</p:attrName>
                                        </p:attrNameLst>
                                      </p:cBhvr>
                                      <p:to>
                                        <p:strVal val="true"/>
                                      </p:to>
                                    </p:set>
                                  </p:childTnLst>
                                </p:cTn>
                              </p:par>
                              <p:par>
                                <p:cTn id="291" presetID="27" presetClass="emph" presetSubtype="0" fill="remove" grpId="2" nodeType="withEffect">
                                  <p:stCondLst>
                                    <p:cond delay="0"/>
                                  </p:stCondLst>
                                  <p:childTnLst>
                                    <p:animClr clrSpc="rgb" dir="cw">
                                      <p:cBhvr override="childStyle">
                                        <p:cTn id="292" dur="250" autoRev="1" fill="remove"/>
                                        <p:tgtEl>
                                          <p:spTgt spid="3"/>
                                        </p:tgtEl>
                                        <p:attrNameLst>
                                          <p:attrName>style.color</p:attrName>
                                        </p:attrNameLst>
                                      </p:cBhvr>
                                      <p:to>
                                        <a:schemeClr val="bg1"/>
                                      </p:to>
                                    </p:animClr>
                                    <p:animClr clrSpc="rgb" dir="cw">
                                      <p:cBhvr>
                                        <p:cTn id="293" dur="250" autoRev="1" fill="remove"/>
                                        <p:tgtEl>
                                          <p:spTgt spid="3"/>
                                        </p:tgtEl>
                                        <p:attrNameLst>
                                          <p:attrName>fillcolor</p:attrName>
                                        </p:attrNameLst>
                                      </p:cBhvr>
                                      <p:to>
                                        <a:schemeClr val="bg1"/>
                                      </p:to>
                                    </p:animClr>
                                    <p:set>
                                      <p:cBhvr>
                                        <p:cTn id="294" dur="250" autoRev="1" fill="remove"/>
                                        <p:tgtEl>
                                          <p:spTgt spid="3"/>
                                        </p:tgtEl>
                                        <p:attrNameLst>
                                          <p:attrName>fill.type</p:attrName>
                                        </p:attrNameLst>
                                      </p:cBhvr>
                                      <p:to>
                                        <p:strVal val="solid"/>
                                      </p:to>
                                    </p:set>
                                    <p:set>
                                      <p:cBhvr>
                                        <p:cTn id="295" dur="250" autoRev="1" fill="remove"/>
                                        <p:tgtEl>
                                          <p:spTgt spid="3"/>
                                        </p:tgtEl>
                                        <p:attrNameLst>
                                          <p:attrName>fill.on</p:attrName>
                                        </p:attrNameLst>
                                      </p:cBhvr>
                                      <p:to>
                                        <p:strVal val="true"/>
                                      </p:to>
                                    </p:set>
                                  </p:childTnLst>
                                </p:cTn>
                              </p:par>
                              <p:par>
                                <p:cTn id="296" presetID="27" presetClass="emph" presetSubtype="0" fill="remove" grpId="2" nodeType="withEffect">
                                  <p:stCondLst>
                                    <p:cond delay="0"/>
                                  </p:stCondLst>
                                  <p:childTnLst>
                                    <p:animClr clrSpc="rgb" dir="cw">
                                      <p:cBhvr override="childStyle">
                                        <p:cTn id="297" dur="250" autoRev="1" fill="remove"/>
                                        <p:tgtEl>
                                          <p:spTgt spid="5"/>
                                        </p:tgtEl>
                                        <p:attrNameLst>
                                          <p:attrName>style.color</p:attrName>
                                        </p:attrNameLst>
                                      </p:cBhvr>
                                      <p:to>
                                        <a:schemeClr val="bg1"/>
                                      </p:to>
                                    </p:animClr>
                                    <p:animClr clrSpc="rgb" dir="cw">
                                      <p:cBhvr>
                                        <p:cTn id="298" dur="250" autoRev="1" fill="remove"/>
                                        <p:tgtEl>
                                          <p:spTgt spid="5"/>
                                        </p:tgtEl>
                                        <p:attrNameLst>
                                          <p:attrName>fillcolor</p:attrName>
                                        </p:attrNameLst>
                                      </p:cBhvr>
                                      <p:to>
                                        <a:schemeClr val="bg1"/>
                                      </p:to>
                                    </p:animClr>
                                    <p:set>
                                      <p:cBhvr>
                                        <p:cTn id="299" dur="250" autoRev="1" fill="remove"/>
                                        <p:tgtEl>
                                          <p:spTgt spid="5"/>
                                        </p:tgtEl>
                                        <p:attrNameLst>
                                          <p:attrName>fill.type</p:attrName>
                                        </p:attrNameLst>
                                      </p:cBhvr>
                                      <p:to>
                                        <p:strVal val="solid"/>
                                      </p:to>
                                    </p:set>
                                    <p:set>
                                      <p:cBhvr>
                                        <p:cTn id="300" dur="250" autoRev="1" fill="remove"/>
                                        <p:tgtEl>
                                          <p:spTgt spid="5"/>
                                        </p:tgtEl>
                                        <p:attrNameLst>
                                          <p:attrName>fill.on</p:attrName>
                                        </p:attrNameLst>
                                      </p:cBhvr>
                                      <p:to>
                                        <p:strVal val="true"/>
                                      </p:to>
                                    </p:set>
                                  </p:childTnLst>
                                </p:cTn>
                              </p:par>
                              <p:par>
                                <p:cTn id="301" presetID="27" presetClass="emph" presetSubtype="0" fill="remove" grpId="2" nodeType="withEffect">
                                  <p:stCondLst>
                                    <p:cond delay="0"/>
                                  </p:stCondLst>
                                  <p:childTnLst>
                                    <p:animClr clrSpc="rgb" dir="cw">
                                      <p:cBhvr override="childStyle">
                                        <p:cTn id="302" dur="250" autoRev="1" fill="remove"/>
                                        <p:tgtEl>
                                          <p:spTgt spid="6"/>
                                        </p:tgtEl>
                                        <p:attrNameLst>
                                          <p:attrName>style.color</p:attrName>
                                        </p:attrNameLst>
                                      </p:cBhvr>
                                      <p:to>
                                        <a:schemeClr val="bg1"/>
                                      </p:to>
                                    </p:animClr>
                                    <p:animClr clrSpc="rgb" dir="cw">
                                      <p:cBhvr>
                                        <p:cTn id="303" dur="250" autoRev="1" fill="remove"/>
                                        <p:tgtEl>
                                          <p:spTgt spid="6"/>
                                        </p:tgtEl>
                                        <p:attrNameLst>
                                          <p:attrName>fillcolor</p:attrName>
                                        </p:attrNameLst>
                                      </p:cBhvr>
                                      <p:to>
                                        <a:schemeClr val="bg1"/>
                                      </p:to>
                                    </p:animClr>
                                    <p:set>
                                      <p:cBhvr>
                                        <p:cTn id="304" dur="250" autoRev="1" fill="remove"/>
                                        <p:tgtEl>
                                          <p:spTgt spid="6"/>
                                        </p:tgtEl>
                                        <p:attrNameLst>
                                          <p:attrName>fill.type</p:attrName>
                                        </p:attrNameLst>
                                      </p:cBhvr>
                                      <p:to>
                                        <p:strVal val="solid"/>
                                      </p:to>
                                    </p:set>
                                    <p:set>
                                      <p:cBhvr>
                                        <p:cTn id="305" dur="250" autoRev="1" fill="remove"/>
                                        <p:tgtEl>
                                          <p:spTgt spid="6"/>
                                        </p:tgtEl>
                                        <p:attrNameLst>
                                          <p:attrName>fill.on</p:attrName>
                                        </p:attrNameLst>
                                      </p:cBhvr>
                                      <p:to>
                                        <p:strVal val="true"/>
                                      </p:to>
                                    </p:set>
                                  </p:childTnLst>
                                </p:cTn>
                              </p:par>
                              <p:par>
                                <p:cTn id="306" presetID="27" presetClass="emph" presetSubtype="0" fill="remove" grpId="2" nodeType="withEffect">
                                  <p:stCondLst>
                                    <p:cond delay="0"/>
                                  </p:stCondLst>
                                  <p:childTnLst>
                                    <p:animClr clrSpc="rgb" dir="cw">
                                      <p:cBhvr override="childStyle">
                                        <p:cTn id="307" dur="250" autoRev="1" fill="remove"/>
                                        <p:tgtEl>
                                          <p:spTgt spid="8"/>
                                        </p:tgtEl>
                                        <p:attrNameLst>
                                          <p:attrName>style.color</p:attrName>
                                        </p:attrNameLst>
                                      </p:cBhvr>
                                      <p:to>
                                        <a:schemeClr val="bg1"/>
                                      </p:to>
                                    </p:animClr>
                                    <p:animClr clrSpc="rgb" dir="cw">
                                      <p:cBhvr>
                                        <p:cTn id="308" dur="250" autoRev="1" fill="remove"/>
                                        <p:tgtEl>
                                          <p:spTgt spid="8"/>
                                        </p:tgtEl>
                                        <p:attrNameLst>
                                          <p:attrName>fillcolor</p:attrName>
                                        </p:attrNameLst>
                                      </p:cBhvr>
                                      <p:to>
                                        <a:schemeClr val="bg1"/>
                                      </p:to>
                                    </p:animClr>
                                    <p:set>
                                      <p:cBhvr>
                                        <p:cTn id="309" dur="250" autoRev="1" fill="remove"/>
                                        <p:tgtEl>
                                          <p:spTgt spid="8"/>
                                        </p:tgtEl>
                                        <p:attrNameLst>
                                          <p:attrName>fill.type</p:attrName>
                                        </p:attrNameLst>
                                      </p:cBhvr>
                                      <p:to>
                                        <p:strVal val="solid"/>
                                      </p:to>
                                    </p:set>
                                    <p:set>
                                      <p:cBhvr>
                                        <p:cTn id="310" dur="250" autoRev="1" fill="remove"/>
                                        <p:tgtEl>
                                          <p:spTgt spid="8"/>
                                        </p:tgtEl>
                                        <p:attrNameLst>
                                          <p:attrName>fill.on</p:attrName>
                                        </p:attrNameLst>
                                      </p:cBhvr>
                                      <p:to>
                                        <p:strVal val="true"/>
                                      </p:to>
                                    </p:set>
                                  </p:childTnLst>
                                </p:cTn>
                              </p:par>
                            </p:childTnLst>
                          </p:cTn>
                        </p:par>
                      </p:childTnLst>
                    </p:cTn>
                  </p:par>
                  <p:par>
                    <p:cTn id="311" fill="hold">
                      <p:stCondLst>
                        <p:cond delay="indefinite"/>
                      </p:stCondLst>
                      <p:childTnLst>
                        <p:par>
                          <p:cTn id="312" fill="hold">
                            <p:stCondLst>
                              <p:cond delay="0"/>
                            </p:stCondLst>
                            <p:childTnLst>
                              <p:par>
                                <p:cTn id="313" presetID="27" presetClass="emph" presetSubtype="0" fill="remove" grpId="2" nodeType="clickEffect">
                                  <p:stCondLst>
                                    <p:cond delay="0"/>
                                  </p:stCondLst>
                                  <p:childTnLst>
                                    <p:animClr clrSpc="rgb" dir="cw">
                                      <p:cBhvr override="childStyle">
                                        <p:cTn id="314" dur="250" autoRev="1" fill="remove"/>
                                        <p:tgtEl>
                                          <p:spTgt spid="29"/>
                                        </p:tgtEl>
                                        <p:attrNameLst>
                                          <p:attrName>style.color</p:attrName>
                                        </p:attrNameLst>
                                      </p:cBhvr>
                                      <p:to>
                                        <a:schemeClr val="bg1"/>
                                      </p:to>
                                    </p:animClr>
                                    <p:animClr clrSpc="rgb" dir="cw">
                                      <p:cBhvr>
                                        <p:cTn id="315" dur="250" autoRev="1" fill="remove"/>
                                        <p:tgtEl>
                                          <p:spTgt spid="29"/>
                                        </p:tgtEl>
                                        <p:attrNameLst>
                                          <p:attrName>fillcolor</p:attrName>
                                        </p:attrNameLst>
                                      </p:cBhvr>
                                      <p:to>
                                        <a:schemeClr val="bg1"/>
                                      </p:to>
                                    </p:animClr>
                                    <p:set>
                                      <p:cBhvr>
                                        <p:cTn id="316" dur="250" autoRev="1" fill="remove"/>
                                        <p:tgtEl>
                                          <p:spTgt spid="29"/>
                                        </p:tgtEl>
                                        <p:attrNameLst>
                                          <p:attrName>fill.type</p:attrName>
                                        </p:attrNameLst>
                                      </p:cBhvr>
                                      <p:to>
                                        <p:strVal val="solid"/>
                                      </p:to>
                                    </p:set>
                                    <p:set>
                                      <p:cBhvr>
                                        <p:cTn id="317" dur="250" autoRev="1" fill="remove"/>
                                        <p:tgtEl>
                                          <p:spTgt spid="29"/>
                                        </p:tgtEl>
                                        <p:attrNameLst>
                                          <p:attrName>fill.on</p:attrName>
                                        </p:attrNameLst>
                                      </p:cBhvr>
                                      <p:to>
                                        <p:strVal val="true"/>
                                      </p:to>
                                    </p:set>
                                  </p:childTnLst>
                                </p:cTn>
                              </p:par>
                              <p:par>
                                <p:cTn id="318" presetID="27" presetClass="emph" presetSubtype="0" fill="remove" grpId="2" nodeType="withEffect">
                                  <p:stCondLst>
                                    <p:cond delay="0"/>
                                  </p:stCondLst>
                                  <p:childTnLst>
                                    <p:animClr clrSpc="rgb" dir="cw">
                                      <p:cBhvr override="childStyle">
                                        <p:cTn id="319" dur="250" autoRev="1" fill="remove"/>
                                        <p:tgtEl>
                                          <p:spTgt spid="25"/>
                                        </p:tgtEl>
                                        <p:attrNameLst>
                                          <p:attrName>style.color</p:attrName>
                                        </p:attrNameLst>
                                      </p:cBhvr>
                                      <p:to>
                                        <a:schemeClr val="bg1"/>
                                      </p:to>
                                    </p:animClr>
                                    <p:animClr clrSpc="rgb" dir="cw">
                                      <p:cBhvr>
                                        <p:cTn id="320" dur="250" autoRev="1" fill="remove"/>
                                        <p:tgtEl>
                                          <p:spTgt spid="25"/>
                                        </p:tgtEl>
                                        <p:attrNameLst>
                                          <p:attrName>fillcolor</p:attrName>
                                        </p:attrNameLst>
                                      </p:cBhvr>
                                      <p:to>
                                        <a:schemeClr val="bg1"/>
                                      </p:to>
                                    </p:animClr>
                                    <p:set>
                                      <p:cBhvr>
                                        <p:cTn id="321" dur="250" autoRev="1" fill="remove"/>
                                        <p:tgtEl>
                                          <p:spTgt spid="25"/>
                                        </p:tgtEl>
                                        <p:attrNameLst>
                                          <p:attrName>fill.type</p:attrName>
                                        </p:attrNameLst>
                                      </p:cBhvr>
                                      <p:to>
                                        <p:strVal val="solid"/>
                                      </p:to>
                                    </p:set>
                                    <p:set>
                                      <p:cBhvr>
                                        <p:cTn id="322" dur="250" autoRev="1" fill="remove"/>
                                        <p:tgtEl>
                                          <p:spTgt spid="25"/>
                                        </p:tgtEl>
                                        <p:attrNameLst>
                                          <p:attrName>fill.on</p:attrName>
                                        </p:attrNameLst>
                                      </p:cBhvr>
                                      <p:to>
                                        <p:strVal val="true"/>
                                      </p:to>
                                    </p:set>
                                  </p:childTnLst>
                                </p:cTn>
                              </p:par>
                              <p:par>
                                <p:cTn id="323" presetID="27" presetClass="emph" presetSubtype="0" fill="remove" grpId="2" nodeType="withEffect">
                                  <p:stCondLst>
                                    <p:cond delay="0"/>
                                  </p:stCondLst>
                                  <p:childTnLst>
                                    <p:animClr clrSpc="rgb" dir="cw">
                                      <p:cBhvr override="childStyle">
                                        <p:cTn id="324" dur="250" autoRev="1" fill="remove"/>
                                        <p:tgtEl>
                                          <p:spTgt spid="26"/>
                                        </p:tgtEl>
                                        <p:attrNameLst>
                                          <p:attrName>style.color</p:attrName>
                                        </p:attrNameLst>
                                      </p:cBhvr>
                                      <p:to>
                                        <a:schemeClr val="bg1"/>
                                      </p:to>
                                    </p:animClr>
                                    <p:animClr clrSpc="rgb" dir="cw">
                                      <p:cBhvr>
                                        <p:cTn id="325" dur="250" autoRev="1" fill="remove"/>
                                        <p:tgtEl>
                                          <p:spTgt spid="26"/>
                                        </p:tgtEl>
                                        <p:attrNameLst>
                                          <p:attrName>fillcolor</p:attrName>
                                        </p:attrNameLst>
                                      </p:cBhvr>
                                      <p:to>
                                        <a:schemeClr val="bg1"/>
                                      </p:to>
                                    </p:animClr>
                                    <p:set>
                                      <p:cBhvr>
                                        <p:cTn id="326" dur="250" autoRev="1" fill="remove"/>
                                        <p:tgtEl>
                                          <p:spTgt spid="26"/>
                                        </p:tgtEl>
                                        <p:attrNameLst>
                                          <p:attrName>fill.type</p:attrName>
                                        </p:attrNameLst>
                                      </p:cBhvr>
                                      <p:to>
                                        <p:strVal val="solid"/>
                                      </p:to>
                                    </p:set>
                                    <p:set>
                                      <p:cBhvr>
                                        <p:cTn id="327" dur="250" autoRev="1" fill="remove"/>
                                        <p:tgtEl>
                                          <p:spTgt spid="26"/>
                                        </p:tgtEl>
                                        <p:attrNameLst>
                                          <p:attrName>fill.on</p:attrName>
                                        </p:attrNameLst>
                                      </p:cBhvr>
                                      <p:to>
                                        <p:strVal val="true"/>
                                      </p:to>
                                    </p:set>
                                  </p:childTnLst>
                                </p:cTn>
                              </p:par>
                              <p:par>
                                <p:cTn id="328" presetID="27" presetClass="emph" presetSubtype="0" fill="remove" grpId="2" nodeType="withEffect">
                                  <p:stCondLst>
                                    <p:cond delay="0"/>
                                  </p:stCondLst>
                                  <p:childTnLst>
                                    <p:animClr clrSpc="rgb" dir="cw">
                                      <p:cBhvr override="childStyle">
                                        <p:cTn id="329" dur="250" autoRev="1" fill="remove"/>
                                        <p:tgtEl>
                                          <p:spTgt spid="27"/>
                                        </p:tgtEl>
                                        <p:attrNameLst>
                                          <p:attrName>style.color</p:attrName>
                                        </p:attrNameLst>
                                      </p:cBhvr>
                                      <p:to>
                                        <a:schemeClr val="bg1"/>
                                      </p:to>
                                    </p:animClr>
                                    <p:animClr clrSpc="rgb" dir="cw">
                                      <p:cBhvr>
                                        <p:cTn id="330" dur="250" autoRev="1" fill="remove"/>
                                        <p:tgtEl>
                                          <p:spTgt spid="27"/>
                                        </p:tgtEl>
                                        <p:attrNameLst>
                                          <p:attrName>fillcolor</p:attrName>
                                        </p:attrNameLst>
                                      </p:cBhvr>
                                      <p:to>
                                        <a:schemeClr val="bg1"/>
                                      </p:to>
                                    </p:animClr>
                                    <p:set>
                                      <p:cBhvr>
                                        <p:cTn id="331" dur="250" autoRev="1" fill="remove"/>
                                        <p:tgtEl>
                                          <p:spTgt spid="27"/>
                                        </p:tgtEl>
                                        <p:attrNameLst>
                                          <p:attrName>fill.type</p:attrName>
                                        </p:attrNameLst>
                                      </p:cBhvr>
                                      <p:to>
                                        <p:strVal val="solid"/>
                                      </p:to>
                                    </p:set>
                                    <p:set>
                                      <p:cBhvr>
                                        <p:cTn id="332" dur="250" autoRev="1" fill="remove"/>
                                        <p:tgtEl>
                                          <p:spTgt spid="27"/>
                                        </p:tgtEl>
                                        <p:attrNameLst>
                                          <p:attrName>fill.on</p:attrName>
                                        </p:attrNameLst>
                                      </p:cBhvr>
                                      <p:to>
                                        <p:strVal val="true"/>
                                      </p:to>
                                    </p:set>
                                  </p:childTnLst>
                                </p:cTn>
                              </p:par>
                              <p:par>
                                <p:cTn id="333" presetID="27" presetClass="emph" presetSubtype="0" fill="remove" grpId="2" nodeType="withEffect">
                                  <p:stCondLst>
                                    <p:cond delay="0"/>
                                  </p:stCondLst>
                                  <p:childTnLst>
                                    <p:animClr clrSpc="rgb" dir="cw">
                                      <p:cBhvr override="childStyle">
                                        <p:cTn id="334" dur="250" autoRev="1" fill="remove"/>
                                        <p:tgtEl>
                                          <p:spTgt spid="28"/>
                                        </p:tgtEl>
                                        <p:attrNameLst>
                                          <p:attrName>style.color</p:attrName>
                                        </p:attrNameLst>
                                      </p:cBhvr>
                                      <p:to>
                                        <a:schemeClr val="bg1"/>
                                      </p:to>
                                    </p:animClr>
                                    <p:animClr clrSpc="rgb" dir="cw">
                                      <p:cBhvr>
                                        <p:cTn id="335" dur="250" autoRev="1" fill="remove"/>
                                        <p:tgtEl>
                                          <p:spTgt spid="28"/>
                                        </p:tgtEl>
                                        <p:attrNameLst>
                                          <p:attrName>fillcolor</p:attrName>
                                        </p:attrNameLst>
                                      </p:cBhvr>
                                      <p:to>
                                        <a:schemeClr val="bg1"/>
                                      </p:to>
                                    </p:animClr>
                                    <p:set>
                                      <p:cBhvr>
                                        <p:cTn id="336" dur="250" autoRev="1" fill="remove"/>
                                        <p:tgtEl>
                                          <p:spTgt spid="28"/>
                                        </p:tgtEl>
                                        <p:attrNameLst>
                                          <p:attrName>fill.type</p:attrName>
                                        </p:attrNameLst>
                                      </p:cBhvr>
                                      <p:to>
                                        <p:strVal val="solid"/>
                                      </p:to>
                                    </p:set>
                                    <p:set>
                                      <p:cBhvr>
                                        <p:cTn id="337" dur="250" autoRev="1" fill="remove"/>
                                        <p:tgtEl>
                                          <p:spTgt spid="28"/>
                                        </p:tgtEl>
                                        <p:attrNameLst>
                                          <p:attrName>fill.on</p:attrName>
                                        </p:attrNameLst>
                                      </p:cBhvr>
                                      <p:to>
                                        <p:strVal val="true"/>
                                      </p:to>
                                    </p:set>
                                  </p:childTnLst>
                                </p:cTn>
                              </p:par>
                            </p:childTnLst>
                          </p:cTn>
                        </p:par>
                      </p:childTnLst>
                    </p:cTn>
                  </p:par>
                  <p:par>
                    <p:cTn id="338" fill="hold">
                      <p:stCondLst>
                        <p:cond delay="indefinite"/>
                      </p:stCondLst>
                      <p:childTnLst>
                        <p:par>
                          <p:cTn id="339" fill="hold">
                            <p:stCondLst>
                              <p:cond delay="0"/>
                            </p:stCondLst>
                            <p:childTnLst>
                              <p:par>
                                <p:cTn id="340" presetID="27" presetClass="emph" presetSubtype="0" fill="remove" grpId="2" nodeType="clickEffect">
                                  <p:stCondLst>
                                    <p:cond delay="0"/>
                                  </p:stCondLst>
                                  <p:childTnLst>
                                    <p:animClr clrSpc="rgb" dir="cw">
                                      <p:cBhvr override="childStyle">
                                        <p:cTn id="341" dur="250" autoRev="1" fill="remove"/>
                                        <p:tgtEl>
                                          <p:spTgt spid="34"/>
                                        </p:tgtEl>
                                        <p:attrNameLst>
                                          <p:attrName>style.color</p:attrName>
                                        </p:attrNameLst>
                                      </p:cBhvr>
                                      <p:to>
                                        <a:schemeClr val="bg1"/>
                                      </p:to>
                                    </p:animClr>
                                    <p:animClr clrSpc="rgb" dir="cw">
                                      <p:cBhvr>
                                        <p:cTn id="342" dur="250" autoRev="1" fill="remove"/>
                                        <p:tgtEl>
                                          <p:spTgt spid="34"/>
                                        </p:tgtEl>
                                        <p:attrNameLst>
                                          <p:attrName>fillcolor</p:attrName>
                                        </p:attrNameLst>
                                      </p:cBhvr>
                                      <p:to>
                                        <a:schemeClr val="bg1"/>
                                      </p:to>
                                    </p:animClr>
                                    <p:set>
                                      <p:cBhvr>
                                        <p:cTn id="343" dur="250" autoRev="1" fill="remove"/>
                                        <p:tgtEl>
                                          <p:spTgt spid="34"/>
                                        </p:tgtEl>
                                        <p:attrNameLst>
                                          <p:attrName>fill.type</p:attrName>
                                        </p:attrNameLst>
                                      </p:cBhvr>
                                      <p:to>
                                        <p:strVal val="solid"/>
                                      </p:to>
                                    </p:set>
                                    <p:set>
                                      <p:cBhvr>
                                        <p:cTn id="344" dur="250" autoRev="1" fill="remove"/>
                                        <p:tgtEl>
                                          <p:spTgt spid="34"/>
                                        </p:tgtEl>
                                        <p:attrNameLst>
                                          <p:attrName>fill.on</p:attrName>
                                        </p:attrNameLst>
                                      </p:cBhvr>
                                      <p:to>
                                        <p:strVal val="true"/>
                                      </p:to>
                                    </p:set>
                                  </p:childTnLst>
                                </p:cTn>
                              </p:par>
                              <p:par>
                                <p:cTn id="345" presetID="27" presetClass="emph" presetSubtype="0" fill="remove" grpId="2" nodeType="withEffect">
                                  <p:stCondLst>
                                    <p:cond delay="0"/>
                                  </p:stCondLst>
                                  <p:childTnLst>
                                    <p:animClr clrSpc="rgb" dir="cw">
                                      <p:cBhvr override="childStyle">
                                        <p:cTn id="346" dur="250" autoRev="1" fill="remove"/>
                                        <p:tgtEl>
                                          <p:spTgt spid="30"/>
                                        </p:tgtEl>
                                        <p:attrNameLst>
                                          <p:attrName>style.color</p:attrName>
                                        </p:attrNameLst>
                                      </p:cBhvr>
                                      <p:to>
                                        <a:schemeClr val="bg1"/>
                                      </p:to>
                                    </p:animClr>
                                    <p:animClr clrSpc="rgb" dir="cw">
                                      <p:cBhvr>
                                        <p:cTn id="347" dur="250" autoRev="1" fill="remove"/>
                                        <p:tgtEl>
                                          <p:spTgt spid="30"/>
                                        </p:tgtEl>
                                        <p:attrNameLst>
                                          <p:attrName>fillcolor</p:attrName>
                                        </p:attrNameLst>
                                      </p:cBhvr>
                                      <p:to>
                                        <a:schemeClr val="bg1"/>
                                      </p:to>
                                    </p:animClr>
                                    <p:set>
                                      <p:cBhvr>
                                        <p:cTn id="348" dur="250" autoRev="1" fill="remove"/>
                                        <p:tgtEl>
                                          <p:spTgt spid="30"/>
                                        </p:tgtEl>
                                        <p:attrNameLst>
                                          <p:attrName>fill.type</p:attrName>
                                        </p:attrNameLst>
                                      </p:cBhvr>
                                      <p:to>
                                        <p:strVal val="solid"/>
                                      </p:to>
                                    </p:set>
                                    <p:set>
                                      <p:cBhvr>
                                        <p:cTn id="349" dur="250" autoRev="1" fill="remove"/>
                                        <p:tgtEl>
                                          <p:spTgt spid="30"/>
                                        </p:tgtEl>
                                        <p:attrNameLst>
                                          <p:attrName>fill.on</p:attrName>
                                        </p:attrNameLst>
                                      </p:cBhvr>
                                      <p:to>
                                        <p:strVal val="true"/>
                                      </p:to>
                                    </p:set>
                                  </p:childTnLst>
                                </p:cTn>
                              </p:par>
                              <p:par>
                                <p:cTn id="350" presetID="27" presetClass="emph" presetSubtype="0" fill="remove" grpId="2" nodeType="withEffect">
                                  <p:stCondLst>
                                    <p:cond delay="0"/>
                                  </p:stCondLst>
                                  <p:childTnLst>
                                    <p:animClr clrSpc="rgb" dir="cw">
                                      <p:cBhvr override="childStyle">
                                        <p:cTn id="351" dur="250" autoRev="1" fill="remove"/>
                                        <p:tgtEl>
                                          <p:spTgt spid="31"/>
                                        </p:tgtEl>
                                        <p:attrNameLst>
                                          <p:attrName>style.color</p:attrName>
                                        </p:attrNameLst>
                                      </p:cBhvr>
                                      <p:to>
                                        <a:schemeClr val="bg1"/>
                                      </p:to>
                                    </p:animClr>
                                    <p:animClr clrSpc="rgb" dir="cw">
                                      <p:cBhvr>
                                        <p:cTn id="352" dur="250" autoRev="1" fill="remove"/>
                                        <p:tgtEl>
                                          <p:spTgt spid="31"/>
                                        </p:tgtEl>
                                        <p:attrNameLst>
                                          <p:attrName>fillcolor</p:attrName>
                                        </p:attrNameLst>
                                      </p:cBhvr>
                                      <p:to>
                                        <a:schemeClr val="bg1"/>
                                      </p:to>
                                    </p:animClr>
                                    <p:set>
                                      <p:cBhvr>
                                        <p:cTn id="353" dur="250" autoRev="1" fill="remove"/>
                                        <p:tgtEl>
                                          <p:spTgt spid="31"/>
                                        </p:tgtEl>
                                        <p:attrNameLst>
                                          <p:attrName>fill.type</p:attrName>
                                        </p:attrNameLst>
                                      </p:cBhvr>
                                      <p:to>
                                        <p:strVal val="solid"/>
                                      </p:to>
                                    </p:set>
                                    <p:set>
                                      <p:cBhvr>
                                        <p:cTn id="354" dur="250" autoRev="1" fill="remove"/>
                                        <p:tgtEl>
                                          <p:spTgt spid="31"/>
                                        </p:tgtEl>
                                        <p:attrNameLst>
                                          <p:attrName>fill.on</p:attrName>
                                        </p:attrNameLst>
                                      </p:cBhvr>
                                      <p:to>
                                        <p:strVal val="true"/>
                                      </p:to>
                                    </p:set>
                                  </p:childTnLst>
                                </p:cTn>
                              </p:par>
                              <p:par>
                                <p:cTn id="355" presetID="27" presetClass="emph" presetSubtype="0" fill="remove" grpId="2" nodeType="withEffect">
                                  <p:stCondLst>
                                    <p:cond delay="0"/>
                                  </p:stCondLst>
                                  <p:childTnLst>
                                    <p:animClr clrSpc="rgb" dir="cw">
                                      <p:cBhvr override="childStyle">
                                        <p:cTn id="356" dur="250" autoRev="1" fill="remove"/>
                                        <p:tgtEl>
                                          <p:spTgt spid="32"/>
                                        </p:tgtEl>
                                        <p:attrNameLst>
                                          <p:attrName>style.color</p:attrName>
                                        </p:attrNameLst>
                                      </p:cBhvr>
                                      <p:to>
                                        <a:schemeClr val="bg1"/>
                                      </p:to>
                                    </p:animClr>
                                    <p:animClr clrSpc="rgb" dir="cw">
                                      <p:cBhvr>
                                        <p:cTn id="357" dur="250" autoRev="1" fill="remove"/>
                                        <p:tgtEl>
                                          <p:spTgt spid="32"/>
                                        </p:tgtEl>
                                        <p:attrNameLst>
                                          <p:attrName>fillcolor</p:attrName>
                                        </p:attrNameLst>
                                      </p:cBhvr>
                                      <p:to>
                                        <a:schemeClr val="bg1"/>
                                      </p:to>
                                    </p:animClr>
                                    <p:set>
                                      <p:cBhvr>
                                        <p:cTn id="358" dur="250" autoRev="1" fill="remove"/>
                                        <p:tgtEl>
                                          <p:spTgt spid="32"/>
                                        </p:tgtEl>
                                        <p:attrNameLst>
                                          <p:attrName>fill.type</p:attrName>
                                        </p:attrNameLst>
                                      </p:cBhvr>
                                      <p:to>
                                        <p:strVal val="solid"/>
                                      </p:to>
                                    </p:set>
                                    <p:set>
                                      <p:cBhvr>
                                        <p:cTn id="359" dur="250" autoRev="1" fill="remove"/>
                                        <p:tgtEl>
                                          <p:spTgt spid="32"/>
                                        </p:tgtEl>
                                        <p:attrNameLst>
                                          <p:attrName>fill.on</p:attrName>
                                        </p:attrNameLst>
                                      </p:cBhvr>
                                      <p:to>
                                        <p:strVal val="true"/>
                                      </p:to>
                                    </p:set>
                                  </p:childTnLst>
                                </p:cTn>
                              </p:par>
                              <p:par>
                                <p:cTn id="360" presetID="27" presetClass="emph" presetSubtype="0" fill="remove" grpId="2" nodeType="withEffect">
                                  <p:stCondLst>
                                    <p:cond delay="0"/>
                                  </p:stCondLst>
                                  <p:childTnLst>
                                    <p:animClr clrSpc="rgb" dir="cw">
                                      <p:cBhvr override="childStyle">
                                        <p:cTn id="361" dur="250" autoRev="1" fill="remove"/>
                                        <p:tgtEl>
                                          <p:spTgt spid="33"/>
                                        </p:tgtEl>
                                        <p:attrNameLst>
                                          <p:attrName>style.color</p:attrName>
                                        </p:attrNameLst>
                                      </p:cBhvr>
                                      <p:to>
                                        <a:schemeClr val="bg1"/>
                                      </p:to>
                                    </p:animClr>
                                    <p:animClr clrSpc="rgb" dir="cw">
                                      <p:cBhvr>
                                        <p:cTn id="362" dur="250" autoRev="1" fill="remove"/>
                                        <p:tgtEl>
                                          <p:spTgt spid="33"/>
                                        </p:tgtEl>
                                        <p:attrNameLst>
                                          <p:attrName>fillcolor</p:attrName>
                                        </p:attrNameLst>
                                      </p:cBhvr>
                                      <p:to>
                                        <a:schemeClr val="bg1"/>
                                      </p:to>
                                    </p:animClr>
                                    <p:set>
                                      <p:cBhvr>
                                        <p:cTn id="363" dur="250" autoRev="1" fill="remove"/>
                                        <p:tgtEl>
                                          <p:spTgt spid="33"/>
                                        </p:tgtEl>
                                        <p:attrNameLst>
                                          <p:attrName>fill.type</p:attrName>
                                        </p:attrNameLst>
                                      </p:cBhvr>
                                      <p:to>
                                        <p:strVal val="solid"/>
                                      </p:to>
                                    </p:set>
                                    <p:set>
                                      <p:cBhvr>
                                        <p:cTn id="364" dur="250" autoRev="1" fill="remove"/>
                                        <p:tgtEl>
                                          <p:spTgt spid="33"/>
                                        </p:tgtEl>
                                        <p:attrNameLst>
                                          <p:attrName>fill.on</p:attrName>
                                        </p:attrNameLst>
                                      </p:cBhvr>
                                      <p:to>
                                        <p:strVal val="true"/>
                                      </p:to>
                                    </p:set>
                                  </p:childTnLst>
                                </p:cTn>
                              </p:par>
                            </p:childTnLst>
                          </p:cTn>
                        </p:par>
                      </p:childTnLst>
                    </p:cTn>
                  </p:par>
                  <p:par>
                    <p:cTn id="365" fill="hold">
                      <p:stCondLst>
                        <p:cond delay="indefinite"/>
                      </p:stCondLst>
                      <p:childTnLst>
                        <p:par>
                          <p:cTn id="366" fill="hold">
                            <p:stCondLst>
                              <p:cond delay="0"/>
                            </p:stCondLst>
                            <p:childTnLst>
                              <p:par>
                                <p:cTn id="367" presetID="1" presetClass="exit" presetSubtype="0" fill="hold" grpId="0" nodeType="clickEffect">
                                  <p:stCondLst>
                                    <p:cond delay="0"/>
                                  </p:stCondLst>
                                  <p:childTnLst>
                                    <p:set>
                                      <p:cBhvr>
                                        <p:cTn id="368" dur="1" fill="hold">
                                          <p:stCondLst>
                                            <p:cond delay="0"/>
                                          </p:stCondLst>
                                        </p:cTn>
                                        <p:tgtEl>
                                          <p:spTgt spid="53"/>
                                        </p:tgtEl>
                                        <p:attrNameLst>
                                          <p:attrName>style.visibility</p:attrName>
                                        </p:attrNameLst>
                                      </p:cBhvr>
                                      <p:to>
                                        <p:strVal val="hidden"/>
                                      </p:to>
                                    </p:set>
                                  </p:childTnLst>
                                </p:cTn>
                              </p:par>
                            </p:childTnLst>
                          </p:cTn>
                        </p:par>
                      </p:childTnLst>
                    </p:cTn>
                  </p:par>
                  <p:par>
                    <p:cTn id="369" fill="hold">
                      <p:stCondLst>
                        <p:cond delay="indefinite"/>
                      </p:stCondLst>
                      <p:childTnLst>
                        <p:par>
                          <p:cTn id="370" fill="hold">
                            <p:stCondLst>
                              <p:cond delay="0"/>
                            </p:stCondLst>
                            <p:childTnLst>
                              <p:par>
                                <p:cTn id="371" presetID="1" presetClass="exit" presetSubtype="0" fill="hold" grpId="0" nodeType="clickEffect">
                                  <p:stCondLst>
                                    <p:cond delay="0"/>
                                  </p:stCondLst>
                                  <p:childTnLst>
                                    <p:set>
                                      <p:cBhvr>
                                        <p:cTn id="372" dur="1" fill="hold">
                                          <p:stCondLst>
                                            <p:cond delay="0"/>
                                          </p:stCondLst>
                                        </p:cTn>
                                        <p:tgtEl>
                                          <p:spTgt spid="54"/>
                                        </p:tgtEl>
                                        <p:attrNameLst>
                                          <p:attrName>style.visibility</p:attrName>
                                        </p:attrNameLst>
                                      </p:cBhvr>
                                      <p:to>
                                        <p:strVal val="hidden"/>
                                      </p:to>
                                    </p:set>
                                  </p:childTnLst>
                                </p:cTn>
                              </p:par>
                            </p:childTnLst>
                          </p:cTn>
                        </p:par>
                      </p:childTnLst>
                    </p:cTn>
                  </p:par>
                  <p:par>
                    <p:cTn id="373" fill="hold">
                      <p:stCondLst>
                        <p:cond delay="indefinite"/>
                      </p:stCondLst>
                      <p:childTnLst>
                        <p:par>
                          <p:cTn id="374" fill="hold">
                            <p:stCondLst>
                              <p:cond delay="0"/>
                            </p:stCondLst>
                            <p:childTnLst>
                              <p:par>
                                <p:cTn id="375" presetID="1" presetClass="entr" presetSubtype="0" fill="hold" grpId="0" nodeType="clickEffect">
                                  <p:stCondLst>
                                    <p:cond delay="0"/>
                                  </p:stCondLst>
                                  <p:childTnLst>
                                    <p:set>
                                      <p:cBhvr>
                                        <p:cTn id="37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5" grpId="0" animBg="1"/>
      <p:bldP spid="5" grpId="1" animBg="1"/>
      <p:bldP spid="5" grpId="2" animBg="1"/>
      <p:bldP spid="6" grpId="0" animBg="1"/>
      <p:bldP spid="6" grpId="1" animBg="1"/>
      <p:bldP spid="6" grpId="2" animBg="1"/>
      <p:bldP spid="8" grpId="0" animBg="1"/>
      <p:bldP spid="8" grpId="1" animBg="1"/>
      <p:bldP spid="8" grpId="2" animBg="1"/>
      <p:bldP spid="9" grpId="0" animBg="1"/>
      <p:bldP spid="9" grpId="1" animBg="1"/>
      <p:bldP spid="9"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53" grpId="0" animBg="1"/>
      <p:bldP spid="54" grpId="0" animBg="1"/>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lang="en-US" altLang="en-US" dirty="0">
                <a:solidFill>
                  <a:srgbClr val="FFFFFF"/>
                </a:solidFill>
                <a:ea typeface="+mn-ea"/>
                <a:cs typeface="+mn-cs"/>
              </a:rPr>
              <a:t>5</a:t>
            </a:r>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G-2 </a:t>
            </a:r>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Compare and calculate areas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6" name="Text Placeholder 15">
            <a:extLst>
              <a:ext uri="{FF2B5EF4-FFF2-40B4-BE49-F238E27FC236}">
                <a16:creationId xmlns:a16="http://schemas.microsoft.com/office/drawing/2014/main" id="{91EFB4E0-FDFA-4A91-9EE1-AF46075563A0}"/>
              </a:ext>
            </a:extLst>
          </p:cNvPr>
          <p:cNvSpPr>
            <a:spLocks noGrp="1"/>
          </p:cNvSpPr>
          <p:nvPr>
            <p:ph type="body" sz="quarter" idx="10"/>
          </p:nvPr>
        </p:nvSpPr>
        <p:spPr>
          <a:xfrm>
            <a:off x="593725" y="1556068"/>
            <a:ext cx="7902575" cy="3146425"/>
          </a:xfrm>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indent="-228600" fontAlgn="base">
              <a:spcBef>
                <a:spcPct val="20000"/>
              </a:spcBef>
              <a:spcAft>
                <a:spcPct val="0"/>
              </a:spcAft>
              <a:buClr>
                <a:srgbClr val="585858"/>
              </a:buClr>
              <a:defRPr/>
            </a:pPr>
            <a:r>
              <a:rPr kumimoji="0" lang="en-US" sz="2000" b="1" i="0" u="none" strike="noStrike" kern="1200" cap="none" spc="0" normalizeH="0" baseline="0" noProof="0" dirty="0">
                <a:ln>
                  <a:noFill/>
                </a:ln>
                <a:solidFill>
                  <a:srgbClr val="585858"/>
                </a:solidFill>
                <a:effectLst/>
                <a:uLnTx/>
                <a:uFillTx/>
              </a:rPr>
              <a:t>Fitted</a:t>
            </a:r>
          </a:p>
          <a:p>
            <a:pPr marL="0" indent="-228600" fontAlgn="base">
              <a:spcBef>
                <a:spcPct val="20000"/>
              </a:spcBef>
              <a:spcAft>
                <a:spcPct val="0"/>
              </a:spcAft>
              <a:buClr>
                <a:srgbClr val="585858"/>
              </a:buClr>
              <a:defRPr/>
            </a:pP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https://nrich.maths.org/1854</a:t>
            </a:r>
            <a:endParaRPr kumimoji="0" lang="en-US"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5G-2</a:t>
            </a:r>
            <a:br>
              <a:rPr lang="en-GB" sz="2400" dirty="0"/>
            </a:br>
            <a:r>
              <a:rPr lang="en-GB" sz="2300" i="1" dirty="0"/>
              <a:t>Compare areas and calculate the area of rectangles (including squares) using standard units.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a:t>
            </a:r>
            <a:r>
              <a:rPr lang="en-GB" kern="0" dirty="0">
                <a:latin typeface="Arial" panose="020B0604020202020204" pitchFamily="34" charset="0"/>
                <a:cs typeface="Arial" panose="020B0604020202020204" pitchFamily="34" charset="0"/>
              </a:rPr>
              <a:t>5</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G-2.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5</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338366D3-6A60-4E39-9FCB-99EA54F1FF37}"/>
              </a:ext>
            </a:extLst>
          </p:cNvPr>
          <p:cNvPicPr>
            <a:picLocks noChangeAspect="1"/>
          </p:cNvPicPr>
          <p:nvPr/>
        </p:nvPicPr>
        <p:blipFill>
          <a:blip r:embed="rId4"/>
          <a:stretch>
            <a:fillRect/>
          </a:stretch>
        </p:blipFill>
        <p:spPr>
          <a:xfrm>
            <a:off x="949342" y="1180597"/>
            <a:ext cx="3826503" cy="5414324"/>
          </a:xfrm>
          <a:prstGeom prst="rect">
            <a:avLst/>
          </a:prstGeom>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2.16 Multiplicative contexts: area and perimeter 1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5G-2: 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Compare and calculate areas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5G-2</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8975"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5G-2 Compare and calculate areas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3217983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5G-2 Compare and calculate areas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9" y="1565733"/>
            <a:ext cx="8191500"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chemeClr val="bg2"/>
                </a:solidFill>
                <a:effectLst/>
                <a:uLnTx/>
                <a:uFillTx/>
                <a:latin typeface="Arial"/>
                <a:ea typeface="+mn-ea"/>
                <a:cs typeface="+mn-cs"/>
              </a:rPr>
              <a:t>Ask children to take three shapes out of a tray of 3D shapes.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chemeClr val="bg2"/>
                </a:solidFill>
                <a:effectLst/>
                <a:uLnTx/>
                <a:uFillTx/>
                <a:latin typeface="Arial"/>
                <a:ea typeface="+mn-ea"/>
                <a:cs typeface="+mn-cs"/>
              </a:rPr>
              <a:t>Can you see by looking at your shapes which one has the largest area? Can you see which one has the smallest area? How did you make your judgements?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chemeClr val="bg2"/>
                </a:solidFill>
                <a:effectLst/>
                <a:uLnTx/>
                <a:uFillTx/>
                <a:latin typeface="Arial"/>
                <a:ea typeface="+mn-ea"/>
                <a:cs typeface="+mn-cs"/>
              </a:rPr>
              <a:t>Is it harder comparing the areas of two of the three shapes? Why?</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chemeClr val="bg2"/>
                </a:solidFill>
                <a:effectLst/>
                <a:uLnTx/>
                <a:uFillTx/>
                <a:latin typeface="Arial"/>
                <a:ea typeface="+mn-ea"/>
                <a:cs typeface="+mn-cs"/>
              </a:rPr>
              <a:t>What can you do to help you compare the area of two shapes?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chemeClr val="bg2"/>
                </a:solidFill>
                <a:effectLst/>
                <a:uLnTx/>
                <a:uFillTx/>
                <a:latin typeface="Arial"/>
                <a:ea typeface="+mn-ea"/>
                <a:cs typeface="+mn-cs"/>
              </a:rPr>
              <a:t>Can you find two shapes which look quite different but which you think have a similar area?</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chemeClr val="bg2"/>
                </a:solidFill>
                <a:effectLst/>
                <a:uLnTx/>
                <a:uFillTx/>
                <a:latin typeface="Arial"/>
                <a:ea typeface="+mn-ea"/>
                <a:cs typeface="+mn-cs"/>
              </a:rPr>
              <a:t>How could placing the shapes on squared paper help inform your decision on their area?</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925327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45A703-6CFF-4868-8B1B-1C151BC65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837</Words>
  <Application>Microsoft Office PowerPoint</Application>
  <PresentationFormat>Widescreen</PresentationFormat>
  <Paragraphs>65</Paragraphs>
  <Slides>14</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Myriad Pro</vt:lpstr>
      <vt:lpstr>Custom Design</vt:lpstr>
      <vt:lpstr>nctem1</vt:lpstr>
      <vt:lpstr>PowerPoint Presentation</vt:lpstr>
      <vt:lpstr>5G-2 Compare areas and calculate the area of rectangles (including squares) using standard units.</vt:lpstr>
      <vt:lpstr>5G-2: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5G-2 Compare and calculate areas</vt:lpstr>
      <vt:lpstr>5G-2 Compare and calculate areas</vt:lpstr>
      <vt:lpstr>5G-2 Compare and calculate areas</vt:lpstr>
      <vt:lpstr>5G-2 Compare and calculate areas</vt:lpstr>
      <vt:lpstr>5G-2 Compare and calculate areas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23</cp:revision>
  <dcterms:created xsi:type="dcterms:W3CDTF">2020-08-07T06:29:50Z</dcterms:created>
  <dcterms:modified xsi:type="dcterms:W3CDTF">2022-11-10T15:26:28Z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