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sldIdLst>
    <p:sldId id="257" r:id="rId5"/>
    <p:sldId id="263" r:id="rId6"/>
    <p:sldId id="261" r:id="rId7"/>
    <p:sldId id="472" r:id="rId8"/>
    <p:sldId id="298" r:id="rId9"/>
    <p:sldId id="267" r:id="rId10"/>
    <p:sldId id="469" r:id="rId11"/>
    <p:sldId id="470" r:id="rId12"/>
    <p:sldId id="347" r:id="rId13"/>
    <p:sldId id="427" r:id="rId14"/>
    <p:sldId id="334" r:id="rId15"/>
    <p:sldId id="335" r:id="rId16"/>
    <p:sldId id="403" r:id="rId17"/>
    <p:sldId id="404" r:id="rId18"/>
    <p:sldId id="456" r:id="rId19"/>
    <p:sldId id="47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73A686-B58E-46CD-B662-AD64F6E46C74}" v="60" dt="2020-08-29T13:17:14.0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showGuides="1">
      <p:cViewPr varScale="1">
        <p:scale>
          <a:sx n="83" d="100"/>
          <a:sy n="83" d="100"/>
        </p:scale>
        <p:origin x="686"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4EFC8-8799-4F4C-8315-F132E4ECEA7D}" type="datetimeFigureOut">
              <a:rPr lang="en-GB" smtClean="0"/>
              <a:t>10/11/2022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825CF7-397B-40E2-885F-DC75A9265B37}" type="slidenum">
              <a:rPr lang="en-GB" smtClean="0"/>
              <a:t>‹#›</a:t>
            </a:fld>
            <a:endParaRPr lang="en-GB" dirty="0"/>
          </a:p>
        </p:txBody>
      </p:sp>
    </p:spTree>
    <p:extLst>
      <p:ext uri="{BB962C8B-B14F-4D97-AF65-F5344CB8AC3E}">
        <p14:creationId xmlns:p14="http://schemas.microsoft.com/office/powerpoint/2010/main" val="3271312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oleObject" Target="../embeddings/oleObject17.bin"/><Relationship Id="rId4" Type="http://schemas.openxmlformats.org/officeDocument/2006/relationships/image" Target="../media/image24.wmf"/></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34548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14</a:t>
            </a:fld>
            <a:endParaRPr lang="en-US" dirty="0"/>
          </a:p>
        </p:txBody>
      </p:sp>
    </p:spTree>
    <p:extLst>
      <p:ext uri="{BB962C8B-B14F-4D97-AF65-F5344CB8AC3E}">
        <p14:creationId xmlns:p14="http://schemas.microsoft.com/office/powerpoint/2010/main" val="1000929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77B08E-F819-4255-AC4F-EF53476C5F78}" type="slidenum">
              <a:rPr lang="en-GB" smtClean="0"/>
              <a:t>4</a:t>
            </a:fld>
            <a:endParaRPr lang="en-GB" dirty="0"/>
          </a:p>
        </p:txBody>
      </p:sp>
    </p:spTree>
    <p:extLst>
      <p:ext uri="{BB962C8B-B14F-4D97-AF65-F5344CB8AC3E}">
        <p14:creationId xmlns:p14="http://schemas.microsoft.com/office/powerpoint/2010/main" val="2888057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5643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8</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85563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B300F5C-91D6-4213-B130-E9EA953F5C06}" type="slidenum">
              <a:rPr lang="en-GB" smtClean="0"/>
              <a:t>9</a:t>
            </a:fld>
            <a:endParaRPr lang="en-GB" dirty="0"/>
          </a:p>
        </p:txBody>
      </p:sp>
    </p:spTree>
    <p:extLst>
      <p:ext uri="{BB962C8B-B14F-4D97-AF65-F5344CB8AC3E}">
        <p14:creationId xmlns:p14="http://schemas.microsoft.com/office/powerpoint/2010/main" val="848125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10</a:t>
            </a:fld>
            <a:endParaRPr lang="en-US" dirty="0"/>
          </a:p>
        </p:txBody>
      </p:sp>
      <p:graphicFrame>
        <p:nvGraphicFramePr>
          <p:cNvPr id="7" name="Object 6">
            <a:extLst>
              <a:ext uri="{FF2B5EF4-FFF2-40B4-BE49-F238E27FC236}">
                <a16:creationId xmlns:a16="http://schemas.microsoft.com/office/drawing/2014/main" id="{96FC74CE-8E1E-4135-97F4-4A81E1507413}"/>
              </a:ext>
            </a:extLst>
          </p:cNvPr>
          <p:cNvGraphicFramePr>
            <a:graphicFrameLocks noChangeAspect="1"/>
          </p:cNvGraphicFramePr>
          <p:nvPr>
            <p:extLst>
              <p:ext uri="{D42A27DB-BD31-4B8C-83A1-F6EECF244321}">
                <p14:modId xmlns:p14="http://schemas.microsoft.com/office/powerpoint/2010/main" val="3749680604"/>
              </p:ext>
            </p:extLst>
          </p:nvPr>
        </p:nvGraphicFramePr>
        <p:xfrm>
          <a:off x="3314700" y="4457700"/>
          <a:ext cx="228600" cy="228600"/>
        </p:xfrm>
        <a:graphic>
          <a:graphicData uri="http://schemas.openxmlformats.org/presentationml/2006/ole">
            <mc:AlternateContent xmlns:mc="http://schemas.openxmlformats.org/markup-compatibility/2006">
              <mc:Choice xmlns:v="urn:schemas-microsoft-com:vml" Requires="v">
                <p:oleObj name="Equation" r:id="rId3" imgW="228600" imgH="228600" progId="Equation.DSMT4">
                  <p:embed/>
                </p:oleObj>
              </mc:Choice>
              <mc:Fallback>
                <p:oleObj name="Equation" r:id="rId3" imgW="228600" imgH="228600" progId="Equation.DSMT4">
                  <p:embed/>
                  <p:pic>
                    <p:nvPicPr>
                      <p:cNvPr id="7" name="Object 6">
                        <a:extLst>
                          <a:ext uri="{FF2B5EF4-FFF2-40B4-BE49-F238E27FC236}">
                            <a16:creationId xmlns:a16="http://schemas.microsoft.com/office/drawing/2014/main" id="{96FC74CE-8E1E-4135-97F4-4A81E1507413}"/>
                          </a:ext>
                        </a:extLst>
                      </p:cNvPr>
                      <p:cNvPicPr/>
                      <p:nvPr/>
                    </p:nvPicPr>
                    <p:blipFill>
                      <a:blip r:embed="rId4"/>
                      <a:stretch>
                        <a:fillRect/>
                      </a:stretch>
                    </p:blipFill>
                    <p:spPr>
                      <a:xfrm>
                        <a:off x="3314700" y="4457700"/>
                        <a:ext cx="228600" cy="2286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DFC0C533-A468-4788-8506-F39B7FF70E9C}"/>
              </a:ext>
            </a:extLst>
          </p:cNvPr>
          <p:cNvGraphicFramePr>
            <a:graphicFrameLocks noChangeAspect="1"/>
          </p:cNvGraphicFramePr>
          <p:nvPr>
            <p:extLst>
              <p:ext uri="{D42A27DB-BD31-4B8C-83A1-F6EECF244321}">
                <p14:modId xmlns:p14="http://schemas.microsoft.com/office/powerpoint/2010/main" val="197948602"/>
              </p:ext>
            </p:extLst>
          </p:nvPr>
        </p:nvGraphicFramePr>
        <p:xfrm>
          <a:off x="3314700" y="4457700"/>
          <a:ext cx="228600" cy="228600"/>
        </p:xfrm>
        <a:graphic>
          <a:graphicData uri="http://schemas.openxmlformats.org/presentationml/2006/ole">
            <mc:AlternateContent xmlns:mc="http://schemas.openxmlformats.org/markup-compatibility/2006">
              <mc:Choice xmlns:v="urn:schemas-microsoft-com:vml" Requires="v">
                <p:oleObj name="Equation" r:id="rId5" imgW="228600" imgH="228600" progId="Equation.DSMT4">
                  <p:embed/>
                </p:oleObj>
              </mc:Choice>
              <mc:Fallback>
                <p:oleObj name="Equation" r:id="rId5" imgW="228600" imgH="228600" progId="Equation.DSMT4">
                  <p:embed/>
                  <p:pic>
                    <p:nvPicPr>
                      <p:cNvPr id="8" name="Object 7">
                        <a:extLst>
                          <a:ext uri="{FF2B5EF4-FFF2-40B4-BE49-F238E27FC236}">
                            <a16:creationId xmlns:a16="http://schemas.microsoft.com/office/drawing/2014/main" id="{DFC0C533-A468-4788-8506-F39B7FF70E9C}"/>
                          </a:ext>
                        </a:extLst>
                      </p:cNvPr>
                      <p:cNvPicPr/>
                      <p:nvPr/>
                    </p:nvPicPr>
                    <p:blipFill>
                      <a:blip r:embed="rId4"/>
                      <a:stretch>
                        <a:fillRect/>
                      </a:stretch>
                    </p:blipFill>
                    <p:spPr>
                      <a:xfrm>
                        <a:off x="3314700" y="4457700"/>
                        <a:ext cx="228600" cy="228600"/>
                      </a:xfrm>
                      <a:prstGeom prst="rect">
                        <a:avLst/>
                      </a:prstGeom>
                    </p:spPr>
                  </p:pic>
                </p:oleObj>
              </mc:Fallback>
            </mc:AlternateContent>
          </a:graphicData>
        </a:graphic>
      </p:graphicFrame>
    </p:spTree>
    <p:extLst>
      <p:ext uri="{BB962C8B-B14F-4D97-AF65-F5344CB8AC3E}">
        <p14:creationId xmlns:p14="http://schemas.microsoft.com/office/powerpoint/2010/main" val="2462839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B300F5C-91D6-4213-B130-E9EA953F5C06}" type="slidenum">
              <a:rPr lang="en-GB" smtClean="0"/>
              <a:t>11</a:t>
            </a:fld>
            <a:endParaRPr lang="en-GB" dirty="0"/>
          </a:p>
        </p:txBody>
      </p:sp>
    </p:spTree>
    <p:extLst>
      <p:ext uri="{BB962C8B-B14F-4D97-AF65-F5344CB8AC3E}">
        <p14:creationId xmlns:p14="http://schemas.microsoft.com/office/powerpoint/2010/main" val="4254188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B300F5C-91D6-4213-B130-E9EA953F5C06}" type="slidenum">
              <a:rPr lang="en-GB" smtClean="0"/>
              <a:t>12</a:t>
            </a:fld>
            <a:endParaRPr lang="en-GB" dirty="0"/>
          </a:p>
        </p:txBody>
      </p:sp>
    </p:spTree>
    <p:extLst>
      <p:ext uri="{BB962C8B-B14F-4D97-AF65-F5344CB8AC3E}">
        <p14:creationId xmlns:p14="http://schemas.microsoft.com/office/powerpoint/2010/main" val="1357439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13</a:t>
            </a:fld>
            <a:endParaRPr lang="en-US" dirty="0"/>
          </a:p>
        </p:txBody>
      </p:sp>
    </p:spTree>
    <p:extLst>
      <p:ext uri="{BB962C8B-B14F-4D97-AF65-F5344CB8AC3E}">
        <p14:creationId xmlns:p14="http://schemas.microsoft.com/office/powerpoint/2010/main" val="27190308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6A0D527-99F6-4C25-B867-E6C473316230}"/>
              </a:ext>
            </a:extLst>
          </p:cNvPr>
          <p:cNvSpPr txBox="1"/>
          <p:nvPr userDrawn="1"/>
        </p:nvSpPr>
        <p:spPr>
          <a:xfrm>
            <a:off x="609593" y="473825"/>
            <a:ext cx="5557355" cy="461665"/>
          </a:xfrm>
          <a:prstGeom prst="rect">
            <a:avLst/>
          </a:prstGeom>
          <a:noFill/>
        </p:spPr>
        <p:txBody>
          <a:bodyPr wrap="square" rtlCol="0">
            <a:spAutoFit/>
          </a:bodyPr>
          <a:lstStyle/>
          <a:p>
            <a:pPr>
              <a:buNone/>
            </a:pPr>
            <a:r>
              <a:rPr lang="en-GB" sz="1200" b="1" dirty="0">
                <a:solidFill>
                  <a:srgbClr val="FBF5D4"/>
                </a:solidFill>
              </a:rPr>
              <a:t>DfE Primary National Curriculum Guidance 2020                                   </a:t>
            </a:r>
          </a:p>
          <a:p>
            <a:pPr>
              <a:buNone/>
            </a:pPr>
            <a:r>
              <a:rPr lang="en-GB" sz="1200" b="0" dirty="0">
                <a:solidFill>
                  <a:srgbClr val="FBF5D4"/>
                </a:solidFill>
              </a:rPr>
              <a:t>Supporting Materials for the Ready-to-Progress Criteria</a:t>
            </a:r>
          </a:p>
        </p:txBody>
      </p:sp>
      <p:sp>
        <p:nvSpPr>
          <p:cNvPr id="44037" name="Rectangle 5"/>
          <p:cNvSpPr>
            <a:spLocks noGrp="1" noChangeArrowheads="1"/>
          </p:cNvSpPr>
          <p:nvPr>
            <p:ph type="subTitle" idx="1"/>
          </p:nvPr>
        </p:nvSpPr>
        <p:spPr>
          <a:xfrm>
            <a:off x="609594" y="2538422"/>
            <a:ext cx="5486406" cy="3017426"/>
          </a:xfrm>
        </p:spPr>
        <p:txBody>
          <a:bodyPr/>
          <a:lstStyle>
            <a:lvl1pPr marL="0" indent="0">
              <a:defRPr sz="4000" b="0">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31179"/>
            <a:ext cx="3700387" cy="461665"/>
          </a:xfrm>
          <a:prstGeom prst="rect">
            <a:avLst/>
          </a:prstGeom>
          <a:noFill/>
        </p:spPr>
        <p:txBody>
          <a:bodyPr wrap="square" rtlCol="0">
            <a:spAutoFit/>
          </a:bodyPr>
          <a:lstStyle/>
          <a:p>
            <a:pPr>
              <a:buNone/>
            </a:pPr>
            <a:r>
              <a:rPr lang="en-GB" sz="2400" b="1" noProof="0" dirty="0">
                <a:solidFill>
                  <a:schemeClr val="bg1"/>
                </a:solidFill>
              </a:rPr>
              <a:t>Ready-to-Progress Criterion</a:t>
            </a:r>
            <a:endParaRPr lang="en-GB" sz="2400" b="1" dirty="0">
              <a:solidFill>
                <a:schemeClr val="bg1"/>
              </a:solidFill>
            </a:endParaRPr>
          </a:p>
        </p:txBody>
      </p:sp>
      <p:cxnSp>
        <p:nvCxnSpPr>
          <p:cNvPr id="19" name="Straight Connector 18">
            <a:extLst>
              <a:ext uri="{FF2B5EF4-FFF2-40B4-BE49-F238E27FC236}">
                <a16:creationId xmlns:a16="http://schemas.microsoft.com/office/drawing/2014/main" id="{D3AA9D4F-8E41-47F9-A6BB-0AF636DA0770}"/>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5" name="Text Placeholder 4">
            <a:extLst>
              <a:ext uri="{FF2B5EF4-FFF2-40B4-BE49-F238E27FC236}">
                <a16:creationId xmlns:a16="http://schemas.microsoft.com/office/drawing/2014/main" id="{32A2980B-E628-4A74-AB9C-C311E196B2D9}"/>
              </a:ext>
            </a:extLst>
          </p:cNvPr>
          <p:cNvSpPr>
            <a:spLocks noGrp="1"/>
          </p:cNvSpPr>
          <p:nvPr>
            <p:ph type="body" sz="quarter" idx="12" hasCustomPrompt="1"/>
          </p:nvPr>
        </p:nvSpPr>
        <p:spPr>
          <a:xfrm>
            <a:off x="4165767" y="2064359"/>
            <a:ext cx="2239760" cy="457200"/>
          </a:xfrm>
        </p:spPr>
        <p:txBody>
          <a:bodyPr/>
          <a:lstStyle>
            <a:lvl1pPr>
              <a:defRPr b="1">
                <a:solidFill>
                  <a:schemeClr val="bg1"/>
                </a:solidFill>
              </a:defRPr>
            </a:lvl1pPr>
            <a:lvl4pPr marL="1028674" indent="0">
              <a:buNone/>
              <a:defRPr/>
            </a:lvl4pPr>
            <a:lvl5pPr marL="1371566" indent="0" algn="l">
              <a:buNone/>
              <a:defRPr sz="2400" b="1">
                <a:solidFill>
                  <a:schemeClr val="bg1"/>
                </a:solidFill>
              </a:defRPr>
            </a:lvl5pPr>
          </a:lstStyle>
          <a:p>
            <a:pPr lvl="0"/>
            <a:r>
              <a:rPr lang="en-GB" dirty="0"/>
              <a:t>[e.g. 4NPV-1]</a:t>
            </a:r>
          </a:p>
        </p:txBody>
      </p:sp>
    </p:spTree>
    <p:extLst>
      <p:ext uri="{BB962C8B-B14F-4D97-AF65-F5344CB8AC3E}">
        <p14:creationId xmlns:p14="http://schemas.microsoft.com/office/powerpoint/2010/main" val="15676450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breaker">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6A0D527-99F6-4C25-B867-E6C473316230}"/>
              </a:ext>
            </a:extLst>
          </p:cNvPr>
          <p:cNvSpPr txBox="1"/>
          <p:nvPr userDrawn="1"/>
        </p:nvSpPr>
        <p:spPr>
          <a:xfrm>
            <a:off x="609593" y="473825"/>
            <a:ext cx="5557355" cy="276999"/>
          </a:xfrm>
          <a:prstGeom prst="rect">
            <a:avLst/>
          </a:prstGeom>
          <a:noFill/>
        </p:spPr>
        <p:txBody>
          <a:bodyPr wrap="square" rtlCol="0">
            <a:spAutoFit/>
          </a:bodyPr>
          <a:lstStyle/>
          <a:p>
            <a:pPr>
              <a:buNone/>
            </a:pPr>
            <a:r>
              <a:rPr lang="en-GB" sz="1200" b="1" dirty="0">
                <a:solidFill>
                  <a:srgbClr val="FBF5D4"/>
                </a:solidFill>
              </a:rPr>
              <a:t>Ready-to-Progress Criterion</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830997"/>
          </a:xfrm>
          <a:prstGeom prst="rect">
            <a:avLst/>
          </a:prstGeom>
          <a:noFill/>
        </p:spPr>
        <p:txBody>
          <a:bodyPr wrap="square" rtlCol="0">
            <a:spAutoFit/>
          </a:bodyPr>
          <a:lstStyle/>
          <a:p>
            <a:pPr>
              <a:buNone/>
            </a:pPr>
            <a:r>
              <a:rPr lang="en-GB" sz="2400" b="1" noProof="0" dirty="0">
                <a:solidFill>
                  <a:schemeClr val="bg1"/>
                </a:solidFill>
              </a:rPr>
              <a:t>Materials and activities to support practice and consolidation</a:t>
            </a:r>
            <a:endParaRPr lang="en-GB" sz="2400" b="1" dirty="0">
              <a:solidFill>
                <a:schemeClr val="bg1"/>
              </a:solidFill>
            </a:endParaRPr>
          </a:p>
        </p:txBody>
      </p:sp>
      <p:sp>
        <p:nvSpPr>
          <p:cNvPr id="10" name="Text Placeholder 9">
            <a:extLst>
              <a:ext uri="{FF2B5EF4-FFF2-40B4-BE49-F238E27FC236}">
                <a16:creationId xmlns:a16="http://schemas.microsoft.com/office/drawing/2014/main" id="{BADDF2D1-C1F7-4071-9225-898475DF0667}"/>
              </a:ext>
            </a:extLst>
          </p:cNvPr>
          <p:cNvSpPr>
            <a:spLocks noGrp="1"/>
          </p:cNvSpPr>
          <p:nvPr>
            <p:ph type="body" sz="quarter" idx="12" hasCustomPrompt="1"/>
          </p:nvPr>
        </p:nvSpPr>
        <p:spPr>
          <a:xfrm>
            <a:off x="609592" y="670119"/>
            <a:ext cx="6220976" cy="301224"/>
          </a:xfrm>
        </p:spPr>
        <p:txBody>
          <a:bodyPr/>
          <a:lstStyle>
            <a:lvl1pPr>
              <a:defRPr sz="1200">
                <a:solidFill>
                  <a:srgbClr val="FBF5D4"/>
                </a:solidFill>
              </a:defRPr>
            </a:lvl1pPr>
          </a:lstStyle>
          <a:p>
            <a:pPr lvl="0"/>
            <a:r>
              <a:rPr lang="en-US" dirty="0"/>
              <a:t>[Insert content title here]</a:t>
            </a:r>
            <a:endParaRPr lang="en-GB" dirty="0"/>
          </a:p>
        </p:txBody>
      </p:sp>
      <p:cxnSp>
        <p:nvCxnSpPr>
          <p:cNvPr id="15" name="Straight Connector 14">
            <a:extLst>
              <a:ext uri="{FF2B5EF4-FFF2-40B4-BE49-F238E27FC236}">
                <a16:creationId xmlns:a16="http://schemas.microsoft.com/office/drawing/2014/main" id="{33272041-2929-4B14-96A3-5B40E60B69AF}"/>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 Placeholder 9">
            <a:extLst>
              <a:ext uri="{FF2B5EF4-FFF2-40B4-BE49-F238E27FC236}">
                <a16:creationId xmlns:a16="http://schemas.microsoft.com/office/drawing/2014/main" id="{6DC50AC4-FE1A-4E81-A2C9-D36E400A1EB8}"/>
              </a:ext>
            </a:extLst>
          </p:cNvPr>
          <p:cNvSpPr>
            <a:spLocks noGrp="1"/>
          </p:cNvSpPr>
          <p:nvPr>
            <p:ph type="body" sz="quarter" idx="13" hasCustomPrompt="1"/>
          </p:nvPr>
        </p:nvSpPr>
        <p:spPr>
          <a:xfrm>
            <a:off x="2695978" y="485179"/>
            <a:ext cx="1191720" cy="301224"/>
          </a:xfrm>
        </p:spPr>
        <p:txBody>
          <a:bodyPr>
            <a:noAutofit/>
          </a:bodyPr>
          <a:lstStyle>
            <a:lvl1pPr>
              <a:defRPr lang="en-GB" sz="1200" b="1" dirty="0">
                <a:solidFill>
                  <a:srgbClr val="FBF5D4"/>
                </a:solidFill>
              </a:defRPr>
            </a:lvl1pPr>
          </a:lstStyle>
          <a:p>
            <a:pPr lvl="0"/>
            <a:r>
              <a:rPr lang="en-US" dirty="0"/>
              <a:t>[e.g. 4NPV-1]</a:t>
            </a:r>
            <a:endParaRPr lang="en-GB" dirty="0"/>
          </a:p>
        </p:txBody>
      </p:sp>
    </p:spTree>
    <p:extLst>
      <p:ext uri="{BB962C8B-B14F-4D97-AF65-F5344CB8AC3E}">
        <p14:creationId xmlns:p14="http://schemas.microsoft.com/office/powerpoint/2010/main" val="35372091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a:prstGeom prst="rect">
            <a:avLst/>
          </a:prstGeom>
        </p:spPr>
        <p:txBody>
          <a:bodyPr anchor="t">
            <a:normAutofit/>
          </a:bodyPr>
          <a:lstStyle>
            <a:lvl1pPr>
              <a:defRPr sz="2700">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000000"/>
              </a:buClr>
              <a:buFont typeface="Arial" panose="020B0604020202020204" pitchFamily="34" charset="0"/>
              <a:buChar char="•"/>
              <a:defRPr>
                <a:solidFill>
                  <a:srgbClr val="585858"/>
                </a:solidFill>
              </a:defRPr>
            </a:lvl2pPr>
            <a:lvl3pPr marL="857228" indent="-171446">
              <a:buClr>
                <a:srgbClr val="000000"/>
              </a:buClr>
              <a:buFont typeface="Arial" panose="020B0604020202020204" pitchFamily="34" charset="0"/>
              <a:buChar char="•"/>
              <a:defRPr>
                <a:solidFill>
                  <a:srgbClr val="585858"/>
                </a:solidFill>
              </a:defRPr>
            </a:lvl3pPr>
            <a:lvl4pPr marL="1200120" indent="-171446">
              <a:buClr>
                <a:srgbClr val="000000"/>
              </a:buClr>
              <a:buFont typeface="Arial" panose="020B0604020202020204" pitchFamily="34" charset="0"/>
              <a:buChar char="•"/>
              <a:defRPr>
                <a:solidFill>
                  <a:srgbClr val="585858"/>
                </a:solidFill>
              </a:defRPr>
            </a:lvl4pPr>
            <a:lvl5pPr marL="1543012" indent="-171446">
              <a:buClr>
                <a:srgbClr val="000000"/>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1064457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dirty="0"/>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dirty="0"/>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dirty="0"/>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a:prstGeom prst="rect">
            <a:avLst/>
          </a:prstGeo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3121818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1882940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A432AEB-F25C-4460-BB20-2469A8CF05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3" y="1556792"/>
            <a:ext cx="5390388" cy="3888433"/>
          </a:xfrm>
        </p:spPr>
        <p:txBody>
          <a:bodyPr/>
          <a:lstStyle>
            <a:lvl1pPr>
              <a:defRPr sz="2100">
                <a:solidFill>
                  <a:srgbClr val="585858"/>
                </a:solidFill>
              </a:defRPr>
            </a:lvl1pPr>
            <a:lvl2pPr marL="557199" indent="-214308">
              <a:buClr>
                <a:srgbClr val="585858"/>
              </a:buClr>
              <a:buFont typeface="Arial" panose="020B0604020202020204" pitchFamily="34" charset="0"/>
              <a:buChar char="•"/>
              <a:defRPr sz="1800">
                <a:solidFill>
                  <a:srgbClr val="585858"/>
                </a:solidFill>
              </a:defRPr>
            </a:lvl2pPr>
            <a:lvl3pPr marL="857228" indent="-171446">
              <a:buClr>
                <a:srgbClr val="585858"/>
              </a:buClr>
              <a:buFont typeface="Arial" panose="020B0604020202020204" pitchFamily="34" charset="0"/>
              <a:buChar char="•"/>
              <a:defRPr sz="1500">
                <a:solidFill>
                  <a:srgbClr val="585858"/>
                </a:solidFill>
              </a:defRPr>
            </a:lvl3pPr>
            <a:lvl4pPr marL="1200120" indent="-171446">
              <a:buClr>
                <a:srgbClr val="585858"/>
              </a:buClr>
              <a:buFont typeface="Arial" panose="020B0604020202020204" pitchFamily="34" charset="0"/>
              <a:buChar char="•"/>
              <a:defRPr sz="1350">
                <a:solidFill>
                  <a:srgbClr val="585858"/>
                </a:solidFill>
              </a:defRPr>
            </a:lvl4pPr>
            <a:lvl5pPr marL="1543012" indent="-171446">
              <a:buClr>
                <a:srgbClr val="585858"/>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2" y="1556792"/>
            <a:ext cx="5390389" cy="3888433"/>
          </a:xfrm>
        </p:spPr>
        <p:txBody>
          <a:bodyPr/>
          <a:lstStyle>
            <a:lvl1pPr>
              <a:defRPr sz="2100">
                <a:solidFill>
                  <a:srgbClr val="585858"/>
                </a:solidFill>
              </a:defRPr>
            </a:lvl1pPr>
            <a:lvl2pPr marL="557199" indent="-214308">
              <a:buClr>
                <a:srgbClr val="585858"/>
              </a:buClr>
              <a:buFont typeface="Arial" panose="020B0604020202020204" pitchFamily="34" charset="0"/>
              <a:buChar char="•"/>
              <a:defRPr sz="1800">
                <a:solidFill>
                  <a:srgbClr val="585858"/>
                </a:solidFill>
              </a:defRPr>
            </a:lvl2pPr>
            <a:lvl3pPr marL="857228" indent="-171446">
              <a:buClr>
                <a:srgbClr val="585858"/>
              </a:buClr>
              <a:buFont typeface="Arial" panose="020B0604020202020204" pitchFamily="34" charset="0"/>
              <a:buChar char="•"/>
              <a:defRPr sz="1500">
                <a:solidFill>
                  <a:srgbClr val="585858"/>
                </a:solidFill>
              </a:defRPr>
            </a:lvl3pPr>
            <a:lvl4pPr marL="1200120" indent="-171446">
              <a:buClr>
                <a:srgbClr val="585858"/>
              </a:buClr>
              <a:buFont typeface="Arial" panose="020B0604020202020204" pitchFamily="34" charset="0"/>
              <a:buChar char="•"/>
              <a:defRPr sz="1350">
                <a:solidFill>
                  <a:srgbClr val="585858"/>
                </a:solidFill>
              </a:defRPr>
            </a:lvl4pPr>
            <a:lvl5pPr marL="1543012" indent="-171446">
              <a:buClr>
                <a:srgbClr val="585858"/>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dirty="0"/>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dirty="0"/>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dirty="0"/>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9155144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NRICH Slide">
    <p:spTree>
      <p:nvGrpSpPr>
        <p:cNvPr id="1" name=""/>
        <p:cNvGrpSpPr/>
        <p:nvPr/>
      </p:nvGrpSpPr>
      <p:grpSpPr>
        <a:xfrm>
          <a:off x="0" y="0"/>
          <a:ext cx="0" cy="0"/>
          <a:chOff x="0" y="0"/>
          <a:chExt cx="0" cy="0"/>
        </a:xfrm>
      </p:grpSpPr>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11" name="Rectangle 10">
            <a:extLst>
              <a:ext uri="{FF2B5EF4-FFF2-40B4-BE49-F238E27FC236}">
                <a16:creationId xmlns:a16="http://schemas.microsoft.com/office/drawing/2014/main" id="{89E41693-E21B-4D54-8C80-1CC464351945}"/>
              </a:ext>
            </a:extLst>
          </p:cNvPr>
          <p:cNvSpPr/>
          <p:nvPr userDrawn="1"/>
        </p:nvSpPr>
        <p:spPr>
          <a:xfrm>
            <a:off x="10102788" y="0"/>
            <a:ext cx="2089211" cy="6843740"/>
          </a:xfrm>
          <a:prstGeom prst="rect">
            <a:avLst/>
          </a:prstGeom>
          <a:solidFill>
            <a:srgbClr val="605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438C8D22-8E9E-46F4-837A-B932422962DF}"/>
              </a:ext>
            </a:extLst>
          </p:cNvPr>
          <p:cNvSpPr/>
          <p:nvPr userDrawn="1"/>
        </p:nvSpPr>
        <p:spPr>
          <a:xfrm>
            <a:off x="8929041" y="2370808"/>
            <a:ext cx="2137603" cy="2137603"/>
          </a:xfrm>
          <a:prstGeom prst="ellipse">
            <a:avLst/>
          </a:prstGeom>
          <a:solidFill>
            <a:schemeClr val="bg1"/>
          </a:solidFill>
          <a:ln w="28575">
            <a:solidFill>
              <a:srgbClr val="986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9" name="Picture 8">
            <a:extLst>
              <a:ext uri="{FF2B5EF4-FFF2-40B4-BE49-F238E27FC236}">
                <a16:creationId xmlns:a16="http://schemas.microsoft.com/office/drawing/2014/main" id="{F57101DC-70F8-4A60-B06C-BFDFF17E4B21}"/>
              </a:ext>
            </a:extLst>
          </p:cNvPr>
          <p:cNvPicPr>
            <a:picLocks noChangeAspect="1"/>
          </p:cNvPicPr>
          <p:nvPr userDrawn="1"/>
        </p:nvPicPr>
        <p:blipFill>
          <a:blip r:embed="rId3"/>
          <a:stretch>
            <a:fillRect/>
          </a:stretch>
        </p:blipFill>
        <p:spPr>
          <a:xfrm>
            <a:off x="9489798" y="2857501"/>
            <a:ext cx="991375" cy="1142998"/>
          </a:xfrm>
          <a:prstGeom prst="rect">
            <a:avLst/>
          </a:prstGeom>
        </p:spPr>
      </p:pic>
      <p:sp>
        <p:nvSpPr>
          <p:cNvPr id="12" name="Title 1">
            <a:extLst>
              <a:ext uri="{FF2B5EF4-FFF2-40B4-BE49-F238E27FC236}">
                <a16:creationId xmlns:a16="http://schemas.microsoft.com/office/drawing/2014/main" id="{9AF1F1B0-A18C-45F2-AC38-B258B92EB3FD}"/>
              </a:ext>
            </a:extLst>
          </p:cNvPr>
          <p:cNvSpPr txBox="1">
            <a:spLocks/>
          </p:cNvSpPr>
          <p:nvPr userDrawn="1"/>
        </p:nvSpPr>
        <p:spPr>
          <a:xfrm>
            <a:off x="580702" y="1058401"/>
            <a:ext cx="7487478" cy="88580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a:lstStyle>
          <a:p>
            <a:r>
              <a:rPr lang="en-US" sz="2000" b="0" dirty="0">
                <a:solidFill>
                  <a:schemeClr val="tx1"/>
                </a:solidFill>
              </a:rPr>
              <a:t>Follow-up NRICH activity</a:t>
            </a:r>
          </a:p>
        </p:txBody>
      </p:sp>
      <p:sp>
        <p:nvSpPr>
          <p:cNvPr id="13" name="TextBox 12">
            <a:extLst>
              <a:ext uri="{FF2B5EF4-FFF2-40B4-BE49-F238E27FC236}">
                <a16:creationId xmlns:a16="http://schemas.microsoft.com/office/drawing/2014/main" id="{97A24071-2609-43AF-A462-22B6A1202038}"/>
              </a:ext>
            </a:extLst>
          </p:cNvPr>
          <p:cNvSpPr txBox="1"/>
          <p:nvPr userDrawn="1"/>
        </p:nvSpPr>
        <p:spPr>
          <a:xfrm>
            <a:off x="580702" y="5708192"/>
            <a:ext cx="9508178"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Reproduced with permission of NRICH, University of Cambridge, all rights reserved.</a:t>
            </a:r>
            <a:endParaRPr kumimoji="0" lang="en-GB" sz="28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
        <p:nvSpPr>
          <p:cNvPr id="15" name="Text Placeholder 14">
            <a:extLst>
              <a:ext uri="{FF2B5EF4-FFF2-40B4-BE49-F238E27FC236}">
                <a16:creationId xmlns:a16="http://schemas.microsoft.com/office/drawing/2014/main" id="{35A1C8FD-060D-45A9-A073-DAF8BB9D2A6C}"/>
              </a:ext>
            </a:extLst>
          </p:cNvPr>
          <p:cNvSpPr>
            <a:spLocks noGrp="1"/>
          </p:cNvSpPr>
          <p:nvPr>
            <p:ph type="body" sz="quarter" idx="10"/>
          </p:nvPr>
        </p:nvSpPr>
        <p:spPr>
          <a:xfrm>
            <a:off x="593725" y="1556068"/>
            <a:ext cx="7902575" cy="3146425"/>
          </a:xfrm>
        </p:spPr>
        <p:txBody>
          <a:bodyPr>
            <a:normAutofit/>
          </a:bodyPr>
          <a:lstStyle>
            <a:lvl1pPr marL="342900" indent="-342900">
              <a:buFont typeface="Arial" panose="020B0604020202020204" pitchFamily="34" charset="0"/>
              <a:buChar char="•"/>
              <a:defRPr sz="2000" b="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5920329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End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ncetm.org.uk</a:t>
            </a:r>
            <a:endParaRPr lang="en-GB" sz="2000" b="1"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885556C-F2BD-4760-85FB-6597078D93A5}"/>
              </a:ext>
            </a:extLst>
          </p:cNvPr>
          <p:cNvSpPr txBox="1"/>
          <p:nvPr userDrawn="1"/>
        </p:nvSpPr>
        <p:spPr>
          <a:xfrm>
            <a:off x="609592" y="5928092"/>
            <a:ext cx="3882509" cy="261610"/>
          </a:xfrm>
          <a:prstGeom prst="rect">
            <a:avLst/>
          </a:prstGeom>
          <a:noFill/>
        </p:spPr>
        <p:txBody>
          <a:bodyPr wrap="square" rtlCol="0">
            <a:spAutoFit/>
          </a:bodyPr>
          <a:lstStyle/>
          <a:p>
            <a:r>
              <a:rPr lang="en-GB" sz="1100" b="1" dirty="0">
                <a:solidFill>
                  <a:srgbClr val="FBF5D4"/>
                </a:solidFill>
                <a:latin typeface="Arial" panose="020B0604020202020204" pitchFamily="34" charset="0"/>
                <a:cs typeface="Arial" panose="020B0604020202020204" pitchFamily="34" charset="0"/>
              </a:rPr>
              <a:t>August 2020</a:t>
            </a:r>
          </a:p>
        </p:txBody>
      </p:sp>
      <p:sp>
        <p:nvSpPr>
          <p:cNvPr id="11" name="TextBox 10">
            <a:extLst>
              <a:ext uri="{FF2B5EF4-FFF2-40B4-BE49-F238E27FC236}">
                <a16:creationId xmlns:a16="http://schemas.microsoft.com/office/drawing/2014/main" id="{3D6A68C6-FE53-45EF-B9FF-9ED7BD263423}"/>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Supporting Materials for the Ready-to-Progress Criteria</a:t>
            </a:r>
          </a:p>
        </p:txBody>
      </p:sp>
      <p:cxnSp>
        <p:nvCxnSpPr>
          <p:cNvPr id="13" name="Straight Connector 12">
            <a:extLst>
              <a:ext uri="{FF2B5EF4-FFF2-40B4-BE49-F238E27FC236}">
                <a16:creationId xmlns:a16="http://schemas.microsoft.com/office/drawing/2014/main" id="{A1D84B4A-C7A8-4C81-8723-7E7EF3B3129A}"/>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191562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359243-BC76-47BD-8772-C08CAEE510C4}"/>
              </a:ext>
            </a:extLst>
          </p:cNvPr>
          <p:cNvSpPr>
            <a:spLocks noGrp="1"/>
          </p:cNvSpPr>
          <p:nvPr>
            <p:ph type="title"/>
          </p:nvPr>
        </p:nvSpPr>
        <p:spPr>
          <a:xfrm>
            <a:off x="609437" y="301625"/>
            <a:ext cx="10744363" cy="1143000"/>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7E1ECB2-930A-4226-90F7-B3EB6759DCBA}"/>
              </a:ext>
            </a:extLst>
          </p:cNvPr>
          <p:cNvSpPr>
            <a:spLocks noGrp="1"/>
          </p:cNvSpPr>
          <p:nvPr>
            <p:ph type="body" idx="1"/>
          </p:nvPr>
        </p:nvSpPr>
        <p:spPr>
          <a:xfrm>
            <a:off x="609437" y="1556795"/>
            <a:ext cx="10744363" cy="449739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D82B39C-1C43-48B4-A6E3-24BFE8E1AE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buNone/>
              <a:defRPr sz="1200">
                <a:solidFill>
                  <a:schemeClr val="tx1">
                    <a:tint val="75000"/>
                  </a:schemeClr>
                </a:solidFill>
              </a:defRPr>
            </a:lvl1pPr>
          </a:lstStyle>
          <a:p>
            <a:endParaRPr lang="en-GB" dirty="0"/>
          </a:p>
        </p:txBody>
      </p:sp>
      <p:sp>
        <p:nvSpPr>
          <p:cNvPr id="5" name="Footer Placeholder 4">
            <a:extLst>
              <a:ext uri="{FF2B5EF4-FFF2-40B4-BE49-F238E27FC236}">
                <a16:creationId xmlns:a16="http://schemas.microsoft.com/office/drawing/2014/main" id="{1C22EAE8-1007-48BC-A80E-FDEE657EAA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4967EEF3-42C6-4F03-A302-69EF6E72BC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endParaRPr lang="en-GB" dirty="0"/>
          </a:p>
        </p:txBody>
      </p:sp>
    </p:spTree>
    <p:extLst>
      <p:ext uri="{BB962C8B-B14F-4D97-AF65-F5344CB8AC3E}">
        <p14:creationId xmlns:p14="http://schemas.microsoft.com/office/powerpoint/2010/main" val="24933902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3" Type="http://schemas.openxmlformats.org/officeDocument/2006/relationships/oleObject" Target="../embeddings/oleObject5.bin"/><Relationship Id="rId18" Type="http://schemas.openxmlformats.org/officeDocument/2006/relationships/image" Target="../media/image15.wmf"/><Relationship Id="rId26" Type="http://schemas.openxmlformats.org/officeDocument/2006/relationships/image" Target="../media/image19.wmf"/><Relationship Id="rId3" Type="http://schemas.openxmlformats.org/officeDocument/2006/relationships/image" Target="../media/image7.png"/><Relationship Id="rId21" Type="http://schemas.openxmlformats.org/officeDocument/2006/relationships/oleObject" Target="../embeddings/oleObject9.bin"/><Relationship Id="rId34" Type="http://schemas.openxmlformats.org/officeDocument/2006/relationships/image" Target="../media/image23.wmf"/><Relationship Id="rId7" Type="http://schemas.openxmlformats.org/officeDocument/2006/relationships/oleObject" Target="../embeddings/oleObject2.bin"/><Relationship Id="rId12" Type="http://schemas.openxmlformats.org/officeDocument/2006/relationships/image" Target="../media/image12.wmf"/><Relationship Id="rId17" Type="http://schemas.openxmlformats.org/officeDocument/2006/relationships/oleObject" Target="../embeddings/oleObject7.bin"/><Relationship Id="rId25" Type="http://schemas.openxmlformats.org/officeDocument/2006/relationships/oleObject" Target="../embeddings/oleObject11.bin"/><Relationship Id="rId33" Type="http://schemas.openxmlformats.org/officeDocument/2006/relationships/oleObject" Target="../embeddings/oleObject15.bin"/><Relationship Id="rId2" Type="http://schemas.openxmlformats.org/officeDocument/2006/relationships/notesSlide" Target="../notesSlides/notesSlide6.xml"/><Relationship Id="rId16" Type="http://schemas.openxmlformats.org/officeDocument/2006/relationships/image" Target="../media/image14.wmf"/><Relationship Id="rId20" Type="http://schemas.openxmlformats.org/officeDocument/2006/relationships/image" Target="../media/image16.emf"/><Relationship Id="rId29" Type="http://schemas.openxmlformats.org/officeDocument/2006/relationships/oleObject" Target="../embeddings/oleObject13.bin"/><Relationship Id="rId1" Type="http://schemas.openxmlformats.org/officeDocument/2006/relationships/slideLayout" Target="../slideLayouts/slideLayout5.xml"/><Relationship Id="rId6" Type="http://schemas.openxmlformats.org/officeDocument/2006/relationships/image" Target="../media/image9.wmf"/><Relationship Id="rId11" Type="http://schemas.openxmlformats.org/officeDocument/2006/relationships/oleObject" Target="../embeddings/oleObject4.bin"/><Relationship Id="rId24" Type="http://schemas.openxmlformats.org/officeDocument/2006/relationships/image" Target="../media/image18.wmf"/><Relationship Id="rId32" Type="http://schemas.openxmlformats.org/officeDocument/2006/relationships/image" Target="../media/image22.wmf"/><Relationship Id="rId5" Type="http://schemas.openxmlformats.org/officeDocument/2006/relationships/oleObject" Target="../embeddings/oleObject1.bin"/><Relationship Id="rId15" Type="http://schemas.openxmlformats.org/officeDocument/2006/relationships/oleObject" Target="../embeddings/oleObject6.bin"/><Relationship Id="rId23" Type="http://schemas.openxmlformats.org/officeDocument/2006/relationships/oleObject" Target="../embeddings/oleObject10.bin"/><Relationship Id="rId28" Type="http://schemas.openxmlformats.org/officeDocument/2006/relationships/image" Target="../media/image20.wmf"/><Relationship Id="rId10" Type="http://schemas.openxmlformats.org/officeDocument/2006/relationships/image" Target="../media/image11.emf"/><Relationship Id="rId19" Type="http://schemas.openxmlformats.org/officeDocument/2006/relationships/oleObject" Target="../embeddings/oleObject8.bin"/><Relationship Id="rId31" Type="http://schemas.openxmlformats.org/officeDocument/2006/relationships/oleObject" Target="../embeddings/oleObject14.bin"/><Relationship Id="rId4" Type="http://schemas.openxmlformats.org/officeDocument/2006/relationships/image" Target="../media/image8.png"/><Relationship Id="rId9" Type="http://schemas.openxmlformats.org/officeDocument/2006/relationships/oleObject" Target="../embeddings/oleObject3.bin"/><Relationship Id="rId14" Type="http://schemas.openxmlformats.org/officeDocument/2006/relationships/image" Target="../media/image13.wmf"/><Relationship Id="rId22" Type="http://schemas.openxmlformats.org/officeDocument/2006/relationships/image" Target="../media/image17.wmf"/><Relationship Id="rId27" Type="http://schemas.openxmlformats.org/officeDocument/2006/relationships/oleObject" Target="../embeddings/oleObject12.bin"/><Relationship Id="rId30" Type="http://schemas.openxmlformats.org/officeDocument/2006/relationships/image" Target="../media/image21.wmf"/><Relationship Id="rId8" Type="http://schemas.openxmlformats.org/officeDocument/2006/relationships/image" Target="../media/image10.w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2.xml"/><Relationship Id="rId6" Type="http://schemas.openxmlformats.org/officeDocument/2006/relationships/image" Target="../media/image250.png"/><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3.xml"/><Relationship Id="rId6" Type="http://schemas.openxmlformats.org/officeDocument/2006/relationships/image" Target="../media/image270.png"/><Relationship Id="rId5" Type="http://schemas.openxmlformats.org/officeDocument/2006/relationships/image" Target="../media/image27.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20.bin"/><Relationship Id="rId13" Type="http://schemas.openxmlformats.org/officeDocument/2006/relationships/oleObject" Target="../embeddings/oleObject23.bin"/><Relationship Id="rId18" Type="http://schemas.openxmlformats.org/officeDocument/2006/relationships/image" Target="../media/image35.wmf"/><Relationship Id="rId3" Type="http://schemas.openxmlformats.org/officeDocument/2006/relationships/image" Target="../media/image28.png"/><Relationship Id="rId21" Type="http://schemas.openxmlformats.org/officeDocument/2006/relationships/oleObject" Target="../embeddings/oleObject27.bin"/><Relationship Id="rId7" Type="http://schemas.openxmlformats.org/officeDocument/2006/relationships/image" Target="../media/image30.wmf"/><Relationship Id="rId12" Type="http://schemas.openxmlformats.org/officeDocument/2006/relationships/oleObject" Target="../embeddings/oleObject22.bin"/><Relationship Id="rId17" Type="http://schemas.openxmlformats.org/officeDocument/2006/relationships/oleObject" Target="../embeddings/oleObject25.bin"/><Relationship Id="rId2" Type="http://schemas.openxmlformats.org/officeDocument/2006/relationships/notesSlide" Target="../notesSlides/notesSlide9.xml"/><Relationship Id="rId16" Type="http://schemas.openxmlformats.org/officeDocument/2006/relationships/image" Target="../media/image34.wmf"/><Relationship Id="rId20" Type="http://schemas.openxmlformats.org/officeDocument/2006/relationships/image" Target="../media/image36.wmf"/><Relationship Id="rId1" Type="http://schemas.openxmlformats.org/officeDocument/2006/relationships/slideLayout" Target="../slideLayouts/slideLayout5.xml"/><Relationship Id="rId6" Type="http://schemas.openxmlformats.org/officeDocument/2006/relationships/oleObject" Target="../embeddings/oleObject19.bin"/><Relationship Id="rId11" Type="http://schemas.openxmlformats.org/officeDocument/2006/relationships/image" Target="../media/image32.wmf"/><Relationship Id="rId24" Type="http://schemas.openxmlformats.org/officeDocument/2006/relationships/image" Target="../media/image37.png"/><Relationship Id="rId5" Type="http://schemas.openxmlformats.org/officeDocument/2006/relationships/image" Target="../media/image29.wmf"/><Relationship Id="rId15" Type="http://schemas.openxmlformats.org/officeDocument/2006/relationships/oleObject" Target="../embeddings/oleObject24.bin"/><Relationship Id="rId10" Type="http://schemas.openxmlformats.org/officeDocument/2006/relationships/oleObject" Target="../embeddings/oleObject21.bin"/><Relationship Id="rId19" Type="http://schemas.openxmlformats.org/officeDocument/2006/relationships/oleObject" Target="../embeddings/oleObject26.bin"/><Relationship Id="rId4" Type="http://schemas.openxmlformats.org/officeDocument/2006/relationships/oleObject" Target="../embeddings/oleObject18.bin"/><Relationship Id="rId9" Type="http://schemas.openxmlformats.org/officeDocument/2006/relationships/image" Target="../media/image31.emf"/><Relationship Id="rId14" Type="http://schemas.openxmlformats.org/officeDocument/2006/relationships/image" Target="../media/image33.png"/><Relationship Id="rId22" Type="http://schemas.openxmlformats.org/officeDocument/2006/relationships/image" Target="../media/image37.wmf"/></Relationships>
</file>

<file path=ppt/slides/_rels/slide14.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image" Target="../media/image38.png"/><Relationship Id="rId7" Type="http://schemas.openxmlformats.org/officeDocument/2006/relationships/oleObject" Target="../embeddings/oleObject29.bin"/><Relationship Id="rId12"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40.wmf"/><Relationship Id="rId5" Type="http://schemas.openxmlformats.org/officeDocument/2006/relationships/oleObject" Target="../embeddings/oleObject28.bin"/><Relationship Id="rId10" Type="http://schemas.openxmlformats.org/officeDocument/2006/relationships/image" Target="../media/image42.wmf"/><Relationship Id="rId4" Type="http://schemas.openxmlformats.org/officeDocument/2006/relationships/image" Target="../media/image39.png"/><Relationship Id="rId9" Type="http://schemas.openxmlformats.org/officeDocument/2006/relationships/oleObject" Target="../embeddings/oleObject30.bin"/></Relationships>
</file>

<file path=ppt/slides/_rels/slide15.xml.rels><?xml version="1.0" encoding="UTF-8" standalone="yes"?>
<Relationships xmlns="http://schemas.openxmlformats.org/package/2006/relationships"><Relationship Id="rId2" Type="http://schemas.openxmlformats.org/officeDocument/2006/relationships/hyperlink" Target="https://nrich.maths.org/2421"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playlist?list=PL6gGtLyXoeq-FMWk00AlcIPo3fhGmi03D" TargetMode="External"/><Relationship Id="rId2" Type="http://schemas.openxmlformats.org/officeDocument/2006/relationships/hyperlink" Target="https://www.gov.uk/government/publications/teaching-mathematics-in-primary-schools"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ncetm.org.uk/classroom-resources/primm-3-06-multiplying-whole-numbers-and-fractions/"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s://www.ncetm.org.uk/classroom-resources/vl-lower-key-stage-2-fractions-3-video-lessons/"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F74FBDFE-5B30-4618-A02E-23001F05B5E9}"/>
              </a:ext>
            </a:extLst>
          </p:cNvPr>
          <p:cNvSpPr>
            <a:spLocks noGrp="1"/>
          </p:cNvSpPr>
          <p:nvPr>
            <p:ph type="subTitle" idx="1"/>
          </p:nvPr>
        </p:nvSpPr>
        <p:spPr/>
        <p:txBody>
          <a:bodyPr>
            <a:normAutofit/>
          </a:bodyPr>
          <a:lstStyle/>
          <a:p>
            <a:r>
              <a:rPr lang="en-GB" b="0" dirty="0"/>
              <a:t>Find non-unit fractions of quantities</a:t>
            </a:r>
          </a:p>
        </p:txBody>
      </p:sp>
      <p:sp>
        <p:nvSpPr>
          <p:cNvPr id="2" name="Text Placeholder 1">
            <a:extLst>
              <a:ext uri="{FF2B5EF4-FFF2-40B4-BE49-F238E27FC236}">
                <a16:creationId xmlns:a16="http://schemas.microsoft.com/office/drawing/2014/main" id="{5B89B450-2215-4899-870C-78A2CC184DFC}"/>
              </a:ext>
            </a:extLst>
          </p:cNvPr>
          <p:cNvSpPr>
            <a:spLocks noGrp="1"/>
          </p:cNvSpPr>
          <p:nvPr>
            <p:ph type="body" sz="quarter" idx="12"/>
          </p:nvPr>
        </p:nvSpPr>
        <p:spPr/>
        <p:txBody>
          <a:bodyPr/>
          <a:lstStyle/>
          <a:p>
            <a:r>
              <a:rPr lang="en-GB" dirty="0"/>
              <a:t>5F-1 </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914A3A7C-2A25-45A0-B7A3-83C8749CBF83}"/>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flipH="1">
            <a:off x="5117545" y="1238798"/>
            <a:ext cx="375310" cy="660627"/>
          </a:xfrm>
          <a:prstGeom prst="rect">
            <a:avLst/>
          </a:prstGeom>
        </p:spPr>
      </p:pic>
      <p:sp>
        <p:nvSpPr>
          <p:cNvPr id="3" name="Title 2">
            <a:extLst>
              <a:ext uri="{FF2B5EF4-FFF2-40B4-BE49-F238E27FC236}">
                <a16:creationId xmlns:a16="http://schemas.microsoft.com/office/drawing/2014/main" id="{74C60901-3D4A-4A42-BC47-6AEEF7BA97F4}"/>
              </a:ext>
            </a:extLst>
          </p:cNvPr>
          <p:cNvSpPr>
            <a:spLocks noGrp="1"/>
          </p:cNvSpPr>
          <p:nvPr>
            <p:ph type="title"/>
          </p:nvPr>
        </p:nvSpPr>
        <p:spPr/>
        <p:txBody>
          <a:bodyPr/>
          <a:lstStyle/>
          <a:p>
            <a:r>
              <a:rPr lang="en-GB" dirty="0"/>
              <a:t>5F-1 Find non-unit fractions of quantities</a:t>
            </a:r>
          </a:p>
        </p:txBody>
      </p:sp>
      <p:pic>
        <p:nvPicPr>
          <p:cNvPr id="22" name="Picture 21">
            <a:extLst>
              <a:ext uri="{FF2B5EF4-FFF2-40B4-BE49-F238E27FC236}">
                <a16:creationId xmlns:a16="http://schemas.microsoft.com/office/drawing/2014/main" id="{FA2E8551-1FE9-447F-8B37-D82AB88F49D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flipH="1">
            <a:off x="1264413" y="1241088"/>
            <a:ext cx="375310" cy="660627"/>
          </a:xfrm>
          <a:prstGeom prst="rect">
            <a:avLst/>
          </a:prstGeom>
        </p:spPr>
      </p:pic>
      <p:pic>
        <p:nvPicPr>
          <p:cNvPr id="24" name="Picture 23">
            <a:extLst>
              <a:ext uri="{FF2B5EF4-FFF2-40B4-BE49-F238E27FC236}">
                <a16:creationId xmlns:a16="http://schemas.microsoft.com/office/drawing/2014/main" id="{C2F7D4B6-A4C7-4111-95BC-9E9184C809E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flipH="1">
            <a:off x="1643042" y="1239944"/>
            <a:ext cx="375310" cy="660627"/>
          </a:xfrm>
          <a:prstGeom prst="rect">
            <a:avLst/>
          </a:prstGeom>
        </p:spPr>
      </p:pic>
      <p:pic>
        <p:nvPicPr>
          <p:cNvPr id="28" name="Picture 27">
            <a:extLst>
              <a:ext uri="{FF2B5EF4-FFF2-40B4-BE49-F238E27FC236}">
                <a16:creationId xmlns:a16="http://schemas.microsoft.com/office/drawing/2014/main" id="{DA8F95DB-14C4-46E3-A322-E96152C5B1BF}"/>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flipH="1">
            <a:off x="2028410" y="1239944"/>
            <a:ext cx="375310" cy="660627"/>
          </a:xfrm>
          <a:prstGeom prst="rect">
            <a:avLst/>
          </a:prstGeom>
        </p:spPr>
      </p:pic>
      <p:pic>
        <p:nvPicPr>
          <p:cNvPr id="32" name="Picture 31">
            <a:extLst>
              <a:ext uri="{FF2B5EF4-FFF2-40B4-BE49-F238E27FC236}">
                <a16:creationId xmlns:a16="http://schemas.microsoft.com/office/drawing/2014/main" id="{513967AF-7EDF-411C-A442-DBBAB92DC9E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flipH="1">
            <a:off x="2416817" y="1241087"/>
            <a:ext cx="375310" cy="660627"/>
          </a:xfrm>
          <a:prstGeom prst="rect">
            <a:avLst/>
          </a:prstGeom>
        </p:spPr>
      </p:pic>
      <p:pic>
        <p:nvPicPr>
          <p:cNvPr id="33" name="Picture 32">
            <a:extLst>
              <a:ext uri="{FF2B5EF4-FFF2-40B4-BE49-F238E27FC236}">
                <a16:creationId xmlns:a16="http://schemas.microsoft.com/office/drawing/2014/main" id="{F4DE4BE6-EF4E-4AAD-B610-329FB4ADF3AA}"/>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flipH="1">
            <a:off x="2798666" y="1239943"/>
            <a:ext cx="375310" cy="660627"/>
          </a:xfrm>
          <a:prstGeom prst="rect">
            <a:avLst/>
          </a:prstGeom>
        </p:spPr>
      </p:pic>
      <p:pic>
        <p:nvPicPr>
          <p:cNvPr id="34" name="Picture 33">
            <a:extLst>
              <a:ext uri="{FF2B5EF4-FFF2-40B4-BE49-F238E27FC236}">
                <a16:creationId xmlns:a16="http://schemas.microsoft.com/office/drawing/2014/main" id="{84AF5821-9EB3-4E89-A59D-3D5CF3792575}"/>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flipH="1">
            <a:off x="3185019" y="1239943"/>
            <a:ext cx="375310" cy="660627"/>
          </a:xfrm>
          <a:prstGeom prst="rect">
            <a:avLst/>
          </a:prstGeom>
        </p:spPr>
      </p:pic>
      <p:pic>
        <p:nvPicPr>
          <p:cNvPr id="40" name="Picture 39">
            <a:extLst>
              <a:ext uri="{FF2B5EF4-FFF2-40B4-BE49-F238E27FC236}">
                <a16:creationId xmlns:a16="http://schemas.microsoft.com/office/drawing/2014/main" id="{9B4D3939-97FE-4756-AB46-B549B7B4768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flipH="1">
            <a:off x="3577708" y="1239943"/>
            <a:ext cx="375310" cy="660627"/>
          </a:xfrm>
          <a:prstGeom prst="rect">
            <a:avLst/>
          </a:prstGeom>
        </p:spPr>
      </p:pic>
      <p:pic>
        <p:nvPicPr>
          <p:cNvPr id="43" name="Picture 42">
            <a:extLst>
              <a:ext uri="{FF2B5EF4-FFF2-40B4-BE49-F238E27FC236}">
                <a16:creationId xmlns:a16="http://schemas.microsoft.com/office/drawing/2014/main" id="{2C530A6B-75DB-4A1F-BD97-A1AB56A1F5B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flipH="1">
            <a:off x="3963065" y="1238799"/>
            <a:ext cx="375310" cy="660627"/>
          </a:xfrm>
          <a:prstGeom prst="rect">
            <a:avLst/>
          </a:prstGeom>
        </p:spPr>
      </p:pic>
      <p:pic>
        <p:nvPicPr>
          <p:cNvPr id="44" name="Picture 43">
            <a:extLst>
              <a:ext uri="{FF2B5EF4-FFF2-40B4-BE49-F238E27FC236}">
                <a16:creationId xmlns:a16="http://schemas.microsoft.com/office/drawing/2014/main" id="{35CC6494-BD9C-40B6-8744-9FEB6946F904}"/>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flipH="1">
            <a:off x="4344576" y="1238799"/>
            <a:ext cx="375310" cy="660627"/>
          </a:xfrm>
          <a:prstGeom prst="rect">
            <a:avLst/>
          </a:prstGeom>
        </p:spPr>
      </p:pic>
      <p:pic>
        <p:nvPicPr>
          <p:cNvPr id="45" name="Picture 44">
            <a:extLst>
              <a:ext uri="{FF2B5EF4-FFF2-40B4-BE49-F238E27FC236}">
                <a16:creationId xmlns:a16="http://schemas.microsoft.com/office/drawing/2014/main" id="{BC6A4C4F-FBC6-4C29-B4C9-BACAA13EBC1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flipH="1">
            <a:off x="4730319" y="1239942"/>
            <a:ext cx="375310" cy="660627"/>
          </a:xfrm>
          <a:prstGeom prst="rect">
            <a:avLst/>
          </a:prstGeom>
        </p:spPr>
      </p:pic>
      <p:pic>
        <p:nvPicPr>
          <p:cNvPr id="47" name="Picture 46">
            <a:extLst>
              <a:ext uri="{FF2B5EF4-FFF2-40B4-BE49-F238E27FC236}">
                <a16:creationId xmlns:a16="http://schemas.microsoft.com/office/drawing/2014/main" id="{9E1840E0-328C-42D1-9EC6-62EEF4F23BA6}"/>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flipH="1">
            <a:off x="5505952" y="1238798"/>
            <a:ext cx="375310" cy="660627"/>
          </a:xfrm>
          <a:prstGeom prst="rect">
            <a:avLst/>
          </a:prstGeom>
        </p:spPr>
      </p:pic>
      <p:pic>
        <p:nvPicPr>
          <p:cNvPr id="54" name="Picture 53">
            <a:extLst>
              <a:ext uri="{FF2B5EF4-FFF2-40B4-BE49-F238E27FC236}">
                <a16:creationId xmlns:a16="http://schemas.microsoft.com/office/drawing/2014/main" id="{19F35E6D-7E50-41B1-9D00-3A96D71A7706}"/>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flipH="1">
            <a:off x="5886892" y="1238798"/>
            <a:ext cx="375310" cy="660627"/>
          </a:xfrm>
          <a:prstGeom prst="rect">
            <a:avLst/>
          </a:prstGeom>
        </p:spPr>
      </p:pic>
      <p:pic>
        <p:nvPicPr>
          <p:cNvPr id="55" name="Picture 54">
            <a:extLst>
              <a:ext uri="{FF2B5EF4-FFF2-40B4-BE49-F238E27FC236}">
                <a16:creationId xmlns:a16="http://schemas.microsoft.com/office/drawing/2014/main" id="{059987BF-3926-49FF-91D8-2AAAEA6A02F0}"/>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flipH="1">
            <a:off x="6276516" y="1237654"/>
            <a:ext cx="375310" cy="660627"/>
          </a:xfrm>
          <a:prstGeom prst="rect">
            <a:avLst/>
          </a:prstGeom>
        </p:spPr>
      </p:pic>
      <p:pic>
        <p:nvPicPr>
          <p:cNvPr id="56" name="Picture 55">
            <a:extLst>
              <a:ext uri="{FF2B5EF4-FFF2-40B4-BE49-F238E27FC236}">
                <a16:creationId xmlns:a16="http://schemas.microsoft.com/office/drawing/2014/main" id="{22404205-CA20-43EC-91E6-55C681353D1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flipH="1">
            <a:off x="6667463" y="1237654"/>
            <a:ext cx="375310" cy="660627"/>
          </a:xfrm>
          <a:prstGeom prst="rect">
            <a:avLst/>
          </a:prstGeom>
        </p:spPr>
      </p:pic>
      <p:pic>
        <p:nvPicPr>
          <p:cNvPr id="10" name="Picture 9">
            <a:extLst>
              <a:ext uri="{FF2B5EF4-FFF2-40B4-BE49-F238E27FC236}">
                <a16:creationId xmlns:a16="http://schemas.microsoft.com/office/drawing/2014/main" id="{6E27B17D-5B1B-4CD3-B054-3707988595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41" y="1655439"/>
            <a:ext cx="7907446" cy="1745424"/>
          </a:xfrm>
          <a:prstGeom prst="rect">
            <a:avLst/>
          </a:prstGeom>
        </p:spPr>
      </p:pic>
      <p:sp>
        <p:nvSpPr>
          <p:cNvPr id="11" name="Rectangle 10">
            <a:extLst>
              <a:ext uri="{FF2B5EF4-FFF2-40B4-BE49-F238E27FC236}">
                <a16:creationId xmlns:a16="http://schemas.microsoft.com/office/drawing/2014/main" id="{9BCDDD17-22A5-44FF-A284-B6D4646344B6}"/>
              </a:ext>
            </a:extLst>
          </p:cNvPr>
          <p:cNvSpPr/>
          <p:nvPr/>
        </p:nvSpPr>
        <p:spPr>
          <a:xfrm>
            <a:off x="1121065" y="2528152"/>
            <a:ext cx="335085" cy="506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 name="Rectangle 60">
            <a:extLst>
              <a:ext uri="{FF2B5EF4-FFF2-40B4-BE49-F238E27FC236}">
                <a16:creationId xmlns:a16="http://schemas.microsoft.com/office/drawing/2014/main" id="{E99FDD1F-BAED-41E4-A0CB-C77D56BD557B}"/>
              </a:ext>
            </a:extLst>
          </p:cNvPr>
          <p:cNvSpPr/>
          <p:nvPr/>
        </p:nvSpPr>
        <p:spPr>
          <a:xfrm>
            <a:off x="2496688" y="2540852"/>
            <a:ext cx="335085" cy="506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3" name="Rectangle 62">
            <a:extLst>
              <a:ext uri="{FF2B5EF4-FFF2-40B4-BE49-F238E27FC236}">
                <a16:creationId xmlns:a16="http://schemas.microsoft.com/office/drawing/2014/main" id="{3B432411-E409-473B-8DA8-AD68F5C86425}"/>
              </a:ext>
            </a:extLst>
          </p:cNvPr>
          <p:cNvSpPr/>
          <p:nvPr/>
        </p:nvSpPr>
        <p:spPr>
          <a:xfrm>
            <a:off x="3812291" y="2616501"/>
            <a:ext cx="335085" cy="506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5" name="Rectangle 64">
            <a:extLst>
              <a:ext uri="{FF2B5EF4-FFF2-40B4-BE49-F238E27FC236}">
                <a16:creationId xmlns:a16="http://schemas.microsoft.com/office/drawing/2014/main" id="{52B99E50-B89B-48BB-9917-1C589CD1CB21}"/>
              </a:ext>
            </a:extLst>
          </p:cNvPr>
          <p:cNvSpPr/>
          <p:nvPr/>
        </p:nvSpPr>
        <p:spPr>
          <a:xfrm>
            <a:off x="5110676" y="2540852"/>
            <a:ext cx="335085" cy="506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7" name="Rectangle 66">
            <a:extLst>
              <a:ext uri="{FF2B5EF4-FFF2-40B4-BE49-F238E27FC236}">
                <a16:creationId xmlns:a16="http://schemas.microsoft.com/office/drawing/2014/main" id="{C5377697-2B37-4906-B8E2-450C891E45DF}"/>
              </a:ext>
            </a:extLst>
          </p:cNvPr>
          <p:cNvSpPr/>
          <p:nvPr/>
        </p:nvSpPr>
        <p:spPr>
          <a:xfrm>
            <a:off x="6534182" y="2540852"/>
            <a:ext cx="335085" cy="506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15" name="Object 14">
            <a:extLst>
              <a:ext uri="{FF2B5EF4-FFF2-40B4-BE49-F238E27FC236}">
                <a16:creationId xmlns:a16="http://schemas.microsoft.com/office/drawing/2014/main" id="{0967AC56-9F14-4D1E-BB0F-5BDDACCB2756}"/>
              </a:ext>
            </a:extLst>
          </p:cNvPr>
          <p:cNvGraphicFramePr>
            <a:graphicFrameLocks noChangeAspect="1"/>
          </p:cNvGraphicFramePr>
          <p:nvPr/>
        </p:nvGraphicFramePr>
        <p:xfrm>
          <a:off x="1175039" y="2659329"/>
          <a:ext cx="177800" cy="279400"/>
        </p:xfrm>
        <a:graphic>
          <a:graphicData uri="http://schemas.openxmlformats.org/presentationml/2006/ole">
            <mc:AlternateContent xmlns:mc="http://schemas.openxmlformats.org/markup-compatibility/2006">
              <mc:Choice xmlns:v="urn:schemas-microsoft-com:vml" Requires="v">
                <p:oleObj name="Equation" r:id="rId5" imgW="177480" imgH="279360" progId="Equation.DSMT4">
                  <p:embed/>
                </p:oleObj>
              </mc:Choice>
              <mc:Fallback>
                <p:oleObj name="Equation" r:id="rId5" imgW="177480" imgH="279360" progId="Equation.DSMT4">
                  <p:embed/>
                  <p:pic>
                    <p:nvPicPr>
                      <p:cNvPr id="15" name="Object 14">
                        <a:extLst>
                          <a:ext uri="{FF2B5EF4-FFF2-40B4-BE49-F238E27FC236}">
                            <a16:creationId xmlns:a16="http://schemas.microsoft.com/office/drawing/2014/main" id="{0967AC56-9F14-4D1E-BB0F-5BDDACCB2756}"/>
                          </a:ext>
                        </a:extLst>
                      </p:cNvPr>
                      <p:cNvPicPr/>
                      <p:nvPr/>
                    </p:nvPicPr>
                    <p:blipFill>
                      <a:blip r:embed="rId6"/>
                      <a:stretch>
                        <a:fillRect/>
                      </a:stretch>
                    </p:blipFill>
                    <p:spPr>
                      <a:xfrm>
                        <a:off x="1175039" y="2659329"/>
                        <a:ext cx="177800" cy="279400"/>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C3E52132-7FA5-4694-9AF2-F25AA8DA4EF4}"/>
              </a:ext>
            </a:extLst>
          </p:cNvPr>
          <p:cNvGraphicFramePr>
            <a:graphicFrameLocks noChangeAspect="1"/>
          </p:cNvGraphicFramePr>
          <p:nvPr/>
        </p:nvGraphicFramePr>
        <p:xfrm>
          <a:off x="4349729" y="3466238"/>
          <a:ext cx="431800" cy="279400"/>
        </p:xfrm>
        <a:graphic>
          <a:graphicData uri="http://schemas.openxmlformats.org/presentationml/2006/ole">
            <mc:AlternateContent xmlns:mc="http://schemas.openxmlformats.org/markup-compatibility/2006">
              <mc:Choice xmlns:v="urn:schemas-microsoft-com:vml" Requires="v">
                <p:oleObj name="Equation" r:id="rId7" imgW="431640" imgH="279360" progId="Equation.DSMT4">
                  <p:embed/>
                </p:oleObj>
              </mc:Choice>
              <mc:Fallback>
                <p:oleObj name="Equation" r:id="rId7" imgW="431640" imgH="279360" progId="Equation.DSMT4">
                  <p:embed/>
                  <p:pic>
                    <p:nvPicPr>
                      <p:cNvPr id="17" name="Object 16">
                        <a:extLst>
                          <a:ext uri="{FF2B5EF4-FFF2-40B4-BE49-F238E27FC236}">
                            <a16:creationId xmlns:a16="http://schemas.microsoft.com/office/drawing/2014/main" id="{C3E52132-7FA5-4694-9AF2-F25AA8DA4EF4}"/>
                          </a:ext>
                        </a:extLst>
                      </p:cNvPr>
                      <p:cNvPicPr/>
                      <p:nvPr/>
                    </p:nvPicPr>
                    <p:blipFill>
                      <a:blip r:embed="rId8"/>
                      <a:stretch>
                        <a:fillRect/>
                      </a:stretch>
                    </p:blipFill>
                    <p:spPr>
                      <a:xfrm>
                        <a:off x="4349729" y="3466238"/>
                        <a:ext cx="431800" cy="279400"/>
                      </a:xfrm>
                      <a:prstGeom prst="rect">
                        <a:avLst/>
                      </a:prstGeom>
                    </p:spPr>
                  </p:pic>
                </p:oleObj>
              </mc:Fallback>
            </mc:AlternateContent>
          </a:graphicData>
        </a:graphic>
      </p:graphicFrame>
      <p:graphicFrame>
        <p:nvGraphicFramePr>
          <p:cNvPr id="70" name="Object 69">
            <a:extLst>
              <a:ext uri="{FF2B5EF4-FFF2-40B4-BE49-F238E27FC236}">
                <a16:creationId xmlns:a16="http://schemas.microsoft.com/office/drawing/2014/main" id="{F817084B-74F3-424E-A2A3-08335CE1A701}"/>
              </a:ext>
            </a:extLst>
          </p:cNvPr>
          <p:cNvGraphicFramePr>
            <a:graphicFrameLocks noChangeAspect="1"/>
          </p:cNvGraphicFramePr>
          <p:nvPr/>
        </p:nvGraphicFramePr>
        <p:xfrm>
          <a:off x="2550282" y="2662505"/>
          <a:ext cx="171450" cy="276225"/>
        </p:xfrm>
        <a:graphic>
          <a:graphicData uri="http://schemas.openxmlformats.org/presentationml/2006/ole">
            <mc:AlternateContent xmlns:mc="http://schemas.openxmlformats.org/markup-compatibility/2006">
              <mc:Choice xmlns:v="urn:schemas-microsoft-com:vml" Requires="v">
                <p:oleObj name="Equation" r:id="rId9" imgW="171339" imgH="276394" progId="Equation.DSMT4">
                  <p:embed/>
                </p:oleObj>
              </mc:Choice>
              <mc:Fallback>
                <p:oleObj name="Equation" r:id="rId9" imgW="171339" imgH="276394" progId="Equation.DSMT4">
                  <p:embed/>
                  <p:pic>
                    <p:nvPicPr>
                      <p:cNvPr id="70" name="Object 69">
                        <a:extLst>
                          <a:ext uri="{FF2B5EF4-FFF2-40B4-BE49-F238E27FC236}">
                            <a16:creationId xmlns:a16="http://schemas.microsoft.com/office/drawing/2014/main" id="{F817084B-74F3-424E-A2A3-08335CE1A701}"/>
                          </a:ext>
                        </a:extLst>
                      </p:cNvPr>
                      <p:cNvPicPr/>
                      <p:nvPr/>
                    </p:nvPicPr>
                    <p:blipFill>
                      <a:blip r:embed="rId10"/>
                      <a:stretch>
                        <a:fillRect/>
                      </a:stretch>
                    </p:blipFill>
                    <p:spPr>
                      <a:xfrm>
                        <a:off x="2550282" y="2662505"/>
                        <a:ext cx="171450" cy="276225"/>
                      </a:xfrm>
                      <a:prstGeom prst="rect">
                        <a:avLst/>
                      </a:prstGeom>
                    </p:spPr>
                  </p:pic>
                </p:oleObj>
              </mc:Fallback>
            </mc:AlternateContent>
          </a:graphicData>
        </a:graphic>
      </p:graphicFrame>
      <p:graphicFrame>
        <p:nvGraphicFramePr>
          <p:cNvPr id="72" name="Object 71">
            <a:extLst>
              <a:ext uri="{FF2B5EF4-FFF2-40B4-BE49-F238E27FC236}">
                <a16:creationId xmlns:a16="http://schemas.microsoft.com/office/drawing/2014/main" id="{E89DFE6D-5E07-47DE-A21A-BA24EF3AB485}"/>
              </a:ext>
            </a:extLst>
          </p:cNvPr>
          <p:cNvGraphicFramePr>
            <a:graphicFrameLocks noChangeAspect="1"/>
          </p:cNvGraphicFramePr>
          <p:nvPr/>
        </p:nvGraphicFramePr>
        <p:xfrm>
          <a:off x="4351317" y="4100919"/>
          <a:ext cx="431800" cy="279400"/>
        </p:xfrm>
        <a:graphic>
          <a:graphicData uri="http://schemas.openxmlformats.org/presentationml/2006/ole">
            <mc:AlternateContent xmlns:mc="http://schemas.openxmlformats.org/markup-compatibility/2006">
              <mc:Choice xmlns:v="urn:schemas-microsoft-com:vml" Requires="v">
                <p:oleObj name="Equation" r:id="rId11" imgW="431640" imgH="279360" progId="Equation.DSMT4">
                  <p:embed/>
                </p:oleObj>
              </mc:Choice>
              <mc:Fallback>
                <p:oleObj name="Equation" r:id="rId11" imgW="431640" imgH="279360" progId="Equation.DSMT4">
                  <p:embed/>
                  <p:pic>
                    <p:nvPicPr>
                      <p:cNvPr id="72" name="Object 71">
                        <a:extLst>
                          <a:ext uri="{FF2B5EF4-FFF2-40B4-BE49-F238E27FC236}">
                            <a16:creationId xmlns:a16="http://schemas.microsoft.com/office/drawing/2014/main" id="{E89DFE6D-5E07-47DE-A21A-BA24EF3AB485}"/>
                          </a:ext>
                        </a:extLst>
                      </p:cNvPr>
                      <p:cNvPicPr/>
                      <p:nvPr/>
                    </p:nvPicPr>
                    <p:blipFill>
                      <a:blip r:embed="rId12"/>
                      <a:stretch>
                        <a:fillRect/>
                      </a:stretch>
                    </p:blipFill>
                    <p:spPr>
                      <a:xfrm>
                        <a:off x="4351317" y="4100919"/>
                        <a:ext cx="431800" cy="279400"/>
                      </a:xfrm>
                      <a:prstGeom prst="rect">
                        <a:avLst/>
                      </a:prstGeom>
                    </p:spPr>
                  </p:pic>
                </p:oleObj>
              </mc:Fallback>
            </mc:AlternateContent>
          </a:graphicData>
        </a:graphic>
      </p:graphicFrame>
      <p:graphicFrame>
        <p:nvGraphicFramePr>
          <p:cNvPr id="75" name="Object 74">
            <a:extLst>
              <a:ext uri="{FF2B5EF4-FFF2-40B4-BE49-F238E27FC236}">
                <a16:creationId xmlns:a16="http://schemas.microsoft.com/office/drawing/2014/main" id="{4C2AB99B-45A2-43A5-AF41-03EB1FD74D6C}"/>
              </a:ext>
            </a:extLst>
          </p:cNvPr>
          <p:cNvGraphicFramePr>
            <a:graphicFrameLocks noChangeAspect="1"/>
          </p:cNvGraphicFramePr>
          <p:nvPr/>
        </p:nvGraphicFramePr>
        <p:xfrm>
          <a:off x="4351317" y="4720049"/>
          <a:ext cx="431800" cy="279400"/>
        </p:xfrm>
        <a:graphic>
          <a:graphicData uri="http://schemas.openxmlformats.org/presentationml/2006/ole">
            <mc:AlternateContent xmlns:mc="http://schemas.openxmlformats.org/markup-compatibility/2006">
              <mc:Choice xmlns:v="urn:schemas-microsoft-com:vml" Requires="v">
                <p:oleObj name="Equation" r:id="rId13" imgW="431640" imgH="279360" progId="Equation.DSMT4">
                  <p:embed/>
                </p:oleObj>
              </mc:Choice>
              <mc:Fallback>
                <p:oleObj name="Equation" r:id="rId13" imgW="431640" imgH="279360" progId="Equation.DSMT4">
                  <p:embed/>
                  <p:pic>
                    <p:nvPicPr>
                      <p:cNvPr id="75" name="Object 74">
                        <a:extLst>
                          <a:ext uri="{FF2B5EF4-FFF2-40B4-BE49-F238E27FC236}">
                            <a16:creationId xmlns:a16="http://schemas.microsoft.com/office/drawing/2014/main" id="{4C2AB99B-45A2-43A5-AF41-03EB1FD74D6C}"/>
                          </a:ext>
                        </a:extLst>
                      </p:cNvPr>
                      <p:cNvPicPr/>
                      <p:nvPr/>
                    </p:nvPicPr>
                    <p:blipFill>
                      <a:blip r:embed="rId14"/>
                      <a:stretch>
                        <a:fillRect/>
                      </a:stretch>
                    </p:blipFill>
                    <p:spPr>
                      <a:xfrm>
                        <a:off x="4351317" y="4720049"/>
                        <a:ext cx="431800" cy="279400"/>
                      </a:xfrm>
                      <a:prstGeom prst="rect">
                        <a:avLst/>
                      </a:prstGeom>
                    </p:spPr>
                  </p:pic>
                </p:oleObj>
              </mc:Fallback>
            </mc:AlternateContent>
          </a:graphicData>
        </a:graphic>
      </p:graphicFrame>
      <p:graphicFrame>
        <p:nvGraphicFramePr>
          <p:cNvPr id="78" name="Object 77">
            <a:extLst>
              <a:ext uri="{FF2B5EF4-FFF2-40B4-BE49-F238E27FC236}">
                <a16:creationId xmlns:a16="http://schemas.microsoft.com/office/drawing/2014/main" id="{85C13FBA-1AB4-48F7-8608-D19EF20892AC}"/>
              </a:ext>
            </a:extLst>
          </p:cNvPr>
          <p:cNvGraphicFramePr>
            <a:graphicFrameLocks noChangeAspect="1"/>
          </p:cNvGraphicFramePr>
          <p:nvPr/>
        </p:nvGraphicFramePr>
        <p:xfrm>
          <a:off x="3876964" y="2653835"/>
          <a:ext cx="177800" cy="279400"/>
        </p:xfrm>
        <a:graphic>
          <a:graphicData uri="http://schemas.openxmlformats.org/presentationml/2006/ole">
            <mc:AlternateContent xmlns:mc="http://schemas.openxmlformats.org/markup-compatibility/2006">
              <mc:Choice xmlns:v="urn:schemas-microsoft-com:vml" Requires="v">
                <p:oleObj name="Equation" r:id="rId15" imgW="177480" imgH="279360" progId="Equation.DSMT4">
                  <p:embed/>
                </p:oleObj>
              </mc:Choice>
              <mc:Fallback>
                <p:oleObj name="Equation" r:id="rId15" imgW="177480" imgH="279360" progId="Equation.DSMT4">
                  <p:embed/>
                  <p:pic>
                    <p:nvPicPr>
                      <p:cNvPr id="78" name="Object 77">
                        <a:extLst>
                          <a:ext uri="{FF2B5EF4-FFF2-40B4-BE49-F238E27FC236}">
                            <a16:creationId xmlns:a16="http://schemas.microsoft.com/office/drawing/2014/main" id="{85C13FBA-1AB4-48F7-8608-D19EF20892AC}"/>
                          </a:ext>
                        </a:extLst>
                      </p:cNvPr>
                      <p:cNvPicPr/>
                      <p:nvPr/>
                    </p:nvPicPr>
                    <p:blipFill>
                      <a:blip r:embed="rId16"/>
                      <a:stretch>
                        <a:fillRect/>
                      </a:stretch>
                    </p:blipFill>
                    <p:spPr>
                      <a:xfrm>
                        <a:off x="3876964" y="2653835"/>
                        <a:ext cx="177800" cy="279400"/>
                      </a:xfrm>
                      <a:prstGeom prst="rect">
                        <a:avLst/>
                      </a:prstGeom>
                    </p:spPr>
                  </p:pic>
                </p:oleObj>
              </mc:Fallback>
            </mc:AlternateContent>
          </a:graphicData>
        </a:graphic>
      </p:graphicFrame>
      <p:graphicFrame>
        <p:nvGraphicFramePr>
          <p:cNvPr id="81" name="Object 80">
            <a:extLst>
              <a:ext uri="{FF2B5EF4-FFF2-40B4-BE49-F238E27FC236}">
                <a16:creationId xmlns:a16="http://schemas.microsoft.com/office/drawing/2014/main" id="{3CEA7C02-EFCC-4ED2-BF0F-C8A26CA6AB49}"/>
              </a:ext>
            </a:extLst>
          </p:cNvPr>
          <p:cNvGraphicFramePr>
            <a:graphicFrameLocks noChangeAspect="1"/>
          </p:cNvGraphicFramePr>
          <p:nvPr/>
        </p:nvGraphicFramePr>
        <p:xfrm>
          <a:off x="4355610" y="5409424"/>
          <a:ext cx="584200" cy="266700"/>
        </p:xfrm>
        <a:graphic>
          <a:graphicData uri="http://schemas.openxmlformats.org/presentationml/2006/ole">
            <mc:AlternateContent xmlns:mc="http://schemas.openxmlformats.org/markup-compatibility/2006">
              <mc:Choice xmlns:v="urn:schemas-microsoft-com:vml" Requires="v">
                <p:oleObj name="Equation" r:id="rId17" imgW="583920" imgH="266400" progId="Equation.DSMT4">
                  <p:embed/>
                </p:oleObj>
              </mc:Choice>
              <mc:Fallback>
                <p:oleObj name="Equation" r:id="rId17" imgW="583920" imgH="266400" progId="Equation.DSMT4">
                  <p:embed/>
                  <p:pic>
                    <p:nvPicPr>
                      <p:cNvPr id="81" name="Object 80">
                        <a:extLst>
                          <a:ext uri="{FF2B5EF4-FFF2-40B4-BE49-F238E27FC236}">
                            <a16:creationId xmlns:a16="http://schemas.microsoft.com/office/drawing/2014/main" id="{3CEA7C02-EFCC-4ED2-BF0F-C8A26CA6AB49}"/>
                          </a:ext>
                        </a:extLst>
                      </p:cNvPr>
                      <p:cNvPicPr/>
                      <p:nvPr/>
                    </p:nvPicPr>
                    <p:blipFill>
                      <a:blip r:embed="rId18"/>
                      <a:stretch>
                        <a:fillRect/>
                      </a:stretch>
                    </p:blipFill>
                    <p:spPr>
                      <a:xfrm>
                        <a:off x="4355610" y="5409424"/>
                        <a:ext cx="584200" cy="266700"/>
                      </a:xfrm>
                      <a:prstGeom prst="rect">
                        <a:avLst/>
                      </a:prstGeom>
                    </p:spPr>
                  </p:pic>
                </p:oleObj>
              </mc:Fallback>
            </mc:AlternateContent>
          </a:graphicData>
        </a:graphic>
      </p:graphicFrame>
      <p:graphicFrame>
        <p:nvGraphicFramePr>
          <p:cNvPr id="84" name="Object 83">
            <a:extLst>
              <a:ext uri="{FF2B5EF4-FFF2-40B4-BE49-F238E27FC236}">
                <a16:creationId xmlns:a16="http://schemas.microsoft.com/office/drawing/2014/main" id="{B52B9C59-E5F4-473E-922E-D0FBA7A3ADA0}"/>
              </a:ext>
            </a:extLst>
          </p:cNvPr>
          <p:cNvGraphicFramePr>
            <a:graphicFrameLocks noChangeAspect="1"/>
          </p:cNvGraphicFramePr>
          <p:nvPr/>
        </p:nvGraphicFramePr>
        <p:xfrm>
          <a:off x="5259816" y="2674155"/>
          <a:ext cx="161925" cy="266700"/>
        </p:xfrm>
        <a:graphic>
          <a:graphicData uri="http://schemas.openxmlformats.org/presentationml/2006/ole">
            <mc:AlternateContent xmlns:mc="http://schemas.openxmlformats.org/markup-compatibility/2006">
              <mc:Choice xmlns:v="urn:schemas-microsoft-com:vml" Requires="v">
                <p:oleObj name="Equation" r:id="rId19" imgW="161883" imgH="266590" progId="Equation.DSMT4">
                  <p:embed/>
                </p:oleObj>
              </mc:Choice>
              <mc:Fallback>
                <p:oleObj name="Equation" r:id="rId19" imgW="161883" imgH="266590" progId="Equation.DSMT4">
                  <p:embed/>
                  <p:pic>
                    <p:nvPicPr>
                      <p:cNvPr id="84" name="Object 83">
                        <a:extLst>
                          <a:ext uri="{FF2B5EF4-FFF2-40B4-BE49-F238E27FC236}">
                            <a16:creationId xmlns:a16="http://schemas.microsoft.com/office/drawing/2014/main" id="{B52B9C59-E5F4-473E-922E-D0FBA7A3ADA0}"/>
                          </a:ext>
                        </a:extLst>
                      </p:cNvPr>
                      <p:cNvPicPr/>
                      <p:nvPr/>
                    </p:nvPicPr>
                    <p:blipFill>
                      <a:blip r:embed="rId20"/>
                      <a:stretch>
                        <a:fillRect/>
                      </a:stretch>
                    </p:blipFill>
                    <p:spPr>
                      <a:xfrm>
                        <a:off x="5259816" y="2674155"/>
                        <a:ext cx="161925" cy="266700"/>
                      </a:xfrm>
                      <a:prstGeom prst="rect">
                        <a:avLst/>
                      </a:prstGeom>
                    </p:spPr>
                  </p:pic>
                </p:oleObj>
              </mc:Fallback>
            </mc:AlternateContent>
          </a:graphicData>
        </a:graphic>
      </p:graphicFrame>
      <p:graphicFrame>
        <p:nvGraphicFramePr>
          <p:cNvPr id="87" name="Object 86">
            <a:extLst>
              <a:ext uri="{FF2B5EF4-FFF2-40B4-BE49-F238E27FC236}">
                <a16:creationId xmlns:a16="http://schemas.microsoft.com/office/drawing/2014/main" id="{9BDAD13D-1004-451F-9C6B-8E862D7F587C}"/>
              </a:ext>
            </a:extLst>
          </p:cNvPr>
          <p:cNvGraphicFramePr>
            <a:graphicFrameLocks noChangeAspect="1"/>
          </p:cNvGraphicFramePr>
          <p:nvPr/>
        </p:nvGraphicFramePr>
        <p:xfrm>
          <a:off x="4331879" y="6052007"/>
          <a:ext cx="584200" cy="266700"/>
        </p:xfrm>
        <a:graphic>
          <a:graphicData uri="http://schemas.openxmlformats.org/presentationml/2006/ole">
            <mc:AlternateContent xmlns:mc="http://schemas.openxmlformats.org/markup-compatibility/2006">
              <mc:Choice xmlns:v="urn:schemas-microsoft-com:vml" Requires="v">
                <p:oleObj name="Equation" r:id="rId21" imgW="583920" imgH="266400" progId="Equation.DSMT4">
                  <p:embed/>
                </p:oleObj>
              </mc:Choice>
              <mc:Fallback>
                <p:oleObj name="Equation" r:id="rId21" imgW="583920" imgH="266400" progId="Equation.DSMT4">
                  <p:embed/>
                  <p:pic>
                    <p:nvPicPr>
                      <p:cNvPr id="87" name="Object 86">
                        <a:extLst>
                          <a:ext uri="{FF2B5EF4-FFF2-40B4-BE49-F238E27FC236}">
                            <a16:creationId xmlns:a16="http://schemas.microsoft.com/office/drawing/2014/main" id="{9BDAD13D-1004-451F-9C6B-8E862D7F587C}"/>
                          </a:ext>
                        </a:extLst>
                      </p:cNvPr>
                      <p:cNvPicPr/>
                      <p:nvPr/>
                    </p:nvPicPr>
                    <p:blipFill>
                      <a:blip r:embed="rId22"/>
                      <a:stretch>
                        <a:fillRect/>
                      </a:stretch>
                    </p:blipFill>
                    <p:spPr>
                      <a:xfrm>
                        <a:off x="4331879" y="6052007"/>
                        <a:ext cx="584200" cy="266700"/>
                      </a:xfrm>
                      <a:prstGeom prst="rect">
                        <a:avLst/>
                      </a:prstGeom>
                    </p:spPr>
                  </p:pic>
                </p:oleObj>
              </mc:Fallback>
            </mc:AlternateContent>
          </a:graphicData>
        </a:graphic>
      </p:graphicFrame>
      <p:graphicFrame>
        <p:nvGraphicFramePr>
          <p:cNvPr id="90" name="Object 89">
            <a:extLst>
              <a:ext uri="{FF2B5EF4-FFF2-40B4-BE49-F238E27FC236}">
                <a16:creationId xmlns:a16="http://schemas.microsoft.com/office/drawing/2014/main" id="{E9D0D197-B22D-4239-8538-BACC965B9D2F}"/>
              </a:ext>
            </a:extLst>
          </p:cNvPr>
          <p:cNvGraphicFramePr>
            <a:graphicFrameLocks noChangeAspect="1"/>
          </p:cNvGraphicFramePr>
          <p:nvPr/>
        </p:nvGraphicFramePr>
        <p:xfrm>
          <a:off x="6569364" y="2676060"/>
          <a:ext cx="177800" cy="279400"/>
        </p:xfrm>
        <a:graphic>
          <a:graphicData uri="http://schemas.openxmlformats.org/presentationml/2006/ole">
            <mc:AlternateContent xmlns:mc="http://schemas.openxmlformats.org/markup-compatibility/2006">
              <mc:Choice xmlns:v="urn:schemas-microsoft-com:vml" Requires="v">
                <p:oleObj name="Equation" r:id="rId23" imgW="177480" imgH="279360" progId="Equation.DSMT4">
                  <p:embed/>
                </p:oleObj>
              </mc:Choice>
              <mc:Fallback>
                <p:oleObj name="Equation" r:id="rId23" imgW="177480" imgH="279360" progId="Equation.DSMT4">
                  <p:embed/>
                  <p:pic>
                    <p:nvPicPr>
                      <p:cNvPr id="90" name="Object 89">
                        <a:extLst>
                          <a:ext uri="{FF2B5EF4-FFF2-40B4-BE49-F238E27FC236}">
                            <a16:creationId xmlns:a16="http://schemas.microsoft.com/office/drawing/2014/main" id="{E9D0D197-B22D-4239-8538-BACC965B9D2F}"/>
                          </a:ext>
                        </a:extLst>
                      </p:cNvPr>
                      <p:cNvPicPr/>
                      <p:nvPr/>
                    </p:nvPicPr>
                    <p:blipFill>
                      <a:blip r:embed="rId24"/>
                      <a:stretch>
                        <a:fillRect/>
                      </a:stretch>
                    </p:blipFill>
                    <p:spPr>
                      <a:xfrm>
                        <a:off x="6569364" y="2676060"/>
                        <a:ext cx="177800" cy="279400"/>
                      </a:xfrm>
                      <a:prstGeom prst="rect">
                        <a:avLst/>
                      </a:prstGeom>
                    </p:spPr>
                  </p:pic>
                </p:oleObj>
              </mc:Fallback>
            </mc:AlternateContent>
          </a:graphicData>
        </a:graphic>
      </p:graphicFrame>
      <p:sp>
        <p:nvSpPr>
          <p:cNvPr id="8" name="Content Placeholder 2">
            <a:extLst>
              <a:ext uri="{FF2B5EF4-FFF2-40B4-BE49-F238E27FC236}">
                <a16:creationId xmlns:a16="http://schemas.microsoft.com/office/drawing/2014/main" id="{D890DAFA-2037-4C29-9A67-4FFD0A23FC56}"/>
              </a:ext>
            </a:extLst>
          </p:cNvPr>
          <p:cNvSpPr txBox="1">
            <a:spLocks/>
          </p:cNvSpPr>
          <p:nvPr/>
        </p:nvSpPr>
        <p:spPr>
          <a:xfrm>
            <a:off x="7495354" y="1249469"/>
            <a:ext cx="4299626" cy="3706297"/>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Use 15 counters to represent the 15 apples.</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Divide the counters into 5 equal groups and identify that each group represents one-fifth of the whole. </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Skip count in one-fifths of the whole, using the counters to help, to find non-unit fractions of 15.</a:t>
            </a:r>
          </a:p>
          <a:p>
            <a:endParaRPr lang="en-GB" sz="2000" kern="0" dirty="0">
              <a:solidFill>
                <a:schemeClr val="tx1"/>
              </a:solidFill>
            </a:endParaRPr>
          </a:p>
          <a:p>
            <a:pPr marL="0" indent="0">
              <a:buNone/>
            </a:pPr>
            <a:endParaRPr lang="en-GB" sz="2000" kern="0" dirty="0">
              <a:solidFill>
                <a:schemeClr val="tx1"/>
              </a:solidFill>
            </a:endParaRPr>
          </a:p>
          <a:p>
            <a:endParaRPr lang="en-GB" kern="0" dirty="0">
              <a:solidFill>
                <a:schemeClr val="tx1"/>
              </a:solidFill>
            </a:endParaRPr>
          </a:p>
        </p:txBody>
      </p:sp>
      <p:sp>
        <p:nvSpPr>
          <p:cNvPr id="9" name="TextBox 19">
            <a:extLst>
              <a:ext uri="{FF2B5EF4-FFF2-40B4-BE49-F238E27FC236}">
                <a16:creationId xmlns:a16="http://schemas.microsoft.com/office/drawing/2014/main" id="{DEABA0F9-E06E-4171-8D6C-D2C9585B1885}"/>
              </a:ext>
            </a:extLst>
          </p:cNvPr>
          <p:cNvSpPr txBox="1"/>
          <p:nvPr/>
        </p:nvSpPr>
        <p:spPr>
          <a:xfrm>
            <a:off x="7495354" y="4965819"/>
            <a:ext cx="4299626" cy="707886"/>
          </a:xfrm>
          <a:prstGeom prst="rect">
            <a:avLst/>
          </a:prstGeom>
          <a:solidFill>
            <a:schemeClr val="accent2"/>
          </a:solidFill>
          <a:ln w="12700">
            <a:noFill/>
          </a:ln>
        </p:spPr>
        <p:txBody>
          <a:bodyPr wrap="square" rtlCol="0" anchor="ctr" anchorCtr="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lgn="ctr">
              <a:spcBef>
                <a:spcPts val="1200"/>
              </a:spcBef>
              <a:spcAft>
                <a:spcPts val="1200"/>
              </a:spcAft>
              <a:buNone/>
            </a:pPr>
            <a:r>
              <a:rPr lang="en-GB" sz="2000" i="1" dirty="0"/>
              <a:t>2 one-fifths of 15 is equal to 6,          3 one-fifths of 15 is equal to 9…</a:t>
            </a:r>
          </a:p>
        </p:txBody>
      </p:sp>
      <p:grpSp>
        <p:nvGrpSpPr>
          <p:cNvPr id="14" name="Group 13">
            <a:extLst>
              <a:ext uri="{FF2B5EF4-FFF2-40B4-BE49-F238E27FC236}">
                <a16:creationId xmlns:a16="http://schemas.microsoft.com/office/drawing/2014/main" id="{A3202821-7BE7-4341-A44D-BA21C26CE33B}"/>
              </a:ext>
            </a:extLst>
          </p:cNvPr>
          <p:cNvGrpSpPr/>
          <p:nvPr/>
        </p:nvGrpSpPr>
        <p:grpSpPr>
          <a:xfrm>
            <a:off x="3368964" y="3327313"/>
            <a:ext cx="850900" cy="558800"/>
            <a:chOff x="3368964" y="3327313"/>
            <a:chExt cx="850900" cy="558800"/>
          </a:xfrm>
        </p:grpSpPr>
        <p:graphicFrame>
          <p:nvGraphicFramePr>
            <p:cNvPr id="13" name="Object 12">
              <a:extLst>
                <a:ext uri="{FF2B5EF4-FFF2-40B4-BE49-F238E27FC236}">
                  <a16:creationId xmlns:a16="http://schemas.microsoft.com/office/drawing/2014/main" id="{6425AE55-E9C9-4310-BC70-ECE7CB72469B}"/>
                </a:ext>
              </a:extLst>
            </p:cNvPr>
            <p:cNvGraphicFramePr>
              <a:graphicFrameLocks noChangeAspect="1"/>
            </p:cNvGraphicFramePr>
            <p:nvPr/>
          </p:nvGraphicFramePr>
          <p:xfrm>
            <a:off x="3368964" y="3327313"/>
            <a:ext cx="850900" cy="558800"/>
          </p:xfrm>
          <a:graphic>
            <a:graphicData uri="http://schemas.openxmlformats.org/presentationml/2006/ole">
              <mc:AlternateContent xmlns:mc="http://schemas.openxmlformats.org/markup-compatibility/2006">
                <mc:Choice xmlns:v="urn:schemas-microsoft-com:vml" Requires="v">
                  <p:oleObj name="Equation" r:id="rId25" imgW="850680" imgH="558720" progId="Equation.DSMT4">
                    <p:embed/>
                  </p:oleObj>
                </mc:Choice>
                <mc:Fallback>
                  <p:oleObj name="Equation" r:id="rId25" imgW="850680" imgH="558720" progId="Equation.DSMT4">
                    <p:embed/>
                    <p:pic>
                      <p:nvPicPr>
                        <p:cNvPr id="13" name="Object 12">
                          <a:extLst>
                            <a:ext uri="{FF2B5EF4-FFF2-40B4-BE49-F238E27FC236}">
                              <a16:creationId xmlns:a16="http://schemas.microsoft.com/office/drawing/2014/main" id="{6425AE55-E9C9-4310-BC70-ECE7CB72469B}"/>
                            </a:ext>
                          </a:extLst>
                        </p:cNvPr>
                        <p:cNvPicPr/>
                        <p:nvPr/>
                      </p:nvPicPr>
                      <p:blipFill>
                        <a:blip r:embed="rId26"/>
                        <a:stretch>
                          <a:fillRect/>
                        </a:stretch>
                      </p:blipFill>
                      <p:spPr>
                        <a:xfrm>
                          <a:off x="3368964" y="3327313"/>
                          <a:ext cx="850900" cy="558800"/>
                        </a:xfrm>
                        <a:prstGeom prst="rect">
                          <a:avLst/>
                        </a:prstGeom>
                      </p:spPr>
                    </p:pic>
                  </p:oleObj>
                </mc:Fallback>
              </mc:AlternateContent>
            </a:graphicData>
          </a:graphic>
        </p:graphicFrame>
        <p:sp>
          <p:nvSpPr>
            <p:cNvPr id="12" name="TextBox 11">
              <a:extLst>
                <a:ext uri="{FF2B5EF4-FFF2-40B4-BE49-F238E27FC236}">
                  <a16:creationId xmlns:a16="http://schemas.microsoft.com/office/drawing/2014/main" id="{635122AC-61E4-47FB-8F62-A79014899C56}"/>
                </a:ext>
              </a:extLst>
            </p:cNvPr>
            <p:cNvSpPr txBox="1"/>
            <p:nvPr/>
          </p:nvSpPr>
          <p:spPr>
            <a:xfrm>
              <a:off x="3519799" y="3414700"/>
              <a:ext cx="378630" cy="369332"/>
            </a:xfrm>
            <a:prstGeom prst="rect">
              <a:avLst/>
            </a:prstGeom>
            <a:solidFill>
              <a:schemeClr val="bg1"/>
            </a:solidFill>
          </p:spPr>
          <p:txBody>
            <a:bodyPr wrap="none" rtlCol="0">
              <a:spAutoFit/>
            </a:bodyPr>
            <a:lstStyle/>
            <a:p>
              <a:pPr>
                <a:buNone/>
              </a:pPr>
              <a:r>
                <a:rPr lang="en-GB" sz="1800" dirty="0">
                  <a:latin typeface="Myriad Pro" panose="020B0503030403020204" pitchFamily="34" charset="0"/>
                </a:rPr>
                <a:t>of</a:t>
              </a:r>
            </a:p>
          </p:txBody>
        </p:sp>
      </p:grpSp>
      <p:grpSp>
        <p:nvGrpSpPr>
          <p:cNvPr id="21" name="Group 20">
            <a:extLst>
              <a:ext uri="{FF2B5EF4-FFF2-40B4-BE49-F238E27FC236}">
                <a16:creationId xmlns:a16="http://schemas.microsoft.com/office/drawing/2014/main" id="{3EFE0279-6D1E-41AA-9201-80EC27E15019}"/>
              </a:ext>
            </a:extLst>
          </p:cNvPr>
          <p:cNvGrpSpPr/>
          <p:nvPr/>
        </p:nvGrpSpPr>
        <p:grpSpPr>
          <a:xfrm>
            <a:off x="3368964" y="3976688"/>
            <a:ext cx="850900" cy="558800"/>
            <a:chOff x="3368964" y="3976688"/>
            <a:chExt cx="850900" cy="558800"/>
          </a:xfrm>
        </p:grpSpPr>
        <p:graphicFrame>
          <p:nvGraphicFramePr>
            <p:cNvPr id="19" name="Object 18">
              <a:extLst>
                <a:ext uri="{FF2B5EF4-FFF2-40B4-BE49-F238E27FC236}">
                  <a16:creationId xmlns:a16="http://schemas.microsoft.com/office/drawing/2014/main" id="{B4446092-608B-43D6-9E9B-92E70CCBA7DE}"/>
                </a:ext>
              </a:extLst>
            </p:cNvPr>
            <p:cNvGraphicFramePr>
              <a:graphicFrameLocks noChangeAspect="1"/>
            </p:cNvGraphicFramePr>
            <p:nvPr/>
          </p:nvGraphicFramePr>
          <p:xfrm>
            <a:off x="3368964" y="3976688"/>
            <a:ext cx="850900" cy="558800"/>
          </p:xfrm>
          <a:graphic>
            <a:graphicData uri="http://schemas.openxmlformats.org/presentationml/2006/ole">
              <mc:AlternateContent xmlns:mc="http://schemas.openxmlformats.org/markup-compatibility/2006">
                <mc:Choice xmlns:v="urn:schemas-microsoft-com:vml" Requires="v">
                  <p:oleObj name="Equation" r:id="rId27" imgW="850680" imgH="558720" progId="Equation.DSMT4">
                    <p:embed/>
                  </p:oleObj>
                </mc:Choice>
                <mc:Fallback>
                  <p:oleObj name="Equation" r:id="rId27" imgW="850680" imgH="558720" progId="Equation.DSMT4">
                    <p:embed/>
                    <p:pic>
                      <p:nvPicPr>
                        <p:cNvPr id="19" name="Object 18">
                          <a:extLst>
                            <a:ext uri="{FF2B5EF4-FFF2-40B4-BE49-F238E27FC236}">
                              <a16:creationId xmlns:a16="http://schemas.microsoft.com/office/drawing/2014/main" id="{B4446092-608B-43D6-9E9B-92E70CCBA7DE}"/>
                            </a:ext>
                          </a:extLst>
                        </p:cNvPr>
                        <p:cNvPicPr/>
                        <p:nvPr/>
                      </p:nvPicPr>
                      <p:blipFill>
                        <a:blip r:embed="rId28"/>
                        <a:stretch>
                          <a:fillRect/>
                        </a:stretch>
                      </p:blipFill>
                      <p:spPr>
                        <a:xfrm>
                          <a:off x="3368964" y="3976688"/>
                          <a:ext cx="850900" cy="558800"/>
                        </a:xfrm>
                        <a:prstGeom prst="rect">
                          <a:avLst/>
                        </a:prstGeom>
                      </p:spPr>
                    </p:pic>
                  </p:oleObj>
                </mc:Fallback>
              </mc:AlternateContent>
            </a:graphicData>
          </a:graphic>
        </p:graphicFrame>
        <p:sp>
          <p:nvSpPr>
            <p:cNvPr id="16" name="TextBox 15">
              <a:extLst>
                <a:ext uri="{FF2B5EF4-FFF2-40B4-BE49-F238E27FC236}">
                  <a16:creationId xmlns:a16="http://schemas.microsoft.com/office/drawing/2014/main" id="{87A758A8-D10E-435C-A585-37DB79FDB0F8}"/>
                </a:ext>
              </a:extLst>
            </p:cNvPr>
            <p:cNvSpPr txBox="1"/>
            <p:nvPr/>
          </p:nvSpPr>
          <p:spPr>
            <a:xfrm>
              <a:off x="3550923" y="4071422"/>
              <a:ext cx="378630" cy="369332"/>
            </a:xfrm>
            <a:prstGeom prst="rect">
              <a:avLst/>
            </a:prstGeom>
            <a:solidFill>
              <a:schemeClr val="bg1"/>
            </a:solidFill>
          </p:spPr>
          <p:txBody>
            <a:bodyPr wrap="none" rtlCol="0">
              <a:spAutoFit/>
            </a:bodyPr>
            <a:lstStyle/>
            <a:p>
              <a:pPr>
                <a:buNone/>
              </a:pPr>
              <a:r>
                <a:rPr lang="en-GB" sz="1800" dirty="0">
                  <a:latin typeface="Myriad Pro" panose="020B0503030403020204" pitchFamily="34" charset="0"/>
                </a:rPr>
                <a:t>of</a:t>
              </a:r>
            </a:p>
          </p:txBody>
        </p:sp>
      </p:grpSp>
      <p:grpSp>
        <p:nvGrpSpPr>
          <p:cNvPr id="23" name="Group 22">
            <a:extLst>
              <a:ext uri="{FF2B5EF4-FFF2-40B4-BE49-F238E27FC236}">
                <a16:creationId xmlns:a16="http://schemas.microsoft.com/office/drawing/2014/main" id="{D5F6E090-D92F-4E22-8526-D4070107EA8B}"/>
              </a:ext>
            </a:extLst>
          </p:cNvPr>
          <p:cNvGrpSpPr/>
          <p:nvPr/>
        </p:nvGrpSpPr>
        <p:grpSpPr>
          <a:xfrm>
            <a:off x="3368964" y="4596994"/>
            <a:ext cx="850900" cy="558800"/>
            <a:chOff x="3368964" y="4596994"/>
            <a:chExt cx="850900" cy="558800"/>
          </a:xfrm>
        </p:grpSpPr>
        <p:graphicFrame>
          <p:nvGraphicFramePr>
            <p:cNvPr id="74" name="Object 73">
              <a:extLst>
                <a:ext uri="{FF2B5EF4-FFF2-40B4-BE49-F238E27FC236}">
                  <a16:creationId xmlns:a16="http://schemas.microsoft.com/office/drawing/2014/main" id="{193B19EF-0494-4071-99A9-EB58ACC3B81D}"/>
                </a:ext>
              </a:extLst>
            </p:cNvPr>
            <p:cNvGraphicFramePr>
              <a:graphicFrameLocks noChangeAspect="1"/>
            </p:cNvGraphicFramePr>
            <p:nvPr/>
          </p:nvGraphicFramePr>
          <p:xfrm>
            <a:off x="3368964" y="4596994"/>
            <a:ext cx="850900" cy="558800"/>
          </p:xfrm>
          <a:graphic>
            <a:graphicData uri="http://schemas.openxmlformats.org/presentationml/2006/ole">
              <mc:AlternateContent xmlns:mc="http://schemas.openxmlformats.org/markup-compatibility/2006">
                <mc:Choice xmlns:v="urn:schemas-microsoft-com:vml" Requires="v">
                  <p:oleObj name="Equation" r:id="rId29" imgW="850680" imgH="558720" progId="Equation.DSMT4">
                    <p:embed/>
                  </p:oleObj>
                </mc:Choice>
                <mc:Fallback>
                  <p:oleObj name="Equation" r:id="rId29" imgW="850680" imgH="558720" progId="Equation.DSMT4">
                    <p:embed/>
                    <p:pic>
                      <p:nvPicPr>
                        <p:cNvPr id="74" name="Object 73">
                          <a:extLst>
                            <a:ext uri="{FF2B5EF4-FFF2-40B4-BE49-F238E27FC236}">
                              <a16:creationId xmlns:a16="http://schemas.microsoft.com/office/drawing/2014/main" id="{193B19EF-0494-4071-99A9-EB58ACC3B81D}"/>
                            </a:ext>
                          </a:extLst>
                        </p:cNvPr>
                        <p:cNvPicPr/>
                        <p:nvPr/>
                      </p:nvPicPr>
                      <p:blipFill>
                        <a:blip r:embed="rId30"/>
                        <a:stretch>
                          <a:fillRect/>
                        </a:stretch>
                      </p:blipFill>
                      <p:spPr>
                        <a:xfrm>
                          <a:off x="3368964" y="4596994"/>
                          <a:ext cx="850900" cy="558800"/>
                        </a:xfrm>
                        <a:prstGeom prst="rect">
                          <a:avLst/>
                        </a:prstGeom>
                      </p:spPr>
                    </p:pic>
                  </p:oleObj>
                </mc:Fallback>
              </mc:AlternateContent>
            </a:graphicData>
          </a:graphic>
        </p:graphicFrame>
        <p:sp>
          <p:nvSpPr>
            <p:cNvPr id="76" name="TextBox 75">
              <a:extLst>
                <a:ext uri="{FF2B5EF4-FFF2-40B4-BE49-F238E27FC236}">
                  <a16:creationId xmlns:a16="http://schemas.microsoft.com/office/drawing/2014/main" id="{73515EE3-FBF8-4E44-9B17-DA714DC87AE7}"/>
                </a:ext>
              </a:extLst>
            </p:cNvPr>
            <p:cNvSpPr txBox="1"/>
            <p:nvPr/>
          </p:nvSpPr>
          <p:spPr>
            <a:xfrm>
              <a:off x="3550923" y="4679613"/>
              <a:ext cx="378630" cy="369332"/>
            </a:xfrm>
            <a:prstGeom prst="rect">
              <a:avLst/>
            </a:prstGeom>
            <a:solidFill>
              <a:schemeClr val="bg1"/>
            </a:solidFill>
          </p:spPr>
          <p:txBody>
            <a:bodyPr wrap="none" rtlCol="0">
              <a:spAutoFit/>
            </a:bodyPr>
            <a:lstStyle/>
            <a:p>
              <a:pPr>
                <a:buNone/>
              </a:pPr>
              <a:r>
                <a:rPr lang="en-GB" sz="1800" dirty="0">
                  <a:latin typeface="Myriad Pro" panose="020B0503030403020204" pitchFamily="34" charset="0"/>
                </a:rPr>
                <a:t>of</a:t>
              </a:r>
            </a:p>
          </p:txBody>
        </p:sp>
      </p:grpSp>
      <p:grpSp>
        <p:nvGrpSpPr>
          <p:cNvPr id="25" name="Group 24">
            <a:extLst>
              <a:ext uri="{FF2B5EF4-FFF2-40B4-BE49-F238E27FC236}">
                <a16:creationId xmlns:a16="http://schemas.microsoft.com/office/drawing/2014/main" id="{15AA127E-66D0-4090-8491-0FB40C88526F}"/>
              </a:ext>
            </a:extLst>
          </p:cNvPr>
          <p:cNvGrpSpPr/>
          <p:nvPr/>
        </p:nvGrpSpPr>
        <p:grpSpPr>
          <a:xfrm>
            <a:off x="3371200" y="5280024"/>
            <a:ext cx="863600" cy="558800"/>
            <a:chOff x="3371200" y="5280024"/>
            <a:chExt cx="863600" cy="558800"/>
          </a:xfrm>
        </p:grpSpPr>
        <p:graphicFrame>
          <p:nvGraphicFramePr>
            <p:cNvPr id="80" name="Object 79">
              <a:extLst>
                <a:ext uri="{FF2B5EF4-FFF2-40B4-BE49-F238E27FC236}">
                  <a16:creationId xmlns:a16="http://schemas.microsoft.com/office/drawing/2014/main" id="{7F6ED868-C440-436C-8E04-22F1172A2275}"/>
                </a:ext>
              </a:extLst>
            </p:cNvPr>
            <p:cNvGraphicFramePr>
              <a:graphicFrameLocks noChangeAspect="1"/>
            </p:cNvGraphicFramePr>
            <p:nvPr/>
          </p:nvGraphicFramePr>
          <p:xfrm>
            <a:off x="3371200" y="5280024"/>
            <a:ext cx="863600" cy="558800"/>
          </p:xfrm>
          <a:graphic>
            <a:graphicData uri="http://schemas.openxmlformats.org/presentationml/2006/ole">
              <mc:AlternateContent xmlns:mc="http://schemas.openxmlformats.org/markup-compatibility/2006">
                <mc:Choice xmlns:v="urn:schemas-microsoft-com:vml" Requires="v">
                  <p:oleObj name="Equation" r:id="rId31" imgW="863280" imgH="558720" progId="Equation.DSMT4">
                    <p:embed/>
                  </p:oleObj>
                </mc:Choice>
                <mc:Fallback>
                  <p:oleObj name="Equation" r:id="rId31" imgW="863280" imgH="558720" progId="Equation.DSMT4">
                    <p:embed/>
                    <p:pic>
                      <p:nvPicPr>
                        <p:cNvPr id="80" name="Object 79">
                          <a:extLst>
                            <a:ext uri="{FF2B5EF4-FFF2-40B4-BE49-F238E27FC236}">
                              <a16:creationId xmlns:a16="http://schemas.microsoft.com/office/drawing/2014/main" id="{7F6ED868-C440-436C-8E04-22F1172A2275}"/>
                            </a:ext>
                          </a:extLst>
                        </p:cNvPr>
                        <p:cNvPicPr/>
                        <p:nvPr/>
                      </p:nvPicPr>
                      <p:blipFill>
                        <a:blip r:embed="rId32"/>
                        <a:stretch>
                          <a:fillRect/>
                        </a:stretch>
                      </p:blipFill>
                      <p:spPr>
                        <a:xfrm>
                          <a:off x="3371200" y="5280024"/>
                          <a:ext cx="863600" cy="558800"/>
                        </a:xfrm>
                        <a:prstGeom prst="rect">
                          <a:avLst/>
                        </a:prstGeom>
                      </p:spPr>
                    </p:pic>
                  </p:oleObj>
                </mc:Fallback>
              </mc:AlternateContent>
            </a:graphicData>
          </a:graphic>
        </p:graphicFrame>
        <p:sp>
          <p:nvSpPr>
            <p:cNvPr id="77" name="TextBox 76">
              <a:extLst>
                <a:ext uri="{FF2B5EF4-FFF2-40B4-BE49-F238E27FC236}">
                  <a16:creationId xmlns:a16="http://schemas.microsoft.com/office/drawing/2014/main" id="{7C3E3E9E-FA5D-49EE-ADC1-EFCF67895A49}"/>
                </a:ext>
              </a:extLst>
            </p:cNvPr>
            <p:cNvSpPr txBox="1"/>
            <p:nvPr/>
          </p:nvSpPr>
          <p:spPr>
            <a:xfrm>
              <a:off x="3555216" y="5373321"/>
              <a:ext cx="378630" cy="369332"/>
            </a:xfrm>
            <a:prstGeom prst="rect">
              <a:avLst/>
            </a:prstGeom>
            <a:solidFill>
              <a:schemeClr val="bg1"/>
            </a:solidFill>
          </p:spPr>
          <p:txBody>
            <a:bodyPr wrap="none" rtlCol="0">
              <a:spAutoFit/>
            </a:bodyPr>
            <a:lstStyle/>
            <a:p>
              <a:pPr>
                <a:buNone/>
              </a:pPr>
              <a:r>
                <a:rPr lang="en-GB" sz="1800" dirty="0">
                  <a:latin typeface="Myriad Pro" panose="020B0503030403020204" pitchFamily="34" charset="0"/>
                </a:rPr>
                <a:t>of</a:t>
              </a:r>
            </a:p>
          </p:txBody>
        </p:sp>
      </p:grpSp>
      <p:grpSp>
        <p:nvGrpSpPr>
          <p:cNvPr id="26" name="Group 25">
            <a:extLst>
              <a:ext uri="{FF2B5EF4-FFF2-40B4-BE49-F238E27FC236}">
                <a16:creationId xmlns:a16="http://schemas.microsoft.com/office/drawing/2014/main" id="{E22A56AC-529E-4237-BA83-289C2FC19B40}"/>
              </a:ext>
            </a:extLst>
          </p:cNvPr>
          <p:cNvGrpSpPr/>
          <p:nvPr/>
        </p:nvGrpSpPr>
        <p:grpSpPr>
          <a:xfrm>
            <a:off x="3371311" y="5922616"/>
            <a:ext cx="850900" cy="558800"/>
            <a:chOff x="3371311" y="5922616"/>
            <a:chExt cx="850900" cy="558800"/>
          </a:xfrm>
        </p:grpSpPr>
        <p:graphicFrame>
          <p:nvGraphicFramePr>
            <p:cNvPr id="86" name="Object 85">
              <a:extLst>
                <a:ext uri="{FF2B5EF4-FFF2-40B4-BE49-F238E27FC236}">
                  <a16:creationId xmlns:a16="http://schemas.microsoft.com/office/drawing/2014/main" id="{1DE7768E-BDF6-440E-B6F5-B18CA41000D5}"/>
                </a:ext>
              </a:extLst>
            </p:cNvPr>
            <p:cNvGraphicFramePr>
              <a:graphicFrameLocks noChangeAspect="1"/>
            </p:cNvGraphicFramePr>
            <p:nvPr/>
          </p:nvGraphicFramePr>
          <p:xfrm>
            <a:off x="3371311" y="5922616"/>
            <a:ext cx="850900" cy="558800"/>
          </p:xfrm>
          <a:graphic>
            <a:graphicData uri="http://schemas.openxmlformats.org/presentationml/2006/ole">
              <mc:AlternateContent xmlns:mc="http://schemas.openxmlformats.org/markup-compatibility/2006">
                <mc:Choice xmlns:v="urn:schemas-microsoft-com:vml" Requires="v">
                  <p:oleObj name="Equation" r:id="rId33" imgW="850680" imgH="558720" progId="Equation.DSMT4">
                    <p:embed/>
                  </p:oleObj>
                </mc:Choice>
                <mc:Fallback>
                  <p:oleObj name="Equation" r:id="rId33" imgW="850680" imgH="558720" progId="Equation.DSMT4">
                    <p:embed/>
                    <p:pic>
                      <p:nvPicPr>
                        <p:cNvPr id="86" name="Object 85">
                          <a:extLst>
                            <a:ext uri="{FF2B5EF4-FFF2-40B4-BE49-F238E27FC236}">
                              <a16:creationId xmlns:a16="http://schemas.microsoft.com/office/drawing/2014/main" id="{1DE7768E-BDF6-440E-B6F5-B18CA41000D5}"/>
                            </a:ext>
                          </a:extLst>
                        </p:cNvPr>
                        <p:cNvPicPr/>
                        <p:nvPr/>
                      </p:nvPicPr>
                      <p:blipFill>
                        <a:blip r:embed="rId34"/>
                        <a:stretch>
                          <a:fillRect/>
                        </a:stretch>
                      </p:blipFill>
                      <p:spPr>
                        <a:xfrm>
                          <a:off x="3371311" y="5922616"/>
                          <a:ext cx="850900" cy="558800"/>
                        </a:xfrm>
                        <a:prstGeom prst="rect">
                          <a:avLst/>
                        </a:prstGeom>
                      </p:spPr>
                    </p:pic>
                  </p:oleObj>
                </mc:Fallback>
              </mc:AlternateContent>
            </a:graphicData>
          </a:graphic>
        </p:graphicFrame>
        <p:sp>
          <p:nvSpPr>
            <p:cNvPr id="79" name="TextBox 78">
              <a:extLst>
                <a:ext uri="{FF2B5EF4-FFF2-40B4-BE49-F238E27FC236}">
                  <a16:creationId xmlns:a16="http://schemas.microsoft.com/office/drawing/2014/main" id="{605B2CDA-0F3E-4073-BA5B-26F610E6E403}"/>
                </a:ext>
              </a:extLst>
            </p:cNvPr>
            <p:cNvSpPr txBox="1"/>
            <p:nvPr/>
          </p:nvSpPr>
          <p:spPr>
            <a:xfrm>
              <a:off x="3550923" y="6024268"/>
              <a:ext cx="378630" cy="369332"/>
            </a:xfrm>
            <a:prstGeom prst="rect">
              <a:avLst/>
            </a:prstGeom>
            <a:solidFill>
              <a:schemeClr val="bg1"/>
            </a:solidFill>
          </p:spPr>
          <p:txBody>
            <a:bodyPr wrap="none" rtlCol="0">
              <a:spAutoFit/>
            </a:bodyPr>
            <a:lstStyle/>
            <a:p>
              <a:pPr>
                <a:buNone/>
              </a:pPr>
              <a:r>
                <a:rPr lang="en-GB" sz="1800" dirty="0">
                  <a:latin typeface="Myriad Pro" panose="020B0503030403020204" pitchFamily="34" charset="0"/>
                </a:rPr>
                <a:t>of</a:t>
              </a:r>
            </a:p>
          </p:txBody>
        </p:sp>
      </p:grpSp>
    </p:spTree>
    <p:extLst>
      <p:ext uri="{BB962C8B-B14F-4D97-AF65-F5344CB8AC3E}">
        <p14:creationId xmlns:p14="http://schemas.microsoft.com/office/powerpoint/2010/main" val="15946820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4.16667E-7 3.33333E-6 L -0.05065 3.33333E-6 " pathEditMode="relative" rAng="0" ptsTypes="AA">
                                      <p:cBhvr>
                                        <p:cTn id="6" dur="2000" fill="hold"/>
                                        <p:tgtEl>
                                          <p:spTgt spid="22"/>
                                        </p:tgtEl>
                                        <p:attrNameLst>
                                          <p:attrName>ppt_x</p:attrName>
                                          <p:attrName>ppt_y</p:attrName>
                                        </p:attrNameLst>
                                      </p:cBhvr>
                                      <p:rCtr x="-2539" y="0"/>
                                    </p:animMotion>
                                  </p:childTnLst>
                                </p:cTn>
                              </p:par>
                              <p:par>
                                <p:cTn id="7" presetID="35" presetClass="path" presetSubtype="0" accel="50000" decel="50000" fill="hold" nodeType="withEffect">
                                  <p:stCondLst>
                                    <p:cond delay="0"/>
                                  </p:stCondLst>
                                  <p:childTnLst>
                                    <p:animMotion origin="layout" path="M -2.08333E-7 4.81481E-6 L -0.05104 0.00023 " pathEditMode="relative" rAng="0" ptsTypes="AA">
                                      <p:cBhvr>
                                        <p:cTn id="8" dur="2000" fill="hold"/>
                                        <p:tgtEl>
                                          <p:spTgt spid="24"/>
                                        </p:tgtEl>
                                        <p:attrNameLst>
                                          <p:attrName>ppt_x</p:attrName>
                                          <p:attrName>ppt_y</p:attrName>
                                        </p:attrNameLst>
                                      </p:cBhvr>
                                      <p:rCtr x="-2552" y="0"/>
                                    </p:animMotion>
                                  </p:childTnLst>
                                </p:cTn>
                              </p:par>
                              <p:par>
                                <p:cTn id="9" presetID="35" presetClass="path" presetSubtype="0" accel="50000" decel="50000" fill="hold" nodeType="withEffect">
                                  <p:stCondLst>
                                    <p:cond delay="0"/>
                                  </p:stCondLst>
                                  <p:childTnLst>
                                    <p:animMotion origin="layout" path="M -8.33333E-7 4.81481E-6 L -0.05104 4.81481E-6 " pathEditMode="relative" rAng="0" ptsTypes="AA">
                                      <p:cBhvr>
                                        <p:cTn id="10" dur="2000" fill="hold"/>
                                        <p:tgtEl>
                                          <p:spTgt spid="28"/>
                                        </p:tgtEl>
                                        <p:attrNameLst>
                                          <p:attrName>ppt_x</p:attrName>
                                          <p:attrName>ppt_y</p:attrName>
                                        </p:attrNameLst>
                                      </p:cBhvr>
                                      <p:rCtr x="-2552" y="0"/>
                                    </p:animMotion>
                                  </p:childTnLst>
                                </p:cTn>
                              </p:par>
                              <p:par>
                                <p:cTn id="11" presetID="35" presetClass="path" presetSubtype="0" accel="50000" decel="50000" fill="hold" nodeType="withEffect">
                                  <p:stCondLst>
                                    <p:cond delay="0"/>
                                  </p:stCondLst>
                                  <p:childTnLst>
                                    <p:animMotion origin="layout" path="M -1.66667E-6 3.33333E-6 L -0.02877 -0.00023 " pathEditMode="relative" rAng="0" ptsTypes="AA">
                                      <p:cBhvr>
                                        <p:cTn id="12" dur="2000" fill="hold"/>
                                        <p:tgtEl>
                                          <p:spTgt spid="32"/>
                                        </p:tgtEl>
                                        <p:attrNameLst>
                                          <p:attrName>ppt_x</p:attrName>
                                          <p:attrName>ppt_y</p:attrName>
                                        </p:attrNameLst>
                                      </p:cBhvr>
                                      <p:rCtr x="-1445" y="-23"/>
                                    </p:animMotion>
                                  </p:childTnLst>
                                </p:cTn>
                              </p:par>
                              <p:par>
                                <p:cTn id="13" presetID="35" presetClass="path" presetSubtype="0" accel="50000" decel="50000" fill="hold" nodeType="withEffect">
                                  <p:stCondLst>
                                    <p:cond delay="0"/>
                                  </p:stCondLst>
                                  <p:childTnLst>
                                    <p:animMotion origin="layout" path="M -1.875E-6 4.81481E-6 L -0.0276 0.00023 " pathEditMode="relative" rAng="0" ptsTypes="AA">
                                      <p:cBhvr>
                                        <p:cTn id="14" dur="2000" fill="hold"/>
                                        <p:tgtEl>
                                          <p:spTgt spid="33"/>
                                        </p:tgtEl>
                                        <p:attrNameLst>
                                          <p:attrName>ppt_x</p:attrName>
                                          <p:attrName>ppt_y</p:attrName>
                                        </p:attrNameLst>
                                      </p:cBhvr>
                                      <p:rCtr x="-1380" y="0"/>
                                    </p:animMotion>
                                  </p:childTnLst>
                                </p:cTn>
                              </p:par>
                              <p:par>
                                <p:cTn id="15" presetID="35" presetClass="path" presetSubtype="0" accel="50000" decel="50000" fill="hold" nodeType="withEffect">
                                  <p:stCondLst>
                                    <p:cond delay="0"/>
                                  </p:stCondLst>
                                  <p:childTnLst>
                                    <p:animMotion origin="layout" path="M -2.5E-6 4.81481E-6 L -0.02929 4.81481E-6 " pathEditMode="relative" rAng="0" ptsTypes="AA">
                                      <p:cBhvr>
                                        <p:cTn id="16" dur="2000" fill="hold"/>
                                        <p:tgtEl>
                                          <p:spTgt spid="34"/>
                                        </p:tgtEl>
                                        <p:attrNameLst>
                                          <p:attrName>ppt_x</p:attrName>
                                          <p:attrName>ppt_y</p:attrName>
                                        </p:attrNameLst>
                                      </p:cBhvr>
                                      <p:rCtr x="-1471" y="0"/>
                                    </p:animMotion>
                                  </p:childTnLst>
                                </p:cTn>
                              </p:par>
                              <p:par>
                                <p:cTn id="17" presetID="63" presetClass="path" presetSubtype="0" accel="50000" decel="50000" fill="hold" nodeType="withEffect">
                                  <p:stCondLst>
                                    <p:cond delay="0"/>
                                  </p:stCondLst>
                                  <p:childTnLst>
                                    <p:animMotion origin="layout" path="M 4.58333E-6 4.81481E-6 L 0.02187 4.81481E-6 " pathEditMode="relative" rAng="0" ptsTypes="AA">
                                      <p:cBhvr>
                                        <p:cTn id="18" dur="2000" fill="hold"/>
                                        <p:tgtEl>
                                          <p:spTgt spid="45"/>
                                        </p:tgtEl>
                                        <p:attrNameLst>
                                          <p:attrName>ppt_x</p:attrName>
                                          <p:attrName>ppt_y</p:attrName>
                                        </p:attrNameLst>
                                      </p:cBhvr>
                                      <p:rCtr x="1094" y="0"/>
                                    </p:animMotion>
                                  </p:childTnLst>
                                </p:cTn>
                              </p:par>
                              <p:par>
                                <p:cTn id="19" presetID="63" presetClass="path" presetSubtype="0" accel="50000" decel="50000" fill="hold" nodeType="withEffect">
                                  <p:stCondLst>
                                    <p:cond delay="0"/>
                                  </p:stCondLst>
                                  <p:childTnLst>
                                    <p:animMotion origin="layout" path="M 3.75E-6 -3.7037E-6 L 0.02096 -3.7037E-6 " pathEditMode="relative" rAng="0" ptsTypes="AA">
                                      <p:cBhvr>
                                        <p:cTn id="20" dur="2000" fill="hold"/>
                                        <p:tgtEl>
                                          <p:spTgt spid="46"/>
                                        </p:tgtEl>
                                        <p:attrNameLst>
                                          <p:attrName>ppt_x</p:attrName>
                                          <p:attrName>ppt_y</p:attrName>
                                        </p:attrNameLst>
                                      </p:cBhvr>
                                      <p:rCtr x="1042" y="0"/>
                                    </p:animMotion>
                                  </p:childTnLst>
                                </p:cTn>
                              </p:par>
                              <p:par>
                                <p:cTn id="21" presetID="63" presetClass="path" presetSubtype="0" accel="50000" decel="50000" fill="hold" nodeType="withEffect">
                                  <p:stCondLst>
                                    <p:cond delay="0"/>
                                  </p:stCondLst>
                                  <p:childTnLst>
                                    <p:animMotion origin="layout" path="M 2.91667E-6 -3.7037E-6 L 0.02148 -3.7037E-6 " pathEditMode="relative" rAng="0" ptsTypes="AA">
                                      <p:cBhvr>
                                        <p:cTn id="22" dur="2000" fill="hold"/>
                                        <p:tgtEl>
                                          <p:spTgt spid="47"/>
                                        </p:tgtEl>
                                        <p:attrNameLst>
                                          <p:attrName>ppt_x</p:attrName>
                                          <p:attrName>ppt_y</p:attrName>
                                        </p:attrNameLst>
                                      </p:cBhvr>
                                      <p:rCtr x="1068" y="0"/>
                                    </p:animMotion>
                                  </p:childTnLst>
                                </p:cTn>
                              </p:par>
                              <p:par>
                                <p:cTn id="23" presetID="63" presetClass="path" presetSubtype="0" accel="50000" decel="50000" fill="hold" nodeType="withEffect">
                                  <p:stCondLst>
                                    <p:cond delay="0"/>
                                  </p:stCondLst>
                                  <p:childTnLst>
                                    <p:animMotion origin="layout" path="M 2.91667E-6 -3.7037E-6 L 0.04388 -3.7037E-6 " pathEditMode="relative" rAng="0" ptsTypes="AA">
                                      <p:cBhvr>
                                        <p:cTn id="24" dur="2000" fill="hold"/>
                                        <p:tgtEl>
                                          <p:spTgt spid="54"/>
                                        </p:tgtEl>
                                        <p:attrNameLst>
                                          <p:attrName>ppt_x</p:attrName>
                                          <p:attrName>ppt_y</p:attrName>
                                        </p:attrNameLst>
                                      </p:cBhvr>
                                      <p:rCtr x="2187" y="0"/>
                                    </p:animMotion>
                                  </p:childTnLst>
                                </p:cTn>
                              </p:par>
                              <p:par>
                                <p:cTn id="25" presetID="63" presetClass="path" presetSubtype="0" accel="50000" decel="50000" fill="hold" nodeType="withEffect">
                                  <p:stCondLst>
                                    <p:cond delay="0"/>
                                  </p:stCondLst>
                                  <p:childTnLst>
                                    <p:animMotion origin="layout" path="M 0.00065 -3.7037E-6 L 0.04518 -3.7037E-6 " pathEditMode="relative" rAng="0" ptsTypes="AA">
                                      <p:cBhvr>
                                        <p:cTn id="26" dur="2000" fill="hold"/>
                                        <p:tgtEl>
                                          <p:spTgt spid="55"/>
                                        </p:tgtEl>
                                        <p:attrNameLst>
                                          <p:attrName>ppt_x</p:attrName>
                                          <p:attrName>ppt_y</p:attrName>
                                        </p:attrNameLst>
                                      </p:cBhvr>
                                      <p:rCtr x="2227" y="0"/>
                                    </p:animMotion>
                                  </p:childTnLst>
                                </p:cTn>
                              </p:par>
                              <p:par>
                                <p:cTn id="27" presetID="63" presetClass="path" presetSubtype="0" accel="50000" decel="50000" fill="hold" nodeType="withEffect">
                                  <p:stCondLst>
                                    <p:cond delay="0"/>
                                  </p:stCondLst>
                                  <p:childTnLst>
                                    <p:animMotion origin="layout" path="M 4.16667E-7 -3.7037E-6 L 0.04388 -3.7037E-6 " pathEditMode="relative" rAng="0" ptsTypes="AA">
                                      <p:cBhvr>
                                        <p:cTn id="28" dur="2000" fill="hold"/>
                                        <p:tgtEl>
                                          <p:spTgt spid="56"/>
                                        </p:tgtEl>
                                        <p:attrNameLst>
                                          <p:attrName>ppt_x</p:attrName>
                                          <p:attrName>ppt_y</p:attrName>
                                        </p:attrNameLst>
                                      </p:cBhvr>
                                      <p:rCtr x="2187" y="0"/>
                                    </p:animMotion>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6" presetClass="emph" presetSubtype="0" fill="hold" nodeType="clickEffect">
                                  <p:stCondLst>
                                    <p:cond delay="0"/>
                                  </p:stCondLst>
                                  <p:childTnLst>
                                    <p:animEffect transition="out" filter="fade">
                                      <p:cBhvr>
                                        <p:cTn id="41" dur="500" tmFilter="0, 0; .2, .5; .8, .5; 1, 0"/>
                                        <p:tgtEl>
                                          <p:spTgt spid="22"/>
                                        </p:tgtEl>
                                      </p:cBhvr>
                                    </p:animEffect>
                                    <p:animScale>
                                      <p:cBhvr>
                                        <p:cTn id="42" dur="250" autoRev="1" fill="hold"/>
                                        <p:tgtEl>
                                          <p:spTgt spid="22"/>
                                        </p:tgtEl>
                                      </p:cBhvr>
                                      <p:by x="105000" y="105000"/>
                                    </p:animScale>
                                  </p:childTnLst>
                                </p:cTn>
                              </p:par>
                              <p:par>
                                <p:cTn id="43" presetID="26" presetClass="emph" presetSubtype="0" fill="hold" nodeType="withEffect">
                                  <p:stCondLst>
                                    <p:cond delay="0"/>
                                  </p:stCondLst>
                                  <p:childTnLst>
                                    <p:animEffect transition="out" filter="fade">
                                      <p:cBhvr>
                                        <p:cTn id="44" dur="500" tmFilter="0, 0; .2, .5; .8, .5; 1, 0"/>
                                        <p:tgtEl>
                                          <p:spTgt spid="24"/>
                                        </p:tgtEl>
                                      </p:cBhvr>
                                    </p:animEffect>
                                    <p:animScale>
                                      <p:cBhvr>
                                        <p:cTn id="45" dur="250" autoRev="1" fill="hold"/>
                                        <p:tgtEl>
                                          <p:spTgt spid="24"/>
                                        </p:tgtEl>
                                      </p:cBhvr>
                                      <p:by x="105000" y="105000"/>
                                    </p:animScale>
                                  </p:childTnLst>
                                </p:cTn>
                              </p:par>
                              <p:par>
                                <p:cTn id="46" presetID="26" presetClass="emph" presetSubtype="0" fill="hold" nodeType="withEffect">
                                  <p:stCondLst>
                                    <p:cond delay="0"/>
                                  </p:stCondLst>
                                  <p:childTnLst>
                                    <p:animEffect transition="out" filter="fade">
                                      <p:cBhvr>
                                        <p:cTn id="47" dur="500" tmFilter="0, 0; .2, .5; .8, .5; 1, 0"/>
                                        <p:tgtEl>
                                          <p:spTgt spid="28"/>
                                        </p:tgtEl>
                                      </p:cBhvr>
                                    </p:animEffect>
                                    <p:animScale>
                                      <p:cBhvr>
                                        <p:cTn id="48" dur="250" autoRev="1" fill="hold"/>
                                        <p:tgtEl>
                                          <p:spTgt spid="28"/>
                                        </p:tgtEl>
                                      </p:cBhvr>
                                      <p:by x="105000" y="105000"/>
                                    </p:animScale>
                                  </p:childTnLst>
                                </p:cTn>
                              </p:par>
                            </p:childTnLst>
                          </p:cTn>
                        </p:par>
                        <p:par>
                          <p:cTn id="49" fill="hold">
                            <p:stCondLst>
                              <p:cond delay="500"/>
                            </p:stCondLst>
                            <p:childTnLst>
                              <p:par>
                                <p:cTn id="50" presetID="10"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par>
                          <p:cTn id="53" fill="hold">
                            <p:stCondLst>
                              <p:cond delay="1000"/>
                            </p:stCondLst>
                            <p:childTnLst>
                              <p:par>
                                <p:cTn id="54" presetID="10" presetClass="entr" presetSubtype="0" fill="hold"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500"/>
                                        <p:tgtEl>
                                          <p:spTgt spid="17"/>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26" presetClass="emph" presetSubtype="0" fill="hold" nodeType="clickEffect">
                                  <p:stCondLst>
                                    <p:cond delay="0"/>
                                  </p:stCondLst>
                                  <p:childTnLst>
                                    <p:animEffect transition="out" filter="fade">
                                      <p:cBhvr>
                                        <p:cTn id="64" dur="500" tmFilter="0, 0; .2, .5; .8, .5; 1, 0"/>
                                        <p:tgtEl>
                                          <p:spTgt spid="22"/>
                                        </p:tgtEl>
                                      </p:cBhvr>
                                    </p:animEffect>
                                    <p:animScale>
                                      <p:cBhvr>
                                        <p:cTn id="65" dur="250" autoRev="1" fill="hold"/>
                                        <p:tgtEl>
                                          <p:spTgt spid="22"/>
                                        </p:tgtEl>
                                      </p:cBhvr>
                                      <p:by x="105000" y="105000"/>
                                    </p:animScale>
                                  </p:childTnLst>
                                </p:cTn>
                              </p:par>
                              <p:par>
                                <p:cTn id="66" presetID="26" presetClass="emph" presetSubtype="0" fill="hold" nodeType="withEffect">
                                  <p:stCondLst>
                                    <p:cond delay="0"/>
                                  </p:stCondLst>
                                  <p:childTnLst>
                                    <p:animEffect transition="out" filter="fade">
                                      <p:cBhvr>
                                        <p:cTn id="67" dur="500" tmFilter="0, 0; .2, .5; .8, .5; 1, 0"/>
                                        <p:tgtEl>
                                          <p:spTgt spid="24"/>
                                        </p:tgtEl>
                                      </p:cBhvr>
                                    </p:animEffect>
                                    <p:animScale>
                                      <p:cBhvr>
                                        <p:cTn id="68" dur="250" autoRev="1" fill="hold"/>
                                        <p:tgtEl>
                                          <p:spTgt spid="24"/>
                                        </p:tgtEl>
                                      </p:cBhvr>
                                      <p:by x="105000" y="105000"/>
                                    </p:animScale>
                                  </p:childTnLst>
                                </p:cTn>
                              </p:par>
                              <p:par>
                                <p:cTn id="69" presetID="26" presetClass="emph" presetSubtype="0" fill="hold" nodeType="withEffect">
                                  <p:stCondLst>
                                    <p:cond delay="0"/>
                                  </p:stCondLst>
                                  <p:childTnLst>
                                    <p:animEffect transition="out" filter="fade">
                                      <p:cBhvr>
                                        <p:cTn id="70" dur="500" tmFilter="0, 0; .2, .5; .8, .5; 1, 0"/>
                                        <p:tgtEl>
                                          <p:spTgt spid="28"/>
                                        </p:tgtEl>
                                      </p:cBhvr>
                                    </p:animEffect>
                                    <p:animScale>
                                      <p:cBhvr>
                                        <p:cTn id="71" dur="250" autoRev="1" fill="hold"/>
                                        <p:tgtEl>
                                          <p:spTgt spid="28"/>
                                        </p:tgtEl>
                                      </p:cBhvr>
                                      <p:by x="105000" y="105000"/>
                                    </p:animScale>
                                  </p:childTnLst>
                                </p:cTn>
                              </p:par>
                              <p:par>
                                <p:cTn id="72" presetID="26" presetClass="emph" presetSubtype="0" fill="hold" nodeType="withEffect">
                                  <p:stCondLst>
                                    <p:cond delay="0"/>
                                  </p:stCondLst>
                                  <p:childTnLst>
                                    <p:animEffect transition="out" filter="fade">
                                      <p:cBhvr>
                                        <p:cTn id="73" dur="500" tmFilter="0, 0; .2, .5; .8, .5; 1, 0"/>
                                        <p:tgtEl>
                                          <p:spTgt spid="32"/>
                                        </p:tgtEl>
                                      </p:cBhvr>
                                    </p:animEffect>
                                    <p:animScale>
                                      <p:cBhvr>
                                        <p:cTn id="74" dur="250" autoRev="1" fill="hold"/>
                                        <p:tgtEl>
                                          <p:spTgt spid="32"/>
                                        </p:tgtEl>
                                      </p:cBhvr>
                                      <p:by x="105000" y="105000"/>
                                    </p:animScale>
                                  </p:childTnLst>
                                </p:cTn>
                              </p:par>
                              <p:par>
                                <p:cTn id="75" presetID="26" presetClass="emph" presetSubtype="0" fill="hold" nodeType="withEffect">
                                  <p:stCondLst>
                                    <p:cond delay="0"/>
                                  </p:stCondLst>
                                  <p:childTnLst>
                                    <p:animEffect transition="out" filter="fade">
                                      <p:cBhvr>
                                        <p:cTn id="76" dur="500" tmFilter="0, 0; .2, .5; .8, .5; 1, 0"/>
                                        <p:tgtEl>
                                          <p:spTgt spid="33"/>
                                        </p:tgtEl>
                                      </p:cBhvr>
                                    </p:animEffect>
                                    <p:animScale>
                                      <p:cBhvr>
                                        <p:cTn id="77" dur="250" autoRev="1" fill="hold"/>
                                        <p:tgtEl>
                                          <p:spTgt spid="33"/>
                                        </p:tgtEl>
                                      </p:cBhvr>
                                      <p:by x="105000" y="105000"/>
                                    </p:animScale>
                                  </p:childTnLst>
                                </p:cTn>
                              </p:par>
                              <p:par>
                                <p:cTn id="78" presetID="26" presetClass="emph" presetSubtype="0" fill="hold" nodeType="withEffect">
                                  <p:stCondLst>
                                    <p:cond delay="0"/>
                                  </p:stCondLst>
                                  <p:childTnLst>
                                    <p:animEffect transition="out" filter="fade">
                                      <p:cBhvr>
                                        <p:cTn id="79" dur="500" tmFilter="0, 0; .2, .5; .8, .5; 1, 0"/>
                                        <p:tgtEl>
                                          <p:spTgt spid="34"/>
                                        </p:tgtEl>
                                      </p:cBhvr>
                                    </p:animEffect>
                                    <p:animScale>
                                      <p:cBhvr>
                                        <p:cTn id="80" dur="250" autoRev="1" fill="hold"/>
                                        <p:tgtEl>
                                          <p:spTgt spid="34"/>
                                        </p:tgtEl>
                                      </p:cBhvr>
                                      <p:by x="105000" y="105000"/>
                                    </p:animScale>
                                  </p:childTnLst>
                                </p:cTn>
                              </p:par>
                            </p:childTnLst>
                          </p:cTn>
                        </p:par>
                        <p:par>
                          <p:cTn id="81" fill="hold">
                            <p:stCondLst>
                              <p:cond delay="500"/>
                            </p:stCondLst>
                            <p:childTnLst>
                              <p:par>
                                <p:cTn id="82" presetID="10" presetClass="entr" presetSubtype="0" fill="hold" nodeType="after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500"/>
                                        <p:tgtEl>
                                          <p:spTgt spid="70"/>
                                        </p:tgtEl>
                                      </p:cBhvr>
                                    </p:animEffect>
                                  </p:childTnLst>
                                </p:cTn>
                              </p:par>
                            </p:childTnLst>
                          </p:cTn>
                        </p:par>
                        <p:par>
                          <p:cTn id="85" fill="hold">
                            <p:stCondLst>
                              <p:cond delay="1000"/>
                            </p:stCondLst>
                            <p:childTnLst>
                              <p:par>
                                <p:cTn id="86" presetID="10" presetClass="entr" presetSubtype="0" fill="hold"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500"/>
                                        <p:tgtEl>
                                          <p:spTgt spid="72"/>
                                        </p:tgtEl>
                                      </p:cBhvr>
                                    </p:animEffec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23"/>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26" presetClass="emph" presetSubtype="0" fill="hold" nodeType="clickEffect">
                                  <p:stCondLst>
                                    <p:cond delay="0"/>
                                  </p:stCondLst>
                                  <p:childTnLst>
                                    <p:animEffect transition="out" filter="fade">
                                      <p:cBhvr>
                                        <p:cTn id="96" dur="500" tmFilter="0, 0; .2, .5; .8, .5; 1, 0"/>
                                        <p:tgtEl>
                                          <p:spTgt spid="22"/>
                                        </p:tgtEl>
                                      </p:cBhvr>
                                    </p:animEffect>
                                    <p:animScale>
                                      <p:cBhvr>
                                        <p:cTn id="97" dur="250" autoRev="1" fill="hold"/>
                                        <p:tgtEl>
                                          <p:spTgt spid="22"/>
                                        </p:tgtEl>
                                      </p:cBhvr>
                                      <p:by x="105000" y="105000"/>
                                    </p:animScale>
                                  </p:childTnLst>
                                </p:cTn>
                              </p:par>
                              <p:par>
                                <p:cTn id="98" presetID="26" presetClass="emph" presetSubtype="0" fill="hold" nodeType="withEffect">
                                  <p:stCondLst>
                                    <p:cond delay="0"/>
                                  </p:stCondLst>
                                  <p:childTnLst>
                                    <p:animEffect transition="out" filter="fade">
                                      <p:cBhvr>
                                        <p:cTn id="99" dur="500" tmFilter="0, 0; .2, .5; .8, .5; 1, 0"/>
                                        <p:tgtEl>
                                          <p:spTgt spid="24"/>
                                        </p:tgtEl>
                                      </p:cBhvr>
                                    </p:animEffect>
                                    <p:animScale>
                                      <p:cBhvr>
                                        <p:cTn id="100" dur="250" autoRev="1" fill="hold"/>
                                        <p:tgtEl>
                                          <p:spTgt spid="24"/>
                                        </p:tgtEl>
                                      </p:cBhvr>
                                      <p:by x="105000" y="105000"/>
                                    </p:animScale>
                                  </p:childTnLst>
                                </p:cTn>
                              </p:par>
                              <p:par>
                                <p:cTn id="101" presetID="26" presetClass="emph" presetSubtype="0" fill="hold" nodeType="withEffect">
                                  <p:stCondLst>
                                    <p:cond delay="0"/>
                                  </p:stCondLst>
                                  <p:childTnLst>
                                    <p:animEffect transition="out" filter="fade">
                                      <p:cBhvr>
                                        <p:cTn id="102" dur="500" tmFilter="0, 0; .2, .5; .8, .5; 1, 0"/>
                                        <p:tgtEl>
                                          <p:spTgt spid="28"/>
                                        </p:tgtEl>
                                      </p:cBhvr>
                                    </p:animEffect>
                                    <p:animScale>
                                      <p:cBhvr>
                                        <p:cTn id="103" dur="250" autoRev="1" fill="hold"/>
                                        <p:tgtEl>
                                          <p:spTgt spid="28"/>
                                        </p:tgtEl>
                                      </p:cBhvr>
                                      <p:by x="105000" y="105000"/>
                                    </p:animScale>
                                  </p:childTnLst>
                                </p:cTn>
                              </p:par>
                              <p:par>
                                <p:cTn id="104" presetID="26" presetClass="emph" presetSubtype="0" fill="hold" nodeType="withEffect">
                                  <p:stCondLst>
                                    <p:cond delay="0"/>
                                  </p:stCondLst>
                                  <p:childTnLst>
                                    <p:animEffect transition="out" filter="fade">
                                      <p:cBhvr>
                                        <p:cTn id="105" dur="500" tmFilter="0, 0; .2, .5; .8, .5; 1, 0"/>
                                        <p:tgtEl>
                                          <p:spTgt spid="32"/>
                                        </p:tgtEl>
                                      </p:cBhvr>
                                    </p:animEffect>
                                    <p:animScale>
                                      <p:cBhvr>
                                        <p:cTn id="106" dur="250" autoRev="1" fill="hold"/>
                                        <p:tgtEl>
                                          <p:spTgt spid="32"/>
                                        </p:tgtEl>
                                      </p:cBhvr>
                                      <p:by x="105000" y="105000"/>
                                    </p:animScale>
                                  </p:childTnLst>
                                </p:cTn>
                              </p:par>
                              <p:par>
                                <p:cTn id="107" presetID="26" presetClass="emph" presetSubtype="0" fill="hold" nodeType="withEffect">
                                  <p:stCondLst>
                                    <p:cond delay="0"/>
                                  </p:stCondLst>
                                  <p:childTnLst>
                                    <p:animEffect transition="out" filter="fade">
                                      <p:cBhvr>
                                        <p:cTn id="108" dur="500" tmFilter="0, 0; .2, .5; .8, .5; 1, 0"/>
                                        <p:tgtEl>
                                          <p:spTgt spid="33"/>
                                        </p:tgtEl>
                                      </p:cBhvr>
                                    </p:animEffect>
                                    <p:animScale>
                                      <p:cBhvr>
                                        <p:cTn id="109" dur="250" autoRev="1" fill="hold"/>
                                        <p:tgtEl>
                                          <p:spTgt spid="33"/>
                                        </p:tgtEl>
                                      </p:cBhvr>
                                      <p:by x="105000" y="105000"/>
                                    </p:animScale>
                                  </p:childTnLst>
                                </p:cTn>
                              </p:par>
                              <p:par>
                                <p:cTn id="110" presetID="26" presetClass="emph" presetSubtype="0" fill="hold" nodeType="withEffect">
                                  <p:stCondLst>
                                    <p:cond delay="0"/>
                                  </p:stCondLst>
                                  <p:childTnLst>
                                    <p:animEffect transition="out" filter="fade">
                                      <p:cBhvr>
                                        <p:cTn id="111" dur="500" tmFilter="0, 0; .2, .5; .8, .5; 1, 0"/>
                                        <p:tgtEl>
                                          <p:spTgt spid="34"/>
                                        </p:tgtEl>
                                      </p:cBhvr>
                                    </p:animEffect>
                                    <p:animScale>
                                      <p:cBhvr>
                                        <p:cTn id="112" dur="250" autoRev="1" fill="hold"/>
                                        <p:tgtEl>
                                          <p:spTgt spid="34"/>
                                        </p:tgtEl>
                                      </p:cBhvr>
                                      <p:by x="105000" y="105000"/>
                                    </p:animScale>
                                  </p:childTnLst>
                                </p:cTn>
                              </p:par>
                              <p:par>
                                <p:cTn id="113" presetID="26" presetClass="emph" presetSubtype="0" fill="hold" nodeType="withEffect">
                                  <p:stCondLst>
                                    <p:cond delay="0"/>
                                  </p:stCondLst>
                                  <p:childTnLst>
                                    <p:animEffect transition="out" filter="fade">
                                      <p:cBhvr>
                                        <p:cTn id="114" dur="500" tmFilter="0, 0; .2, .5; .8, .5; 1, 0"/>
                                        <p:tgtEl>
                                          <p:spTgt spid="40"/>
                                        </p:tgtEl>
                                      </p:cBhvr>
                                    </p:animEffect>
                                    <p:animScale>
                                      <p:cBhvr>
                                        <p:cTn id="115" dur="250" autoRev="1" fill="hold"/>
                                        <p:tgtEl>
                                          <p:spTgt spid="40"/>
                                        </p:tgtEl>
                                      </p:cBhvr>
                                      <p:by x="105000" y="105000"/>
                                    </p:animScale>
                                  </p:childTnLst>
                                </p:cTn>
                              </p:par>
                              <p:par>
                                <p:cTn id="116" presetID="26" presetClass="emph" presetSubtype="0" fill="hold" nodeType="withEffect">
                                  <p:stCondLst>
                                    <p:cond delay="0"/>
                                  </p:stCondLst>
                                  <p:childTnLst>
                                    <p:animEffect transition="out" filter="fade">
                                      <p:cBhvr>
                                        <p:cTn id="117" dur="500" tmFilter="0, 0; .2, .5; .8, .5; 1, 0"/>
                                        <p:tgtEl>
                                          <p:spTgt spid="43"/>
                                        </p:tgtEl>
                                      </p:cBhvr>
                                    </p:animEffect>
                                    <p:animScale>
                                      <p:cBhvr>
                                        <p:cTn id="118" dur="250" autoRev="1" fill="hold"/>
                                        <p:tgtEl>
                                          <p:spTgt spid="43"/>
                                        </p:tgtEl>
                                      </p:cBhvr>
                                      <p:by x="105000" y="105000"/>
                                    </p:animScale>
                                  </p:childTnLst>
                                </p:cTn>
                              </p:par>
                              <p:par>
                                <p:cTn id="119" presetID="26" presetClass="emph" presetSubtype="0" fill="hold" nodeType="withEffect">
                                  <p:stCondLst>
                                    <p:cond delay="0"/>
                                  </p:stCondLst>
                                  <p:childTnLst>
                                    <p:animEffect transition="out" filter="fade">
                                      <p:cBhvr>
                                        <p:cTn id="120" dur="500" tmFilter="0, 0; .2, .5; .8, .5; 1, 0"/>
                                        <p:tgtEl>
                                          <p:spTgt spid="44"/>
                                        </p:tgtEl>
                                      </p:cBhvr>
                                    </p:animEffect>
                                    <p:animScale>
                                      <p:cBhvr>
                                        <p:cTn id="121" dur="250" autoRev="1" fill="hold"/>
                                        <p:tgtEl>
                                          <p:spTgt spid="44"/>
                                        </p:tgtEl>
                                      </p:cBhvr>
                                      <p:by x="105000" y="105000"/>
                                    </p:animScale>
                                  </p:childTnLst>
                                </p:cTn>
                              </p:par>
                            </p:childTnLst>
                          </p:cTn>
                        </p:par>
                        <p:par>
                          <p:cTn id="122" fill="hold">
                            <p:stCondLst>
                              <p:cond delay="500"/>
                            </p:stCondLst>
                            <p:childTnLst>
                              <p:par>
                                <p:cTn id="123" presetID="10" presetClass="entr" presetSubtype="0" fill="hold" nodeType="afterEffect">
                                  <p:stCondLst>
                                    <p:cond delay="0"/>
                                  </p:stCondLst>
                                  <p:childTnLst>
                                    <p:set>
                                      <p:cBhvr>
                                        <p:cTn id="124" dur="1" fill="hold">
                                          <p:stCondLst>
                                            <p:cond delay="0"/>
                                          </p:stCondLst>
                                        </p:cTn>
                                        <p:tgtEl>
                                          <p:spTgt spid="78"/>
                                        </p:tgtEl>
                                        <p:attrNameLst>
                                          <p:attrName>style.visibility</p:attrName>
                                        </p:attrNameLst>
                                      </p:cBhvr>
                                      <p:to>
                                        <p:strVal val="visible"/>
                                      </p:to>
                                    </p:set>
                                    <p:animEffect transition="in" filter="fade">
                                      <p:cBhvr>
                                        <p:cTn id="125" dur="500"/>
                                        <p:tgtEl>
                                          <p:spTgt spid="78"/>
                                        </p:tgtEl>
                                      </p:cBhvr>
                                    </p:animEffect>
                                  </p:childTnLst>
                                </p:cTn>
                              </p:par>
                            </p:childTnLst>
                          </p:cTn>
                        </p:par>
                        <p:par>
                          <p:cTn id="126" fill="hold">
                            <p:stCondLst>
                              <p:cond delay="1000"/>
                            </p:stCondLst>
                            <p:childTnLst>
                              <p:par>
                                <p:cTn id="127" presetID="10" presetClass="entr" presetSubtype="0"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fade">
                                      <p:cBhvr>
                                        <p:cTn id="129" dur="500"/>
                                        <p:tgtEl>
                                          <p:spTgt spid="75"/>
                                        </p:tgtEl>
                                      </p:cBhvr>
                                    </p:animEffect>
                                  </p:childTnLst>
                                </p:cTn>
                              </p:par>
                            </p:childTnLst>
                          </p:cTn>
                        </p:par>
                      </p:childTnLst>
                    </p:cTn>
                  </p:par>
                  <p:par>
                    <p:cTn id="130" fill="hold">
                      <p:stCondLst>
                        <p:cond delay="indefinite"/>
                      </p:stCondLst>
                      <p:childTnLst>
                        <p:par>
                          <p:cTn id="131" fill="hold">
                            <p:stCondLst>
                              <p:cond delay="0"/>
                            </p:stCondLst>
                            <p:childTnLst>
                              <p:par>
                                <p:cTn id="132" presetID="1" presetClass="entr" presetSubtype="0" fill="hold" nodeType="clickEffect">
                                  <p:stCondLst>
                                    <p:cond delay="0"/>
                                  </p:stCondLst>
                                  <p:childTnLst>
                                    <p:set>
                                      <p:cBhvr>
                                        <p:cTn id="133" dur="1" fill="hold">
                                          <p:stCondLst>
                                            <p:cond delay="0"/>
                                          </p:stCondLst>
                                        </p:cTn>
                                        <p:tgtEl>
                                          <p:spTgt spid="25"/>
                                        </p:tgtEl>
                                        <p:attrNameLst>
                                          <p:attrName>style.visibility</p:attrName>
                                        </p:attrNameLst>
                                      </p:cBhvr>
                                      <p:to>
                                        <p:strVal val="visible"/>
                                      </p:to>
                                    </p:set>
                                  </p:childTnLst>
                                </p:cTn>
                              </p:par>
                            </p:childTnLst>
                          </p:cTn>
                        </p:par>
                      </p:childTnLst>
                    </p:cTn>
                  </p:par>
                  <p:par>
                    <p:cTn id="134" fill="hold">
                      <p:stCondLst>
                        <p:cond delay="indefinite"/>
                      </p:stCondLst>
                      <p:childTnLst>
                        <p:par>
                          <p:cTn id="135" fill="hold">
                            <p:stCondLst>
                              <p:cond delay="0"/>
                            </p:stCondLst>
                            <p:childTnLst>
                              <p:par>
                                <p:cTn id="136" presetID="26" presetClass="emph" presetSubtype="0" fill="hold" nodeType="clickEffect">
                                  <p:stCondLst>
                                    <p:cond delay="0"/>
                                  </p:stCondLst>
                                  <p:childTnLst>
                                    <p:animEffect transition="out" filter="fade">
                                      <p:cBhvr>
                                        <p:cTn id="137" dur="500" tmFilter="0, 0; .2, .5; .8, .5; 1, 0"/>
                                        <p:tgtEl>
                                          <p:spTgt spid="22"/>
                                        </p:tgtEl>
                                      </p:cBhvr>
                                    </p:animEffect>
                                    <p:animScale>
                                      <p:cBhvr>
                                        <p:cTn id="138" dur="250" autoRev="1" fill="hold"/>
                                        <p:tgtEl>
                                          <p:spTgt spid="22"/>
                                        </p:tgtEl>
                                      </p:cBhvr>
                                      <p:by x="105000" y="105000"/>
                                    </p:animScale>
                                  </p:childTnLst>
                                </p:cTn>
                              </p:par>
                              <p:par>
                                <p:cTn id="139" presetID="26" presetClass="emph" presetSubtype="0" fill="hold" nodeType="withEffect">
                                  <p:stCondLst>
                                    <p:cond delay="0"/>
                                  </p:stCondLst>
                                  <p:childTnLst>
                                    <p:animEffect transition="out" filter="fade">
                                      <p:cBhvr>
                                        <p:cTn id="140" dur="500" tmFilter="0, 0; .2, .5; .8, .5; 1, 0"/>
                                        <p:tgtEl>
                                          <p:spTgt spid="24"/>
                                        </p:tgtEl>
                                      </p:cBhvr>
                                    </p:animEffect>
                                    <p:animScale>
                                      <p:cBhvr>
                                        <p:cTn id="141" dur="250" autoRev="1" fill="hold"/>
                                        <p:tgtEl>
                                          <p:spTgt spid="24"/>
                                        </p:tgtEl>
                                      </p:cBhvr>
                                      <p:by x="105000" y="105000"/>
                                    </p:animScale>
                                  </p:childTnLst>
                                </p:cTn>
                              </p:par>
                              <p:par>
                                <p:cTn id="142" presetID="26" presetClass="emph" presetSubtype="0" fill="hold" nodeType="withEffect">
                                  <p:stCondLst>
                                    <p:cond delay="0"/>
                                  </p:stCondLst>
                                  <p:childTnLst>
                                    <p:animEffect transition="out" filter="fade">
                                      <p:cBhvr>
                                        <p:cTn id="143" dur="500" tmFilter="0, 0; .2, .5; .8, .5; 1, 0"/>
                                        <p:tgtEl>
                                          <p:spTgt spid="28"/>
                                        </p:tgtEl>
                                      </p:cBhvr>
                                    </p:animEffect>
                                    <p:animScale>
                                      <p:cBhvr>
                                        <p:cTn id="144" dur="250" autoRev="1" fill="hold"/>
                                        <p:tgtEl>
                                          <p:spTgt spid="28"/>
                                        </p:tgtEl>
                                      </p:cBhvr>
                                      <p:by x="105000" y="105000"/>
                                    </p:animScale>
                                  </p:childTnLst>
                                </p:cTn>
                              </p:par>
                              <p:par>
                                <p:cTn id="145" presetID="26" presetClass="emph" presetSubtype="0" fill="hold" nodeType="withEffect">
                                  <p:stCondLst>
                                    <p:cond delay="0"/>
                                  </p:stCondLst>
                                  <p:childTnLst>
                                    <p:animEffect transition="out" filter="fade">
                                      <p:cBhvr>
                                        <p:cTn id="146" dur="500" tmFilter="0, 0; .2, .5; .8, .5; 1, 0"/>
                                        <p:tgtEl>
                                          <p:spTgt spid="32"/>
                                        </p:tgtEl>
                                      </p:cBhvr>
                                    </p:animEffect>
                                    <p:animScale>
                                      <p:cBhvr>
                                        <p:cTn id="147" dur="250" autoRev="1" fill="hold"/>
                                        <p:tgtEl>
                                          <p:spTgt spid="32"/>
                                        </p:tgtEl>
                                      </p:cBhvr>
                                      <p:by x="105000" y="105000"/>
                                    </p:animScale>
                                  </p:childTnLst>
                                </p:cTn>
                              </p:par>
                              <p:par>
                                <p:cTn id="148" presetID="26" presetClass="emph" presetSubtype="0" fill="hold" nodeType="withEffect">
                                  <p:stCondLst>
                                    <p:cond delay="0"/>
                                  </p:stCondLst>
                                  <p:childTnLst>
                                    <p:animEffect transition="out" filter="fade">
                                      <p:cBhvr>
                                        <p:cTn id="149" dur="500" tmFilter="0, 0; .2, .5; .8, .5; 1, 0"/>
                                        <p:tgtEl>
                                          <p:spTgt spid="33"/>
                                        </p:tgtEl>
                                      </p:cBhvr>
                                    </p:animEffect>
                                    <p:animScale>
                                      <p:cBhvr>
                                        <p:cTn id="150" dur="250" autoRev="1" fill="hold"/>
                                        <p:tgtEl>
                                          <p:spTgt spid="33"/>
                                        </p:tgtEl>
                                      </p:cBhvr>
                                      <p:by x="105000" y="105000"/>
                                    </p:animScale>
                                  </p:childTnLst>
                                </p:cTn>
                              </p:par>
                              <p:par>
                                <p:cTn id="151" presetID="26" presetClass="emph" presetSubtype="0" fill="hold" nodeType="withEffect">
                                  <p:stCondLst>
                                    <p:cond delay="0"/>
                                  </p:stCondLst>
                                  <p:childTnLst>
                                    <p:animEffect transition="out" filter="fade">
                                      <p:cBhvr>
                                        <p:cTn id="152" dur="500" tmFilter="0, 0; .2, .5; .8, .5; 1, 0"/>
                                        <p:tgtEl>
                                          <p:spTgt spid="34"/>
                                        </p:tgtEl>
                                      </p:cBhvr>
                                    </p:animEffect>
                                    <p:animScale>
                                      <p:cBhvr>
                                        <p:cTn id="153" dur="250" autoRev="1" fill="hold"/>
                                        <p:tgtEl>
                                          <p:spTgt spid="34"/>
                                        </p:tgtEl>
                                      </p:cBhvr>
                                      <p:by x="105000" y="105000"/>
                                    </p:animScale>
                                  </p:childTnLst>
                                </p:cTn>
                              </p:par>
                              <p:par>
                                <p:cTn id="154" presetID="26" presetClass="emph" presetSubtype="0" fill="hold" nodeType="withEffect">
                                  <p:stCondLst>
                                    <p:cond delay="0"/>
                                  </p:stCondLst>
                                  <p:childTnLst>
                                    <p:animEffect transition="out" filter="fade">
                                      <p:cBhvr>
                                        <p:cTn id="155" dur="500" tmFilter="0, 0; .2, .5; .8, .5; 1, 0"/>
                                        <p:tgtEl>
                                          <p:spTgt spid="45"/>
                                        </p:tgtEl>
                                      </p:cBhvr>
                                    </p:animEffect>
                                    <p:animScale>
                                      <p:cBhvr>
                                        <p:cTn id="156" dur="250" autoRev="1" fill="hold"/>
                                        <p:tgtEl>
                                          <p:spTgt spid="45"/>
                                        </p:tgtEl>
                                      </p:cBhvr>
                                      <p:by x="105000" y="105000"/>
                                    </p:animScale>
                                  </p:childTnLst>
                                </p:cTn>
                              </p:par>
                              <p:par>
                                <p:cTn id="157" presetID="26" presetClass="emph" presetSubtype="0" fill="hold" nodeType="withEffect">
                                  <p:stCondLst>
                                    <p:cond delay="0"/>
                                  </p:stCondLst>
                                  <p:childTnLst>
                                    <p:animEffect transition="out" filter="fade">
                                      <p:cBhvr>
                                        <p:cTn id="158" dur="500" tmFilter="0, 0; .2, .5; .8, .5; 1, 0"/>
                                        <p:tgtEl>
                                          <p:spTgt spid="46"/>
                                        </p:tgtEl>
                                      </p:cBhvr>
                                    </p:animEffect>
                                    <p:animScale>
                                      <p:cBhvr>
                                        <p:cTn id="159" dur="250" autoRev="1" fill="hold"/>
                                        <p:tgtEl>
                                          <p:spTgt spid="46"/>
                                        </p:tgtEl>
                                      </p:cBhvr>
                                      <p:by x="105000" y="105000"/>
                                    </p:animScale>
                                  </p:childTnLst>
                                </p:cTn>
                              </p:par>
                              <p:par>
                                <p:cTn id="160" presetID="26" presetClass="emph" presetSubtype="0" fill="hold" nodeType="withEffect">
                                  <p:stCondLst>
                                    <p:cond delay="0"/>
                                  </p:stCondLst>
                                  <p:childTnLst>
                                    <p:animEffect transition="out" filter="fade">
                                      <p:cBhvr>
                                        <p:cTn id="161" dur="500" tmFilter="0, 0; .2, .5; .8, .5; 1, 0"/>
                                        <p:tgtEl>
                                          <p:spTgt spid="47"/>
                                        </p:tgtEl>
                                      </p:cBhvr>
                                    </p:animEffect>
                                    <p:animScale>
                                      <p:cBhvr>
                                        <p:cTn id="162" dur="250" autoRev="1" fill="hold"/>
                                        <p:tgtEl>
                                          <p:spTgt spid="47"/>
                                        </p:tgtEl>
                                      </p:cBhvr>
                                      <p:by x="105000" y="105000"/>
                                    </p:animScale>
                                  </p:childTnLst>
                                </p:cTn>
                              </p:par>
                              <p:par>
                                <p:cTn id="163" presetID="26" presetClass="emph" presetSubtype="0" fill="hold" nodeType="withEffect">
                                  <p:stCondLst>
                                    <p:cond delay="0"/>
                                  </p:stCondLst>
                                  <p:childTnLst>
                                    <p:animEffect transition="out" filter="fade">
                                      <p:cBhvr>
                                        <p:cTn id="164" dur="500" tmFilter="0, 0; .2, .5; .8, .5; 1, 0"/>
                                        <p:tgtEl>
                                          <p:spTgt spid="40"/>
                                        </p:tgtEl>
                                      </p:cBhvr>
                                    </p:animEffect>
                                    <p:animScale>
                                      <p:cBhvr>
                                        <p:cTn id="165" dur="250" autoRev="1" fill="hold"/>
                                        <p:tgtEl>
                                          <p:spTgt spid="40"/>
                                        </p:tgtEl>
                                      </p:cBhvr>
                                      <p:by x="105000" y="105000"/>
                                    </p:animScale>
                                  </p:childTnLst>
                                </p:cTn>
                              </p:par>
                              <p:par>
                                <p:cTn id="166" presetID="26" presetClass="emph" presetSubtype="0" fill="hold" nodeType="withEffect">
                                  <p:stCondLst>
                                    <p:cond delay="0"/>
                                  </p:stCondLst>
                                  <p:childTnLst>
                                    <p:animEffect transition="out" filter="fade">
                                      <p:cBhvr>
                                        <p:cTn id="167" dur="500" tmFilter="0, 0; .2, .5; .8, .5; 1, 0"/>
                                        <p:tgtEl>
                                          <p:spTgt spid="43"/>
                                        </p:tgtEl>
                                      </p:cBhvr>
                                    </p:animEffect>
                                    <p:animScale>
                                      <p:cBhvr>
                                        <p:cTn id="168" dur="250" autoRev="1" fill="hold"/>
                                        <p:tgtEl>
                                          <p:spTgt spid="43"/>
                                        </p:tgtEl>
                                      </p:cBhvr>
                                      <p:by x="105000" y="105000"/>
                                    </p:animScale>
                                  </p:childTnLst>
                                </p:cTn>
                              </p:par>
                              <p:par>
                                <p:cTn id="169" presetID="26" presetClass="emph" presetSubtype="0" fill="hold" nodeType="withEffect">
                                  <p:stCondLst>
                                    <p:cond delay="0"/>
                                  </p:stCondLst>
                                  <p:childTnLst>
                                    <p:animEffect transition="out" filter="fade">
                                      <p:cBhvr>
                                        <p:cTn id="170" dur="500" tmFilter="0, 0; .2, .5; .8, .5; 1, 0"/>
                                        <p:tgtEl>
                                          <p:spTgt spid="44"/>
                                        </p:tgtEl>
                                      </p:cBhvr>
                                    </p:animEffect>
                                    <p:animScale>
                                      <p:cBhvr>
                                        <p:cTn id="171" dur="250" autoRev="1" fill="hold"/>
                                        <p:tgtEl>
                                          <p:spTgt spid="44"/>
                                        </p:tgtEl>
                                      </p:cBhvr>
                                      <p:by x="105000" y="105000"/>
                                    </p:animScale>
                                  </p:childTnLst>
                                </p:cTn>
                              </p:par>
                            </p:childTnLst>
                          </p:cTn>
                        </p:par>
                        <p:par>
                          <p:cTn id="172" fill="hold">
                            <p:stCondLst>
                              <p:cond delay="500"/>
                            </p:stCondLst>
                            <p:childTnLst>
                              <p:par>
                                <p:cTn id="173" presetID="10" presetClass="entr" presetSubtype="0" fill="hold" nodeType="afterEffect">
                                  <p:stCondLst>
                                    <p:cond delay="0"/>
                                  </p:stCondLst>
                                  <p:childTnLst>
                                    <p:set>
                                      <p:cBhvr>
                                        <p:cTn id="174" dur="1" fill="hold">
                                          <p:stCondLst>
                                            <p:cond delay="0"/>
                                          </p:stCondLst>
                                        </p:cTn>
                                        <p:tgtEl>
                                          <p:spTgt spid="84"/>
                                        </p:tgtEl>
                                        <p:attrNameLst>
                                          <p:attrName>style.visibility</p:attrName>
                                        </p:attrNameLst>
                                      </p:cBhvr>
                                      <p:to>
                                        <p:strVal val="visible"/>
                                      </p:to>
                                    </p:set>
                                    <p:animEffect transition="in" filter="fade">
                                      <p:cBhvr>
                                        <p:cTn id="175" dur="500"/>
                                        <p:tgtEl>
                                          <p:spTgt spid="84"/>
                                        </p:tgtEl>
                                      </p:cBhvr>
                                    </p:animEffect>
                                  </p:childTnLst>
                                </p:cTn>
                              </p:par>
                            </p:childTnLst>
                          </p:cTn>
                        </p:par>
                        <p:par>
                          <p:cTn id="176" fill="hold">
                            <p:stCondLst>
                              <p:cond delay="1000"/>
                            </p:stCondLst>
                            <p:childTnLst>
                              <p:par>
                                <p:cTn id="177" presetID="10" presetClass="entr" presetSubtype="0"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Effect transition="in" filter="fade">
                                      <p:cBhvr>
                                        <p:cTn id="179" dur="500"/>
                                        <p:tgtEl>
                                          <p:spTgt spid="81"/>
                                        </p:tgtEl>
                                      </p:cBhvr>
                                    </p:animEffect>
                                  </p:childTnLst>
                                </p:cTn>
                              </p:par>
                            </p:childTnLst>
                          </p:cTn>
                        </p:par>
                      </p:childTnLst>
                    </p:cTn>
                  </p:par>
                  <p:par>
                    <p:cTn id="180" fill="hold">
                      <p:stCondLst>
                        <p:cond delay="indefinite"/>
                      </p:stCondLst>
                      <p:childTnLst>
                        <p:par>
                          <p:cTn id="181" fill="hold">
                            <p:stCondLst>
                              <p:cond delay="0"/>
                            </p:stCondLst>
                            <p:childTnLst>
                              <p:par>
                                <p:cTn id="182" presetID="1" presetClass="entr" presetSubtype="0" fill="hold" nodeType="clickEffect">
                                  <p:stCondLst>
                                    <p:cond delay="0"/>
                                  </p:stCondLst>
                                  <p:childTnLst>
                                    <p:set>
                                      <p:cBhvr>
                                        <p:cTn id="183" dur="1" fill="hold">
                                          <p:stCondLst>
                                            <p:cond delay="0"/>
                                          </p:stCondLst>
                                        </p:cTn>
                                        <p:tgtEl>
                                          <p:spTgt spid="26"/>
                                        </p:tgtEl>
                                        <p:attrNameLst>
                                          <p:attrName>style.visibility</p:attrName>
                                        </p:attrNameLst>
                                      </p:cBhvr>
                                      <p:to>
                                        <p:strVal val="visible"/>
                                      </p:to>
                                    </p:set>
                                  </p:childTnLst>
                                </p:cTn>
                              </p:par>
                            </p:childTnLst>
                          </p:cTn>
                        </p:par>
                      </p:childTnLst>
                    </p:cTn>
                  </p:par>
                  <p:par>
                    <p:cTn id="184" fill="hold">
                      <p:stCondLst>
                        <p:cond delay="indefinite"/>
                      </p:stCondLst>
                      <p:childTnLst>
                        <p:par>
                          <p:cTn id="185" fill="hold">
                            <p:stCondLst>
                              <p:cond delay="0"/>
                            </p:stCondLst>
                            <p:childTnLst>
                              <p:par>
                                <p:cTn id="186" presetID="26" presetClass="emph" presetSubtype="0" fill="hold" nodeType="clickEffect">
                                  <p:stCondLst>
                                    <p:cond delay="0"/>
                                  </p:stCondLst>
                                  <p:childTnLst>
                                    <p:animEffect transition="out" filter="fade">
                                      <p:cBhvr>
                                        <p:cTn id="187" dur="500" tmFilter="0, 0; .2, .5; .8, .5; 1, 0"/>
                                        <p:tgtEl>
                                          <p:spTgt spid="22"/>
                                        </p:tgtEl>
                                      </p:cBhvr>
                                    </p:animEffect>
                                    <p:animScale>
                                      <p:cBhvr>
                                        <p:cTn id="188" dur="250" autoRev="1" fill="hold"/>
                                        <p:tgtEl>
                                          <p:spTgt spid="22"/>
                                        </p:tgtEl>
                                      </p:cBhvr>
                                      <p:by x="105000" y="105000"/>
                                    </p:animScale>
                                  </p:childTnLst>
                                </p:cTn>
                              </p:par>
                              <p:par>
                                <p:cTn id="189" presetID="26" presetClass="emph" presetSubtype="0" fill="hold" nodeType="withEffect">
                                  <p:stCondLst>
                                    <p:cond delay="0"/>
                                  </p:stCondLst>
                                  <p:childTnLst>
                                    <p:animEffect transition="out" filter="fade">
                                      <p:cBhvr>
                                        <p:cTn id="190" dur="500" tmFilter="0, 0; .2, .5; .8, .5; 1, 0"/>
                                        <p:tgtEl>
                                          <p:spTgt spid="24"/>
                                        </p:tgtEl>
                                      </p:cBhvr>
                                    </p:animEffect>
                                    <p:animScale>
                                      <p:cBhvr>
                                        <p:cTn id="191" dur="250" autoRev="1" fill="hold"/>
                                        <p:tgtEl>
                                          <p:spTgt spid="24"/>
                                        </p:tgtEl>
                                      </p:cBhvr>
                                      <p:by x="105000" y="105000"/>
                                    </p:animScale>
                                  </p:childTnLst>
                                </p:cTn>
                              </p:par>
                              <p:par>
                                <p:cTn id="192" presetID="26" presetClass="emph" presetSubtype="0" fill="hold" nodeType="withEffect">
                                  <p:stCondLst>
                                    <p:cond delay="0"/>
                                  </p:stCondLst>
                                  <p:childTnLst>
                                    <p:animEffect transition="out" filter="fade">
                                      <p:cBhvr>
                                        <p:cTn id="193" dur="500" tmFilter="0, 0; .2, .5; .8, .5; 1, 0"/>
                                        <p:tgtEl>
                                          <p:spTgt spid="28"/>
                                        </p:tgtEl>
                                      </p:cBhvr>
                                    </p:animEffect>
                                    <p:animScale>
                                      <p:cBhvr>
                                        <p:cTn id="194" dur="250" autoRev="1" fill="hold"/>
                                        <p:tgtEl>
                                          <p:spTgt spid="28"/>
                                        </p:tgtEl>
                                      </p:cBhvr>
                                      <p:by x="105000" y="105000"/>
                                    </p:animScale>
                                  </p:childTnLst>
                                </p:cTn>
                              </p:par>
                              <p:par>
                                <p:cTn id="195" presetID="26" presetClass="emph" presetSubtype="0" fill="hold" nodeType="withEffect">
                                  <p:stCondLst>
                                    <p:cond delay="0"/>
                                  </p:stCondLst>
                                  <p:childTnLst>
                                    <p:animEffect transition="out" filter="fade">
                                      <p:cBhvr>
                                        <p:cTn id="196" dur="500" tmFilter="0, 0; .2, .5; .8, .5; 1, 0"/>
                                        <p:tgtEl>
                                          <p:spTgt spid="32"/>
                                        </p:tgtEl>
                                      </p:cBhvr>
                                    </p:animEffect>
                                    <p:animScale>
                                      <p:cBhvr>
                                        <p:cTn id="197" dur="250" autoRev="1" fill="hold"/>
                                        <p:tgtEl>
                                          <p:spTgt spid="32"/>
                                        </p:tgtEl>
                                      </p:cBhvr>
                                      <p:by x="105000" y="105000"/>
                                    </p:animScale>
                                  </p:childTnLst>
                                </p:cTn>
                              </p:par>
                              <p:par>
                                <p:cTn id="198" presetID="26" presetClass="emph" presetSubtype="0" fill="hold" nodeType="withEffect">
                                  <p:stCondLst>
                                    <p:cond delay="0"/>
                                  </p:stCondLst>
                                  <p:childTnLst>
                                    <p:animEffect transition="out" filter="fade">
                                      <p:cBhvr>
                                        <p:cTn id="199" dur="500" tmFilter="0, 0; .2, .5; .8, .5; 1, 0"/>
                                        <p:tgtEl>
                                          <p:spTgt spid="33"/>
                                        </p:tgtEl>
                                      </p:cBhvr>
                                    </p:animEffect>
                                    <p:animScale>
                                      <p:cBhvr>
                                        <p:cTn id="200" dur="250" autoRev="1" fill="hold"/>
                                        <p:tgtEl>
                                          <p:spTgt spid="33"/>
                                        </p:tgtEl>
                                      </p:cBhvr>
                                      <p:by x="105000" y="105000"/>
                                    </p:animScale>
                                  </p:childTnLst>
                                </p:cTn>
                              </p:par>
                              <p:par>
                                <p:cTn id="201" presetID="26" presetClass="emph" presetSubtype="0" fill="hold" nodeType="withEffect">
                                  <p:stCondLst>
                                    <p:cond delay="0"/>
                                  </p:stCondLst>
                                  <p:childTnLst>
                                    <p:animEffect transition="out" filter="fade">
                                      <p:cBhvr>
                                        <p:cTn id="202" dur="500" tmFilter="0, 0; .2, .5; .8, .5; 1, 0"/>
                                        <p:tgtEl>
                                          <p:spTgt spid="34"/>
                                        </p:tgtEl>
                                      </p:cBhvr>
                                    </p:animEffect>
                                    <p:animScale>
                                      <p:cBhvr>
                                        <p:cTn id="203" dur="250" autoRev="1" fill="hold"/>
                                        <p:tgtEl>
                                          <p:spTgt spid="34"/>
                                        </p:tgtEl>
                                      </p:cBhvr>
                                      <p:by x="105000" y="105000"/>
                                    </p:animScale>
                                  </p:childTnLst>
                                </p:cTn>
                              </p:par>
                              <p:par>
                                <p:cTn id="204" presetID="26" presetClass="emph" presetSubtype="0" fill="hold" nodeType="withEffect">
                                  <p:stCondLst>
                                    <p:cond delay="0"/>
                                  </p:stCondLst>
                                  <p:childTnLst>
                                    <p:animEffect transition="out" filter="fade">
                                      <p:cBhvr>
                                        <p:cTn id="205" dur="500" tmFilter="0, 0; .2, .5; .8, .5; 1, 0"/>
                                        <p:tgtEl>
                                          <p:spTgt spid="45"/>
                                        </p:tgtEl>
                                      </p:cBhvr>
                                    </p:animEffect>
                                    <p:animScale>
                                      <p:cBhvr>
                                        <p:cTn id="206" dur="250" autoRev="1" fill="hold"/>
                                        <p:tgtEl>
                                          <p:spTgt spid="45"/>
                                        </p:tgtEl>
                                      </p:cBhvr>
                                      <p:by x="105000" y="105000"/>
                                    </p:animScale>
                                  </p:childTnLst>
                                </p:cTn>
                              </p:par>
                              <p:par>
                                <p:cTn id="207" presetID="26" presetClass="emph" presetSubtype="0" fill="hold" nodeType="withEffect">
                                  <p:stCondLst>
                                    <p:cond delay="0"/>
                                  </p:stCondLst>
                                  <p:childTnLst>
                                    <p:animEffect transition="out" filter="fade">
                                      <p:cBhvr>
                                        <p:cTn id="208" dur="500" tmFilter="0, 0; .2, .5; .8, .5; 1, 0"/>
                                        <p:tgtEl>
                                          <p:spTgt spid="46"/>
                                        </p:tgtEl>
                                      </p:cBhvr>
                                    </p:animEffect>
                                    <p:animScale>
                                      <p:cBhvr>
                                        <p:cTn id="209" dur="250" autoRev="1" fill="hold"/>
                                        <p:tgtEl>
                                          <p:spTgt spid="46"/>
                                        </p:tgtEl>
                                      </p:cBhvr>
                                      <p:by x="105000" y="105000"/>
                                    </p:animScale>
                                  </p:childTnLst>
                                </p:cTn>
                              </p:par>
                              <p:par>
                                <p:cTn id="210" presetID="26" presetClass="emph" presetSubtype="0" fill="hold" nodeType="withEffect">
                                  <p:stCondLst>
                                    <p:cond delay="0"/>
                                  </p:stCondLst>
                                  <p:childTnLst>
                                    <p:animEffect transition="out" filter="fade">
                                      <p:cBhvr>
                                        <p:cTn id="211" dur="500" tmFilter="0, 0; .2, .5; .8, .5; 1, 0"/>
                                        <p:tgtEl>
                                          <p:spTgt spid="47"/>
                                        </p:tgtEl>
                                      </p:cBhvr>
                                    </p:animEffect>
                                    <p:animScale>
                                      <p:cBhvr>
                                        <p:cTn id="212" dur="250" autoRev="1" fill="hold"/>
                                        <p:tgtEl>
                                          <p:spTgt spid="47"/>
                                        </p:tgtEl>
                                      </p:cBhvr>
                                      <p:by x="105000" y="105000"/>
                                    </p:animScale>
                                  </p:childTnLst>
                                </p:cTn>
                              </p:par>
                              <p:par>
                                <p:cTn id="213" presetID="26" presetClass="emph" presetSubtype="0" fill="hold" nodeType="withEffect">
                                  <p:stCondLst>
                                    <p:cond delay="0"/>
                                  </p:stCondLst>
                                  <p:childTnLst>
                                    <p:animEffect transition="out" filter="fade">
                                      <p:cBhvr>
                                        <p:cTn id="214" dur="500" tmFilter="0, 0; .2, .5; .8, .5; 1, 0"/>
                                        <p:tgtEl>
                                          <p:spTgt spid="54"/>
                                        </p:tgtEl>
                                      </p:cBhvr>
                                    </p:animEffect>
                                    <p:animScale>
                                      <p:cBhvr>
                                        <p:cTn id="215" dur="250" autoRev="1" fill="hold"/>
                                        <p:tgtEl>
                                          <p:spTgt spid="54"/>
                                        </p:tgtEl>
                                      </p:cBhvr>
                                      <p:by x="105000" y="105000"/>
                                    </p:animScale>
                                  </p:childTnLst>
                                </p:cTn>
                              </p:par>
                              <p:par>
                                <p:cTn id="216" presetID="26" presetClass="emph" presetSubtype="0" fill="hold" nodeType="withEffect">
                                  <p:stCondLst>
                                    <p:cond delay="0"/>
                                  </p:stCondLst>
                                  <p:childTnLst>
                                    <p:animEffect transition="out" filter="fade">
                                      <p:cBhvr>
                                        <p:cTn id="217" dur="500" tmFilter="0, 0; .2, .5; .8, .5; 1, 0"/>
                                        <p:tgtEl>
                                          <p:spTgt spid="55"/>
                                        </p:tgtEl>
                                      </p:cBhvr>
                                    </p:animEffect>
                                    <p:animScale>
                                      <p:cBhvr>
                                        <p:cTn id="218" dur="250" autoRev="1" fill="hold"/>
                                        <p:tgtEl>
                                          <p:spTgt spid="55"/>
                                        </p:tgtEl>
                                      </p:cBhvr>
                                      <p:by x="105000" y="105000"/>
                                    </p:animScale>
                                  </p:childTnLst>
                                </p:cTn>
                              </p:par>
                              <p:par>
                                <p:cTn id="219" presetID="26" presetClass="emph" presetSubtype="0" fill="hold" nodeType="withEffect">
                                  <p:stCondLst>
                                    <p:cond delay="0"/>
                                  </p:stCondLst>
                                  <p:childTnLst>
                                    <p:animEffect transition="out" filter="fade">
                                      <p:cBhvr>
                                        <p:cTn id="220" dur="500" tmFilter="0, 0; .2, .5; .8, .5; 1, 0"/>
                                        <p:tgtEl>
                                          <p:spTgt spid="56"/>
                                        </p:tgtEl>
                                      </p:cBhvr>
                                    </p:animEffect>
                                    <p:animScale>
                                      <p:cBhvr>
                                        <p:cTn id="221" dur="250" autoRev="1" fill="hold"/>
                                        <p:tgtEl>
                                          <p:spTgt spid="56"/>
                                        </p:tgtEl>
                                      </p:cBhvr>
                                      <p:by x="105000" y="105000"/>
                                    </p:animScale>
                                  </p:childTnLst>
                                </p:cTn>
                              </p:par>
                              <p:par>
                                <p:cTn id="222" presetID="26" presetClass="emph" presetSubtype="0" fill="hold" nodeType="withEffect">
                                  <p:stCondLst>
                                    <p:cond delay="0"/>
                                  </p:stCondLst>
                                  <p:childTnLst>
                                    <p:animEffect transition="out" filter="fade">
                                      <p:cBhvr>
                                        <p:cTn id="223" dur="500" tmFilter="0, 0; .2, .5; .8, .5; 1, 0"/>
                                        <p:tgtEl>
                                          <p:spTgt spid="40"/>
                                        </p:tgtEl>
                                      </p:cBhvr>
                                    </p:animEffect>
                                    <p:animScale>
                                      <p:cBhvr>
                                        <p:cTn id="224" dur="250" autoRev="1" fill="hold"/>
                                        <p:tgtEl>
                                          <p:spTgt spid="40"/>
                                        </p:tgtEl>
                                      </p:cBhvr>
                                      <p:by x="105000" y="105000"/>
                                    </p:animScale>
                                  </p:childTnLst>
                                </p:cTn>
                              </p:par>
                              <p:par>
                                <p:cTn id="225" presetID="26" presetClass="emph" presetSubtype="0" fill="hold" nodeType="withEffect">
                                  <p:stCondLst>
                                    <p:cond delay="0"/>
                                  </p:stCondLst>
                                  <p:childTnLst>
                                    <p:animEffect transition="out" filter="fade">
                                      <p:cBhvr>
                                        <p:cTn id="226" dur="500" tmFilter="0, 0; .2, .5; .8, .5; 1, 0"/>
                                        <p:tgtEl>
                                          <p:spTgt spid="43"/>
                                        </p:tgtEl>
                                      </p:cBhvr>
                                    </p:animEffect>
                                    <p:animScale>
                                      <p:cBhvr>
                                        <p:cTn id="227" dur="250" autoRev="1" fill="hold"/>
                                        <p:tgtEl>
                                          <p:spTgt spid="43"/>
                                        </p:tgtEl>
                                      </p:cBhvr>
                                      <p:by x="105000" y="105000"/>
                                    </p:animScale>
                                  </p:childTnLst>
                                </p:cTn>
                              </p:par>
                              <p:par>
                                <p:cTn id="228" presetID="26" presetClass="emph" presetSubtype="0" fill="hold" nodeType="withEffect">
                                  <p:stCondLst>
                                    <p:cond delay="0"/>
                                  </p:stCondLst>
                                  <p:childTnLst>
                                    <p:animEffect transition="out" filter="fade">
                                      <p:cBhvr>
                                        <p:cTn id="229" dur="500" tmFilter="0, 0; .2, .5; .8, .5; 1, 0"/>
                                        <p:tgtEl>
                                          <p:spTgt spid="44"/>
                                        </p:tgtEl>
                                      </p:cBhvr>
                                    </p:animEffect>
                                    <p:animScale>
                                      <p:cBhvr>
                                        <p:cTn id="230" dur="250" autoRev="1" fill="hold"/>
                                        <p:tgtEl>
                                          <p:spTgt spid="44"/>
                                        </p:tgtEl>
                                      </p:cBhvr>
                                      <p:by x="105000" y="105000"/>
                                    </p:animScale>
                                  </p:childTnLst>
                                </p:cTn>
                              </p:par>
                            </p:childTnLst>
                          </p:cTn>
                        </p:par>
                        <p:par>
                          <p:cTn id="231" fill="hold">
                            <p:stCondLst>
                              <p:cond delay="500"/>
                            </p:stCondLst>
                            <p:childTnLst>
                              <p:par>
                                <p:cTn id="232" presetID="10" presetClass="entr" presetSubtype="0" fill="hold" nodeType="afterEffect">
                                  <p:stCondLst>
                                    <p:cond delay="0"/>
                                  </p:stCondLst>
                                  <p:childTnLst>
                                    <p:set>
                                      <p:cBhvr>
                                        <p:cTn id="233" dur="1" fill="hold">
                                          <p:stCondLst>
                                            <p:cond delay="0"/>
                                          </p:stCondLst>
                                        </p:cTn>
                                        <p:tgtEl>
                                          <p:spTgt spid="87"/>
                                        </p:tgtEl>
                                        <p:attrNameLst>
                                          <p:attrName>style.visibility</p:attrName>
                                        </p:attrNameLst>
                                      </p:cBhvr>
                                      <p:to>
                                        <p:strVal val="visible"/>
                                      </p:to>
                                    </p:set>
                                    <p:animEffect transition="in" filter="fade">
                                      <p:cBhvr>
                                        <p:cTn id="234" dur="500"/>
                                        <p:tgtEl>
                                          <p:spTgt spid="87"/>
                                        </p:tgtEl>
                                      </p:cBhvr>
                                    </p:animEffect>
                                  </p:childTnLst>
                                </p:cTn>
                              </p:par>
                            </p:childTnLst>
                          </p:cTn>
                        </p:par>
                        <p:par>
                          <p:cTn id="235" fill="hold">
                            <p:stCondLst>
                              <p:cond delay="1000"/>
                            </p:stCondLst>
                            <p:childTnLst>
                              <p:par>
                                <p:cTn id="236" presetID="10"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5839531-AFDE-421F-9602-47DAAEB1ED16}"/>
              </a:ext>
            </a:extLst>
          </p:cNvPr>
          <p:cNvSpPr/>
          <p:nvPr/>
        </p:nvSpPr>
        <p:spPr>
          <a:xfrm>
            <a:off x="1635897" y="2151496"/>
            <a:ext cx="2050303" cy="56714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p>
        </p:txBody>
      </p:sp>
      <p:sp>
        <p:nvSpPr>
          <p:cNvPr id="5" name="TextBox 4">
            <a:extLst>
              <a:ext uri="{FF2B5EF4-FFF2-40B4-BE49-F238E27FC236}">
                <a16:creationId xmlns:a16="http://schemas.microsoft.com/office/drawing/2014/main" id="{C06BE3B7-AED7-4FD0-9748-2020C6A28F89}"/>
              </a:ext>
            </a:extLst>
          </p:cNvPr>
          <p:cNvSpPr txBox="1"/>
          <p:nvPr/>
        </p:nvSpPr>
        <p:spPr>
          <a:xfrm>
            <a:off x="2080952" y="3851641"/>
            <a:ext cx="2064918" cy="523220"/>
          </a:xfrm>
          <a:prstGeom prst="rect">
            <a:avLst/>
          </a:prstGeom>
          <a:noFill/>
        </p:spPr>
        <p:txBody>
          <a:bodyPr wrap="square" rtlCol="0">
            <a:spAutoFit/>
          </a:bodyPr>
          <a:lstStyle/>
          <a:p>
            <a:pPr>
              <a:spcAft>
                <a:spcPts val="900"/>
              </a:spcAft>
              <a:buNone/>
            </a:pPr>
            <a:r>
              <a:rPr lang="en-GB" b="1" dirty="0">
                <a:latin typeface="+mn-lt"/>
              </a:rPr>
              <a:t>40 ÷ 5 = 8</a:t>
            </a:r>
          </a:p>
        </p:txBody>
      </p:sp>
      <p:sp>
        <p:nvSpPr>
          <p:cNvPr id="7" name="Title 6">
            <a:extLst>
              <a:ext uri="{FF2B5EF4-FFF2-40B4-BE49-F238E27FC236}">
                <a16:creationId xmlns:a16="http://schemas.microsoft.com/office/drawing/2014/main" id="{4CB8FAAF-8726-42A3-86E1-D3AADA8F546E}"/>
              </a:ext>
            </a:extLst>
          </p:cNvPr>
          <p:cNvSpPr>
            <a:spLocks noGrp="1"/>
          </p:cNvSpPr>
          <p:nvPr>
            <p:ph type="title"/>
          </p:nvPr>
        </p:nvSpPr>
        <p:spPr/>
        <p:txBody>
          <a:bodyPr/>
          <a:lstStyle/>
          <a:p>
            <a:r>
              <a:rPr lang="en-GB" dirty="0"/>
              <a:t>5F-1 Find non-unit fractions of quantities</a:t>
            </a:r>
          </a:p>
        </p:txBody>
      </p:sp>
      <p:sp>
        <p:nvSpPr>
          <p:cNvPr id="20" name="TextBox 19">
            <a:extLst>
              <a:ext uri="{FF2B5EF4-FFF2-40B4-BE49-F238E27FC236}">
                <a16:creationId xmlns:a16="http://schemas.microsoft.com/office/drawing/2014/main" id="{243FDBAF-A984-4B24-A67D-AA7F0456DC79}"/>
              </a:ext>
            </a:extLst>
          </p:cNvPr>
          <p:cNvSpPr txBox="1"/>
          <p:nvPr/>
        </p:nvSpPr>
        <p:spPr>
          <a:xfrm>
            <a:off x="2965466" y="1643207"/>
            <a:ext cx="778917" cy="430887"/>
          </a:xfrm>
          <a:prstGeom prst="rect">
            <a:avLst/>
          </a:prstGeom>
          <a:noFill/>
        </p:spPr>
        <p:txBody>
          <a:bodyPr wrap="square" rtlCol="0">
            <a:spAutoFit/>
          </a:bodyPr>
          <a:lstStyle/>
          <a:p>
            <a:pPr algn="ctr">
              <a:buNone/>
            </a:pPr>
            <a:r>
              <a:rPr lang="en-GB" sz="2200" b="1" dirty="0"/>
              <a:t>40</a:t>
            </a:r>
          </a:p>
        </p:txBody>
      </p:sp>
      <p:sp>
        <p:nvSpPr>
          <p:cNvPr id="21" name="Rectangle 20">
            <a:extLst>
              <a:ext uri="{FF2B5EF4-FFF2-40B4-BE49-F238E27FC236}">
                <a16:creationId xmlns:a16="http://schemas.microsoft.com/office/drawing/2014/main" id="{D43255DE-22D0-46EC-ADA7-6E4722B42C08}"/>
              </a:ext>
            </a:extLst>
          </p:cNvPr>
          <p:cNvSpPr/>
          <p:nvPr/>
        </p:nvSpPr>
        <p:spPr>
          <a:xfrm>
            <a:off x="1631504" y="1570286"/>
            <a:ext cx="3428453" cy="115327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p>
        </p:txBody>
      </p:sp>
      <p:cxnSp>
        <p:nvCxnSpPr>
          <p:cNvPr id="22" name="Straight Connector 21">
            <a:extLst>
              <a:ext uri="{FF2B5EF4-FFF2-40B4-BE49-F238E27FC236}">
                <a16:creationId xmlns:a16="http://schemas.microsoft.com/office/drawing/2014/main" id="{61201213-D294-41DB-AFC4-FB1A147BF16A}"/>
              </a:ext>
            </a:extLst>
          </p:cNvPr>
          <p:cNvCxnSpPr>
            <a:cxnSpLocks/>
          </p:cNvCxnSpPr>
          <p:nvPr/>
        </p:nvCxnSpPr>
        <p:spPr>
          <a:xfrm>
            <a:off x="2317193" y="2146921"/>
            <a:ext cx="0" cy="576636"/>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23" name="Straight Connector 22">
            <a:extLst>
              <a:ext uri="{FF2B5EF4-FFF2-40B4-BE49-F238E27FC236}">
                <a16:creationId xmlns:a16="http://schemas.microsoft.com/office/drawing/2014/main" id="{247F278E-478D-4F2A-A5B4-8A9210E8CC75}"/>
              </a:ext>
            </a:extLst>
          </p:cNvPr>
          <p:cNvCxnSpPr>
            <a:cxnSpLocks/>
            <a:endCxn id="21" idx="3"/>
          </p:cNvCxnSpPr>
          <p:nvPr/>
        </p:nvCxnSpPr>
        <p:spPr>
          <a:xfrm>
            <a:off x="1631504" y="2146921"/>
            <a:ext cx="3428453"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24" name="Straight Connector 23">
            <a:extLst>
              <a:ext uri="{FF2B5EF4-FFF2-40B4-BE49-F238E27FC236}">
                <a16:creationId xmlns:a16="http://schemas.microsoft.com/office/drawing/2014/main" id="{97E4E99F-0CBE-45CD-BEC9-857CF904482E}"/>
              </a:ext>
            </a:extLst>
          </p:cNvPr>
          <p:cNvCxnSpPr>
            <a:cxnSpLocks/>
          </p:cNvCxnSpPr>
          <p:nvPr/>
        </p:nvCxnSpPr>
        <p:spPr>
          <a:xfrm>
            <a:off x="3002884" y="2146921"/>
            <a:ext cx="0" cy="576636"/>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25" name="Straight Connector 24">
            <a:extLst>
              <a:ext uri="{FF2B5EF4-FFF2-40B4-BE49-F238E27FC236}">
                <a16:creationId xmlns:a16="http://schemas.microsoft.com/office/drawing/2014/main" id="{26F5310E-F130-4B91-AED6-4EFE986641C1}"/>
              </a:ext>
            </a:extLst>
          </p:cNvPr>
          <p:cNvCxnSpPr>
            <a:cxnSpLocks/>
          </p:cNvCxnSpPr>
          <p:nvPr/>
        </p:nvCxnSpPr>
        <p:spPr>
          <a:xfrm>
            <a:off x="3688575" y="2146921"/>
            <a:ext cx="0" cy="576636"/>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26" name="Straight Connector 25">
            <a:extLst>
              <a:ext uri="{FF2B5EF4-FFF2-40B4-BE49-F238E27FC236}">
                <a16:creationId xmlns:a16="http://schemas.microsoft.com/office/drawing/2014/main" id="{1BF04BD2-BDC0-4A29-AA2D-CE17D80C2ECF}"/>
              </a:ext>
            </a:extLst>
          </p:cNvPr>
          <p:cNvCxnSpPr>
            <a:cxnSpLocks/>
          </p:cNvCxnSpPr>
          <p:nvPr/>
        </p:nvCxnSpPr>
        <p:spPr>
          <a:xfrm>
            <a:off x="4374265" y="2146921"/>
            <a:ext cx="0" cy="576636"/>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grpSp>
        <p:nvGrpSpPr>
          <p:cNvPr id="8" name="Group 7">
            <a:extLst>
              <a:ext uri="{FF2B5EF4-FFF2-40B4-BE49-F238E27FC236}">
                <a16:creationId xmlns:a16="http://schemas.microsoft.com/office/drawing/2014/main" id="{DAFFC4E7-BDE3-4E2D-8BA4-B9E6EDB54E28}"/>
              </a:ext>
            </a:extLst>
          </p:cNvPr>
          <p:cNvGrpSpPr/>
          <p:nvPr/>
        </p:nvGrpSpPr>
        <p:grpSpPr>
          <a:xfrm>
            <a:off x="1625207" y="2195766"/>
            <a:ext cx="3421118" cy="430887"/>
            <a:chOff x="2921191" y="3229563"/>
            <a:chExt cx="3421118" cy="564756"/>
          </a:xfrm>
        </p:grpSpPr>
        <p:sp>
          <p:nvSpPr>
            <p:cNvPr id="27" name="TextBox 26">
              <a:extLst>
                <a:ext uri="{FF2B5EF4-FFF2-40B4-BE49-F238E27FC236}">
                  <a16:creationId xmlns:a16="http://schemas.microsoft.com/office/drawing/2014/main" id="{60C9F5B6-04AC-420D-9444-8DE62FB5721F}"/>
                </a:ext>
              </a:extLst>
            </p:cNvPr>
            <p:cNvSpPr txBox="1"/>
            <p:nvPr/>
          </p:nvSpPr>
          <p:spPr>
            <a:xfrm>
              <a:off x="2921191" y="3229563"/>
              <a:ext cx="683179" cy="564756"/>
            </a:xfrm>
            <a:prstGeom prst="rect">
              <a:avLst/>
            </a:prstGeom>
            <a:noFill/>
            <a:ln w="19050">
              <a:noFill/>
            </a:ln>
          </p:spPr>
          <p:txBody>
            <a:bodyPr wrap="square" rtlCol="0" anchor="ctr" anchorCtr="0">
              <a:spAutoFit/>
            </a:bodyPr>
            <a:lstStyle/>
            <a:p>
              <a:pPr algn="ctr">
                <a:buNone/>
              </a:pPr>
              <a:r>
                <a:rPr lang="en-GB" sz="2200" b="1" dirty="0"/>
                <a:t>8</a:t>
              </a:r>
            </a:p>
          </p:txBody>
        </p:sp>
        <p:sp>
          <p:nvSpPr>
            <p:cNvPr id="28" name="TextBox 27">
              <a:extLst>
                <a:ext uri="{FF2B5EF4-FFF2-40B4-BE49-F238E27FC236}">
                  <a16:creationId xmlns:a16="http://schemas.microsoft.com/office/drawing/2014/main" id="{71F29E86-C8ED-46FC-99B3-F8409BB939A0}"/>
                </a:ext>
              </a:extLst>
            </p:cNvPr>
            <p:cNvSpPr txBox="1"/>
            <p:nvPr/>
          </p:nvSpPr>
          <p:spPr>
            <a:xfrm>
              <a:off x="3621985" y="3229563"/>
              <a:ext cx="683179" cy="564756"/>
            </a:xfrm>
            <a:prstGeom prst="rect">
              <a:avLst/>
            </a:prstGeom>
            <a:noFill/>
            <a:ln w="19050">
              <a:noFill/>
            </a:ln>
          </p:spPr>
          <p:txBody>
            <a:bodyPr wrap="square" rtlCol="0" anchor="ctr" anchorCtr="0">
              <a:spAutoFit/>
            </a:bodyPr>
            <a:lstStyle/>
            <a:p>
              <a:pPr algn="ctr">
                <a:buNone/>
              </a:pPr>
              <a:r>
                <a:rPr lang="en-GB" sz="2200" b="1" dirty="0"/>
                <a:t>8</a:t>
              </a:r>
            </a:p>
          </p:txBody>
        </p:sp>
        <p:sp>
          <p:nvSpPr>
            <p:cNvPr id="29" name="TextBox 28">
              <a:extLst>
                <a:ext uri="{FF2B5EF4-FFF2-40B4-BE49-F238E27FC236}">
                  <a16:creationId xmlns:a16="http://schemas.microsoft.com/office/drawing/2014/main" id="{CA5EC8C5-6FD4-47BB-B1EB-29A68E8F0184}"/>
                </a:ext>
              </a:extLst>
            </p:cNvPr>
            <p:cNvSpPr txBox="1"/>
            <p:nvPr/>
          </p:nvSpPr>
          <p:spPr>
            <a:xfrm>
              <a:off x="4290262" y="3229563"/>
              <a:ext cx="683179" cy="564756"/>
            </a:xfrm>
            <a:prstGeom prst="rect">
              <a:avLst/>
            </a:prstGeom>
            <a:noFill/>
            <a:ln w="19050">
              <a:noFill/>
            </a:ln>
          </p:spPr>
          <p:txBody>
            <a:bodyPr wrap="square" rtlCol="0" anchor="ctr" anchorCtr="0">
              <a:spAutoFit/>
            </a:bodyPr>
            <a:lstStyle/>
            <a:p>
              <a:pPr algn="ctr">
                <a:buNone/>
              </a:pPr>
              <a:r>
                <a:rPr lang="en-GB" sz="2200" b="1" dirty="0"/>
                <a:t>8</a:t>
              </a:r>
            </a:p>
          </p:txBody>
        </p:sp>
        <p:sp>
          <p:nvSpPr>
            <p:cNvPr id="30" name="TextBox 29">
              <a:extLst>
                <a:ext uri="{FF2B5EF4-FFF2-40B4-BE49-F238E27FC236}">
                  <a16:creationId xmlns:a16="http://schemas.microsoft.com/office/drawing/2014/main" id="{C87EB29A-539E-4C53-88EB-2CBC73BF7BAF}"/>
                </a:ext>
              </a:extLst>
            </p:cNvPr>
            <p:cNvSpPr txBox="1"/>
            <p:nvPr/>
          </p:nvSpPr>
          <p:spPr>
            <a:xfrm>
              <a:off x="4990854" y="3229563"/>
              <a:ext cx="683179" cy="564756"/>
            </a:xfrm>
            <a:prstGeom prst="rect">
              <a:avLst/>
            </a:prstGeom>
            <a:noFill/>
            <a:ln w="19050">
              <a:noFill/>
            </a:ln>
          </p:spPr>
          <p:txBody>
            <a:bodyPr wrap="square" rtlCol="0" anchor="ctr" anchorCtr="0">
              <a:spAutoFit/>
            </a:bodyPr>
            <a:lstStyle/>
            <a:p>
              <a:pPr algn="ctr">
                <a:buNone/>
              </a:pPr>
              <a:r>
                <a:rPr lang="en-GB" sz="2200" b="1" dirty="0"/>
                <a:t>8</a:t>
              </a:r>
            </a:p>
          </p:txBody>
        </p:sp>
        <p:sp>
          <p:nvSpPr>
            <p:cNvPr id="31" name="TextBox 30">
              <a:extLst>
                <a:ext uri="{FF2B5EF4-FFF2-40B4-BE49-F238E27FC236}">
                  <a16:creationId xmlns:a16="http://schemas.microsoft.com/office/drawing/2014/main" id="{EA963FAF-1794-43FF-AC5D-2CCBE8511EE1}"/>
                </a:ext>
              </a:extLst>
            </p:cNvPr>
            <p:cNvSpPr txBox="1"/>
            <p:nvPr/>
          </p:nvSpPr>
          <p:spPr>
            <a:xfrm>
              <a:off x="5659130" y="3229563"/>
              <a:ext cx="683179" cy="564756"/>
            </a:xfrm>
            <a:prstGeom prst="rect">
              <a:avLst/>
            </a:prstGeom>
            <a:noFill/>
            <a:ln w="19050">
              <a:noFill/>
            </a:ln>
          </p:spPr>
          <p:txBody>
            <a:bodyPr wrap="square" rtlCol="0" anchor="ctr" anchorCtr="0">
              <a:spAutoFit/>
            </a:bodyPr>
            <a:lstStyle/>
            <a:p>
              <a:pPr algn="ctr">
                <a:buNone/>
              </a:pPr>
              <a:r>
                <a:rPr lang="en-GB" sz="2200" b="1" dirty="0"/>
                <a:t>8</a:t>
              </a:r>
            </a:p>
          </p:txBody>
        </p:sp>
      </p:grpSp>
      <p:sp>
        <p:nvSpPr>
          <p:cNvPr id="32" name="Rectangle 31">
            <a:extLst>
              <a:ext uri="{FF2B5EF4-FFF2-40B4-BE49-F238E27FC236}">
                <a16:creationId xmlns:a16="http://schemas.microsoft.com/office/drawing/2014/main" id="{56BCFB4D-0ACA-4259-A5A7-BBDE17FBA947}"/>
              </a:ext>
            </a:extLst>
          </p:cNvPr>
          <p:cNvSpPr/>
          <p:nvPr/>
        </p:nvSpPr>
        <p:spPr>
          <a:xfrm>
            <a:off x="3543882" y="3780684"/>
            <a:ext cx="360040" cy="576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p>
        </p:txBody>
      </p:sp>
      <p:grpSp>
        <p:nvGrpSpPr>
          <p:cNvPr id="47" name="Group 46">
            <a:extLst>
              <a:ext uri="{FF2B5EF4-FFF2-40B4-BE49-F238E27FC236}">
                <a16:creationId xmlns:a16="http://schemas.microsoft.com/office/drawing/2014/main" id="{E4B0EB6C-58ED-4CE1-A411-B8B9D71E5C27}"/>
              </a:ext>
            </a:extLst>
          </p:cNvPr>
          <p:cNvGrpSpPr/>
          <p:nvPr/>
        </p:nvGrpSpPr>
        <p:grpSpPr>
          <a:xfrm>
            <a:off x="1847820" y="4409231"/>
            <a:ext cx="3021806" cy="907910"/>
            <a:chOff x="858920" y="3807883"/>
            <a:chExt cx="3021806" cy="907910"/>
          </a:xfrm>
        </p:grpSpPr>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7050120-2275-46B3-A59F-251E99EA295F}"/>
                    </a:ext>
                  </a:extLst>
                </p:cNvPr>
                <p:cNvSpPr txBox="1"/>
                <p:nvPr/>
              </p:nvSpPr>
              <p:spPr>
                <a:xfrm>
                  <a:off x="858920" y="4192573"/>
                  <a:ext cx="3021806" cy="523220"/>
                </a:xfrm>
                <a:prstGeom prst="rect">
                  <a:avLst/>
                </a:prstGeom>
                <a:noFill/>
              </p:spPr>
              <p:txBody>
                <a:bodyPr wrap="square" rtlCol="0">
                  <a:spAutoFit/>
                </a:bodyPr>
                <a:lstStyle/>
                <a:p>
                  <a:pPr>
                    <a:spcAft>
                      <a:spcPts val="900"/>
                    </a:spcAft>
                    <a:buNone/>
                  </a:pPr>
                  <a:r>
                    <a:rPr lang="en-GB" b="1" dirty="0">
                      <a:latin typeface="+mn-lt"/>
                    </a:rPr>
                    <a:t>so </a:t>
                  </a:r>
                  <a14:m>
                    <m:oMath xmlns:m="http://schemas.openxmlformats.org/officeDocument/2006/math">
                      <m:r>
                        <a:rPr lang="en-GB" b="1" i="1" smtClean="0">
                          <a:latin typeface="Cambria Math" panose="02040503050406030204" pitchFamily="18" charset="0"/>
                        </a:rPr>
                        <m:t>   </m:t>
                      </m:r>
                    </m:oMath>
                  </a14:m>
                  <a:r>
                    <a:rPr lang="en-GB" b="1" dirty="0">
                      <a:latin typeface="+mn-lt"/>
                    </a:rPr>
                    <a:t>  of 40 = 8</a:t>
                  </a:r>
                </a:p>
              </p:txBody>
            </p:sp>
          </mc:Choice>
          <mc:Fallback xmlns="">
            <p:sp>
              <p:nvSpPr>
                <p:cNvPr id="6" name="TextBox 5">
                  <a:extLst>
                    <a:ext uri="{FF2B5EF4-FFF2-40B4-BE49-F238E27FC236}">
                      <a16:creationId xmlns:a16="http://schemas.microsoft.com/office/drawing/2014/main" id="{07050120-2275-46B3-A59F-251E99EA295F}"/>
                    </a:ext>
                  </a:extLst>
                </p:cNvPr>
                <p:cNvSpPr txBox="1">
                  <a:spLocks noRot="1" noChangeAspect="1" noMove="1" noResize="1" noEditPoints="1" noAdjustHandles="1" noChangeArrowheads="1" noChangeShapeType="1" noTextEdit="1"/>
                </p:cNvSpPr>
                <p:nvPr/>
              </p:nvSpPr>
              <p:spPr>
                <a:xfrm>
                  <a:off x="858920" y="4192573"/>
                  <a:ext cx="3021806" cy="523220"/>
                </a:xfrm>
                <a:prstGeom prst="rect">
                  <a:avLst/>
                </a:prstGeom>
                <a:blipFill>
                  <a:blip r:embed="rId4"/>
                  <a:stretch>
                    <a:fillRect l="-1613" t="-5814"/>
                  </a:stretch>
                </a:blipFill>
              </p:spPr>
              <p:txBody>
                <a:bodyPr/>
                <a:lstStyle/>
                <a:p>
                  <a:r>
                    <a:rPr lang="en-GB">
                      <a:noFill/>
                    </a:rPr>
                    <a:t> </a:t>
                  </a:r>
                </a:p>
              </p:txBody>
            </p:sp>
          </mc:Fallback>
        </mc:AlternateContent>
        <p:grpSp>
          <p:nvGrpSpPr>
            <p:cNvPr id="46" name="Group 45">
              <a:extLst>
                <a:ext uri="{FF2B5EF4-FFF2-40B4-BE49-F238E27FC236}">
                  <a16:creationId xmlns:a16="http://schemas.microsoft.com/office/drawing/2014/main" id="{2DEB3EB4-F2E1-4446-B093-C90730F0AC77}"/>
                </a:ext>
              </a:extLst>
            </p:cNvPr>
            <p:cNvGrpSpPr/>
            <p:nvPr/>
          </p:nvGrpSpPr>
          <p:grpSpPr>
            <a:xfrm>
              <a:off x="1158478" y="3807883"/>
              <a:ext cx="356188" cy="851549"/>
              <a:chOff x="1843860" y="4753770"/>
              <a:chExt cx="356188" cy="851549"/>
            </a:xfrm>
          </p:grpSpPr>
          <p:sp>
            <p:nvSpPr>
              <p:cNvPr id="42" name="TextBox 41">
                <a:extLst>
                  <a:ext uri="{FF2B5EF4-FFF2-40B4-BE49-F238E27FC236}">
                    <a16:creationId xmlns:a16="http://schemas.microsoft.com/office/drawing/2014/main" id="{13EA7834-46A6-4BA5-9684-78995ECF8403}"/>
                  </a:ext>
                </a:extLst>
              </p:cNvPr>
              <p:cNvSpPr txBox="1"/>
              <p:nvPr/>
            </p:nvSpPr>
            <p:spPr>
              <a:xfrm>
                <a:off x="1843860" y="4753770"/>
                <a:ext cx="356188" cy="461665"/>
              </a:xfrm>
              <a:prstGeom prst="rect">
                <a:avLst/>
              </a:prstGeom>
              <a:noFill/>
            </p:spPr>
            <p:txBody>
              <a:bodyPr wrap="none" rtlCol="0">
                <a:spAutoFit/>
              </a:bodyPr>
              <a:lstStyle/>
              <a:p>
                <a:pPr>
                  <a:buNone/>
                </a:pPr>
                <a:r>
                  <a:rPr lang="en-GB" sz="2400" b="1" dirty="0">
                    <a:latin typeface="+mn-lt"/>
                  </a:rPr>
                  <a:t>1</a:t>
                </a:r>
              </a:p>
            </p:txBody>
          </p:sp>
          <p:sp>
            <p:nvSpPr>
              <p:cNvPr id="43" name="TextBox 42">
                <a:extLst>
                  <a:ext uri="{FF2B5EF4-FFF2-40B4-BE49-F238E27FC236}">
                    <a16:creationId xmlns:a16="http://schemas.microsoft.com/office/drawing/2014/main" id="{F10BCC1D-82EE-4D56-976B-3B6780588FEB}"/>
                  </a:ext>
                </a:extLst>
              </p:cNvPr>
              <p:cNvSpPr txBox="1"/>
              <p:nvPr/>
            </p:nvSpPr>
            <p:spPr>
              <a:xfrm>
                <a:off x="1843860" y="5143654"/>
                <a:ext cx="356188" cy="461665"/>
              </a:xfrm>
              <a:prstGeom prst="rect">
                <a:avLst/>
              </a:prstGeom>
              <a:noFill/>
            </p:spPr>
            <p:txBody>
              <a:bodyPr wrap="none" rtlCol="0">
                <a:spAutoFit/>
              </a:bodyPr>
              <a:lstStyle/>
              <a:p>
                <a:pPr>
                  <a:buNone/>
                </a:pPr>
                <a:r>
                  <a:rPr lang="en-GB" sz="2400" b="1" dirty="0">
                    <a:latin typeface="+mn-lt"/>
                  </a:rPr>
                  <a:t>5</a:t>
                </a:r>
              </a:p>
            </p:txBody>
          </p:sp>
          <p:cxnSp>
            <p:nvCxnSpPr>
              <p:cNvPr id="44" name="Straight Connector 43">
                <a:extLst>
                  <a:ext uri="{FF2B5EF4-FFF2-40B4-BE49-F238E27FC236}">
                    <a16:creationId xmlns:a16="http://schemas.microsoft.com/office/drawing/2014/main" id="{94F6343C-2FC3-4E3C-AEE1-48F2EBCC9446}"/>
                  </a:ext>
                </a:extLst>
              </p:cNvPr>
              <p:cNvCxnSpPr>
                <a:cxnSpLocks/>
              </p:cNvCxnSpPr>
              <p:nvPr/>
            </p:nvCxnSpPr>
            <p:spPr>
              <a:xfrm>
                <a:off x="1915868" y="5185184"/>
                <a:ext cx="225112" cy="0"/>
              </a:xfrm>
              <a:prstGeom prst="line">
                <a:avLst/>
              </a:prstGeom>
              <a:ln w="28575"/>
            </p:spPr>
            <p:style>
              <a:lnRef idx="1">
                <a:schemeClr val="dk1"/>
              </a:lnRef>
              <a:fillRef idx="0">
                <a:schemeClr val="dk1"/>
              </a:fillRef>
              <a:effectRef idx="0">
                <a:schemeClr val="dk1"/>
              </a:effectRef>
              <a:fontRef idx="minor">
                <a:schemeClr val="tx1"/>
              </a:fontRef>
            </p:style>
          </p:cxnSp>
        </p:grpSp>
      </p:grpSp>
      <p:grpSp>
        <p:nvGrpSpPr>
          <p:cNvPr id="10" name="Group 9">
            <a:extLst>
              <a:ext uri="{FF2B5EF4-FFF2-40B4-BE49-F238E27FC236}">
                <a16:creationId xmlns:a16="http://schemas.microsoft.com/office/drawing/2014/main" id="{1213305E-AC90-4CA0-83CD-169AD523A3E2}"/>
              </a:ext>
            </a:extLst>
          </p:cNvPr>
          <p:cNvGrpSpPr/>
          <p:nvPr/>
        </p:nvGrpSpPr>
        <p:grpSpPr>
          <a:xfrm>
            <a:off x="1648071" y="2762518"/>
            <a:ext cx="3398254" cy="771604"/>
            <a:chOff x="4723486" y="3863249"/>
            <a:chExt cx="3398254" cy="771604"/>
          </a:xfrm>
        </p:grpSpPr>
        <p:pic>
          <p:nvPicPr>
            <p:cNvPr id="36" name="Picture 35" descr="A close up of a logo&#10;&#10;Description automatically generated">
              <a:extLst>
                <a:ext uri="{FF2B5EF4-FFF2-40B4-BE49-F238E27FC236}">
                  <a16:creationId xmlns:a16="http://schemas.microsoft.com/office/drawing/2014/main" id="{0EF85DBD-B319-4AA3-97E9-5544B7537F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V="1">
              <a:off x="4723486" y="3867823"/>
              <a:ext cx="637450" cy="225143"/>
            </a:xfrm>
            <a:prstGeom prst="rect">
              <a:avLst/>
            </a:prstGeom>
          </p:spPr>
        </p:pic>
        <p:grpSp>
          <p:nvGrpSpPr>
            <p:cNvPr id="37" name="Group 36">
              <a:extLst>
                <a:ext uri="{FF2B5EF4-FFF2-40B4-BE49-F238E27FC236}">
                  <a16:creationId xmlns:a16="http://schemas.microsoft.com/office/drawing/2014/main" id="{FE198E2A-8D9B-4206-8174-8952ABF3B524}"/>
                </a:ext>
              </a:extLst>
            </p:cNvPr>
            <p:cNvGrpSpPr/>
            <p:nvPr/>
          </p:nvGrpSpPr>
          <p:grpSpPr>
            <a:xfrm>
              <a:off x="4900185" y="4092966"/>
              <a:ext cx="284052" cy="541887"/>
              <a:chOff x="5959366" y="1840065"/>
              <a:chExt cx="284052" cy="541887"/>
            </a:xfrm>
          </p:grpSpPr>
          <p:sp>
            <p:nvSpPr>
              <p:cNvPr id="38" name="TextBox 37">
                <a:extLst>
                  <a:ext uri="{FF2B5EF4-FFF2-40B4-BE49-F238E27FC236}">
                    <a16:creationId xmlns:a16="http://schemas.microsoft.com/office/drawing/2014/main" id="{BA2A034D-3A0A-474A-98DD-25BCB34673BF}"/>
                  </a:ext>
                </a:extLst>
              </p:cNvPr>
              <p:cNvSpPr txBox="1"/>
              <p:nvPr/>
            </p:nvSpPr>
            <p:spPr>
              <a:xfrm>
                <a:off x="5959366" y="1840065"/>
                <a:ext cx="284052" cy="307777"/>
              </a:xfrm>
              <a:prstGeom prst="rect">
                <a:avLst/>
              </a:prstGeom>
              <a:noFill/>
            </p:spPr>
            <p:txBody>
              <a:bodyPr wrap="none" rtlCol="0">
                <a:spAutoFit/>
              </a:bodyPr>
              <a:lstStyle/>
              <a:p>
                <a:pPr>
                  <a:buNone/>
                </a:pPr>
                <a:r>
                  <a:rPr lang="en-GB" sz="1400" b="1" dirty="0"/>
                  <a:t>1</a:t>
                </a:r>
              </a:p>
            </p:txBody>
          </p:sp>
          <p:sp>
            <p:nvSpPr>
              <p:cNvPr id="39" name="TextBox 38">
                <a:extLst>
                  <a:ext uri="{FF2B5EF4-FFF2-40B4-BE49-F238E27FC236}">
                    <a16:creationId xmlns:a16="http://schemas.microsoft.com/office/drawing/2014/main" id="{AE1F5F4B-2F96-438E-9632-B2DBCFA6712E}"/>
                  </a:ext>
                </a:extLst>
              </p:cNvPr>
              <p:cNvSpPr txBox="1"/>
              <p:nvPr/>
            </p:nvSpPr>
            <p:spPr>
              <a:xfrm>
                <a:off x="5959366" y="2074175"/>
                <a:ext cx="284052" cy="307777"/>
              </a:xfrm>
              <a:prstGeom prst="rect">
                <a:avLst/>
              </a:prstGeom>
              <a:noFill/>
            </p:spPr>
            <p:txBody>
              <a:bodyPr wrap="none" rtlCol="0">
                <a:spAutoFit/>
              </a:bodyPr>
              <a:lstStyle/>
              <a:p>
                <a:pPr>
                  <a:buNone/>
                </a:pPr>
                <a:r>
                  <a:rPr lang="en-GB" sz="1400" b="1" dirty="0"/>
                  <a:t>5</a:t>
                </a:r>
              </a:p>
            </p:txBody>
          </p:sp>
          <p:cxnSp>
            <p:nvCxnSpPr>
              <p:cNvPr id="40" name="Straight Connector 39">
                <a:extLst>
                  <a:ext uri="{FF2B5EF4-FFF2-40B4-BE49-F238E27FC236}">
                    <a16:creationId xmlns:a16="http://schemas.microsoft.com/office/drawing/2014/main" id="{2B5C24A2-C5A7-4CA7-AF0C-5EB849ADDD1D}"/>
                  </a:ext>
                </a:extLst>
              </p:cNvPr>
              <p:cNvCxnSpPr>
                <a:cxnSpLocks/>
              </p:cNvCxnSpPr>
              <p:nvPr/>
            </p:nvCxnSpPr>
            <p:spPr>
              <a:xfrm>
                <a:off x="6032431" y="2109952"/>
                <a:ext cx="123497" cy="0"/>
              </a:xfrm>
              <a:prstGeom prst="line">
                <a:avLst/>
              </a:prstGeom>
              <a:ln w="12700"/>
            </p:spPr>
            <p:style>
              <a:lnRef idx="1">
                <a:schemeClr val="dk1"/>
              </a:lnRef>
              <a:fillRef idx="0">
                <a:schemeClr val="dk1"/>
              </a:fillRef>
              <a:effectRef idx="0">
                <a:schemeClr val="dk1"/>
              </a:effectRef>
              <a:fontRef idx="minor">
                <a:schemeClr val="tx1"/>
              </a:fontRef>
            </p:style>
          </p:cxnSp>
        </p:grpSp>
        <p:pic>
          <p:nvPicPr>
            <p:cNvPr id="33" name="Picture 32" descr="A close up of a logo&#10;&#10;Description automatically generated">
              <a:extLst>
                <a:ext uri="{FF2B5EF4-FFF2-40B4-BE49-F238E27FC236}">
                  <a16:creationId xmlns:a16="http://schemas.microsoft.com/office/drawing/2014/main" id="{58EB3212-A2AB-4CEC-BCEE-A5287AA4EF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V="1">
              <a:off x="5410769" y="3863249"/>
              <a:ext cx="637450" cy="225143"/>
            </a:xfrm>
            <a:prstGeom prst="rect">
              <a:avLst/>
            </a:prstGeom>
          </p:spPr>
        </p:pic>
        <p:pic>
          <p:nvPicPr>
            <p:cNvPr id="34" name="Picture 33" descr="A close up of a logo&#10;&#10;Description automatically generated">
              <a:extLst>
                <a:ext uri="{FF2B5EF4-FFF2-40B4-BE49-F238E27FC236}">
                  <a16:creationId xmlns:a16="http://schemas.microsoft.com/office/drawing/2014/main" id="{30651B1E-86E7-4446-91BF-D4DCE7F3AE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V="1">
              <a:off x="6103735" y="3867823"/>
              <a:ext cx="637450" cy="225143"/>
            </a:xfrm>
            <a:prstGeom prst="rect">
              <a:avLst/>
            </a:prstGeom>
          </p:spPr>
        </p:pic>
        <p:pic>
          <p:nvPicPr>
            <p:cNvPr id="35" name="Picture 34" descr="A close up of a logo&#10;&#10;Description automatically generated">
              <a:extLst>
                <a:ext uri="{FF2B5EF4-FFF2-40B4-BE49-F238E27FC236}">
                  <a16:creationId xmlns:a16="http://schemas.microsoft.com/office/drawing/2014/main" id="{A50E464F-83AA-4943-87E2-36A796C961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V="1">
              <a:off x="6791018" y="3863249"/>
              <a:ext cx="637450" cy="225143"/>
            </a:xfrm>
            <a:prstGeom prst="rect">
              <a:avLst/>
            </a:prstGeom>
          </p:spPr>
        </p:pic>
        <p:pic>
          <p:nvPicPr>
            <p:cNvPr id="41" name="Picture 40" descr="A close up of a logo&#10;&#10;Description automatically generated">
              <a:extLst>
                <a:ext uri="{FF2B5EF4-FFF2-40B4-BE49-F238E27FC236}">
                  <a16:creationId xmlns:a16="http://schemas.microsoft.com/office/drawing/2014/main" id="{82C04C85-8F9C-4598-9CB6-F0FC6755E3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V="1">
              <a:off x="7484290" y="3863249"/>
              <a:ext cx="637450" cy="225143"/>
            </a:xfrm>
            <a:prstGeom prst="rect">
              <a:avLst/>
            </a:prstGeom>
          </p:spPr>
        </p:pic>
        <p:grpSp>
          <p:nvGrpSpPr>
            <p:cNvPr id="45" name="Group 44">
              <a:extLst>
                <a:ext uri="{FF2B5EF4-FFF2-40B4-BE49-F238E27FC236}">
                  <a16:creationId xmlns:a16="http://schemas.microsoft.com/office/drawing/2014/main" id="{91B3364A-589E-4BD7-8531-E5A5DE30931C}"/>
                </a:ext>
              </a:extLst>
            </p:cNvPr>
            <p:cNvGrpSpPr/>
            <p:nvPr/>
          </p:nvGrpSpPr>
          <p:grpSpPr>
            <a:xfrm>
              <a:off x="5593600" y="4092966"/>
              <a:ext cx="284052" cy="541887"/>
              <a:chOff x="5959366" y="1840065"/>
              <a:chExt cx="284052" cy="541887"/>
            </a:xfrm>
          </p:grpSpPr>
          <p:sp>
            <p:nvSpPr>
              <p:cNvPr id="49" name="TextBox 48">
                <a:extLst>
                  <a:ext uri="{FF2B5EF4-FFF2-40B4-BE49-F238E27FC236}">
                    <a16:creationId xmlns:a16="http://schemas.microsoft.com/office/drawing/2014/main" id="{943840E2-203D-4076-893B-DA6003FE0A7F}"/>
                  </a:ext>
                </a:extLst>
              </p:cNvPr>
              <p:cNvSpPr txBox="1"/>
              <p:nvPr/>
            </p:nvSpPr>
            <p:spPr>
              <a:xfrm>
                <a:off x="5959366" y="1840065"/>
                <a:ext cx="284052" cy="307777"/>
              </a:xfrm>
              <a:prstGeom prst="rect">
                <a:avLst/>
              </a:prstGeom>
              <a:noFill/>
            </p:spPr>
            <p:txBody>
              <a:bodyPr wrap="none" rtlCol="0">
                <a:spAutoFit/>
              </a:bodyPr>
              <a:lstStyle/>
              <a:p>
                <a:pPr>
                  <a:buNone/>
                </a:pPr>
                <a:r>
                  <a:rPr lang="en-GB" sz="1400" b="1" dirty="0"/>
                  <a:t>1</a:t>
                </a:r>
              </a:p>
            </p:txBody>
          </p:sp>
          <p:sp>
            <p:nvSpPr>
              <p:cNvPr id="50" name="TextBox 49">
                <a:extLst>
                  <a:ext uri="{FF2B5EF4-FFF2-40B4-BE49-F238E27FC236}">
                    <a16:creationId xmlns:a16="http://schemas.microsoft.com/office/drawing/2014/main" id="{F3FB3B0C-F20D-4AEC-ABE6-2F63B95C472A}"/>
                  </a:ext>
                </a:extLst>
              </p:cNvPr>
              <p:cNvSpPr txBox="1"/>
              <p:nvPr/>
            </p:nvSpPr>
            <p:spPr>
              <a:xfrm>
                <a:off x="5959366" y="2074175"/>
                <a:ext cx="284052" cy="307777"/>
              </a:xfrm>
              <a:prstGeom prst="rect">
                <a:avLst/>
              </a:prstGeom>
              <a:noFill/>
            </p:spPr>
            <p:txBody>
              <a:bodyPr wrap="square" rtlCol="0">
                <a:spAutoFit/>
              </a:bodyPr>
              <a:lstStyle/>
              <a:p>
                <a:pPr>
                  <a:buNone/>
                </a:pPr>
                <a:r>
                  <a:rPr lang="en-GB" sz="1400" b="1" dirty="0"/>
                  <a:t>5</a:t>
                </a:r>
              </a:p>
            </p:txBody>
          </p:sp>
          <p:cxnSp>
            <p:nvCxnSpPr>
              <p:cNvPr id="51" name="Straight Connector 50">
                <a:extLst>
                  <a:ext uri="{FF2B5EF4-FFF2-40B4-BE49-F238E27FC236}">
                    <a16:creationId xmlns:a16="http://schemas.microsoft.com/office/drawing/2014/main" id="{56A78EDE-8AA3-47DA-B6FF-9EB1E2A91DE0}"/>
                  </a:ext>
                </a:extLst>
              </p:cNvPr>
              <p:cNvCxnSpPr>
                <a:cxnSpLocks/>
              </p:cNvCxnSpPr>
              <p:nvPr/>
            </p:nvCxnSpPr>
            <p:spPr>
              <a:xfrm>
                <a:off x="6032431" y="2109952"/>
                <a:ext cx="123497"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52" name="Group 51">
              <a:extLst>
                <a:ext uri="{FF2B5EF4-FFF2-40B4-BE49-F238E27FC236}">
                  <a16:creationId xmlns:a16="http://schemas.microsoft.com/office/drawing/2014/main" id="{8D2C789C-6C7D-47B7-A9E5-0BCC2D7E3134}"/>
                </a:ext>
              </a:extLst>
            </p:cNvPr>
            <p:cNvGrpSpPr/>
            <p:nvPr/>
          </p:nvGrpSpPr>
          <p:grpSpPr>
            <a:xfrm>
              <a:off x="6274374" y="4092966"/>
              <a:ext cx="284052" cy="541887"/>
              <a:chOff x="5959366" y="1840065"/>
              <a:chExt cx="284052" cy="541887"/>
            </a:xfrm>
          </p:grpSpPr>
          <p:sp>
            <p:nvSpPr>
              <p:cNvPr id="53" name="TextBox 52">
                <a:extLst>
                  <a:ext uri="{FF2B5EF4-FFF2-40B4-BE49-F238E27FC236}">
                    <a16:creationId xmlns:a16="http://schemas.microsoft.com/office/drawing/2014/main" id="{8FB4B449-CA4C-4D22-B0B8-02CAD614D106}"/>
                  </a:ext>
                </a:extLst>
              </p:cNvPr>
              <p:cNvSpPr txBox="1"/>
              <p:nvPr/>
            </p:nvSpPr>
            <p:spPr>
              <a:xfrm>
                <a:off x="5959366" y="1840065"/>
                <a:ext cx="284052" cy="307777"/>
              </a:xfrm>
              <a:prstGeom prst="rect">
                <a:avLst/>
              </a:prstGeom>
              <a:noFill/>
            </p:spPr>
            <p:txBody>
              <a:bodyPr wrap="none" rtlCol="0">
                <a:spAutoFit/>
              </a:bodyPr>
              <a:lstStyle/>
              <a:p>
                <a:pPr>
                  <a:buNone/>
                </a:pPr>
                <a:r>
                  <a:rPr lang="en-GB" sz="1400" b="1" dirty="0"/>
                  <a:t>1</a:t>
                </a:r>
              </a:p>
            </p:txBody>
          </p:sp>
          <p:sp>
            <p:nvSpPr>
              <p:cNvPr id="54" name="TextBox 53">
                <a:extLst>
                  <a:ext uri="{FF2B5EF4-FFF2-40B4-BE49-F238E27FC236}">
                    <a16:creationId xmlns:a16="http://schemas.microsoft.com/office/drawing/2014/main" id="{2F9AC5EF-B373-4A2D-8A31-48C615B9DC97}"/>
                  </a:ext>
                </a:extLst>
              </p:cNvPr>
              <p:cNvSpPr txBox="1"/>
              <p:nvPr/>
            </p:nvSpPr>
            <p:spPr>
              <a:xfrm>
                <a:off x="5959366" y="2074175"/>
                <a:ext cx="284052" cy="307777"/>
              </a:xfrm>
              <a:prstGeom prst="rect">
                <a:avLst/>
              </a:prstGeom>
              <a:noFill/>
            </p:spPr>
            <p:txBody>
              <a:bodyPr wrap="none" rtlCol="0">
                <a:spAutoFit/>
              </a:bodyPr>
              <a:lstStyle/>
              <a:p>
                <a:pPr>
                  <a:buNone/>
                </a:pPr>
                <a:r>
                  <a:rPr lang="en-GB" sz="1400" b="1" dirty="0"/>
                  <a:t>5</a:t>
                </a:r>
              </a:p>
            </p:txBody>
          </p:sp>
          <p:cxnSp>
            <p:nvCxnSpPr>
              <p:cNvPr id="55" name="Straight Connector 54">
                <a:extLst>
                  <a:ext uri="{FF2B5EF4-FFF2-40B4-BE49-F238E27FC236}">
                    <a16:creationId xmlns:a16="http://schemas.microsoft.com/office/drawing/2014/main" id="{52947B7D-701A-427A-A164-903C11AC002D}"/>
                  </a:ext>
                </a:extLst>
              </p:cNvPr>
              <p:cNvCxnSpPr>
                <a:cxnSpLocks/>
              </p:cNvCxnSpPr>
              <p:nvPr/>
            </p:nvCxnSpPr>
            <p:spPr>
              <a:xfrm>
                <a:off x="6032431" y="2109952"/>
                <a:ext cx="123497"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56" name="Group 55">
              <a:extLst>
                <a:ext uri="{FF2B5EF4-FFF2-40B4-BE49-F238E27FC236}">
                  <a16:creationId xmlns:a16="http://schemas.microsoft.com/office/drawing/2014/main" id="{836092C4-1016-415D-92B6-2CD8C3433D46}"/>
                </a:ext>
              </a:extLst>
            </p:cNvPr>
            <p:cNvGrpSpPr/>
            <p:nvPr/>
          </p:nvGrpSpPr>
          <p:grpSpPr>
            <a:xfrm>
              <a:off x="6967789" y="4092966"/>
              <a:ext cx="284052" cy="541887"/>
              <a:chOff x="5959366" y="1840065"/>
              <a:chExt cx="284052" cy="541887"/>
            </a:xfrm>
          </p:grpSpPr>
          <p:sp>
            <p:nvSpPr>
              <p:cNvPr id="57" name="TextBox 56">
                <a:extLst>
                  <a:ext uri="{FF2B5EF4-FFF2-40B4-BE49-F238E27FC236}">
                    <a16:creationId xmlns:a16="http://schemas.microsoft.com/office/drawing/2014/main" id="{0B7934CD-3720-4801-916A-26F02DBA214B}"/>
                  </a:ext>
                </a:extLst>
              </p:cNvPr>
              <p:cNvSpPr txBox="1"/>
              <p:nvPr/>
            </p:nvSpPr>
            <p:spPr>
              <a:xfrm>
                <a:off x="5959366" y="1840065"/>
                <a:ext cx="284052" cy="307777"/>
              </a:xfrm>
              <a:prstGeom prst="rect">
                <a:avLst/>
              </a:prstGeom>
              <a:noFill/>
            </p:spPr>
            <p:txBody>
              <a:bodyPr wrap="none" rtlCol="0">
                <a:spAutoFit/>
              </a:bodyPr>
              <a:lstStyle/>
              <a:p>
                <a:pPr>
                  <a:buNone/>
                </a:pPr>
                <a:r>
                  <a:rPr lang="en-GB" sz="1400" b="1" dirty="0"/>
                  <a:t>1</a:t>
                </a:r>
              </a:p>
            </p:txBody>
          </p:sp>
          <p:sp>
            <p:nvSpPr>
              <p:cNvPr id="58" name="TextBox 57">
                <a:extLst>
                  <a:ext uri="{FF2B5EF4-FFF2-40B4-BE49-F238E27FC236}">
                    <a16:creationId xmlns:a16="http://schemas.microsoft.com/office/drawing/2014/main" id="{72539036-03FC-45EC-B482-EB5A6EEFF202}"/>
                  </a:ext>
                </a:extLst>
              </p:cNvPr>
              <p:cNvSpPr txBox="1"/>
              <p:nvPr/>
            </p:nvSpPr>
            <p:spPr>
              <a:xfrm>
                <a:off x="5959366" y="2074175"/>
                <a:ext cx="284052" cy="307777"/>
              </a:xfrm>
              <a:prstGeom prst="rect">
                <a:avLst/>
              </a:prstGeom>
              <a:noFill/>
            </p:spPr>
            <p:txBody>
              <a:bodyPr wrap="none" rtlCol="0">
                <a:spAutoFit/>
              </a:bodyPr>
              <a:lstStyle/>
              <a:p>
                <a:pPr>
                  <a:buNone/>
                </a:pPr>
                <a:r>
                  <a:rPr lang="en-GB" sz="1400" b="1" dirty="0"/>
                  <a:t>5</a:t>
                </a:r>
              </a:p>
            </p:txBody>
          </p:sp>
          <p:cxnSp>
            <p:nvCxnSpPr>
              <p:cNvPr id="59" name="Straight Connector 58">
                <a:extLst>
                  <a:ext uri="{FF2B5EF4-FFF2-40B4-BE49-F238E27FC236}">
                    <a16:creationId xmlns:a16="http://schemas.microsoft.com/office/drawing/2014/main" id="{66255C63-DB72-40CE-9D69-AA19867A7D9B}"/>
                  </a:ext>
                </a:extLst>
              </p:cNvPr>
              <p:cNvCxnSpPr>
                <a:cxnSpLocks/>
              </p:cNvCxnSpPr>
              <p:nvPr/>
            </p:nvCxnSpPr>
            <p:spPr>
              <a:xfrm>
                <a:off x="6032431" y="2109952"/>
                <a:ext cx="123497"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60" name="Group 59">
              <a:extLst>
                <a:ext uri="{FF2B5EF4-FFF2-40B4-BE49-F238E27FC236}">
                  <a16:creationId xmlns:a16="http://schemas.microsoft.com/office/drawing/2014/main" id="{C5BFA3A3-5EF5-423F-AE5F-27C857BE62F9}"/>
                </a:ext>
              </a:extLst>
            </p:cNvPr>
            <p:cNvGrpSpPr/>
            <p:nvPr/>
          </p:nvGrpSpPr>
          <p:grpSpPr>
            <a:xfrm>
              <a:off x="7660989" y="4092966"/>
              <a:ext cx="284052" cy="541887"/>
              <a:chOff x="5959366" y="1840065"/>
              <a:chExt cx="284052" cy="541887"/>
            </a:xfrm>
          </p:grpSpPr>
          <p:sp>
            <p:nvSpPr>
              <p:cNvPr id="61" name="TextBox 60">
                <a:extLst>
                  <a:ext uri="{FF2B5EF4-FFF2-40B4-BE49-F238E27FC236}">
                    <a16:creationId xmlns:a16="http://schemas.microsoft.com/office/drawing/2014/main" id="{1791C458-D383-490B-96AE-F1186BAF2CE9}"/>
                  </a:ext>
                </a:extLst>
              </p:cNvPr>
              <p:cNvSpPr txBox="1"/>
              <p:nvPr/>
            </p:nvSpPr>
            <p:spPr>
              <a:xfrm>
                <a:off x="5959366" y="1840065"/>
                <a:ext cx="284052" cy="307777"/>
              </a:xfrm>
              <a:prstGeom prst="rect">
                <a:avLst/>
              </a:prstGeom>
              <a:noFill/>
            </p:spPr>
            <p:txBody>
              <a:bodyPr wrap="none" rtlCol="0">
                <a:spAutoFit/>
              </a:bodyPr>
              <a:lstStyle/>
              <a:p>
                <a:pPr>
                  <a:buNone/>
                </a:pPr>
                <a:r>
                  <a:rPr lang="en-GB" sz="1400" b="1" dirty="0"/>
                  <a:t>1</a:t>
                </a:r>
              </a:p>
            </p:txBody>
          </p:sp>
          <p:sp>
            <p:nvSpPr>
              <p:cNvPr id="62" name="TextBox 61">
                <a:extLst>
                  <a:ext uri="{FF2B5EF4-FFF2-40B4-BE49-F238E27FC236}">
                    <a16:creationId xmlns:a16="http://schemas.microsoft.com/office/drawing/2014/main" id="{306CE2A5-85C7-41D9-B38F-24902882B10B}"/>
                  </a:ext>
                </a:extLst>
              </p:cNvPr>
              <p:cNvSpPr txBox="1"/>
              <p:nvPr/>
            </p:nvSpPr>
            <p:spPr>
              <a:xfrm>
                <a:off x="5959366" y="2074175"/>
                <a:ext cx="284052" cy="307777"/>
              </a:xfrm>
              <a:prstGeom prst="rect">
                <a:avLst/>
              </a:prstGeom>
              <a:noFill/>
            </p:spPr>
            <p:txBody>
              <a:bodyPr wrap="none" rtlCol="0">
                <a:spAutoFit/>
              </a:bodyPr>
              <a:lstStyle/>
              <a:p>
                <a:pPr>
                  <a:buNone/>
                </a:pPr>
                <a:r>
                  <a:rPr lang="en-GB" sz="1400" b="1" dirty="0"/>
                  <a:t>5</a:t>
                </a:r>
              </a:p>
            </p:txBody>
          </p:sp>
          <p:cxnSp>
            <p:nvCxnSpPr>
              <p:cNvPr id="63" name="Straight Connector 62">
                <a:extLst>
                  <a:ext uri="{FF2B5EF4-FFF2-40B4-BE49-F238E27FC236}">
                    <a16:creationId xmlns:a16="http://schemas.microsoft.com/office/drawing/2014/main" id="{BF409A04-9064-430B-99A2-F4AE579FDBAF}"/>
                  </a:ext>
                </a:extLst>
              </p:cNvPr>
              <p:cNvCxnSpPr>
                <a:cxnSpLocks/>
              </p:cNvCxnSpPr>
              <p:nvPr/>
            </p:nvCxnSpPr>
            <p:spPr>
              <a:xfrm>
                <a:off x="6032431" y="2109952"/>
                <a:ext cx="123497" cy="0"/>
              </a:xfrm>
              <a:prstGeom prst="line">
                <a:avLst/>
              </a:prstGeom>
              <a:ln w="12700"/>
            </p:spPr>
            <p:style>
              <a:lnRef idx="1">
                <a:schemeClr val="dk1"/>
              </a:lnRef>
              <a:fillRef idx="0">
                <a:schemeClr val="dk1"/>
              </a:fillRef>
              <a:effectRef idx="0">
                <a:schemeClr val="dk1"/>
              </a:effectRef>
              <a:fontRef idx="minor">
                <a:schemeClr val="tx1"/>
              </a:fontRef>
            </p:style>
          </p:cxnSp>
        </p:grpSp>
      </p:grpSp>
      <p:grpSp>
        <p:nvGrpSpPr>
          <p:cNvPr id="4" name="Group 3">
            <a:extLst>
              <a:ext uri="{FF2B5EF4-FFF2-40B4-BE49-F238E27FC236}">
                <a16:creationId xmlns:a16="http://schemas.microsoft.com/office/drawing/2014/main" id="{B2DDB899-CBC4-4CB3-B409-9217F6E7C7C9}"/>
              </a:ext>
            </a:extLst>
          </p:cNvPr>
          <p:cNvGrpSpPr/>
          <p:nvPr/>
        </p:nvGrpSpPr>
        <p:grpSpPr>
          <a:xfrm>
            <a:off x="1665301" y="2772072"/>
            <a:ext cx="2050303" cy="818820"/>
            <a:chOff x="4740715" y="4541225"/>
            <a:chExt cx="2050303" cy="818820"/>
          </a:xfrm>
        </p:grpSpPr>
        <p:sp>
          <p:nvSpPr>
            <p:cNvPr id="3" name="Right Brace 2">
              <a:extLst>
                <a:ext uri="{FF2B5EF4-FFF2-40B4-BE49-F238E27FC236}">
                  <a16:creationId xmlns:a16="http://schemas.microsoft.com/office/drawing/2014/main" id="{63C22BAF-0FC8-49E2-9762-716151D65D3E}"/>
                </a:ext>
              </a:extLst>
            </p:cNvPr>
            <p:cNvSpPr/>
            <p:nvPr/>
          </p:nvSpPr>
          <p:spPr>
            <a:xfrm rot="5400000">
              <a:off x="5653294" y="3628646"/>
              <a:ext cx="225145" cy="2050303"/>
            </a:xfrm>
            <a:prstGeom prst="rightBrace">
              <a:avLst>
                <a:gd name="adj1" fmla="val 48091"/>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buNone/>
              </a:pPr>
              <a:endParaRPr lang="en-GB" b="1" dirty="0"/>
            </a:p>
          </p:txBody>
        </p:sp>
        <p:grpSp>
          <p:nvGrpSpPr>
            <p:cNvPr id="65" name="Group 64">
              <a:extLst>
                <a:ext uri="{FF2B5EF4-FFF2-40B4-BE49-F238E27FC236}">
                  <a16:creationId xmlns:a16="http://schemas.microsoft.com/office/drawing/2014/main" id="{ECD6DD70-E4A7-4C43-876E-BAB1662FAEBE}"/>
                </a:ext>
              </a:extLst>
            </p:cNvPr>
            <p:cNvGrpSpPr/>
            <p:nvPr/>
          </p:nvGrpSpPr>
          <p:grpSpPr>
            <a:xfrm>
              <a:off x="5623840" y="4818158"/>
              <a:ext cx="284052" cy="541887"/>
              <a:chOff x="5959366" y="1840065"/>
              <a:chExt cx="284052" cy="541887"/>
            </a:xfrm>
          </p:grpSpPr>
          <p:sp>
            <p:nvSpPr>
              <p:cNvPr id="66" name="TextBox 65">
                <a:extLst>
                  <a:ext uri="{FF2B5EF4-FFF2-40B4-BE49-F238E27FC236}">
                    <a16:creationId xmlns:a16="http://schemas.microsoft.com/office/drawing/2014/main" id="{E200F3E8-A196-44A5-AC47-7FC26D2CEC0B}"/>
                  </a:ext>
                </a:extLst>
              </p:cNvPr>
              <p:cNvSpPr txBox="1"/>
              <p:nvPr/>
            </p:nvSpPr>
            <p:spPr>
              <a:xfrm>
                <a:off x="5959366" y="1840065"/>
                <a:ext cx="284052" cy="307777"/>
              </a:xfrm>
              <a:prstGeom prst="rect">
                <a:avLst/>
              </a:prstGeom>
              <a:noFill/>
            </p:spPr>
            <p:txBody>
              <a:bodyPr wrap="none" rtlCol="0">
                <a:spAutoFit/>
              </a:bodyPr>
              <a:lstStyle/>
              <a:p>
                <a:pPr>
                  <a:buNone/>
                </a:pPr>
                <a:r>
                  <a:rPr lang="en-GB" sz="1400" b="1" dirty="0"/>
                  <a:t>3</a:t>
                </a:r>
              </a:p>
            </p:txBody>
          </p:sp>
          <p:sp>
            <p:nvSpPr>
              <p:cNvPr id="67" name="TextBox 66">
                <a:extLst>
                  <a:ext uri="{FF2B5EF4-FFF2-40B4-BE49-F238E27FC236}">
                    <a16:creationId xmlns:a16="http://schemas.microsoft.com/office/drawing/2014/main" id="{B354101B-7CDF-444C-A790-16D86F1CBC70}"/>
                  </a:ext>
                </a:extLst>
              </p:cNvPr>
              <p:cNvSpPr txBox="1"/>
              <p:nvPr/>
            </p:nvSpPr>
            <p:spPr>
              <a:xfrm>
                <a:off x="5959366" y="2074175"/>
                <a:ext cx="284052" cy="307777"/>
              </a:xfrm>
              <a:prstGeom prst="rect">
                <a:avLst/>
              </a:prstGeom>
              <a:noFill/>
            </p:spPr>
            <p:txBody>
              <a:bodyPr wrap="none" rtlCol="0">
                <a:spAutoFit/>
              </a:bodyPr>
              <a:lstStyle/>
              <a:p>
                <a:pPr>
                  <a:buNone/>
                </a:pPr>
                <a:r>
                  <a:rPr lang="en-GB" sz="1400" b="1" dirty="0"/>
                  <a:t>5</a:t>
                </a:r>
              </a:p>
            </p:txBody>
          </p:sp>
          <p:cxnSp>
            <p:nvCxnSpPr>
              <p:cNvPr id="68" name="Straight Connector 67">
                <a:extLst>
                  <a:ext uri="{FF2B5EF4-FFF2-40B4-BE49-F238E27FC236}">
                    <a16:creationId xmlns:a16="http://schemas.microsoft.com/office/drawing/2014/main" id="{A3F78E0B-BB3F-4FFB-8FEA-0B69F051342E}"/>
                  </a:ext>
                </a:extLst>
              </p:cNvPr>
              <p:cNvCxnSpPr>
                <a:cxnSpLocks/>
              </p:cNvCxnSpPr>
              <p:nvPr/>
            </p:nvCxnSpPr>
            <p:spPr>
              <a:xfrm>
                <a:off x="6032431" y="2109952"/>
                <a:ext cx="123497" cy="0"/>
              </a:xfrm>
              <a:prstGeom prst="line">
                <a:avLst/>
              </a:prstGeom>
              <a:ln w="12700"/>
            </p:spPr>
            <p:style>
              <a:lnRef idx="1">
                <a:schemeClr val="dk1"/>
              </a:lnRef>
              <a:fillRef idx="0">
                <a:schemeClr val="dk1"/>
              </a:fillRef>
              <a:effectRef idx="0">
                <a:schemeClr val="dk1"/>
              </a:effectRef>
              <a:fontRef idx="minor">
                <a:schemeClr val="tx1"/>
              </a:fontRef>
            </p:style>
          </p:cxnSp>
        </p:grpSp>
      </p:grpSp>
      <p:grpSp>
        <p:nvGrpSpPr>
          <p:cNvPr id="69" name="Group 68">
            <a:extLst>
              <a:ext uri="{FF2B5EF4-FFF2-40B4-BE49-F238E27FC236}">
                <a16:creationId xmlns:a16="http://schemas.microsoft.com/office/drawing/2014/main" id="{C961AA36-9BB1-4B12-A44B-F50E7C0BED99}"/>
              </a:ext>
            </a:extLst>
          </p:cNvPr>
          <p:cNvGrpSpPr/>
          <p:nvPr/>
        </p:nvGrpSpPr>
        <p:grpSpPr>
          <a:xfrm>
            <a:off x="2135560" y="5245867"/>
            <a:ext cx="2549825" cy="847429"/>
            <a:chOff x="1320918" y="3812003"/>
            <a:chExt cx="2549825" cy="847429"/>
          </a:xfrm>
        </p:grpSpPr>
        <p:sp>
          <p:nvSpPr>
            <p:cNvPr id="70" name="TextBox 69">
              <a:extLst>
                <a:ext uri="{FF2B5EF4-FFF2-40B4-BE49-F238E27FC236}">
                  <a16:creationId xmlns:a16="http://schemas.microsoft.com/office/drawing/2014/main" id="{52D0B45B-6B67-47BF-9545-BD7D3712A22A}"/>
                </a:ext>
              </a:extLst>
            </p:cNvPr>
            <p:cNvSpPr txBox="1"/>
            <p:nvPr/>
          </p:nvSpPr>
          <p:spPr>
            <a:xfrm>
              <a:off x="1652872" y="4004558"/>
              <a:ext cx="2217871" cy="523220"/>
            </a:xfrm>
            <a:prstGeom prst="rect">
              <a:avLst/>
            </a:prstGeom>
            <a:noFill/>
          </p:spPr>
          <p:txBody>
            <a:bodyPr wrap="square" rtlCol="0">
              <a:spAutoFit/>
            </a:bodyPr>
            <a:lstStyle/>
            <a:p>
              <a:pPr>
                <a:spcAft>
                  <a:spcPts val="900"/>
                </a:spcAft>
                <a:buNone/>
              </a:pPr>
              <a:r>
                <a:rPr lang="en-GB" b="1" dirty="0">
                  <a:latin typeface="+mn-lt"/>
                </a:rPr>
                <a:t>of 40 = 24</a:t>
              </a:r>
            </a:p>
          </p:txBody>
        </p:sp>
        <p:grpSp>
          <p:nvGrpSpPr>
            <p:cNvPr id="71" name="Group 70">
              <a:extLst>
                <a:ext uri="{FF2B5EF4-FFF2-40B4-BE49-F238E27FC236}">
                  <a16:creationId xmlns:a16="http://schemas.microsoft.com/office/drawing/2014/main" id="{97CC4518-102A-4AC0-B8AD-0DCA1EDDE9CB}"/>
                </a:ext>
              </a:extLst>
            </p:cNvPr>
            <p:cNvGrpSpPr/>
            <p:nvPr/>
          </p:nvGrpSpPr>
          <p:grpSpPr>
            <a:xfrm>
              <a:off x="1320918" y="3812003"/>
              <a:ext cx="356188" cy="847429"/>
              <a:chOff x="2006300" y="4757890"/>
              <a:chExt cx="356188" cy="847429"/>
            </a:xfrm>
          </p:grpSpPr>
          <p:sp>
            <p:nvSpPr>
              <p:cNvPr id="72" name="TextBox 71">
                <a:extLst>
                  <a:ext uri="{FF2B5EF4-FFF2-40B4-BE49-F238E27FC236}">
                    <a16:creationId xmlns:a16="http://schemas.microsoft.com/office/drawing/2014/main" id="{D7E1F073-3240-43F1-9B4F-DE6F68820AF9}"/>
                  </a:ext>
                </a:extLst>
              </p:cNvPr>
              <p:cNvSpPr txBox="1"/>
              <p:nvPr/>
            </p:nvSpPr>
            <p:spPr>
              <a:xfrm>
                <a:off x="2006300" y="4757890"/>
                <a:ext cx="356188" cy="461665"/>
              </a:xfrm>
              <a:prstGeom prst="rect">
                <a:avLst/>
              </a:prstGeom>
              <a:noFill/>
            </p:spPr>
            <p:txBody>
              <a:bodyPr wrap="none" rtlCol="0">
                <a:spAutoFit/>
              </a:bodyPr>
              <a:lstStyle/>
              <a:p>
                <a:pPr>
                  <a:buNone/>
                </a:pPr>
                <a:r>
                  <a:rPr lang="en-GB" sz="2400" b="1" dirty="0">
                    <a:latin typeface="+mn-lt"/>
                  </a:rPr>
                  <a:t>3</a:t>
                </a:r>
              </a:p>
            </p:txBody>
          </p:sp>
          <p:sp>
            <p:nvSpPr>
              <p:cNvPr id="73" name="TextBox 72">
                <a:extLst>
                  <a:ext uri="{FF2B5EF4-FFF2-40B4-BE49-F238E27FC236}">
                    <a16:creationId xmlns:a16="http://schemas.microsoft.com/office/drawing/2014/main" id="{02F2AE39-8638-4B19-B2FA-B36CE01B4010}"/>
                  </a:ext>
                </a:extLst>
              </p:cNvPr>
              <p:cNvSpPr txBox="1"/>
              <p:nvPr/>
            </p:nvSpPr>
            <p:spPr>
              <a:xfrm>
                <a:off x="2006300" y="5143654"/>
                <a:ext cx="356188" cy="461665"/>
              </a:xfrm>
              <a:prstGeom prst="rect">
                <a:avLst/>
              </a:prstGeom>
              <a:noFill/>
            </p:spPr>
            <p:txBody>
              <a:bodyPr wrap="none" rtlCol="0">
                <a:spAutoFit/>
              </a:bodyPr>
              <a:lstStyle/>
              <a:p>
                <a:pPr>
                  <a:buNone/>
                </a:pPr>
                <a:r>
                  <a:rPr lang="en-GB" sz="2400" b="1" dirty="0">
                    <a:latin typeface="+mn-lt"/>
                  </a:rPr>
                  <a:t>5</a:t>
                </a:r>
              </a:p>
            </p:txBody>
          </p:sp>
          <p:cxnSp>
            <p:nvCxnSpPr>
              <p:cNvPr id="74" name="Straight Connector 73">
                <a:extLst>
                  <a:ext uri="{FF2B5EF4-FFF2-40B4-BE49-F238E27FC236}">
                    <a16:creationId xmlns:a16="http://schemas.microsoft.com/office/drawing/2014/main" id="{E2CDDE2D-5964-4261-A16D-C2031927778A}"/>
                  </a:ext>
                </a:extLst>
              </p:cNvPr>
              <p:cNvCxnSpPr>
                <a:cxnSpLocks/>
              </p:cNvCxnSpPr>
              <p:nvPr/>
            </p:nvCxnSpPr>
            <p:spPr>
              <a:xfrm>
                <a:off x="2069220" y="5185184"/>
                <a:ext cx="225112" cy="0"/>
              </a:xfrm>
              <a:prstGeom prst="line">
                <a:avLst/>
              </a:prstGeom>
              <a:ln w="28575"/>
            </p:spPr>
            <p:style>
              <a:lnRef idx="1">
                <a:schemeClr val="dk1"/>
              </a:lnRef>
              <a:fillRef idx="0">
                <a:schemeClr val="dk1"/>
              </a:fillRef>
              <a:effectRef idx="0">
                <a:schemeClr val="dk1"/>
              </a:effectRef>
              <a:fontRef idx="minor">
                <a:schemeClr val="tx1"/>
              </a:fontRef>
            </p:style>
          </p:cxnSp>
        </p:grpSp>
      </p:grpSp>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67F0B6E9-7557-48E5-A354-AFB7486F5416}"/>
                  </a:ext>
                </a:extLst>
              </p:cNvPr>
              <p:cNvSpPr txBox="1">
                <a:spLocks/>
              </p:cNvSpPr>
              <p:nvPr/>
            </p:nvSpPr>
            <p:spPr>
              <a:xfrm>
                <a:off x="6192012" y="1556792"/>
                <a:ext cx="5390389" cy="2967496"/>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What fraction of 40 is 8? How do you know?</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Identify how to find </a:t>
                </a:r>
                <a14:m>
                  <m:oMath xmlns:m="http://schemas.openxmlformats.org/officeDocument/2006/math">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1</m:t>
                        </m:r>
                      </m:num>
                      <m:den>
                        <m:r>
                          <a:rPr lang="en-GB" sz="2000" b="0" i="1" smtClean="0">
                            <a:latin typeface="Cambria Math" panose="02040503050406030204" pitchFamily="18" charset="0"/>
                          </a:rPr>
                          <m:t>5</m:t>
                        </m:r>
                      </m:den>
                    </m:f>
                  </m:oMath>
                </a14:m>
                <a:r>
                  <a:rPr lang="en-GB" sz="2000" dirty="0">
                    <a:latin typeface="Arial" panose="020B0604020202020204" pitchFamily="34" charset="0"/>
                    <a:cs typeface="Arial" panose="020B0604020202020204" pitchFamily="34" charset="0"/>
                  </a:rPr>
                  <a:t> of 40 and how this can be used to find non fractional quantities of the same whole.</a:t>
                </a:r>
              </a:p>
              <a:p>
                <a:pPr>
                  <a:lnSpc>
                    <a:spcPct val="120000"/>
                  </a:lnSpc>
                  <a:spcBef>
                    <a:spcPts val="600"/>
                  </a:spcBef>
                  <a:spcAft>
                    <a:spcPts val="600"/>
                  </a:spcAft>
                  <a:buClr>
                    <a:srgbClr val="585858"/>
                  </a:buClr>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a:lnSpc>
                    <a:spcPct val="120000"/>
                  </a:lnSpc>
                  <a:spcBef>
                    <a:spcPts val="600"/>
                  </a:spcBef>
                  <a:spcAft>
                    <a:spcPts val="600"/>
                  </a:spcAft>
                  <a:buClr>
                    <a:srgbClr val="585858"/>
                  </a:buClr>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Repeat with other amounts where the whole is a multiple of the denominator of the fraction.</a:t>
                </a:r>
              </a:p>
              <a:p>
                <a:pPr>
                  <a:lnSpc>
                    <a:spcPct val="120000"/>
                  </a:lnSpc>
                  <a:spcBef>
                    <a:spcPts val="600"/>
                  </a:spcBef>
                  <a:spcAft>
                    <a:spcPts val="600"/>
                  </a:spcAft>
                  <a:buClr>
                    <a:srgbClr val="585858"/>
                  </a:buClr>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endParaRPr lang="en-GB" sz="2000" kern="0" dirty="0">
                  <a:solidFill>
                    <a:schemeClr val="tx1"/>
                  </a:solidFill>
                </a:endParaRPr>
              </a:p>
              <a:p>
                <a:pPr marL="0" indent="0">
                  <a:buNone/>
                </a:pPr>
                <a:endParaRPr lang="en-GB" sz="2000" kern="0" dirty="0">
                  <a:solidFill>
                    <a:schemeClr val="tx1"/>
                  </a:solidFill>
                </a:endParaRPr>
              </a:p>
              <a:p>
                <a:endParaRPr lang="en-GB" kern="0" dirty="0">
                  <a:solidFill>
                    <a:schemeClr val="tx1"/>
                  </a:solidFill>
                </a:endParaRPr>
              </a:p>
            </p:txBody>
          </p:sp>
        </mc:Choice>
        <mc:Fallback xmlns="">
          <p:sp>
            <p:nvSpPr>
              <p:cNvPr id="9" name="Content Placeholder 2">
                <a:extLst>
                  <a:ext uri="{FF2B5EF4-FFF2-40B4-BE49-F238E27FC236}">
                    <a16:creationId xmlns:a16="http://schemas.microsoft.com/office/drawing/2014/main" id="{67F0B6E9-7557-48E5-A354-AFB7486F5416}"/>
                  </a:ext>
                </a:extLst>
              </p:cNvPr>
              <p:cNvSpPr txBox="1">
                <a:spLocks noRot="1" noChangeAspect="1" noMove="1" noResize="1" noEditPoints="1" noAdjustHandles="1" noChangeArrowheads="1" noChangeShapeType="1" noTextEdit="1"/>
              </p:cNvSpPr>
              <p:nvPr/>
            </p:nvSpPr>
            <p:spPr>
              <a:xfrm>
                <a:off x="6192012" y="1556792"/>
                <a:ext cx="5390389" cy="2967496"/>
              </a:xfrm>
              <a:prstGeom prst="rect">
                <a:avLst/>
              </a:prstGeom>
              <a:blipFill>
                <a:blip r:embed="rId6"/>
                <a:stretch>
                  <a:fillRect l="-1018" r="-1584" b="-42300"/>
                </a:stretch>
              </a:blipFill>
            </p:spPr>
            <p:txBody>
              <a:bodyPr/>
              <a:lstStyle/>
              <a:p>
                <a:r>
                  <a:rPr lang="en-GB">
                    <a:noFill/>
                  </a:rPr>
                  <a:t> </a:t>
                </a:r>
              </a:p>
            </p:txBody>
          </p:sp>
        </mc:Fallback>
      </mc:AlternateContent>
      <p:sp>
        <p:nvSpPr>
          <p:cNvPr id="11" name="TextBox 19">
            <a:extLst>
              <a:ext uri="{FF2B5EF4-FFF2-40B4-BE49-F238E27FC236}">
                <a16:creationId xmlns:a16="http://schemas.microsoft.com/office/drawing/2014/main" id="{B8B3A2DC-C7BA-4E19-B2B9-5EAC0C68E1E7}"/>
              </a:ext>
            </a:extLst>
          </p:cNvPr>
          <p:cNvSpPr txBox="1"/>
          <p:nvPr/>
        </p:nvSpPr>
        <p:spPr>
          <a:xfrm>
            <a:off x="6192012" y="3567428"/>
            <a:ext cx="5390389" cy="707886"/>
          </a:xfrm>
          <a:prstGeom prst="rect">
            <a:avLst/>
          </a:prstGeom>
          <a:solidFill>
            <a:schemeClr val="accent2"/>
          </a:solidFill>
          <a:ln w="12700">
            <a:noFill/>
          </a:ln>
        </p:spPr>
        <p:txBody>
          <a:bodyPr wrap="square" rtlCol="0" anchor="ctr" anchorCtr="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lgn="ctr">
              <a:spcBef>
                <a:spcPts val="1200"/>
              </a:spcBef>
              <a:spcAft>
                <a:spcPts val="1200"/>
              </a:spcAft>
              <a:buNone/>
            </a:pPr>
            <a:r>
              <a:rPr lang="en-GB" sz="2000" i="1" dirty="0"/>
              <a:t>To find 3 one-fifths of 40, first find one-fifth of 40 by dividing by 5, and then multiply by 3.</a:t>
            </a:r>
          </a:p>
        </p:txBody>
      </p:sp>
    </p:spTree>
    <p:custDataLst>
      <p:tags r:id="rId1"/>
    </p:custDataLst>
    <p:extLst>
      <p:ext uri="{BB962C8B-B14F-4D97-AF65-F5344CB8AC3E}">
        <p14:creationId xmlns:p14="http://schemas.microsoft.com/office/powerpoint/2010/main" val="29882467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10"/>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5839531-AFDE-421F-9602-47DAAEB1ED16}"/>
              </a:ext>
            </a:extLst>
          </p:cNvPr>
          <p:cNvSpPr/>
          <p:nvPr/>
        </p:nvSpPr>
        <p:spPr>
          <a:xfrm>
            <a:off x="1275858" y="2154572"/>
            <a:ext cx="678987" cy="56714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p>
        </p:txBody>
      </p:sp>
      <p:sp>
        <p:nvSpPr>
          <p:cNvPr id="7" name="Title 6">
            <a:extLst>
              <a:ext uri="{FF2B5EF4-FFF2-40B4-BE49-F238E27FC236}">
                <a16:creationId xmlns:a16="http://schemas.microsoft.com/office/drawing/2014/main" id="{4CB8FAAF-8726-42A3-86E1-D3AADA8F546E}"/>
              </a:ext>
            </a:extLst>
          </p:cNvPr>
          <p:cNvSpPr>
            <a:spLocks noGrp="1"/>
          </p:cNvSpPr>
          <p:nvPr>
            <p:ph type="title"/>
          </p:nvPr>
        </p:nvSpPr>
        <p:spPr/>
        <p:txBody>
          <a:bodyPr/>
          <a:lstStyle/>
          <a:p>
            <a:r>
              <a:rPr lang="en-GB" dirty="0"/>
              <a:t>5F-1 Find non-unit fractions of quantities</a:t>
            </a:r>
          </a:p>
        </p:txBody>
      </p:sp>
      <p:sp>
        <p:nvSpPr>
          <p:cNvPr id="20" name="TextBox 19">
            <a:extLst>
              <a:ext uri="{FF2B5EF4-FFF2-40B4-BE49-F238E27FC236}">
                <a16:creationId xmlns:a16="http://schemas.microsoft.com/office/drawing/2014/main" id="{243FDBAF-A984-4B24-A67D-AA7F0456DC79}"/>
              </a:ext>
            </a:extLst>
          </p:cNvPr>
          <p:cNvSpPr txBox="1"/>
          <p:nvPr/>
        </p:nvSpPr>
        <p:spPr>
          <a:xfrm>
            <a:off x="2942687" y="1646283"/>
            <a:ext cx="778917" cy="430887"/>
          </a:xfrm>
          <a:prstGeom prst="rect">
            <a:avLst/>
          </a:prstGeom>
          <a:noFill/>
        </p:spPr>
        <p:txBody>
          <a:bodyPr wrap="square" rtlCol="0">
            <a:spAutoFit/>
          </a:bodyPr>
          <a:lstStyle/>
          <a:p>
            <a:pPr algn="ctr">
              <a:buNone/>
            </a:pPr>
            <a:r>
              <a:rPr lang="en-GB" sz="2200" b="1" dirty="0"/>
              <a:t>180</a:t>
            </a:r>
          </a:p>
        </p:txBody>
      </p:sp>
      <p:sp>
        <p:nvSpPr>
          <p:cNvPr id="21" name="Rectangle 20">
            <a:extLst>
              <a:ext uri="{FF2B5EF4-FFF2-40B4-BE49-F238E27FC236}">
                <a16:creationId xmlns:a16="http://schemas.microsoft.com/office/drawing/2014/main" id="{D43255DE-22D0-46EC-ADA7-6E4722B42C08}"/>
              </a:ext>
            </a:extLst>
          </p:cNvPr>
          <p:cNvSpPr/>
          <p:nvPr/>
        </p:nvSpPr>
        <p:spPr>
          <a:xfrm>
            <a:off x="1271464" y="1573362"/>
            <a:ext cx="4096416" cy="115327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p>
        </p:txBody>
      </p:sp>
      <p:cxnSp>
        <p:nvCxnSpPr>
          <p:cNvPr id="22" name="Straight Connector 21">
            <a:extLst>
              <a:ext uri="{FF2B5EF4-FFF2-40B4-BE49-F238E27FC236}">
                <a16:creationId xmlns:a16="http://schemas.microsoft.com/office/drawing/2014/main" id="{61201213-D294-41DB-AFC4-FB1A147BF16A}"/>
              </a:ext>
            </a:extLst>
          </p:cNvPr>
          <p:cNvCxnSpPr>
            <a:cxnSpLocks/>
          </p:cNvCxnSpPr>
          <p:nvPr/>
        </p:nvCxnSpPr>
        <p:spPr>
          <a:xfrm>
            <a:off x="1957154" y="2149997"/>
            <a:ext cx="0" cy="576636"/>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23" name="Straight Connector 22">
            <a:extLst>
              <a:ext uri="{FF2B5EF4-FFF2-40B4-BE49-F238E27FC236}">
                <a16:creationId xmlns:a16="http://schemas.microsoft.com/office/drawing/2014/main" id="{247F278E-478D-4F2A-A5B4-8A9210E8CC75}"/>
              </a:ext>
            </a:extLst>
          </p:cNvPr>
          <p:cNvCxnSpPr>
            <a:cxnSpLocks/>
            <a:endCxn id="21" idx="3"/>
          </p:cNvCxnSpPr>
          <p:nvPr/>
        </p:nvCxnSpPr>
        <p:spPr>
          <a:xfrm>
            <a:off x="1271464" y="2149997"/>
            <a:ext cx="4096416"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24" name="Straight Connector 23">
            <a:extLst>
              <a:ext uri="{FF2B5EF4-FFF2-40B4-BE49-F238E27FC236}">
                <a16:creationId xmlns:a16="http://schemas.microsoft.com/office/drawing/2014/main" id="{97E4E99F-0CBE-45CD-BEC9-857CF904482E}"/>
              </a:ext>
            </a:extLst>
          </p:cNvPr>
          <p:cNvCxnSpPr>
            <a:cxnSpLocks/>
          </p:cNvCxnSpPr>
          <p:nvPr/>
        </p:nvCxnSpPr>
        <p:spPr>
          <a:xfrm>
            <a:off x="2642845" y="2149997"/>
            <a:ext cx="0" cy="576636"/>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25" name="Straight Connector 24">
            <a:extLst>
              <a:ext uri="{FF2B5EF4-FFF2-40B4-BE49-F238E27FC236}">
                <a16:creationId xmlns:a16="http://schemas.microsoft.com/office/drawing/2014/main" id="{26F5310E-F130-4B91-AED6-4EFE986641C1}"/>
              </a:ext>
            </a:extLst>
          </p:cNvPr>
          <p:cNvCxnSpPr>
            <a:cxnSpLocks/>
          </p:cNvCxnSpPr>
          <p:nvPr/>
        </p:nvCxnSpPr>
        <p:spPr>
          <a:xfrm>
            <a:off x="3328536" y="2149997"/>
            <a:ext cx="0" cy="576636"/>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26" name="Straight Connector 25">
            <a:extLst>
              <a:ext uri="{FF2B5EF4-FFF2-40B4-BE49-F238E27FC236}">
                <a16:creationId xmlns:a16="http://schemas.microsoft.com/office/drawing/2014/main" id="{1BF04BD2-BDC0-4A29-AA2D-CE17D80C2ECF}"/>
              </a:ext>
            </a:extLst>
          </p:cNvPr>
          <p:cNvCxnSpPr>
            <a:cxnSpLocks/>
          </p:cNvCxnSpPr>
          <p:nvPr/>
        </p:nvCxnSpPr>
        <p:spPr>
          <a:xfrm>
            <a:off x="4014226" y="2149997"/>
            <a:ext cx="0" cy="576636"/>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27" name="TextBox 26">
            <a:extLst>
              <a:ext uri="{FF2B5EF4-FFF2-40B4-BE49-F238E27FC236}">
                <a16:creationId xmlns:a16="http://schemas.microsoft.com/office/drawing/2014/main" id="{60C9F5B6-04AC-420D-9444-8DE62FB5721F}"/>
              </a:ext>
            </a:extLst>
          </p:cNvPr>
          <p:cNvSpPr txBox="1"/>
          <p:nvPr/>
        </p:nvSpPr>
        <p:spPr>
          <a:xfrm>
            <a:off x="1265169" y="2198844"/>
            <a:ext cx="683179" cy="430887"/>
          </a:xfrm>
          <a:prstGeom prst="rect">
            <a:avLst/>
          </a:prstGeom>
          <a:noFill/>
          <a:ln w="19050">
            <a:noFill/>
          </a:ln>
        </p:spPr>
        <p:txBody>
          <a:bodyPr wrap="square" rtlCol="0" anchor="ctr" anchorCtr="0">
            <a:spAutoFit/>
          </a:bodyPr>
          <a:lstStyle/>
          <a:p>
            <a:pPr algn="ctr">
              <a:buNone/>
            </a:pPr>
            <a:r>
              <a:rPr lang="en-GB" sz="2200" b="1" dirty="0"/>
              <a:t>30</a:t>
            </a:r>
          </a:p>
        </p:txBody>
      </p:sp>
      <p:grpSp>
        <p:nvGrpSpPr>
          <p:cNvPr id="13" name="Group 12">
            <a:extLst>
              <a:ext uri="{FF2B5EF4-FFF2-40B4-BE49-F238E27FC236}">
                <a16:creationId xmlns:a16="http://schemas.microsoft.com/office/drawing/2014/main" id="{C7BBCF4D-FEDD-4C38-8B8C-DE76597774BA}"/>
              </a:ext>
            </a:extLst>
          </p:cNvPr>
          <p:cNvGrpSpPr/>
          <p:nvPr/>
        </p:nvGrpSpPr>
        <p:grpSpPr>
          <a:xfrm>
            <a:off x="1048979" y="4040786"/>
            <a:ext cx="4189762" cy="886711"/>
            <a:chOff x="382238" y="2871109"/>
            <a:chExt cx="4189762" cy="886711"/>
          </a:xfrm>
        </p:grpSpPr>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7050120-2275-46B3-A59F-251E99EA295F}"/>
                    </a:ext>
                  </a:extLst>
                </p:cNvPr>
                <p:cNvSpPr txBox="1"/>
                <p:nvPr/>
              </p:nvSpPr>
              <p:spPr>
                <a:xfrm>
                  <a:off x="382238" y="3028962"/>
                  <a:ext cx="4189762" cy="369332"/>
                </a:xfrm>
                <a:prstGeom prst="rect">
                  <a:avLst/>
                </a:prstGeom>
                <a:noFill/>
              </p:spPr>
              <p:txBody>
                <a:bodyPr wrap="square" rtlCol="0">
                  <a:spAutoFit/>
                </a:bodyPr>
                <a:lstStyle/>
                <a:p>
                  <a:pPr>
                    <a:spcAft>
                      <a:spcPts val="900"/>
                    </a:spcAft>
                    <a:buNone/>
                  </a:pPr>
                  <a:r>
                    <a:rPr lang="en-GB" b="1" dirty="0">
                      <a:latin typeface="Arial" panose="020B0604020202020204" pitchFamily="34" charset="0"/>
                      <a:cs typeface="Arial" panose="020B0604020202020204" pitchFamily="34" charset="0"/>
                    </a:rPr>
                    <a:t> </a:t>
                  </a:r>
                  <a14:m>
                    <m:oMath xmlns:m="http://schemas.openxmlformats.org/officeDocument/2006/math">
                      <m:r>
                        <a:rPr lang="en-GB" b="1" i="1">
                          <a:latin typeface="Cambria Math" panose="02040503050406030204" pitchFamily="18" charset="0"/>
                        </a:rPr>
                        <m:t>   </m:t>
                      </m:r>
                    </m:oMath>
                  </a14:m>
                  <a:r>
                    <a:rPr lang="en-GB" b="1" dirty="0">
                      <a:latin typeface="Arial" panose="020B0604020202020204" pitchFamily="34" charset="0"/>
                      <a:cs typeface="Arial" panose="020B0604020202020204" pitchFamily="34" charset="0"/>
                    </a:rPr>
                    <a:t>      of a number is 30</a:t>
                  </a:r>
                </a:p>
              </p:txBody>
            </p:sp>
          </mc:Choice>
          <mc:Fallback xmlns="">
            <p:sp>
              <p:nvSpPr>
                <p:cNvPr id="6" name="TextBox 5">
                  <a:extLst>
                    <a:ext uri="{FF2B5EF4-FFF2-40B4-BE49-F238E27FC236}">
                      <a16:creationId xmlns:a16="http://schemas.microsoft.com/office/drawing/2014/main" id="{07050120-2275-46B3-A59F-251E99EA295F}"/>
                    </a:ext>
                  </a:extLst>
                </p:cNvPr>
                <p:cNvSpPr txBox="1">
                  <a:spLocks noRot="1" noChangeAspect="1" noMove="1" noResize="1" noEditPoints="1" noAdjustHandles="1" noChangeArrowheads="1" noChangeShapeType="1" noTextEdit="1"/>
                </p:cNvSpPr>
                <p:nvPr/>
              </p:nvSpPr>
              <p:spPr>
                <a:xfrm>
                  <a:off x="382238" y="3028962"/>
                  <a:ext cx="4189762" cy="369332"/>
                </a:xfrm>
                <a:prstGeom prst="rect">
                  <a:avLst/>
                </a:prstGeom>
                <a:blipFill>
                  <a:blip r:embed="rId4"/>
                  <a:stretch>
                    <a:fillRect t="-10000" b="-26667"/>
                  </a:stretch>
                </a:blipFill>
              </p:spPr>
              <p:txBody>
                <a:bodyPr/>
                <a:lstStyle/>
                <a:p>
                  <a:r>
                    <a:rPr lang="en-GB">
                      <a:noFill/>
                    </a:rPr>
                    <a:t> </a:t>
                  </a:r>
                </a:p>
              </p:txBody>
            </p:sp>
          </mc:Fallback>
        </mc:AlternateContent>
        <p:grpSp>
          <p:nvGrpSpPr>
            <p:cNvPr id="46" name="Group 45">
              <a:extLst>
                <a:ext uri="{FF2B5EF4-FFF2-40B4-BE49-F238E27FC236}">
                  <a16:creationId xmlns:a16="http://schemas.microsoft.com/office/drawing/2014/main" id="{2DEB3EB4-F2E1-4446-B093-C90730F0AC77}"/>
                </a:ext>
              </a:extLst>
            </p:cNvPr>
            <p:cNvGrpSpPr/>
            <p:nvPr/>
          </p:nvGrpSpPr>
          <p:grpSpPr>
            <a:xfrm>
              <a:off x="629096" y="2871109"/>
              <a:ext cx="356188" cy="886711"/>
              <a:chOff x="1953213" y="4718608"/>
              <a:chExt cx="356188" cy="886711"/>
            </a:xfrm>
          </p:grpSpPr>
          <p:sp>
            <p:nvSpPr>
              <p:cNvPr id="42" name="TextBox 41">
                <a:extLst>
                  <a:ext uri="{FF2B5EF4-FFF2-40B4-BE49-F238E27FC236}">
                    <a16:creationId xmlns:a16="http://schemas.microsoft.com/office/drawing/2014/main" id="{13EA7834-46A6-4BA5-9684-78995ECF8403}"/>
                  </a:ext>
                </a:extLst>
              </p:cNvPr>
              <p:cNvSpPr txBox="1"/>
              <p:nvPr/>
            </p:nvSpPr>
            <p:spPr>
              <a:xfrm>
                <a:off x="1953213" y="4718608"/>
                <a:ext cx="356188" cy="461665"/>
              </a:xfrm>
              <a:prstGeom prst="rect">
                <a:avLst/>
              </a:prstGeom>
              <a:noFill/>
            </p:spPr>
            <p:txBody>
              <a:bodyPr wrap="none" rtlCol="0">
                <a:spAutoFit/>
              </a:bodyPr>
              <a:lstStyle/>
              <a:p>
                <a:pPr>
                  <a:buNone/>
                </a:pPr>
                <a:r>
                  <a:rPr lang="en-GB" sz="2400" b="1" dirty="0"/>
                  <a:t>1</a:t>
                </a:r>
              </a:p>
            </p:txBody>
          </p:sp>
          <p:sp>
            <p:nvSpPr>
              <p:cNvPr id="43" name="TextBox 42">
                <a:extLst>
                  <a:ext uri="{FF2B5EF4-FFF2-40B4-BE49-F238E27FC236}">
                    <a16:creationId xmlns:a16="http://schemas.microsoft.com/office/drawing/2014/main" id="{F10BCC1D-82EE-4D56-976B-3B6780588FEB}"/>
                  </a:ext>
                </a:extLst>
              </p:cNvPr>
              <p:cNvSpPr txBox="1"/>
              <p:nvPr/>
            </p:nvSpPr>
            <p:spPr>
              <a:xfrm>
                <a:off x="1953213" y="5143654"/>
                <a:ext cx="356188" cy="461665"/>
              </a:xfrm>
              <a:prstGeom prst="rect">
                <a:avLst/>
              </a:prstGeom>
              <a:noFill/>
            </p:spPr>
            <p:txBody>
              <a:bodyPr wrap="none" rtlCol="0">
                <a:spAutoFit/>
              </a:bodyPr>
              <a:lstStyle/>
              <a:p>
                <a:pPr>
                  <a:buNone/>
                </a:pPr>
                <a:r>
                  <a:rPr lang="en-GB" sz="2400" b="1" dirty="0"/>
                  <a:t>6</a:t>
                </a:r>
              </a:p>
            </p:txBody>
          </p:sp>
          <p:cxnSp>
            <p:nvCxnSpPr>
              <p:cNvPr id="44" name="Straight Connector 43">
                <a:extLst>
                  <a:ext uri="{FF2B5EF4-FFF2-40B4-BE49-F238E27FC236}">
                    <a16:creationId xmlns:a16="http://schemas.microsoft.com/office/drawing/2014/main" id="{94F6343C-2FC3-4E3C-AEE1-48F2EBCC9446}"/>
                  </a:ext>
                </a:extLst>
              </p:cNvPr>
              <p:cNvCxnSpPr>
                <a:cxnSpLocks/>
              </p:cNvCxnSpPr>
              <p:nvPr/>
            </p:nvCxnSpPr>
            <p:spPr>
              <a:xfrm>
                <a:off x="2033178" y="5185184"/>
                <a:ext cx="225112" cy="0"/>
              </a:xfrm>
              <a:prstGeom prst="line">
                <a:avLst/>
              </a:prstGeom>
              <a:ln w="28575"/>
            </p:spPr>
            <p:style>
              <a:lnRef idx="1">
                <a:schemeClr val="dk1"/>
              </a:lnRef>
              <a:fillRef idx="0">
                <a:schemeClr val="dk1"/>
              </a:fillRef>
              <a:effectRef idx="0">
                <a:schemeClr val="dk1"/>
              </a:effectRef>
              <a:fontRef idx="minor">
                <a:schemeClr val="tx1"/>
              </a:fontRef>
            </p:style>
          </p:cxnSp>
        </p:grpSp>
      </p:grpSp>
      <p:pic>
        <p:nvPicPr>
          <p:cNvPr id="36" name="Picture 35" descr="A close up of a logo&#10;&#10;Description automatically generated">
            <a:extLst>
              <a:ext uri="{FF2B5EF4-FFF2-40B4-BE49-F238E27FC236}">
                <a16:creationId xmlns:a16="http://schemas.microsoft.com/office/drawing/2014/main" id="{0EF85DBD-B319-4AA3-97E9-5544B7537F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V="1">
            <a:off x="1288032" y="2770169"/>
            <a:ext cx="637450" cy="225143"/>
          </a:xfrm>
          <a:prstGeom prst="rect">
            <a:avLst/>
          </a:prstGeom>
        </p:spPr>
      </p:pic>
      <p:grpSp>
        <p:nvGrpSpPr>
          <p:cNvPr id="37" name="Group 36">
            <a:extLst>
              <a:ext uri="{FF2B5EF4-FFF2-40B4-BE49-F238E27FC236}">
                <a16:creationId xmlns:a16="http://schemas.microsoft.com/office/drawing/2014/main" id="{FE198E2A-8D9B-4206-8174-8952ABF3B524}"/>
              </a:ext>
            </a:extLst>
          </p:cNvPr>
          <p:cNvGrpSpPr/>
          <p:nvPr/>
        </p:nvGrpSpPr>
        <p:grpSpPr>
          <a:xfrm>
            <a:off x="1464731" y="2995312"/>
            <a:ext cx="284052" cy="541887"/>
            <a:chOff x="5959366" y="1840065"/>
            <a:chExt cx="284052" cy="541887"/>
          </a:xfrm>
        </p:grpSpPr>
        <p:sp>
          <p:nvSpPr>
            <p:cNvPr id="38" name="TextBox 37">
              <a:extLst>
                <a:ext uri="{FF2B5EF4-FFF2-40B4-BE49-F238E27FC236}">
                  <a16:creationId xmlns:a16="http://schemas.microsoft.com/office/drawing/2014/main" id="{BA2A034D-3A0A-474A-98DD-25BCB34673BF}"/>
                </a:ext>
              </a:extLst>
            </p:cNvPr>
            <p:cNvSpPr txBox="1"/>
            <p:nvPr/>
          </p:nvSpPr>
          <p:spPr>
            <a:xfrm>
              <a:off x="5959366" y="1840065"/>
              <a:ext cx="284052" cy="307777"/>
            </a:xfrm>
            <a:prstGeom prst="rect">
              <a:avLst/>
            </a:prstGeom>
            <a:noFill/>
          </p:spPr>
          <p:txBody>
            <a:bodyPr wrap="none" rtlCol="0">
              <a:spAutoFit/>
            </a:bodyPr>
            <a:lstStyle/>
            <a:p>
              <a:pPr>
                <a:buNone/>
              </a:pPr>
              <a:r>
                <a:rPr lang="en-GB" sz="1400" b="1" dirty="0"/>
                <a:t>1</a:t>
              </a:r>
            </a:p>
          </p:txBody>
        </p:sp>
        <p:sp>
          <p:nvSpPr>
            <p:cNvPr id="39" name="TextBox 38">
              <a:extLst>
                <a:ext uri="{FF2B5EF4-FFF2-40B4-BE49-F238E27FC236}">
                  <a16:creationId xmlns:a16="http://schemas.microsoft.com/office/drawing/2014/main" id="{AE1F5F4B-2F96-438E-9632-B2DBCFA6712E}"/>
                </a:ext>
              </a:extLst>
            </p:cNvPr>
            <p:cNvSpPr txBox="1"/>
            <p:nvPr/>
          </p:nvSpPr>
          <p:spPr>
            <a:xfrm>
              <a:off x="5959366" y="2074175"/>
              <a:ext cx="284052" cy="307777"/>
            </a:xfrm>
            <a:prstGeom prst="rect">
              <a:avLst/>
            </a:prstGeom>
            <a:noFill/>
          </p:spPr>
          <p:txBody>
            <a:bodyPr wrap="none" rtlCol="0">
              <a:spAutoFit/>
            </a:bodyPr>
            <a:lstStyle/>
            <a:p>
              <a:pPr>
                <a:buNone/>
              </a:pPr>
              <a:r>
                <a:rPr lang="en-GB" sz="1400" b="1" dirty="0"/>
                <a:t>6</a:t>
              </a:r>
            </a:p>
          </p:txBody>
        </p:sp>
        <p:cxnSp>
          <p:nvCxnSpPr>
            <p:cNvPr id="40" name="Straight Connector 39">
              <a:extLst>
                <a:ext uri="{FF2B5EF4-FFF2-40B4-BE49-F238E27FC236}">
                  <a16:creationId xmlns:a16="http://schemas.microsoft.com/office/drawing/2014/main" id="{2B5C24A2-C5A7-4CA7-AF0C-5EB849ADDD1D}"/>
                </a:ext>
              </a:extLst>
            </p:cNvPr>
            <p:cNvCxnSpPr>
              <a:cxnSpLocks/>
            </p:cNvCxnSpPr>
            <p:nvPr/>
          </p:nvCxnSpPr>
          <p:spPr>
            <a:xfrm>
              <a:off x="6032431" y="2109952"/>
              <a:ext cx="123497" cy="0"/>
            </a:xfrm>
            <a:prstGeom prst="line">
              <a:avLst/>
            </a:prstGeom>
            <a:ln w="12700"/>
          </p:spPr>
          <p:style>
            <a:lnRef idx="1">
              <a:schemeClr val="dk1"/>
            </a:lnRef>
            <a:fillRef idx="0">
              <a:schemeClr val="dk1"/>
            </a:fillRef>
            <a:effectRef idx="0">
              <a:schemeClr val="dk1"/>
            </a:effectRef>
            <a:fontRef idx="minor">
              <a:schemeClr val="tx1"/>
            </a:fontRef>
          </p:style>
        </p:cxnSp>
      </p:grpSp>
      <p:cxnSp>
        <p:nvCxnSpPr>
          <p:cNvPr id="64" name="Straight Connector 63">
            <a:extLst>
              <a:ext uri="{FF2B5EF4-FFF2-40B4-BE49-F238E27FC236}">
                <a16:creationId xmlns:a16="http://schemas.microsoft.com/office/drawing/2014/main" id="{9690C93E-D367-45D4-8E0A-548D8DB65161}"/>
              </a:ext>
            </a:extLst>
          </p:cNvPr>
          <p:cNvCxnSpPr>
            <a:cxnSpLocks/>
          </p:cNvCxnSpPr>
          <p:nvPr/>
        </p:nvCxnSpPr>
        <p:spPr>
          <a:xfrm>
            <a:off x="4695824" y="2149997"/>
            <a:ext cx="0" cy="576636"/>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grpSp>
        <p:nvGrpSpPr>
          <p:cNvPr id="12" name="Group 11">
            <a:extLst>
              <a:ext uri="{FF2B5EF4-FFF2-40B4-BE49-F238E27FC236}">
                <a16:creationId xmlns:a16="http://schemas.microsoft.com/office/drawing/2014/main" id="{0ABFC024-F323-44B5-9D80-8B7A79EAF18F}"/>
              </a:ext>
            </a:extLst>
          </p:cNvPr>
          <p:cNvGrpSpPr/>
          <p:nvPr/>
        </p:nvGrpSpPr>
        <p:grpSpPr>
          <a:xfrm>
            <a:off x="1965962" y="2198844"/>
            <a:ext cx="3401922" cy="430887"/>
            <a:chOff x="5401416" y="3296498"/>
            <a:chExt cx="3401922" cy="430887"/>
          </a:xfrm>
        </p:grpSpPr>
        <p:sp>
          <p:nvSpPr>
            <p:cNvPr id="28" name="TextBox 27">
              <a:extLst>
                <a:ext uri="{FF2B5EF4-FFF2-40B4-BE49-F238E27FC236}">
                  <a16:creationId xmlns:a16="http://schemas.microsoft.com/office/drawing/2014/main" id="{71F29E86-C8ED-46FC-99B3-F8409BB939A0}"/>
                </a:ext>
              </a:extLst>
            </p:cNvPr>
            <p:cNvSpPr txBox="1"/>
            <p:nvPr/>
          </p:nvSpPr>
          <p:spPr>
            <a:xfrm>
              <a:off x="5401416" y="3296498"/>
              <a:ext cx="683179" cy="430887"/>
            </a:xfrm>
            <a:prstGeom prst="rect">
              <a:avLst/>
            </a:prstGeom>
            <a:noFill/>
            <a:ln w="19050">
              <a:noFill/>
            </a:ln>
          </p:spPr>
          <p:txBody>
            <a:bodyPr wrap="square" rtlCol="0" anchor="ctr" anchorCtr="0">
              <a:spAutoFit/>
            </a:bodyPr>
            <a:lstStyle/>
            <a:p>
              <a:pPr algn="ctr">
                <a:buNone/>
              </a:pPr>
              <a:r>
                <a:rPr lang="en-GB" sz="2200" b="1" dirty="0"/>
                <a:t>30</a:t>
              </a:r>
            </a:p>
          </p:txBody>
        </p:sp>
        <p:sp>
          <p:nvSpPr>
            <p:cNvPr id="29" name="TextBox 28">
              <a:extLst>
                <a:ext uri="{FF2B5EF4-FFF2-40B4-BE49-F238E27FC236}">
                  <a16:creationId xmlns:a16="http://schemas.microsoft.com/office/drawing/2014/main" id="{CA5EC8C5-6FD4-47BB-B1EB-29A68E8F0184}"/>
                </a:ext>
              </a:extLst>
            </p:cNvPr>
            <p:cNvSpPr txBox="1"/>
            <p:nvPr/>
          </p:nvSpPr>
          <p:spPr>
            <a:xfrm>
              <a:off x="6069693" y="3296498"/>
              <a:ext cx="683179" cy="430887"/>
            </a:xfrm>
            <a:prstGeom prst="rect">
              <a:avLst/>
            </a:prstGeom>
            <a:noFill/>
            <a:ln w="19050">
              <a:noFill/>
            </a:ln>
          </p:spPr>
          <p:txBody>
            <a:bodyPr wrap="square" rtlCol="0" anchor="ctr" anchorCtr="0">
              <a:spAutoFit/>
            </a:bodyPr>
            <a:lstStyle/>
            <a:p>
              <a:pPr algn="ctr">
                <a:buNone/>
              </a:pPr>
              <a:r>
                <a:rPr lang="en-GB" sz="2200" b="1" dirty="0"/>
                <a:t>30</a:t>
              </a:r>
            </a:p>
          </p:txBody>
        </p:sp>
        <p:sp>
          <p:nvSpPr>
            <p:cNvPr id="30" name="TextBox 29">
              <a:extLst>
                <a:ext uri="{FF2B5EF4-FFF2-40B4-BE49-F238E27FC236}">
                  <a16:creationId xmlns:a16="http://schemas.microsoft.com/office/drawing/2014/main" id="{C87EB29A-539E-4C53-88EB-2CBC73BF7BAF}"/>
                </a:ext>
              </a:extLst>
            </p:cNvPr>
            <p:cNvSpPr txBox="1"/>
            <p:nvPr/>
          </p:nvSpPr>
          <p:spPr>
            <a:xfrm>
              <a:off x="6770285" y="3296498"/>
              <a:ext cx="683179" cy="430887"/>
            </a:xfrm>
            <a:prstGeom prst="rect">
              <a:avLst/>
            </a:prstGeom>
            <a:noFill/>
            <a:ln w="19050">
              <a:noFill/>
            </a:ln>
          </p:spPr>
          <p:txBody>
            <a:bodyPr wrap="square" rtlCol="0" anchor="ctr" anchorCtr="0">
              <a:spAutoFit/>
            </a:bodyPr>
            <a:lstStyle/>
            <a:p>
              <a:pPr algn="ctr">
                <a:buNone/>
              </a:pPr>
              <a:r>
                <a:rPr lang="en-GB" sz="2200" b="1" dirty="0"/>
                <a:t>30</a:t>
              </a:r>
            </a:p>
          </p:txBody>
        </p:sp>
        <p:sp>
          <p:nvSpPr>
            <p:cNvPr id="31" name="TextBox 30">
              <a:extLst>
                <a:ext uri="{FF2B5EF4-FFF2-40B4-BE49-F238E27FC236}">
                  <a16:creationId xmlns:a16="http://schemas.microsoft.com/office/drawing/2014/main" id="{EA963FAF-1794-43FF-AC5D-2CCBE8511EE1}"/>
                </a:ext>
              </a:extLst>
            </p:cNvPr>
            <p:cNvSpPr txBox="1"/>
            <p:nvPr/>
          </p:nvSpPr>
          <p:spPr>
            <a:xfrm>
              <a:off x="7438561" y="3296498"/>
              <a:ext cx="683179" cy="430887"/>
            </a:xfrm>
            <a:prstGeom prst="rect">
              <a:avLst/>
            </a:prstGeom>
            <a:noFill/>
            <a:ln w="19050">
              <a:noFill/>
            </a:ln>
          </p:spPr>
          <p:txBody>
            <a:bodyPr wrap="square" rtlCol="0" anchor="ctr" anchorCtr="0">
              <a:spAutoFit/>
            </a:bodyPr>
            <a:lstStyle/>
            <a:p>
              <a:pPr algn="ctr">
                <a:buNone/>
              </a:pPr>
              <a:r>
                <a:rPr lang="en-GB" sz="2200" b="1" dirty="0"/>
                <a:t>30</a:t>
              </a:r>
            </a:p>
          </p:txBody>
        </p:sp>
        <p:sp>
          <p:nvSpPr>
            <p:cNvPr id="75" name="TextBox 74">
              <a:extLst>
                <a:ext uri="{FF2B5EF4-FFF2-40B4-BE49-F238E27FC236}">
                  <a16:creationId xmlns:a16="http://schemas.microsoft.com/office/drawing/2014/main" id="{4A5939B6-BB00-477F-B4C3-5F81E442E6D0}"/>
                </a:ext>
              </a:extLst>
            </p:cNvPr>
            <p:cNvSpPr txBox="1"/>
            <p:nvPr/>
          </p:nvSpPr>
          <p:spPr>
            <a:xfrm>
              <a:off x="8120159" y="3296498"/>
              <a:ext cx="683179" cy="430887"/>
            </a:xfrm>
            <a:prstGeom prst="rect">
              <a:avLst/>
            </a:prstGeom>
            <a:noFill/>
            <a:ln w="19050">
              <a:noFill/>
            </a:ln>
          </p:spPr>
          <p:txBody>
            <a:bodyPr wrap="square" rtlCol="0" anchor="ctr" anchorCtr="0">
              <a:spAutoFit/>
            </a:bodyPr>
            <a:lstStyle/>
            <a:p>
              <a:pPr algn="ctr">
                <a:buNone/>
              </a:pPr>
              <a:r>
                <a:rPr lang="en-GB" sz="2200" b="1" dirty="0"/>
                <a:t>30</a:t>
              </a:r>
            </a:p>
          </p:txBody>
        </p:sp>
      </p:grpSp>
      <p:grpSp>
        <p:nvGrpSpPr>
          <p:cNvPr id="11" name="Group 10">
            <a:extLst>
              <a:ext uri="{FF2B5EF4-FFF2-40B4-BE49-F238E27FC236}">
                <a16:creationId xmlns:a16="http://schemas.microsoft.com/office/drawing/2014/main" id="{BCB22D83-8361-44D0-921A-BFA5313FFB43}"/>
              </a:ext>
            </a:extLst>
          </p:cNvPr>
          <p:cNvGrpSpPr/>
          <p:nvPr/>
        </p:nvGrpSpPr>
        <p:grpSpPr>
          <a:xfrm>
            <a:off x="1975316" y="2765594"/>
            <a:ext cx="3392569" cy="771604"/>
            <a:chOff x="5410769" y="3863249"/>
            <a:chExt cx="3392569" cy="771604"/>
          </a:xfrm>
        </p:grpSpPr>
        <p:pic>
          <p:nvPicPr>
            <p:cNvPr id="33" name="Picture 32" descr="A close up of a logo&#10;&#10;Description automatically generated">
              <a:extLst>
                <a:ext uri="{FF2B5EF4-FFF2-40B4-BE49-F238E27FC236}">
                  <a16:creationId xmlns:a16="http://schemas.microsoft.com/office/drawing/2014/main" id="{58EB3212-A2AB-4CEC-BCEE-A5287AA4EF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V="1">
              <a:off x="5410769" y="3863249"/>
              <a:ext cx="637450" cy="225143"/>
            </a:xfrm>
            <a:prstGeom prst="rect">
              <a:avLst/>
            </a:prstGeom>
          </p:spPr>
        </p:pic>
        <p:pic>
          <p:nvPicPr>
            <p:cNvPr id="34" name="Picture 33" descr="A close up of a logo&#10;&#10;Description automatically generated">
              <a:extLst>
                <a:ext uri="{FF2B5EF4-FFF2-40B4-BE49-F238E27FC236}">
                  <a16:creationId xmlns:a16="http://schemas.microsoft.com/office/drawing/2014/main" id="{30651B1E-86E7-4446-91BF-D4DCE7F3AE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V="1">
              <a:off x="6103735" y="3867823"/>
              <a:ext cx="637450" cy="225143"/>
            </a:xfrm>
            <a:prstGeom prst="rect">
              <a:avLst/>
            </a:prstGeom>
          </p:spPr>
        </p:pic>
        <p:pic>
          <p:nvPicPr>
            <p:cNvPr id="35" name="Picture 34" descr="A close up of a logo&#10;&#10;Description automatically generated">
              <a:extLst>
                <a:ext uri="{FF2B5EF4-FFF2-40B4-BE49-F238E27FC236}">
                  <a16:creationId xmlns:a16="http://schemas.microsoft.com/office/drawing/2014/main" id="{A50E464F-83AA-4943-87E2-36A796C961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V="1">
              <a:off x="6791018" y="3863249"/>
              <a:ext cx="637450" cy="225143"/>
            </a:xfrm>
            <a:prstGeom prst="rect">
              <a:avLst/>
            </a:prstGeom>
          </p:spPr>
        </p:pic>
        <p:pic>
          <p:nvPicPr>
            <p:cNvPr id="41" name="Picture 40" descr="A close up of a logo&#10;&#10;Description automatically generated">
              <a:extLst>
                <a:ext uri="{FF2B5EF4-FFF2-40B4-BE49-F238E27FC236}">
                  <a16:creationId xmlns:a16="http://schemas.microsoft.com/office/drawing/2014/main" id="{82C04C85-8F9C-4598-9CB6-F0FC6755E3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V="1">
              <a:off x="7484290" y="3863249"/>
              <a:ext cx="637450" cy="225143"/>
            </a:xfrm>
            <a:prstGeom prst="rect">
              <a:avLst/>
            </a:prstGeom>
          </p:spPr>
        </p:pic>
        <p:grpSp>
          <p:nvGrpSpPr>
            <p:cNvPr id="45" name="Group 44">
              <a:extLst>
                <a:ext uri="{FF2B5EF4-FFF2-40B4-BE49-F238E27FC236}">
                  <a16:creationId xmlns:a16="http://schemas.microsoft.com/office/drawing/2014/main" id="{91B3364A-589E-4BD7-8531-E5A5DE30931C}"/>
                </a:ext>
              </a:extLst>
            </p:cNvPr>
            <p:cNvGrpSpPr/>
            <p:nvPr/>
          </p:nvGrpSpPr>
          <p:grpSpPr>
            <a:xfrm>
              <a:off x="5593600" y="4092966"/>
              <a:ext cx="284052" cy="541887"/>
              <a:chOff x="5959366" y="1840065"/>
              <a:chExt cx="284052" cy="541887"/>
            </a:xfrm>
          </p:grpSpPr>
          <p:sp>
            <p:nvSpPr>
              <p:cNvPr id="49" name="TextBox 48">
                <a:extLst>
                  <a:ext uri="{FF2B5EF4-FFF2-40B4-BE49-F238E27FC236}">
                    <a16:creationId xmlns:a16="http://schemas.microsoft.com/office/drawing/2014/main" id="{943840E2-203D-4076-893B-DA6003FE0A7F}"/>
                  </a:ext>
                </a:extLst>
              </p:cNvPr>
              <p:cNvSpPr txBox="1"/>
              <p:nvPr/>
            </p:nvSpPr>
            <p:spPr>
              <a:xfrm>
                <a:off x="5959366" y="1840065"/>
                <a:ext cx="284052" cy="307777"/>
              </a:xfrm>
              <a:prstGeom prst="rect">
                <a:avLst/>
              </a:prstGeom>
              <a:noFill/>
            </p:spPr>
            <p:txBody>
              <a:bodyPr wrap="none" rtlCol="0">
                <a:spAutoFit/>
              </a:bodyPr>
              <a:lstStyle/>
              <a:p>
                <a:pPr>
                  <a:buNone/>
                </a:pPr>
                <a:r>
                  <a:rPr lang="en-GB" sz="1400" b="1" dirty="0"/>
                  <a:t>1</a:t>
                </a:r>
              </a:p>
            </p:txBody>
          </p:sp>
          <p:sp>
            <p:nvSpPr>
              <p:cNvPr id="50" name="TextBox 49">
                <a:extLst>
                  <a:ext uri="{FF2B5EF4-FFF2-40B4-BE49-F238E27FC236}">
                    <a16:creationId xmlns:a16="http://schemas.microsoft.com/office/drawing/2014/main" id="{F3FB3B0C-F20D-4AEC-ABE6-2F63B95C472A}"/>
                  </a:ext>
                </a:extLst>
              </p:cNvPr>
              <p:cNvSpPr txBox="1"/>
              <p:nvPr/>
            </p:nvSpPr>
            <p:spPr>
              <a:xfrm>
                <a:off x="5959366" y="2074175"/>
                <a:ext cx="284052" cy="307777"/>
              </a:xfrm>
              <a:prstGeom prst="rect">
                <a:avLst/>
              </a:prstGeom>
              <a:noFill/>
            </p:spPr>
            <p:txBody>
              <a:bodyPr wrap="square" rtlCol="0">
                <a:spAutoFit/>
              </a:bodyPr>
              <a:lstStyle/>
              <a:p>
                <a:pPr>
                  <a:buNone/>
                </a:pPr>
                <a:r>
                  <a:rPr lang="en-GB" sz="1400" b="1" dirty="0"/>
                  <a:t>6</a:t>
                </a:r>
              </a:p>
            </p:txBody>
          </p:sp>
          <p:cxnSp>
            <p:nvCxnSpPr>
              <p:cNvPr id="51" name="Straight Connector 50">
                <a:extLst>
                  <a:ext uri="{FF2B5EF4-FFF2-40B4-BE49-F238E27FC236}">
                    <a16:creationId xmlns:a16="http://schemas.microsoft.com/office/drawing/2014/main" id="{56A78EDE-8AA3-47DA-B6FF-9EB1E2A91DE0}"/>
                  </a:ext>
                </a:extLst>
              </p:cNvPr>
              <p:cNvCxnSpPr>
                <a:cxnSpLocks/>
              </p:cNvCxnSpPr>
              <p:nvPr/>
            </p:nvCxnSpPr>
            <p:spPr>
              <a:xfrm>
                <a:off x="6032431" y="2109952"/>
                <a:ext cx="123497"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52" name="Group 51">
              <a:extLst>
                <a:ext uri="{FF2B5EF4-FFF2-40B4-BE49-F238E27FC236}">
                  <a16:creationId xmlns:a16="http://schemas.microsoft.com/office/drawing/2014/main" id="{8D2C789C-6C7D-47B7-A9E5-0BCC2D7E3134}"/>
                </a:ext>
              </a:extLst>
            </p:cNvPr>
            <p:cNvGrpSpPr/>
            <p:nvPr/>
          </p:nvGrpSpPr>
          <p:grpSpPr>
            <a:xfrm>
              <a:off x="6274374" y="4092966"/>
              <a:ext cx="284052" cy="541887"/>
              <a:chOff x="5959366" y="1840065"/>
              <a:chExt cx="284052" cy="541887"/>
            </a:xfrm>
          </p:grpSpPr>
          <p:sp>
            <p:nvSpPr>
              <p:cNvPr id="53" name="TextBox 52">
                <a:extLst>
                  <a:ext uri="{FF2B5EF4-FFF2-40B4-BE49-F238E27FC236}">
                    <a16:creationId xmlns:a16="http://schemas.microsoft.com/office/drawing/2014/main" id="{8FB4B449-CA4C-4D22-B0B8-02CAD614D106}"/>
                  </a:ext>
                </a:extLst>
              </p:cNvPr>
              <p:cNvSpPr txBox="1"/>
              <p:nvPr/>
            </p:nvSpPr>
            <p:spPr>
              <a:xfrm>
                <a:off x="5959366" y="1840065"/>
                <a:ext cx="284052" cy="307777"/>
              </a:xfrm>
              <a:prstGeom prst="rect">
                <a:avLst/>
              </a:prstGeom>
              <a:noFill/>
            </p:spPr>
            <p:txBody>
              <a:bodyPr wrap="none" rtlCol="0">
                <a:spAutoFit/>
              </a:bodyPr>
              <a:lstStyle/>
              <a:p>
                <a:pPr>
                  <a:buNone/>
                </a:pPr>
                <a:r>
                  <a:rPr lang="en-GB" sz="1400" b="1" dirty="0"/>
                  <a:t>1</a:t>
                </a:r>
              </a:p>
            </p:txBody>
          </p:sp>
          <p:sp>
            <p:nvSpPr>
              <p:cNvPr id="54" name="TextBox 53">
                <a:extLst>
                  <a:ext uri="{FF2B5EF4-FFF2-40B4-BE49-F238E27FC236}">
                    <a16:creationId xmlns:a16="http://schemas.microsoft.com/office/drawing/2014/main" id="{2F9AC5EF-B373-4A2D-8A31-48C615B9DC97}"/>
                  </a:ext>
                </a:extLst>
              </p:cNvPr>
              <p:cNvSpPr txBox="1"/>
              <p:nvPr/>
            </p:nvSpPr>
            <p:spPr>
              <a:xfrm>
                <a:off x="5959366" y="2074175"/>
                <a:ext cx="284052" cy="307777"/>
              </a:xfrm>
              <a:prstGeom prst="rect">
                <a:avLst/>
              </a:prstGeom>
              <a:noFill/>
            </p:spPr>
            <p:txBody>
              <a:bodyPr wrap="none" rtlCol="0">
                <a:spAutoFit/>
              </a:bodyPr>
              <a:lstStyle/>
              <a:p>
                <a:pPr>
                  <a:buNone/>
                </a:pPr>
                <a:r>
                  <a:rPr lang="en-GB" sz="1400" b="1" dirty="0"/>
                  <a:t>6</a:t>
                </a:r>
              </a:p>
            </p:txBody>
          </p:sp>
          <p:cxnSp>
            <p:nvCxnSpPr>
              <p:cNvPr id="55" name="Straight Connector 54">
                <a:extLst>
                  <a:ext uri="{FF2B5EF4-FFF2-40B4-BE49-F238E27FC236}">
                    <a16:creationId xmlns:a16="http://schemas.microsoft.com/office/drawing/2014/main" id="{52947B7D-701A-427A-A164-903C11AC002D}"/>
                  </a:ext>
                </a:extLst>
              </p:cNvPr>
              <p:cNvCxnSpPr>
                <a:cxnSpLocks/>
              </p:cNvCxnSpPr>
              <p:nvPr/>
            </p:nvCxnSpPr>
            <p:spPr>
              <a:xfrm>
                <a:off x="6032431" y="2109952"/>
                <a:ext cx="123497"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56" name="Group 55">
              <a:extLst>
                <a:ext uri="{FF2B5EF4-FFF2-40B4-BE49-F238E27FC236}">
                  <a16:creationId xmlns:a16="http://schemas.microsoft.com/office/drawing/2014/main" id="{836092C4-1016-415D-92B6-2CD8C3433D46}"/>
                </a:ext>
              </a:extLst>
            </p:cNvPr>
            <p:cNvGrpSpPr/>
            <p:nvPr/>
          </p:nvGrpSpPr>
          <p:grpSpPr>
            <a:xfrm>
              <a:off x="6967789" y="4092966"/>
              <a:ext cx="284052" cy="541887"/>
              <a:chOff x="5959366" y="1840065"/>
              <a:chExt cx="284052" cy="541887"/>
            </a:xfrm>
          </p:grpSpPr>
          <p:sp>
            <p:nvSpPr>
              <p:cNvPr id="57" name="TextBox 56">
                <a:extLst>
                  <a:ext uri="{FF2B5EF4-FFF2-40B4-BE49-F238E27FC236}">
                    <a16:creationId xmlns:a16="http://schemas.microsoft.com/office/drawing/2014/main" id="{0B7934CD-3720-4801-916A-26F02DBA214B}"/>
                  </a:ext>
                </a:extLst>
              </p:cNvPr>
              <p:cNvSpPr txBox="1"/>
              <p:nvPr/>
            </p:nvSpPr>
            <p:spPr>
              <a:xfrm>
                <a:off x="5959366" y="1840065"/>
                <a:ext cx="284052" cy="307777"/>
              </a:xfrm>
              <a:prstGeom prst="rect">
                <a:avLst/>
              </a:prstGeom>
              <a:noFill/>
            </p:spPr>
            <p:txBody>
              <a:bodyPr wrap="none" rtlCol="0">
                <a:spAutoFit/>
              </a:bodyPr>
              <a:lstStyle/>
              <a:p>
                <a:pPr>
                  <a:buNone/>
                </a:pPr>
                <a:r>
                  <a:rPr lang="en-GB" sz="1400" b="1" dirty="0"/>
                  <a:t>1</a:t>
                </a:r>
              </a:p>
            </p:txBody>
          </p:sp>
          <p:sp>
            <p:nvSpPr>
              <p:cNvPr id="58" name="TextBox 57">
                <a:extLst>
                  <a:ext uri="{FF2B5EF4-FFF2-40B4-BE49-F238E27FC236}">
                    <a16:creationId xmlns:a16="http://schemas.microsoft.com/office/drawing/2014/main" id="{72539036-03FC-45EC-B482-EB5A6EEFF202}"/>
                  </a:ext>
                </a:extLst>
              </p:cNvPr>
              <p:cNvSpPr txBox="1"/>
              <p:nvPr/>
            </p:nvSpPr>
            <p:spPr>
              <a:xfrm>
                <a:off x="5959366" y="2074175"/>
                <a:ext cx="284052" cy="307777"/>
              </a:xfrm>
              <a:prstGeom prst="rect">
                <a:avLst/>
              </a:prstGeom>
              <a:noFill/>
            </p:spPr>
            <p:txBody>
              <a:bodyPr wrap="none" rtlCol="0">
                <a:spAutoFit/>
              </a:bodyPr>
              <a:lstStyle/>
              <a:p>
                <a:pPr>
                  <a:buNone/>
                </a:pPr>
                <a:r>
                  <a:rPr lang="en-GB" sz="1400" b="1" dirty="0"/>
                  <a:t>6</a:t>
                </a:r>
              </a:p>
            </p:txBody>
          </p:sp>
          <p:cxnSp>
            <p:nvCxnSpPr>
              <p:cNvPr id="59" name="Straight Connector 58">
                <a:extLst>
                  <a:ext uri="{FF2B5EF4-FFF2-40B4-BE49-F238E27FC236}">
                    <a16:creationId xmlns:a16="http://schemas.microsoft.com/office/drawing/2014/main" id="{66255C63-DB72-40CE-9D69-AA19867A7D9B}"/>
                  </a:ext>
                </a:extLst>
              </p:cNvPr>
              <p:cNvCxnSpPr>
                <a:cxnSpLocks/>
              </p:cNvCxnSpPr>
              <p:nvPr/>
            </p:nvCxnSpPr>
            <p:spPr>
              <a:xfrm>
                <a:off x="6032431" y="2109952"/>
                <a:ext cx="123497"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60" name="Group 59">
              <a:extLst>
                <a:ext uri="{FF2B5EF4-FFF2-40B4-BE49-F238E27FC236}">
                  <a16:creationId xmlns:a16="http://schemas.microsoft.com/office/drawing/2014/main" id="{C5BFA3A3-5EF5-423F-AE5F-27C857BE62F9}"/>
                </a:ext>
              </a:extLst>
            </p:cNvPr>
            <p:cNvGrpSpPr/>
            <p:nvPr/>
          </p:nvGrpSpPr>
          <p:grpSpPr>
            <a:xfrm>
              <a:off x="7660989" y="4092966"/>
              <a:ext cx="284052" cy="541887"/>
              <a:chOff x="5959366" y="1840065"/>
              <a:chExt cx="284052" cy="541887"/>
            </a:xfrm>
          </p:grpSpPr>
          <p:sp>
            <p:nvSpPr>
              <p:cNvPr id="61" name="TextBox 60">
                <a:extLst>
                  <a:ext uri="{FF2B5EF4-FFF2-40B4-BE49-F238E27FC236}">
                    <a16:creationId xmlns:a16="http://schemas.microsoft.com/office/drawing/2014/main" id="{1791C458-D383-490B-96AE-F1186BAF2CE9}"/>
                  </a:ext>
                </a:extLst>
              </p:cNvPr>
              <p:cNvSpPr txBox="1"/>
              <p:nvPr/>
            </p:nvSpPr>
            <p:spPr>
              <a:xfrm>
                <a:off x="5959366" y="1840065"/>
                <a:ext cx="284052" cy="307777"/>
              </a:xfrm>
              <a:prstGeom prst="rect">
                <a:avLst/>
              </a:prstGeom>
              <a:noFill/>
            </p:spPr>
            <p:txBody>
              <a:bodyPr wrap="none" rtlCol="0">
                <a:spAutoFit/>
              </a:bodyPr>
              <a:lstStyle/>
              <a:p>
                <a:pPr>
                  <a:buNone/>
                </a:pPr>
                <a:r>
                  <a:rPr lang="en-GB" sz="1400" b="1" dirty="0"/>
                  <a:t>1</a:t>
                </a:r>
              </a:p>
            </p:txBody>
          </p:sp>
          <p:sp>
            <p:nvSpPr>
              <p:cNvPr id="62" name="TextBox 61">
                <a:extLst>
                  <a:ext uri="{FF2B5EF4-FFF2-40B4-BE49-F238E27FC236}">
                    <a16:creationId xmlns:a16="http://schemas.microsoft.com/office/drawing/2014/main" id="{306CE2A5-85C7-41D9-B38F-24902882B10B}"/>
                  </a:ext>
                </a:extLst>
              </p:cNvPr>
              <p:cNvSpPr txBox="1"/>
              <p:nvPr/>
            </p:nvSpPr>
            <p:spPr>
              <a:xfrm>
                <a:off x="5959366" y="2074175"/>
                <a:ext cx="284052" cy="307777"/>
              </a:xfrm>
              <a:prstGeom prst="rect">
                <a:avLst/>
              </a:prstGeom>
              <a:noFill/>
            </p:spPr>
            <p:txBody>
              <a:bodyPr wrap="none" rtlCol="0">
                <a:spAutoFit/>
              </a:bodyPr>
              <a:lstStyle/>
              <a:p>
                <a:pPr>
                  <a:buNone/>
                </a:pPr>
                <a:r>
                  <a:rPr lang="en-GB" sz="1400" b="1" dirty="0"/>
                  <a:t>6</a:t>
                </a:r>
              </a:p>
            </p:txBody>
          </p:sp>
          <p:cxnSp>
            <p:nvCxnSpPr>
              <p:cNvPr id="63" name="Straight Connector 62">
                <a:extLst>
                  <a:ext uri="{FF2B5EF4-FFF2-40B4-BE49-F238E27FC236}">
                    <a16:creationId xmlns:a16="http://schemas.microsoft.com/office/drawing/2014/main" id="{BF409A04-9064-430B-99A2-F4AE579FDBAF}"/>
                  </a:ext>
                </a:extLst>
              </p:cNvPr>
              <p:cNvCxnSpPr>
                <a:cxnSpLocks/>
              </p:cNvCxnSpPr>
              <p:nvPr/>
            </p:nvCxnSpPr>
            <p:spPr>
              <a:xfrm>
                <a:off x="6032431" y="2109952"/>
                <a:ext cx="123497" cy="0"/>
              </a:xfrm>
              <a:prstGeom prst="line">
                <a:avLst/>
              </a:prstGeom>
              <a:ln w="12700"/>
            </p:spPr>
            <p:style>
              <a:lnRef idx="1">
                <a:schemeClr val="dk1"/>
              </a:lnRef>
              <a:fillRef idx="0">
                <a:schemeClr val="dk1"/>
              </a:fillRef>
              <a:effectRef idx="0">
                <a:schemeClr val="dk1"/>
              </a:effectRef>
              <a:fontRef idx="minor">
                <a:schemeClr val="tx1"/>
              </a:fontRef>
            </p:style>
          </p:cxnSp>
        </p:grpSp>
        <p:pic>
          <p:nvPicPr>
            <p:cNvPr id="76" name="Picture 75" descr="A close up of a logo&#10;&#10;Description automatically generated">
              <a:extLst>
                <a:ext uri="{FF2B5EF4-FFF2-40B4-BE49-F238E27FC236}">
                  <a16:creationId xmlns:a16="http://schemas.microsoft.com/office/drawing/2014/main" id="{E48D9C66-8D6E-43AD-B2D9-8E7EA67453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V="1">
              <a:off x="8165888" y="3863249"/>
              <a:ext cx="637450" cy="225143"/>
            </a:xfrm>
            <a:prstGeom prst="rect">
              <a:avLst/>
            </a:prstGeom>
          </p:spPr>
        </p:pic>
        <p:grpSp>
          <p:nvGrpSpPr>
            <p:cNvPr id="77" name="Group 76">
              <a:extLst>
                <a:ext uri="{FF2B5EF4-FFF2-40B4-BE49-F238E27FC236}">
                  <a16:creationId xmlns:a16="http://schemas.microsoft.com/office/drawing/2014/main" id="{FB86C337-1B94-40BB-B360-B83915DC0C88}"/>
                </a:ext>
              </a:extLst>
            </p:cNvPr>
            <p:cNvGrpSpPr/>
            <p:nvPr/>
          </p:nvGrpSpPr>
          <p:grpSpPr>
            <a:xfrm>
              <a:off x="8342587" y="4092966"/>
              <a:ext cx="284052" cy="541887"/>
              <a:chOff x="5959366" y="1840065"/>
              <a:chExt cx="284052" cy="541887"/>
            </a:xfrm>
          </p:grpSpPr>
          <p:sp>
            <p:nvSpPr>
              <p:cNvPr id="78" name="TextBox 77">
                <a:extLst>
                  <a:ext uri="{FF2B5EF4-FFF2-40B4-BE49-F238E27FC236}">
                    <a16:creationId xmlns:a16="http://schemas.microsoft.com/office/drawing/2014/main" id="{5ED227BD-6E55-46AC-91B0-579666774796}"/>
                  </a:ext>
                </a:extLst>
              </p:cNvPr>
              <p:cNvSpPr txBox="1"/>
              <p:nvPr/>
            </p:nvSpPr>
            <p:spPr>
              <a:xfrm>
                <a:off x="5959366" y="1840065"/>
                <a:ext cx="284052" cy="307777"/>
              </a:xfrm>
              <a:prstGeom prst="rect">
                <a:avLst/>
              </a:prstGeom>
              <a:noFill/>
            </p:spPr>
            <p:txBody>
              <a:bodyPr wrap="none" rtlCol="0">
                <a:spAutoFit/>
              </a:bodyPr>
              <a:lstStyle/>
              <a:p>
                <a:pPr>
                  <a:buNone/>
                </a:pPr>
                <a:r>
                  <a:rPr lang="en-GB" sz="1400" b="1" dirty="0"/>
                  <a:t>1</a:t>
                </a:r>
              </a:p>
            </p:txBody>
          </p:sp>
          <p:sp>
            <p:nvSpPr>
              <p:cNvPr id="79" name="TextBox 78">
                <a:extLst>
                  <a:ext uri="{FF2B5EF4-FFF2-40B4-BE49-F238E27FC236}">
                    <a16:creationId xmlns:a16="http://schemas.microsoft.com/office/drawing/2014/main" id="{4577285A-766C-4628-8D5C-3CCA7FAF494A}"/>
                  </a:ext>
                </a:extLst>
              </p:cNvPr>
              <p:cNvSpPr txBox="1"/>
              <p:nvPr/>
            </p:nvSpPr>
            <p:spPr>
              <a:xfrm>
                <a:off x="5959366" y="2074175"/>
                <a:ext cx="284052" cy="307777"/>
              </a:xfrm>
              <a:prstGeom prst="rect">
                <a:avLst/>
              </a:prstGeom>
              <a:noFill/>
            </p:spPr>
            <p:txBody>
              <a:bodyPr wrap="none" rtlCol="0">
                <a:spAutoFit/>
              </a:bodyPr>
              <a:lstStyle/>
              <a:p>
                <a:pPr>
                  <a:buNone/>
                </a:pPr>
                <a:r>
                  <a:rPr lang="en-GB" sz="1400" b="1" dirty="0"/>
                  <a:t>6</a:t>
                </a:r>
              </a:p>
            </p:txBody>
          </p:sp>
          <p:cxnSp>
            <p:nvCxnSpPr>
              <p:cNvPr id="80" name="Straight Connector 79">
                <a:extLst>
                  <a:ext uri="{FF2B5EF4-FFF2-40B4-BE49-F238E27FC236}">
                    <a16:creationId xmlns:a16="http://schemas.microsoft.com/office/drawing/2014/main" id="{8335A10B-606E-4A12-9ED5-C56849692D0E}"/>
                  </a:ext>
                </a:extLst>
              </p:cNvPr>
              <p:cNvCxnSpPr>
                <a:cxnSpLocks/>
              </p:cNvCxnSpPr>
              <p:nvPr/>
            </p:nvCxnSpPr>
            <p:spPr>
              <a:xfrm>
                <a:off x="6032431" y="2109952"/>
                <a:ext cx="123497" cy="0"/>
              </a:xfrm>
              <a:prstGeom prst="line">
                <a:avLst/>
              </a:prstGeom>
              <a:ln w="12700"/>
            </p:spPr>
            <p:style>
              <a:lnRef idx="1">
                <a:schemeClr val="dk1"/>
              </a:lnRef>
              <a:fillRef idx="0">
                <a:schemeClr val="dk1"/>
              </a:fillRef>
              <a:effectRef idx="0">
                <a:schemeClr val="dk1"/>
              </a:effectRef>
              <a:fontRef idx="minor">
                <a:schemeClr val="tx1"/>
              </a:fontRef>
            </p:style>
          </p:cxnSp>
        </p:grpSp>
      </p:grpSp>
      <p:sp>
        <p:nvSpPr>
          <p:cNvPr id="82" name="TextBox 81">
            <a:extLst>
              <a:ext uri="{FF2B5EF4-FFF2-40B4-BE49-F238E27FC236}">
                <a16:creationId xmlns:a16="http://schemas.microsoft.com/office/drawing/2014/main" id="{750266E2-C002-4008-8CE1-0CF658E826C0}"/>
              </a:ext>
            </a:extLst>
          </p:cNvPr>
          <p:cNvSpPr txBox="1"/>
          <p:nvPr/>
        </p:nvSpPr>
        <p:spPr>
          <a:xfrm>
            <a:off x="1288032" y="5244113"/>
            <a:ext cx="4189762" cy="400110"/>
          </a:xfrm>
          <a:prstGeom prst="rect">
            <a:avLst/>
          </a:prstGeom>
          <a:noFill/>
        </p:spPr>
        <p:txBody>
          <a:bodyPr wrap="square" rtlCol="0">
            <a:spAutoFit/>
          </a:bodyPr>
          <a:lstStyle/>
          <a:p>
            <a:pPr>
              <a:spcAft>
                <a:spcPts val="900"/>
              </a:spcAft>
              <a:buNone/>
            </a:pPr>
            <a:r>
              <a:rPr lang="en-GB" sz="2000" b="1" dirty="0">
                <a:latin typeface="Arial" panose="020B0604020202020204" pitchFamily="34" charset="0"/>
                <a:cs typeface="Arial" panose="020B0604020202020204" pitchFamily="34" charset="0"/>
              </a:rPr>
              <a:t>6 × 30 = 180</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CD5E2EF-AA33-476E-83A8-968310A73BE2}"/>
                  </a:ext>
                </a:extLst>
              </p:cNvPr>
              <p:cNvSpPr txBox="1">
                <a:spLocks/>
              </p:cNvSpPr>
              <p:nvPr/>
            </p:nvSpPr>
            <p:spPr>
              <a:xfrm>
                <a:off x="6192012" y="1556792"/>
                <a:ext cx="5390389" cy="2967496"/>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How can the information given be used to calculate the unknown value of the whole?</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What is </a:t>
                </a:r>
                <a14:m>
                  <m:oMath xmlns:m="http://schemas.openxmlformats.org/officeDocument/2006/math">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6</m:t>
                        </m:r>
                      </m:num>
                      <m:den>
                        <m:r>
                          <a:rPr lang="en-GB" sz="2000" b="0" i="1" smtClean="0">
                            <a:latin typeface="Cambria Math" panose="02040503050406030204" pitchFamily="18" charset="0"/>
                          </a:rPr>
                          <m:t>6</m:t>
                        </m:r>
                      </m:den>
                    </m:f>
                    <m:r>
                      <a:rPr lang="en-GB" sz="2000" b="0" i="1" smtClean="0">
                        <a:latin typeface="Cambria Math" panose="02040503050406030204" pitchFamily="18" charset="0"/>
                      </a:rPr>
                      <m:t> </m:t>
                    </m:r>
                  </m:oMath>
                </a14:m>
                <a:r>
                  <a:rPr lang="en-GB" sz="2000" dirty="0">
                    <a:latin typeface="Arial" panose="020B0604020202020204" pitchFamily="34" charset="0"/>
                    <a:cs typeface="Arial" panose="020B0604020202020204" pitchFamily="34" charset="0"/>
                  </a:rPr>
                  <a:t>equal to?</a:t>
                </a:r>
              </a:p>
              <a:p>
                <a:pPr>
                  <a:lnSpc>
                    <a:spcPct val="120000"/>
                  </a:lnSpc>
                  <a:spcBef>
                    <a:spcPts val="600"/>
                  </a:spcBef>
                  <a:spcAft>
                    <a:spcPts val="600"/>
                  </a:spcAft>
                  <a:buClr>
                    <a:srgbClr val="585858"/>
                  </a:buClr>
                  <a:buFont typeface="Arial" panose="020B0604020202020204" pitchFamily="34" charset="0"/>
                  <a:buChar char="•"/>
                </a:pPr>
                <a:endParaRPr lang="en-GB" sz="2000" dirty="0"/>
              </a:p>
              <a:p>
                <a:endParaRPr lang="en-GB" sz="2000" kern="0" dirty="0">
                  <a:solidFill>
                    <a:schemeClr val="tx1"/>
                  </a:solidFill>
                </a:endParaRPr>
              </a:p>
              <a:p>
                <a:pPr marL="0" indent="0">
                  <a:buNone/>
                </a:pPr>
                <a:endParaRPr lang="en-GB" sz="2000" kern="0" dirty="0">
                  <a:solidFill>
                    <a:schemeClr val="tx1"/>
                  </a:solidFill>
                </a:endParaRPr>
              </a:p>
              <a:p>
                <a:endParaRPr lang="en-GB" kern="0" dirty="0">
                  <a:solidFill>
                    <a:schemeClr val="tx1"/>
                  </a:solidFill>
                </a:endParaRPr>
              </a:p>
            </p:txBody>
          </p:sp>
        </mc:Choice>
        <mc:Fallback xmlns="">
          <p:sp>
            <p:nvSpPr>
              <p:cNvPr id="3" name="Content Placeholder 2">
                <a:extLst>
                  <a:ext uri="{FF2B5EF4-FFF2-40B4-BE49-F238E27FC236}">
                    <a16:creationId xmlns:a16="http://schemas.microsoft.com/office/drawing/2014/main" id="{2CD5E2EF-AA33-476E-83A8-968310A73BE2}"/>
                  </a:ext>
                </a:extLst>
              </p:cNvPr>
              <p:cNvSpPr txBox="1">
                <a:spLocks noRot="1" noChangeAspect="1" noMove="1" noResize="1" noEditPoints="1" noAdjustHandles="1" noChangeArrowheads="1" noChangeShapeType="1" noTextEdit="1"/>
              </p:cNvSpPr>
              <p:nvPr/>
            </p:nvSpPr>
            <p:spPr>
              <a:xfrm>
                <a:off x="6192012" y="1556792"/>
                <a:ext cx="5390389" cy="2967496"/>
              </a:xfrm>
              <a:prstGeom prst="rect">
                <a:avLst/>
              </a:prstGeom>
              <a:blipFill>
                <a:blip r:embed="rId6"/>
                <a:stretch>
                  <a:fillRect l="-1018"/>
                </a:stretch>
              </a:blipFill>
            </p:spPr>
            <p:txBody>
              <a:bodyPr/>
              <a:lstStyle/>
              <a:p>
                <a:r>
                  <a:rPr lang="en-GB">
                    <a:noFill/>
                  </a:rPr>
                  <a:t> </a:t>
                </a:r>
              </a:p>
            </p:txBody>
          </p:sp>
        </mc:Fallback>
      </mc:AlternateContent>
      <p:sp>
        <p:nvSpPr>
          <p:cNvPr id="5" name="TextBox 19">
            <a:extLst>
              <a:ext uri="{FF2B5EF4-FFF2-40B4-BE49-F238E27FC236}">
                <a16:creationId xmlns:a16="http://schemas.microsoft.com/office/drawing/2014/main" id="{F92C51AA-CFFD-4127-9531-2993870B5E46}"/>
              </a:ext>
            </a:extLst>
          </p:cNvPr>
          <p:cNvSpPr txBox="1"/>
          <p:nvPr/>
        </p:nvSpPr>
        <p:spPr>
          <a:xfrm>
            <a:off x="6192012" y="3208950"/>
            <a:ext cx="5390389" cy="2246769"/>
          </a:xfrm>
          <a:prstGeom prst="rect">
            <a:avLst/>
          </a:prstGeom>
          <a:solidFill>
            <a:schemeClr val="accent2"/>
          </a:solidFill>
          <a:ln w="12700">
            <a:noFill/>
          </a:ln>
        </p:spPr>
        <p:txBody>
          <a:bodyPr wrap="square" rtlCol="0" anchor="ctr" anchorCtr="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lgn="ctr">
              <a:spcBef>
                <a:spcPts val="1200"/>
              </a:spcBef>
              <a:spcAft>
                <a:spcPts val="1200"/>
              </a:spcAft>
              <a:buNone/>
            </a:pPr>
            <a:r>
              <a:rPr lang="en-GB" sz="2000" i="1" dirty="0"/>
              <a:t>One-sixth of a number is equal to thirty.          6 one-sixths is equal to one whole.</a:t>
            </a:r>
          </a:p>
          <a:p>
            <a:pPr algn="ctr">
              <a:spcBef>
                <a:spcPts val="1200"/>
              </a:spcBef>
              <a:spcAft>
                <a:spcPts val="1200"/>
              </a:spcAft>
              <a:buNone/>
            </a:pPr>
            <a:r>
              <a:rPr lang="en-GB" sz="2000" i="1" dirty="0"/>
              <a:t>To find the whole, multiply the value of            1 one-sixth by 6.</a:t>
            </a:r>
          </a:p>
          <a:p>
            <a:pPr algn="ctr">
              <a:spcBef>
                <a:spcPts val="1200"/>
              </a:spcBef>
              <a:spcAft>
                <a:spcPts val="1200"/>
              </a:spcAft>
              <a:buNone/>
            </a:pPr>
            <a:r>
              <a:rPr lang="en-GB" sz="2000" i="1" dirty="0"/>
              <a:t>30 x 6 = 180</a:t>
            </a:r>
          </a:p>
        </p:txBody>
      </p:sp>
    </p:spTree>
    <p:custDataLst>
      <p:tags r:id="rId1"/>
    </p:custDataLst>
    <p:extLst>
      <p:ext uri="{BB962C8B-B14F-4D97-AF65-F5344CB8AC3E}">
        <p14:creationId xmlns:p14="http://schemas.microsoft.com/office/powerpoint/2010/main" val="32536505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82" grpId="0"/>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DE3CA3-4D04-4648-8DDB-CE99D71B9D2B}"/>
              </a:ext>
            </a:extLst>
          </p:cNvPr>
          <p:cNvSpPr>
            <a:spLocks noGrp="1"/>
          </p:cNvSpPr>
          <p:nvPr>
            <p:ph type="title"/>
          </p:nvPr>
        </p:nvSpPr>
        <p:spPr/>
        <p:txBody>
          <a:bodyPr/>
          <a:lstStyle/>
          <a:p>
            <a:r>
              <a:rPr lang="en-GB" dirty="0"/>
              <a:t>5F-1 Find non-unit fractions of quantities</a:t>
            </a:r>
          </a:p>
        </p:txBody>
      </p:sp>
      <p:pic>
        <p:nvPicPr>
          <p:cNvPr id="29" name="Picture 28">
            <a:extLst>
              <a:ext uri="{FF2B5EF4-FFF2-40B4-BE49-F238E27FC236}">
                <a16:creationId xmlns:a16="http://schemas.microsoft.com/office/drawing/2014/main" id="{5D51AD39-6487-4E19-AE63-F3BDFF9322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730" y="1631922"/>
            <a:ext cx="7907446" cy="2912254"/>
          </a:xfrm>
          <a:prstGeom prst="rect">
            <a:avLst/>
          </a:prstGeom>
        </p:spPr>
      </p:pic>
      <p:sp>
        <p:nvSpPr>
          <p:cNvPr id="52" name="Rectangle 51">
            <a:extLst>
              <a:ext uri="{FF2B5EF4-FFF2-40B4-BE49-F238E27FC236}">
                <a16:creationId xmlns:a16="http://schemas.microsoft.com/office/drawing/2014/main" id="{15C9A10A-B9E0-4ED4-B707-7961F95722EF}"/>
              </a:ext>
            </a:extLst>
          </p:cNvPr>
          <p:cNvSpPr/>
          <p:nvPr/>
        </p:nvSpPr>
        <p:spPr>
          <a:xfrm>
            <a:off x="184703" y="2506548"/>
            <a:ext cx="8343900" cy="1002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4" name="Rectangle 53">
            <a:extLst>
              <a:ext uri="{FF2B5EF4-FFF2-40B4-BE49-F238E27FC236}">
                <a16:creationId xmlns:a16="http://schemas.microsoft.com/office/drawing/2014/main" id="{D25D9041-849E-4FDD-9B1C-22A151A7EB18}"/>
              </a:ext>
            </a:extLst>
          </p:cNvPr>
          <p:cNvSpPr/>
          <p:nvPr/>
        </p:nvSpPr>
        <p:spPr>
          <a:xfrm>
            <a:off x="193380" y="1424428"/>
            <a:ext cx="8343900" cy="10833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7" name="Rectangle 56">
            <a:extLst>
              <a:ext uri="{FF2B5EF4-FFF2-40B4-BE49-F238E27FC236}">
                <a16:creationId xmlns:a16="http://schemas.microsoft.com/office/drawing/2014/main" id="{BBD083DC-00D5-4EB4-BD01-1C70E42DADF1}"/>
              </a:ext>
            </a:extLst>
          </p:cNvPr>
          <p:cNvSpPr/>
          <p:nvPr/>
        </p:nvSpPr>
        <p:spPr>
          <a:xfrm>
            <a:off x="337103" y="3385704"/>
            <a:ext cx="1638300" cy="1158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61" name="Object 60">
            <a:extLst>
              <a:ext uri="{FF2B5EF4-FFF2-40B4-BE49-F238E27FC236}">
                <a16:creationId xmlns:a16="http://schemas.microsoft.com/office/drawing/2014/main" id="{C40D115E-CEBA-465E-BD81-FA15BF04A36F}"/>
              </a:ext>
            </a:extLst>
          </p:cNvPr>
          <p:cNvGraphicFramePr>
            <a:graphicFrameLocks noChangeAspect="1"/>
          </p:cNvGraphicFramePr>
          <p:nvPr/>
        </p:nvGraphicFramePr>
        <p:xfrm>
          <a:off x="2943924" y="3818403"/>
          <a:ext cx="1219200" cy="279400"/>
        </p:xfrm>
        <a:graphic>
          <a:graphicData uri="http://schemas.openxmlformats.org/presentationml/2006/ole">
            <mc:AlternateContent xmlns:mc="http://schemas.openxmlformats.org/markup-compatibility/2006">
              <mc:Choice xmlns:v="urn:schemas-microsoft-com:vml" Requires="v">
                <p:oleObj name="Equation" r:id="rId4" imgW="1218960" imgH="279360" progId="Equation.DSMT4">
                  <p:embed/>
                </p:oleObj>
              </mc:Choice>
              <mc:Fallback>
                <p:oleObj name="Equation" r:id="rId4" imgW="1218960" imgH="279360" progId="Equation.DSMT4">
                  <p:embed/>
                  <p:pic>
                    <p:nvPicPr>
                      <p:cNvPr id="61" name="Object 60">
                        <a:extLst>
                          <a:ext uri="{FF2B5EF4-FFF2-40B4-BE49-F238E27FC236}">
                            <a16:creationId xmlns:a16="http://schemas.microsoft.com/office/drawing/2014/main" id="{C40D115E-CEBA-465E-BD81-FA15BF04A36F}"/>
                          </a:ext>
                        </a:extLst>
                      </p:cNvPr>
                      <p:cNvPicPr/>
                      <p:nvPr/>
                    </p:nvPicPr>
                    <p:blipFill>
                      <a:blip r:embed="rId5"/>
                      <a:stretch>
                        <a:fillRect/>
                      </a:stretch>
                    </p:blipFill>
                    <p:spPr>
                      <a:xfrm>
                        <a:off x="2943924" y="3818403"/>
                        <a:ext cx="1219200" cy="279400"/>
                      </a:xfrm>
                      <a:prstGeom prst="rect">
                        <a:avLst/>
                      </a:prstGeom>
                    </p:spPr>
                  </p:pic>
                </p:oleObj>
              </mc:Fallback>
            </mc:AlternateContent>
          </a:graphicData>
        </a:graphic>
      </p:graphicFrame>
      <p:graphicFrame>
        <p:nvGraphicFramePr>
          <p:cNvPr id="71" name="Object 70">
            <a:extLst>
              <a:ext uri="{FF2B5EF4-FFF2-40B4-BE49-F238E27FC236}">
                <a16:creationId xmlns:a16="http://schemas.microsoft.com/office/drawing/2014/main" id="{BFF6D25D-1053-4F0A-A967-F71713626E49}"/>
              </a:ext>
            </a:extLst>
          </p:cNvPr>
          <p:cNvGraphicFramePr>
            <a:graphicFrameLocks noChangeAspect="1"/>
          </p:cNvGraphicFramePr>
          <p:nvPr/>
        </p:nvGraphicFramePr>
        <p:xfrm>
          <a:off x="984803" y="2775912"/>
          <a:ext cx="342900" cy="266700"/>
        </p:xfrm>
        <a:graphic>
          <a:graphicData uri="http://schemas.openxmlformats.org/presentationml/2006/ole">
            <mc:AlternateContent xmlns:mc="http://schemas.openxmlformats.org/markup-compatibility/2006">
              <mc:Choice xmlns:v="urn:schemas-microsoft-com:vml" Requires="v">
                <p:oleObj name="Equation" r:id="rId6" imgW="342720" imgH="266400" progId="Equation.DSMT4">
                  <p:embed/>
                </p:oleObj>
              </mc:Choice>
              <mc:Fallback>
                <p:oleObj name="Equation" r:id="rId6" imgW="342720" imgH="266400" progId="Equation.DSMT4">
                  <p:embed/>
                  <p:pic>
                    <p:nvPicPr>
                      <p:cNvPr id="71" name="Object 70">
                        <a:extLst>
                          <a:ext uri="{FF2B5EF4-FFF2-40B4-BE49-F238E27FC236}">
                            <a16:creationId xmlns:a16="http://schemas.microsoft.com/office/drawing/2014/main" id="{BFF6D25D-1053-4F0A-A967-F71713626E49}"/>
                          </a:ext>
                        </a:extLst>
                      </p:cNvPr>
                      <p:cNvPicPr/>
                      <p:nvPr/>
                    </p:nvPicPr>
                    <p:blipFill>
                      <a:blip r:embed="rId7"/>
                      <a:stretch>
                        <a:fillRect/>
                      </a:stretch>
                    </p:blipFill>
                    <p:spPr>
                      <a:xfrm>
                        <a:off x="984803" y="2775912"/>
                        <a:ext cx="342900" cy="266700"/>
                      </a:xfrm>
                      <a:prstGeom prst="rect">
                        <a:avLst/>
                      </a:prstGeom>
                    </p:spPr>
                  </p:pic>
                </p:oleObj>
              </mc:Fallback>
            </mc:AlternateContent>
          </a:graphicData>
        </a:graphic>
      </p:graphicFrame>
      <p:graphicFrame>
        <p:nvGraphicFramePr>
          <p:cNvPr id="73" name="Object 72">
            <a:extLst>
              <a:ext uri="{FF2B5EF4-FFF2-40B4-BE49-F238E27FC236}">
                <a16:creationId xmlns:a16="http://schemas.microsoft.com/office/drawing/2014/main" id="{79804A63-24BC-4D35-AE50-4F5CDE05F7F9}"/>
              </a:ext>
            </a:extLst>
          </p:cNvPr>
          <p:cNvGraphicFramePr>
            <a:graphicFrameLocks noChangeAspect="1"/>
          </p:cNvGraphicFramePr>
          <p:nvPr/>
        </p:nvGraphicFramePr>
        <p:xfrm>
          <a:off x="2589767" y="2784584"/>
          <a:ext cx="333375" cy="257175"/>
        </p:xfrm>
        <a:graphic>
          <a:graphicData uri="http://schemas.openxmlformats.org/presentationml/2006/ole">
            <mc:AlternateContent xmlns:mc="http://schemas.openxmlformats.org/markup-compatibility/2006">
              <mc:Choice xmlns:v="urn:schemas-microsoft-com:vml" Requires="v">
                <p:oleObj name="Equation" r:id="rId8" imgW="333222" imgH="257163" progId="Equation.DSMT4">
                  <p:embed/>
                </p:oleObj>
              </mc:Choice>
              <mc:Fallback>
                <p:oleObj name="Equation" r:id="rId8" imgW="333222" imgH="257163" progId="Equation.DSMT4">
                  <p:embed/>
                  <p:pic>
                    <p:nvPicPr>
                      <p:cNvPr id="73" name="Object 72">
                        <a:extLst>
                          <a:ext uri="{FF2B5EF4-FFF2-40B4-BE49-F238E27FC236}">
                            <a16:creationId xmlns:a16="http://schemas.microsoft.com/office/drawing/2014/main" id="{79804A63-24BC-4D35-AE50-4F5CDE05F7F9}"/>
                          </a:ext>
                        </a:extLst>
                      </p:cNvPr>
                      <p:cNvPicPr/>
                      <p:nvPr/>
                    </p:nvPicPr>
                    <p:blipFill>
                      <a:blip r:embed="rId9"/>
                      <a:stretch>
                        <a:fillRect/>
                      </a:stretch>
                    </p:blipFill>
                    <p:spPr>
                      <a:xfrm>
                        <a:off x="2589767" y="2784584"/>
                        <a:ext cx="333375" cy="257175"/>
                      </a:xfrm>
                      <a:prstGeom prst="rect">
                        <a:avLst/>
                      </a:prstGeom>
                    </p:spPr>
                  </p:pic>
                </p:oleObj>
              </mc:Fallback>
            </mc:AlternateContent>
          </a:graphicData>
        </a:graphic>
      </p:graphicFrame>
      <p:graphicFrame>
        <p:nvGraphicFramePr>
          <p:cNvPr id="75" name="Object 74">
            <a:extLst>
              <a:ext uri="{FF2B5EF4-FFF2-40B4-BE49-F238E27FC236}">
                <a16:creationId xmlns:a16="http://schemas.microsoft.com/office/drawing/2014/main" id="{2C8179B6-AD29-4E73-B04F-703D2953DBD5}"/>
              </a:ext>
            </a:extLst>
          </p:cNvPr>
          <p:cNvGraphicFramePr>
            <a:graphicFrameLocks noChangeAspect="1"/>
          </p:cNvGraphicFramePr>
          <p:nvPr/>
        </p:nvGraphicFramePr>
        <p:xfrm>
          <a:off x="4140753" y="2770842"/>
          <a:ext cx="342900" cy="266700"/>
        </p:xfrm>
        <a:graphic>
          <a:graphicData uri="http://schemas.openxmlformats.org/presentationml/2006/ole">
            <mc:AlternateContent xmlns:mc="http://schemas.openxmlformats.org/markup-compatibility/2006">
              <mc:Choice xmlns:v="urn:schemas-microsoft-com:vml" Requires="v">
                <p:oleObj name="Equation" r:id="rId10" imgW="342720" imgH="266400" progId="Equation.DSMT4">
                  <p:embed/>
                </p:oleObj>
              </mc:Choice>
              <mc:Fallback>
                <p:oleObj name="Equation" r:id="rId10" imgW="342720" imgH="266400" progId="Equation.DSMT4">
                  <p:embed/>
                  <p:pic>
                    <p:nvPicPr>
                      <p:cNvPr id="75" name="Object 74">
                        <a:extLst>
                          <a:ext uri="{FF2B5EF4-FFF2-40B4-BE49-F238E27FC236}">
                            <a16:creationId xmlns:a16="http://schemas.microsoft.com/office/drawing/2014/main" id="{2C8179B6-AD29-4E73-B04F-703D2953DBD5}"/>
                          </a:ext>
                        </a:extLst>
                      </p:cNvPr>
                      <p:cNvPicPr/>
                      <p:nvPr/>
                    </p:nvPicPr>
                    <p:blipFill>
                      <a:blip r:embed="rId11"/>
                      <a:stretch>
                        <a:fillRect/>
                      </a:stretch>
                    </p:blipFill>
                    <p:spPr>
                      <a:xfrm>
                        <a:off x="4140753" y="2770842"/>
                        <a:ext cx="342900" cy="266700"/>
                      </a:xfrm>
                      <a:prstGeom prst="rect">
                        <a:avLst/>
                      </a:prstGeom>
                    </p:spPr>
                  </p:pic>
                </p:oleObj>
              </mc:Fallback>
            </mc:AlternateContent>
          </a:graphicData>
        </a:graphic>
      </p:graphicFrame>
      <p:graphicFrame>
        <p:nvGraphicFramePr>
          <p:cNvPr id="77" name="Object 76">
            <a:extLst>
              <a:ext uri="{FF2B5EF4-FFF2-40B4-BE49-F238E27FC236}">
                <a16:creationId xmlns:a16="http://schemas.microsoft.com/office/drawing/2014/main" id="{66004E6A-91AC-46E9-A96B-A2FDE234418E}"/>
              </a:ext>
            </a:extLst>
          </p:cNvPr>
          <p:cNvGraphicFramePr>
            <a:graphicFrameLocks noChangeAspect="1"/>
          </p:cNvGraphicFramePr>
          <p:nvPr/>
        </p:nvGraphicFramePr>
        <p:xfrm>
          <a:off x="5674734" y="2780920"/>
          <a:ext cx="333375" cy="257175"/>
        </p:xfrm>
        <a:graphic>
          <a:graphicData uri="http://schemas.openxmlformats.org/presentationml/2006/ole">
            <mc:AlternateContent xmlns:mc="http://schemas.openxmlformats.org/markup-compatibility/2006">
              <mc:Choice xmlns:v="urn:schemas-microsoft-com:vml" Requires="v">
                <p:oleObj name="Equation" r:id="rId12" imgW="333222" imgH="257163" progId="Equation.DSMT4">
                  <p:embed/>
                </p:oleObj>
              </mc:Choice>
              <mc:Fallback>
                <p:oleObj name="Equation" r:id="rId12" imgW="333222" imgH="257163" progId="Equation.DSMT4">
                  <p:embed/>
                  <p:pic>
                    <p:nvPicPr>
                      <p:cNvPr id="77" name="Object 76">
                        <a:extLst>
                          <a:ext uri="{FF2B5EF4-FFF2-40B4-BE49-F238E27FC236}">
                            <a16:creationId xmlns:a16="http://schemas.microsoft.com/office/drawing/2014/main" id="{66004E6A-91AC-46E9-A96B-A2FDE234418E}"/>
                          </a:ext>
                        </a:extLst>
                      </p:cNvPr>
                      <p:cNvPicPr/>
                      <p:nvPr/>
                    </p:nvPicPr>
                    <p:blipFill>
                      <a:blip r:embed="rId9"/>
                      <a:stretch>
                        <a:fillRect/>
                      </a:stretch>
                    </p:blipFill>
                    <p:spPr>
                      <a:xfrm>
                        <a:off x="5674734" y="2780920"/>
                        <a:ext cx="333375" cy="257175"/>
                      </a:xfrm>
                      <a:prstGeom prst="rect">
                        <a:avLst/>
                      </a:prstGeom>
                    </p:spPr>
                  </p:pic>
                </p:oleObj>
              </mc:Fallback>
            </mc:AlternateContent>
          </a:graphicData>
        </a:graphic>
      </p:graphicFrame>
      <p:graphicFrame>
        <p:nvGraphicFramePr>
          <p:cNvPr id="78" name="Object 77">
            <a:extLst>
              <a:ext uri="{FF2B5EF4-FFF2-40B4-BE49-F238E27FC236}">
                <a16:creationId xmlns:a16="http://schemas.microsoft.com/office/drawing/2014/main" id="{13A69E9A-909F-4C63-B964-33191269765D}"/>
              </a:ext>
            </a:extLst>
          </p:cNvPr>
          <p:cNvGraphicFramePr>
            <a:graphicFrameLocks noChangeAspect="1"/>
          </p:cNvGraphicFramePr>
          <p:nvPr/>
        </p:nvGraphicFramePr>
        <p:xfrm>
          <a:off x="7225720" y="2774798"/>
          <a:ext cx="342900" cy="266700"/>
        </p:xfrm>
        <a:graphic>
          <a:graphicData uri="http://schemas.openxmlformats.org/presentationml/2006/ole">
            <mc:AlternateContent xmlns:mc="http://schemas.openxmlformats.org/markup-compatibility/2006">
              <mc:Choice xmlns:v="urn:schemas-microsoft-com:vml" Requires="v">
                <p:oleObj name="Equation" r:id="rId13" imgW="342720" imgH="266400" progId="Equation.DSMT4">
                  <p:embed/>
                </p:oleObj>
              </mc:Choice>
              <mc:Fallback>
                <p:oleObj name="Equation" r:id="rId13" imgW="342720" imgH="266400" progId="Equation.DSMT4">
                  <p:embed/>
                  <p:pic>
                    <p:nvPicPr>
                      <p:cNvPr id="78" name="Object 77">
                        <a:extLst>
                          <a:ext uri="{FF2B5EF4-FFF2-40B4-BE49-F238E27FC236}">
                            <a16:creationId xmlns:a16="http://schemas.microsoft.com/office/drawing/2014/main" id="{13A69E9A-909F-4C63-B964-33191269765D}"/>
                          </a:ext>
                        </a:extLst>
                      </p:cNvPr>
                      <p:cNvPicPr/>
                      <p:nvPr/>
                    </p:nvPicPr>
                    <p:blipFill>
                      <a:blip r:embed="rId11"/>
                      <a:stretch>
                        <a:fillRect/>
                      </a:stretch>
                    </p:blipFill>
                    <p:spPr>
                      <a:xfrm>
                        <a:off x="7225720" y="2774798"/>
                        <a:ext cx="342900" cy="266700"/>
                      </a:xfrm>
                      <a:prstGeom prst="rect">
                        <a:avLst/>
                      </a:prstGeom>
                    </p:spPr>
                  </p:pic>
                </p:oleObj>
              </mc:Fallback>
            </mc:AlternateContent>
          </a:graphicData>
        </a:graphic>
      </p:graphicFrame>
      <p:pic>
        <p:nvPicPr>
          <p:cNvPr id="91" name="Picture 90">
            <a:extLst>
              <a:ext uri="{FF2B5EF4-FFF2-40B4-BE49-F238E27FC236}">
                <a16:creationId xmlns:a16="http://schemas.microsoft.com/office/drawing/2014/main" id="{DC311407-FBC6-45D3-AA96-40F615E4C53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00199" y="4332782"/>
            <a:ext cx="7907446" cy="1108972"/>
          </a:xfrm>
          <a:prstGeom prst="rect">
            <a:avLst/>
          </a:prstGeom>
        </p:spPr>
      </p:pic>
      <p:sp>
        <p:nvSpPr>
          <p:cNvPr id="93" name="Freeform: Shape 92">
            <a:extLst>
              <a:ext uri="{FF2B5EF4-FFF2-40B4-BE49-F238E27FC236}">
                <a16:creationId xmlns:a16="http://schemas.microsoft.com/office/drawing/2014/main" id="{3ED79756-1235-4AEA-9B26-1B8281226F74}"/>
              </a:ext>
            </a:extLst>
          </p:cNvPr>
          <p:cNvSpPr/>
          <p:nvPr/>
        </p:nvSpPr>
        <p:spPr>
          <a:xfrm>
            <a:off x="3241017" y="4379109"/>
            <a:ext cx="260140" cy="286435"/>
          </a:xfrm>
          <a:custGeom>
            <a:avLst/>
            <a:gdLst>
              <a:gd name="connsiteX0" fmla="*/ 61047 w 260140"/>
              <a:gd name="connsiteY0" fmla="*/ 266700 h 286435"/>
              <a:gd name="connsiteX1" fmla="*/ 87 w 260140"/>
              <a:gd name="connsiteY1" fmla="*/ 53340 h 286435"/>
              <a:gd name="connsiteX2" fmla="*/ 30567 w 260140"/>
              <a:gd name="connsiteY2" fmla="*/ 30480 h 286435"/>
              <a:gd name="connsiteX3" fmla="*/ 83907 w 260140"/>
              <a:gd name="connsiteY3" fmla="*/ 7620 h 286435"/>
              <a:gd name="connsiteX4" fmla="*/ 129627 w 260140"/>
              <a:gd name="connsiteY4" fmla="*/ 0 h 286435"/>
              <a:gd name="connsiteX5" fmla="*/ 198207 w 260140"/>
              <a:gd name="connsiteY5" fmla="*/ 7620 h 286435"/>
              <a:gd name="connsiteX6" fmla="*/ 236307 w 260140"/>
              <a:gd name="connsiteY6" fmla="*/ 76200 h 286435"/>
              <a:gd name="connsiteX7" fmla="*/ 251547 w 260140"/>
              <a:gd name="connsiteY7" fmla="*/ 99060 h 286435"/>
              <a:gd name="connsiteX8" fmla="*/ 259167 w 260140"/>
              <a:gd name="connsiteY8" fmla="*/ 144780 h 286435"/>
              <a:gd name="connsiteX9" fmla="*/ 251547 w 260140"/>
              <a:gd name="connsiteY9" fmla="*/ 243840 h 286435"/>
              <a:gd name="connsiteX10" fmla="*/ 61047 w 260140"/>
              <a:gd name="connsiteY10" fmla="*/ 266700 h 286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140" h="286435">
                <a:moveTo>
                  <a:pt x="61047" y="266700"/>
                </a:moveTo>
                <a:cubicBezTo>
                  <a:pt x="19137" y="234950"/>
                  <a:pt x="9553" y="126698"/>
                  <a:pt x="87" y="53340"/>
                </a:cubicBezTo>
                <a:cubicBezTo>
                  <a:pt x="-1538" y="40744"/>
                  <a:pt x="19797" y="37211"/>
                  <a:pt x="30567" y="30480"/>
                </a:cubicBezTo>
                <a:cubicBezTo>
                  <a:pt x="43420" y="22447"/>
                  <a:pt x="67815" y="11196"/>
                  <a:pt x="83907" y="7620"/>
                </a:cubicBezTo>
                <a:cubicBezTo>
                  <a:pt x="98989" y="4268"/>
                  <a:pt x="114387" y="2540"/>
                  <a:pt x="129627" y="0"/>
                </a:cubicBezTo>
                <a:cubicBezTo>
                  <a:pt x="152487" y="2540"/>
                  <a:pt x="177956" y="-3285"/>
                  <a:pt x="198207" y="7620"/>
                </a:cubicBezTo>
                <a:cubicBezTo>
                  <a:pt x="231085" y="25323"/>
                  <a:pt x="223797" y="51181"/>
                  <a:pt x="236307" y="76200"/>
                </a:cubicBezTo>
                <a:cubicBezTo>
                  <a:pt x="240403" y="84391"/>
                  <a:pt x="246467" y="91440"/>
                  <a:pt x="251547" y="99060"/>
                </a:cubicBezTo>
                <a:cubicBezTo>
                  <a:pt x="254087" y="114300"/>
                  <a:pt x="259167" y="129330"/>
                  <a:pt x="259167" y="144780"/>
                </a:cubicBezTo>
                <a:cubicBezTo>
                  <a:pt x="259167" y="177898"/>
                  <a:pt x="264157" y="213217"/>
                  <a:pt x="251547" y="243840"/>
                </a:cubicBezTo>
                <a:cubicBezTo>
                  <a:pt x="231454" y="292636"/>
                  <a:pt x="102957" y="298450"/>
                  <a:pt x="61047" y="2667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4" name="Freeform: Shape 93">
            <a:extLst>
              <a:ext uri="{FF2B5EF4-FFF2-40B4-BE49-F238E27FC236}">
                <a16:creationId xmlns:a16="http://schemas.microsoft.com/office/drawing/2014/main" id="{C25B6987-C808-4182-AD2B-47E4A5208BE3}"/>
              </a:ext>
            </a:extLst>
          </p:cNvPr>
          <p:cNvSpPr/>
          <p:nvPr/>
        </p:nvSpPr>
        <p:spPr>
          <a:xfrm>
            <a:off x="3409726" y="4775348"/>
            <a:ext cx="159039" cy="205740"/>
          </a:xfrm>
          <a:custGeom>
            <a:avLst/>
            <a:gdLst>
              <a:gd name="connsiteX0" fmla="*/ 6639 w 159039"/>
              <a:gd name="connsiteY0" fmla="*/ 121920 h 205740"/>
              <a:gd name="connsiteX1" fmla="*/ 37119 w 159039"/>
              <a:gd name="connsiteY1" fmla="*/ 198120 h 205740"/>
              <a:gd name="connsiteX2" fmla="*/ 59979 w 159039"/>
              <a:gd name="connsiteY2" fmla="*/ 205740 h 205740"/>
              <a:gd name="connsiteX3" fmla="*/ 113319 w 159039"/>
              <a:gd name="connsiteY3" fmla="*/ 198120 h 205740"/>
              <a:gd name="connsiteX4" fmla="*/ 136179 w 159039"/>
              <a:gd name="connsiteY4" fmla="*/ 190500 h 205740"/>
              <a:gd name="connsiteX5" fmla="*/ 143799 w 159039"/>
              <a:gd name="connsiteY5" fmla="*/ 160020 h 205740"/>
              <a:gd name="connsiteX6" fmla="*/ 159039 w 159039"/>
              <a:gd name="connsiteY6" fmla="*/ 137160 h 205740"/>
              <a:gd name="connsiteX7" fmla="*/ 151419 w 159039"/>
              <a:gd name="connsiteY7" fmla="*/ 53340 h 205740"/>
              <a:gd name="connsiteX8" fmla="*/ 136179 w 159039"/>
              <a:gd name="connsiteY8" fmla="*/ 30480 h 205740"/>
              <a:gd name="connsiteX9" fmla="*/ 52359 w 159039"/>
              <a:gd name="connsiteY9" fmla="*/ 0 h 205740"/>
              <a:gd name="connsiteX10" fmla="*/ 6639 w 159039"/>
              <a:gd name="connsiteY10" fmla="*/ 121920 h 205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9039" h="205740">
                <a:moveTo>
                  <a:pt x="6639" y="121920"/>
                </a:moveTo>
                <a:cubicBezTo>
                  <a:pt x="4099" y="154940"/>
                  <a:pt x="-1893" y="178614"/>
                  <a:pt x="37119" y="198120"/>
                </a:cubicBezTo>
                <a:cubicBezTo>
                  <a:pt x="44303" y="201712"/>
                  <a:pt x="52359" y="203200"/>
                  <a:pt x="59979" y="205740"/>
                </a:cubicBezTo>
                <a:cubicBezTo>
                  <a:pt x="77759" y="203200"/>
                  <a:pt x="95707" y="201642"/>
                  <a:pt x="113319" y="198120"/>
                </a:cubicBezTo>
                <a:cubicBezTo>
                  <a:pt x="121195" y="196545"/>
                  <a:pt x="131161" y="196772"/>
                  <a:pt x="136179" y="190500"/>
                </a:cubicBezTo>
                <a:cubicBezTo>
                  <a:pt x="142721" y="182322"/>
                  <a:pt x="139674" y="169646"/>
                  <a:pt x="143799" y="160020"/>
                </a:cubicBezTo>
                <a:cubicBezTo>
                  <a:pt x="147407" y="151602"/>
                  <a:pt x="153959" y="144780"/>
                  <a:pt x="159039" y="137160"/>
                </a:cubicBezTo>
                <a:cubicBezTo>
                  <a:pt x="156499" y="109220"/>
                  <a:pt x="157297" y="80772"/>
                  <a:pt x="151419" y="53340"/>
                </a:cubicBezTo>
                <a:cubicBezTo>
                  <a:pt x="149500" y="44385"/>
                  <a:pt x="142655" y="36956"/>
                  <a:pt x="136179" y="30480"/>
                </a:cubicBezTo>
                <a:cubicBezTo>
                  <a:pt x="114360" y="8661"/>
                  <a:pt x="80554" y="5639"/>
                  <a:pt x="52359" y="0"/>
                </a:cubicBezTo>
                <a:cubicBezTo>
                  <a:pt x="-28640" y="11571"/>
                  <a:pt x="9179" y="88900"/>
                  <a:pt x="6639" y="12192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5" name="Freeform: Shape 94">
            <a:extLst>
              <a:ext uri="{FF2B5EF4-FFF2-40B4-BE49-F238E27FC236}">
                <a16:creationId xmlns:a16="http://schemas.microsoft.com/office/drawing/2014/main" id="{E43ECC40-F1CB-49DB-A161-22B4025CA17D}"/>
              </a:ext>
            </a:extLst>
          </p:cNvPr>
          <p:cNvSpPr/>
          <p:nvPr/>
        </p:nvSpPr>
        <p:spPr>
          <a:xfrm>
            <a:off x="3523044" y="4282589"/>
            <a:ext cx="312420" cy="367795"/>
          </a:xfrm>
          <a:custGeom>
            <a:avLst/>
            <a:gdLst>
              <a:gd name="connsiteX0" fmla="*/ 15240 w 312420"/>
              <a:gd name="connsiteY0" fmla="*/ 335280 h 367795"/>
              <a:gd name="connsiteX1" fmla="*/ 259080 w 312420"/>
              <a:gd name="connsiteY1" fmla="*/ 358140 h 367795"/>
              <a:gd name="connsiteX2" fmla="*/ 281940 w 312420"/>
              <a:gd name="connsiteY2" fmla="*/ 342900 h 367795"/>
              <a:gd name="connsiteX3" fmla="*/ 297180 w 312420"/>
              <a:gd name="connsiteY3" fmla="*/ 320040 h 367795"/>
              <a:gd name="connsiteX4" fmla="*/ 304800 w 312420"/>
              <a:gd name="connsiteY4" fmla="*/ 274320 h 367795"/>
              <a:gd name="connsiteX5" fmla="*/ 312420 w 312420"/>
              <a:gd name="connsiteY5" fmla="*/ 251460 h 367795"/>
              <a:gd name="connsiteX6" fmla="*/ 304800 w 312420"/>
              <a:gd name="connsiteY6" fmla="*/ 99060 h 367795"/>
              <a:gd name="connsiteX7" fmla="*/ 297180 w 312420"/>
              <a:gd name="connsiteY7" fmla="*/ 68580 h 367795"/>
              <a:gd name="connsiteX8" fmla="*/ 251460 w 312420"/>
              <a:gd name="connsiteY8" fmla="*/ 15240 h 367795"/>
              <a:gd name="connsiteX9" fmla="*/ 205740 w 312420"/>
              <a:gd name="connsiteY9" fmla="*/ 0 h 367795"/>
              <a:gd name="connsiteX10" fmla="*/ 106680 w 312420"/>
              <a:gd name="connsiteY10" fmla="*/ 22860 h 367795"/>
              <a:gd name="connsiteX11" fmla="*/ 60960 w 312420"/>
              <a:gd name="connsiteY11" fmla="*/ 53340 h 367795"/>
              <a:gd name="connsiteX12" fmla="*/ 38100 w 312420"/>
              <a:gd name="connsiteY12" fmla="*/ 68580 h 367795"/>
              <a:gd name="connsiteX13" fmla="*/ 15240 w 312420"/>
              <a:gd name="connsiteY13" fmla="*/ 99060 h 367795"/>
              <a:gd name="connsiteX14" fmla="*/ 7620 w 312420"/>
              <a:gd name="connsiteY14" fmla="*/ 129540 h 367795"/>
              <a:gd name="connsiteX15" fmla="*/ 0 w 312420"/>
              <a:gd name="connsiteY15" fmla="*/ 152400 h 367795"/>
              <a:gd name="connsiteX16" fmla="*/ 7620 w 312420"/>
              <a:gd name="connsiteY16" fmla="*/ 243840 h 367795"/>
              <a:gd name="connsiteX17" fmla="*/ 15240 w 312420"/>
              <a:gd name="connsiteY17" fmla="*/ 266700 h 367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2420" h="367795">
                <a:moveTo>
                  <a:pt x="15240" y="335280"/>
                </a:moveTo>
                <a:cubicBezTo>
                  <a:pt x="137270" y="365788"/>
                  <a:pt x="133642" y="377946"/>
                  <a:pt x="259080" y="358140"/>
                </a:cubicBezTo>
                <a:cubicBezTo>
                  <a:pt x="268126" y="356712"/>
                  <a:pt x="274320" y="347980"/>
                  <a:pt x="281940" y="342900"/>
                </a:cubicBezTo>
                <a:cubicBezTo>
                  <a:pt x="287020" y="335280"/>
                  <a:pt x="294284" y="328728"/>
                  <a:pt x="297180" y="320040"/>
                </a:cubicBezTo>
                <a:cubicBezTo>
                  <a:pt x="302066" y="305383"/>
                  <a:pt x="301448" y="289402"/>
                  <a:pt x="304800" y="274320"/>
                </a:cubicBezTo>
                <a:cubicBezTo>
                  <a:pt x="306542" y="266479"/>
                  <a:pt x="309880" y="259080"/>
                  <a:pt x="312420" y="251460"/>
                </a:cubicBezTo>
                <a:cubicBezTo>
                  <a:pt x="309880" y="200660"/>
                  <a:pt x="309024" y="149748"/>
                  <a:pt x="304800" y="99060"/>
                </a:cubicBezTo>
                <a:cubicBezTo>
                  <a:pt x="303930" y="88623"/>
                  <a:pt x="301864" y="77947"/>
                  <a:pt x="297180" y="68580"/>
                </a:cubicBezTo>
                <a:cubicBezTo>
                  <a:pt x="292935" y="60090"/>
                  <a:pt x="262018" y="21106"/>
                  <a:pt x="251460" y="15240"/>
                </a:cubicBezTo>
                <a:cubicBezTo>
                  <a:pt x="237417" y="7438"/>
                  <a:pt x="205740" y="0"/>
                  <a:pt x="205740" y="0"/>
                </a:cubicBezTo>
                <a:cubicBezTo>
                  <a:pt x="181149" y="3513"/>
                  <a:pt x="129501" y="7646"/>
                  <a:pt x="106680" y="22860"/>
                </a:cubicBezTo>
                <a:lnTo>
                  <a:pt x="60960" y="53340"/>
                </a:lnTo>
                <a:cubicBezTo>
                  <a:pt x="53340" y="58420"/>
                  <a:pt x="43595" y="61254"/>
                  <a:pt x="38100" y="68580"/>
                </a:cubicBezTo>
                <a:lnTo>
                  <a:pt x="15240" y="99060"/>
                </a:lnTo>
                <a:cubicBezTo>
                  <a:pt x="12700" y="109220"/>
                  <a:pt x="10497" y="119470"/>
                  <a:pt x="7620" y="129540"/>
                </a:cubicBezTo>
                <a:cubicBezTo>
                  <a:pt x="5413" y="137263"/>
                  <a:pt x="0" y="144368"/>
                  <a:pt x="0" y="152400"/>
                </a:cubicBezTo>
                <a:cubicBezTo>
                  <a:pt x="0" y="182986"/>
                  <a:pt x="3578" y="213523"/>
                  <a:pt x="7620" y="243840"/>
                </a:cubicBezTo>
                <a:cubicBezTo>
                  <a:pt x="8682" y="251802"/>
                  <a:pt x="15240" y="266700"/>
                  <a:pt x="15240" y="266700"/>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6" name="Freeform: Shape 95">
            <a:extLst>
              <a:ext uri="{FF2B5EF4-FFF2-40B4-BE49-F238E27FC236}">
                <a16:creationId xmlns:a16="http://schemas.microsoft.com/office/drawing/2014/main" id="{B49045C8-81CF-4E92-920C-C81AE0955F7A}"/>
              </a:ext>
            </a:extLst>
          </p:cNvPr>
          <p:cNvSpPr/>
          <p:nvPr/>
        </p:nvSpPr>
        <p:spPr>
          <a:xfrm>
            <a:off x="3716948" y="4781927"/>
            <a:ext cx="148997" cy="190155"/>
          </a:xfrm>
          <a:custGeom>
            <a:avLst/>
            <a:gdLst>
              <a:gd name="connsiteX0" fmla="*/ 4217 w 148997"/>
              <a:gd name="connsiteY0" fmla="*/ 107722 h 190155"/>
              <a:gd name="connsiteX1" fmla="*/ 57557 w 148997"/>
              <a:gd name="connsiteY1" fmla="*/ 183922 h 190155"/>
              <a:gd name="connsiteX2" fmla="*/ 133757 w 148997"/>
              <a:gd name="connsiteY2" fmla="*/ 176302 h 190155"/>
              <a:gd name="connsiteX3" fmla="*/ 148997 w 148997"/>
              <a:gd name="connsiteY3" fmla="*/ 130582 h 190155"/>
              <a:gd name="connsiteX4" fmla="*/ 141377 w 148997"/>
              <a:gd name="connsiteY4" fmla="*/ 23902 h 190155"/>
              <a:gd name="connsiteX5" fmla="*/ 118517 w 148997"/>
              <a:gd name="connsiteY5" fmla="*/ 1042 h 190155"/>
              <a:gd name="connsiteX6" fmla="*/ 19457 w 148997"/>
              <a:gd name="connsiteY6" fmla="*/ 8662 h 190155"/>
              <a:gd name="connsiteX7" fmla="*/ 4217 w 148997"/>
              <a:gd name="connsiteY7" fmla="*/ 107722 h 190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8997" h="190155">
                <a:moveTo>
                  <a:pt x="4217" y="107722"/>
                </a:moveTo>
                <a:cubicBezTo>
                  <a:pt x="10567" y="136932"/>
                  <a:pt x="30155" y="169415"/>
                  <a:pt x="57557" y="183922"/>
                </a:cubicBezTo>
                <a:cubicBezTo>
                  <a:pt x="80117" y="195866"/>
                  <a:pt x="111708" y="189164"/>
                  <a:pt x="133757" y="176302"/>
                </a:cubicBezTo>
                <a:cubicBezTo>
                  <a:pt x="147633" y="168208"/>
                  <a:pt x="148997" y="130582"/>
                  <a:pt x="148997" y="130582"/>
                </a:cubicBezTo>
                <a:cubicBezTo>
                  <a:pt x="146457" y="95022"/>
                  <a:pt x="149542" y="58605"/>
                  <a:pt x="141377" y="23902"/>
                </a:cubicBezTo>
                <a:cubicBezTo>
                  <a:pt x="138909" y="13412"/>
                  <a:pt x="129210" y="2379"/>
                  <a:pt x="118517" y="1042"/>
                </a:cubicBezTo>
                <a:cubicBezTo>
                  <a:pt x="85655" y="-3066"/>
                  <a:pt x="52477" y="6122"/>
                  <a:pt x="19457" y="8662"/>
                </a:cubicBezTo>
                <a:cubicBezTo>
                  <a:pt x="-4237" y="44202"/>
                  <a:pt x="-2133" y="78512"/>
                  <a:pt x="4217" y="10772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7" name="Freeform: Shape 96">
            <a:extLst>
              <a:ext uri="{FF2B5EF4-FFF2-40B4-BE49-F238E27FC236}">
                <a16:creationId xmlns:a16="http://schemas.microsoft.com/office/drawing/2014/main" id="{EA568F25-A3A9-41C2-8DA9-67A9174A832B}"/>
              </a:ext>
            </a:extLst>
          </p:cNvPr>
          <p:cNvSpPr/>
          <p:nvPr/>
        </p:nvSpPr>
        <p:spPr>
          <a:xfrm>
            <a:off x="3865944" y="4333992"/>
            <a:ext cx="312420" cy="367795"/>
          </a:xfrm>
          <a:custGeom>
            <a:avLst/>
            <a:gdLst>
              <a:gd name="connsiteX0" fmla="*/ 15240 w 312420"/>
              <a:gd name="connsiteY0" fmla="*/ 335280 h 367795"/>
              <a:gd name="connsiteX1" fmla="*/ 259080 w 312420"/>
              <a:gd name="connsiteY1" fmla="*/ 358140 h 367795"/>
              <a:gd name="connsiteX2" fmla="*/ 281940 w 312420"/>
              <a:gd name="connsiteY2" fmla="*/ 342900 h 367795"/>
              <a:gd name="connsiteX3" fmla="*/ 297180 w 312420"/>
              <a:gd name="connsiteY3" fmla="*/ 320040 h 367795"/>
              <a:gd name="connsiteX4" fmla="*/ 304800 w 312420"/>
              <a:gd name="connsiteY4" fmla="*/ 274320 h 367795"/>
              <a:gd name="connsiteX5" fmla="*/ 312420 w 312420"/>
              <a:gd name="connsiteY5" fmla="*/ 251460 h 367795"/>
              <a:gd name="connsiteX6" fmla="*/ 304800 w 312420"/>
              <a:gd name="connsiteY6" fmla="*/ 99060 h 367795"/>
              <a:gd name="connsiteX7" fmla="*/ 297180 w 312420"/>
              <a:gd name="connsiteY7" fmla="*/ 68580 h 367795"/>
              <a:gd name="connsiteX8" fmla="*/ 251460 w 312420"/>
              <a:gd name="connsiteY8" fmla="*/ 15240 h 367795"/>
              <a:gd name="connsiteX9" fmla="*/ 205740 w 312420"/>
              <a:gd name="connsiteY9" fmla="*/ 0 h 367795"/>
              <a:gd name="connsiteX10" fmla="*/ 106680 w 312420"/>
              <a:gd name="connsiteY10" fmla="*/ 22860 h 367795"/>
              <a:gd name="connsiteX11" fmla="*/ 60960 w 312420"/>
              <a:gd name="connsiteY11" fmla="*/ 53340 h 367795"/>
              <a:gd name="connsiteX12" fmla="*/ 38100 w 312420"/>
              <a:gd name="connsiteY12" fmla="*/ 68580 h 367795"/>
              <a:gd name="connsiteX13" fmla="*/ 15240 w 312420"/>
              <a:gd name="connsiteY13" fmla="*/ 99060 h 367795"/>
              <a:gd name="connsiteX14" fmla="*/ 7620 w 312420"/>
              <a:gd name="connsiteY14" fmla="*/ 129540 h 367795"/>
              <a:gd name="connsiteX15" fmla="*/ 0 w 312420"/>
              <a:gd name="connsiteY15" fmla="*/ 152400 h 367795"/>
              <a:gd name="connsiteX16" fmla="*/ 7620 w 312420"/>
              <a:gd name="connsiteY16" fmla="*/ 243840 h 367795"/>
              <a:gd name="connsiteX17" fmla="*/ 15240 w 312420"/>
              <a:gd name="connsiteY17" fmla="*/ 266700 h 367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2420" h="367795">
                <a:moveTo>
                  <a:pt x="15240" y="335280"/>
                </a:moveTo>
                <a:cubicBezTo>
                  <a:pt x="137270" y="365788"/>
                  <a:pt x="133642" y="377946"/>
                  <a:pt x="259080" y="358140"/>
                </a:cubicBezTo>
                <a:cubicBezTo>
                  <a:pt x="268126" y="356712"/>
                  <a:pt x="274320" y="347980"/>
                  <a:pt x="281940" y="342900"/>
                </a:cubicBezTo>
                <a:cubicBezTo>
                  <a:pt x="287020" y="335280"/>
                  <a:pt x="294284" y="328728"/>
                  <a:pt x="297180" y="320040"/>
                </a:cubicBezTo>
                <a:cubicBezTo>
                  <a:pt x="302066" y="305383"/>
                  <a:pt x="301448" y="289402"/>
                  <a:pt x="304800" y="274320"/>
                </a:cubicBezTo>
                <a:cubicBezTo>
                  <a:pt x="306542" y="266479"/>
                  <a:pt x="309880" y="259080"/>
                  <a:pt x="312420" y="251460"/>
                </a:cubicBezTo>
                <a:cubicBezTo>
                  <a:pt x="309880" y="200660"/>
                  <a:pt x="309024" y="149748"/>
                  <a:pt x="304800" y="99060"/>
                </a:cubicBezTo>
                <a:cubicBezTo>
                  <a:pt x="303930" y="88623"/>
                  <a:pt x="301864" y="77947"/>
                  <a:pt x="297180" y="68580"/>
                </a:cubicBezTo>
                <a:cubicBezTo>
                  <a:pt x="292935" y="60090"/>
                  <a:pt x="262018" y="21106"/>
                  <a:pt x="251460" y="15240"/>
                </a:cubicBezTo>
                <a:cubicBezTo>
                  <a:pt x="237417" y="7438"/>
                  <a:pt x="205740" y="0"/>
                  <a:pt x="205740" y="0"/>
                </a:cubicBezTo>
                <a:cubicBezTo>
                  <a:pt x="181149" y="3513"/>
                  <a:pt x="129501" y="7646"/>
                  <a:pt x="106680" y="22860"/>
                </a:cubicBezTo>
                <a:lnTo>
                  <a:pt x="60960" y="53340"/>
                </a:lnTo>
                <a:cubicBezTo>
                  <a:pt x="53340" y="58420"/>
                  <a:pt x="43595" y="61254"/>
                  <a:pt x="38100" y="68580"/>
                </a:cubicBezTo>
                <a:lnTo>
                  <a:pt x="15240" y="99060"/>
                </a:lnTo>
                <a:cubicBezTo>
                  <a:pt x="12700" y="109220"/>
                  <a:pt x="10497" y="119470"/>
                  <a:pt x="7620" y="129540"/>
                </a:cubicBezTo>
                <a:cubicBezTo>
                  <a:pt x="5413" y="137263"/>
                  <a:pt x="0" y="144368"/>
                  <a:pt x="0" y="152400"/>
                </a:cubicBezTo>
                <a:cubicBezTo>
                  <a:pt x="0" y="182986"/>
                  <a:pt x="3578" y="213523"/>
                  <a:pt x="7620" y="243840"/>
                </a:cubicBezTo>
                <a:cubicBezTo>
                  <a:pt x="8682" y="251802"/>
                  <a:pt x="15240" y="266700"/>
                  <a:pt x="15240" y="266700"/>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4" name="Object 3">
            <a:extLst>
              <a:ext uri="{FF2B5EF4-FFF2-40B4-BE49-F238E27FC236}">
                <a16:creationId xmlns:a16="http://schemas.microsoft.com/office/drawing/2014/main" id="{E61600C2-03C6-4F42-8D02-455E05440E45}"/>
              </a:ext>
            </a:extLst>
          </p:cNvPr>
          <p:cNvGraphicFramePr>
            <a:graphicFrameLocks noChangeAspect="1"/>
          </p:cNvGraphicFramePr>
          <p:nvPr/>
        </p:nvGraphicFramePr>
        <p:xfrm>
          <a:off x="3534138" y="4818342"/>
          <a:ext cx="114264" cy="159840"/>
        </p:xfrm>
        <a:graphic>
          <a:graphicData uri="http://schemas.openxmlformats.org/presentationml/2006/ole">
            <mc:AlternateContent xmlns:mc="http://schemas.openxmlformats.org/markup-compatibility/2006">
              <mc:Choice xmlns:v="urn:schemas-microsoft-com:vml" Requires="v">
                <p:oleObj name="Equation" r:id="rId15" imgW="190440" imgH="266400" progId="Equation.DSMT4">
                  <p:embed/>
                </p:oleObj>
              </mc:Choice>
              <mc:Fallback>
                <p:oleObj name="Equation" r:id="rId15" imgW="190440" imgH="266400" progId="Equation.DSMT4">
                  <p:embed/>
                  <p:pic>
                    <p:nvPicPr>
                      <p:cNvPr id="4" name="Object 3">
                        <a:extLst>
                          <a:ext uri="{FF2B5EF4-FFF2-40B4-BE49-F238E27FC236}">
                            <a16:creationId xmlns:a16="http://schemas.microsoft.com/office/drawing/2014/main" id="{E61600C2-03C6-4F42-8D02-455E05440E45}"/>
                          </a:ext>
                        </a:extLst>
                      </p:cNvPr>
                      <p:cNvPicPr/>
                      <p:nvPr/>
                    </p:nvPicPr>
                    <p:blipFill>
                      <a:blip r:embed="rId16"/>
                      <a:stretch>
                        <a:fillRect/>
                      </a:stretch>
                    </p:blipFill>
                    <p:spPr>
                      <a:xfrm>
                        <a:off x="3534138" y="4818342"/>
                        <a:ext cx="114264" cy="15984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502F12AE-1989-4FA6-96F2-C10220C5488A}"/>
              </a:ext>
            </a:extLst>
          </p:cNvPr>
          <p:cNvGraphicFramePr>
            <a:graphicFrameLocks noChangeAspect="1"/>
          </p:cNvGraphicFramePr>
          <p:nvPr/>
        </p:nvGraphicFramePr>
        <p:xfrm>
          <a:off x="3880232" y="4818048"/>
          <a:ext cx="106488" cy="167616"/>
        </p:xfrm>
        <a:graphic>
          <a:graphicData uri="http://schemas.openxmlformats.org/presentationml/2006/ole">
            <mc:AlternateContent xmlns:mc="http://schemas.openxmlformats.org/markup-compatibility/2006">
              <mc:Choice xmlns:v="urn:schemas-microsoft-com:vml" Requires="v">
                <p:oleObj name="Equation" r:id="rId17" imgW="177480" imgH="279360" progId="Equation.DSMT4">
                  <p:embed/>
                </p:oleObj>
              </mc:Choice>
              <mc:Fallback>
                <p:oleObj name="Equation" r:id="rId17" imgW="177480" imgH="279360" progId="Equation.DSMT4">
                  <p:embed/>
                  <p:pic>
                    <p:nvPicPr>
                      <p:cNvPr id="7" name="Object 6">
                        <a:extLst>
                          <a:ext uri="{FF2B5EF4-FFF2-40B4-BE49-F238E27FC236}">
                            <a16:creationId xmlns:a16="http://schemas.microsoft.com/office/drawing/2014/main" id="{502F12AE-1989-4FA6-96F2-C10220C5488A}"/>
                          </a:ext>
                        </a:extLst>
                      </p:cNvPr>
                      <p:cNvPicPr/>
                      <p:nvPr/>
                    </p:nvPicPr>
                    <p:blipFill>
                      <a:blip r:embed="rId18"/>
                      <a:stretch>
                        <a:fillRect/>
                      </a:stretch>
                    </p:blipFill>
                    <p:spPr>
                      <a:xfrm>
                        <a:off x="3880232" y="4818048"/>
                        <a:ext cx="106488" cy="167616"/>
                      </a:xfrm>
                      <a:prstGeom prst="rect">
                        <a:avLst/>
                      </a:prstGeom>
                    </p:spPr>
                  </p:pic>
                </p:oleObj>
              </mc:Fallback>
            </mc:AlternateContent>
          </a:graphicData>
        </a:graphic>
      </p:graphicFrame>
      <p:grpSp>
        <p:nvGrpSpPr>
          <p:cNvPr id="6" name="Group 5">
            <a:extLst>
              <a:ext uri="{FF2B5EF4-FFF2-40B4-BE49-F238E27FC236}">
                <a16:creationId xmlns:a16="http://schemas.microsoft.com/office/drawing/2014/main" id="{E7544171-BCF3-4659-82E9-A8F430DCFCE6}"/>
              </a:ext>
            </a:extLst>
          </p:cNvPr>
          <p:cNvGrpSpPr/>
          <p:nvPr/>
        </p:nvGrpSpPr>
        <p:grpSpPr>
          <a:xfrm>
            <a:off x="2773689" y="5626296"/>
            <a:ext cx="1749425" cy="558800"/>
            <a:chOff x="9449559" y="2178050"/>
            <a:chExt cx="1749425" cy="558800"/>
          </a:xfrm>
        </p:grpSpPr>
        <p:graphicFrame>
          <p:nvGraphicFramePr>
            <p:cNvPr id="26" name="Object 25">
              <a:extLst>
                <a:ext uri="{FF2B5EF4-FFF2-40B4-BE49-F238E27FC236}">
                  <a16:creationId xmlns:a16="http://schemas.microsoft.com/office/drawing/2014/main" id="{83EAE606-D20D-410C-B961-C7EF43AD9360}"/>
                </a:ext>
              </a:extLst>
            </p:cNvPr>
            <p:cNvGraphicFramePr>
              <a:graphicFrameLocks noChangeAspect="1"/>
            </p:cNvGraphicFramePr>
            <p:nvPr/>
          </p:nvGraphicFramePr>
          <p:xfrm>
            <a:off x="9449559" y="2178050"/>
            <a:ext cx="1117600" cy="558800"/>
          </p:xfrm>
          <a:graphic>
            <a:graphicData uri="http://schemas.openxmlformats.org/presentationml/2006/ole">
              <mc:AlternateContent xmlns:mc="http://schemas.openxmlformats.org/markup-compatibility/2006">
                <mc:Choice xmlns:v="urn:schemas-microsoft-com:vml" Requires="v">
                  <p:oleObj name="Equation" r:id="rId19" imgW="1117440" imgH="558720" progId="Equation.DSMT4">
                    <p:embed/>
                  </p:oleObj>
                </mc:Choice>
                <mc:Fallback>
                  <p:oleObj name="Equation" r:id="rId19" imgW="1117440" imgH="558720" progId="Equation.DSMT4">
                    <p:embed/>
                    <p:pic>
                      <p:nvPicPr>
                        <p:cNvPr id="26" name="Object 25">
                          <a:extLst>
                            <a:ext uri="{FF2B5EF4-FFF2-40B4-BE49-F238E27FC236}">
                              <a16:creationId xmlns:a16="http://schemas.microsoft.com/office/drawing/2014/main" id="{83EAE606-D20D-410C-B961-C7EF43AD9360}"/>
                            </a:ext>
                          </a:extLst>
                        </p:cNvPr>
                        <p:cNvPicPr/>
                        <p:nvPr/>
                      </p:nvPicPr>
                      <p:blipFill>
                        <a:blip r:embed="rId20"/>
                        <a:stretch>
                          <a:fillRect/>
                        </a:stretch>
                      </p:blipFill>
                      <p:spPr>
                        <a:xfrm>
                          <a:off x="9449559" y="2178050"/>
                          <a:ext cx="1117600" cy="558800"/>
                        </a:xfrm>
                        <a:prstGeom prst="rect">
                          <a:avLst/>
                        </a:prstGeom>
                      </p:spPr>
                    </p:pic>
                  </p:oleObj>
                </mc:Fallback>
              </mc:AlternateContent>
            </a:graphicData>
          </a:graphic>
        </p:graphicFrame>
        <p:graphicFrame>
          <p:nvGraphicFramePr>
            <p:cNvPr id="27" name="Object 26">
              <a:extLst>
                <a:ext uri="{FF2B5EF4-FFF2-40B4-BE49-F238E27FC236}">
                  <a16:creationId xmlns:a16="http://schemas.microsoft.com/office/drawing/2014/main" id="{653774B9-7AF9-4B46-83C9-A282385709B2}"/>
                </a:ext>
              </a:extLst>
            </p:cNvPr>
            <p:cNvGraphicFramePr>
              <a:graphicFrameLocks noChangeAspect="1"/>
            </p:cNvGraphicFramePr>
            <p:nvPr/>
          </p:nvGraphicFramePr>
          <p:xfrm>
            <a:off x="10614784" y="2311884"/>
            <a:ext cx="584200" cy="266700"/>
          </p:xfrm>
          <a:graphic>
            <a:graphicData uri="http://schemas.openxmlformats.org/presentationml/2006/ole">
              <mc:AlternateContent xmlns:mc="http://schemas.openxmlformats.org/markup-compatibility/2006">
                <mc:Choice xmlns:v="urn:schemas-microsoft-com:vml" Requires="v">
                  <p:oleObj name="Equation" r:id="rId21" imgW="583920" imgH="266400" progId="Equation.DSMT4">
                    <p:embed/>
                  </p:oleObj>
                </mc:Choice>
                <mc:Fallback>
                  <p:oleObj name="Equation" r:id="rId21" imgW="583920" imgH="266400" progId="Equation.DSMT4">
                    <p:embed/>
                    <p:pic>
                      <p:nvPicPr>
                        <p:cNvPr id="27" name="Object 26">
                          <a:extLst>
                            <a:ext uri="{FF2B5EF4-FFF2-40B4-BE49-F238E27FC236}">
                              <a16:creationId xmlns:a16="http://schemas.microsoft.com/office/drawing/2014/main" id="{653774B9-7AF9-4B46-83C9-A282385709B2}"/>
                            </a:ext>
                          </a:extLst>
                        </p:cNvPr>
                        <p:cNvPicPr/>
                        <p:nvPr/>
                      </p:nvPicPr>
                      <p:blipFill>
                        <a:blip r:embed="rId22"/>
                        <a:stretch>
                          <a:fillRect/>
                        </a:stretch>
                      </p:blipFill>
                      <p:spPr>
                        <a:xfrm>
                          <a:off x="10614784" y="2311884"/>
                          <a:ext cx="584200" cy="266700"/>
                        </a:xfrm>
                        <a:prstGeom prst="rect">
                          <a:avLst/>
                        </a:prstGeom>
                      </p:spPr>
                    </p:pic>
                  </p:oleObj>
                </mc:Fallback>
              </mc:AlternateContent>
            </a:graphicData>
          </a:graphic>
        </p:graphicFrame>
      </p:gr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D13DBFDF-4781-44B4-BF64-2556EAFFF54A}"/>
                  </a:ext>
                </a:extLst>
              </p:cNvPr>
              <p:cNvSpPr txBox="1">
                <a:spLocks/>
              </p:cNvSpPr>
              <p:nvPr/>
            </p:nvSpPr>
            <p:spPr>
              <a:xfrm>
                <a:off x="8478010" y="1576680"/>
                <a:ext cx="3295380" cy="2967496"/>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How many parts has the whole been split into?</a:t>
                </a:r>
              </a:p>
              <a:p>
                <a:pPr>
                  <a:lnSpc>
                    <a:spcPct val="120000"/>
                  </a:lnSpc>
                  <a:spcBef>
                    <a:spcPts val="600"/>
                  </a:spcBef>
                  <a:spcAft>
                    <a:spcPts val="600"/>
                  </a:spcAft>
                  <a:buClr>
                    <a:srgbClr val="585858"/>
                  </a:buClr>
                  <a:buFont typeface="Arial" panose="020B0604020202020204" pitchFamily="34" charset="0"/>
                  <a:buChar char="•"/>
                </a:pPr>
                <a:r>
                  <a:rPr lang="en-GB" sz="2000" kern="0" dirty="0">
                    <a:solidFill>
                      <a:srgbClr val="585858"/>
                    </a:solidFill>
                    <a:latin typeface="Arial" panose="020B0604020202020204" pitchFamily="34" charset="0"/>
                    <a:cs typeface="Arial" panose="020B0604020202020204" pitchFamily="34" charset="0"/>
                  </a:rPr>
                  <a:t>How can we use the fact </a:t>
                </a:r>
                <a14:m>
                  <m:oMath xmlns:m="http://schemas.openxmlformats.org/officeDocument/2006/math">
                    <m:f>
                      <m:fPr>
                        <m:ctrlPr>
                          <a:rPr lang="en-GB" sz="2000" b="0" i="1" kern="0" smtClean="0">
                            <a:solidFill>
                              <a:srgbClr val="585858"/>
                            </a:solidFill>
                            <a:latin typeface="Cambria Math" panose="02040503050406030204" pitchFamily="18" charset="0"/>
                          </a:rPr>
                        </m:ctrlPr>
                      </m:fPr>
                      <m:num>
                        <m:r>
                          <a:rPr lang="en-GB" sz="2000" b="0" i="1" kern="0" smtClean="0">
                            <a:solidFill>
                              <a:srgbClr val="585858"/>
                            </a:solidFill>
                            <a:latin typeface="Cambria Math" panose="02040503050406030204" pitchFamily="18" charset="0"/>
                          </a:rPr>
                          <m:t>1</m:t>
                        </m:r>
                      </m:num>
                      <m:den>
                        <m:r>
                          <a:rPr lang="en-GB" sz="2000" b="0" i="1" kern="0" smtClean="0">
                            <a:solidFill>
                              <a:srgbClr val="585858"/>
                            </a:solidFill>
                            <a:latin typeface="Cambria Math" panose="02040503050406030204" pitchFamily="18" charset="0"/>
                          </a:rPr>
                          <m:t>5</m:t>
                        </m:r>
                      </m:den>
                    </m:f>
                  </m:oMath>
                </a14:m>
                <a:r>
                  <a:rPr lang="en-GB" sz="2000" kern="0" dirty="0">
                    <a:solidFill>
                      <a:srgbClr val="585858"/>
                    </a:solidFill>
                    <a:latin typeface="Arial" panose="020B0604020202020204" pitchFamily="34" charset="0"/>
                    <a:cs typeface="Arial" panose="020B0604020202020204" pitchFamily="34" charset="0"/>
                  </a:rPr>
                  <a:t> of 285 = 57 to help us calculate </a:t>
                </a:r>
                <a14:m>
                  <m:oMath xmlns:m="http://schemas.openxmlformats.org/officeDocument/2006/math">
                    <m:f>
                      <m:fPr>
                        <m:ctrlPr>
                          <a:rPr lang="en-GB" sz="2000" b="0" i="1" kern="0" smtClean="0">
                            <a:solidFill>
                              <a:srgbClr val="585858"/>
                            </a:solidFill>
                            <a:latin typeface="Cambria Math" panose="02040503050406030204" pitchFamily="18" charset="0"/>
                          </a:rPr>
                        </m:ctrlPr>
                      </m:fPr>
                      <m:num>
                        <m:r>
                          <a:rPr lang="en-GB" sz="2000" b="0" i="1" kern="0" smtClean="0">
                            <a:solidFill>
                              <a:srgbClr val="585858"/>
                            </a:solidFill>
                            <a:latin typeface="Cambria Math" panose="02040503050406030204" pitchFamily="18" charset="0"/>
                          </a:rPr>
                          <m:t>2</m:t>
                        </m:r>
                      </m:num>
                      <m:den>
                        <m:r>
                          <a:rPr lang="en-GB" sz="2000" b="0" i="1" kern="0" smtClean="0">
                            <a:solidFill>
                              <a:srgbClr val="585858"/>
                            </a:solidFill>
                            <a:latin typeface="Cambria Math" panose="02040503050406030204" pitchFamily="18" charset="0"/>
                          </a:rPr>
                          <m:t>5</m:t>
                        </m:r>
                      </m:den>
                    </m:f>
                    <m:r>
                      <a:rPr lang="en-GB" sz="2000" b="0" i="1" kern="0" smtClean="0">
                        <a:solidFill>
                          <a:srgbClr val="585858"/>
                        </a:solidFill>
                        <a:latin typeface="Cambria Math" panose="02040503050406030204" pitchFamily="18" charset="0"/>
                      </a:rPr>
                      <m:t> </m:t>
                    </m:r>
                  </m:oMath>
                </a14:m>
                <a:r>
                  <a:rPr lang="en-GB" sz="2000" kern="0" dirty="0">
                    <a:solidFill>
                      <a:srgbClr val="585858"/>
                    </a:solidFill>
                    <a:latin typeface="Arial" panose="020B0604020202020204" pitchFamily="34" charset="0"/>
                    <a:cs typeface="Arial" panose="020B0604020202020204" pitchFamily="34" charset="0"/>
                  </a:rPr>
                  <a:t>, </a:t>
                </a:r>
                <a14:m>
                  <m:oMath xmlns:m="http://schemas.openxmlformats.org/officeDocument/2006/math">
                    <m:f>
                      <m:fPr>
                        <m:ctrlPr>
                          <a:rPr lang="en-GB" sz="2000" b="0" i="1" kern="0" smtClean="0">
                            <a:solidFill>
                              <a:srgbClr val="585858"/>
                            </a:solidFill>
                            <a:latin typeface="Cambria Math" panose="02040503050406030204" pitchFamily="18" charset="0"/>
                          </a:rPr>
                        </m:ctrlPr>
                      </m:fPr>
                      <m:num>
                        <m:r>
                          <a:rPr lang="en-GB" sz="2000" b="0" i="1" kern="0" smtClean="0">
                            <a:solidFill>
                              <a:srgbClr val="585858"/>
                            </a:solidFill>
                            <a:latin typeface="Cambria Math" panose="02040503050406030204" pitchFamily="18" charset="0"/>
                          </a:rPr>
                          <m:t>3</m:t>
                        </m:r>
                      </m:num>
                      <m:den>
                        <m:r>
                          <a:rPr lang="en-GB" sz="2000" b="0" i="1" kern="0" smtClean="0">
                            <a:solidFill>
                              <a:srgbClr val="585858"/>
                            </a:solidFill>
                            <a:latin typeface="Cambria Math" panose="02040503050406030204" pitchFamily="18" charset="0"/>
                          </a:rPr>
                          <m:t>5</m:t>
                        </m:r>
                      </m:den>
                    </m:f>
                    <m:r>
                      <a:rPr lang="en-GB" sz="2000" b="0" i="1" kern="0" smtClean="0">
                        <a:solidFill>
                          <a:srgbClr val="585858"/>
                        </a:solidFill>
                        <a:latin typeface="Cambria Math" panose="02040503050406030204" pitchFamily="18" charset="0"/>
                      </a:rPr>
                      <m:t> </m:t>
                    </m:r>
                  </m:oMath>
                </a14:m>
                <a:r>
                  <a:rPr lang="en-GB" sz="2000" kern="0" dirty="0">
                    <a:solidFill>
                      <a:srgbClr val="585858"/>
                    </a:solidFill>
                    <a:latin typeface="Arial" panose="020B0604020202020204" pitchFamily="34" charset="0"/>
                    <a:cs typeface="Arial" panose="020B0604020202020204" pitchFamily="34" charset="0"/>
                  </a:rPr>
                  <a:t> and </a:t>
                </a:r>
                <a14:m>
                  <m:oMath xmlns:m="http://schemas.openxmlformats.org/officeDocument/2006/math">
                    <m:f>
                      <m:fPr>
                        <m:ctrlPr>
                          <a:rPr lang="en-GB" sz="2000" b="0" i="1" kern="0" smtClean="0">
                            <a:solidFill>
                              <a:srgbClr val="585858"/>
                            </a:solidFill>
                            <a:latin typeface="Cambria Math" panose="02040503050406030204" pitchFamily="18" charset="0"/>
                          </a:rPr>
                        </m:ctrlPr>
                      </m:fPr>
                      <m:num>
                        <m:r>
                          <a:rPr lang="en-GB" sz="2000" b="0" i="1" kern="0" smtClean="0">
                            <a:solidFill>
                              <a:srgbClr val="585858"/>
                            </a:solidFill>
                            <a:latin typeface="Cambria Math" panose="02040503050406030204" pitchFamily="18" charset="0"/>
                          </a:rPr>
                          <m:t>4</m:t>
                        </m:r>
                      </m:num>
                      <m:den>
                        <m:r>
                          <a:rPr lang="en-GB" sz="2000" b="0" i="1" kern="0" smtClean="0">
                            <a:solidFill>
                              <a:srgbClr val="585858"/>
                            </a:solidFill>
                            <a:latin typeface="Cambria Math" panose="02040503050406030204" pitchFamily="18" charset="0"/>
                          </a:rPr>
                          <m:t>5</m:t>
                        </m:r>
                      </m:den>
                    </m:f>
                  </m:oMath>
                </a14:m>
                <a:r>
                  <a:rPr lang="en-GB" sz="2000" kern="0" dirty="0">
                    <a:solidFill>
                      <a:srgbClr val="585858"/>
                    </a:solidFill>
                    <a:latin typeface="Arial" panose="020B0604020202020204" pitchFamily="34" charset="0"/>
                    <a:cs typeface="Arial" panose="020B0604020202020204" pitchFamily="34" charset="0"/>
                  </a:rPr>
                  <a:t> of the same amount?</a:t>
                </a:r>
              </a:p>
              <a:p>
                <a:pPr marL="0" indent="0">
                  <a:buNone/>
                </a:pPr>
                <a:endParaRPr lang="en-GB" sz="2000" kern="0" dirty="0">
                  <a:solidFill>
                    <a:schemeClr val="tx1"/>
                  </a:solidFill>
                </a:endParaRPr>
              </a:p>
              <a:p>
                <a:endParaRPr lang="en-GB" kern="0" dirty="0">
                  <a:solidFill>
                    <a:schemeClr val="tx1"/>
                  </a:solidFill>
                </a:endParaRPr>
              </a:p>
            </p:txBody>
          </p:sp>
        </mc:Choice>
        <mc:Fallback xmlns="">
          <p:sp>
            <p:nvSpPr>
              <p:cNvPr id="8" name="Content Placeholder 2">
                <a:extLst>
                  <a:ext uri="{FF2B5EF4-FFF2-40B4-BE49-F238E27FC236}">
                    <a16:creationId xmlns:a16="http://schemas.microsoft.com/office/drawing/2014/main" id="{D13DBFDF-4781-44B4-BF64-2556EAFFF54A}"/>
                  </a:ext>
                </a:extLst>
              </p:cNvPr>
              <p:cNvSpPr txBox="1">
                <a:spLocks noRot="1" noChangeAspect="1" noMove="1" noResize="1" noEditPoints="1" noAdjustHandles="1" noChangeArrowheads="1" noChangeShapeType="1" noTextEdit="1"/>
              </p:cNvSpPr>
              <p:nvPr/>
            </p:nvSpPr>
            <p:spPr>
              <a:xfrm>
                <a:off x="8478010" y="1576680"/>
                <a:ext cx="3295380" cy="2967496"/>
              </a:xfrm>
              <a:prstGeom prst="rect">
                <a:avLst/>
              </a:prstGeom>
              <a:blipFill>
                <a:blip r:embed="rId24"/>
                <a:stretch>
                  <a:fillRect l="-1667" t="-206" r="-1296"/>
                </a:stretch>
              </a:blipFill>
            </p:spPr>
            <p:txBody>
              <a:bodyPr/>
              <a:lstStyle/>
              <a:p>
                <a:r>
                  <a:rPr lang="en-GB">
                    <a:noFill/>
                  </a:rPr>
                  <a:t> </a:t>
                </a:r>
              </a:p>
            </p:txBody>
          </p:sp>
        </mc:Fallback>
      </mc:AlternateContent>
      <p:sp>
        <p:nvSpPr>
          <p:cNvPr id="9" name="TextBox 19">
            <a:extLst>
              <a:ext uri="{FF2B5EF4-FFF2-40B4-BE49-F238E27FC236}">
                <a16:creationId xmlns:a16="http://schemas.microsoft.com/office/drawing/2014/main" id="{066BAA7B-D324-4591-AA53-F63C223C7DD4}"/>
              </a:ext>
            </a:extLst>
          </p:cNvPr>
          <p:cNvSpPr txBox="1"/>
          <p:nvPr/>
        </p:nvSpPr>
        <p:spPr>
          <a:xfrm>
            <a:off x="8547554" y="4396110"/>
            <a:ext cx="3236110" cy="1323439"/>
          </a:xfrm>
          <a:prstGeom prst="rect">
            <a:avLst/>
          </a:prstGeom>
          <a:solidFill>
            <a:schemeClr val="accent2"/>
          </a:solidFill>
          <a:ln w="12700">
            <a:noFill/>
          </a:ln>
        </p:spPr>
        <p:txBody>
          <a:bodyPr wrap="square" rtlCol="0" anchor="ctr" anchorCtr="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lgn="ctr">
              <a:spcBef>
                <a:spcPts val="1200"/>
              </a:spcBef>
              <a:spcAft>
                <a:spcPts val="1200"/>
              </a:spcAft>
              <a:buNone/>
            </a:pPr>
            <a:r>
              <a:rPr lang="en-GB" sz="2000" i="1" dirty="0"/>
              <a:t>2 one-fifths is equal to two lots of one-fifth.</a:t>
            </a:r>
          </a:p>
          <a:p>
            <a:pPr algn="ctr">
              <a:spcBef>
                <a:spcPts val="1200"/>
              </a:spcBef>
              <a:spcAft>
                <a:spcPts val="1200"/>
              </a:spcAft>
              <a:buNone/>
            </a:pPr>
            <a:r>
              <a:rPr lang="en-GB" sz="2000" i="1" dirty="0"/>
              <a:t>57 x 2 = ___</a:t>
            </a:r>
          </a:p>
        </p:txBody>
      </p:sp>
    </p:spTree>
    <p:extLst>
      <p:ext uri="{BB962C8B-B14F-4D97-AF65-F5344CB8AC3E}">
        <p14:creationId xmlns:p14="http://schemas.microsoft.com/office/powerpoint/2010/main" val="18111925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4"/>
                                        </p:tgtEl>
                                      </p:cBhvr>
                                    </p:animEffect>
                                    <p:set>
                                      <p:cBhvr>
                                        <p:cTn id="7" dur="1" fill="hold">
                                          <p:stCondLst>
                                            <p:cond delay="499"/>
                                          </p:stCondLst>
                                        </p:cTn>
                                        <p:tgtEl>
                                          <p:spTgt spid="5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52"/>
                                        </p:tgtEl>
                                      </p:cBhvr>
                                    </p:animEffect>
                                    <p:set>
                                      <p:cBhvr>
                                        <p:cTn id="12" dur="1" fill="hold">
                                          <p:stCondLst>
                                            <p:cond delay="499"/>
                                          </p:stCondLst>
                                        </p:cTn>
                                        <p:tgtEl>
                                          <p:spTgt spid="5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57"/>
                                        </p:tgtEl>
                                      </p:cBhvr>
                                    </p:animEffect>
                                    <p:set>
                                      <p:cBhvr>
                                        <p:cTn id="17" dur="1" fill="hold">
                                          <p:stCondLst>
                                            <p:cond delay="499"/>
                                          </p:stCondLst>
                                        </p:cTn>
                                        <p:tgtEl>
                                          <p:spTgt spid="5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fade">
                                      <p:cBhvr>
                                        <p:cTn id="22" dur="500"/>
                                        <p:tgtEl>
                                          <p:spTgt spid="6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fade">
                                      <p:cBhvr>
                                        <p:cTn id="27" dur="500"/>
                                        <p:tgtEl>
                                          <p:spTgt spid="9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93"/>
                                        </p:tgtEl>
                                      </p:cBhvr>
                                    </p:animEffect>
                                    <p:set>
                                      <p:cBhvr>
                                        <p:cTn id="32" dur="1" fill="hold">
                                          <p:stCondLst>
                                            <p:cond delay="499"/>
                                          </p:stCondLst>
                                        </p:cTn>
                                        <p:tgtEl>
                                          <p:spTgt spid="93"/>
                                        </p:tgtEl>
                                        <p:attrNameLst>
                                          <p:attrName>style.visibility</p:attrName>
                                        </p:attrNameLst>
                                      </p:cBhvr>
                                      <p:to>
                                        <p:strVal val="hidden"/>
                                      </p:to>
                                    </p:se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0" nodeType="clickEffect">
                                  <p:stCondLst>
                                    <p:cond delay="0"/>
                                  </p:stCondLst>
                                  <p:childTnLst>
                                    <p:animEffect transition="out" filter="fade">
                                      <p:cBhvr>
                                        <p:cTn id="40" dur="500"/>
                                        <p:tgtEl>
                                          <p:spTgt spid="95"/>
                                        </p:tgtEl>
                                      </p:cBhvr>
                                    </p:animEffect>
                                    <p:set>
                                      <p:cBhvr>
                                        <p:cTn id="41" dur="1" fill="hold">
                                          <p:stCondLst>
                                            <p:cond delay="499"/>
                                          </p:stCondLst>
                                        </p:cTn>
                                        <p:tgtEl>
                                          <p:spTgt spid="95"/>
                                        </p:tgtEl>
                                        <p:attrNameLst>
                                          <p:attrName>style.visibility</p:attrName>
                                        </p:attrNameLst>
                                      </p:cBhvr>
                                      <p:to>
                                        <p:strVal val="hidden"/>
                                      </p:to>
                                    </p:set>
                                  </p:childTnLst>
                                </p:cTn>
                              </p:par>
                            </p:childTnLst>
                          </p:cTn>
                        </p:par>
                        <p:par>
                          <p:cTn id="42" fill="hold">
                            <p:stCondLst>
                              <p:cond delay="500"/>
                            </p:stCondLst>
                            <p:childTnLst>
                              <p:par>
                                <p:cTn id="43" presetID="10"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0" nodeType="clickEffect">
                                  <p:stCondLst>
                                    <p:cond delay="0"/>
                                  </p:stCondLst>
                                  <p:childTnLst>
                                    <p:animEffect transition="out" filter="fade">
                                      <p:cBhvr>
                                        <p:cTn id="49" dur="500"/>
                                        <p:tgtEl>
                                          <p:spTgt spid="97"/>
                                        </p:tgtEl>
                                      </p:cBhvr>
                                    </p:animEffect>
                                    <p:set>
                                      <p:cBhvr>
                                        <p:cTn id="50" dur="1" fill="hold">
                                          <p:stCondLst>
                                            <p:cond delay="499"/>
                                          </p:stCondLst>
                                        </p:cTn>
                                        <p:tgtEl>
                                          <p:spTgt spid="97"/>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71"/>
                                        </p:tgtEl>
                                        <p:attrNameLst>
                                          <p:attrName>style.visibility</p:attrName>
                                        </p:attrNameLst>
                                      </p:cBhvr>
                                      <p:to>
                                        <p:strVal val="visible"/>
                                      </p:to>
                                    </p:set>
                                    <p:animEffect transition="in" filter="fade">
                                      <p:cBhvr>
                                        <p:cTn id="59" dur="500"/>
                                        <p:tgtEl>
                                          <p:spTgt spid="71"/>
                                        </p:tgtEl>
                                      </p:cBhvr>
                                    </p:animEffect>
                                  </p:childTnLst>
                                </p:cTn>
                              </p:par>
                              <p:par>
                                <p:cTn id="60" presetID="10" presetClass="entr" presetSubtype="0" fill="hold" nodeType="withEffect">
                                  <p:stCondLst>
                                    <p:cond delay="0"/>
                                  </p:stCondLst>
                                  <p:childTnLst>
                                    <p:set>
                                      <p:cBhvr>
                                        <p:cTn id="61" dur="1" fill="hold">
                                          <p:stCondLst>
                                            <p:cond delay="0"/>
                                          </p:stCondLst>
                                        </p:cTn>
                                        <p:tgtEl>
                                          <p:spTgt spid="73"/>
                                        </p:tgtEl>
                                        <p:attrNameLst>
                                          <p:attrName>style.visibility</p:attrName>
                                        </p:attrNameLst>
                                      </p:cBhvr>
                                      <p:to>
                                        <p:strVal val="visible"/>
                                      </p:to>
                                    </p:set>
                                    <p:animEffect transition="in" filter="fade">
                                      <p:cBhvr>
                                        <p:cTn id="62" dur="500"/>
                                        <p:tgtEl>
                                          <p:spTgt spid="73"/>
                                        </p:tgtEl>
                                      </p:cBhvr>
                                    </p:animEffect>
                                  </p:childTnLst>
                                </p:cTn>
                              </p:par>
                              <p:par>
                                <p:cTn id="63" presetID="10" presetClass="entr" presetSubtype="0" fill="hold" nodeType="with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500"/>
                                        <p:tgtEl>
                                          <p:spTgt spid="77"/>
                                        </p:tgtEl>
                                      </p:cBhvr>
                                    </p:animEffect>
                                  </p:childTnLst>
                                </p:cTn>
                              </p:par>
                              <p:par>
                                <p:cTn id="66" presetID="10" presetClass="entr" presetSubtype="0" fill="hold" nodeType="withEffect">
                                  <p:stCondLst>
                                    <p:cond delay="0"/>
                                  </p:stCondLst>
                                  <p:childTnLst>
                                    <p:set>
                                      <p:cBhvr>
                                        <p:cTn id="67" dur="1" fill="hold">
                                          <p:stCondLst>
                                            <p:cond delay="0"/>
                                          </p:stCondLst>
                                        </p:cTn>
                                        <p:tgtEl>
                                          <p:spTgt spid="75"/>
                                        </p:tgtEl>
                                        <p:attrNameLst>
                                          <p:attrName>style.visibility</p:attrName>
                                        </p:attrNameLst>
                                      </p:cBhvr>
                                      <p:to>
                                        <p:strVal val="visible"/>
                                      </p:to>
                                    </p:set>
                                    <p:animEffect transition="in" filter="fade">
                                      <p:cBhvr>
                                        <p:cTn id="68" dur="500"/>
                                        <p:tgtEl>
                                          <p:spTgt spid="75"/>
                                        </p:tgtEl>
                                      </p:cBhvr>
                                    </p:animEffect>
                                  </p:childTnLst>
                                </p:cTn>
                              </p:par>
                              <p:par>
                                <p:cTn id="69" presetID="10" presetClass="entr" presetSubtype="0" fill="hold" nodeType="with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4" grpId="0" animBg="1"/>
      <p:bldP spid="57" grpId="0" animBg="1"/>
      <p:bldP spid="93" grpId="0" animBg="1"/>
      <p:bldP spid="95" grpId="0" animBg="1"/>
      <p:bldP spid="9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D5F2928-A9B6-41BE-BA93-D36232A057E8}"/>
              </a:ext>
            </a:extLst>
          </p:cNvPr>
          <p:cNvGrpSpPr/>
          <p:nvPr/>
        </p:nvGrpSpPr>
        <p:grpSpPr>
          <a:xfrm>
            <a:off x="533400" y="2561659"/>
            <a:ext cx="5638800" cy="1928646"/>
            <a:chOff x="507441" y="2561659"/>
            <a:chExt cx="5664759" cy="1928646"/>
          </a:xfrm>
        </p:grpSpPr>
        <p:grpSp>
          <p:nvGrpSpPr>
            <p:cNvPr id="4" name="Group 3">
              <a:extLst>
                <a:ext uri="{FF2B5EF4-FFF2-40B4-BE49-F238E27FC236}">
                  <a16:creationId xmlns:a16="http://schemas.microsoft.com/office/drawing/2014/main" id="{FC6C8726-600C-454C-9DC7-065128CF7C8A}"/>
                </a:ext>
              </a:extLst>
            </p:cNvPr>
            <p:cNvGrpSpPr/>
            <p:nvPr/>
          </p:nvGrpSpPr>
          <p:grpSpPr>
            <a:xfrm>
              <a:off x="507441" y="2561659"/>
              <a:ext cx="5664759" cy="1928646"/>
              <a:chOff x="507441" y="2561659"/>
              <a:chExt cx="5664759" cy="1928646"/>
            </a:xfrm>
          </p:grpSpPr>
          <p:pic>
            <p:nvPicPr>
              <p:cNvPr id="8" name="Picture 7">
                <a:extLst>
                  <a:ext uri="{FF2B5EF4-FFF2-40B4-BE49-F238E27FC236}">
                    <a16:creationId xmlns:a16="http://schemas.microsoft.com/office/drawing/2014/main" id="{68B03E9A-931A-41DE-9108-33F5F641F5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441" y="2561659"/>
                <a:ext cx="5664759" cy="1928646"/>
              </a:xfrm>
              <a:prstGeom prst="rect">
                <a:avLst/>
              </a:prstGeom>
            </p:spPr>
          </p:pic>
          <p:pic>
            <p:nvPicPr>
              <p:cNvPr id="14" name="Picture 13">
                <a:extLst>
                  <a:ext uri="{FF2B5EF4-FFF2-40B4-BE49-F238E27FC236}">
                    <a16:creationId xmlns:a16="http://schemas.microsoft.com/office/drawing/2014/main" id="{00E6583C-7584-4DA7-AE99-C845A2073BDB}"/>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107638" y="3576783"/>
                <a:ext cx="749300" cy="558801"/>
              </a:xfrm>
              <a:prstGeom prst="rect">
                <a:avLst/>
              </a:prstGeom>
            </p:spPr>
          </p:pic>
        </p:grpSp>
        <p:sp>
          <p:nvSpPr>
            <p:cNvPr id="5" name="TextBox 4">
              <a:extLst>
                <a:ext uri="{FF2B5EF4-FFF2-40B4-BE49-F238E27FC236}">
                  <a16:creationId xmlns:a16="http://schemas.microsoft.com/office/drawing/2014/main" id="{20A0FCDD-F9E8-4F03-A6D2-CA9EA435A629}"/>
                </a:ext>
              </a:extLst>
            </p:cNvPr>
            <p:cNvSpPr txBox="1"/>
            <p:nvPr/>
          </p:nvSpPr>
          <p:spPr>
            <a:xfrm>
              <a:off x="3147299" y="2716369"/>
              <a:ext cx="385042" cy="523220"/>
            </a:xfrm>
            <a:prstGeom prst="rect">
              <a:avLst/>
            </a:prstGeom>
            <a:solidFill>
              <a:schemeClr val="bg1"/>
            </a:solidFill>
          </p:spPr>
          <p:txBody>
            <a:bodyPr wrap="none" rtlCol="0">
              <a:spAutoFit/>
            </a:bodyPr>
            <a:lstStyle/>
            <a:p>
              <a:pPr>
                <a:buNone/>
              </a:pPr>
              <a:r>
                <a:rPr lang="en-GB" dirty="0"/>
                <a:t>?</a:t>
              </a:r>
            </a:p>
          </p:txBody>
        </p:sp>
      </p:grpSp>
      <p:sp>
        <p:nvSpPr>
          <p:cNvPr id="3" name="Title 2">
            <a:extLst>
              <a:ext uri="{FF2B5EF4-FFF2-40B4-BE49-F238E27FC236}">
                <a16:creationId xmlns:a16="http://schemas.microsoft.com/office/drawing/2014/main" id="{E4A54D59-D926-4989-9110-03F582628907}"/>
              </a:ext>
            </a:extLst>
          </p:cNvPr>
          <p:cNvSpPr>
            <a:spLocks noGrp="1"/>
          </p:cNvSpPr>
          <p:nvPr>
            <p:ph type="title"/>
          </p:nvPr>
        </p:nvSpPr>
        <p:spPr>
          <a:xfrm>
            <a:off x="560696" y="464400"/>
            <a:ext cx="11262632" cy="426170"/>
          </a:xfrm>
        </p:spPr>
        <p:txBody>
          <a:bodyPr/>
          <a:lstStyle/>
          <a:p>
            <a:r>
              <a:rPr lang="en-GB" dirty="0"/>
              <a:t>5F-1 Find non-unit fractions of quantities</a:t>
            </a:r>
          </a:p>
        </p:txBody>
      </p:sp>
      <p:graphicFrame>
        <p:nvGraphicFramePr>
          <p:cNvPr id="22" name="Object 21">
            <a:extLst>
              <a:ext uri="{FF2B5EF4-FFF2-40B4-BE49-F238E27FC236}">
                <a16:creationId xmlns:a16="http://schemas.microsoft.com/office/drawing/2014/main" id="{DF169B0B-1E60-49E9-BCA6-AD4DCB2B1BA9}"/>
              </a:ext>
            </a:extLst>
          </p:cNvPr>
          <p:cNvGraphicFramePr>
            <a:graphicFrameLocks noChangeAspect="1"/>
          </p:cNvGraphicFramePr>
          <p:nvPr>
            <p:extLst>
              <p:ext uri="{D42A27DB-BD31-4B8C-83A1-F6EECF244321}">
                <p14:modId xmlns:p14="http://schemas.microsoft.com/office/powerpoint/2010/main" val="94629535"/>
              </p:ext>
            </p:extLst>
          </p:nvPr>
        </p:nvGraphicFramePr>
        <p:xfrm>
          <a:off x="2765583" y="1625424"/>
          <a:ext cx="1454859" cy="583383"/>
        </p:xfrm>
        <a:graphic>
          <a:graphicData uri="http://schemas.openxmlformats.org/presentationml/2006/ole">
            <mc:AlternateContent xmlns:mc="http://schemas.openxmlformats.org/markup-compatibility/2006">
              <mc:Choice xmlns:v="urn:schemas-microsoft-com:vml" Requires="v">
                <p:oleObj name="Equation" r:id="rId5" imgW="1434960" imgH="558720" progId="Equation.DSMT4">
                  <p:embed/>
                </p:oleObj>
              </mc:Choice>
              <mc:Fallback>
                <p:oleObj name="Equation" r:id="rId5" imgW="1434960" imgH="558720" progId="Equation.DSMT4">
                  <p:embed/>
                  <p:pic>
                    <p:nvPicPr>
                      <p:cNvPr id="22" name="Object 21">
                        <a:extLst>
                          <a:ext uri="{FF2B5EF4-FFF2-40B4-BE49-F238E27FC236}">
                            <a16:creationId xmlns:a16="http://schemas.microsoft.com/office/drawing/2014/main" id="{DF169B0B-1E60-49E9-BCA6-AD4DCB2B1BA9}"/>
                          </a:ext>
                        </a:extLst>
                      </p:cNvPr>
                      <p:cNvPicPr/>
                      <p:nvPr/>
                    </p:nvPicPr>
                    <p:blipFill>
                      <a:blip r:embed="rId6"/>
                      <a:stretch>
                        <a:fillRect/>
                      </a:stretch>
                    </p:blipFill>
                    <p:spPr>
                      <a:xfrm>
                        <a:off x="2765583" y="1625424"/>
                        <a:ext cx="1454859" cy="583383"/>
                      </a:xfrm>
                      <a:prstGeom prst="rect">
                        <a:avLst/>
                      </a:prstGeom>
                    </p:spPr>
                  </p:pic>
                </p:oleObj>
              </mc:Fallback>
            </mc:AlternateContent>
          </a:graphicData>
        </a:graphic>
      </p:graphicFrame>
      <p:pic>
        <p:nvPicPr>
          <p:cNvPr id="32" name="Picture 31">
            <a:extLst>
              <a:ext uri="{FF2B5EF4-FFF2-40B4-BE49-F238E27FC236}">
                <a16:creationId xmlns:a16="http://schemas.microsoft.com/office/drawing/2014/main" id="{4975DD65-9D80-4252-969F-DDBE367BFDA8}"/>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953652" y="3576783"/>
            <a:ext cx="749300" cy="558801"/>
          </a:xfrm>
          <a:prstGeom prst="rect">
            <a:avLst/>
          </a:prstGeom>
        </p:spPr>
      </p:pic>
      <p:pic>
        <p:nvPicPr>
          <p:cNvPr id="36" name="Picture 35">
            <a:extLst>
              <a:ext uri="{FF2B5EF4-FFF2-40B4-BE49-F238E27FC236}">
                <a16:creationId xmlns:a16="http://schemas.microsoft.com/office/drawing/2014/main" id="{1D37AC68-E326-4251-839D-F72065754076}"/>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4799666" y="3576782"/>
            <a:ext cx="749300" cy="558801"/>
          </a:xfrm>
          <a:prstGeom prst="rect">
            <a:avLst/>
          </a:prstGeom>
        </p:spPr>
      </p:pic>
      <p:graphicFrame>
        <p:nvGraphicFramePr>
          <p:cNvPr id="11" name="Object 10">
            <a:extLst>
              <a:ext uri="{FF2B5EF4-FFF2-40B4-BE49-F238E27FC236}">
                <a16:creationId xmlns:a16="http://schemas.microsoft.com/office/drawing/2014/main" id="{F1B4B397-B185-4694-8125-14203B1D0126}"/>
              </a:ext>
            </a:extLst>
          </p:cNvPr>
          <p:cNvGraphicFramePr>
            <a:graphicFrameLocks noChangeAspect="1"/>
          </p:cNvGraphicFramePr>
          <p:nvPr/>
        </p:nvGraphicFramePr>
        <p:xfrm>
          <a:off x="2524992" y="5049982"/>
          <a:ext cx="1092200" cy="279400"/>
        </p:xfrm>
        <a:graphic>
          <a:graphicData uri="http://schemas.openxmlformats.org/presentationml/2006/ole">
            <mc:AlternateContent xmlns:mc="http://schemas.openxmlformats.org/markup-compatibility/2006">
              <mc:Choice xmlns:v="urn:schemas-microsoft-com:vml" Requires="v">
                <p:oleObj name="Equation" r:id="rId7" imgW="1091880" imgH="279360" progId="Equation.DSMT4">
                  <p:embed/>
                </p:oleObj>
              </mc:Choice>
              <mc:Fallback>
                <p:oleObj name="Equation" r:id="rId7" imgW="1091880" imgH="279360" progId="Equation.DSMT4">
                  <p:embed/>
                  <p:pic>
                    <p:nvPicPr>
                      <p:cNvPr id="11" name="Object 10">
                        <a:extLst>
                          <a:ext uri="{FF2B5EF4-FFF2-40B4-BE49-F238E27FC236}">
                            <a16:creationId xmlns:a16="http://schemas.microsoft.com/office/drawing/2014/main" id="{F1B4B397-B185-4694-8125-14203B1D0126}"/>
                          </a:ext>
                        </a:extLst>
                      </p:cNvPr>
                      <p:cNvPicPr/>
                      <p:nvPr/>
                    </p:nvPicPr>
                    <p:blipFill>
                      <a:blip r:embed="rId8"/>
                      <a:stretch>
                        <a:fillRect/>
                      </a:stretch>
                    </p:blipFill>
                    <p:spPr>
                      <a:xfrm>
                        <a:off x="2524992" y="5049982"/>
                        <a:ext cx="1092200" cy="27940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AD032EF3-A5BD-4FF3-9B75-E7A70748A2E5}"/>
              </a:ext>
            </a:extLst>
          </p:cNvPr>
          <p:cNvGraphicFramePr>
            <a:graphicFrameLocks noChangeAspect="1"/>
          </p:cNvGraphicFramePr>
          <p:nvPr/>
        </p:nvGraphicFramePr>
        <p:xfrm>
          <a:off x="3712442" y="5049982"/>
          <a:ext cx="508000" cy="279400"/>
        </p:xfrm>
        <a:graphic>
          <a:graphicData uri="http://schemas.openxmlformats.org/presentationml/2006/ole">
            <mc:AlternateContent xmlns:mc="http://schemas.openxmlformats.org/markup-compatibility/2006">
              <mc:Choice xmlns:v="urn:schemas-microsoft-com:vml" Requires="v">
                <p:oleObj name="Equation" r:id="rId9" imgW="507960" imgH="279360" progId="Equation.DSMT4">
                  <p:embed/>
                </p:oleObj>
              </mc:Choice>
              <mc:Fallback>
                <p:oleObj name="Equation" r:id="rId9" imgW="507960" imgH="279360" progId="Equation.DSMT4">
                  <p:embed/>
                  <p:pic>
                    <p:nvPicPr>
                      <p:cNvPr id="13" name="Object 12">
                        <a:extLst>
                          <a:ext uri="{FF2B5EF4-FFF2-40B4-BE49-F238E27FC236}">
                            <a16:creationId xmlns:a16="http://schemas.microsoft.com/office/drawing/2014/main" id="{AD032EF3-A5BD-4FF3-9B75-E7A70748A2E5}"/>
                          </a:ext>
                        </a:extLst>
                      </p:cNvPr>
                      <p:cNvPicPr/>
                      <p:nvPr/>
                    </p:nvPicPr>
                    <p:blipFill>
                      <a:blip r:embed="rId10"/>
                      <a:stretch>
                        <a:fillRect/>
                      </a:stretch>
                    </p:blipFill>
                    <p:spPr>
                      <a:xfrm>
                        <a:off x="3712442" y="5049982"/>
                        <a:ext cx="508000" cy="279400"/>
                      </a:xfrm>
                      <a:prstGeom prst="rect">
                        <a:avLst/>
                      </a:prstGeom>
                    </p:spPr>
                  </p:pic>
                </p:oleObj>
              </mc:Fallback>
            </mc:AlternateContent>
          </a:graphicData>
        </a:graphic>
      </p:graphicFrame>
      <p:sp>
        <p:nvSpPr>
          <p:cNvPr id="17" name="Rectangle 16">
            <a:extLst>
              <a:ext uri="{FF2B5EF4-FFF2-40B4-BE49-F238E27FC236}">
                <a16:creationId xmlns:a16="http://schemas.microsoft.com/office/drawing/2014/main" id="{BC7D8397-EC14-403E-9B43-C24CB0E4268E}"/>
              </a:ext>
            </a:extLst>
          </p:cNvPr>
          <p:cNvSpPr/>
          <p:nvPr/>
        </p:nvSpPr>
        <p:spPr>
          <a:xfrm>
            <a:off x="3996344" y="2718262"/>
            <a:ext cx="967740" cy="5037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extBox 17">
            <a:extLst>
              <a:ext uri="{FF2B5EF4-FFF2-40B4-BE49-F238E27FC236}">
                <a16:creationId xmlns:a16="http://schemas.microsoft.com/office/drawing/2014/main" id="{ECCA7C6F-8B7A-49E7-91E7-7E701CF16EE3}"/>
              </a:ext>
            </a:extLst>
          </p:cNvPr>
          <p:cNvSpPr txBox="1"/>
          <p:nvPr/>
        </p:nvSpPr>
        <p:spPr>
          <a:xfrm>
            <a:off x="2990859" y="2755378"/>
            <a:ext cx="737702" cy="523220"/>
          </a:xfrm>
          <a:prstGeom prst="rect">
            <a:avLst/>
          </a:prstGeom>
          <a:solidFill>
            <a:schemeClr val="bg1"/>
          </a:solidFill>
        </p:spPr>
        <p:txBody>
          <a:bodyPr wrap="none" rtlCol="0">
            <a:spAutoFit/>
          </a:bodyPr>
          <a:lstStyle/>
          <a:p>
            <a:pPr>
              <a:buNone/>
            </a:pPr>
            <a:r>
              <a:rPr lang="en-GB" dirty="0">
                <a:latin typeface="Myriad Pro" panose="020B0503030403020204" pitchFamily="34" charset="0"/>
              </a:rPr>
              <a:t>270</a:t>
            </a: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70FDB303-837E-413C-AA9B-A60A19C520C8}"/>
                  </a:ext>
                </a:extLst>
              </p:cNvPr>
              <p:cNvSpPr txBox="1">
                <a:spLocks/>
              </p:cNvSpPr>
              <p:nvPr/>
            </p:nvSpPr>
            <p:spPr>
              <a:xfrm>
                <a:off x="6610722" y="1522809"/>
                <a:ext cx="5180838" cy="2967496"/>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Why has 90 been recorded as the value of one of the parts and not the whole?</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Why are we able to record 90 in each of the parts?</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What do you notice about the value of the denominator and the value that 90 has been multiplied by? Why is this the case?</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What is  </a:t>
                </a:r>
                <a14:m>
                  <m:oMath xmlns:m="http://schemas.openxmlformats.org/officeDocument/2006/math">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2</m:t>
                        </m:r>
                      </m:num>
                      <m:den>
                        <m:r>
                          <a:rPr lang="en-GB" sz="2000" b="0" i="1" smtClean="0">
                            <a:latin typeface="Cambria Math" panose="02040503050406030204" pitchFamily="18" charset="0"/>
                          </a:rPr>
                          <m:t>3</m:t>
                        </m:r>
                      </m:den>
                    </m:f>
                    <m:r>
                      <a:rPr lang="en-GB" sz="2000" b="0" i="1" smtClean="0">
                        <a:latin typeface="Cambria Math" panose="02040503050406030204" pitchFamily="18" charset="0"/>
                      </a:rPr>
                      <m:t> </m:t>
                    </m:r>
                  </m:oMath>
                </a14:m>
                <a:r>
                  <a:rPr lang="en-GB" sz="2000" dirty="0">
                    <a:latin typeface="Arial" panose="020B0604020202020204" pitchFamily="34" charset="0"/>
                    <a:cs typeface="Arial" panose="020B0604020202020204" pitchFamily="34" charset="0"/>
                  </a:rPr>
                  <a:t> f 90?</a:t>
                </a:r>
              </a:p>
              <a:p>
                <a:endParaRPr lang="en-GB" sz="2000" kern="0" dirty="0">
                  <a:solidFill>
                    <a:schemeClr val="tx1"/>
                  </a:solidFill>
                </a:endParaRPr>
              </a:p>
              <a:p>
                <a:pPr marL="0" indent="0">
                  <a:buNone/>
                </a:pPr>
                <a:endParaRPr lang="en-GB" sz="2000" kern="0" dirty="0">
                  <a:solidFill>
                    <a:schemeClr val="tx1"/>
                  </a:solidFill>
                </a:endParaRPr>
              </a:p>
              <a:p>
                <a:endParaRPr lang="en-GB" kern="0" dirty="0">
                  <a:solidFill>
                    <a:schemeClr val="tx1"/>
                  </a:solidFill>
                </a:endParaRPr>
              </a:p>
            </p:txBody>
          </p:sp>
        </mc:Choice>
        <mc:Fallback xmlns="">
          <p:sp>
            <p:nvSpPr>
              <p:cNvPr id="7" name="Content Placeholder 2">
                <a:extLst>
                  <a:ext uri="{FF2B5EF4-FFF2-40B4-BE49-F238E27FC236}">
                    <a16:creationId xmlns:a16="http://schemas.microsoft.com/office/drawing/2014/main" id="{70FDB303-837E-413C-AA9B-A60A19C520C8}"/>
                  </a:ext>
                </a:extLst>
              </p:cNvPr>
              <p:cNvSpPr txBox="1">
                <a:spLocks noRot="1" noChangeAspect="1" noMove="1" noResize="1" noEditPoints="1" noAdjustHandles="1" noChangeArrowheads="1" noChangeShapeType="1" noTextEdit="1"/>
              </p:cNvSpPr>
              <p:nvPr/>
            </p:nvSpPr>
            <p:spPr>
              <a:xfrm>
                <a:off x="6610722" y="1522809"/>
                <a:ext cx="5180838" cy="2967496"/>
              </a:xfrm>
              <a:prstGeom prst="rect">
                <a:avLst/>
              </a:prstGeom>
              <a:blipFill>
                <a:blip r:embed="rId12"/>
                <a:stretch>
                  <a:fillRect l="-1059" t="-205" r="-1412" b="-22793"/>
                </a:stretch>
              </a:blipFill>
            </p:spPr>
            <p:txBody>
              <a:bodyPr/>
              <a:lstStyle/>
              <a:p>
                <a:r>
                  <a:rPr lang="en-GB">
                    <a:noFill/>
                  </a:rPr>
                  <a:t> </a:t>
                </a:r>
              </a:p>
            </p:txBody>
          </p:sp>
        </mc:Fallback>
      </mc:AlternateContent>
    </p:spTree>
    <p:extLst>
      <p:ext uri="{BB962C8B-B14F-4D97-AF65-F5344CB8AC3E}">
        <p14:creationId xmlns:p14="http://schemas.microsoft.com/office/powerpoint/2010/main" val="38620856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par>
                                <p:cTn id="16" presetID="10" presetClass="entr" presetSubtype="0" fill="hold"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500"/>
                                        <p:tgtEl>
                                          <p:spTgt spid="36"/>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8B2AA47-91D9-4362-A4B9-5F0D3651E57F}"/>
              </a:ext>
            </a:extLst>
          </p:cNvPr>
          <p:cNvSpPr>
            <a:spLocks noGrp="1"/>
          </p:cNvSpPr>
          <p:nvPr>
            <p:ph type="title"/>
          </p:nvPr>
        </p:nvSpPr>
        <p:spPr/>
        <p:txBody>
          <a:bodyPr>
            <a:noAutofit/>
          </a:bodyPr>
          <a:lstStyle/>
          <a:p>
            <a:r>
              <a:rPr lang="en-GB"/>
              <a:t>5F-1 Find non-unit fractions of quantities</a:t>
            </a:r>
            <a:br>
              <a:rPr kumimoji="0" lang="en-GB"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endParaRPr lang="en-GB" dirty="0"/>
          </a:p>
        </p:txBody>
      </p:sp>
      <p:sp>
        <p:nvSpPr>
          <p:cNvPr id="16" name="Text Placeholder 15">
            <a:extLst>
              <a:ext uri="{FF2B5EF4-FFF2-40B4-BE49-F238E27FC236}">
                <a16:creationId xmlns:a16="http://schemas.microsoft.com/office/drawing/2014/main" id="{1AA717CF-5DDC-4B20-AA3C-DAD7C6849D33}"/>
              </a:ext>
            </a:extLst>
          </p:cNvPr>
          <p:cNvSpPr>
            <a:spLocks noGrp="1"/>
          </p:cNvSpPr>
          <p:nvPr>
            <p:ph type="body" sz="quarter" idx="10"/>
          </p:nvPr>
        </p:nvSpPr>
        <p:spPr/>
        <p:txBody>
          <a:bodyPr/>
          <a:lstStyle/>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kumimoji="0" lang="en-US" sz="2000" b="1" i="0" u="none" strike="noStrike" kern="1200" cap="none" spc="0" normalizeH="0" baseline="0" noProof="0" dirty="0">
              <a:ln>
                <a:noFill/>
              </a:ln>
              <a:solidFill>
                <a:srgbClr val="585858"/>
              </a:solidFill>
              <a:effectLst/>
              <a:uLnTx/>
              <a:uFillTx/>
            </a:endParaRPr>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lang="en-US" b="1" dirty="0"/>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kumimoji="0" lang="en-US" sz="2000" b="1" i="0" u="none" strike="noStrike" kern="1200" cap="none" spc="0" normalizeH="0" baseline="0" noProof="0" dirty="0">
              <a:ln>
                <a:noFill/>
              </a:ln>
              <a:solidFill>
                <a:srgbClr val="585858"/>
              </a:solidFill>
              <a:effectLst/>
              <a:uLnTx/>
              <a:uFillTx/>
            </a:endParaRPr>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lang="en-US" b="1" dirty="0"/>
          </a:p>
          <a:p>
            <a:pPr>
              <a:lnSpc>
                <a:spcPct val="120000"/>
              </a:lnSpc>
              <a:spcAft>
                <a:spcPts val="750"/>
              </a:spcAft>
            </a:pPr>
            <a:r>
              <a:rPr lang="en-GB" b="1"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rPr>
              <a:t>Andy’s Marbles</a:t>
            </a:r>
          </a:p>
          <a:p>
            <a:pPr>
              <a:lnSpc>
                <a:spcPct val="120000"/>
              </a:lnSpc>
              <a:spcAft>
                <a:spcPts val="1200"/>
              </a:spcAft>
            </a:pPr>
            <a:r>
              <a:rPr lang="en-GB" sz="1800" u="sng"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hlinkClick r:id="rId2"/>
              </a:rPr>
              <a:t>https://nrich.maths.org/2421</a:t>
            </a:r>
            <a:endParaRPr lang="en-GB" sz="1800"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endParaRPr>
          </a:p>
          <a:p>
            <a:pPr marL="0" indent="0">
              <a:lnSpc>
                <a:spcPct val="120000"/>
              </a:lnSpc>
              <a:spcAft>
                <a:spcPts val="750"/>
              </a:spcAft>
              <a:buNone/>
            </a:pPr>
            <a:endParaRPr lang="en-GB" sz="1800" b="1"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42880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8482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6ED8F-715F-482C-A9F6-228FC08B635A}"/>
              </a:ext>
            </a:extLst>
          </p:cNvPr>
          <p:cNvSpPr>
            <a:spLocks noGrp="1"/>
          </p:cNvSpPr>
          <p:nvPr>
            <p:ph type="title"/>
          </p:nvPr>
        </p:nvSpPr>
        <p:spPr>
          <a:xfrm>
            <a:off x="911424" y="332656"/>
            <a:ext cx="10297144" cy="1410419"/>
          </a:xfrm>
          <a:ln>
            <a:solidFill>
              <a:schemeClr val="accent1">
                <a:lumMod val="50000"/>
              </a:schemeClr>
            </a:solidFill>
          </a:ln>
        </p:spPr>
        <p:txBody>
          <a:bodyPr>
            <a:noAutofit/>
          </a:bodyPr>
          <a:lstStyle/>
          <a:p>
            <a:pPr>
              <a:lnSpc>
                <a:spcPct val="120000"/>
              </a:lnSpc>
            </a:pPr>
            <a:r>
              <a:rPr lang="en-GB" sz="2400" dirty="0"/>
              <a:t>5-F1</a:t>
            </a:r>
            <a:br>
              <a:rPr lang="en-GB" sz="2400" dirty="0"/>
            </a:br>
            <a:r>
              <a:rPr lang="en-GB" sz="2400" i="1" dirty="0"/>
              <a:t>Find non-unit fractions of quantities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910176" y="2373857"/>
            <a:ext cx="10295896" cy="2268253"/>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materials in this pack have been collated and written to support the teaching of </a:t>
            </a:r>
            <a:r>
              <a:rPr lang="en-GB" kern="0" dirty="0">
                <a:latin typeface="Arial" panose="020B0604020202020204" pitchFamily="34" charset="0"/>
                <a:cs typeface="Arial" panose="020B0604020202020204" pitchFamily="34" charset="0"/>
              </a:rPr>
              <a:t>5F-1</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Before planning and teaching the content, read the teaching guidance and example assessment questions in the non-statutory guidance itself, which can be found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2"/>
              </a:rPr>
              <a:t>here</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 video summarising all of the ready-to-progress criteria for Year 4 can be found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3"/>
              </a:rPr>
              <a:t>here</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29857159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318BEF09-7019-48B2-9AD9-C840302375DF}"/>
              </a:ext>
            </a:extLst>
          </p:cNvPr>
          <p:cNvSpPr>
            <a:spLocks noGrp="1"/>
          </p:cNvSpPr>
          <p:nvPr>
            <p:ph sz="half" idx="2"/>
          </p:nvPr>
        </p:nvSpPr>
        <p:spPr/>
        <p:txBody>
          <a:bodyPr/>
          <a:lstStyle/>
          <a:p>
            <a:pPr marL="342900" indent="-342900">
              <a:lnSpc>
                <a:spcPct val="120000"/>
              </a:lnSpc>
              <a:buClr>
                <a:srgbClr val="585858"/>
              </a:buClr>
              <a:buFont typeface="Arial" panose="020B0604020202020204" pitchFamily="34" charset="0"/>
              <a:buChar char="•"/>
            </a:pPr>
            <a:r>
              <a:rPr lang="en-GB" sz="2400" dirty="0"/>
              <a:t>Additional pedagogical subject knowledge support can be found in the Mastery Professional Development </a:t>
            </a:r>
            <a:r>
              <a:rPr lang="en-GB" sz="2400" dirty="0">
                <a:solidFill>
                  <a:schemeClr val="tx1"/>
                </a:solidFill>
              </a:rPr>
              <a:t>Ma</a:t>
            </a:r>
            <a:r>
              <a:rPr lang="en-GB" sz="2400" dirty="0"/>
              <a:t>terials:</a:t>
            </a:r>
          </a:p>
          <a:p>
            <a:pPr marL="342900" indent="-342900">
              <a:lnSpc>
                <a:spcPct val="120000"/>
              </a:lnSpc>
              <a:buClr>
                <a:srgbClr val="585858"/>
              </a:buClr>
              <a:buFont typeface="Arial" panose="020B0604020202020204" pitchFamily="34" charset="0"/>
              <a:buChar char="•"/>
            </a:pPr>
            <a:r>
              <a:rPr lang="en-GB" sz="2400" dirty="0">
                <a:solidFill>
                  <a:schemeClr val="accent2">
                    <a:lumMod val="50000"/>
                  </a:schemeClr>
                </a:solidFill>
                <a:hlinkClick r:id="rId3"/>
              </a:rPr>
              <a:t>3.6 M</a:t>
            </a:r>
            <a:r>
              <a:rPr lang="en-GB" sz="2400" dirty="0">
                <a:hlinkClick r:id="rId3"/>
              </a:rPr>
              <a:t>ultiplying whole numbers and fractions </a:t>
            </a:r>
            <a:endParaRPr lang="en-GB" sz="2400" dirty="0"/>
          </a:p>
          <a:p>
            <a:pPr marL="342900" indent="-342900">
              <a:lnSpc>
                <a:spcPct val="120000"/>
              </a:lnSpc>
              <a:buClr>
                <a:srgbClr val="585858"/>
              </a:buClr>
              <a:buFont typeface="Arial" panose="020B0604020202020204" pitchFamily="34" charset="0"/>
              <a:buChar char="•"/>
            </a:pPr>
            <a:r>
              <a:rPr lang="en-GB" sz="2400" dirty="0"/>
              <a:t>Several of the activity slides have been taken from these materials.</a:t>
            </a:r>
          </a:p>
          <a:p>
            <a:pPr marL="257175" indent="-257175">
              <a:lnSpc>
                <a:spcPct val="120000"/>
              </a:lnSpc>
              <a:buFont typeface="Arial" panose="020B0604020202020204" pitchFamily="34" charset="0"/>
              <a:buChar char="•"/>
            </a:pPr>
            <a:endParaRPr lang="en-GB" sz="1200" dirty="0">
              <a:solidFill>
                <a:srgbClr val="FF0000"/>
              </a:solidFill>
            </a:endParaRPr>
          </a:p>
        </p:txBody>
      </p:sp>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a:xfrm>
            <a:off x="908575" y="265845"/>
            <a:ext cx="10425325" cy="736588"/>
          </a:xfrm>
        </p:spPr>
        <p:txBody>
          <a:bodyPr/>
          <a:lstStyle/>
          <a:p>
            <a:r>
              <a:rPr lang="en-GB" sz="2400" dirty="0"/>
              <a:t>5F-1 Find non-unit fractions of quantities</a:t>
            </a:r>
          </a:p>
        </p:txBody>
      </p:sp>
      <p:sp>
        <p:nvSpPr>
          <p:cNvPr id="4" name="Content Placeholder 3">
            <a:extLst>
              <a:ext uri="{FF2B5EF4-FFF2-40B4-BE49-F238E27FC236}">
                <a16:creationId xmlns:a16="http://schemas.microsoft.com/office/drawing/2014/main" id="{0563D3A3-2E1C-4A96-8597-1140D11D49F8}"/>
              </a:ext>
            </a:extLst>
          </p:cNvPr>
          <p:cNvSpPr>
            <a:spLocks noGrp="1"/>
          </p:cNvSpPr>
          <p:nvPr>
            <p:ph sz="half" idx="1"/>
          </p:nvPr>
        </p:nvSpPr>
        <p:spPr/>
        <p:txBody>
          <a:bodyPr/>
          <a:lstStyle/>
          <a:p>
            <a:endParaRPr lang="en-GB" dirty="0"/>
          </a:p>
        </p:txBody>
      </p:sp>
      <p:pic>
        <p:nvPicPr>
          <p:cNvPr id="7" name="Picture 6">
            <a:extLst>
              <a:ext uri="{FF2B5EF4-FFF2-40B4-BE49-F238E27FC236}">
                <a16:creationId xmlns:a16="http://schemas.microsoft.com/office/drawing/2014/main" id="{68135F68-9FA1-44AD-AAB7-F2397BD67EFF}"/>
              </a:ext>
            </a:extLst>
          </p:cNvPr>
          <p:cNvPicPr>
            <a:picLocks noChangeAspect="1"/>
          </p:cNvPicPr>
          <p:nvPr/>
        </p:nvPicPr>
        <p:blipFill>
          <a:blip r:embed="rId4"/>
          <a:stretch>
            <a:fillRect/>
          </a:stretch>
        </p:blipFill>
        <p:spPr>
          <a:xfrm>
            <a:off x="1769979" y="1513305"/>
            <a:ext cx="3170990" cy="4495979"/>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E115D674-816B-40BE-BE2D-A36D9440E3D5}"/>
              </a:ext>
            </a:extLst>
          </p:cNvPr>
          <p:cNvSpPr txBox="1"/>
          <p:nvPr/>
        </p:nvSpPr>
        <p:spPr>
          <a:xfrm>
            <a:off x="420314" y="3141843"/>
            <a:ext cx="2639441" cy="461665"/>
          </a:xfrm>
          <a:prstGeom prst="rect">
            <a:avLst/>
          </a:prstGeom>
          <a:noFill/>
        </p:spPr>
        <p:txBody>
          <a:bodyPr wrap="square">
            <a:spAutoFit/>
          </a:bodyPr>
          <a:lstStyle/>
          <a:p>
            <a:pPr algn="ctr">
              <a:buNone/>
            </a:pPr>
            <a:r>
              <a:rPr lang="en-GB" sz="1200" b="1" dirty="0">
                <a:solidFill>
                  <a:schemeClr val="bg2"/>
                </a:solidFill>
              </a:rPr>
              <a:t>Reason about non-unit fractions in different contexts.</a:t>
            </a:r>
          </a:p>
        </p:txBody>
      </p:sp>
      <p:sp>
        <p:nvSpPr>
          <p:cNvPr id="26" name="Title 25">
            <a:extLst>
              <a:ext uri="{FF2B5EF4-FFF2-40B4-BE49-F238E27FC236}">
                <a16:creationId xmlns:a16="http://schemas.microsoft.com/office/drawing/2014/main" id="{A2D37910-C94C-4F05-BD00-4984628B1146}"/>
              </a:ext>
            </a:extLst>
          </p:cNvPr>
          <p:cNvSpPr>
            <a:spLocks noGrp="1"/>
          </p:cNvSpPr>
          <p:nvPr>
            <p:ph type="title"/>
          </p:nvPr>
        </p:nvSpPr>
        <p:spPr/>
        <p:txBody>
          <a:bodyPr/>
          <a:lstStyle/>
          <a:p>
            <a:r>
              <a:rPr lang="en-GB" sz="2400" dirty="0"/>
              <a:t>5F-1 Linked video lessons</a:t>
            </a:r>
          </a:p>
        </p:txBody>
      </p:sp>
      <p:sp>
        <p:nvSpPr>
          <p:cNvPr id="32" name="Content Placeholder 10">
            <a:extLst>
              <a:ext uri="{FF2B5EF4-FFF2-40B4-BE49-F238E27FC236}">
                <a16:creationId xmlns:a16="http://schemas.microsoft.com/office/drawing/2014/main" id="{43ED49EB-1DE1-4B52-9E2C-04177CBBCE01}"/>
              </a:ext>
            </a:extLst>
          </p:cNvPr>
          <p:cNvSpPr txBox="1">
            <a:spLocks/>
          </p:cNvSpPr>
          <p:nvPr/>
        </p:nvSpPr>
        <p:spPr bwMode="auto">
          <a:xfrm>
            <a:off x="6875852" y="203721"/>
            <a:ext cx="4740373" cy="453878"/>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lvl1pPr marL="257168" indent="-257168" algn="l" rtl="0" eaLnBrk="0" fontAlgn="base" hangingPunct="0">
              <a:spcBef>
                <a:spcPct val="20000"/>
              </a:spcBef>
              <a:spcAft>
                <a:spcPct val="0"/>
              </a:spcAft>
              <a:buClr>
                <a:schemeClr val="tx2"/>
              </a:buClr>
              <a:buFont typeface="Arial" panose="020B0604020202020204" pitchFamily="34" charset="0"/>
              <a:defRPr sz="2100">
                <a:solidFill>
                  <a:srgbClr val="585858"/>
                </a:solidFill>
                <a:latin typeface="+mn-lt"/>
                <a:ea typeface="+mn-ea"/>
                <a:cs typeface="+mn-cs"/>
              </a:defRPr>
            </a:lvl1pPr>
            <a:lvl2pPr marL="557199" indent="-214308" algn="l" rtl="0" eaLnBrk="0" fontAlgn="base" hangingPunct="0">
              <a:spcBef>
                <a:spcPct val="20000"/>
              </a:spcBef>
              <a:spcAft>
                <a:spcPct val="0"/>
              </a:spcAft>
              <a:buClr>
                <a:srgbClr val="347574"/>
              </a:buClr>
              <a:buFont typeface="Arial" panose="020B0604020202020204" pitchFamily="34" charset="0"/>
              <a:buChar char="•"/>
              <a:defRPr sz="1800">
                <a:solidFill>
                  <a:srgbClr val="585858"/>
                </a:solidFill>
                <a:latin typeface="+mn-lt"/>
              </a:defRPr>
            </a:lvl2pPr>
            <a:lvl3pPr marL="857228" indent="-171446" algn="l" rtl="0" eaLnBrk="0" fontAlgn="base" hangingPunct="0">
              <a:spcBef>
                <a:spcPct val="20000"/>
              </a:spcBef>
              <a:spcAft>
                <a:spcPct val="0"/>
              </a:spcAft>
              <a:buClr>
                <a:srgbClr val="347574"/>
              </a:buClr>
              <a:buFont typeface="Arial" panose="020B0604020202020204" pitchFamily="34" charset="0"/>
              <a:buChar char="•"/>
              <a:defRPr sz="1500">
                <a:solidFill>
                  <a:srgbClr val="585858"/>
                </a:solidFill>
                <a:latin typeface="+mn-lt"/>
              </a:defRPr>
            </a:lvl3pPr>
            <a:lvl4pPr marL="1200120" indent="-171446" algn="l" rtl="0" eaLnBrk="0" fontAlgn="base" hangingPunct="0">
              <a:spcBef>
                <a:spcPct val="20000"/>
              </a:spcBef>
              <a:spcAft>
                <a:spcPct val="0"/>
              </a:spcAft>
              <a:buClr>
                <a:srgbClr val="347574"/>
              </a:buClr>
              <a:buFont typeface="Arial" panose="020B0604020202020204" pitchFamily="34" charset="0"/>
              <a:buChar char="•"/>
              <a:defRPr sz="1350">
                <a:solidFill>
                  <a:srgbClr val="585858"/>
                </a:solidFill>
                <a:latin typeface="+mn-lt"/>
              </a:defRPr>
            </a:lvl4pPr>
            <a:lvl5pPr marL="1543012" indent="-171446" algn="l" rtl="0" eaLnBrk="0" fontAlgn="base" hangingPunct="0">
              <a:spcBef>
                <a:spcPct val="20000"/>
              </a:spcBef>
              <a:spcAft>
                <a:spcPct val="0"/>
              </a:spcAft>
              <a:buClr>
                <a:srgbClr val="347574"/>
              </a:buClr>
              <a:buFont typeface="Arial" panose="020B0604020202020204" pitchFamily="34" charset="0"/>
              <a:buChar char="•"/>
              <a:defRPr sz="1350">
                <a:solidFill>
                  <a:srgbClr val="585858"/>
                </a:solidFill>
                <a:latin typeface="+mn-lt"/>
              </a:defRPr>
            </a:lvl5pPr>
            <a:lvl6pPr marL="1885903" indent="-171446" algn="l" rtl="0" fontAlgn="base">
              <a:spcBef>
                <a:spcPct val="20000"/>
              </a:spcBef>
              <a:spcAft>
                <a:spcPct val="0"/>
              </a:spcAft>
              <a:buClr>
                <a:schemeClr val="tx2"/>
              </a:buClr>
              <a:buFont typeface="Arial" charset="0"/>
              <a:buChar char="●"/>
              <a:defRPr sz="1350">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350">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350">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350">
                <a:solidFill>
                  <a:schemeClr val="tx1"/>
                </a:solidFill>
                <a:latin typeface="+mn-lt"/>
              </a:defRPr>
            </a:lvl9pPr>
          </a:lstStyle>
          <a:p>
            <a:pPr marL="257175" indent="-257175">
              <a:lnSpc>
                <a:spcPct val="120000"/>
              </a:lnSpc>
              <a:buFont typeface="Arial" panose="020B0604020202020204" pitchFamily="34" charset="0"/>
              <a:buChar char="•"/>
            </a:pPr>
            <a:endParaRPr lang="en-GB" sz="800" kern="0" dirty="0">
              <a:solidFill>
                <a:srgbClr val="FF0000"/>
              </a:solidFill>
            </a:endParaRPr>
          </a:p>
        </p:txBody>
      </p:sp>
      <p:pic>
        <p:nvPicPr>
          <p:cNvPr id="2" name="Picture 1" descr="A picture containing device&#10;&#10;Description automatically generated">
            <a:hlinkClick r:id="rId3"/>
            <a:extLst>
              <a:ext uri="{FF2B5EF4-FFF2-40B4-BE49-F238E27FC236}">
                <a16:creationId xmlns:a16="http://schemas.microsoft.com/office/drawing/2014/main" id="{44218C5D-0A3F-4C75-8EA6-4120F53791D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7911" y="1895559"/>
            <a:ext cx="1984248" cy="1116000"/>
          </a:xfrm>
          <a:prstGeom prst="rect">
            <a:avLst/>
          </a:prstGeom>
        </p:spPr>
      </p:pic>
      <p:sp>
        <p:nvSpPr>
          <p:cNvPr id="7" name="TextBox 6">
            <a:extLst>
              <a:ext uri="{FF2B5EF4-FFF2-40B4-BE49-F238E27FC236}">
                <a16:creationId xmlns:a16="http://schemas.microsoft.com/office/drawing/2014/main" id="{6F63D0C9-2779-4AE6-BA12-AFDE6CEDFDD7}"/>
              </a:ext>
            </a:extLst>
          </p:cNvPr>
          <p:cNvSpPr txBox="1"/>
          <p:nvPr/>
        </p:nvSpPr>
        <p:spPr>
          <a:xfrm>
            <a:off x="601034" y="1118944"/>
            <a:ext cx="10972799" cy="646331"/>
          </a:xfrm>
          <a:prstGeom prst="rect">
            <a:avLst/>
          </a:prstGeom>
          <a:noFill/>
        </p:spPr>
        <p:txBody>
          <a:bodyPr wrap="square">
            <a:spAutoFit/>
          </a:bodyPr>
          <a:lstStyle/>
          <a:p>
            <a:pPr>
              <a:buNone/>
            </a:pPr>
            <a:r>
              <a:rPr lang="en-GB" sz="1800" b="1" dirty="0">
                <a:solidFill>
                  <a:schemeClr val="bg2"/>
                </a:solidFill>
              </a:rPr>
              <a:t>Lower Key Stage 2 Fractions 3 (note this video has been selected from a lower year group but may be useful for review)</a:t>
            </a:r>
          </a:p>
        </p:txBody>
      </p:sp>
    </p:spTree>
    <p:extLst>
      <p:ext uri="{BB962C8B-B14F-4D97-AF65-F5344CB8AC3E}">
        <p14:creationId xmlns:p14="http://schemas.microsoft.com/office/powerpoint/2010/main" val="25111931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7084B135-39A4-4D7A-AC35-232D309A07C0}"/>
              </a:ext>
            </a:extLst>
          </p:cNvPr>
          <p:cNvSpPr>
            <a:spLocks noGrp="1"/>
          </p:cNvSpPr>
          <p:nvPr>
            <p:ph type="body" sz="quarter" idx="12"/>
          </p:nvPr>
        </p:nvSpPr>
        <p:spPr/>
        <p:txBody>
          <a:bodyPr/>
          <a:lstStyle/>
          <a:p>
            <a:r>
              <a:rPr lang="en-GB" dirty="0"/>
              <a:t>Equivalence of 10 hundreds and 1 thousand</a:t>
            </a:r>
          </a:p>
          <a:p>
            <a:endParaRPr lang="en-GB" dirty="0"/>
          </a:p>
        </p:txBody>
      </p:sp>
      <p:sp>
        <p:nvSpPr>
          <p:cNvPr id="4" name="Text Placeholder 3">
            <a:extLst>
              <a:ext uri="{FF2B5EF4-FFF2-40B4-BE49-F238E27FC236}">
                <a16:creationId xmlns:a16="http://schemas.microsoft.com/office/drawing/2014/main" id="{7FA04951-9539-4E2B-88AC-8F57C8FE57BC}"/>
              </a:ext>
            </a:extLst>
          </p:cNvPr>
          <p:cNvSpPr>
            <a:spLocks noGrp="1"/>
          </p:cNvSpPr>
          <p:nvPr>
            <p:ph type="body" sz="quarter" idx="13"/>
          </p:nvPr>
        </p:nvSpPr>
        <p:spPr>
          <a:xfrm>
            <a:off x="2483069" y="485179"/>
            <a:ext cx="1404629" cy="301224"/>
          </a:xfrm>
        </p:spPr>
        <p:txBody>
          <a:bodyPr/>
          <a:lstStyle/>
          <a:p>
            <a:r>
              <a:rPr lang="en-GB" dirty="0"/>
              <a:t>5f-1</a:t>
            </a:r>
          </a:p>
        </p:txBody>
      </p:sp>
    </p:spTree>
    <p:extLst>
      <p:ext uri="{BB962C8B-B14F-4D97-AF65-F5344CB8AC3E}">
        <p14:creationId xmlns:p14="http://schemas.microsoft.com/office/powerpoint/2010/main" val="34423277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EEBC35-F1A1-4969-B407-FDD63776A95B}"/>
              </a:ext>
            </a:extLst>
          </p:cNvPr>
          <p:cNvSpPr>
            <a:spLocks noGrp="1"/>
          </p:cNvSpPr>
          <p:nvPr>
            <p:ph idx="1"/>
          </p:nvPr>
        </p:nvSpPr>
        <p:spPr>
          <a:xfrm>
            <a:off x="662018" y="688985"/>
            <a:ext cx="10972800" cy="3888432"/>
          </a:xfrm>
        </p:spPr>
        <p:txBody>
          <a:bodyPr>
            <a:noAutofit/>
          </a:bodyPr>
          <a:lstStyle/>
          <a:p>
            <a:pPr marL="0" indent="0">
              <a:lnSpc>
                <a:spcPct val="120000"/>
              </a:lnSpc>
              <a:spcBef>
                <a:spcPts val="450"/>
              </a:spcBef>
              <a:spcAft>
                <a:spcPts val="450"/>
              </a:spcAft>
            </a:pPr>
            <a:r>
              <a:rPr lang="en-GB" dirty="0">
                <a:solidFill>
                  <a:schemeClr val="tx1"/>
                </a:solidFill>
              </a:rPr>
              <a:t>The following slides contain activities that can be used within the context of pre-teaching, intervention, or as supplementary material integrated into teaching. They do not represent complete lessons and should not be used as such. Also they should not be used all at once, but over the period of a teaching unit. It would be valuable to use many of the activities more than once to build fluency in understanding and application. Also many of them would benefit from the use of manipulatives to support interaction with the ideas. Ensure you engage in rich discussion with the children, asking them to reason and explain the ideas presented. Note that when working with a small group, pupils should also have access to the main teaching delivered by the class teacher and the focus should be directly linked so that the learning is connected and fluency is built.</a:t>
            </a:r>
          </a:p>
        </p:txBody>
      </p:sp>
    </p:spTree>
    <p:extLst>
      <p:ext uri="{BB962C8B-B14F-4D97-AF65-F5344CB8AC3E}">
        <p14:creationId xmlns:p14="http://schemas.microsoft.com/office/powerpoint/2010/main" val="5082182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420E-CA16-4E4B-988F-10F467793E4E}"/>
              </a:ext>
            </a:extLst>
          </p:cNvPr>
          <p:cNvSpPr>
            <a:spLocks noGrp="1"/>
          </p:cNvSpPr>
          <p:nvPr>
            <p:ph type="title"/>
          </p:nvPr>
        </p:nvSpPr>
        <p:spPr/>
        <p:txBody>
          <a:bodyPr/>
          <a:lstStyle/>
          <a:p>
            <a:r>
              <a:rPr lang="en-GB" sz="2400" dirty="0"/>
              <a:t>Guidance for working with a small pre-teaching or intervention group</a:t>
            </a:r>
          </a:p>
        </p:txBody>
      </p:sp>
      <p:sp>
        <p:nvSpPr>
          <p:cNvPr id="3" name="Content Placeholder 2">
            <a:extLst>
              <a:ext uri="{FF2B5EF4-FFF2-40B4-BE49-F238E27FC236}">
                <a16:creationId xmlns:a16="http://schemas.microsoft.com/office/drawing/2014/main" id="{02669792-3AA6-4C9E-8A29-6AC355504564}"/>
              </a:ext>
            </a:extLst>
          </p:cNvPr>
          <p:cNvSpPr>
            <a:spLocks noGrp="1"/>
          </p:cNvSpPr>
          <p:nvPr>
            <p:ph idx="1"/>
          </p:nvPr>
        </p:nvSpPr>
        <p:spPr>
          <a:xfrm>
            <a:off x="609600" y="1484784"/>
            <a:ext cx="10848975" cy="3888432"/>
          </a:xfrm>
        </p:spPr>
        <p:txBody>
          <a:bodyPr>
            <a:normAutofit/>
          </a:bodyPr>
          <a:lstStyle/>
          <a:p>
            <a:pPr marL="342900" indent="-342900">
              <a:buClr>
                <a:srgbClr val="585858"/>
              </a:buClr>
              <a:buFont typeface="Arial" panose="020B0604020202020204" pitchFamily="34" charset="0"/>
              <a:buChar char="•"/>
            </a:pPr>
            <a:r>
              <a:rPr lang="en-GB" dirty="0"/>
              <a:t>Take time to build understanding of the key idea</a:t>
            </a:r>
            <a:r>
              <a:rPr lang="en-GB" dirty="0">
                <a:solidFill>
                  <a:schemeClr val="tx1"/>
                </a:solidFill>
              </a:rPr>
              <a:t>.</a:t>
            </a:r>
            <a:r>
              <a:rPr lang="en-GB" dirty="0"/>
              <a:t> </a:t>
            </a:r>
            <a:r>
              <a:rPr lang="en-GB" dirty="0">
                <a:solidFill>
                  <a:schemeClr val="tx1"/>
                </a:solidFill>
              </a:rPr>
              <a:t>We </a:t>
            </a:r>
            <a:r>
              <a:rPr lang="en-GB" dirty="0"/>
              <a:t>would recommend no more than </a:t>
            </a:r>
            <a:r>
              <a:rPr lang="en-GB" dirty="0">
                <a:solidFill>
                  <a:schemeClr val="tx1"/>
                </a:solidFill>
              </a:rPr>
              <a:t>four </a:t>
            </a:r>
            <a:r>
              <a:rPr lang="en-GB" dirty="0"/>
              <a:t>slides in any one session, and probably fewer. </a:t>
            </a:r>
          </a:p>
          <a:p>
            <a:pPr marL="342900" indent="-342900">
              <a:buClr>
                <a:srgbClr val="585858"/>
              </a:buClr>
              <a:buFont typeface="Arial" panose="020B0604020202020204" pitchFamily="34" charset="0"/>
              <a:buChar char="•"/>
            </a:pPr>
            <a:r>
              <a:rPr lang="en-GB" dirty="0"/>
              <a:t>In subsequent sessions</a:t>
            </a:r>
            <a:r>
              <a:rPr lang="en-GB" dirty="0">
                <a:solidFill>
                  <a:schemeClr val="tx1"/>
                </a:solidFill>
              </a:rPr>
              <a:t>, </a:t>
            </a:r>
            <a:r>
              <a:rPr lang="en-GB" dirty="0"/>
              <a:t>review and </a:t>
            </a:r>
            <a:r>
              <a:rPr lang="en-GB" dirty="0">
                <a:solidFill>
                  <a:schemeClr val="tx1"/>
                </a:solidFill>
              </a:rPr>
              <a:t>practise </a:t>
            </a:r>
            <a:r>
              <a:rPr lang="en-GB" dirty="0"/>
              <a:t>previous learning before moving on</a:t>
            </a:r>
            <a:r>
              <a:rPr lang="en-GB" dirty="0">
                <a:solidFill>
                  <a:schemeClr val="tx1"/>
                </a:solidFill>
              </a:rPr>
              <a:t>.</a:t>
            </a:r>
          </a:p>
          <a:p>
            <a:pPr marL="342900" indent="-342900">
              <a:buClr>
                <a:srgbClr val="585858"/>
              </a:buClr>
              <a:buFont typeface="Arial" panose="020B0604020202020204" pitchFamily="34" charset="0"/>
              <a:buChar char="•"/>
            </a:pPr>
            <a:r>
              <a:rPr lang="en-GB" dirty="0"/>
              <a:t>Play the </a:t>
            </a:r>
            <a:r>
              <a:rPr lang="en-GB" dirty="0">
                <a:solidFill>
                  <a:schemeClr val="tx1"/>
                </a:solidFill>
              </a:rPr>
              <a:t>animation/observe </a:t>
            </a:r>
            <a:r>
              <a:rPr lang="en-GB" dirty="0"/>
              <a:t>the image and ask pupils “What do you notice?”.</a:t>
            </a:r>
          </a:p>
          <a:p>
            <a:pPr marL="342900" indent="-342900">
              <a:buClr>
                <a:srgbClr val="585858"/>
              </a:buClr>
              <a:buFont typeface="Arial" panose="020B0604020202020204" pitchFamily="34" charset="0"/>
              <a:buChar char="•"/>
            </a:pPr>
            <a:r>
              <a:rPr lang="en-GB" dirty="0"/>
              <a:t>Encourage pupils to explain what they see, what is happening and </a:t>
            </a:r>
            <a:r>
              <a:rPr lang="en-GB" dirty="0">
                <a:solidFill>
                  <a:schemeClr val="tx1"/>
                </a:solidFill>
              </a:rPr>
              <a:t>why.</a:t>
            </a:r>
          </a:p>
          <a:p>
            <a:pPr marL="342900" indent="-342900">
              <a:buClr>
                <a:srgbClr val="585858"/>
              </a:buClr>
              <a:buFont typeface="Arial" panose="020B0604020202020204" pitchFamily="34" charset="0"/>
              <a:buChar char="•"/>
            </a:pPr>
            <a:r>
              <a:rPr lang="en-GB" dirty="0"/>
              <a:t>Where there is a highlighted sentence, draw out the meaning of this from the image and repeat together and individually.</a:t>
            </a:r>
          </a:p>
        </p:txBody>
      </p:sp>
    </p:spTree>
    <p:extLst>
      <p:ext uri="{BB962C8B-B14F-4D97-AF65-F5344CB8AC3E}">
        <p14:creationId xmlns:p14="http://schemas.microsoft.com/office/powerpoint/2010/main" val="2819374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420E-CA16-4E4B-988F-10F467793E4E}"/>
              </a:ext>
            </a:extLst>
          </p:cNvPr>
          <p:cNvSpPr>
            <a:spLocks noGrp="1"/>
          </p:cNvSpPr>
          <p:nvPr>
            <p:ph type="title"/>
          </p:nvPr>
        </p:nvSpPr>
        <p:spPr/>
        <p:txBody>
          <a:bodyPr/>
          <a:lstStyle/>
          <a:p>
            <a:r>
              <a:rPr lang="en-GB" sz="2400" dirty="0"/>
              <a:t>Guidance for working with a small pre-teaching or intervention group</a:t>
            </a:r>
          </a:p>
        </p:txBody>
      </p:sp>
      <p:sp>
        <p:nvSpPr>
          <p:cNvPr id="3" name="Content Placeholder 2">
            <a:extLst>
              <a:ext uri="{FF2B5EF4-FFF2-40B4-BE49-F238E27FC236}">
                <a16:creationId xmlns:a16="http://schemas.microsoft.com/office/drawing/2014/main" id="{02669792-3AA6-4C9E-8A29-6AC355504564}"/>
              </a:ext>
            </a:extLst>
          </p:cNvPr>
          <p:cNvSpPr>
            <a:spLocks noGrp="1"/>
          </p:cNvSpPr>
          <p:nvPr>
            <p:ph idx="1"/>
          </p:nvPr>
        </p:nvSpPr>
        <p:spPr>
          <a:xfrm>
            <a:off x="609600" y="1484784"/>
            <a:ext cx="10964235" cy="3888432"/>
          </a:xfrm>
        </p:spPr>
        <p:txBody>
          <a:bodyPr/>
          <a:lstStyle/>
          <a:p>
            <a:pPr marL="342900" indent="-342900">
              <a:buClr>
                <a:srgbClr val="585858"/>
              </a:buClr>
              <a:buFont typeface="Arial" panose="020B0604020202020204" pitchFamily="34" charset="0"/>
              <a:buChar char="•"/>
            </a:pPr>
            <a:r>
              <a:rPr lang="en-GB" dirty="0"/>
              <a:t>Engage in the suggested activities, using manipulatives where appropriate, to enhance the interaction and stimulate discussion. </a:t>
            </a:r>
            <a:r>
              <a:rPr lang="en-GB" dirty="0">
                <a:solidFill>
                  <a:schemeClr val="tx1"/>
                </a:solidFill>
              </a:rPr>
              <a:t>However, </a:t>
            </a:r>
            <a:r>
              <a:rPr lang="en-GB" dirty="0"/>
              <a:t>note that the ultimate aim is to develop fluency in the mathematical ideas such that resources are no longer needed. </a:t>
            </a:r>
          </a:p>
          <a:p>
            <a:pPr marL="342900" indent="-342900">
              <a:buClr>
                <a:srgbClr val="585858"/>
              </a:buClr>
              <a:buFont typeface="Arial" panose="020B0604020202020204" pitchFamily="34" charset="0"/>
              <a:buChar char="•"/>
            </a:pPr>
            <a:r>
              <a:rPr lang="en-GB" dirty="0"/>
              <a:t>Repeat questions, using other numbers/examples where relevant.</a:t>
            </a:r>
          </a:p>
          <a:p>
            <a:pPr marL="342900" indent="-342900">
              <a:buClr>
                <a:srgbClr val="585858"/>
              </a:buClr>
              <a:buFont typeface="Arial" panose="020B0604020202020204" pitchFamily="34" charset="0"/>
              <a:buChar char="•"/>
            </a:pPr>
            <a:r>
              <a:rPr lang="en-GB" dirty="0"/>
              <a:t>Repeat the highlighted language structures wherever relevant to build fluency with the key idea and connect the learning. For example:</a:t>
            </a:r>
          </a:p>
          <a:p>
            <a:endParaRPr lang="en-GB" dirty="0"/>
          </a:p>
          <a:p>
            <a:pPr marL="0" indent="0"/>
            <a:endParaRPr lang="en-GB" dirty="0"/>
          </a:p>
        </p:txBody>
      </p:sp>
      <p:sp>
        <p:nvSpPr>
          <p:cNvPr id="5" name="TextBox 19">
            <a:extLst>
              <a:ext uri="{FF2B5EF4-FFF2-40B4-BE49-F238E27FC236}">
                <a16:creationId xmlns:a16="http://schemas.microsoft.com/office/drawing/2014/main" id="{9E99F201-5AC6-4933-B5C1-2B91B0DC1203}"/>
              </a:ext>
            </a:extLst>
          </p:cNvPr>
          <p:cNvSpPr txBox="1"/>
          <p:nvPr/>
        </p:nvSpPr>
        <p:spPr>
          <a:xfrm>
            <a:off x="2997523" y="4418337"/>
            <a:ext cx="5486401" cy="400110"/>
          </a:xfrm>
          <a:prstGeom prst="rect">
            <a:avLst/>
          </a:prstGeom>
          <a:solidFill>
            <a:schemeClr val="accent2"/>
          </a:solidFill>
          <a:ln w="12700">
            <a:noFill/>
          </a:ln>
        </p:spPr>
        <p:txBody>
          <a:bodyPr wrap="square" rtlCol="0" anchor="ctr" anchorCtr="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ts val="1200"/>
              </a:spcBef>
              <a:spcAft>
                <a:spcPts val="120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 hundreds are equivalent to 1,000.</a:t>
            </a:r>
          </a:p>
        </p:txBody>
      </p:sp>
    </p:spTree>
    <p:extLst>
      <p:ext uri="{BB962C8B-B14F-4D97-AF65-F5344CB8AC3E}">
        <p14:creationId xmlns:p14="http://schemas.microsoft.com/office/powerpoint/2010/main" val="17629846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D24704-EDE4-4CA5-ADAB-2B740C5F9CA2}"/>
              </a:ext>
            </a:extLst>
          </p:cNvPr>
          <p:cNvSpPr/>
          <p:nvPr/>
        </p:nvSpPr>
        <p:spPr bwMode="auto">
          <a:xfrm>
            <a:off x="0" y="3068960"/>
            <a:ext cx="12216680" cy="720080"/>
          </a:xfrm>
          <a:prstGeom prst="rect">
            <a:avLst/>
          </a:prstGeom>
          <a:solidFill>
            <a:schemeClr val="accent6">
              <a:lumMod val="50000"/>
            </a:schemeClr>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42" name="Title 3">
            <a:extLst>
              <a:ext uri="{FF2B5EF4-FFF2-40B4-BE49-F238E27FC236}">
                <a16:creationId xmlns:a16="http://schemas.microsoft.com/office/drawing/2014/main" id="{9FA756B9-D3A2-4838-BAE4-37F02EFEBA50}"/>
              </a:ext>
            </a:extLst>
          </p:cNvPr>
          <p:cNvSpPr txBox="1">
            <a:spLocks/>
          </p:cNvSpPr>
          <p:nvPr/>
        </p:nvSpPr>
        <p:spPr bwMode="auto">
          <a:xfrm>
            <a:off x="594008" y="3215915"/>
            <a:ext cx="11262632" cy="42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0">
                <a:solidFill>
                  <a:schemeClr val="bg1"/>
                </a:solidFill>
                <a:latin typeface="+mn-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a:lstStyle>
          <a:p>
            <a:pPr>
              <a:buClrTx/>
              <a:buFontTx/>
              <a:buNone/>
            </a:pPr>
            <a:r>
              <a:rPr lang="en-GB" dirty="0">
                <a:latin typeface="Arial" panose="020B0604020202020204" pitchFamily="34" charset="0"/>
                <a:cs typeface="Arial" panose="020B0604020202020204" pitchFamily="34" charset="0"/>
              </a:rPr>
              <a:t>5F-1 Find non-unit fractions of quantities</a:t>
            </a:r>
            <a:endParaRPr lang="en-GB" kern="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616711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2.2|1.6"/>
</p:tagLst>
</file>

<file path=ppt/tags/tag2.xml><?xml version="1.0" encoding="utf-8"?>
<p:tagLst xmlns:a="http://schemas.openxmlformats.org/drawingml/2006/main" xmlns:r="http://schemas.openxmlformats.org/officeDocument/2006/relationships" xmlns:p="http://schemas.openxmlformats.org/presentationml/2006/main">
  <p:tag name="TIMING" val="|15|1.3|1.1|2.2|2.1"/>
</p:tagLst>
</file>

<file path=ppt/tags/tag3.xml><?xml version="1.0" encoding="utf-8"?>
<p:tagLst xmlns:a="http://schemas.openxmlformats.org/drawingml/2006/main" xmlns:r="http://schemas.openxmlformats.org/officeDocument/2006/relationships" xmlns:p="http://schemas.openxmlformats.org/presentationml/2006/main">
  <p:tag name="TIMING" val="|9.1|3"/>
</p:tagLst>
</file>

<file path=ppt/theme/theme1.xml><?xml version="1.0" encoding="utf-8"?>
<a:theme xmlns:a="http://schemas.openxmlformats.org/drawingml/2006/main" name="Custom Design">
  <a:themeElements>
    <a:clrScheme name="Custom 8">
      <a:dk1>
        <a:srgbClr val="585858"/>
      </a:dk1>
      <a:lt1>
        <a:srgbClr val="FFFFFF"/>
      </a:lt1>
      <a:dk2>
        <a:srgbClr val="585858"/>
      </a:dk2>
      <a:lt2>
        <a:srgbClr val="5F5F5F"/>
      </a:lt2>
      <a:accent1>
        <a:srgbClr val="585858"/>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66C4E9411A2B847AB3A2FDDFBD5392E" ma:contentTypeVersion="12" ma:contentTypeDescription="Create a new document." ma:contentTypeScope="" ma:versionID="434d7b626fa96a0718c1193846830b32">
  <xsd:schema xmlns:xsd="http://www.w3.org/2001/XMLSchema" xmlns:xs="http://www.w3.org/2001/XMLSchema" xmlns:p="http://schemas.microsoft.com/office/2006/metadata/properties" xmlns:ns2="dc9bd944-225f-43f1-96dc-d5ee43d55d1c" xmlns:ns3="6e8f39c4-649a-4727-b531-9584b06a2d5b" targetNamespace="http://schemas.microsoft.com/office/2006/metadata/properties" ma:root="true" ma:fieldsID="3b76194d8edd212a55ab64e907a72791" ns2:_="" ns3:_="">
    <xsd:import namespace="dc9bd944-225f-43f1-96dc-d5ee43d55d1c"/>
    <xsd:import namespace="6e8f39c4-649a-4727-b531-9584b06a2d5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e8f39c4-649a-4727-b531-9584b06a2d5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52F4355-41EF-4DA9-B998-C6511E367AD2}">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59599240-D900-401B-84E0-547475204D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bd944-225f-43f1-96dc-d5ee43d55d1c"/>
    <ds:schemaRef ds:uri="6e8f39c4-649a-4727-b531-9584b06a2d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82AB53F-2365-4221-B52E-1FAB7194DEC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960</Words>
  <Application>Microsoft Office PowerPoint</Application>
  <PresentationFormat>Widescreen</PresentationFormat>
  <Paragraphs>133</Paragraphs>
  <Slides>16</Slides>
  <Notes>10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3" baseType="lpstr">
      <vt:lpstr>Arial</vt:lpstr>
      <vt:lpstr>Calibri</vt:lpstr>
      <vt:lpstr>Calibri Light</vt:lpstr>
      <vt:lpstr>Cambria Math</vt:lpstr>
      <vt:lpstr>Myriad Pro</vt:lpstr>
      <vt:lpstr>Custom Design</vt:lpstr>
      <vt:lpstr>Equation</vt:lpstr>
      <vt:lpstr>PowerPoint Presentation</vt:lpstr>
      <vt:lpstr>5-F1 Find non-unit fractions of quantities</vt:lpstr>
      <vt:lpstr>5F-1 Find non-unit fractions of quantities</vt:lpstr>
      <vt:lpstr>5F-1 Linked video lessons</vt:lpstr>
      <vt:lpstr>PowerPoint Presentation</vt:lpstr>
      <vt:lpstr>PowerPoint Presentation</vt:lpstr>
      <vt:lpstr>Guidance for working with a small pre-teaching or intervention group</vt:lpstr>
      <vt:lpstr>Guidance for working with a small pre-teaching or intervention group</vt:lpstr>
      <vt:lpstr>PowerPoint Presentation</vt:lpstr>
      <vt:lpstr>5F-1 Find non-unit fractions of quantities</vt:lpstr>
      <vt:lpstr>5F-1 Find non-unit fractions of quantities</vt:lpstr>
      <vt:lpstr>5F-1 Find non-unit fractions of quantities</vt:lpstr>
      <vt:lpstr>5F-1 Find non-unit fractions of quantities</vt:lpstr>
      <vt:lpstr>5F-1 Find non-unit fractions of quantities</vt:lpstr>
      <vt:lpstr>5F-1 Find non-unit fractions of quantities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Morgan</dc:creator>
  <cp:lastModifiedBy>Jayne Stevenson Headteacher</cp:lastModifiedBy>
  <cp:revision>8</cp:revision>
  <dcterms:created xsi:type="dcterms:W3CDTF">2020-08-07T06:29:50Z</dcterms:created>
  <dcterms:modified xsi:type="dcterms:W3CDTF">2022-11-10T15:17:10Z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0x010100E66C4E9411A2B847AB3A2FDDFBD5392E</vt:lpwstr>
  </property>
</Properties>
</file>