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6"/>
  </p:notesMasterIdLst>
  <p:sldIdLst>
    <p:sldId id="257" r:id="rId6"/>
    <p:sldId id="263" r:id="rId7"/>
    <p:sldId id="261" r:id="rId8"/>
    <p:sldId id="298" r:id="rId9"/>
    <p:sldId id="267" r:id="rId10"/>
    <p:sldId id="469" r:id="rId11"/>
    <p:sldId id="470" r:id="rId12"/>
    <p:sldId id="259" r:id="rId13"/>
    <p:sldId id="474" r:id="rId14"/>
    <p:sldId id="459" r:id="rId15"/>
    <p:sldId id="365" r:id="rId16"/>
    <p:sldId id="437" r:id="rId17"/>
    <p:sldId id="462" r:id="rId18"/>
    <p:sldId id="463" r:id="rId19"/>
    <p:sldId id="464" r:id="rId20"/>
    <p:sldId id="465" r:id="rId21"/>
    <p:sldId id="478" r:id="rId22"/>
    <p:sldId id="467" r:id="rId23"/>
    <p:sldId id="453" r:id="rId24"/>
    <p:sldId id="4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showGuides="1">
      <p:cViewPr varScale="1">
        <p:scale>
          <a:sx n="83" d="100"/>
          <a:sy n="83" d="100"/>
        </p:scale>
        <p:origin x="73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017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103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947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4575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fontAlgn="base"/>
            <a:endParaRPr lang="en-GB" dirty="0"/>
          </a:p>
        </p:txBody>
      </p:sp>
    </p:spTree>
    <p:extLst>
      <p:ext uri="{BB962C8B-B14F-4D97-AF65-F5344CB8AC3E}">
        <p14:creationId xmlns:p14="http://schemas.microsoft.com/office/powerpoint/2010/main" val="50514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1263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609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5388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38342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99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9870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15033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191190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99125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2919386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0367931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media/swrp35kl/ncetm_mm_sp1_y3_se17_teach.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Equivalence of 10 tens and 1 hundred</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3NPV-1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FA64C-85C7-4416-814C-2DB306F2D834}"/>
              </a:ext>
            </a:extLst>
          </p:cNvPr>
          <p:cNvSpPr>
            <a:spLocks noGrp="1"/>
          </p:cNvSpPr>
          <p:nvPr>
            <p:ph type="title"/>
          </p:nvPr>
        </p:nvSpPr>
        <p:spPr/>
        <p:txBody>
          <a:bodyPr/>
          <a:lstStyle/>
          <a:p>
            <a:r>
              <a:rPr lang="en-GB" dirty="0"/>
              <a:t>3NPV-1 Equivalence of 10 tens and 1 hundred</a:t>
            </a:r>
          </a:p>
        </p:txBody>
      </p:sp>
      <p:sp>
        <p:nvSpPr>
          <p:cNvPr id="5" name="Content Placeholder 2">
            <a:extLst>
              <a:ext uri="{FF2B5EF4-FFF2-40B4-BE49-F238E27FC236}">
                <a16:creationId xmlns:a16="http://schemas.microsoft.com/office/drawing/2014/main" id="{7E43503F-719B-4CFA-A311-1BC0B8C87DFE}"/>
              </a:ext>
            </a:extLst>
          </p:cNvPr>
          <p:cNvSpPr txBox="1">
            <a:spLocks/>
          </p:cNvSpPr>
          <p:nvPr/>
        </p:nvSpPr>
        <p:spPr>
          <a:xfrm>
            <a:off x="631770" y="5151972"/>
            <a:ext cx="10285378" cy="96006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Use Dienes blocks to show that 10 tens are equivalent to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panose="020B0604020202020204" pitchFamily="34" charset="0"/>
                <a:cs typeface="Arial" panose="020B0604020202020204" pitchFamily="34" charset="0"/>
              </a:rPr>
              <a:t>Count to 100 using Dienes tens. How many did you count? </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B2463AB-2F05-48FA-9FB8-494B3C2E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242" y="1557338"/>
            <a:ext cx="305626" cy="2837947"/>
          </a:xfrm>
          <a:prstGeom prst="rect">
            <a:avLst/>
          </a:prstGeom>
        </p:spPr>
      </p:pic>
      <p:pic>
        <p:nvPicPr>
          <p:cNvPr id="17" name="Picture 16">
            <a:extLst>
              <a:ext uri="{FF2B5EF4-FFF2-40B4-BE49-F238E27FC236}">
                <a16:creationId xmlns:a16="http://schemas.microsoft.com/office/drawing/2014/main" id="{40341D82-2FAF-4DEF-9870-29371EDA2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305" y="1557338"/>
            <a:ext cx="305626" cy="2837947"/>
          </a:xfrm>
          <a:prstGeom prst="rect">
            <a:avLst/>
          </a:prstGeom>
        </p:spPr>
      </p:pic>
      <p:pic>
        <p:nvPicPr>
          <p:cNvPr id="18" name="Picture 17">
            <a:extLst>
              <a:ext uri="{FF2B5EF4-FFF2-40B4-BE49-F238E27FC236}">
                <a16:creationId xmlns:a16="http://schemas.microsoft.com/office/drawing/2014/main" id="{658E5C97-7861-4C57-B07E-A580003C9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368" y="1557338"/>
            <a:ext cx="305626" cy="2837947"/>
          </a:xfrm>
          <a:prstGeom prst="rect">
            <a:avLst/>
          </a:prstGeom>
        </p:spPr>
      </p:pic>
      <p:pic>
        <p:nvPicPr>
          <p:cNvPr id="19" name="Picture 18">
            <a:extLst>
              <a:ext uri="{FF2B5EF4-FFF2-40B4-BE49-F238E27FC236}">
                <a16:creationId xmlns:a16="http://schemas.microsoft.com/office/drawing/2014/main" id="{7C525678-3663-419E-9B57-B3498E785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684" y="1557338"/>
            <a:ext cx="305626" cy="2837947"/>
          </a:xfrm>
          <a:prstGeom prst="rect">
            <a:avLst/>
          </a:prstGeom>
        </p:spPr>
      </p:pic>
      <p:pic>
        <p:nvPicPr>
          <p:cNvPr id="20" name="Picture 19">
            <a:extLst>
              <a:ext uri="{FF2B5EF4-FFF2-40B4-BE49-F238E27FC236}">
                <a16:creationId xmlns:a16="http://schemas.microsoft.com/office/drawing/2014/main" id="{7236024E-C039-41B8-B8A3-26962242A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747" y="1557338"/>
            <a:ext cx="305626" cy="2837947"/>
          </a:xfrm>
          <a:prstGeom prst="rect">
            <a:avLst/>
          </a:prstGeom>
        </p:spPr>
      </p:pic>
      <p:pic>
        <p:nvPicPr>
          <p:cNvPr id="21" name="Picture 20">
            <a:extLst>
              <a:ext uri="{FF2B5EF4-FFF2-40B4-BE49-F238E27FC236}">
                <a16:creationId xmlns:a16="http://schemas.microsoft.com/office/drawing/2014/main" id="{8CA2E071-75AD-4F13-8754-EABBA3140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053" y="1557338"/>
            <a:ext cx="305626" cy="2837947"/>
          </a:xfrm>
          <a:prstGeom prst="rect">
            <a:avLst/>
          </a:prstGeom>
        </p:spPr>
      </p:pic>
      <p:pic>
        <p:nvPicPr>
          <p:cNvPr id="22" name="Picture 21">
            <a:extLst>
              <a:ext uri="{FF2B5EF4-FFF2-40B4-BE49-F238E27FC236}">
                <a16:creationId xmlns:a16="http://schemas.microsoft.com/office/drawing/2014/main" id="{7814B3D4-28F1-4D87-8E55-EA5324A7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359" y="1557338"/>
            <a:ext cx="305626" cy="2837947"/>
          </a:xfrm>
          <a:prstGeom prst="rect">
            <a:avLst/>
          </a:prstGeom>
        </p:spPr>
      </p:pic>
      <p:pic>
        <p:nvPicPr>
          <p:cNvPr id="23" name="Picture 22">
            <a:extLst>
              <a:ext uri="{FF2B5EF4-FFF2-40B4-BE49-F238E27FC236}">
                <a16:creationId xmlns:a16="http://schemas.microsoft.com/office/drawing/2014/main" id="{5D80554F-467B-492F-8860-340B83874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849" y="1557338"/>
            <a:ext cx="305626" cy="2837947"/>
          </a:xfrm>
          <a:prstGeom prst="rect">
            <a:avLst/>
          </a:prstGeom>
        </p:spPr>
      </p:pic>
      <p:pic>
        <p:nvPicPr>
          <p:cNvPr id="24" name="Picture 23">
            <a:extLst>
              <a:ext uri="{FF2B5EF4-FFF2-40B4-BE49-F238E27FC236}">
                <a16:creationId xmlns:a16="http://schemas.microsoft.com/office/drawing/2014/main" id="{3623FDC6-44D0-4FE6-AA86-6E842F62B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155" y="1557338"/>
            <a:ext cx="305626" cy="2837947"/>
          </a:xfrm>
          <a:prstGeom prst="rect">
            <a:avLst/>
          </a:prstGeom>
        </p:spPr>
      </p:pic>
      <p:pic>
        <p:nvPicPr>
          <p:cNvPr id="25" name="Picture 24">
            <a:extLst>
              <a:ext uri="{FF2B5EF4-FFF2-40B4-BE49-F238E27FC236}">
                <a16:creationId xmlns:a16="http://schemas.microsoft.com/office/drawing/2014/main" id="{3B25CC22-7563-403A-8CAA-21DB08C00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450" y="1557338"/>
            <a:ext cx="305626" cy="2837947"/>
          </a:xfrm>
          <a:prstGeom prst="rect">
            <a:avLst/>
          </a:prstGeom>
        </p:spPr>
      </p:pic>
    </p:spTree>
    <p:extLst>
      <p:ext uri="{BB962C8B-B14F-4D97-AF65-F5344CB8AC3E}">
        <p14:creationId xmlns:p14="http://schemas.microsoft.com/office/powerpoint/2010/main" val="920097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4444E-6 4.07407E-6 L 0.20087 0.00046 " pathEditMode="relative" rAng="0" ptsTypes="AA">
                                      <p:cBhvr>
                                        <p:cTn id="6" dur="2000" fill="hold"/>
                                        <p:tgtEl>
                                          <p:spTgt spid="25"/>
                                        </p:tgtEl>
                                        <p:attrNameLst>
                                          <p:attrName>ppt_x</p:attrName>
                                          <p:attrName>ppt_y</p:attrName>
                                        </p:attrNameLst>
                                      </p:cBhvr>
                                      <p:rCtr x="10035" y="23"/>
                                    </p:animMotion>
                                  </p:childTnLst>
                                </p:cTn>
                              </p:par>
                              <p:par>
                                <p:cTn id="7" presetID="42" presetClass="path" presetSubtype="0" accel="50000" decel="50000" fill="hold" nodeType="withEffect">
                                  <p:stCondLst>
                                    <p:cond delay="0"/>
                                  </p:stCondLst>
                                  <p:childTnLst>
                                    <p:animMotion origin="layout" path="M 4.72222E-6 4.07407E-6 L 0.17881 0.00115 " pathEditMode="relative" rAng="0" ptsTypes="AA">
                                      <p:cBhvr>
                                        <p:cTn id="8" dur="2000" fill="hold"/>
                                        <p:tgtEl>
                                          <p:spTgt spid="24"/>
                                        </p:tgtEl>
                                        <p:attrNameLst>
                                          <p:attrName>ppt_x</p:attrName>
                                          <p:attrName>ppt_y</p:attrName>
                                        </p:attrNameLst>
                                      </p:cBhvr>
                                      <p:rCtr x="8941" y="46"/>
                                    </p:animMotion>
                                  </p:childTnLst>
                                </p:cTn>
                              </p:par>
                              <p:par>
                                <p:cTn id="9" presetID="42" presetClass="path" presetSubtype="0" accel="50000" decel="50000" fill="hold" nodeType="withEffect">
                                  <p:stCondLst>
                                    <p:cond delay="0"/>
                                  </p:stCondLst>
                                  <p:childTnLst>
                                    <p:animMotion origin="layout" path="M -1.66667E-6 4.07407E-6 L 0.15556 0.00046 " pathEditMode="relative" rAng="0" ptsTypes="AA">
                                      <p:cBhvr>
                                        <p:cTn id="10" dur="2000" fill="hold"/>
                                        <p:tgtEl>
                                          <p:spTgt spid="23"/>
                                        </p:tgtEl>
                                        <p:attrNameLst>
                                          <p:attrName>ppt_x</p:attrName>
                                          <p:attrName>ppt_y</p:attrName>
                                        </p:attrNameLst>
                                      </p:cBhvr>
                                      <p:rCtr x="7778" y="23"/>
                                    </p:animMotion>
                                  </p:childTnLst>
                                </p:cTn>
                              </p:par>
                              <p:par>
                                <p:cTn id="11" presetID="42" presetClass="path" presetSubtype="0" accel="50000" decel="50000" fill="hold" nodeType="withEffect">
                                  <p:stCondLst>
                                    <p:cond delay="0"/>
                                  </p:stCondLst>
                                  <p:childTnLst>
                                    <p:animMotion origin="layout" path="M -2.5E-6 4.07407E-6 L 0.13455 0.00046 " pathEditMode="relative" rAng="0" ptsTypes="AA">
                                      <p:cBhvr>
                                        <p:cTn id="12" dur="2000" fill="hold"/>
                                        <p:tgtEl>
                                          <p:spTgt spid="22"/>
                                        </p:tgtEl>
                                        <p:attrNameLst>
                                          <p:attrName>ppt_x</p:attrName>
                                          <p:attrName>ppt_y</p:attrName>
                                        </p:attrNameLst>
                                      </p:cBhvr>
                                      <p:rCtr x="6719" y="23"/>
                                    </p:animMotion>
                                  </p:childTnLst>
                                </p:cTn>
                              </p:par>
                              <p:par>
                                <p:cTn id="13" presetID="42" presetClass="path" presetSubtype="0" accel="50000" decel="50000" fill="hold" nodeType="withEffect">
                                  <p:stCondLst>
                                    <p:cond delay="0"/>
                                  </p:stCondLst>
                                  <p:childTnLst>
                                    <p:animMotion origin="layout" path="M -2.5E-6 4.07407E-6 L 0.11354 0.00046 " pathEditMode="relative" rAng="0" ptsTypes="AA">
                                      <p:cBhvr>
                                        <p:cTn id="14" dur="2000" fill="hold"/>
                                        <p:tgtEl>
                                          <p:spTgt spid="21"/>
                                        </p:tgtEl>
                                        <p:attrNameLst>
                                          <p:attrName>ppt_x</p:attrName>
                                          <p:attrName>ppt_y</p:attrName>
                                        </p:attrNameLst>
                                      </p:cBhvr>
                                      <p:rCtr x="5677" y="23"/>
                                    </p:animMotion>
                                  </p:childTnLst>
                                </p:cTn>
                              </p:par>
                              <p:par>
                                <p:cTn id="15" presetID="42" presetClass="path" presetSubtype="0" accel="50000" decel="50000" fill="hold" nodeType="withEffect">
                                  <p:stCondLst>
                                    <p:cond delay="0"/>
                                  </p:stCondLst>
                                  <p:childTnLst>
                                    <p:animMotion origin="layout" path="M 1.11111E-6 4.07407E-6 L 0.08958 -0.00093 " pathEditMode="relative" rAng="0" ptsTypes="AA">
                                      <p:cBhvr>
                                        <p:cTn id="16" dur="2000" fill="hold"/>
                                        <p:tgtEl>
                                          <p:spTgt spid="20"/>
                                        </p:tgtEl>
                                        <p:attrNameLst>
                                          <p:attrName>ppt_x</p:attrName>
                                          <p:attrName>ppt_y</p:attrName>
                                        </p:attrNameLst>
                                      </p:cBhvr>
                                      <p:rCtr x="4479" y="-46"/>
                                    </p:animMotion>
                                  </p:childTnLst>
                                </p:cTn>
                              </p:par>
                              <p:par>
                                <p:cTn id="17" presetID="42" presetClass="path" presetSubtype="0" accel="50000" decel="50000" fill="hold" nodeType="withEffect">
                                  <p:stCondLst>
                                    <p:cond delay="0"/>
                                  </p:stCondLst>
                                  <p:childTnLst>
                                    <p:animMotion origin="layout" path="M 3.88889E-6 4.07407E-6 L 0.06632 -0.00047 " pathEditMode="relative" rAng="0" ptsTypes="AA">
                                      <p:cBhvr>
                                        <p:cTn id="18" dur="2000" fill="hold"/>
                                        <p:tgtEl>
                                          <p:spTgt spid="19"/>
                                        </p:tgtEl>
                                        <p:attrNameLst>
                                          <p:attrName>ppt_x</p:attrName>
                                          <p:attrName>ppt_y</p:attrName>
                                        </p:attrNameLst>
                                      </p:cBhvr>
                                      <p:rCtr x="3316" y="-23"/>
                                    </p:animMotion>
                                  </p:childTnLst>
                                </p:cTn>
                              </p:par>
                              <p:par>
                                <p:cTn id="19" presetID="42" presetClass="path" presetSubtype="0" accel="50000" decel="50000" fill="hold" nodeType="withEffect">
                                  <p:stCondLst>
                                    <p:cond delay="0"/>
                                  </p:stCondLst>
                                  <p:childTnLst>
                                    <p:animMotion origin="layout" path="M -4.16667E-6 4.07407E-6 L 0.0448 4.07407E-6 " pathEditMode="relative" rAng="0" ptsTypes="AA">
                                      <p:cBhvr>
                                        <p:cTn id="20" dur="2000" fill="hold"/>
                                        <p:tgtEl>
                                          <p:spTgt spid="18"/>
                                        </p:tgtEl>
                                        <p:attrNameLst>
                                          <p:attrName>ppt_x</p:attrName>
                                          <p:attrName>ppt_y</p:attrName>
                                        </p:attrNameLst>
                                      </p:cBhvr>
                                      <p:rCtr x="2240" y="0"/>
                                    </p:animMotion>
                                  </p:childTnLst>
                                </p:cTn>
                              </p:par>
                              <p:par>
                                <p:cTn id="21" presetID="42" presetClass="path" presetSubtype="0" accel="50000" decel="50000" fill="hold" nodeType="withEffect">
                                  <p:stCondLst>
                                    <p:cond delay="0"/>
                                  </p:stCondLst>
                                  <p:childTnLst>
                                    <p:animMotion origin="layout" path="M 2.22222E-6 4.07407E-6 L 0.02014 4.07407E-6 " pathEditMode="relative" rAng="0" ptsTypes="AA">
                                      <p:cBhvr>
                                        <p:cTn id="22" dur="2000" fill="hold"/>
                                        <p:tgtEl>
                                          <p:spTgt spid="17"/>
                                        </p:tgtEl>
                                        <p:attrNameLst>
                                          <p:attrName>ppt_x</p:attrName>
                                          <p:attrName>ppt_y</p:attrName>
                                        </p:attrNameLst>
                                      </p:cBhvr>
                                      <p:rCtr x="1007" y="0"/>
                                    </p:animMotion>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7C11924-65B6-45A4-B9A6-808B40478273}"/>
              </a:ext>
            </a:extLst>
          </p:cNvPr>
          <p:cNvGrpSpPr/>
          <p:nvPr/>
        </p:nvGrpSpPr>
        <p:grpSpPr>
          <a:xfrm>
            <a:off x="2611048" y="1360962"/>
            <a:ext cx="1146041" cy="4994862"/>
            <a:chOff x="2495600" y="1026426"/>
            <a:chExt cx="1238620" cy="5398354"/>
          </a:xfrm>
        </p:grpSpPr>
        <p:pic>
          <p:nvPicPr>
            <p:cNvPr id="4" name="Picture 3" descr="A close up of a logo&#10;&#10;Description generated with very high confidence">
              <a:extLst>
                <a:ext uri="{FF2B5EF4-FFF2-40B4-BE49-F238E27FC236}">
                  <a16:creationId xmlns:a16="http://schemas.microsoft.com/office/drawing/2014/main" id="{9F356910-3463-48A6-8B36-E26B96D06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1026426"/>
              <a:ext cx="1238620" cy="5398354"/>
            </a:xfrm>
            <a:prstGeom prst="rect">
              <a:avLst/>
            </a:prstGeom>
          </p:spPr>
        </p:pic>
        <p:pic>
          <p:nvPicPr>
            <p:cNvPr id="5" name="Picture 4">
              <a:extLst>
                <a:ext uri="{FF2B5EF4-FFF2-40B4-BE49-F238E27FC236}">
                  <a16:creationId xmlns:a16="http://schemas.microsoft.com/office/drawing/2014/main" id="{9F574A07-648C-4A8C-9389-CE3126836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32988" y="6211002"/>
              <a:ext cx="413226" cy="118668"/>
            </a:xfrm>
            <a:prstGeom prst="rect">
              <a:avLst/>
            </a:prstGeom>
          </p:spPr>
        </p:pic>
        <p:pic>
          <p:nvPicPr>
            <p:cNvPr id="6" name="Picture 5">
              <a:extLst>
                <a:ext uri="{FF2B5EF4-FFF2-40B4-BE49-F238E27FC236}">
                  <a16:creationId xmlns:a16="http://schemas.microsoft.com/office/drawing/2014/main" id="{5DC7335D-939C-4085-B553-0EFCF3169A4B}"/>
                </a:ext>
              </a:extLst>
            </p:cNvPr>
            <p:cNvPicPr>
              <a:picLocks noChangeAspect="1"/>
            </p:cNvPicPr>
            <p:nvPr/>
          </p:nvPicPr>
          <p:blipFill rotWithShape="1">
            <a:blip r:embed="rId4">
              <a:extLst>
                <a:ext uri="{28A0092B-C50C-407E-A947-70E740481C1C}">
                  <a14:useLocalDpi xmlns:a14="http://schemas.microsoft.com/office/drawing/2010/main" val="0"/>
                </a:ext>
              </a:extLst>
            </a:blip>
            <a:srcRect b="-25"/>
            <a:stretch/>
          </p:blipFill>
          <p:spPr>
            <a:xfrm>
              <a:off x="3114910" y="6122490"/>
              <a:ext cx="481920" cy="207180"/>
            </a:xfrm>
            <a:prstGeom prst="rect">
              <a:avLst/>
            </a:prstGeom>
          </p:spPr>
        </p:pic>
        <p:pic>
          <p:nvPicPr>
            <p:cNvPr id="7" name="Picture 6">
              <a:extLst>
                <a:ext uri="{FF2B5EF4-FFF2-40B4-BE49-F238E27FC236}">
                  <a16:creationId xmlns:a16="http://schemas.microsoft.com/office/drawing/2014/main" id="{F123FDBA-3697-4433-843C-1E745D74FBE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720614"/>
              <a:ext cx="413226" cy="501747"/>
            </a:xfrm>
            <a:prstGeom prst="rect">
              <a:avLst/>
            </a:prstGeom>
          </p:spPr>
        </p:pic>
        <p:pic>
          <p:nvPicPr>
            <p:cNvPr id="8" name="Picture 7">
              <a:extLst>
                <a:ext uri="{FF2B5EF4-FFF2-40B4-BE49-F238E27FC236}">
                  <a16:creationId xmlns:a16="http://schemas.microsoft.com/office/drawing/2014/main" id="{F3E943DC-3F09-4058-ADAE-97ADB654D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15041" y="5623139"/>
              <a:ext cx="581789" cy="199741"/>
            </a:xfrm>
            <a:prstGeom prst="rect">
              <a:avLst/>
            </a:prstGeom>
          </p:spPr>
        </p:pic>
        <p:pic>
          <p:nvPicPr>
            <p:cNvPr id="9" name="Picture 8">
              <a:extLst>
                <a:ext uri="{FF2B5EF4-FFF2-40B4-BE49-F238E27FC236}">
                  <a16:creationId xmlns:a16="http://schemas.microsoft.com/office/drawing/2014/main" id="{DBD82447-5550-4F90-8688-086020C68DE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223658"/>
              <a:ext cx="413226" cy="501747"/>
            </a:xfrm>
            <a:prstGeom prst="rect">
              <a:avLst/>
            </a:prstGeom>
          </p:spPr>
        </p:pic>
        <p:pic>
          <p:nvPicPr>
            <p:cNvPr id="10" name="Picture 9">
              <a:extLst>
                <a:ext uri="{FF2B5EF4-FFF2-40B4-BE49-F238E27FC236}">
                  <a16:creationId xmlns:a16="http://schemas.microsoft.com/office/drawing/2014/main" id="{1F560BF7-991C-4037-8C82-553B83CA24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15041" y="5123788"/>
              <a:ext cx="581789" cy="199741"/>
            </a:xfrm>
            <a:prstGeom prst="rect">
              <a:avLst/>
            </a:prstGeom>
          </p:spPr>
        </p:pic>
        <p:pic>
          <p:nvPicPr>
            <p:cNvPr id="11" name="Picture 10">
              <a:extLst>
                <a:ext uri="{FF2B5EF4-FFF2-40B4-BE49-F238E27FC236}">
                  <a16:creationId xmlns:a16="http://schemas.microsoft.com/office/drawing/2014/main" id="{8C90D343-1BA2-42D1-9226-9584A1BC17EC}"/>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4635" y="4724307"/>
              <a:ext cx="413226" cy="501747"/>
            </a:xfrm>
            <a:prstGeom prst="rect">
              <a:avLst/>
            </a:prstGeom>
          </p:spPr>
        </p:pic>
        <p:pic>
          <p:nvPicPr>
            <p:cNvPr id="12" name="Picture 11">
              <a:extLst>
                <a:ext uri="{FF2B5EF4-FFF2-40B4-BE49-F238E27FC236}">
                  <a16:creationId xmlns:a16="http://schemas.microsoft.com/office/drawing/2014/main" id="{B4740574-8581-4C7E-8736-391E735EA9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13630" y="4624438"/>
              <a:ext cx="581789" cy="199741"/>
            </a:xfrm>
            <a:prstGeom prst="rect">
              <a:avLst/>
            </a:prstGeom>
          </p:spPr>
        </p:pic>
        <p:pic>
          <p:nvPicPr>
            <p:cNvPr id="13" name="Picture 12">
              <a:extLst>
                <a:ext uri="{FF2B5EF4-FFF2-40B4-BE49-F238E27FC236}">
                  <a16:creationId xmlns:a16="http://schemas.microsoft.com/office/drawing/2014/main" id="{5DA176C3-410F-4D9C-9576-39835916FE4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4223760"/>
              <a:ext cx="413226" cy="501747"/>
            </a:xfrm>
            <a:prstGeom prst="rect">
              <a:avLst/>
            </a:prstGeom>
          </p:spPr>
        </p:pic>
        <p:pic>
          <p:nvPicPr>
            <p:cNvPr id="14" name="Picture 13">
              <a:extLst>
                <a:ext uri="{FF2B5EF4-FFF2-40B4-BE49-F238E27FC236}">
                  <a16:creationId xmlns:a16="http://schemas.microsoft.com/office/drawing/2014/main" id="{A927DA5B-C1AD-4D9C-BB12-89F78AC592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13630" y="4127481"/>
              <a:ext cx="581789" cy="197344"/>
            </a:xfrm>
            <a:prstGeom prst="rect">
              <a:avLst/>
            </a:prstGeom>
          </p:spPr>
        </p:pic>
        <p:pic>
          <p:nvPicPr>
            <p:cNvPr id="15" name="Picture 14">
              <a:extLst>
                <a:ext uri="{FF2B5EF4-FFF2-40B4-BE49-F238E27FC236}">
                  <a16:creationId xmlns:a16="http://schemas.microsoft.com/office/drawing/2014/main" id="{B66AE746-D204-44DF-80B9-7188B288808E}"/>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723811"/>
              <a:ext cx="413226" cy="501747"/>
            </a:xfrm>
            <a:prstGeom prst="rect">
              <a:avLst/>
            </a:prstGeom>
          </p:spPr>
        </p:pic>
        <p:pic>
          <p:nvPicPr>
            <p:cNvPr id="16" name="Picture 15">
              <a:extLst>
                <a:ext uri="{FF2B5EF4-FFF2-40B4-BE49-F238E27FC236}">
                  <a16:creationId xmlns:a16="http://schemas.microsoft.com/office/drawing/2014/main" id="{3C2F8652-CA3E-4D9C-898F-9ED2635E75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013629" y="3629330"/>
              <a:ext cx="581789" cy="194949"/>
            </a:xfrm>
            <a:prstGeom prst="rect">
              <a:avLst/>
            </a:prstGeom>
          </p:spPr>
        </p:pic>
        <p:pic>
          <p:nvPicPr>
            <p:cNvPr id="17" name="Picture 16">
              <a:extLst>
                <a:ext uri="{FF2B5EF4-FFF2-40B4-BE49-F238E27FC236}">
                  <a16:creationId xmlns:a16="http://schemas.microsoft.com/office/drawing/2014/main" id="{6B2E2120-A568-4B40-9963-55DF45FCC21F}"/>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223563"/>
              <a:ext cx="413226" cy="501747"/>
            </a:xfrm>
            <a:prstGeom prst="rect">
              <a:avLst/>
            </a:prstGeom>
          </p:spPr>
        </p:pic>
        <p:pic>
          <p:nvPicPr>
            <p:cNvPr id="18" name="Picture 17">
              <a:extLst>
                <a:ext uri="{FF2B5EF4-FFF2-40B4-BE49-F238E27FC236}">
                  <a16:creationId xmlns:a16="http://schemas.microsoft.com/office/drawing/2014/main" id="{15C0F9F0-0943-4DCA-AB15-1FE6D4EB95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013629" y="3126384"/>
              <a:ext cx="581789" cy="194949"/>
            </a:xfrm>
            <a:prstGeom prst="rect">
              <a:avLst/>
            </a:prstGeom>
          </p:spPr>
        </p:pic>
        <p:pic>
          <p:nvPicPr>
            <p:cNvPr id="19" name="Picture 18">
              <a:extLst>
                <a:ext uri="{FF2B5EF4-FFF2-40B4-BE49-F238E27FC236}">
                  <a16:creationId xmlns:a16="http://schemas.microsoft.com/office/drawing/2014/main" id="{541B4E33-BC1A-4153-86A6-90D0A7A70DB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724507"/>
              <a:ext cx="413226" cy="501747"/>
            </a:xfrm>
            <a:prstGeom prst="rect">
              <a:avLst/>
            </a:prstGeom>
          </p:spPr>
        </p:pic>
        <p:pic>
          <p:nvPicPr>
            <p:cNvPr id="20" name="Picture 19">
              <a:extLst>
                <a:ext uri="{FF2B5EF4-FFF2-40B4-BE49-F238E27FC236}">
                  <a16:creationId xmlns:a16="http://schemas.microsoft.com/office/drawing/2014/main" id="{82C10841-7105-496B-B0D1-061D7756A55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013627" y="2626436"/>
              <a:ext cx="581789" cy="200337"/>
            </a:xfrm>
            <a:prstGeom prst="rect">
              <a:avLst/>
            </a:prstGeom>
          </p:spPr>
        </p:pic>
        <p:pic>
          <p:nvPicPr>
            <p:cNvPr id="21" name="Picture 20">
              <a:extLst>
                <a:ext uri="{FF2B5EF4-FFF2-40B4-BE49-F238E27FC236}">
                  <a16:creationId xmlns:a16="http://schemas.microsoft.com/office/drawing/2014/main" id="{914A1C77-1D71-4592-A1E0-363930C104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219765"/>
              <a:ext cx="413226" cy="501747"/>
            </a:xfrm>
            <a:prstGeom prst="rect">
              <a:avLst/>
            </a:prstGeom>
          </p:spPr>
        </p:pic>
        <p:pic>
          <p:nvPicPr>
            <p:cNvPr id="22" name="Picture 21">
              <a:extLst>
                <a:ext uri="{FF2B5EF4-FFF2-40B4-BE49-F238E27FC236}">
                  <a16:creationId xmlns:a16="http://schemas.microsoft.com/office/drawing/2014/main" id="{32D28A2D-4B80-41B9-8445-065A31C6851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013627" y="2140594"/>
              <a:ext cx="581789" cy="186828"/>
            </a:xfrm>
            <a:prstGeom prst="rect">
              <a:avLst/>
            </a:prstGeom>
          </p:spPr>
        </p:pic>
        <p:pic>
          <p:nvPicPr>
            <p:cNvPr id="23" name="Picture 22">
              <a:extLst>
                <a:ext uri="{FF2B5EF4-FFF2-40B4-BE49-F238E27FC236}">
                  <a16:creationId xmlns:a16="http://schemas.microsoft.com/office/drawing/2014/main" id="{4B7B0AB3-729F-4FC4-AD3F-A39AC60322C8}"/>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715023"/>
              <a:ext cx="413226" cy="501747"/>
            </a:xfrm>
            <a:prstGeom prst="rect">
              <a:avLst/>
            </a:prstGeom>
          </p:spPr>
        </p:pic>
        <p:pic>
          <p:nvPicPr>
            <p:cNvPr id="24" name="Picture 23">
              <a:extLst>
                <a:ext uri="{FF2B5EF4-FFF2-40B4-BE49-F238E27FC236}">
                  <a16:creationId xmlns:a16="http://schemas.microsoft.com/office/drawing/2014/main" id="{EEA24ECA-D1F5-4E5E-9625-2203B0DAEA8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013627" y="1628327"/>
              <a:ext cx="581789" cy="186830"/>
            </a:xfrm>
            <a:prstGeom prst="rect">
              <a:avLst/>
            </a:prstGeom>
          </p:spPr>
        </p:pic>
        <p:pic>
          <p:nvPicPr>
            <p:cNvPr id="25" name="Picture 24">
              <a:extLst>
                <a:ext uri="{FF2B5EF4-FFF2-40B4-BE49-F238E27FC236}">
                  <a16:creationId xmlns:a16="http://schemas.microsoft.com/office/drawing/2014/main" id="{2DED9D65-61FC-47E2-AC8F-5DD90504ED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211778"/>
              <a:ext cx="413226" cy="501747"/>
            </a:xfrm>
            <a:prstGeom prst="rect">
              <a:avLst/>
            </a:prstGeom>
          </p:spPr>
        </p:pic>
        <p:pic>
          <p:nvPicPr>
            <p:cNvPr id="26" name="Picture 25">
              <a:extLst>
                <a:ext uri="{FF2B5EF4-FFF2-40B4-BE49-F238E27FC236}">
                  <a16:creationId xmlns:a16="http://schemas.microsoft.com/office/drawing/2014/main" id="{BD8BD5DC-0D98-4529-801E-AC5081A3A33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999656" y="1114906"/>
              <a:ext cx="595759" cy="207180"/>
            </a:xfrm>
            <a:prstGeom prst="rect">
              <a:avLst/>
            </a:prstGeom>
          </p:spPr>
        </p:pic>
      </p:grpSp>
      <p:sp>
        <p:nvSpPr>
          <p:cNvPr id="35" name="Content Placeholder 2">
            <a:extLst>
              <a:ext uri="{FF2B5EF4-FFF2-40B4-BE49-F238E27FC236}">
                <a16:creationId xmlns:a16="http://schemas.microsoft.com/office/drawing/2014/main" id="{DD266A9A-C9A2-469A-9B86-D8C138EC985C}"/>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Point to 10cm on the measuring stick.</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10cm lengths are there in 100cm?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Point to where 1m is on the measuring stick.</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10cm lengths are there in 1m?</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2" name="Title 1">
            <a:extLst>
              <a:ext uri="{FF2B5EF4-FFF2-40B4-BE49-F238E27FC236}">
                <a16:creationId xmlns:a16="http://schemas.microsoft.com/office/drawing/2014/main" id="{826D1A9D-38AA-46C7-AA88-1E3CF3F8CCDD}"/>
              </a:ext>
            </a:extLst>
          </p:cNvPr>
          <p:cNvSpPr txBox="1">
            <a:spLocks/>
          </p:cNvSpPr>
          <p:nvPr/>
        </p:nvSpPr>
        <p:spPr bwMode="auto">
          <a:xfrm>
            <a:off x="613949" y="457609"/>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a:ea typeface="+mj-ea"/>
                <a:cs typeface="+mj-cs"/>
              </a:rPr>
              <a:t>3NPV-1 Equivalence of 10 tens and 1 hundred</a:t>
            </a:r>
          </a:p>
        </p:txBody>
      </p:sp>
    </p:spTree>
    <p:extLst>
      <p:ext uri="{BB962C8B-B14F-4D97-AF65-F5344CB8AC3E}">
        <p14:creationId xmlns:p14="http://schemas.microsoft.com/office/powerpoint/2010/main" val="414494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3NPV-1 Equivalence of 10 tens and 1 hundred</a:t>
            </a:r>
          </a:p>
        </p:txBody>
      </p:sp>
      <p:sp>
        <p:nvSpPr>
          <p:cNvPr id="5" name="TextBox 4">
            <a:extLst>
              <a:ext uri="{FF2B5EF4-FFF2-40B4-BE49-F238E27FC236}">
                <a16:creationId xmlns:a16="http://schemas.microsoft.com/office/drawing/2014/main" id="{908A971B-0D85-42FA-B556-29433AD314BB}"/>
              </a:ext>
            </a:extLst>
          </p:cNvPr>
          <p:cNvSpPr txBox="1"/>
          <p:nvPr/>
        </p:nvSpPr>
        <p:spPr>
          <a:xfrm>
            <a:off x="1430628" y="2967335"/>
            <a:ext cx="3873284"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180</a:t>
            </a:r>
          </a:p>
        </p:txBody>
      </p:sp>
      <p:grpSp>
        <p:nvGrpSpPr>
          <p:cNvPr id="3" name="Group 2">
            <a:extLst>
              <a:ext uri="{FF2B5EF4-FFF2-40B4-BE49-F238E27FC236}">
                <a16:creationId xmlns:a16="http://schemas.microsoft.com/office/drawing/2014/main" id="{348A3AE4-44AB-40C7-A74D-90A18ED3C50C}"/>
              </a:ext>
            </a:extLst>
          </p:cNvPr>
          <p:cNvGrpSpPr/>
          <p:nvPr/>
        </p:nvGrpSpPr>
        <p:grpSpPr>
          <a:xfrm>
            <a:off x="1824364" y="1414033"/>
            <a:ext cx="1429560" cy="3582164"/>
            <a:chOff x="3029094" y="1414033"/>
            <a:chExt cx="1429560" cy="3582164"/>
          </a:xfrm>
        </p:grpSpPr>
        <p:grpSp>
          <p:nvGrpSpPr>
            <p:cNvPr id="111" name="Group 110">
              <a:extLst>
                <a:ext uri="{FF2B5EF4-FFF2-40B4-BE49-F238E27FC236}">
                  <a16:creationId xmlns:a16="http://schemas.microsoft.com/office/drawing/2014/main" id="{ED077D08-2D7B-460F-BF44-D2CEB965E2BA}"/>
                </a:ext>
              </a:extLst>
            </p:cNvPr>
            <p:cNvGrpSpPr/>
            <p:nvPr/>
          </p:nvGrpSpPr>
          <p:grpSpPr>
            <a:xfrm>
              <a:off x="3094771" y="4351483"/>
              <a:ext cx="578106" cy="578106"/>
              <a:chOff x="6571429" y="2345064"/>
              <a:chExt cx="625642" cy="625642"/>
            </a:xfrm>
          </p:grpSpPr>
          <p:sp>
            <p:nvSpPr>
              <p:cNvPr id="112" name="Oval 111">
                <a:extLst>
                  <a:ext uri="{FF2B5EF4-FFF2-40B4-BE49-F238E27FC236}">
                    <a16:creationId xmlns:a16="http://schemas.microsoft.com/office/drawing/2014/main" id="{3209A55E-0BBE-42A1-BB33-C023ACC10C9B}"/>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3" name="TextBox 112">
                <a:extLst>
                  <a:ext uri="{FF2B5EF4-FFF2-40B4-BE49-F238E27FC236}">
                    <a16:creationId xmlns:a16="http://schemas.microsoft.com/office/drawing/2014/main" id="{92639BAA-3C5A-4152-89B7-2C186584B390}"/>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98" name="Group 97">
              <a:extLst>
                <a:ext uri="{FF2B5EF4-FFF2-40B4-BE49-F238E27FC236}">
                  <a16:creationId xmlns:a16="http://schemas.microsoft.com/office/drawing/2014/main" id="{A6BD6CD9-D5DC-4A12-87EC-48B05AEAE19A}"/>
                </a:ext>
              </a:extLst>
            </p:cNvPr>
            <p:cNvGrpSpPr/>
            <p:nvPr/>
          </p:nvGrpSpPr>
          <p:grpSpPr>
            <a:xfrm>
              <a:off x="3029094" y="1414033"/>
              <a:ext cx="1429560" cy="3582164"/>
              <a:chOff x="5162433" y="1391913"/>
              <a:chExt cx="1513791" cy="3793228"/>
            </a:xfrm>
          </p:grpSpPr>
          <p:sp>
            <p:nvSpPr>
              <p:cNvPr id="99" name="Rectangle 98">
                <a:extLst>
                  <a:ext uri="{FF2B5EF4-FFF2-40B4-BE49-F238E27FC236}">
                    <a16:creationId xmlns:a16="http://schemas.microsoft.com/office/drawing/2014/main" id="{E1044627-B790-4420-8F21-91FC0DEF783C}"/>
                  </a:ext>
                </a:extLst>
              </p:cNvPr>
              <p:cNvSpPr/>
              <p:nvPr/>
            </p:nvSpPr>
            <p:spPr>
              <a:xfrm>
                <a:off x="5162433" y="1391913"/>
                <a:ext cx="1513791" cy="37932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100" name="Straight Connector 99">
                <a:extLst>
                  <a:ext uri="{FF2B5EF4-FFF2-40B4-BE49-F238E27FC236}">
                    <a16:creationId xmlns:a16="http://schemas.microsoft.com/office/drawing/2014/main" id="{0021F0C0-A0DC-49AE-B6E2-87FBA44C8EC1}"/>
                  </a:ext>
                </a:extLst>
              </p:cNvPr>
              <p:cNvCxnSpPr>
                <a:endCxn id="99" idx="2"/>
              </p:cNvCxnSpPr>
              <p:nvPr/>
            </p:nvCxnSpPr>
            <p:spPr>
              <a:xfrm>
                <a:off x="5910578" y="1391913"/>
                <a:ext cx="8751" cy="3793228"/>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1" name="Straight Connector 100">
                <a:extLst>
                  <a:ext uri="{FF2B5EF4-FFF2-40B4-BE49-F238E27FC236}">
                    <a16:creationId xmlns:a16="http://schemas.microsoft.com/office/drawing/2014/main" id="{3BC83CAC-4FF2-4504-AC4A-AB83C02C6645}"/>
                  </a:ext>
                </a:extLst>
              </p:cNvPr>
              <p:cNvCxnSpPr/>
              <p:nvPr/>
            </p:nvCxnSpPr>
            <p:spPr>
              <a:xfrm>
                <a:off x="5162433" y="2150559"/>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Straight Connector 101">
                <a:extLst>
                  <a:ext uri="{FF2B5EF4-FFF2-40B4-BE49-F238E27FC236}">
                    <a16:creationId xmlns:a16="http://schemas.microsoft.com/office/drawing/2014/main" id="{CCC1662C-39B5-4643-9314-F7693DD254D6}"/>
                  </a:ext>
                </a:extLst>
              </p:cNvPr>
              <p:cNvCxnSpPr/>
              <p:nvPr/>
            </p:nvCxnSpPr>
            <p:spPr>
              <a:xfrm>
                <a:off x="5162433" y="2909205"/>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3" name="Straight Connector 102">
                <a:extLst>
                  <a:ext uri="{FF2B5EF4-FFF2-40B4-BE49-F238E27FC236}">
                    <a16:creationId xmlns:a16="http://schemas.microsoft.com/office/drawing/2014/main" id="{7BE42247-DD8A-4449-BF9C-D7673F4B74B1}"/>
                  </a:ext>
                </a:extLst>
              </p:cNvPr>
              <p:cNvCxnSpPr/>
              <p:nvPr/>
            </p:nvCxnSpPr>
            <p:spPr>
              <a:xfrm>
                <a:off x="5162433" y="3667851"/>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4" name="Straight Connector 103">
                <a:extLst>
                  <a:ext uri="{FF2B5EF4-FFF2-40B4-BE49-F238E27FC236}">
                    <a16:creationId xmlns:a16="http://schemas.microsoft.com/office/drawing/2014/main" id="{049572E3-C347-4D8C-A1BD-781B43726D19}"/>
                  </a:ext>
                </a:extLst>
              </p:cNvPr>
              <p:cNvCxnSpPr/>
              <p:nvPr/>
            </p:nvCxnSpPr>
            <p:spPr>
              <a:xfrm>
                <a:off x="5162433" y="4426497"/>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05" name="Group 104">
              <a:extLst>
                <a:ext uri="{FF2B5EF4-FFF2-40B4-BE49-F238E27FC236}">
                  <a16:creationId xmlns:a16="http://schemas.microsoft.com/office/drawing/2014/main" id="{B92BB109-0E8A-4C91-BC70-4016CFA106EB}"/>
                </a:ext>
              </a:extLst>
            </p:cNvPr>
            <p:cNvGrpSpPr/>
            <p:nvPr/>
          </p:nvGrpSpPr>
          <p:grpSpPr>
            <a:xfrm>
              <a:off x="3094771" y="1485090"/>
              <a:ext cx="578106" cy="578106"/>
              <a:chOff x="6571429" y="2345064"/>
              <a:chExt cx="625642" cy="625642"/>
            </a:xfrm>
          </p:grpSpPr>
          <p:sp>
            <p:nvSpPr>
              <p:cNvPr id="106" name="Oval 105">
                <a:extLst>
                  <a:ext uri="{FF2B5EF4-FFF2-40B4-BE49-F238E27FC236}">
                    <a16:creationId xmlns:a16="http://schemas.microsoft.com/office/drawing/2014/main" id="{A5B3B5C3-6790-4BEB-ABFB-E2638212B566}"/>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78FF99EB-AB0B-4B2E-91FE-59D187808F53}"/>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7" name="Group 116">
              <a:extLst>
                <a:ext uri="{FF2B5EF4-FFF2-40B4-BE49-F238E27FC236}">
                  <a16:creationId xmlns:a16="http://schemas.microsoft.com/office/drawing/2014/main" id="{AE7F013A-68D9-4D0F-AA04-D08ABEE44B02}"/>
                </a:ext>
              </a:extLst>
            </p:cNvPr>
            <p:cNvGrpSpPr/>
            <p:nvPr/>
          </p:nvGrpSpPr>
          <p:grpSpPr>
            <a:xfrm>
              <a:off x="3094771" y="2918286"/>
              <a:ext cx="578106" cy="578106"/>
              <a:chOff x="6571429" y="2345064"/>
              <a:chExt cx="625642" cy="625642"/>
            </a:xfrm>
          </p:grpSpPr>
          <p:sp>
            <p:nvSpPr>
              <p:cNvPr id="118" name="Oval 117">
                <a:extLst>
                  <a:ext uri="{FF2B5EF4-FFF2-40B4-BE49-F238E27FC236}">
                    <a16:creationId xmlns:a16="http://schemas.microsoft.com/office/drawing/2014/main" id="{50C0FF7E-DE4C-4EB1-86AB-6A884BD8EE11}"/>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1664F7C7-353D-44FC-A7AF-1AC1B32F4FC9}"/>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26" name="Group 125">
              <a:extLst>
                <a:ext uri="{FF2B5EF4-FFF2-40B4-BE49-F238E27FC236}">
                  <a16:creationId xmlns:a16="http://schemas.microsoft.com/office/drawing/2014/main" id="{EC423999-A3A2-43BB-96EC-E69349164F56}"/>
                </a:ext>
              </a:extLst>
            </p:cNvPr>
            <p:cNvGrpSpPr/>
            <p:nvPr/>
          </p:nvGrpSpPr>
          <p:grpSpPr>
            <a:xfrm>
              <a:off x="3094771" y="3634884"/>
              <a:ext cx="578106" cy="578106"/>
              <a:chOff x="6571429" y="2345064"/>
              <a:chExt cx="625642" cy="625642"/>
            </a:xfrm>
          </p:grpSpPr>
          <p:sp>
            <p:nvSpPr>
              <p:cNvPr id="127" name="Oval 126">
                <a:extLst>
                  <a:ext uri="{FF2B5EF4-FFF2-40B4-BE49-F238E27FC236}">
                    <a16:creationId xmlns:a16="http://schemas.microsoft.com/office/drawing/2014/main" id="{9924C00B-A293-4B0D-A335-3EEF0B4A6814}"/>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8" name="TextBox 127">
                <a:extLst>
                  <a:ext uri="{FF2B5EF4-FFF2-40B4-BE49-F238E27FC236}">
                    <a16:creationId xmlns:a16="http://schemas.microsoft.com/office/drawing/2014/main" id="{CA420C6A-2316-4BE4-A38F-1E5800528AA5}"/>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32" name="Group 131">
              <a:extLst>
                <a:ext uri="{FF2B5EF4-FFF2-40B4-BE49-F238E27FC236}">
                  <a16:creationId xmlns:a16="http://schemas.microsoft.com/office/drawing/2014/main" id="{1E275223-8776-4C8C-B460-4D876653D43E}"/>
                </a:ext>
              </a:extLst>
            </p:cNvPr>
            <p:cNvGrpSpPr/>
            <p:nvPr/>
          </p:nvGrpSpPr>
          <p:grpSpPr>
            <a:xfrm>
              <a:off x="3094771" y="2201688"/>
              <a:ext cx="578106" cy="578106"/>
              <a:chOff x="6571429" y="2345064"/>
              <a:chExt cx="625642" cy="625642"/>
            </a:xfrm>
          </p:grpSpPr>
          <p:sp>
            <p:nvSpPr>
              <p:cNvPr id="133" name="Oval 132">
                <a:extLst>
                  <a:ext uri="{FF2B5EF4-FFF2-40B4-BE49-F238E27FC236}">
                    <a16:creationId xmlns:a16="http://schemas.microsoft.com/office/drawing/2014/main" id="{97D45982-BEF6-4274-8979-B2E7FE444F1B}"/>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4" name="TextBox 133">
                <a:extLst>
                  <a:ext uri="{FF2B5EF4-FFF2-40B4-BE49-F238E27FC236}">
                    <a16:creationId xmlns:a16="http://schemas.microsoft.com/office/drawing/2014/main" id="{DC1460BF-6141-47E2-8C36-0290149872EF}"/>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35" name="Group 134">
              <a:extLst>
                <a:ext uri="{FF2B5EF4-FFF2-40B4-BE49-F238E27FC236}">
                  <a16:creationId xmlns:a16="http://schemas.microsoft.com/office/drawing/2014/main" id="{366F67E9-35CA-437A-99F8-368FFCC44F73}"/>
                </a:ext>
              </a:extLst>
            </p:cNvPr>
            <p:cNvGrpSpPr/>
            <p:nvPr/>
          </p:nvGrpSpPr>
          <p:grpSpPr>
            <a:xfrm>
              <a:off x="3812211" y="1485090"/>
              <a:ext cx="578106" cy="578106"/>
              <a:chOff x="6571429" y="2345064"/>
              <a:chExt cx="625642" cy="625642"/>
            </a:xfrm>
          </p:grpSpPr>
          <p:sp>
            <p:nvSpPr>
              <p:cNvPr id="136" name="Oval 135">
                <a:extLst>
                  <a:ext uri="{FF2B5EF4-FFF2-40B4-BE49-F238E27FC236}">
                    <a16:creationId xmlns:a16="http://schemas.microsoft.com/office/drawing/2014/main" id="{DDCB859A-D383-4681-AAFC-5C8EE8C80C5B}"/>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3B840C1B-5321-429C-A3C7-8D32EFE080A5}"/>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38" name="Group 137">
              <a:extLst>
                <a:ext uri="{FF2B5EF4-FFF2-40B4-BE49-F238E27FC236}">
                  <a16:creationId xmlns:a16="http://schemas.microsoft.com/office/drawing/2014/main" id="{02417E80-C589-49BF-916B-91216AA02368}"/>
                </a:ext>
              </a:extLst>
            </p:cNvPr>
            <p:cNvGrpSpPr/>
            <p:nvPr/>
          </p:nvGrpSpPr>
          <p:grpSpPr>
            <a:xfrm>
              <a:off x="3812211" y="4351483"/>
              <a:ext cx="578106" cy="578106"/>
              <a:chOff x="6571429" y="2345064"/>
              <a:chExt cx="625642" cy="625642"/>
            </a:xfrm>
          </p:grpSpPr>
          <p:sp>
            <p:nvSpPr>
              <p:cNvPr id="139" name="Oval 138">
                <a:extLst>
                  <a:ext uri="{FF2B5EF4-FFF2-40B4-BE49-F238E27FC236}">
                    <a16:creationId xmlns:a16="http://schemas.microsoft.com/office/drawing/2014/main" id="{E0C33C5D-7454-4DAC-B3CE-150E52B0CAD9}"/>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15A990BE-97A5-4ECB-A574-5AF71D4F4AD1}"/>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1" name="Group 140">
              <a:extLst>
                <a:ext uri="{FF2B5EF4-FFF2-40B4-BE49-F238E27FC236}">
                  <a16:creationId xmlns:a16="http://schemas.microsoft.com/office/drawing/2014/main" id="{3EB65B0C-B8CD-475B-8207-0A93552E3456}"/>
                </a:ext>
              </a:extLst>
            </p:cNvPr>
            <p:cNvGrpSpPr/>
            <p:nvPr/>
          </p:nvGrpSpPr>
          <p:grpSpPr>
            <a:xfrm>
              <a:off x="3812211" y="2918286"/>
              <a:ext cx="578106" cy="578106"/>
              <a:chOff x="6571429" y="2345064"/>
              <a:chExt cx="625642" cy="625642"/>
            </a:xfrm>
          </p:grpSpPr>
          <p:sp>
            <p:nvSpPr>
              <p:cNvPr id="142" name="Oval 141">
                <a:extLst>
                  <a:ext uri="{FF2B5EF4-FFF2-40B4-BE49-F238E27FC236}">
                    <a16:creationId xmlns:a16="http://schemas.microsoft.com/office/drawing/2014/main" id="{1D7CEE6A-B4C5-4CEC-96D9-242F93DA202A}"/>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3" name="TextBox 142">
                <a:extLst>
                  <a:ext uri="{FF2B5EF4-FFF2-40B4-BE49-F238E27FC236}">
                    <a16:creationId xmlns:a16="http://schemas.microsoft.com/office/drawing/2014/main" id="{73848721-BB0B-4FEE-8D50-9225EC262C97}"/>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4" name="Group 143">
              <a:extLst>
                <a:ext uri="{FF2B5EF4-FFF2-40B4-BE49-F238E27FC236}">
                  <a16:creationId xmlns:a16="http://schemas.microsoft.com/office/drawing/2014/main" id="{A1905447-DDA0-44CD-8204-B98F9BA24EAA}"/>
                </a:ext>
              </a:extLst>
            </p:cNvPr>
            <p:cNvGrpSpPr/>
            <p:nvPr/>
          </p:nvGrpSpPr>
          <p:grpSpPr>
            <a:xfrm>
              <a:off x="3812211" y="3634884"/>
              <a:ext cx="578106" cy="578106"/>
              <a:chOff x="6571429" y="2345064"/>
              <a:chExt cx="625642" cy="625642"/>
            </a:xfrm>
          </p:grpSpPr>
          <p:sp>
            <p:nvSpPr>
              <p:cNvPr id="145" name="Oval 144">
                <a:extLst>
                  <a:ext uri="{FF2B5EF4-FFF2-40B4-BE49-F238E27FC236}">
                    <a16:creationId xmlns:a16="http://schemas.microsoft.com/office/drawing/2014/main" id="{9DA8EEB8-A417-43E0-90D8-83E42FD1E6DF}"/>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FD2301DF-8E2A-42E1-9FE9-E21F310270A2}"/>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7" name="Group 146">
              <a:extLst>
                <a:ext uri="{FF2B5EF4-FFF2-40B4-BE49-F238E27FC236}">
                  <a16:creationId xmlns:a16="http://schemas.microsoft.com/office/drawing/2014/main" id="{60D6E4D4-7E4D-4858-9709-2FC4F5C89F72}"/>
                </a:ext>
              </a:extLst>
            </p:cNvPr>
            <p:cNvGrpSpPr/>
            <p:nvPr/>
          </p:nvGrpSpPr>
          <p:grpSpPr>
            <a:xfrm>
              <a:off x="3812211" y="2201688"/>
              <a:ext cx="578106" cy="578106"/>
              <a:chOff x="6571429" y="2345064"/>
              <a:chExt cx="625642" cy="625642"/>
            </a:xfrm>
          </p:grpSpPr>
          <p:sp>
            <p:nvSpPr>
              <p:cNvPr id="148" name="Oval 147">
                <a:extLst>
                  <a:ext uri="{FF2B5EF4-FFF2-40B4-BE49-F238E27FC236}">
                    <a16:creationId xmlns:a16="http://schemas.microsoft.com/office/drawing/2014/main" id="{D2497999-CB18-411A-AEC7-42E89B1649CD}"/>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9" name="TextBox 148">
                <a:extLst>
                  <a:ext uri="{FF2B5EF4-FFF2-40B4-BE49-F238E27FC236}">
                    <a16:creationId xmlns:a16="http://schemas.microsoft.com/office/drawing/2014/main" id="{7E8DBDCB-2AA8-457B-9A83-016DD59FDF37}"/>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grpSp>
        <p:nvGrpSpPr>
          <p:cNvPr id="4" name="Group 3">
            <a:extLst>
              <a:ext uri="{FF2B5EF4-FFF2-40B4-BE49-F238E27FC236}">
                <a16:creationId xmlns:a16="http://schemas.microsoft.com/office/drawing/2014/main" id="{F305F92A-4294-4FF6-A4B6-1AD4AFACA1FA}"/>
              </a:ext>
            </a:extLst>
          </p:cNvPr>
          <p:cNvGrpSpPr/>
          <p:nvPr/>
        </p:nvGrpSpPr>
        <p:grpSpPr>
          <a:xfrm>
            <a:off x="3481446" y="1414033"/>
            <a:ext cx="1429560" cy="3582164"/>
            <a:chOff x="4686176" y="1414033"/>
            <a:chExt cx="1429560" cy="3582164"/>
          </a:xfrm>
        </p:grpSpPr>
        <p:grpSp>
          <p:nvGrpSpPr>
            <p:cNvPr id="221" name="Group 220">
              <a:extLst>
                <a:ext uri="{FF2B5EF4-FFF2-40B4-BE49-F238E27FC236}">
                  <a16:creationId xmlns:a16="http://schemas.microsoft.com/office/drawing/2014/main" id="{CE30DB26-793B-4304-8E19-275589D26938}"/>
                </a:ext>
              </a:extLst>
            </p:cNvPr>
            <p:cNvGrpSpPr/>
            <p:nvPr/>
          </p:nvGrpSpPr>
          <p:grpSpPr>
            <a:xfrm>
              <a:off x="4751853" y="4351483"/>
              <a:ext cx="578106" cy="578106"/>
              <a:chOff x="6571429" y="2345064"/>
              <a:chExt cx="625642" cy="625642"/>
            </a:xfrm>
          </p:grpSpPr>
          <p:sp>
            <p:nvSpPr>
              <p:cNvPr id="222" name="Oval 221">
                <a:extLst>
                  <a:ext uri="{FF2B5EF4-FFF2-40B4-BE49-F238E27FC236}">
                    <a16:creationId xmlns:a16="http://schemas.microsoft.com/office/drawing/2014/main" id="{5219C275-B2B4-4059-9306-C8CE5942ADAE}"/>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23" name="TextBox 222">
                <a:extLst>
                  <a:ext uri="{FF2B5EF4-FFF2-40B4-BE49-F238E27FC236}">
                    <a16:creationId xmlns:a16="http://schemas.microsoft.com/office/drawing/2014/main" id="{A3EDD287-1594-4793-900E-2DACB4CFD66C}"/>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24" name="Group 223">
              <a:extLst>
                <a:ext uri="{FF2B5EF4-FFF2-40B4-BE49-F238E27FC236}">
                  <a16:creationId xmlns:a16="http://schemas.microsoft.com/office/drawing/2014/main" id="{B5A47075-614F-478A-8187-AD0CCD6922E2}"/>
                </a:ext>
              </a:extLst>
            </p:cNvPr>
            <p:cNvGrpSpPr/>
            <p:nvPr/>
          </p:nvGrpSpPr>
          <p:grpSpPr>
            <a:xfrm>
              <a:off x="4686176" y="1414033"/>
              <a:ext cx="1429560" cy="3582164"/>
              <a:chOff x="5162433" y="1391913"/>
              <a:chExt cx="1513791" cy="3793228"/>
            </a:xfrm>
          </p:grpSpPr>
          <p:sp>
            <p:nvSpPr>
              <p:cNvPr id="225" name="Rectangle 224">
                <a:extLst>
                  <a:ext uri="{FF2B5EF4-FFF2-40B4-BE49-F238E27FC236}">
                    <a16:creationId xmlns:a16="http://schemas.microsoft.com/office/drawing/2014/main" id="{EFCAAACE-1D9F-4F9E-81B4-C90DAB6D2119}"/>
                  </a:ext>
                </a:extLst>
              </p:cNvPr>
              <p:cNvSpPr/>
              <p:nvPr/>
            </p:nvSpPr>
            <p:spPr>
              <a:xfrm>
                <a:off x="5162433" y="1391913"/>
                <a:ext cx="1513791" cy="37932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26" name="Straight Connector 225">
                <a:extLst>
                  <a:ext uri="{FF2B5EF4-FFF2-40B4-BE49-F238E27FC236}">
                    <a16:creationId xmlns:a16="http://schemas.microsoft.com/office/drawing/2014/main" id="{6C3A82E7-09A3-4BA8-AA28-D6FFE848F726}"/>
                  </a:ext>
                </a:extLst>
              </p:cNvPr>
              <p:cNvCxnSpPr>
                <a:endCxn id="225" idx="2"/>
              </p:cNvCxnSpPr>
              <p:nvPr/>
            </p:nvCxnSpPr>
            <p:spPr>
              <a:xfrm>
                <a:off x="5910578" y="1391913"/>
                <a:ext cx="8751" cy="3793228"/>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a:extLst>
                  <a:ext uri="{FF2B5EF4-FFF2-40B4-BE49-F238E27FC236}">
                    <a16:creationId xmlns:a16="http://schemas.microsoft.com/office/drawing/2014/main" id="{888DBD83-1DED-4791-A998-67C0E65DBFAC}"/>
                  </a:ext>
                </a:extLst>
              </p:cNvPr>
              <p:cNvCxnSpPr/>
              <p:nvPr/>
            </p:nvCxnSpPr>
            <p:spPr>
              <a:xfrm>
                <a:off x="5162433" y="2150559"/>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a:extLst>
                  <a:ext uri="{FF2B5EF4-FFF2-40B4-BE49-F238E27FC236}">
                    <a16:creationId xmlns:a16="http://schemas.microsoft.com/office/drawing/2014/main" id="{30D78238-F15C-4B1E-939E-EC43828C84D9}"/>
                  </a:ext>
                </a:extLst>
              </p:cNvPr>
              <p:cNvCxnSpPr/>
              <p:nvPr/>
            </p:nvCxnSpPr>
            <p:spPr>
              <a:xfrm>
                <a:off x="5162433" y="2909205"/>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a:extLst>
                  <a:ext uri="{FF2B5EF4-FFF2-40B4-BE49-F238E27FC236}">
                    <a16:creationId xmlns:a16="http://schemas.microsoft.com/office/drawing/2014/main" id="{79102458-A832-4C75-B612-216F332B6585}"/>
                  </a:ext>
                </a:extLst>
              </p:cNvPr>
              <p:cNvCxnSpPr/>
              <p:nvPr/>
            </p:nvCxnSpPr>
            <p:spPr>
              <a:xfrm>
                <a:off x="5162433" y="3667851"/>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a:extLst>
                  <a:ext uri="{FF2B5EF4-FFF2-40B4-BE49-F238E27FC236}">
                    <a16:creationId xmlns:a16="http://schemas.microsoft.com/office/drawing/2014/main" id="{A0D62229-188D-44FD-84B2-A16FFA5F18D8}"/>
                  </a:ext>
                </a:extLst>
              </p:cNvPr>
              <p:cNvCxnSpPr/>
              <p:nvPr/>
            </p:nvCxnSpPr>
            <p:spPr>
              <a:xfrm>
                <a:off x="5162433" y="4426497"/>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1" name="Group 230">
              <a:extLst>
                <a:ext uri="{FF2B5EF4-FFF2-40B4-BE49-F238E27FC236}">
                  <a16:creationId xmlns:a16="http://schemas.microsoft.com/office/drawing/2014/main" id="{BF60D64D-3840-4B61-A1FB-0D6CA377B121}"/>
                </a:ext>
              </a:extLst>
            </p:cNvPr>
            <p:cNvGrpSpPr/>
            <p:nvPr/>
          </p:nvGrpSpPr>
          <p:grpSpPr>
            <a:xfrm>
              <a:off x="4751853" y="1485090"/>
              <a:ext cx="578106" cy="578106"/>
              <a:chOff x="6571429" y="2345064"/>
              <a:chExt cx="625642" cy="625642"/>
            </a:xfrm>
          </p:grpSpPr>
          <p:sp>
            <p:nvSpPr>
              <p:cNvPr id="232" name="Oval 231">
                <a:extLst>
                  <a:ext uri="{FF2B5EF4-FFF2-40B4-BE49-F238E27FC236}">
                    <a16:creationId xmlns:a16="http://schemas.microsoft.com/office/drawing/2014/main" id="{EC56DFD3-0C43-400A-9DBE-B38FFFE6FC8C}"/>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33" name="TextBox 232">
                <a:extLst>
                  <a:ext uri="{FF2B5EF4-FFF2-40B4-BE49-F238E27FC236}">
                    <a16:creationId xmlns:a16="http://schemas.microsoft.com/office/drawing/2014/main" id="{56F4F48F-EDAC-4D94-84EB-DEECB902DAEF}"/>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34" name="Group 233">
              <a:extLst>
                <a:ext uri="{FF2B5EF4-FFF2-40B4-BE49-F238E27FC236}">
                  <a16:creationId xmlns:a16="http://schemas.microsoft.com/office/drawing/2014/main" id="{81F2A4F9-5F0E-4690-8C34-A967C5D363E9}"/>
                </a:ext>
              </a:extLst>
            </p:cNvPr>
            <p:cNvGrpSpPr/>
            <p:nvPr/>
          </p:nvGrpSpPr>
          <p:grpSpPr>
            <a:xfrm>
              <a:off x="4751853" y="2918286"/>
              <a:ext cx="578106" cy="578106"/>
              <a:chOff x="6571429" y="2345064"/>
              <a:chExt cx="625642" cy="625642"/>
            </a:xfrm>
          </p:grpSpPr>
          <p:sp>
            <p:nvSpPr>
              <p:cNvPr id="235" name="Oval 234">
                <a:extLst>
                  <a:ext uri="{FF2B5EF4-FFF2-40B4-BE49-F238E27FC236}">
                    <a16:creationId xmlns:a16="http://schemas.microsoft.com/office/drawing/2014/main" id="{19469A00-F59F-4EBB-B3DD-19EA3F42BEB1}"/>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36" name="TextBox 235">
                <a:extLst>
                  <a:ext uri="{FF2B5EF4-FFF2-40B4-BE49-F238E27FC236}">
                    <a16:creationId xmlns:a16="http://schemas.microsoft.com/office/drawing/2014/main" id="{D85DD3F4-B399-4F61-BDA3-99031CFC08F8}"/>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37" name="Group 236">
              <a:extLst>
                <a:ext uri="{FF2B5EF4-FFF2-40B4-BE49-F238E27FC236}">
                  <a16:creationId xmlns:a16="http://schemas.microsoft.com/office/drawing/2014/main" id="{A217E48F-997F-4309-90D6-AEFB5FB2A0AA}"/>
                </a:ext>
              </a:extLst>
            </p:cNvPr>
            <p:cNvGrpSpPr/>
            <p:nvPr/>
          </p:nvGrpSpPr>
          <p:grpSpPr>
            <a:xfrm>
              <a:off x="4751853" y="3634884"/>
              <a:ext cx="578106" cy="578106"/>
              <a:chOff x="6571429" y="2345064"/>
              <a:chExt cx="625642" cy="625642"/>
            </a:xfrm>
          </p:grpSpPr>
          <p:sp>
            <p:nvSpPr>
              <p:cNvPr id="238" name="Oval 237">
                <a:extLst>
                  <a:ext uri="{FF2B5EF4-FFF2-40B4-BE49-F238E27FC236}">
                    <a16:creationId xmlns:a16="http://schemas.microsoft.com/office/drawing/2014/main" id="{1D052D68-9605-4067-BF6E-199528F1C76B}"/>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39" name="TextBox 238">
                <a:extLst>
                  <a:ext uri="{FF2B5EF4-FFF2-40B4-BE49-F238E27FC236}">
                    <a16:creationId xmlns:a16="http://schemas.microsoft.com/office/drawing/2014/main" id="{4441222F-3E4C-46BB-944D-C0A99C86387C}"/>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40" name="Group 239">
              <a:extLst>
                <a:ext uri="{FF2B5EF4-FFF2-40B4-BE49-F238E27FC236}">
                  <a16:creationId xmlns:a16="http://schemas.microsoft.com/office/drawing/2014/main" id="{2303A7EE-7560-460B-B22B-16F3E94EF6BD}"/>
                </a:ext>
              </a:extLst>
            </p:cNvPr>
            <p:cNvGrpSpPr/>
            <p:nvPr/>
          </p:nvGrpSpPr>
          <p:grpSpPr>
            <a:xfrm>
              <a:off x="4751853" y="2201688"/>
              <a:ext cx="578106" cy="578106"/>
              <a:chOff x="6571429" y="2345064"/>
              <a:chExt cx="625642" cy="625642"/>
            </a:xfrm>
          </p:grpSpPr>
          <p:sp>
            <p:nvSpPr>
              <p:cNvPr id="241" name="Oval 240">
                <a:extLst>
                  <a:ext uri="{FF2B5EF4-FFF2-40B4-BE49-F238E27FC236}">
                    <a16:creationId xmlns:a16="http://schemas.microsoft.com/office/drawing/2014/main" id="{1333303E-38F3-45FC-92D7-0159FAA61B3F}"/>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42" name="TextBox 241">
                <a:extLst>
                  <a:ext uri="{FF2B5EF4-FFF2-40B4-BE49-F238E27FC236}">
                    <a16:creationId xmlns:a16="http://schemas.microsoft.com/office/drawing/2014/main" id="{ACAC45D0-43A9-486F-94CA-267CBFF42B3E}"/>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43" name="Group 242">
              <a:extLst>
                <a:ext uri="{FF2B5EF4-FFF2-40B4-BE49-F238E27FC236}">
                  <a16:creationId xmlns:a16="http://schemas.microsoft.com/office/drawing/2014/main" id="{0A15D782-3E50-4112-AB12-A8C3E7EA8D66}"/>
                </a:ext>
              </a:extLst>
            </p:cNvPr>
            <p:cNvGrpSpPr/>
            <p:nvPr/>
          </p:nvGrpSpPr>
          <p:grpSpPr>
            <a:xfrm>
              <a:off x="5469293" y="1485090"/>
              <a:ext cx="578106" cy="578106"/>
              <a:chOff x="6571429" y="2345064"/>
              <a:chExt cx="625642" cy="625642"/>
            </a:xfrm>
          </p:grpSpPr>
          <p:sp>
            <p:nvSpPr>
              <p:cNvPr id="244" name="Oval 243">
                <a:extLst>
                  <a:ext uri="{FF2B5EF4-FFF2-40B4-BE49-F238E27FC236}">
                    <a16:creationId xmlns:a16="http://schemas.microsoft.com/office/drawing/2014/main" id="{97CB4451-D7BC-4E63-B755-C900775DA727}"/>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45" name="TextBox 244">
                <a:extLst>
                  <a:ext uri="{FF2B5EF4-FFF2-40B4-BE49-F238E27FC236}">
                    <a16:creationId xmlns:a16="http://schemas.microsoft.com/office/drawing/2014/main" id="{1FA66E5F-243D-4A13-9B78-5F7D411DABEC}"/>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49" name="Group 248">
              <a:extLst>
                <a:ext uri="{FF2B5EF4-FFF2-40B4-BE49-F238E27FC236}">
                  <a16:creationId xmlns:a16="http://schemas.microsoft.com/office/drawing/2014/main" id="{36A47E69-C3B8-4D8F-8FE6-55FDEE86343C}"/>
                </a:ext>
              </a:extLst>
            </p:cNvPr>
            <p:cNvGrpSpPr/>
            <p:nvPr/>
          </p:nvGrpSpPr>
          <p:grpSpPr>
            <a:xfrm>
              <a:off x="5469293" y="2918286"/>
              <a:ext cx="578106" cy="578106"/>
              <a:chOff x="6571429" y="2345064"/>
              <a:chExt cx="625642" cy="625642"/>
            </a:xfrm>
          </p:grpSpPr>
          <p:sp>
            <p:nvSpPr>
              <p:cNvPr id="250" name="Oval 249">
                <a:extLst>
                  <a:ext uri="{FF2B5EF4-FFF2-40B4-BE49-F238E27FC236}">
                    <a16:creationId xmlns:a16="http://schemas.microsoft.com/office/drawing/2014/main" id="{F807C281-D354-4251-BE1E-1AB554A6B366}"/>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51" name="TextBox 250">
                <a:extLst>
                  <a:ext uri="{FF2B5EF4-FFF2-40B4-BE49-F238E27FC236}">
                    <a16:creationId xmlns:a16="http://schemas.microsoft.com/office/drawing/2014/main" id="{353CEAEF-75E6-44A0-8257-422D1305EFBC}"/>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255" name="Group 254">
              <a:extLst>
                <a:ext uri="{FF2B5EF4-FFF2-40B4-BE49-F238E27FC236}">
                  <a16:creationId xmlns:a16="http://schemas.microsoft.com/office/drawing/2014/main" id="{4B9AFD07-F2B2-48B4-BE00-5FF7484D1618}"/>
                </a:ext>
              </a:extLst>
            </p:cNvPr>
            <p:cNvGrpSpPr/>
            <p:nvPr/>
          </p:nvGrpSpPr>
          <p:grpSpPr>
            <a:xfrm>
              <a:off x="5469293" y="2201688"/>
              <a:ext cx="578106" cy="578106"/>
              <a:chOff x="6571429" y="2345064"/>
              <a:chExt cx="625642" cy="625642"/>
            </a:xfrm>
          </p:grpSpPr>
          <p:sp>
            <p:nvSpPr>
              <p:cNvPr id="256" name="Oval 255">
                <a:extLst>
                  <a:ext uri="{FF2B5EF4-FFF2-40B4-BE49-F238E27FC236}">
                    <a16:creationId xmlns:a16="http://schemas.microsoft.com/office/drawing/2014/main" id="{4E921AB4-5948-4C69-8122-8F057133A1B7}"/>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57" name="TextBox 256">
                <a:extLst>
                  <a:ext uri="{FF2B5EF4-FFF2-40B4-BE49-F238E27FC236}">
                    <a16:creationId xmlns:a16="http://schemas.microsoft.com/office/drawing/2014/main" id="{8B886118-E0D8-4C7C-81FC-6A8091ACC13E}"/>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sp>
        <p:nvSpPr>
          <p:cNvPr id="6" name="Content Placeholder 2">
            <a:extLst>
              <a:ext uri="{FF2B5EF4-FFF2-40B4-BE49-F238E27FC236}">
                <a16:creationId xmlns:a16="http://schemas.microsoft.com/office/drawing/2014/main" id="{E1E81CB0-B5AE-4759-85F0-19E258A02B0A}"/>
              </a:ext>
            </a:extLst>
          </p:cNvPr>
          <p:cNvSpPr txBox="1">
            <a:spLocks/>
          </p:cNvSpPr>
          <p:nvPr/>
        </p:nvSpPr>
        <p:spPr>
          <a:xfrm>
            <a:off x="6192012" y="2477729"/>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Take a handful of 10 counters and write the number you have. Say it two ways: the number of tens you have, and the way the number is normally read.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Repeat the activity several times.</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7" name="TextBox 19">
            <a:extLst>
              <a:ext uri="{FF2B5EF4-FFF2-40B4-BE49-F238E27FC236}">
                <a16:creationId xmlns:a16="http://schemas.microsoft.com/office/drawing/2014/main" id="{D36232FB-FEF6-48FD-A3B6-2F9D4586BD3B}"/>
              </a:ext>
            </a:extLst>
          </p:cNvPr>
          <p:cNvSpPr txBox="1"/>
          <p:nvPr/>
        </p:nvSpPr>
        <p:spPr>
          <a:xfrm>
            <a:off x="6096000" y="1557338"/>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tens are equivalent to 100.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18 tens are equivalent to 180.</a:t>
            </a:r>
          </a:p>
        </p:txBody>
      </p:sp>
    </p:spTree>
    <p:custDataLst>
      <p:tags r:id="rId1"/>
    </p:custDataLst>
    <p:extLst>
      <p:ext uri="{BB962C8B-B14F-4D97-AF65-F5344CB8AC3E}">
        <p14:creationId xmlns:p14="http://schemas.microsoft.com/office/powerpoint/2010/main" val="2577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875E-6 0 L -1.875E-6 0.34977 " pathEditMode="relative" rAng="0" ptsTypes="AA">
                                      <p:cBhvr>
                                        <p:cTn id="10" dur="2000" fill="hold"/>
                                        <p:tgtEl>
                                          <p:spTgt spid="5"/>
                                        </p:tgtEl>
                                        <p:attrNameLst>
                                          <p:attrName>ppt_x</p:attrName>
                                          <p:attrName>ppt_y</p:attrName>
                                        </p:attrNameLst>
                                      </p:cBhvr>
                                      <p:rCtr x="0" y="17477"/>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3NPV-1 Equivalence of 10 tens and 1 hundred</a:t>
            </a:r>
          </a:p>
        </p:txBody>
      </p:sp>
      <p:pic>
        <p:nvPicPr>
          <p:cNvPr id="6" name="Picture 5" descr="A picture containing sitting, indoor, window, looking&#10;&#10;Description automatically generated">
            <a:extLst>
              <a:ext uri="{FF2B5EF4-FFF2-40B4-BE49-F238E27FC236}">
                <a16:creationId xmlns:a16="http://schemas.microsoft.com/office/drawing/2014/main" id="{AA825F14-8EC0-4D5F-959A-EA517414F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7485"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picture containing sitting, indoor, window, looking&#10;&#10;Description automatically generated">
            <a:extLst>
              <a:ext uri="{FF2B5EF4-FFF2-40B4-BE49-F238E27FC236}">
                <a16:creationId xmlns:a16="http://schemas.microsoft.com/office/drawing/2014/main" id="{28661058-DD13-4FFB-B7AA-9B2FCD58D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21927"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picture containing sitting, indoor, window, looking&#10;&#10;Description automatically generated">
            <a:extLst>
              <a:ext uri="{FF2B5EF4-FFF2-40B4-BE49-F238E27FC236}">
                <a16:creationId xmlns:a16="http://schemas.microsoft.com/office/drawing/2014/main" id="{D8C682F0-3C0A-4622-8093-6F855129E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06368"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A picture containing sitting, indoor, window, looking&#10;&#10;Description automatically generated">
            <a:extLst>
              <a:ext uri="{FF2B5EF4-FFF2-40B4-BE49-F238E27FC236}">
                <a16:creationId xmlns:a16="http://schemas.microsoft.com/office/drawing/2014/main" id="{017344E1-A11C-42EF-B153-A84553CB6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90810"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A picture containing sitting, indoor, window, looking&#10;&#10;Description automatically generated">
            <a:extLst>
              <a:ext uri="{FF2B5EF4-FFF2-40B4-BE49-F238E27FC236}">
                <a16:creationId xmlns:a16="http://schemas.microsoft.com/office/drawing/2014/main" id="{3CC5B7E7-7B1B-4F57-A02F-FD4D7DC43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75252" y="2628420"/>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a:extLst>
              <a:ext uri="{FF2B5EF4-FFF2-40B4-BE49-F238E27FC236}">
                <a16:creationId xmlns:a16="http://schemas.microsoft.com/office/drawing/2014/main" id="{8767FFD2-FAFF-4094-B309-F4C34A654CBB}"/>
              </a:ext>
            </a:extLst>
          </p:cNvPr>
          <p:cNvSpPr txBox="1">
            <a:spLocks/>
          </p:cNvSpPr>
          <p:nvPr/>
        </p:nvSpPr>
        <p:spPr>
          <a:xfrm>
            <a:off x="690502" y="5331318"/>
            <a:ext cx="10930925" cy="70913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 up in 10s. Stop at a number. How many tens do you have in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panose="020B0604020202020204" pitchFamily="34" charset="0"/>
                <a:cs typeface="Arial" panose="020B0604020202020204" pitchFamily="34" charset="0"/>
              </a:rPr>
              <a:t>Repeat several times, stopping at different numbers.</a:t>
            </a: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C5BB9803-61EF-4D66-914A-1BE0E7E6B2A4}"/>
              </a:ext>
            </a:extLst>
          </p:cNvPr>
          <p:cNvSpPr/>
          <p:nvPr/>
        </p:nvSpPr>
        <p:spPr>
          <a:xfrm>
            <a:off x="1487488"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75" name="Oval 74">
            <a:extLst>
              <a:ext uri="{FF2B5EF4-FFF2-40B4-BE49-F238E27FC236}">
                <a16:creationId xmlns:a16="http://schemas.microsoft.com/office/drawing/2014/main" id="{951B2A27-060C-4E94-BF7F-6B73FF08F1AE}"/>
              </a:ext>
            </a:extLst>
          </p:cNvPr>
          <p:cNvSpPr/>
          <p:nvPr/>
        </p:nvSpPr>
        <p:spPr>
          <a:xfrm>
            <a:off x="1487488"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76" name="Oval 75">
            <a:extLst>
              <a:ext uri="{FF2B5EF4-FFF2-40B4-BE49-F238E27FC236}">
                <a16:creationId xmlns:a16="http://schemas.microsoft.com/office/drawing/2014/main" id="{35BBC451-4AEF-43FF-A0AB-D23444B83606}"/>
              </a:ext>
            </a:extLst>
          </p:cNvPr>
          <p:cNvSpPr/>
          <p:nvPr/>
        </p:nvSpPr>
        <p:spPr>
          <a:xfrm>
            <a:off x="1487488"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77" name="Oval 76">
            <a:extLst>
              <a:ext uri="{FF2B5EF4-FFF2-40B4-BE49-F238E27FC236}">
                <a16:creationId xmlns:a16="http://schemas.microsoft.com/office/drawing/2014/main" id="{7AA2210D-24D6-4AAD-B8B5-28FDFC0A1825}"/>
              </a:ext>
            </a:extLst>
          </p:cNvPr>
          <p:cNvSpPr/>
          <p:nvPr/>
        </p:nvSpPr>
        <p:spPr>
          <a:xfrm>
            <a:off x="1487488"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78" name="Oval 77">
            <a:extLst>
              <a:ext uri="{FF2B5EF4-FFF2-40B4-BE49-F238E27FC236}">
                <a16:creationId xmlns:a16="http://schemas.microsoft.com/office/drawing/2014/main" id="{B1236DA8-49CA-4002-9617-DE7915AEFEBE}"/>
              </a:ext>
            </a:extLst>
          </p:cNvPr>
          <p:cNvSpPr/>
          <p:nvPr/>
        </p:nvSpPr>
        <p:spPr>
          <a:xfrm>
            <a:off x="1487488"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79" name="Oval 78">
            <a:extLst>
              <a:ext uri="{FF2B5EF4-FFF2-40B4-BE49-F238E27FC236}">
                <a16:creationId xmlns:a16="http://schemas.microsoft.com/office/drawing/2014/main" id="{1EECC515-A34B-40A8-9DE4-3041382C7ECF}"/>
              </a:ext>
            </a:extLst>
          </p:cNvPr>
          <p:cNvSpPr/>
          <p:nvPr/>
        </p:nvSpPr>
        <p:spPr>
          <a:xfrm>
            <a:off x="2198688"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0" name="Oval 79">
            <a:extLst>
              <a:ext uri="{FF2B5EF4-FFF2-40B4-BE49-F238E27FC236}">
                <a16:creationId xmlns:a16="http://schemas.microsoft.com/office/drawing/2014/main" id="{6CC4013D-6826-49D6-A205-0C252BB2BA66}"/>
              </a:ext>
            </a:extLst>
          </p:cNvPr>
          <p:cNvSpPr/>
          <p:nvPr/>
        </p:nvSpPr>
        <p:spPr>
          <a:xfrm>
            <a:off x="2198688"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1" name="Oval 80">
            <a:extLst>
              <a:ext uri="{FF2B5EF4-FFF2-40B4-BE49-F238E27FC236}">
                <a16:creationId xmlns:a16="http://schemas.microsoft.com/office/drawing/2014/main" id="{F026C48E-E77E-43C1-B0AC-5E2AEC304FF5}"/>
              </a:ext>
            </a:extLst>
          </p:cNvPr>
          <p:cNvSpPr/>
          <p:nvPr/>
        </p:nvSpPr>
        <p:spPr>
          <a:xfrm>
            <a:off x="2198688"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2" name="Oval 81">
            <a:extLst>
              <a:ext uri="{FF2B5EF4-FFF2-40B4-BE49-F238E27FC236}">
                <a16:creationId xmlns:a16="http://schemas.microsoft.com/office/drawing/2014/main" id="{E2F74E48-7BCE-425E-9D93-46607DDB4DBE}"/>
              </a:ext>
            </a:extLst>
          </p:cNvPr>
          <p:cNvSpPr/>
          <p:nvPr/>
        </p:nvSpPr>
        <p:spPr>
          <a:xfrm>
            <a:off x="2198688"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3" name="Oval 82">
            <a:extLst>
              <a:ext uri="{FF2B5EF4-FFF2-40B4-BE49-F238E27FC236}">
                <a16:creationId xmlns:a16="http://schemas.microsoft.com/office/drawing/2014/main" id="{DA5E6DD6-081C-4808-9D71-C962E1FF913A}"/>
              </a:ext>
            </a:extLst>
          </p:cNvPr>
          <p:cNvSpPr/>
          <p:nvPr/>
        </p:nvSpPr>
        <p:spPr>
          <a:xfrm>
            <a:off x="2198688"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4" name="Oval 83">
            <a:extLst>
              <a:ext uri="{FF2B5EF4-FFF2-40B4-BE49-F238E27FC236}">
                <a16:creationId xmlns:a16="http://schemas.microsoft.com/office/drawing/2014/main" id="{A777D4F6-261B-4912-ADBE-3D1CB43DCAF0}"/>
              </a:ext>
            </a:extLst>
          </p:cNvPr>
          <p:cNvSpPr/>
          <p:nvPr/>
        </p:nvSpPr>
        <p:spPr>
          <a:xfrm>
            <a:off x="3468688"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5" name="Oval 84">
            <a:extLst>
              <a:ext uri="{FF2B5EF4-FFF2-40B4-BE49-F238E27FC236}">
                <a16:creationId xmlns:a16="http://schemas.microsoft.com/office/drawing/2014/main" id="{13212856-062D-4CCF-9607-A951524899C5}"/>
              </a:ext>
            </a:extLst>
          </p:cNvPr>
          <p:cNvSpPr/>
          <p:nvPr/>
        </p:nvSpPr>
        <p:spPr>
          <a:xfrm>
            <a:off x="3468688"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6" name="Oval 85">
            <a:extLst>
              <a:ext uri="{FF2B5EF4-FFF2-40B4-BE49-F238E27FC236}">
                <a16:creationId xmlns:a16="http://schemas.microsoft.com/office/drawing/2014/main" id="{DB747E8A-D329-4528-AE4E-77D756486A8F}"/>
              </a:ext>
            </a:extLst>
          </p:cNvPr>
          <p:cNvSpPr/>
          <p:nvPr/>
        </p:nvSpPr>
        <p:spPr>
          <a:xfrm>
            <a:off x="3468688"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7" name="Oval 86">
            <a:extLst>
              <a:ext uri="{FF2B5EF4-FFF2-40B4-BE49-F238E27FC236}">
                <a16:creationId xmlns:a16="http://schemas.microsoft.com/office/drawing/2014/main" id="{F6DB275C-994C-4B45-8B5E-9E6584B4FE73}"/>
              </a:ext>
            </a:extLst>
          </p:cNvPr>
          <p:cNvSpPr/>
          <p:nvPr/>
        </p:nvSpPr>
        <p:spPr>
          <a:xfrm>
            <a:off x="3468688"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8" name="Oval 87">
            <a:extLst>
              <a:ext uri="{FF2B5EF4-FFF2-40B4-BE49-F238E27FC236}">
                <a16:creationId xmlns:a16="http://schemas.microsoft.com/office/drawing/2014/main" id="{39E3100E-2BF4-4B8C-9D67-DB9E6E884FDD}"/>
              </a:ext>
            </a:extLst>
          </p:cNvPr>
          <p:cNvSpPr/>
          <p:nvPr/>
        </p:nvSpPr>
        <p:spPr>
          <a:xfrm>
            <a:off x="3468688"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89" name="Oval 88">
            <a:extLst>
              <a:ext uri="{FF2B5EF4-FFF2-40B4-BE49-F238E27FC236}">
                <a16:creationId xmlns:a16="http://schemas.microsoft.com/office/drawing/2014/main" id="{4C33A00E-0E32-4A2A-9B09-54C9462B8C4E}"/>
              </a:ext>
            </a:extLst>
          </p:cNvPr>
          <p:cNvSpPr/>
          <p:nvPr/>
        </p:nvSpPr>
        <p:spPr>
          <a:xfrm>
            <a:off x="4179888"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0" name="Oval 89">
            <a:extLst>
              <a:ext uri="{FF2B5EF4-FFF2-40B4-BE49-F238E27FC236}">
                <a16:creationId xmlns:a16="http://schemas.microsoft.com/office/drawing/2014/main" id="{335DECF0-D1AB-4258-BE3A-95C64039DAF6}"/>
              </a:ext>
            </a:extLst>
          </p:cNvPr>
          <p:cNvSpPr/>
          <p:nvPr/>
        </p:nvSpPr>
        <p:spPr>
          <a:xfrm>
            <a:off x="4179888"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1" name="Oval 90">
            <a:extLst>
              <a:ext uri="{FF2B5EF4-FFF2-40B4-BE49-F238E27FC236}">
                <a16:creationId xmlns:a16="http://schemas.microsoft.com/office/drawing/2014/main" id="{76A694B6-46AE-4211-B109-90DF42C92C79}"/>
              </a:ext>
            </a:extLst>
          </p:cNvPr>
          <p:cNvSpPr/>
          <p:nvPr/>
        </p:nvSpPr>
        <p:spPr>
          <a:xfrm>
            <a:off x="4179888"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2" name="Oval 91">
            <a:extLst>
              <a:ext uri="{FF2B5EF4-FFF2-40B4-BE49-F238E27FC236}">
                <a16:creationId xmlns:a16="http://schemas.microsoft.com/office/drawing/2014/main" id="{1E4FBC03-4315-4FA9-B309-EE5146B4B957}"/>
              </a:ext>
            </a:extLst>
          </p:cNvPr>
          <p:cNvSpPr/>
          <p:nvPr/>
        </p:nvSpPr>
        <p:spPr>
          <a:xfrm>
            <a:off x="4179888"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3" name="Oval 92">
            <a:extLst>
              <a:ext uri="{FF2B5EF4-FFF2-40B4-BE49-F238E27FC236}">
                <a16:creationId xmlns:a16="http://schemas.microsoft.com/office/drawing/2014/main" id="{CD05BA05-E6C7-4492-A9B2-3E6EC5F5C05D}"/>
              </a:ext>
            </a:extLst>
          </p:cNvPr>
          <p:cNvSpPr/>
          <p:nvPr/>
        </p:nvSpPr>
        <p:spPr>
          <a:xfrm>
            <a:off x="4179888"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4" name="Oval 93">
            <a:extLst>
              <a:ext uri="{FF2B5EF4-FFF2-40B4-BE49-F238E27FC236}">
                <a16:creationId xmlns:a16="http://schemas.microsoft.com/office/drawing/2014/main" id="{4F86E093-8360-4042-8EC5-8BB06BA7A23A}"/>
              </a:ext>
            </a:extLst>
          </p:cNvPr>
          <p:cNvSpPr/>
          <p:nvPr/>
        </p:nvSpPr>
        <p:spPr>
          <a:xfrm>
            <a:off x="5444765"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5" name="Oval 94">
            <a:extLst>
              <a:ext uri="{FF2B5EF4-FFF2-40B4-BE49-F238E27FC236}">
                <a16:creationId xmlns:a16="http://schemas.microsoft.com/office/drawing/2014/main" id="{3310EA24-A705-41FA-B522-FB225B40025F}"/>
              </a:ext>
            </a:extLst>
          </p:cNvPr>
          <p:cNvSpPr/>
          <p:nvPr/>
        </p:nvSpPr>
        <p:spPr>
          <a:xfrm>
            <a:off x="5444765"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6" name="Oval 95">
            <a:extLst>
              <a:ext uri="{FF2B5EF4-FFF2-40B4-BE49-F238E27FC236}">
                <a16:creationId xmlns:a16="http://schemas.microsoft.com/office/drawing/2014/main" id="{DDB6F4D7-5ED3-46A1-9CBD-5B062FCC58C5}"/>
              </a:ext>
            </a:extLst>
          </p:cNvPr>
          <p:cNvSpPr/>
          <p:nvPr/>
        </p:nvSpPr>
        <p:spPr>
          <a:xfrm>
            <a:off x="5444765"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7" name="Oval 96">
            <a:extLst>
              <a:ext uri="{FF2B5EF4-FFF2-40B4-BE49-F238E27FC236}">
                <a16:creationId xmlns:a16="http://schemas.microsoft.com/office/drawing/2014/main" id="{90C30415-8B57-49AE-A28F-8B9A1047E3DA}"/>
              </a:ext>
            </a:extLst>
          </p:cNvPr>
          <p:cNvSpPr/>
          <p:nvPr/>
        </p:nvSpPr>
        <p:spPr>
          <a:xfrm>
            <a:off x="5444765"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8" name="Oval 97">
            <a:extLst>
              <a:ext uri="{FF2B5EF4-FFF2-40B4-BE49-F238E27FC236}">
                <a16:creationId xmlns:a16="http://schemas.microsoft.com/office/drawing/2014/main" id="{4DA745FB-4BF8-4549-A161-8DF7BD1FB6BB}"/>
              </a:ext>
            </a:extLst>
          </p:cNvPr>
          <p:cNvSpPr/>
          <p:nvPr/>
        </p:nvSpPr>
        <p:spPr>
          <a:xfrm>
            <a:off x="5444765"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99" name="Oval 98">
            <a:extLst>
              <a:ext uri="{FF2B5EF4-FFF2-40B4-BE49-F238E27FC236}">
                <a16:creationId xmlns:a16="http://schemas.microsoft.com/office/drawing/2014/main" id="{850A4CDE-ED38-443F-931C-20F51243BEF0}"/>
              </a:ext>
            </a:extLst>
          </p:cNvPr>
          <p:cNvSpPr/>
          <p:nvPr/>
        </p:nvSpPr>
        <p:spPr>
          <a:xfrm>
            <a:off x="6155965"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0" name="Oval 99">
            <a:extLst>
              <a:ext uri="{FF2B5EF4-FFF2-40B4-BE49-F238E27FC236}">
                <a16:creationId xmlns:a16="http://schemas.microsoft.com/office/drawing/2014/main" id="{A01A8008-53F8-4CDA-AB25-939E7243DDFC}"/>
              </a:ext>
            </a:extLst>
          </p:cNvPr>
          <p:cNvSpPr/>
          <p:nvPr/>
        </p:nvSpPr>
        <p:spPr>
          <a:xfrm>
            <a:off x="6155965"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1" name="Oval 100">
            <a:extLst>
              <a:ext uri="{FF2B5EF4-FFF2-40B4-BE49-F238E27FC236}">
                <a16:creationId xmlns:a16="http://schemas.microsoft.com/office/drawing/2014/main" id="{76A00A0F-5991-47F3-BE17-73DD60709568}"/>
              </a:ext>
            </a:extLst>
          </p:cNvPr>
          <p:cNvSpPr/>
          <p:nvPr/>
        </p:nvSpPr>
        <p:spPr>
          <a:xfrm>
            <a:off x="6155965"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2" name="Oval 101">
            <a:extLst>
              <a:ext uri="{FF2B5EF4-FFF2-40B4-BE49-F238E27FC236}">
                <a16:creationId xmlns:a16="http://schemas.microsoft.com/office/drawing/2014/main" id="{D4CDE870-F059-4DE5-82CB-22BD78FCA41F}"/>
              </a:ext>
            </a:extLst>
          </p:cNvPr>
          <p:cNvSpPr/>
          <p:nvPr/>
        </p:nvSpPr>
        <p:spPr>
          <a:xfrm>
            <a:off x="6155965"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3" name="Oval 102">
            <a:extLst>
              <a:ext uri="{FF2B5EF4-FFF2-40B4-BE49-F238E27FC236}">
                <a16:creationId xmlns:a16="http://schemas.microsoft.com/office/drawing/2014/main" id="{45FFABA0-5727-483F-AF78-447012CA9DD5}"/>
              </a:ext>
            </a:extLst>
          </p:cNvPr>
          <p:cNvSpPr/>
          <p:nvPr/>
        </p:nvSpPr>
        <p:spPr>
          <a:xfrm>
            <a:off x="6155965"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4" name="Oval 103">
            <a:extLst>
              <a:ext uri="{FF2B5EF4-FFF2-40B4-BE49-F238E27FC236}">
                <a16:creationId xmlns:a16="http://schemas.microsoft.com/office/drawing/2014/main" id="{87596A8F-C30E-40D7-B21D-453FB47773D0}"/>
              </a:ext>
            </a:extLst>
          </p:cNvPr>
          <p:cNvSpPr/>
          <p:nvPr/>
        </p:nvSpPr>
        <p:spPr>
          <a:xfrm>
            <a:off x="7429207"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5" name="Oval 104">
            <a:extLst>
              <a:ext uri="{FF2B5EF4-FFF2-40B4-BE49-F238E27FC236}">
                <a16:creationId xmlns:a16="http://schemas.microsoft.com/office/drawing/2014/main" id="{8DB6E15A-3238-41A9-8BE8-61BC7D071DB3}"/>
              </a:ext>
            </a:extLst>
          </p:cNvPr>
          <p:cNvSpPr/>
          <p:nvPr/>
        </p:nvSpPr>
        <p:spPr>
          <a:xfrm>
            <a:off x="7429207"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6" name="Oval 105">
            <a:extLst>
              <a:ext uri="{FF2B5EF4-FFF2-40B4-BE49-F238E27FC236}">
                <a16:creationId xmlns:a16="http://schemas.microsoft.com/office/drawing/2014/main" id="{1DADC013-EB79-403C-9904-C5DA3A3D1085}"/>
              </a:ext>
            </a:extLst>
          </p:cNvPr>
          <p:cNvSpPr/>
          <p:nvPr/>
        </p:nvSpPr>
        <p:spPr>
          <a:xfrm>
            <a:off x="7429207"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7" name="Oval 106">
            <a:extLst>
              <a:ext uri="{FF2B5EF4-FFF2-40B4-BE49-F238E27FC236}">
                <a16:creationId xmlns:a16="http://schemas.microsoft.com/office/drawing/2014/main" id="{2449301D-6AF1-47DE-8F6E-2905B54332C5}"/>
              </a:ext>
            </a:extLst>
          </p:cNvPr>
          <p:cNvSpPr/>
          <p:nvPr/>
        </p:nvSpPr>
        <p:spPr>
          <a:xfrm>
            <a:off x="7429207"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8" name="Oval 107">
            <a:extLst>
              <a:ext uri="{FF2B5EF4-FFF2-40B4-BE49-F238E27FC236}">
                <a16:creationId xmlns:a16="http://schemas.microsoft.com/office/drawing/2014/main" id="{6A4B5C6C-808D-4B51-A0B3-912D1915BDA6}"/>
              </a:ext>
            </a:extLst>
          </p:cNvPr>
          <p:cNvSpPr/>
          <p:nvPr/>
        </p:nvSpPr>
        <p:spPr>
          <a:xfrm>
            <a:off x="7429207"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09" name="Oval 108">
            <a:extLst>
              <a:ext uri="{FF2B5EF4-FFF2-40B4-BE49-F238E27FC236}">
                <a16:creationId xmlns:a16="http://schemas.microsoft.com/office/drawing/2014/main" id="{632D91D3-D504-4B1C-B5DA-2E95372DD397}"/>
              </a:ext>
            </a:extLst>
          </p:cNvPr>
          <p:cNvSpPr/>
          <p:nvPr/>
        </p:nvSpPr>
        <p:spPr>
          <a:xfrm>
            <a:off x="8140407"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0" name="Oval 109">
            <a:extLst>
              <a:ext uri="{FF2B5EF4-FFF2-40B4-BE49-F238E27FC236}">
                <a16:creationId xmlns:a16="http://schemas.microsoft.com/office/drawing/2014/main" id="{91181DA5-4921-4F56-917F-2CC1ACF7BBB7}"/>
              </a:ext>
            </a:extLst>
          </p:cNvPr>
          <p:cNvSpPr/>
          <p:nvPr/>
        </p:nvSpPr>
        <p:spPr>
          <a:xfrm>
            <a:off x="8140407"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1" name="Oval 110">
            <a:extLst>
              <a:ext uri="{FF2B5EF4-FFF2-40B4-BE49-F238E27FC236}">
                <a16:creationId xmlns:a16="http://schemas.microsoft.com/office/drawing/2014/main" id="{4596B9AE-3011-45CE-B13D-D3958174A8C1}"/>
              </a:ext>
            </a:extLst>
          </p:cNvPr>
          <p:cNvSpPr/>
          <p:nvPr/>
        </p:nvSpPr>
        <p:spPr>
          <a:xfrm>
            <a:off x="8140407"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2" name="Oval 111">
            <a:extLst>
              <a:ext uri="{FF2B5EF4-FFF2-40B4-BE49-F238E27FC236}">
                <a16:creationId xmlns:a16="http://schemas.microsoft.com/office/drawing/2014/main" id="{2B2D7B0D-EC71-4210-B6E8-3AC914926420}"/>
              </a:ext>
            </a:extLst>
          </p:cNvPr>
          <p:cNvSpPr/>
          <p:nvPr/>
        </p:nvSpPr>
        <p:spPr>
          <a:xfrm>
            <a:off x="8140407"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3" name="Oval 112">
            <a:extLst>
              <a:ext uri="{FF2B5EF4-FFF2-40B4-BE49-F238E27FC236}">
                <a16:creationId xmlns:a16="http://schemas.microsoft.com/office/drawing/2014/main" id="{173634FC-A447-40CA-B393-C5AD37EE595E}"/>
              </a:ext>
            </a:extLst>
          </p:cNvPr>
          <p:cNvSpPr/>
          <p:nvPr/>
        </p:nvSpPr>
        <p:spPr>
          <a:xfrm>
            <a:off x="8140407"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4" name="Oval 113">
            <a:extLst>
              <a:ext uri="{FF2B5EF4-FFF2-40B4-BE49-F238E27FC236}">
                <a16:creationId xmlns:a16="http://schemas.microsoft.com/office/drawing/2014/main" id="{376B8F9A-CD58-4F5A-8A7F-FE02883844B2}"/>
              </a:ext>
            </a:extLst>
          </p:cNvPr>
          <p:cNvSpPr/>
          <p:nvPr/>
        </p:nvSpPr>
        <p:spPr>
          <a:xfrm>
            <a:off x="9415206"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5" name="Oval 114">
            <a:extLst>
              <a:ext uri="{FF2B5EF4-FFF2-40B4-BE49-F238E27FC236}">
                <a16:creationId xmlns:a16="http://schemas.microsoft.com/office/drawing/2014/main" id="{698CA4C2-EDD4-4FE4-8C3F-B9BF2910DC64}"/>
              </a:ext>
            </a:extLst>
          </p:cNvPr>
          <p:cNvSpPr/>
          <p:nvPr/>
        </p:nvSpPr>
        <p:spPr>
          <a:xfrm>
            <a:off x="9415206"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6" name="Oval 115">
            <a:extLst>
              <a:ext uri="{FF2B5EF4-FFF2-40B4-BE49-F238E27FC236}">
                <a16:creationId xmlns:a16="http://schemas.microsoft.com/office/drawing/2014/main" id="{0E5A7F46-C04A-4E76-AC60-9F2C4C19A9F9}"/>
              </a:ext>
            </a:extLst>
          </p:cNvPr>
          <p:cNvSpPr/>
          <p:nvPr/>
        </p:nvSpPr>
        <p:spPr>
          <a:xfrm>
            <a:off x="9415206"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7" name="Oval 116">
            <a:extLst>
              <a:ext uri="{FF2B5EF4-FFF2-40B4-BE49-F238E27FC236}">
                <a16:creationId xmlns:a16="http://schemas.microsoft.com/office/drawing/2014/main" id="{CF14D158-3FEF-4CA3-8F88-B8B08A03DCB1}"/>
              </a:ext>
            </a:extLst>
          </p:cNvPr>
          <p:cNvSpPr/>
          <p:nvPr/>
        </p:nvSpPr>
        <p:spPr>
          <a:xfrm>
            <a:off x="9415206"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8" name="Oval 117">
            <a:extLst>
              <a:ext uri="{FF2B5EF4-FFF2-40B4-BE49-F238E27FC236}">
                <a16:creationId xmlns:a16="http://schemas.microsoft.com/office/drawing/2014/main" id="{2FF80D19-D604-4816-A84F-E9C4F753891F}"/>
              </a:ext>
            </a:extLst>
          </p:cNvPr>
          <p:cNvSpPr/>
          <p:nvPr/>
        </p:nvSpPr>
        <p:spPr>
          <a:xfrm>
            <a:off x="9415206"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19" name="Oval 118">
            <a:extLst>
              <a:ext uri="{FF2B5EF4-FFF2-40B4-BE49-F238E27FC236}">
                <a16:creationId xmlns:a16="http://schemas.microsoft.com/office/drawing/2014/main" id="{8DC29A1E-4F15-4AC8-87E3-453809C4AAB9}"/>
              </a:ext>
            </a:extLst>
          </p:cNvPr>
          <p:cNvSpPr/>
          <p:nvPr/>
        </p:nvSpPr>
        <p:spPr>
          <a:xfrm>
            <a:off x="10126406" y="1628800"/>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20" name="Oval 119">
            <a:extLst>
              <a:ext uri="{FF2B5EF4-FFF2-40B4-BE49-F238E27FC236}">
                <a16:creationId xmlns:a16="http://schemas.microsoft.com/office/drawing/2014/main" id="{9C1EE0C1-2392-41B9-9DC7-8251D3DAA85F}"/>
              </a:ext>
            </a:extLst>
          </p:cNvPr>
          <p:cNvSpPr/>
          <p:nvPr/>
        </p:nvSpPr>
        <p:spPr>
          <a:xfrm>
            <a:off x="10126406" y="2346838"/>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21" name="Oval 120">
            <a:extLst>
              <a:ext uri="{FF2B5EF4-FFF2-40B4-BE49-F238E27FC236}">
                <a16:creationId xmlns:a16="http://schemas.microsoft.com/office/drawing/2014/main" id="{E9A9392F-1273-4555-AD72-16F30DCF07BA}"/>
              </a:ext>
            </a:extLst>
          </p:cNvPr>
          <p:cNvSpPr/>
          <p:nvPr/>
        </p:nvSpPr>
        <p:spPr>
          <a:xfrm>
            <a:off x="10126406" y="3054939"/>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22" name="Oval 121">
            <a:extLst>
              <a:ext uri="{FF2B5EF4-FFF2-40B4-BE49-F238E27FC236}">
                <a16:creationId xmlns:a16="http://schemas.microsoft.com/office/drawing/2014/main" id="{E7592EDE-AC9F-423D-B542-A2D06992602A}"/>
              </a:ext>
            </a:extLst>
          </p:cNvPr>
          <p:cNvSpPr/>
          <p:nvPr/>
        </p:nvSpPr>
        <p:spPr>
          <a:xfrm>
            <a:off x="10126406" y="3772977"/>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
        <p:nvSpPr>
          <p:cNvPr id="123" name="Oval 122">
            <a:extLst>
              <a:ext uri="{FF2B5EF4-FFF2-40B4-BE49-F238E27FC236}">
                <a16:creationId xmlns:a16="http://schemas.microsoft.com/office/drawing/2014/main" id="{65F35E6E-FD8D-4679-9D21-481948F6431E}"/>
              </a:ext>
            </a:extLst>
          </p:cNvPr>
          <p:cNvSpPr/>
          <p:nvPr/>
        </p:nvSpPr>
        <p:spPr>
          <a:xfrm>
            <a:off x="10126406" y="4485654"/>
            <a:ext cx="578106" cy="57810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a:ea typeface="+mn-ea"/>
                <a:cs typeface="+mn-cs"/>
              </a:rPr>
              <a:t>10</a:t>
            </a:r>
          </a:p>
        </p:txBody>
      </p:sp>
    </p:spTree>
    <p:custDataLst>
      <p:tags r:id="rId1"/>
    </p:custDataLst>
    <p:extLst>
      <p:ext uri="{BB962C8B-B14F-4D97-AF65-F5344CB8AC3E}">
        <p14:creationId xmlns:p14="http://schemas.microsoft.com/office/powerpoint/2010/main" val="3716715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0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0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0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0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1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1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12"/>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1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1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1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16"/>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17"/>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1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1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20"/>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21"/>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22"/>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3NPV-1 Equivalence of 10 tens and 1 hundred</a:t>
            </a:r>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2998" y="1124744"/>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178" name="Group 177">
            <a:extLst>
              <a:ext uri="{FF2B5EF4-FFF2-40B4-BE49-F238E27FC236}">
                <a16:creationId xmlns:a16="http://schemas.microsoft.com/office/drawing/2014/main" id="{17784D1D-5C11-45D5-9469-07946F72A325}"/>
              </a:ext>
            </a:extLst>
          </p:cNvPr>
          <p:cNvGrpSpPr/>
          <p:nvPr/>
        </p:nvGrpSpPr>
        <p:grpSpPr>
          <a:xfrm>
            <a:off x="886044" y="1244733"/>
            <a:ext cx="4959447" cy="4778342"/>
            <a:chOff x="3647654" y="1244733"/>
            <a:chExt cx="4959447" cy="4778342"/>
          </a:xfrm>
        </p:grpSpPr>
        <p:grpSp>
          <p:nvGrpSpPr>
            <p:cNvPr id="60" name="Group 59">
              <a:extLst>
                <a:ext uri="{FF2B5EF4-FFF2-40B4-BE49-F238E27FC236}">
                  <a16:creationId xmlns:a16="http://schemas.microsoft.com/office/drawing/2014/main" id="{AC952586-277A-4F83-AB15-5CA944386283}"/>
                </a:ext>
              </a:extLst>
            </p:cNvPr>
            <p:cNvGrpSpPr/>
            <p:nvPr/>
          </p:nvGrpSpPr>
          <p:grpSpPr>
            <a:xfrm>
              <a:off x="3647654" y="1244733"/>
              <a:ext cx="494046" cy="4778342"/>
              <a:chOff x="3607894" y="1240757"/>
              <a:chExt cx="494046" cy="4778342"/>
            </a:xfrm>
          </p:grpSpPr>
          <p:sp>
            <p:nvSpPr>
              <p:cNvPr id="49" name="TextBox 48">
                <a:extLst>
                  <a:ext uri="{FF2B5EF4-FFF2-40B4-BE49-F238E27FC236}">
                    <a16:creationId xmlns:a16="http://schemas.microsoft.com/office/drawing/2014/main" id="{C8BB400B-9BAA-40DA-8F0F-71AA90A69324}"/>
                  </a:ext>
                </a:extLst>
              </p:cNvPr>
              <p:cNvSpPr txBox="1"/>
              <p:nvPr/>
            </p:nvSpPr>
            <p:spPr>
              <a:xfrm>
                <a:off x="3718502" y="1240757"/>
                <a:ext cx="3834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1" name="TextBox 50">
                <a:extLst>
                  <a:ext uri="{FF2B5EF4-FFF2-40B4-BE49-F238E27FC236}">
                    <a16:creationId xmlns:a16="http://schemas.microsoft.com/office/drawing/2014/main" id="{2E6AC5D2-4A13-4ADD-9F10-6E21E9513AC2}"/>
                  </a:ext>
                </a:extLst>
              </p:cNvPr>
              <p:cNvSpPr txBox="1"/>
              <p:nvPr/>
            </p:nvSpPr>
            <p:spPr>
              <a:xfrm>
                <a:off x="3621232" y="1727491"/>
                <a:ext cx="469487"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110</a:t>
                </a:r>
              </a:p>
            </p:txBody>
          </p:sp>
          <p:sp>
            <p:nvSpPr>
              <p:cNvPr id="52" name="TextBox 51">
                <a:extLst>
                  <a:ext uri="{FF2B5EF4-FFF2-40B4-BE49-F238E27FC236}">
                    <a16:creationId xmlns:a16="http://schemas.microsoft.com/office/drawing/2014/main" id="{6E64E62E-8676-443D-B1EF-C899EA3EFE8D}"/>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210</a:t>
                </a:r>
              </a:p>
            </p:txBody>
          </p:sp>
          <p:sp>
            <p:nvSpPr>
              <p:cNvPr id="53" name="TextBox 52">
                <a:extLst>
                  <a:ext uri="{FF2B5EF4-FFF2-40B4-BE49-F238E27FC236}">
                    <a16:creationId xmlns:a16="http://schemas.microsoft.com/office/drawing/2014/main" id="{E09BD71F-2C74-4356-9514-0A6FD65A4BC4}"/>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310</a:t>
                </a:r>
              </a:p>
            </p:txBody>
          </p:sp>
          <p:sp>
            <p:nvSpPr>
              <p:cNvPr id="54" name="TextBox 53">
                <a:extLst>
                  <a:ext uri="{FF2B5EF4-FFF2-40B4-BE49-F238E27FC236}">
                    <a16:creationId xmlns:a16="http://schemas.microsoft.com/office/drawing/2014/main" id="{FC4FEE03-1AD1-41AA-A55A-80753FAF65E4}"/>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410</a:t>
                </a:r>
              </a:p>
            </p:txBody>
          </p:sp>
          <p:sp>
            <p:nvSpPr>
              <p:cNvPr id="55" name="TextBox 54">
                <a:extLst>
                  <a:ext uri="{FF2B5EF4-FFF2-40B4-BE49-F238E27FC236}">
                    <a16:creationId xmlns:a16="http://schemas.microsoft.com/office/drawing/2014/main" id="{070A6B7B-1425-4342-8D8C-D041177A8FAF}"/>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510</a:t>
                </a:r>
              </a:p>
            </p:txBody>
          </p:sp>
          <p:sp>
            <p:nvSpPr>
              <p:cNvPr id="56" name="TextBox 55">
                <a:extLst>
                  <a:ext uri="{FF2B5EF4-FFF2-40B4-BE49-F238E27FC236}">
                    <a16:creationId xmlns:a16="http://schemas.microsoft.com/office/drawing/2014/main" id="{AF223DF7-5BBC-4CBB-857A-3E9010A9F35C}"/>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610</a:t>
                </a:r>
              </a:p>
            </p:txBody>
          </p:sp>
          <p:sp>
            <p:nvSpPr>
              <p:cNvPr id="57" name="TextBox 56">
                <a:extLst>
                  <a:ext uri="{FF2B5EF4-FFF2-40B4-BE49-F238E27FC236}">
                    <a16:creationId xmlns:a16="http://schemas.microsoft.com/office/drawing/2014/main" id="{CA13533D-FF68-4361-819B-8F77D5D08056}"/>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710</a:t>
                </a:r>
              </a:p>
            </p:txBody>
          </p:sp>
          <p:sp>
            <p:nvSpPr>
              <p:cNvPr id="58" name="TextBox 57">
                <a:extLst>
                  <a:ext uri="{FF2B5EF4-FFF2-40B4-BE49-F238E27FC236}">
                    <a16:creationId xmlns:a16="http://schemas.microsoft.com/office/drawing/2014/main" id="{BD6BE062-67DC-43FC-B687-D92E9F6BBABD}"/>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810</a:t>
                </a:r>
              </a:p>
            </p:txBody>
          </p:sp>
          <p:sp>
            <p:nvSpPr>
              <p:cNvPr id="59" name="TextBox 58">
                <a:extLst>
                  <a:ext uri="{FF2B5EF4-FFF2-40B4-BE49-F238E27FC236}">
                    <a16:creationId xmlns:a16="http://schemas.microsoft.com/office/drawing/2014/main" id="{3206775F-F5AF-4AF3-900A-AFA02BCC1073}"/>
                  </a:ext>
                </a:extLst>
              </p:cNvPr>
              <p:cNvSpPr txBox="1"/>
              <p:nvPr/>
            </p:nvSpPr>
            <p:spPr>
              <a:xfrm>
                <a:off x="3607894" y="571132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910</a:t>
                </a:r>
              </a:p>
            </p:txBody>
          </p:sp>
        </p:grpSp>
        <p:grpSp>
          <p:nvGrpSpPr>
            <p:cNvPr id="72" name="Group 71">
              <a:extLst>
                <a:ext uri="{FF2B5EF4-FFF2-40B4-BE49-F238E27FC236}">
                  <a16:creationId xmlns:a16="http://schemas.microsoft.com/office/drawing/2014/main" id="{D8D5B685-8810-4D58-9A8D-58D065FAEFAC}"/>
                </a:ext>
              </a:extLst>
            </p:cNvPr>
            <p:cNvGrpSpPr/>
            <p:nvPr/>
          </p:nvGrpSpPr>
          <p:grpSpPr>
            <a:xfrm>
              <a:off x="4145986" y="1244733"/>
              <a:ext cx="494046" cy="4778342"/>
              <a:chOff x="3607894" y="1240757"/>
              <a:chExt cx="494046" cy="4778342"/>
            </a:xfrm>
          </p:grpSpPr>
          <p:sp>
            <p:nvSpPr>
              <p:cNvPr id="73" name="TextBox 72">
                <a:extLst>
                  <a:ext uri="{FF2B5EF4-FFF2-40B4-BE49-F238E27FC236}">
                    <a16:creationId xmlns:a16="http://schemas.microsoft.com/office/drawing/2014/main" id="{90A2EB39-1DDB-4943-9CBD-8B6FB0E9A05D}"/>
                  </a:ext>
                </a:extLst>
              </p:cNvPr>
              <p:cNvSpPr txBox="1"/>
              <p:nvPr/>
            </p:nvSpPr>
            <p:spPr>
              <a:xfrm>
                <a:off x="3718502" y="1240757"/>
                <a:ext cx="3834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20</a:t>
                </a:r>
              </a:p>
            </p:txBody>
          </p:sp>
          <p:sp>
            <p:nvSpPr>
              <p:cNvPr id="74" name="TextBox 73">
                <a:extLst>
                  <a:ext uri="{FF2B5EF4-FFF2-40B4-BE49-F238E27FC236}">
                    <a16:creationId xmlns:a16="http://schemas.microsoft.com/office/drawing/2014/main" id="{3E3E6C1D-A2A7-40C0-BF2B-DED5D049A0B5}"/>
                  </a:ext>
                </a:extLst>
              </p:cNvPr>
              <p:cNvSpPr txBox="1"/>
              <p:nvPr/>
            </p:nvSpPr>
            <p:spPr>
              <a:xfrm>
                <a:off x="3607894" y="172749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120</a:t>
                </a:r>
              </a:p>
            </p:txBody>
          </p:sp>
          <p:sp>
            <p:nvSpPr>
              <p:cNvPr id="75" name="TextBox 74">
                <a:extLst>
                  <a:ext uri="{FF2B5EF4-FFF2-40B4-BE49-F238E27FC236}">
                    <a16:creationId xmlns:a16="http://schemas.microsoft.com/office/drawing/2014/main" id="{52BDDB78-3FB6-4512-8AD5-5B4BD7D3026D}"/>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220</a:t>
                </a:r>
              </a:p>
            </p:txBody>
          </p:sp>
          <p:sp>
            <p:nvSpPr>
              <p:cNvPr id="76" name="TextBox 75">
                <a:extLst>
                  <a:ext uri="{FF2B5EF4-FFF2-40B4-BE49-F238E27FC236}">
                    <a16:creationId xmlns:a16="http://schemas.microsoft.com/office/drawing/2014/main" id="{A3CEA89B-5F29-48C3-BB79-1B7406FA82C0}"/>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320</a:t>
                </a:r>
              </a:p>
            </p:txBody>
          </p:sp>
          <p:sp>
            <p:nvSpPr>
              <p:cNvPr id="77" name="TextBox 76">
                <a:extLst>
                  <a:ext uri="{FF2B5EF4-FFF2-40B4-BE49-F238E27FC236}">
                    <a16:creationId xmlns:a16="http://schemas.microsoft.com/office/drawing/2014/main" id="{F121181C-E2CE-4B87-ACF9-949F94974BDE}"/>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420</a:t>
                </a:r>
              </a:p>
            </p:txBody>
          </p:sp>
          <p:sp>
            <p:nvSpPr>
              <p:cNvPr id="78" name="TextBox 77">
                <a:extLst>
                  <a:ext uri="{FF2B5EF4-FFF2-40B4-BE49-F238E27FC236}">
                    <a16:creationId xmlns:a16="http://schemas.microsoft.com/office/drawing/2014/main" id="{ABC47F45-9823-4AF6-8FBE-088C366BBD15}"/>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520</a:t>
                </a:r>
              </a:p>
            </p:txBody>
          </p:sp>
          <p:sp>
            <p:nvSpPr>
              <p:cNvPr id="79" name="TextBox 78">
                <a:extLst>
                  <a:ext uri="{FF2B5EF4-FFF2-40B4-BE49-F238E27FC236}">
                    <a16:creationId xmlns:a16="http://schemas.microsoft.com/office/drawing/2014/main" id="{8457801D-606B-4FD9-AA4F-35D228338743}"/>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620</a:t>
                </a:r>
              </a:p>
            </p:txBody>
          </p:sp>
          <p:sp>
            <p:nvSpPr>
              <p:cNvPr id="80" name="TextBox 79">
                <a:extLst>
                  <a:ext uri="{FF2B5EF4-FFF2-40B4-BE49-F238E27FC236}">
                    <a16:creationId xmlns:a16="http://schemas.microsoft.com/office/drawing/2014/main" id="{96F58EFA-8550-4FA3-BF4D-51097EB81F8C}"/>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720</a:t>
                </a:r>
              </a:p>
            </p:txBody>
          </p:sp>
          <p:sp>
            <p:nvSpPr>
              <p:cNvPr id="81" name="TextBox 80">
                <a:extLst>
                  <a:ext uri="{FF2B5EF4-FFF2-40B4-BE49-F238E27FC236}">
                    <a16:creationId xmlns:a16="http://schemas.microsoft.com/office/drawing/2014/main" id="{DB742186-A515-4B6B-B858-1F3D41743770}"/>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820</a:t>
                </a:r>
              </a:p>
            </p:txBody>
          </p:sp>
          <p:sp>
            <p:nvSpPr>
              <p:cNvPr id="82" name="TextBox 81">
                <a:extLst>
                  <a:ext uri="{FF2B5EF4-FFF2-40B4-BE49-F238E27FC236}">
                    <a16:creationId xmlns:a16="http://schemas.microsoft.com/office/drawing/2014/main" id="{8851825D-4D47-4175-939D-A25EA646EC58}"/>
                  </a:ext>
                </a:extLst>
              </p:cNvPr>
              <p:cNvSpPr txBox="1"/>
              <p:nvPr/>
            </p:nvSpPr>
            <p:spPr>
              <a:xfrm>
                <a:off x="3607894" y="571132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920</a:t>
                </a:r>
              </a:p>
            </p:txBody>
          </p:sp>
        </p:grpSp>
        <p:grpSp>
          <p:nvGrpSpPr>
            <p:cNvPr id="83" name="Group 82">
              <a:extLst>
                <a:ext uri="{FF2B5EF4-FFF2-40B4-BE49-F238E27FC236}">
                  <a16:creationId xmlns:a16="http://schemas.microsoft.com/office/drawing/2014/main" id="{5000F4B7-2C4F-4E9E-80B6-4B888E6631A3}"/>
                </a:ext>
              </a:extLst>
            </p:cNvPr>
            <p:cNvGrpSpPr/>
            <p:nvPr/>
          </p:nvGrpSpPr>
          <p:grpSpPr>
            <a:xfrm>
              <a:off x="4639100" y="1244733"/>
              <a:ext cx="494046" cy="4778342"/>
              <a:chOff x="3607894" y="1240757"/>
              <a:chExt cx="494046" cy="4778342"/>
            </a:xfrm>
          </p:grpSpPr>
          <p:sp>
            <p:nvSpPr>
              <p:cNvPr id="84" name="TextBox 83">
                <a:extLst>
                  <a:ext uri="{FF2B5EF4-FFF2-40B4-BE49-F238E27FC236}">
                    <a16:creationId xmlns:a16="http://schemas.microsoft.com/office/drawing/2014/main" id="{DBFDF812-4F5A-4399-AB40-CDC3695EB812}"/>
                  </a:ext>
                </a:extLst>
              </p:cNvPr>
              <p:cNvSpPr txBox="1"/>
              <p:nvPr/>
            </p:nvSpPr>
            <p:spPr>
              <a:xfrm>
                <a:off x="3718502" y="1240757"/>
                <a:ext cx="3834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30</a:t>
                </a:r>
              </a:p>
            </p:txBody>
          </p:sp>
          <p:sp>
            <p:nvSpPr>
              <p:cNvPr id="85" name="TextBox 84">
                <a:extLst>
                  <a:ext uri="{FF2B5EF4-FFF2-40B4-BE49-F238E27FC236}">
                    <a16:creationId xmlns:a16="http://schemas.microsoft.com/office/drawing/2014/main" id="{57EFC204-6935-439A-B4FD-F5240B983D70}"/>
                  </a:ext>
                </a:extLst>
              </p:cNvPr>
              <p:cNvSpPr txBox="1"/>
              <p:nvPr/>
            </p:nvSpPr>
            <p:spPr>
              <a:xfrm>
                <a:off x="3607894" y="172749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130</a:t>
                </a:r>
              </a:p>
            </p:txBody>
          </p:sp>
          <p:sp>
            <p:nvSpPr>
              <p:cNvPr id="86" name="TextBox 85">
                <a:extLst>
                  <a:ext uri="{FF2B5EF4-FFF2-40B4-BE49-F238E27FC236}">
                    <a16:creationId xmlns:a16="http://schemas.microsoft.com/office/drawing/2014/main" id="{94BA00D2-CE1E-472B-84C4-84C722CCCD3A}"/>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230</a:t>
                </a:r>
              </a:p>
            </p:txBody>
          </p:sp>
          <p:sp>
            <p:nvSpPr>
              <p:cNvPr id="87" name="TextBox 86">
                <a:extLst>
                  <a:ext uri="{FF2B5EF4-FFF2-40B4-BE49-F238E27FC236}">
                    <a16:creationId xmlns:a16="http://schemas.microsoft.com/office/drawing/2014/main" id="{6D43F607-0496-453B-A09C-EBDC4E760B02}"/>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330</a:t>
                </a:r>
              </a:p>
            </p:txBody>
          </p:sp>
          <p:sp>
            <p:nvSpPr>
              <p:cNvPr id="88" name="TextBox 87">
                <a:extLst>
                  <a:ext uri="{FF2B5EF4-FFF2-40B4-BE49-F238E27FC236}">
                    <a16:creationId xmlns:a16="http://schemas.microsoft.com/office/drawing/2014/main" id="{0433A1DF-E6D0-43B4-AB96-FE69BB728923}"/>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430</a:t>
                </a:r>
              </a:p>
            </p:txBody>
          </p:sp>
          <p:sp>
            <p:nvSpPr>
              <p:cNvPr id="89" name="TextBox 88">
                <a:extLst>
                  <a:ext uri="{FF2B5EF4-FFF2-40B4-BE49-F238E27FC236}">
                    <a16:creationId xmlns:a16="http://schemas.microsoft.com/office/drawing/2014/main" id="{AA9FDE85-E10E-498E-8921-50AF43908E88}"/>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530</a:t>
                </a:r>
              </a:p>
            </p:txBody>
          </p:sp>
          <p:sp>
            <p:nvSpPr>
              <p:cNvPr id="90" name="TextBox 89">
                <a:extLst>
                  <a:ext uri="{FF2B5EF4-FFF2-40B4-BE49-F238E27FC236}">
                    <a16:creationId xmlns:a16="http://schemas.microsoft.com/office/drawing/2014/main" id="{FA7ACABA-6CB6-4EB1-86A0-FD0FE2B39644}"/>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630</a:t>
                </a:r>
              </a:p>
            </p:txBody>
          </p:sp>
          <p:sp>
            <p:nvSpPr>
              <p:cNvPr id="91" name="TextBox 90">
                <a:extLst>
                  <a:ext uri="{FF2B5EF4-FFF2-40B4-BE49-F238E27FC236}">
                    <a16:creationId xmlns:a16="http://schemas.microsoft.com/office/drawing/2014/main" id="{C62285A1-2A2F-4464-960F-5A6B3B2D779A}"/>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730</a:t>
                </a:r>
              </a:p>
            </p:txBody>
          </p:sp>
          <p:sp>
            <p:nvSpPr>
              <p:cNvPr id="92" name="TextBox 91">
                <a:extLst>
                  <a:ext uri="{FF2B5EF4-FFF2-40B4-BE49-F238E27FC236}">
                    <a16:creationId xmlns:a16="http://schemas.microsoft.com/office/drawing/2014/main" id="{500EA176-7631-4CF3-A988-7F5439313FFA}"/>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830</a:t>
                </a:r>
              </a:p>
            </p:txBody>
          </p:sp>
          <p:sp>
            <p:nvSpPr>
              <p:cNvPr id="93" name="TextBox 92">
                <a:extLst>
                  <a:ext uri="{FF2B5EF4-FFF2-40B4-BE49-F238E27FC236}">
                    <a16:creationId xmlns:a16="http://schemas.microsoft.com/office/drawing/2014/main" id="{A28D33BE-98BE-4DA3-80EF-A082AE05FEFC}"/>
                  </a:ext>
                </a:extLst>
              </p:cNvPr>
              <p:cNvSpPr txBox="1"/>
              <p:nvPr/>
            </p:nvSpPr>
            <p:spPr>
              <a:xfrm>
                <a:off x="3607894" y="571132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930</a:t>
                </a:r>
              </a:p>
            </p:txBody>
          </p:sp>
        </p:grpSp>
        <p:grpSp>
          <p:nvGrpSpPr>
            <p:cNvPr id="94" name="Group 93">
              <a:extLst>
                <a:ext uri="{FF2B5EF4-FFF2-40B4-BE49-F238E27FC236}">
                  <a16:creationId xmlns:a16="http://schemas.microsoft.com/office/drawing/2014/main" id="{4F153FBD-58A0-4D57-B3AF-6BC8BC767825}"/>
                </a:ext>
              </a:extLst>
            </p:cNvPr>
            <p:cNvGrpSpPr/>
            <p:nvPr/>
          </p:nvGrpSpPr>
          <p:grpSpPr>
            <a:xfrm>
              <a:off x="5137432" y="1244733"/>
              <a:ext cx="494046" cy="4778342"/>
              <a:chOff x="3607894" y="1240757"/>
              <a:chExt cx="494046" cy="4778342"/>
            </a:xfrm>
          </p:grpSpPr>
          <p:sp>
            <p:nvSpPr>
              <p:cNvPr id="95" name="TextBox 94">
                <a:extLst>
                  <a:ext uri="{FF2B5EF4-FFF2-40B4-BE49-F238E27FC236}">
                    <a16:creationId xmlns:a16="http://schemas.microsoft.com/office/drawing/2014/main" id="{0B446355-3F32-4FD7-943E-6FD8DD02A71E}"/>
                  </a:ext>
                </a:extLst>
              </p:cNvPr>
              <p:cNvSpPr txBox="1"/>
              <p:nvPr/>
            </p:nvSpPr>
            <p:spPr>
              <a:xfrm>
                <a:off x="3718502" y="1240757"/>
                <a:ext cx="3834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40</a:t>
                </a:r>
              </a:p>
            </p:txBody>
          </p:sp>
          <p:sp>
            <p:nvSpPr>
              <p:cNvPr id="96" name="TextBox 95">
                <a:extLst>
                  <a:ext uri="{FF2B5EF4-FFF2-40B4-BE49-F238E27FC236}">
                    <a16:creationId xmlns:a16="http://schemas.microsoft.com/office/drawing/2014/main" id="{692A73B8-47A2-4B4B-A623-8E083EB7CA1E}"/>
                  </a:ext>
                </a:extLst>
              </p:cNvPr>
              <p:cNvSpPr txBox="1"/>
              <p:nvPr/>
            </p:nvSpPr>
            <p:spPr>
              <a:xfrm>
                <a:off x="3607894" y="172749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140</a:t>
                </a:r>
              </a:p>
            </p:txBody>
          </p:sp>
          <p:sp>
            <p:nvSpPr>
              <p:cNvPr id="97" name="TextBox 96">
                <a:extLst>
                  <a:ext uri="{FF2B5EF4-FFF2-40B4-BE49-F238E27FC236}">
                    <a16:creationId xmlns:a16="http://schemas.microsoft.com/office/drawing/2014/main" id="{6C59A63C-8F60-49F6-B92F-FB4A29EAB581}"/>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240</a:t>
                </a:r>
              </a:p>
            </p:txBody>
          </p:sp>
          <p:sp>
            <p:nvSpPr>
              <p:cNvPr id="98" name="TextBox 97">
                <a:extLst>
                  <a:ext uri="{FF2B5EF4-FFF2-40B4-BE49-F238E27FC236}">
                    <a16:creationId xmlns:a16="http://schemas.microsoft.com/office/drawing/2014/main" id="{75C45CCD-4475-4A53-A6A0-020A68F2E2AC}"/>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340</a:t>
                </a:r>
              </a:p>
            </p:txBody>
          </p:sp>
          <p:sp>
            <p:nvSpPr>
              <p:cNvPr id="99" name="TextBox 98">
                <a:extLst>
                  <a:ext uri="{FF2B5EF4-FFF2-40B4-BE49-F238E27FC236}">
                    <a16:creationId xmlns:a16="http://schemas.microsoft.com/office/drawing/2014/main" id="{03B8BB52-497A-4D73-9386-DE55BA3F4106}"/>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440</a:t>
                </a:r>
              </a:p>
            </p:txBody>
          </p:sp>
          <p:sp>
            <p:nvSpPr>
              <p:cNvPr id="100" name="TextBox 99">
                <a:extLst>
                  <a:ext uri="{FF2B5EF4-FFF2-40B4-BE49-F238E27FC236}">
                    <a16:creationId xmlns:a16="http://schemas.microsoft.com/office/drawing/2014/main" id="{E575DBD5-1F2E-4008-A91F-966C63750178}"/>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540</a:t>
                </a:r>
              </a:p>
            </p:txBody>
          </p:sp>
          <p:sp>
            <p:nvSpPr>
              <p:cNvPr id="101" name="TextBox 100">
                <a:extLst>
                  <a:ext uri="{FF2B5EF4-FFF2-40B4-BE49-F238E27FC236}">
                    <a16:creationId xmlns:a16="http://schemas.microsoft.com/office/drawing/2014/main" id="{11079604-B166-40A5-9B7A-50D77F7E475F}"/>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640</a:t>
                </a:r>
              </a:p>
            </p:txBody>
          </p:sp>
          <p:sp>
            <p:nvSpPr>
              <p:cNvPr id="102" name="TextBox 101">
                <a:extLst>
                  <a:ext uri="{FF2B5EF4-FFF2-40B4-BE49-F238E27FC236}">
                    <a16:creationId xmlns:a16="http://schemas.microsoft.com/office/drawing/2014/main" id="{933C2DE8-9E15-4903-AC4F-FDC2FDD7BD3A}"/>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740</a:t>
                </a:r>
              </a:p>
            </p:txBody>
          </p:sp>
          <p:sp>
            <p:nvSpPr>
              <p:cNvPr id="103" name="TextBox 102">
                <a:extLst>
                  <a:ext uri="{FF2B5EF4-FFF2-40B4-BE49-F238E27FC236}">
                    <a16:creationId xmlns:a16="http://schemas.microsoft.com/office/drawing/2014/main" id="{C54869D0-8163-4F6F-B469-A94415FD7F53}"/>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840</a:t>
                </a:r>
              </a:p>
            </p:txBody>
          </p:sp>
          <p:sp>
            <p:nvSpPr>
              <p:cNvPr id="104" name="TextBox 103">
                <a:extLst>
                  <a:ext uri="{FF2B5EF4-FFF2-40B4-BE49-F238E27FC236}">
                    <a16:creationId xmlns:a16="http://schemas.microsoft.com/office/drawing/2014/main" id="{75531DEE-FD30-458D-BB62-78383F14631C}"/>
                  </a:ext>
                </a:extLst>
              </p:cNvPr>
              <p:cNvSpPr txBox="1"/>
              <p:nvPr/>
            </p:nvSpPr>
            <p:spPr>
              <a:xfrm>
                <a:off x="3607894" y="571132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940</a:t>
                </a:r>
              </a:p>
            </p:txBody>
          </p:sp>
        </p:grpSp>
        <p:grpSp>
          <p:nvGrpSpPr>
            <p:cNvPr id="105" name="Group 104">
              <a:extLst>
                <a:ext uri="{FF2B5EF4-FFF2-40B4-BE49-F238E27FC236}">
                  <a16:creationId xmlns:a16="http://schemas.microsoft.com/office/drawing/2014/main" id="{FBAF2306-5164-4A27-BEFA-96066B21B4CD}"/>
                </a:ext>
              </a:extLst>
            </p:cNvPr>
            <p:cNvGrpSpPr/>
            <p:nvPr/>
          </p:nvGrpSpPr>
          <p:grpSpPr>
            <a:xfrm>
              <a:off x="5634394" y="1244733"/>
              <a:ext cx="494046" cy="4778342"/>
              <a:chOff x="3607894" y="1240757"/>
              <a:chExt cx="494046" cy="4778342"/>
            </a:xfrm>
          </p:grpSpPr>
          <p:sp>
            <p:nvSpPr>
              <p:cNvPr id="106" name="TextBox 105">
                <a:extLst>
                  <a:ext uri="{FF2B5EF4-FFF2-40B4-BE49-F238E27FC236}">
                    <a16:creationId xmlns:a16="http://schemas.microsoft.com/office/drawing/2014/main" id="{45891DAA-276F-405D-9464-BA0727A3B3CB}"/>
                  </a:ext>
                </a:extLst>
              </p:cNvPr>
              <p:cNvSpPr txBox="1"/>
              <p:nvPr/>
            </p:nvSpPr>
            <p:spPr>
              <a:xfrm>
                <a:off x="3718502" y="1240757"/>
                <a:ext cx="3834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50</a:t>
                </a:r>
              </a:p>
            </p:txBody>
          </p:sp>
          <p:sp>
            <p:nvSpPr>
              <p:cNvPr id="107" name="TextBox 106">
                <a:extLst>
                  <a:ext uri="{FF2B5EF4-FFF2-40B4-BE49-F238E27FC236}">
                    <a16:creationId xmlns:a16="http://schemas.microsoft.com/office/drawing/2014/main" id="{C956BA65-4312-47DB-AA53-701F8798F40A}"/>
                  </a:ext>
                </a:extLst>
              </p:cNvPr>
              <p:cNvSpPr txBox="1"/>
              <p:nvPr/>
            </p:nvSpPr>
            <p:spPr>
              <a:xfrm>
                <a:off x="3607894" y="172749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150</a:t>
                </a:r>
              </a:p>
            </p:txBody>
          </p:sp>
          <p:sp>
            <p:nvSpPr>
              <p:cNvPr id="108" name="TextBox 107">
                <a:extLst>
                  <a:ext uri="{FF2B5EF4-FFF2-40B4-BE49-F238E27FC236}">
                    <a16:creationId xmlns:a16="http://schemas.microsoft.com/office/drawing/2014/main" id="{84FB2B7C-8CC0-4416-BDCE-52EAB70BB22D}"/>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250</a:t>
                </a:r>
              </a:p>
            </p:txBody>
          </p:sp>
          <p:sp>
            <p:nvSpPr>
              <p:cNvPr id="109" name="TextBox 108">
                <a:extLst>
                  <a:ext uri="{FF2B5EF4-FFF2-40B4-BE49-F238E27FC236}">
                    <a16:creationId xmlns:a16="http://schemas.microsoft.com/office/drawing/2014/main" id="{678DAC65-4439-4C8A-A2A2-4714B7FFA1FA}"/>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350</a:t>
                </a:r>
              </a:p>
            </p:txBody>
          </p:sp>
          <p:sp>
            <p:nvSpPr>
              <p:cNvPr id="110" name="TextBox 109">
                <a:extLst>
                  <a:ext uri="{FF2B5EF4-FFF2-40B4-BE49-F238E27FC236}">
                    <a16:creationId xmlns:a16="http://schemas.microsoft.com/office/drawing/2014/main" id="{86A0150F-7CC7-4E9B-B407-56306B2C15AF}"/>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450</a:t>
                </a:r>
              </a:p>
            </p:txBody>
          </p:sp>
          <p:sp>
            <p:nvSpPr>
              <p:cNvPr id="111" name="TextBox 110">
                <a:extLst>
                  <a:ext uri="{FF2B5EF4-FFF2-40B4-BE49-F238E27FC236}">
                    <a16:creationId xmlns:a16="http://schemas.microsoft.com/office/drawing/2014/main" id="{7C0DC876-6576-40A5-B608-A2CA7B1B02AB}"/>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550</a:t>
                </a:r>
              </a:p>
            </p:txBody>
          </p:sp>
          <p:sp>
            <p:nvSpPr>
              <p:cNvPr id="112" name="TextBox 111">
                <a:extLst>
                  <a:ext uri="{FF2B5EF4-FFF2-40B4-BE49-F238E27FC236}">
                    <a16:creationId xmlns:a16="http://schemas.microsoft.com/office/drawing/2014/main" id="{6C18B220-A724-41A2-AA0E-0A84AB6618AC}"/>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650</a:t>
                </a:r>
              </a:p>
            </p:txBody>
          </p:sp>
          <p:sp>
            <p:nvSpPr>
              <p:cNvPr id="113" name="TextBox 112">
                <a:extLst>
                  <a:ext uri="{FF2B5EF4-FFF2-40B4-BE49-F238E27FC236}">
                    <a16:creationId xmlns:a16="http://schemas.microsoft.com/office/drawing/2014/main" id="{3D7E5DAB-29CF-4F27-A222-8CE5FD1FBC68}"/>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750</a:t>
                </a:r>
              </a:p>
            </p:txBody>
          </p:sp>
          <p:sp>
            <p:nvSpPr>
              <p:cNvPr id="114" name="TextBox 113">
                <a:extLst>
                  <a:ext uri="{FF2B5EF4-FFF2-40B4-BE49-F238E27FC236}">
                    <a16:creationId xmlns:a16="http://schemas.microsoft.com/office/drawing/2014/main" id="{A2D9D35D-4091-4B9F-9C3C-42139DC3F9A9}"/>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850</a:t>
                </a:r>
              </a:p>
            </p:txBody>
          </p:sp>
          <p:sp>
            <p:nvSpPr>
              <p:cNvPr id="115" name="TextBox 114">
                <a:extLst>
                  <a:ext uri="{FF2B5EF4-FFF2-40B4-BE49-F238E27FC236}">
                    <a16:creationId xmlns:a16="http://schemas.microsoft.com/office/drawing/2014/main" id="{E786340E-1A52-45E3-B3A5-4DE416DA95DA}"/>
                  </a:ext>
                </a:extLst>
              </p:cNvPr>
              <p:cNvSpPr txBox="1"/>
              <p:nvPr/>
            </p:nvSpPr>
            <p:spPr>
              <a:xfrm>
                <a:off x="3607894" y="571132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950</a:t>
                </a:r>
              </a:p>
            </p:txBody>
          </p:sp>
        </p:grpSp>
        <p:grpSp>
          <p:nvGrpSpPr>
            <p:cNvPr id="116" name="Group 115">
              <a:extLst>
                <a:ext uri="{FF2B5EF4-FFF2-40B4-BE49-F238E27FC236}">
                  <a16:creationId xmlns:a16="http://schemas.microsoft.com/office/drawing/2014/main" id="{3600DCA4-72DD-4BFD-AEB8-109E20162D04}"/>
                </a:ext>
              </a:extLst>
            </p:cNvPr>
            <p:cNvGrpSpPr/>
            <p:nvPr/>
          </p:nvGrpSpPr>
          <p:grpSpPr>
            <a:xfrm>
              <a:off x="6132726" y="1244733"/>
              <a:ext cx="494046" cy="4778342"/>
              <a:chOff x="3607894" y="1240757"/>
              <a:chExt cx="494046" cy="4778342"/>
            </a:xfrm>
          </p:grpSpPr>
          <p:sp>
            <p:nvSpPr>
              <p:cNvPr id="117" name="TextBox 116">
                <a:extLst>
                  <a:ext uri="{FF2B5EF4-FFF2-40B4-BE49-F238E27FC236}">
                    <a16:creationId xmlns:a16="http://schemas.microsoft.com/office/drawing/2014/main" id="{E0F679EF-44F4-4FB4-B0F1-26C99E628482}"/>
                  </a:ext>
                </a:extLst>
              </p:cNvPr>
              <p:cNvSpPr txBox="1"/>
              <p:nvPr/>
            </p:nvSpPr>
            <p:spPr>
              <a:xfrm>
                <a:off x="3718502" y="1240757"/>
                <a:ext cx="3834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60</a:t>
                </a:r>
              </a:p>
            </p:txBody>
          </p:sp>
          <p:sp>
            <p:nvSpPr>
              <p:cNvPr id="118" name="TextBox 117">
                <a:extLst>
                  <a:ext uri="{FF2B5EF4-FFF2-40B4-BE49-F238E27FC236}">
                    <a16:creationId xmlns:a16="http://schemas.microsoft.com/office/drawing/2014/main" id="{B42A8E93-0F4A-4FF3-B5FC-E8081FB02F4A}"/>
                  </a:ext>
                </a:extLst>
              </p:cNvPr>
              <p:cNvSpPr txBox="1"/>
              <p:nvPr/>
            </p:nvSpPr>
            <p:spPr>
              <a:xfrm>
                <a:off x="3607894" y="172749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160</a:t>
                </a:r>
              </a:p>
            </p:txBody>
          </p:sp>
          <p:sp>
            <p:nvSpPr>
              <p:cNvPr id="119" name="TextBox 118">
                <a:extLst>
                  <a:ext uri="{FF2B5EF4-FFF2-40B4-BE49-F238E27FC236}">
                    <a16:creationId xmlns:a16="http://schemas.microsoft.com/office/drawing/2014/main" id="{CA12B943-FCC4-4FA1-8F40-2DD745119709}"/>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260</a:t>
                </a:r>
              </a:p>
            </p:txBody>
          </p:sp>
          <p:sp>
            <p:nvSpPr>
              <p:cNvPr id="120" name="TextBox 119">
                <a:extLst>
                  <a:ext uri="{FF2B5EF4-FFF2-40B4-BE49-F238E27FC236}">
                    <a16:creationId xmlns:a16="http://schemas.microsoft.com/office/drawing/2014/main" id="{019A7E3C-8174-40E2-80F3-ACDB107B2CEB}"/>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360</a:t>
                </a:r>
              </a:p>
            </p:txBody>
          </p:sp>
          <p:sp>
            <p:nvSpPr>
              <p:cNvPr id="121" name="TextBox 120">
                <a:extLst>
                  <a:ext uri="{FF2B5EF4-FFF2-40B4-BE49-F238E27FC236}">
                    <a16:creationId xmlns:a16="http://schemas.microsoft.com/office/drawing/2014/main" id="{D2FE249A-9D6C-4F15-975A-9CC6A1D508F4}"/>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460</a:t>
                </a:r>
              </a:p>
            </p:txBody>
          </p:sp>
          <p:sp>
            <p:nvSpPr>
              <p:cNvPr id="122" name="TextBox 121">
                <a:extLst>
                  <a:ext uri="{FF2B5EF4-FFF2-40B4-BE49-F238E27FC236}">
                    <a16:creationId xmlns:a16="http://schemas.microsoft.com/office/drawing/2014/main" id="{319D37B6-EFAD-4B86-A2AD-FBE040CB3DCF}"/>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560</a:t>
                </a:r>
              </a:p>
            </p:txBody>
          </p:sp>
          <p:sp>
            <p:nvSpPr>
              <p:cNvPr id="123" name="TextBox 122">
                <a:extLst>
                  <a:ext uri="{FF2B5EF4-FFF2-40B4-BE49-F238E27FC236}">
                    <a16:creationId xmlns:a16="http://schemas.microsoft.com/office/drawing/2014/main" id="{E4079611-2A05-40A5-AC7D-BC2658E4F504}"/>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660</a:t>
                </a:r>
              </a:p>
            </p:txBody>
          </p:sp>
          <p:sp>
            <p:nvSpPr>
              <p:cNvPr id="124" name="TextBox 123">
                <a:extLst>
                  <a:ext uri="{FF2B5EF4-FFF2-40B4-BE49-F238E27FC236}">
                    <a16:creationId xmlns:a16="http://schemas.microsoft.com/office/drawing/2014/main" id="{224D93E0-A46E-4CDB-991A-F768F1224E06}"/>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760</a:t>
                </a:r>
              </a:p>
            </p:txBody>
          </p:sp>
          <p:sp>
            <p:nvSpPr>
              <p:cNvPr id="125" name="TextBox 124">
                <a:extLst>
                  <a:ext uri="{FF2B5EF4-FFF2-40B4-BE49-F238E27FC236}">
                    <a16:creationId xmlns:a16="http://schemas.microsoft.com/office/drawing/2014/main" id="{981841F3-E552-4200-A408-CCA12F97220A}"/>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860</a:t>
                </a:r>
              </a:p>
            </p:txBody>
          </p:sp>
          <p:sp>
            <p:nvSpPr>
              <p:cNvPr id="126" name="TextBox 125">
                <a:extLst>
                  <a:ext uri="{FF2B5EF4-FFF2-40B4-BE49-F238E27FC236}">
                    <a16:creationId xmlns:a16="http://schemas.microsoft.com/office/drawing/2014/main" id="{FDD29920-0FE7-4C9C-88C5-ED361EFD27F7}"/>
                  </a:ext>
                </a:extLst>
              </p:cNvPr>
              <p:cNvSpPr txBox="1"/>
              <p:nvPr/>
            </p:nvSpPr>
            <p:spPr>
              <a:xfrm>
                <a:off x="3607894" y="571132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960</a:t>
                </a:r>
              </a:p>
            </p:txBody>
          </p:sp>
        </p:grpSp>
        <p:grpSp>
          <p:nvGrpSpPr>
            <p:cNvPr id="127" name="Group 126">
              <a:extLst>
                <a:ext uri="{FF2B5EF4-FFF2-40B4-BE49-F238E27FC236}">
                  <a16:creationId xmlns:a16="http://schemas.microsoft.com/office/drawing/2014/main" id="{EB5BD028-A024-49B8-8306-611AF62FBB08}"/>
                </a:ext>
              </a:extLst>
            </p:cNvPr>
            <p:cNvGrpSpPr/>
            <p:nvPr/>
          </p:nvGrpSpPr>
          <p:grpSpPr>
            <a:xfrm>
              <a:off x="6619429" y="1244733"/>
              <a:ext cx="494046" cy="4778342"/>
              <a:chOff x="3607894" y="1240757"/>
              <a:chExt cx="494046" cy="4778342"/>
            </a:xfrm>
          </p:grpSpPr>
          <p:sp>
            <p:nvSpPr>
              <p:cNvPr id="128" name="TextBox 127">
                <a:extLst>
                  <a:ext uri="{FF2B5EF4-FFF2-40B4-BE49-F238E27FC236}">
                    <a16:creationId xmlns:a16="http://schemas.microsoft.com/office/drawing/2014/main" id="{7D9B34A4-ED5D-4930-8BB6-98391B1CC0BF}"/>
                  </a:ext>
                </a:extLst>
              </p:cNvPr>
              <p:cNvSpPr txBox="1"/>
              <p:nvPr/>
            </p:nvSpPr>
            <p:spPr>
              <a:xfrm>
                <a:off x="3718502" y="1240757"/>
                <a:ext cx="3834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70</a:t>
                </a:r>
              </a:p>
            </p:txBody>
          </p:sp>
          <p:sp>
            <p:nvSpPr>
              <p:cNvPr id="129" name="TextBox 128">
                <a:extLst>
                  <a:ext uri="{FF2B5EF4-FFF2-40B4-BE49-F238E27FC236}">
                    <a16:creationId xmlns:a16="http://schemas.microsoft.com/office/drawing/2014/main" id="{76BA10ED-4E78-447D-B076-5C06ACC4FDF5}"/>
                  </a:ext>
                </a:extLst>
              </p:cNvPr>
              <p:cNvSpPr txBox="1"/>
              <p:nvPr/>
            </p:nvSpPr>
            <p:spPr>
              <a:xfrm>
                <a:off x="3607894" y="172749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170</a:t>
                </a:r>
              </a:p>
            </p:txBody>
          </p:sp>
          <p:sp>
            <p:nvSpPr>
              <p:cNvPr id="130" name="TextBox 129">
                <a:extLst>
                  <a:ext uri="{FF2B5EF4-FFF2-40B4-BE49-F238E27FC236}">
                    <a16:creationId xmlns:a16="http://schemas.microsoft.com/office/drawing/2014/main" id="{FEA42A4C-0F1E-4690-B2AD-65A7902CEC18}"/>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270</a:t>
                </a:r>
              </a:p>
            </p:txBody>
          </p:sp>
          <p:sp>
            <p:nvSpPr>
              <p:cNvPr id="131" name="TextBox 130">
                <a:extLst>
                  <a:ext uri="{FF2B5EF4-FFF2-40B4-BE49-F238E27FC236}">
                    <a16:creationId xmlns:a16="http://schemas.microsoft.com/office/drawing/2014/main" id="{147A0121-FE9F-49FB-BB04-AF8A9CF66ED8}"/>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370</a:t>
                </a:r>
              </a:p>
            </p:txBody>
          </p:sp>
          <p:sp>
            <p:nvSpPr>
              <p:cNvPr id="132" name="TextBox 131">
                <a:extLst>
                  <a:ext uri="{FF2B5EF4-FFF2-40B4-BE49-F238E27FC236}">
                    <a16:creationId xmlns:a16="http://schemas.microsoft.com/office/drawing/2014/main" id="{5CD5563C-484A-4645-94C5-3DFF5FCFD35D}"/>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470</a:t>
                </a:r>
              </a:p>
            </p:txBody>
          </p:sp>
          <p:sp>
            <p:nvSpPr>
              <p:cNvPr id="133" name="TextBox 132">
                <a:extLst>
                  <a:ext uri="{FF2B5EF4-FFF2-40B4-BE49-F238E27FC236}">
                    <a16:creationId xmlns:a16="http://schemas.microsoft.com/office/drawing/2014/main" id="{3CC75273-F023-4F3B-8E72-870F14FFA7EB}"/>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570</a:t>
                </a:r>
              </a:p>
            </p:txBody>
          </p:sp>
          <p:sp>
            <p:nvSpPr>
              <p:cNvPr id="134" name="TextBox 133">
                <a:extLst>
                  <a:ext uri="{FF2B5EF4-FFF2-40B4-BE49-F238E27FC236}">
                    <a16:creationId xmlns:a16="http://schemas.microsoft.com/office/drawing/2014/main" id="{A0F4C8C3-7ABB-40AF-81AF-C9D8334BE3A7}"/>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670</a:t>
                </a:r>
              </a:p>
            </p:txBody>
          </p:sp>
          <p:sp>
            <p:nvSpPr>
              <p:cNvPr id="135" name="TextBox 134">
                <a:extLst>
                  <a:ext uri="{FF2B5EF4-FFF2-40B4-BE49-F238E27FC236}">
                    <a16:creationId xmlns:a16="http://schemas.microsoft.com/office/drawing/2014/main" id="{98CA56C7-DF05-466D-900A-4F023AB4E4EA}"/>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770</a:t>
                </a:r>
              </a:p>
            </p:txBody>
          </p:sp>
          <p:sp>
            <p:nvSpPr>
              <p:cNvPr id="136" name="TextBox 135">
                <a:extLst>
                  <a:ext uri="{FF2B5EF4-FFF2-40B4-BE49-F238E27FC236}">
                    <a16:creationId xmlns:a16="http://schemas.microsoft.com/office/drawing/2014/main" id="{EC61DBD6-6F2A-49C8-99EF-9FE9333C4200}"/>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870</a:t>
                </a:r>
              </a:p>
            </p:txBody>
          </p:sp>
          <p:sp>
            <p:nvSpPr>
              <p:cNvPr id="137" name="TextBox 136">
                <a:extLst>
                  <a:ext uri="{FF2B5EF4-FFF2-40B4-BE49-F238E27FC236}">
                    <a16:creationId xmlns:a16="http://schemas.microsoft.com/office/drawing/2014/main" id="{C7B8A13A-0E10-4839-85EC-ECD9CCB505D6}"/>
                  </a:ext>
                </a:extLst>
              </p:cNvPr>
              <p:cNvSpPr txBox="1"/>
              <p:nvPr/>
            </p:nvSpPr>
            <p:spPr>
              <a:xfrm>
                <a:off x="3607894" y="571132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970</a:t>
                </a:r>
              </a:p>
            </p:txBody>
          </p:sp>
        </p:grpSp>
        <p:grpSp>
          <p:nvGrpSpPr>
            <p:cNvPr id="138" name="Group 137">
              <a:extLst>
                <a:ext uri="{FF2B5EF4-FFF2-40B4-BE49-F238E27FC236}">
                  <a16:creationId xmlns:a16="http://schemas.microsoft.com/office/drawing/2014/main" id="{DE518F45-362E-4DEC-B9FF-994E1686F9F1}"/>
                </a:ext>
              </a:extLst>
            </p:cNvPr>
            <p:cNvGrpSpPr/>
            <p:nvPr/>
          </p:nvGrpSpPr>
          <p:grpSpPr>
            <a:xfrm>
              <a:off x="7117761" y="1244733"/>
              <a:ext cx="494046" cy="4778342"/>
              <a:chOff x="3607894" y="1240757"/>
              <a:chExt cx="494046" cy="4778342"/>
            </a:xfrm>
          </p:grpSpPr>
          <p:sp>
            <p:nvSpPr>
              <p:cNvPr id="139" name="TextBox 138">
                <a:extLst>
                  <a:ext uri="{FF2B5EF4-FFF2-40B4-BE49-F238E27FC236}">
                    <a16:creationId xmlns:a16="http://schemas.microsoft.com/office/drawing/2014/main" id="{52FA71C1-98B6-4D7F-8790-44158B36B7D7}"/>
                  </a:ext>
                </a:extLst>
              </p:cNvPr>
              <p:cNvSpPr txBox="1"/>
              <p:nvPr/>
            </p:nvSpPr>
            <p:spPr>
              <a:xfrm>
                <a:off x="3718502" y="1240757"/>
                <a:ext cx="3834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80</a:t>
                </a:r>
              </a:p>
            </p:txBody>
          </p:sp>
          <p:sp>
            <p:nvSpPr>
              <p:cNvPr id="140" name="TextBox 139">
                <a:extLst>
                  <a:ext uri="{FF2B5EF4-FFF2-40B4-BE49-F238E27FC236}">
                    <a16:creationId xmlns:a16="http://schemas.microsoft.com/office/drawing/2014/main" id="{00B9E0CE-6E77-42D0-9A22-C2E21432DEFF}"/>
                  </a:ext>
                </a:extLst>
              </p:cNvPr>
              <p:cNvSpPr txBox="1"/>
              <p:nvPr/>
            </p:nvSpPr>
            <p:spPr>
              <a:xfrm>
                <a:off x="3607894" y="172749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180</a:t>
                </a:r>
              </a:p>
            </p:txBody>
          </p:sp>
          <p:sp>
            <p:nvSpPr>
              <p:cNvPr id="141" name="TextBox 140">
                <a:extLst>
                  <a:ext uri="{FF2B5EF4-FFF2-40B4-BE49-F238E27FC236}">
                    <a16:creationId xmlns:a16="http://schemas.microsoft.com/office/drawing/2014/main" id="{8C7D6C17-70DE-4E07-BA98-2DF70F485E36}"/>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280</a:t>
                </a:r>
              </a:p>
            </p:txBody>
          </p:sp>
          <p:sp>
            <p:nvSpPr>
              <p:cNvPr id="142" name="TextBox 141">
                <a:extLst>
                  <a:ext uri="{FF2B5EF4-FFF2-40B4-BE49-F238E27FC236}">
                    <a16:creationId xmlns:a16="http://schemas.microsoft.com/office/drawing/2014/main" id="{CA4CD41D-B8E4-425A-ADB3-2841A11C666E}"/>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380</a:t>
                </a:r>
              </a:p>
            </p:txBody>
          </p:sp>
          <p:sp>
            <p:nvSpPr>
              <p:cNvPr id="143" name="TextBox 142">
                <a:extLst>
                  <a:ext uri="{FF2B5EF4-FFF2-40B4-BE49-F238E27FC236}">
                    <a16:creationId xmlns:a16="http://schemas.microsoft.com/office/drawing/2014/main" id="{BB5219D7-80C9-45D5-A2EB-495832117D2E}"/>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480</a:t>
                </a:r>
              </a:p>
            </p:txBody>
          </p:sp>
          <p:sp>
            <p:nvSpPr>
              <p:cNvPr id="144" name="TextBox 143">
                <a:extLst>
                  <a:ext uri="{FF2B5EF4-FFF2-40B4-BE49-F238E27FC236}">
                    <a16:creationId xmlns:a16="http://schemas.microsoft.com/office/drawing/2014/main" id="{B27989D4-5FBA-4A0B-B115-CFA838B6CFA2}"/>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580</a:t>
                </a:r>
              </a:p>
            </p:txBody>
          </p:sp>
          <p:sp>
            <p:nvSpPr>
              <p:cNvPr id="145" name="TextBox 144">
                <a:extLst>
                  <a:ext uri="{FF2B5EF4-FFF2-40B4-BE49-F238E27FC236}">
                    <a16:creationId xmlns:a16="http://schemas.microsoft.com/office/drawing/2014/main" id="{E43CADA1-AB97-4328-BC86-43B805D882BE}"/>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680</a:t>
                </a:r>
              </a:p>
            </p:txBody>
          </p:sp>
          <p:sp>
            <p:nvSpPr>
              <p:cNvPr id="146" name="TextBox 145">
                <a:extLst>
                  <a:ext uri="{FF2B5EF4-FFF2-40B4-BE49-F238E27FC236}">
                    <a16:creationId xmlns:a16="http://schemas.microsoft.com/office/drawing/2014/main" id="{55AA26CA-F20B-410D-BA16-3D5B02D75A25}"/>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780</a:t>
                </a:r>
              </a:p>
            </p:txBody>
          </p:sp>
          <p:sp>
            <p:nvSpPr>
              <p:cNvPr id="147" name="TextBox 146">
                <a:extLst>
                  <a:ext uri="{FF2B5EF4-FFF2-40B4-BE49-F238E27FC236}">
                    <a16:creationId xmlns:a16="http://schemas.microsoft.com/office/drawing/2014/main" id="{923BA334-A84D-4169-833C-7800B0A9D865}"/>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880</a:t>
                </a:r>
              </a:p>
            </p:txBody>
          </p:sp>
          <p:sp>
            <p:nvSpPr>
              <p:cNvPr id="148" name="TextBox 147">
                <a:extLst>
                  <a:ext uri="{FF2B5EF4-FFF2-40B4-BE49-F238E27FC236}">
                    <a16:creationId xmlns:a16="http://schemas.microsoft.com/office/drawing/2014/main" id="{9A7A529F-B750-40ED-B0D6-B076466800ED}"/>
                  </a:ext>
                </a:extLst>
              </p:cNvPr>
              <p:cNvSpPr txBox="1"/>
              <p:nvPr/>
            </p:nvSpPr>
            <p:spPr>
              <a:xfrm>
                <a:off x="3607894" y="571132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980</a:t>
                </a:r>
              </a:p>
            </p:txBody>
          </p:sp>
        </p:grpSp>
        <p:grpSp>
          <p:nvGrpSpPr>
            <p:cNvPr id="149" name="Group 148">
              <a:extLst>
                <a:ext uri="{FF2B5EF4-FFF2-40B4-BE49-F238E27FC236}">
                  <a16:creationId xmlns:a16="http://schemas.microsoft.com/office/drawing/2014/main" id="{248D99EB-732C-4A22-AD93-348F8C4EF79F}"/>
                </a:ext>
              </a:extLst>
            </p:cNvPr>
            <p:cNvGrpSpPr/>
            <p:nvPr/>
          </p:nvGrpSpPr>
          <p:grpSpPr>
            <a:xfrm>
              <a:off x="7614723" y="1244733"/>
              <a:ext cx="494046" cy="4778342"/>
              <a:chOff x="3607894" y="1240757"/>
              <a:chExt cx="494046" cy="4778342"/>
            </a:xfrm>
          </p:grpSpPr>
          <p:sp>
            <p:nvSpPr>
              <p:cNvPr id="150" name="TextBox 149">
                <a:extLst>
                  <a:ext uri="{FF2B5EF4-FFF2-40B4-BE49-F238E27FC236}">
                    <a16:creationId xmlns:a16="http://schemas.microsoft.com/office/drawing/2014/main" id="{1ED1F410-6C35-4FEF-B708-D28E83D05E5C}"/>
                  </a:ext>
                </a:extLst>
              </p:cNvPr>
              <p:cNvSpPr txBox="1"/>
              <p:nvPr/>
            </p:nvSpPr>
            <p:spPr>
              <a:xfrm>
                <a:off x="3718502" y="1240757"/>
                <a:ext cx="3834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90</a:t>
                </a:r>
              </a:p>
            </p:txBody>
          </p:sp>
          <p:sp>
            <p:nvSpPr>
              <p:cNvPr id="151" name="TextBox 150">
                <a:extLst>
                  <a:ext uri="{FF2B5EF4-FFF2-40B4-BE49-F238E27FC236}">
                    <a16:creationId xmlns:a16="http://schemas.microsoft.com/office/drawing/2014/main" id="{845A23C7-45A9-4A3E-9C44-EE89D385EA21}"/>
                  </a:ext>
                </a:extLst>
              </p:cNvPr>
              <p:cNvSpPr txBox="1"/>
              <p:nvPr/>
            </p:nvSpPr>
            <p:spPr>
              <a:xfrm>
                <a:off x="3607894" y="172749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190</a:t>
                </a:r>
              </a:p>
            </p:txBody>
          </p:sp>
          <p:sp>
            <p:nvSpPr>
              <p:cNvPr id="152" name="TextBox 151">
                <a:extLst>
                  <a:ext uri="{FF2B5EF4-FFF2-40B4-BE49-F238E27FC236}">
                    <a16:creationId xmlns:a16="http://schemas.microsoft.com/office/drawing/2014/main" id="{65707A8A-57CA-4CFD-84FC-0E4694F3E810}"/>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290</a:t>
                </a:r>
              </a:p>
            </p:txBody>
          </p:sp>
          <p:sp>
            <p:nvSpPr>
              <p:cNvPr id="153" name="TextBox 152">
                <a:extLst>
                  <a:ext uri="{FF2B5EF4-FFF2-40B4-BE49-F238E27FC236}">
                    <a16:creationId xmlns:a16="http://schemas.microsoft.com/office/drawing/2014/main" id="{7E09A976-6D8C-4B16-8E6D-8C361A73567E}"/>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390</a:t>
                </a:r>
              </a:p>
            </p:txBody>
          </p:sp>
          <p:sp>
            <p:nvSpPr>
              <p:cNvPr id="154" name="TextBox 153">
                <a:extLst>
                  <a:ext uri="{FF2B5EF4-FFF2-40B4-BE49-F238E27FC236}">
                    <a16:creationId xmlns:a16="http://schemas.microsoft.com/office/drawing/2014/main" id="{15A94D90-FD9F-44FE-9530-3C7D718D8C57}"/>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490</a:t>
                </a:r>
              </a:p>
            </p:txBody>
          </p:sp>
          <p:sp>
            <p:nvSpPr>
              <p:cNvPr id="155" name="TextBox 154">
                <a:extLst>
                  <a:ext uri="{FF2B5EF4-FFF2-40B4-BE49-F238E27FC236}">
                    <a16:creationId xmlns:a16="http://schemas.microsoft.com/office/drawing/2014/main" id="{68B864E4-6B93-4FFD-B75B-F1DEB402E03D}"/>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590</a:t>
                </a:r>
              </a:p>
            </p:txBody>
          </p:sp>
          <p:sp>
            <p:nvSpPr>
              <p:cNvPr id="156" name="TextBox 155">
                <a:extLst>
                  <a:ext uri="{FF2B5EF4-FFF2-40B4-BE49-F238E27FC236}">
                    <a16:creationId xmlns:a16="http://schemas.microsoft.com/office/drawing/2014/main" id="{9F24D64C-3EDE-484E-81E6-7D725846B574}"/>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690</a:t>
                </a:r>
              </a:p>
            </p:txBody>
          </p:sp>
          <p:sp>
            <p:nvSpPr>
              <p:cNvPr id="157" name="TextBox 156">
                <a:extLst>
                  <a:ext uri="{FF2B5EF4-FFF2-40B4-BE49-F238E27FC236}">
                    <a16:creationId xmlns:a16="http://schemas.microsoft.com/office/drawing/2014/main" id="{7C8E3193-F85F-47C7-BA58-A46F8E667E69}"/>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790</a:t>
                </a:r>
              </a:p>
            </p:txBody>
          </p:sp>
          <p:sp>
            <p:nvSpPr>
              <p:cNvPr id="158" name="TextBox 157">
                <a:extLst>
                  <a:ext uri="{FF2B5EF4-FFF2-40B4-BE49-F238E27FC236}">
                    <a16:creationId xmlns:a16="http://schemas.microsoft.com/office/drawing/2014/main" id="{9ABFB641-557B-4993-8F54-4DA23AD78CD4}"/>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890</a:t>
                </a:r>
              </a:p>
            </p:txBody>
          </p:sp>
          <p:sp>
            <p:nvSpPr>
              <p:cNvPr id="159" name="TextBox 158">
                <a:extLst>
                  <a:ext uri="{FF2B5EF4-FFF2-40B4-BE49-F238E27FC236}">
                    <a16:creationId xmlns:a16="http://schemas.microsoft.com/office/drawing/2014/main" id="{8CF413FB-ABCA-483F-A313-004DACF1EC85}"/>
                  </a:ext>
                </a:extLst>
              </p:cNvPr>
              <p:cNvSpPr txBox="1"/>
              <p:nvPr/>
            </p:nvSpPr>
            <p:spPr>
              <a:xfrm>
                <a:off x="3607894" y="571132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990</a:t>
                </a:r>
              </a:p>
            </p:txBody>
          </p:sp>
        </p:grpSp>
        <p:grpSp>
          <p:nvGrpSpPr>
            <p:cNvPr id="160" name="Group 159">
              <a:extLst>
                <a:ext uri="{FF2B5EF4-FFF2-40B4-BE49-F238E27FC236}">
                  <a16:creationId xmlns:a16="http://schemas.microsoft.com/office/drawing/2014/main" id="{5164C463-366E-44B1-AE0F-E1BE6C831AEB}"/>
                </a:ext>
              </a:extLst>
            </p:cNvPr>
            <p:cNvGrpSpPr/>
            <p:nvPr/>
          </p:nvGrpSpPr>
          <p:grpSpPr>
            <a:xfrm>
              <a:off x="7971928" y="1244733"/>
              <a:ext cx="635173" cy="4778342"/>
              <a:chOff x="3466767" y="1240757"/>
              <a:chExt cx="635173" cy="4778342"/>
            </a:xfrm>
          </p:grpSpPr>
          <p:sp>
            <p:nvSpPr>
              <p:cNvPr id="161" name="TextBox 160">
                <a:extLst>
                  <a:ext uri="{FF2B5EF4-FFF2-40B4-BE49-F238E27FC236}">
                    <a16:creationId xmlns:a16="http://schemas.microsoft.com/office/drawing/2014/main" id="{B0281675-980F-4353-92DA-02E25A831BCC}"/>
                  </a:ext>
                </a:extLst>
              </p:cNvPr>
              <p:cNvSpPr txBox="1"/>
              <p:nvPr/>
            </p:nvSpPr>
            <p:spPr>
              <a:xfrm>
                <a:off x="3619115" y="1240757"/>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100</a:t>
                </a:r>
              </a:p>
            </p:txBody>
          </p:sp>
          <p:sp>
            <p:nvSpPr>
              <p:cNvPr id="162" name="TextBox 161">
                <a:extLst>
                  <a:ext uri="{FF2B5EF4-FFF2-40B4-BE49-F238E27FC236}">
                    <a16:creationId xmlns:a16="http://schemas.microsoft.com/office/drawing/2014/main" id="{CF62C9AF-70CF-4A38-BCDD-420C1377AC17}"/>
                  </a:ext>
                </a:extLst>
              </p:cNvPr>
              <p:cNvSpPr txBox="1"/>
              <p:nvPr/>
            </p:nvSpPr>
            <p:spPr>
              <a:xfrm>
                <a:off x="3607894" y="172749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200</a:t>
                </a:r>
              </a:p>
            </p:txBody>
          </p:sp>
          <p:sp>
            <p:nvSpPr>
              <p:cNvPr id="163" name="TextBox 162">
                <a:extLst>
                  <a:ext uri="{FF2B5EF4-FFF2-40B4-BE49-F238E27FC236}">
                    <a16:creationId xmlns:a16="http://schemas.microsoft.com/office/drawing/2014/main" id="{A4FE8265-7904-4C2E-B4EF-12AEA04732BB}"/>
                  </a:ext>
                </a:extLst>
              </p:cNvPr>
              <p:cNvSpPr txBox="1"/>
              <p:nvPr/>
            </p:nvSpPr>
            <p:spPr>
              <a:xfrm>
                <a:off x="3607894" y="222740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300</a:t>
                </a:r>
              </a:p>
            </p:txBody>
          </p:sp>
          <p:sp>
            <p:nvSpPr>
              <p:cNvPr id="164" name="TextBox 163">
                <a:extLst>
                  <a:ext uri="{FF2B5EF4-FFF2-40B4-BE49-F238E27FC236}">
                    <a16:creationId xmlns:a16="http://schemas.microsoft.com/office/drawing/2014/main" id="{C211988E-215F-47D3-87BE-1932FBF6CCBC}"/>
                  </a:ext>
                </a:extLst>
              </p:cNvPr>
              <p:cNvSpPr txBox="1"/>
              <p:nvPr/>
            </p:nvSpPr>
            <p:spPr>
              <a:xfrm>
                <a:off x="3607894" y="272725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400</a:t>
                </a:r>
              </a:p>
            </p:txBody>
          </p:sp>
          <p:sp>
            <p:nvSpPr>
              <p:cNvPr id="165" name="TextBox 164">
                <a:extLst>
                  <a:ext uri="{FF2B5EF4-FFF2-40B4-BE49-F238E27FC236}">
                    <a16:creationId xmlns:a16="http://schemas.microsoft.com/office/drawing/2014/main" id="{2C6DA29D-90FB-4E6B-AEA9-BEBA83760B32}"/>
                  </a:ext>
                </a:extLst>
              </p:cNvPr>
              <p:cNvSpPr txBox="1"/>
              <p:nvPr/>
            </p:nvSpPr>
            <p:spPr>
              <a:xfrm>
                <a:off x="3607894" y="321805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500</a:t>
                </a:r>
              </a:p>
            </p:txBody>
          </p:sp>
          <p:sp>
            <p:nvSpPr>
              <p:cNvPr id="166" name="TextBox 165">
                <a:extLst>
                  <a:ext uri="{FF2B5EF4-FFF2-40B4-BE49-F238E27FC236}">
                    <a16:creationId xmlns:a16="http://schemas.microsoft.com/office/drawing/2014/main" id="{E22339AD-3C59-4011-9DCD-47ABA18FC39E}"/>
                  </a:ext>
                </a:extLst>
              </p:cNvPr>
              <p:cNvSpPr txBox="1"/>
              <p:nvPr/>
            </p:nvSpPr>
            <p:spPr>
              <a:xfrm>
                <a:off x="3607894" y="3717902"/>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600</a:t>
                </a:r>
              </a:p>
            </p:txBody>
          </p:sp>
          <p:sp>
            <p:nvSpPr>
              <p:cNvPr id="167" name="TextBox 166">
                <a:extLst>
                  <a:ext uri="{FF2B5EF4-FFF2-40B4-BE49-F238E27FC236}">
                    <a16:creationId xmlns:a16="http://schemas.microsoft.com/office/drawing/2014/main" id="{5898E882-B837-4188-ACDF-56056034DD32}"/>
                  </a:ext>
                </a:extLst>
              </p:cNvPr>
              <p:cNvSpPr txBox="1"/>
              <p:nvPr/>
            </p:nvSpPr>
            <p:spPr>
              <a:xfrm>
                <a:off x="3607894" y="4220824"/>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700</a:t>
                </a:r>
              </a:p>
            </p:txBody>
          </p:sp>
          <p:sp>
            <p:nvSpPr>
              <p:cNvPr id="168" name="TextBox 167">
                <a:extLst>
                  <a:ext uri="{FF2B5EF4-FFF2-40B4-BE49-F238E27FC236}">
                    <a16:creationId xmlns:a16="http://schemas.microsoft.com/office/drawing/2014/main" id="{BD6FE276-1831-4C88-BF8F-BCE76F4A4D53}"/>
                  </a:ext>
                </a:extLst>
              </p:cNvPr>
              <p:cNvSpPr txBox="1"/>
              <p:nvPr/>
            </p:nvSpPr>
            <p:spPr>
              <a:xfrm>
                <a:off x="3607894" y="4720671"/>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800</a:t>
                </a:r>
              </a:p>
            </p:txBody>
          </p:sp>
          <p:sp>
            <p:nvSpPr>
              <p:cNvPr id="169" name="TextBox 168">
                <a:extLst>
                  <a:ext uri="{FF2B5EF4-FFF2-40B4-BE49-F238E27FC236}">
                    <a16:creationId xmlns:a16="http://schemas.microsoft.com/office/drawing/2014/main" id="{4966C7BD-1745-426E-8F3B-F283ED8B27A3}"/>
                  </a:ext>
                </a:extLst>
              </p:cNvPr>
              <p:cNvSpPr txBox="1"/>
              <p:nvPr/>
            </p:nvSpPr>
            <p:spPr>
              <a:xfrm>
                <a:off x="3607894" y="5211475"/>
                <a:ext cx="482825"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900</a:t>
                </a:r>
              </a:p>
            </p:txBody>
          </p:sp>
          <p:sp>
            <p:nvSpPr>
              <p:cNvPr id="170" name="TextBox 169">
                <a:extLst>
                  <a:ext uri="{FF2B5EF4-FFF2-40B4-BE49-F238E27FC236}">
                    <a16:creationId xmlns:a16="http://schemas.microsoft.com/office/drawing/2014/main" id="{A5B9F8FF-4A3C-440F-8324-2591A0C7DD6F}"/>
                  </a:ext>
                </a:extLst>
              </p:cNvPr>
              <p:cNvSpPr txBox="1"/>
              <p:nvPr/>
            </p:nvSpPr>
            <p:spPr>
              <a:xfrm>
                <a:off x="3466767" y="5711322"/>
                <a:ext cx="631904"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1,000</a:t>
                </a:r>
              </a:p>
            </p:txBody>
          </p:sp>
        </p:gr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 in multiples of 10. What do you notice when you get to the end of each row?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Choose a number and say how many tens it is made from.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panose="020B0604020202020204" pitchFamily="34" charset="0"/>
                <a:cs typeface="Arial" panose="020B0604020202020204" pitchFamily="34" charset="0"/>
              </a:rPr>
              <a:t>Repeat several times.</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248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273">
            <a:extLst>
              <a:ext uri="{FF2B5EF4-FFF2-40B4-BE49-F238E27FC236}">
                <a16:creationId xmlns:a16="http://schemas.microsoft.com/office/drawing/2014/main" id="{BC8945FB-F574-416F-AB6A-E631F01008B2}"/>
              </a:ext>
            </a:extLst>
          </p:cNvPr>
          <p:cNvSpPr/>
          <p:nvPr/>
        </p:nvSpPr>
        <p:spPr bwMode="auto">
          <a:xfrm>
            <a:off x="833121" y="1631401"/>
            <a:ext cx="988625" cy="478126"/>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375A8DB6-05BC-4292-9DB9-9D0C9E6668FB}"/>
              </a:ext>
            </a:extLst>
          </p:cNvPr>
          <p:cNvSpPr/>
          <p:nvPr/>
        </p:nvSpPr>
        <p:spPr bwMode="auto">
          <a:xfrm>
            <a:off x="833121" y="1137058"/>
            <a:ext cx="4962238" cy="478126"/>
          </a:xfrm>
          <a:prstGeom prst="rect">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3NPV-1 Equivalence of 10 tens and 1 hundred</a:t>
            </a:r>
          </a:p>
        </p:txBody>
      </p:sp>
      <p:grpSp>
        <p:nvGrpSpPr>
          <p:cNvPr id="179" name="Group 178">
            <a:extLst>
              <a:ext uri="{FF2B5EF4-FFF2-40B4-BE49-F238E27FC236}">
                <a16:creationId xmlns:a16="http://schemas.microsoft.com/office/drawing/2014/main" id="{3244A1F5-D604-45B6-A9C3-101B2D85C1AF}"/>
              </a:ext>
            </a:extLst>
          </p:cNvPr>
          <p:cNvGrpSpPr/>
          <p:nvPr/>
        </p:nvGrpSpPr>
        <p:grpSpPr>
          <a:xfrm>
            <a:off x="822998" y="1124744"/>
            <a:ext cx="4978776" cy="4968552"/>
            <a:chOff x="3584608" y="1124744"/>
            <a:chExt cx="4978776" cy="4968552"/>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3591624" y="1124744"/>
              <a:ext cx="4968552" cy="4968552"/>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3591624" y="6086880"/>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3591624" y="559643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3591623" y="509958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3591624" y="410587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3591624" y="311216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359162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359162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358460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3591624" y="460272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3591623" y="3609019"/>
              <a:ext cx="4968553"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359162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CA14943D-B413-4536-A614-3A46C0776F91}"/>
              </a:ext>
            </a:extLst>
          </p:cNvPr>
          <p:cNvGrpSpPr/>
          <p:nvPr/>
        </p:nvGrpSpPr>
        <p:grpSpPr>
          <a:xfrm>
            <a:off x="901378" y="1244733"/>
            <a:ext cx="423513" cy="4778434"/>
            <a:chOff x="901378" y="1244733"/>
            <a:chExt cx="423513" cy="4778434"/>
          </a:xfrm>
        </p:grpSpPr>
        <p:sp>
          <p:nvSpPr>
            <p:cNvPr id="49" name="TextBox 48">
              <a:extLst>
                <a:ext uri="{FF2B5EF4-FFF2-40B4-BE49-F238E27FC236}">
                  <a16:creationId xmlns:a16="http://schemas.microsoft.com/office/drawing/2014/main" id="{C8BB400B-9BAA-40DA-8F0F-71AA90A69324}"/>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1" name="TextBox 50">
              <a:extLst>
                <a:ext uri="{FF2B5EF4-FFF2-40B4-BE49-F238E27FC236}">
                  <a16:creationId xmlns:a16="http://schemas.microsoft.com/office/drawing/2014/main" id="{2E6AC5D2-4A13-4ADD-9F10-6E21E9513AC2}"/>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2" name="TextBox 51">
              <a:extLst>
                <a:ext uri="{FF2B5EF4-FFF2-40B4-BE49-F238E27FC236}">
                  <a16:creationId xmlns:a16="http://schemas.microsoft.com/office/drawing/2014/main" id="{6E64E62E-8676-443D-B1EF-C899EA3EFE8D}"/>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3" name="TextBox 52">
              <a:extLst>
                <a:ext uri="{FF2B5EF4-FFF2-40B4-BE49-F238E27FC236}">
                  <a16:creationId xmlns:a16="http://schemas.microsoft.com/office/drawing/2014/main" id="{E09BD71F-2C74-4356-9514-0A6FD65A4BC4}"/>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4" name="TextBox 53">
              <a:extLst>
                <a:ext uri="{FF2B5EF4-FFF2-40B4-BE49-F238E27FC236}">
                  <a16:creationId xmlns:a16="http://schemas.microsoft.com/office/drawing/2014/main" id="{FC4FEE03-1AD1-41AA-A55A-80753FAF65E4}"/>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5" name="TextBox 54">
              <a:extLst>
                <a:ext uri="{FF2B5EF4-FFF2-40B4-BE49-F238E27FC236}">
                  <a16:creationId xmlns:a16="http://schemas.microsoft.com/office/drawing/2014/main" id="{070A6B7B-1425-4342-8D8C-D041177A8FAF}"/>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6" name="TextBox 55">
              <a:extLst>
                <a:ext uri="{FF2B5EF4-FFF2-40B4-BE49-F238E27FC236}">
                  <a16:creationId xmlns:a16="http://schemas.microsoft.com/office/drawing/2014/main" id="{AF223DF7-5BBC-4CBB-857A-3E9010A9F35C}"/>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7" name="TextBox 56">
              <a:extLst>
                <a:ext uri="{FF2B5EF4-FFF2-40B4-BE49-F238E27FC236}">
                  <a16:creationId xmlns:a16="http://schemas.microsoft.com/office/drawing/2014/main" id="{CA13533D-FF68-4361-819B-8F77D5D08056}"/>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8" name="TextBox 57">
              <a:extLst>
                <a:ext uri="{FF2B5EF4-FFF2-40B4-BE49-F238E27FC236}">
                  <a16:creationId xmlns:a16="http://schemas.microsoft.com/office/drawing/2014/main" id="{BD6BE062-67DC-43FC-B687-D92E9F6BBABD}"/>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59" name="TextBox 58">
              <a:extLst>
                <a:ext uri="{FF2B5EF4-FFF2-40B4-BE49-F238E27FC236}">
                  <a16:creationId xmlns:a16="http://schemas.microsoft.com/office/drawing/2014/main" id="{3206775F-F5AF-4AF3-900A-AFA02BCC1073}"/>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sp>
        <p:nvSpPr>
          <p:cNvPr id="181" name="Content Placeholder 2">
            <a:extLst>
              <a:ext uri="{FF2B5EF4-FFF2-40B4-BE49-F238E27FC236}">
                <a16:creationId xmlns:a16="http://schemas.microsoft.com/office/drawing/2014/main" id="{A8206A15-0616-4DE7-A283-B5F00F0B1BB1}"/>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the value of the each row? And of the whole grid?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Click in the grid to reveal a number of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many tens are there? What is the total value of those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Highlight some of the tens in </a:t>
            </a:r>
            <a:r>
              <a:rPr lang="en-GB" sz="2000" dirty="0">
                <a:latin typeface="Arial" panose="020B0604020202020204" pitchFamily="34" charset="0"/>
                <a:cs typeface="Arial" panose="020B0604020202020204" pitchFamily="34" charset="0"/>
              </a:rPr>
              <a:t>a</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grid yourself. How many tens are there? What is the number you have made?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Repeat several times.</a:t>
            </a:r>
          </a:p>
        </p:txBody>
      </p:sp>
      <p:grpSp>
        <p:nvGrpSpPr>
          <p:cNvPr id="171" name="Group 170">
            <a:extLst>
              <a:ext uri="{FF2B5EF4-FFF2-40B4-BE49-F238E27FC236}">
                <a16:creationId xmlns:a16="http://schemas.microsoft.com/office/drawing/2014/main" id="{48DC313F-C4C2-44CA-9C52-05EF7C5E619F}"/>
              </a:ext>
            </a:extLst>
          </p:cNvPr>
          <p:cNvGrpSpPr/>
          <p:nvPr/>
        </p:nvGrpSpPr>
        <p:grpSpPr>
          <a:xfrm>
            <a:off x="1406348" y="1244733"/>
            <a:ext cx="423513" cy="4778434"/>
            <a:chOff x="901378" y="1244733"/>
            <a:chExt cx="423513" cy="4778434"/>
          </a:xfrm>
        </p:grpSpPr>
        <p:sp>
          <p:nvSpPr>
            <p:cNvPr id="172" name="TextBox 171">
              <a:extLst>
                <a:ext uri="{FF2B5EF4-FFF2-40B4-BE49-F238E27FC236}">
                  <a16:creationId xmlns:a16="http://schemas.microsoft.com/office/drawing/2014/main" id="{F0EBEC18-50DC-4CFA-9D09-E40AF51AB65C}"/>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grpSp>
        <p:nvGrpSpPr>
          <p:cNvPr id="185" name="Group 184">
            <a:extLst>
              <a:ext uri="{FF2B5EF4-FFF2-40B4-BE49-F238E27FC236}">
                <a16:creationId xmlns:a16="http://schemas.microsoft.com/office/drawing/2014/main" id="{30572067-0F46-48B4-BF1F-646D6B98AFDE}"/>
              </a:ext>
            </a:extLst>
          </p:cNvPr>
          <p:cNvGrpSpPr/>
          <p:nvPr/>
        </p:nvGrpSpPr>
        <p:grpSpPr>
          <a:xfrm>
            <a:off x="1897066" y="1244733"/>
            <a:ext cx="423513" cy="4778434"/>
            <a:chOff x="901378" y="1244733"/>
            <a:chExt cx="423513" cy="4778434"/>
          </a:xfrm>
        </p:grpSpPr>
        <p:sp>
          <p:nvSpPr>
            <p:cNvPr id="186" name="TextBox 185">
              <a:extLst>
                <a:ext uri="{FF2B5EF4-FFF2-40B4-BE49-F238E27FC236}">
                  <a16:creationId xmlns:a16="http://schemas.microsoft.com/office/drawing/2014/main" id="{95894491-DFC1-4D93-891F-2A5520CBA1BA}"/>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grpSp>
        <p:nvGrpSpPr>
          <p:cNvPr id="196" name="Group 195">
            <a:extLst>
              <a:ext uri="{FF2B5EF4-FFF2-40B4-BE49-F238E27FC236}">
                <a16:creationId xmlns:a16="http://schemas.microsoft.com/office/drawing/2014/main" id="{29679090-8808-478F-9D3C-6ABFF89D5219}"/>
              </a:ext>
            </a:extLst>
          </p:cNvPr>
          <p:cNvGrpSpPr/>
          <p:nvPr/>
        </p:nvGrpSpPr>
        <p:grpSpPr>
          <a:xfrm>
            <a:off x="2402036" y="1244733"/>
            <a:ext cx="423513" cy="4778434"/>
            <a:chOff x="901378" y="1244733"/>
            <a:chExt cx="423513" cy="4778434"/>
          </a:xfrm>
        </p:grpSpPr>
        <p:sp>
          <p:nvSpPr>
            <p:cNvPr id="197" name="TextBox 196">
              <a:extLst>
                <a:ext uri="{FF2B5EF4-FFF2-40B4-BE49-F238E27FC236}">
                  <a16:creationId xmlns:a16="http://schemas.microsoft.com/office/drawing/2014/main" id="{C4DDF71A-B2C2-44C6-9FA8-15E7B2DFC572}"/>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grpSp>
        <p:nvGrpSpPr>
          <p:cNvPr id="207" name="Group 206">
            <a:extLst>
              <a:ext uri="{FF2B5EF4-FFF2-40B4-BE49-F238E27FC236}">
                <a16:creationId xmlns:a16="http://schemas.microsoft.com/office/drawing/2014/main" id="{3DEDCB48-34EB-4238-846A-6C605E6AAD71}"/>
              </a:ext>
            </a:extLst>
          </p:cNvPr>
          <p:cNvGrpSpPr/>
          <p:nvPr/>
        </p:nvGrpSpPr>
        <p:grpSpPr>
          <a:xfrm>
            <a:off x="2890776" y="1244733"/>
            <a:ext cx="423513" cy="4778434"/>
            <a:chOff x="901378" y="1244733"/>
            <a:chExt cx="423513" cy="4778434"/>
          </a:xfrm>
        </p:grpSpPr>
        <p:sp>
          <p:nvSpPr>
            <p:cNvPr id="208" name="TextBox 207">
              <a:extLst>
                <a:ext uri="{FF2B5EF4-FFF2-40B4-BE49-F238E27FC236}">
                  <a16:creationId xmlns:a16="http://schemas.microsoft.com/office/drawing/2014/main" id="{73ACFDA9-6A54-4E6E-8ECB-D449C5238F44}"/>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grpSp>
        <p:nvGrpSpPr>
          <p:cNvPr id="218" name="Group 217">
            <a:extLst>
              <a:ext uri="{FF2B5EF4-FFF2-40B4-BE49-F238E27FC236}">
                <a16:creationId xmlns:a16="http://schemas.microsoft.com/office/drawing/2014/main" id="{1CC048C8-0B8D-4D4D-A038-A3875E70339F}"/>
              </a:ext>
            </a:extLst>
          </p:cNvPr>
          <p:cNvGrpSpPr/>
          <p:nvPr/>
        </p:nvGrpSpPr>
        <p:grpSpPr>
          <a:xfrm>
            <a:off x="3395746" y="1244733"/>
            <a:ext cx="423513" cy="4778434"/>
            <a:chOff x="901378" y="1244733"/>
            <a:chExt cx="423513" cy="4778434"/>
          </a:xfrm>
        </p:grpSpPr>
        <p:sp>
          <p:nvSpPr>
            <p:cNvPr id="219" name="TextBox 218">
              <a:extLst>
                <a:ext uri="{FF2B5EF4-FFF2-40B4-BE49-F238E27FC236}">
                  <a16:creationId xmlns:a16="http://schemas.microsoft.com/office/drawing/2014/main" id="{8AFDA290-55F0-4EA7-8C31-D8FC195C3AB4}"/>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grpSp>
        <p:nvGrpSpPr>
          <p:cNvPr id="229" name="Group 228">
            <a:extLst>
              <a:ext uri="{FF2B5EF4-FFF2-40B4-BE49-F238E27FC236}">
                <a16:creationId xmlns:a16="http://schemas.microsoft.com/office/drawing/2014/main" id="{916292AC-34F4-4CBA-AA46-1CBF7EFC198D}"/>
              </a:ext>
            </a:extLst>
          </p:cNvPr>
          <p:cNvGrpSpPr/>
          <p:nvPr/>
        </p:nvGrpSpPr>
        <p:grpSpPr>
          <a:xfrm>
            <a:off x="3884486" y="1244733"/>
            <a:ext cx="423513" cy="4778434"/>
            <a:chOff x="901378" y="1244733"/>
            <a:chExt cx="423513" cy="4778434"/>
          </a:xfrm>
        </p:grpSpPr>
        <p:sp>
          <p:nvSpPr>
            <p:cNvPr id="230" name="TextBox 229">
              <a:extLst>
                <a:ext uri="{FF2B5EF4-FFF2-40B4-BE49-F238E27FC236}">
                  <a16:creationId xmlns:a16="http://schemas.microsoft.com/office/drawing/2014/main" id="{4A6E8738-D05F-4613-9DD4-A69891AD231E}"/>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grpSp>
        <p:nvGrpSpPr>
          <p:cNvPr id="240" name="Group 239">
            <a:extLst>
              <a:ext uri="{FF2B5EF4-FFF2-40B4-BE49-F238E27FC236}">
                <a16:creationId xmlns:a16="http://schemas.microsoft.com/office/drawing/2014/main" id="{BD3F950A-6D61-4711-B27D-5024F5584C5B}"/>
              </a:ext>
            </a:extLst>
          </p:cNvPr>
          <p:cNvGrpSpPr/>
          <p:nvPr/>
        </p:nvGrpSpPr>
        <p:grpSpPr>
          <a:xfrm>
            <a:off x="4389456" y="1244733"/>
            <a:ext cx="423513" cy="4778434"/>
            <a:chOff x="901378" y="1244733"/>
            <a:chExt cx="423513" cy="4778434"/>
          </a:xfrm>
        </p:grpSpPr>
        <p:sp>
          <p:nvSpPr>
            <p:cNvPr id="241" name="TextBox 240">
              <a:extLst>
                <a:ext uri="{FF2B5EF4-FFF2-40B4-BE49-F238E27FC236}">
                  <a16:creationId xmlns:a16="http://schemas.microsoft.com/office/drawing/2014/main" id="{1FC86049-991D-4860-8132-62F1FA37A1FE}"/>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grpSp>
        <p:nvGrpSpPr>
          <p:cNvPr id="251" name="Group 250">
            <a:extLst>
              <a:ext uri="{FF2B5EF4-FFF2-40B4-BE49-F238E27FC236}">
                <a16:creationId xmlns:a16="http://schemas.microsoft.com/office/drawing/2014/main" id="{4BE41DA4-EC5F-4C09-BCF0-12189C1F8044}"/>
              </a:ext>
            </a:extLst>
          </p:cNvPr>
          <p:cNvGrpSpPr/>
          <p:nvPr/>
        </p:nvGrpSpPr>
        <p:grpSpPr>
          <a:xfrm>
            <a:off x="4882144" y="1244733"/>
            <a:ext cx="423513" cy="4778434"/>
            <a:chOff x="901378" y="1244733"/>
            <a:chExt cx="423513" cy="4778434"/>
          </a:xfrm>
        </p:grpSpPr>
        <p:sp>
          <p:nvSpPr>
            <p:cNvPr id="252" name="TextBox 251">
              <a:extLst>
                <a:ext uri="{FF2B5EF4-FFF2-40B4-BE49-F238E27FC236}">
                  <a16:creationId xmlns:a16="http://schemas.microsoft.com/office/drawing/2014/main" id="{4EC664F4-5D68-4E46-B369-EC960AF20DDA}"/>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grpSp>
        <p:nvGrpSpPr>
          <p:cNvPr id="262" name="Group 261">
            <a:extLst>
              <a:ext uri="{FF2B5EF4-FFF2-40B4-BE49-F238E27FC236}">
                <a16:creationId xmlns:a16="http://schemas.microsoft.com/office/drawing/2014/main" id="{87DE7755-E3EC-4BB8-AC38-25C8905623B9}"/>
              </a:ext>
            </a:extLst>
          </p:cNvPr>
          <p:cNvGrpSpPr/>
          <p:nvPr/>
        </p:nvGrpSpPr>
        <p:grpSpPr>
          <a:xfrm>
            <a:off x="5387114" y="1244733"/>
            <a:ext cx="423513" cy="4778434"/>
            <a:chOff x="901378" y="1244733"/>
            <a:chExt cx="423513" cy="4778434"/>
          </a:xfrm>
        </p:grpSpPr>
        <p:sp>
          <p:nvSpPr>
            <p:cNvPr id="263" name="TextBox 262">
              <a:extLst>
                <a:ext uri="{FF2B5EF4-FFF2-40B4-BE49-F238E27FC236}">
                  <a16:creationId xmlns:a16="http://schemas.microsoft.com/office/drawing/2014/main" id="{B5667CAF-5ECE-4A9A-A9F7-06DD56466116}"/>
                </a:ext>
              </a:extLst>
            </p:cNvPr>
            <p:cNvSpPr txBox="1"/>
            <p:nvPr/>
          </p:nvSpPr>
          <p:spPr>
            <a:xfrm>
              <a:off x="912599" y="12447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901378" y="17380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901378" y="22313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901378" y="27246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901378" y="32180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901378" y="371133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901378" y="420465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901378" y="469797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901378" y="519129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901378" y="5684613"/>
              <a:ext cx="412292"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a:t>
              </a:r>
            </a:p>
          </p:txBody>
        </p:sp>
      </p:grpSp>
    </p:spTree>
    <p:extLst>
      <p:ext uri="{BB962C8B-B14F-4D97-AF65-F5344CB8AC3E}">
        <p14:creationId xmlns:p14="http://schemas.microsoft.com/office/powerpoint/2010/main" val="57650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DCF68C-F31D-4679-AD92-51EA20843FD8}"/>
              </a:ext>
            </a:extLst>
          </p:cNvPr>
          <p:cNvSpPr>
            <a:spLocks noGrp="1"/>
          </p:cNvSpPr>
          <p:nvPr>
            <p:ph type="title"/>
          </p:nvPr>
        </p:nvSpPr>
        <p:spPr/>
        <p:txBody>
          <a:bodyPr/>
          <a:lstStyle/>
          <a:p>
            <a:r>
              <a:rPr lang="en-GB" dirty="0"/>
              <a:t>3NPV-1 Equivalence of 10 tens and 1 hundred</a:t>
            </a:r>
          </a:p>
        </p:txBody>
      </p:sp>
      <p:graphicFrame>
        <p:nvGraphicFramePr>
          <p:cNvPr id="14" name="Table 13">
            <a:extLst>
              <a:ext uri="{FF2B5EF4-FFF2-40B4-BE49-F238E27FC236}">
                <a16:creationId xmlns:a16="http://schemas.microsoft.com/office/drawing/2014/main" id="{53C2C025-9664-4806-BEA7-427B7DA50178}"/>
              </a:ext>
            </a:extLst>
          </p:cNvPr>
          <p:cNvGraphicFramePr>
            <a:graphicFrameLocks noGrp="1"/>
          </p:cNvGraphicFramePr>
          <p:nvPr/>
        </p:nvGraphicFramePr>
        <p:xfrm>
          <a:off x="609600" y="1557338"/>
          <a:ext cx="10958517" cy="2297468"/>
        </p:xfrm>
        <a:graphic>
          <a:graphicData uri="http://schemas.openxmlformats.org/drawingml/2006/table">
            <a:tbl>
              <a:tblPr firstRow="1" bandRow="1">
                <a:tableStyleId>{5C22544A-7EE6-4342-B048-85BDC9FD1C3A}</a:tableStyleId>
              </a:tblPr>
              <a:tblGrid>
                <a:gridCol w="1217613">
                  <a:extLst>
                    <a:ext uri="{9D8B030D-6E8A-4147-A177-3AD203B41FA5}">
                      <a16:colId xmlns:a16="http://schemas.microsoft.com/office/drawing/2014/main" val="1273128360"/>
                    </a:ext>
                  </a:extLst>
                </a:gridCol>
                <a:gridCol w="1217613">
                  <a:extLst>
                    <a:ext uri="{9D8B030D-6E8A-4147-A177-3AD203B41FA5}">
                      <a16:colId xmlns:a16="http://schemas.microsoft.com/office/drawing/2014/main" val="824520397"/>
                    </a:ext>
                  </a:extLst>
                </a:gridCol>
                <a:gridCol w="1217613">
                  <a:extLst>
                    <a:ext uri="{9D8B030D-6E8A-4147-A177-3AD203B41FA5}">
                      <a16:colId xmlns:a16="http://schemas.microsoft.com/office/drawing/2014/main" val="250178287"/>
                    </a:ext>
                  </a:extLst>
                </a:gridCol>
                <a:gridCol w="1217613">
                  <a:extLst>
                    <a:ext uri="{9D8B030D-6E8A-4147-A177-3AD203B41FA5}">
                      <a16:colId xmlns:a16="http://schemas.microsoft.com/office/drawing/2014/main" val="1960120542"/>
                    </a:ext>
                  </a:extLst>
                </a:gridCol>
                <a:gridCol w="1217613">
                  <a:extLst>
                    <a:ext uri="{9D8B030D-6E8A-4147-A177-3AD203B41FA5}">
                      <a16:colId xmlns:a16="http://schemas.microsoft.com/office/drawing/2014/main" val="2597188261"/>
                    </a:ext>
                  </a:extLst>
                </a:gridCol>
                <a:gridCol w="1217613">
                  <a:extLst>
                    <a:ext uri="{9D8B030D-6E8A-4147-A177-3AD203B41FA5}">
                      <a16:colId xmlns:a16="http://schemas.microsoft.com/office/drawing/2014/main" val="294434210"/>
                    </a:ext>
                  </a:extLst>
                </a:gridCol>
                <a:gridCol w="1217613">
                  <a:extLst>
                    <a:ext uri="{9D8B030D-6E8A-4147-A177-3AD203B41FA5}">
                      <a16:colId xmlns:a16="http://schemas.microsoft.com/office/drawing/2014/main" val="580488784"/>
                    </a:ext>
                  </a:extLst>
                </a:gridCol>
                <a:gridCol w="1217613">
                  <a:extLst>
                    <a:ext uri="{9D8B030D-6E8A-4147-A177-3AD203B41FA5}">
                      <a16:colId xmlns:a16="http://schemas.microsoft.com/office/drawing/2014/main" val="1250443830"/>
                    </a:ext>
                  </a:extLst>
                </a:gridCol>
                <a:gridCol w="1217613">
                  <a:extLst>
                    <a:ext uri="{9D8B030D-6E8A-4147-A177-3AD203B41FA5}">
                      <a16:colId xmlns:a16="http://schemas.microsoft.com/office/drawing/2014/main" val="4153792470"/>
                    </a:ext>
                  </a:extLst>
                </a:gridCol>
              </a:tblGrid>
              <a:tr h="574367">
                <a:tc>
                  <a:txBody>
                    <a:bodyPr/>
                    <a:lstStyle/>
                    <a:p>
                      <a:pPr algn="r"/>
                      <a:r>
                        <a:rPr lang="en-GB" sz="2000" b="0" dirty="0">
                          <a:solidFill>
                            <a:schemeClr val="tx1"/>
                          </a:solidFill>
                          <a:latin typeface="Calibri" panose="020F0502020204030204" pitchFamily="34" charset="0"/>
                          <a:cs typeface="Calibri" panose="020F0502020204030204" pitchFamily="34" charset="0"/>
                        </a:rPr>
                        <a:t>       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dirty="0">
                          <a:solidFill>
                            <a:schemeClr val="tx1"/>
                          </a:solidFill>
                          <a:latin typeface="Calibri" panose="020F0502020204030204" pitchFamily="34" charset="0"/>
                          <a:cs typeface="Calibri" panose="020F0502020204030204" pitchFamily="34" charset="0"/>
                        </a:rPr>
                        <a:t>       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506615"/>
                  </a:ext>
                </a:extLst>
              </a:tr>
              <a:tr h="574367">
                <a:tc>
                  <a:txBody>
                    <a:bodyPr/>
                    <a:lstStyle/>
                    <a:p>
                      <a:pPr algn="r"/>
                      <a:r>
                        <a:rPr lang="en-GB" sz="2000">
                          <a:latin typeface="Calibri" panose="020F0502020204030204" pitchFamily="34" charset="0"/>
                          <a:cs typeface="Calibri" panose="020F0502020204030204" pitchFamily="34" charset="0"/>
                        </a:rPr>
                        <a:t>          100</a:t>
                      </a:r>
                      <a:endParaRPr lang="en-GB"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70131"/>
                  </a:ext>
                </a:extLst>
              </a:tr>
              <a:tr h="574367">
                <a:tc>
                  <a:txBody>
                    <a:bodyPr/>
                    <a:lstStyle/>
                    <a:p>
                      <a:pPr algn="r"/>
                      <a:r>
                        <a:rPr lang="en-GB" sz="2000" dirty="0">
                          <a:latin typeface="Calibri" panose="020F0502020204030204" pitchFamily="34" charset="0"/>
                          <a:cs typeface="Calibri" panose="020F0502020204030204" pitchFamily="34" charset="0"/>
                        </a:rPr>
                        <a: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389198"/>
                  </a:ext>
                </a:extLst>
              </a:tr>
              <a:tr h="574367">
                <a:tc>
                  <a:txBody>
                    <a:bodyPr/>
                    <a:lstStyle/>
                    <a:p>
                      <a:pPr algn="r"/>
                      <a:r>
                        <a:rPr lang="en-GB" sz="2000" dirty="0">
                          <a:latin typeface="Calibri" panose="020F0502020204030204" pitchFamily="34" charset="0"/>
                          <a:cs typeface="Calibri" panose="020F0502020204030204" pitchFamily="34" charset="0"/>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dirty="0">
                          <a:latin typeface="Calibri" panose="020F0502020204030204" pitchFamily="34" charset="0"/>
                          <a:cs typeface="Calibri" panose="020F0502020204030204" pitchFamily="34" charset="0"/>
                        </a:rPr>
                        <a:t>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077553"/>
                  </a:ext>
                </a:extLst>
              </a:tr>
            </a:tbl>
          </a:graphicData>
        </a:graphic>
      </p:graphicFrame>
      <p:sp>
        <p:nvSpPr>
          <p:cNvPr id="6" name="Oval 5">
            <a:extLst>
              <a:ext uri="{FF2B5EF4-FFF2-40B4-BE49-F238E27FC236}">
                <a16:creationId xmlns:a16="http://schemas.microsoft.com/office/drawing/2014/main" id="{B7977738-168F-4CEE-95DA-5D965A279594}"/>
              </a:ext>
            </a:extLst>
          </p:cNvPr>
          <p:cNvSpPr/>
          <p:nvPr/>
        </p:nvSpPr>
        <p:spPr bwMode="auto">
          <a:xfrm>
            <a:off x="7085124" y="2716264"/>
            <a:ext cx="810829" cy="529818"/>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 name="Oval 15">
            <a:extLst>
              <a:ext uri="{FF2B5EF4-FFF2-40B4-BE49-F238E27FC236}">
                <a16:creationId xmlns:a16="http://schemas.microsoft.com/office/drawing/2014/main" id="{56883745-325E-45AA-8170-050283F606FD}"/>
              </a:ext>
            </a:extLst>
          </p:cNvPr>
          <p:cNvSpPr/>
          <p:nvPr/>
        </p:nvSpPr>
        <p:spPr bwMode="auto">
          <a:xfrm>
            <a:off x="3438340" y="2132856"/>
            <a:ext cx="810829" cy="529818"/>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0" name="Content Placeholder 2">
            <a:extLst>
              <a:ext uri="{FF2B5EF4-FFF2-40B4-BE49-F238E27FC236}">
                <a16:creationId xmlns:a16="http://schemas.microsoft.com/office/drawing/2014/main" id="{6FD5FA12-EFB2-4F94-A25D-6F88EB39422D}"/>
              </a:ext>
            </a:extLst>
          </p:cNvPr>
          <p:cNvSpPr txBox="1">
            <a:spLocks/>
          </p:cNvSpPr>
          <p:nvPr/>
        </p:nvSpPr>
        <p:spPr>
          <a:xfrm>
            <a:off x="637193" y="4283894"/>
            <a:ext cx="9164534" cy="199368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Click to reveal a number</a:t>
            </a:r>
            <a:r>
              <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Use this slide to practise saying other numbers made of hundreds and tens, or place counters onto Gattegno charts to identify and say other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many tens are there in each number you say?</a:t>
            </a: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7707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2BC001-7F95-493F-99ED-F3CB0A31C38F}"/>
              </a:ext>
            </a:extLst>
          </p:cNvPr>
          <p:cNvSpPr>
            <a:spLocks noGrp="1" noChangeArrowheads="1"/>
          </p:cNvSpPr>
          <p:nvPr>
            <p:ph type="title"/>
          </p:nvPr>
        </p:nvSpPr>
        <p:spPr/>
        <p:txBody>
          <a:bodyPr/>
          <a:lstStyle/>
          <a:p>
            <a:r>
              <a:rPr lang="en-GB" dirty="0"/>
              <a:t>3NPV-1 Equivalence of 10 tens and 1 hundred</a:t>
            </a:r>
            <a:endParaRPr lang="en-GB" altLang="en-US" dirty="0"/>
          </a:p>
        </p:txBody>
      </p:sp>
      <p:grpSp>
        <p:nvGrpSpPr>
          <p:cNvPr id="17" name="Group 16">
            <a:extLst>
              <a:ext uri="{FF2B5EF4-FFF2-40B4-BE49-F238E27FC236}">
                <a16:creationId xmlns:a16="http://schemas.microsoft.com/office/drawing/2014/main" id="{B6A613EC-5508-471B-886A-E5FE5AA80F9C}"/>
              </a:ext>
            </a:extLst>
          </p:cNvPr>
          <p:cNvGrpSpPr/>
          <p:nvPr/>
        </p:nvGrpSpPr>
        <p:grpSpPr>
          <a:xfrm>
            <a:off x="1919536" y="5040031"/>
            <a:ext cx="1444100" cy="1079773"/>
            <a:chOff x="3865319" y="5323200"/>
            <a:chExt cx="1444100" cy="1079773"/>
          </a:xfrm>
        </p:grpSpPr>
        <p:sp>
          <p:nvSpPr>
            <p:cNvPr id="18" name="TextBox 17">
              <a:extLst>
                <a:ext uri="{FF2B5EF4-FFF2-40B4-BE49-F238E27FC236}">
                  <a16:creationId xmlns:a16="http://schemas.microsoft.com/office/drawing/2014/main" id="{94C8849C-2D31-44D5-8E50-68F9DF3A6589}"/>
                </a:ext>
              </a:extLst>
            </p:cNvPr>
            <p:cNvSpPr txBox="1"/>
            <p:nvPr/>
          </p:nvSpPr>
          <p:spPr>
            <a:xfrm>
              <a:off x="3865319" y="5695087"/>
              <a:ext cx="1432347"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ten times the size</a:t>
              </a:r>
            </a:p>
          </p:txBody>
        </p:sp>
        <p:pic>
          <p:nvPicPr>
            <p:cNvPr id="19" name="Picture 18">
              <a:extLst>
                <a:ext uri="{FF2B5EF4-FFF2-40B4-BE49-F238E27FC236}">
                  <a16:creationId xmlns:a16="http://schemas.microsoft.com/office/drawing/2014/main" id="{478F5CD8-9C8C-4828-9B50-1FCACF219F6D}"/>
                </a:ext>
              </a:extLst>
            </p:cNvPr>
            <p:cNvPicPr>
              <a:picLocks noChangeAspect="1"/>
            </p:cNvPicPr>
            <p:nvPr/>
          </p:nvPicPr>
          <p:blipFill>
            <a:blip r:embed="rId4"/>
            <a:stretch>
              <a:fillRect/>
            </a:stretch>
          </p:blipFill>
          <p:spPr>
            <a:xfrm>
              <a:off x="3957308" y="5323200"/>
              <a:ext cx="1352111" cy="354296"/>
            </a:xfrm>
            <a:prstGeom prst="rect">
              <a:avLst/>
            </a:prstGeom>
          </p:spPr>
        </p:pic>
      </p:grpSp>
      <p:grpSp>
        <p:nvGrpSpPr>
          <p:cNvPr id="20" name="Group 19">
            <a:extLst>
              <a:ext uri="{FF2B5EF4-FFF2-40B4-BE49-F238E27FC236}">
                <a16:creationId xmlns:a16="http://schemas.microsoft.com/office/drawing/2014/main" id="{E7173ADD-4059-4A5C-97E4-2BBDF4EF6A5B}"/>
              </a:ext>
            </a:extLst>
          </p:cNvPr>
          <p:cNvGrpSpPr/>
          <p:nvPr/>
        </p:nvGrpSpPr>
        <p:grpSpPr>
          <a:xfrm>
            <a:off x="3235498" y="5040031"/>
            <a:ext cx="1444100" cy="1079773"/>
            <a:chOff x="3865319" y="5323200"/>
            <a:chExt cx="1444100" cy="1079773"/>
          </a:xfrm>
        </p:grpSpPr>
        <p:sp>
          <p:nvSpPr>
            <p:cNvPr id="21" name="TextBox 20">
              <a:extLst>
                <a:ext uri="{FF2B5EF4-FFF2-40B4-BE49-F238E27FC236}">
                  <a16:creationId xmlns:a16="http://schemas.microsoft.com/office/drawing/2014/main" id="{2BEB2573-78DC-4155-8A37-E85962176B69}"/>
                </a:ext>
              </a:extLst>
            </p:cNvPr>
            <p:cNvSpPr txBox="1"/>
            <p:nvPr/>
          </p:nvSpPr>
          <p:spPr>
            <a:xfrm>
              <a:off x="3865319" y="5695087"/>
              <a:ext cx="1432347"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ten times the size</a:t>
              </a:r>
            </a:p>
          </p:txBody>
        </p:sp>
        <p:pic>
          <p:nvPicPr>
            <p:cNvPr id="22" name="Picture 21">
              <a:extLst>
                <a:ext uri="{FF2B5EF4-FFF2-40B4-BE49-F238E27FC236}">
                  <a16:creationId xmlns:a16="http://schemas.microsoft.com/office/drawing/2014/main" id="{44469E98-A704-49C7-8637-EB19ADECD67E}"/>
                </a:ext>
              </a:extLst>
            </p:cNvPr>
            <p:cNvPicPr>
              <a:picLocks noChangeAspect="1"/>
            </p:cNvPicPr>
            <p:nvPr/>
          </p:nvPicPr>
          <p:blipFill>
            <a:blip r:embed="rId4"/>
            <a:stretch>
              <a:fillRect/>
            </a:stretch>
          </p:blipFill>
          <p:spPr>
            <a:xfrm>
              <a:off x="3957308" y="5323200"/>
              <a:ext cx="1352111" cy="354296"/>
            </a:xfrm>
            <a:prstGeom prst="rect">
              <a:avLst/>
            </a:prstGeom>
          </p:spPr>
        </p:pic>
      </p:grpSp>
      <p:grpSp>
        <p:nvGrpSpPr>
          <p:cNvPr id="29" name="Group 28">
            <a:extLst>
              <a:ext uri="{FF2B5EF4-FFF2-40B4-BE49-F238E27FC236}">
                <a16:creationId xmlns:a16="http://schemas.microsoft.com/office/drawing/2014/main" id="{10996257-EC53-432E-9B2D-F05E441C9025}"/>
              </a:ext>
            </a:extLst>
          </p:cNvPr>
          <p:cNvGrpSpPr/>
          <p:nvPr/>
        </p:nvGrpSpPr>
        <p:grpSpPr>
          <a:xfrm>
            <a:off x="1978912" y="1296908"/>
            <a:ext cx="1432347" cy="1062182"/>
            <a:chOff x="3865319" y="5695087"/>
            <a:chExt cx="1432347" cy="1062182"/>
          </a:xfrm>
        </p:grpSpPr>
        <p:sp>
          <p:nvSpPr>
            <p:cNvPr id="30" name="TextBox 29">
              <a:extLst>
                <a:ext uri="{FF2B5EF4-FFF2-40B4-BE49-F238E27FC236}">
                  <a16:creationId xmlns:a16="http://schemas.microsoft.com/office/drawing/2014/main" id="{3D2E64FE-974B-441D-9A4E-3C8145B0A5B0}"/>
                </a:ext>
              </a:extLst>
            </p:cNvPr>
            <p:cNvSpPr txBox="1"/>
            <p:nvPr/>
          </p:nvSpPr>
          <p:spPr>
            <a:xfrm>
              <a:off x="3865319" y="5695087"/>
              <a:ext cx="1432347"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one-tenth of the size</a:t>
              </a:r>
            </a:p>
          </p:txBody>
        </p:sp>
        <p:pic>
          <p:nvPicPr>
            <p:cNvPr id="31" name="Picture 30">
              <a:extLst>
                <a:ext uri="{FF2B5EF4-FFF2-40B4-BE49-F238E27FC236}">
                  <a16:creationId xmlns:a16="http://schemas.microsoft.com/office/drawing/2014/main" id="{68DD0E38-9C9A-4FEE-9B61-F812908AED9E}"/>
                </a:ext>
              </a:extLst>
            </p:cNvPr>
            <p:cNvPicPr>
              <a:picLocks noChangeAspect="1"/>
            </p:cNvPicPr>
            <p:nvPr/>
          </p:nvPicPr>
          <p:blipFill>
            <a:blip r:embed="rId4"/>
            <a:stretch>
              <a:fillRect/>
            </a:stretch>
          </p:blipFill>
          <p:spPr>
            <a:xfrm flipH="1" flipV="1">
              <a:off x="3865319" y="6402973"/>
              <a:ext cx="1352111" cy="354296"/>
            </a:xfrm>
            <a:prstGeom prst="rect">
              <a:avLst/>
            </a:prstGeom>
          </p:spPr>
        </p:pic>
      </p:grpSp>
      <p:grpSp>
        <p:nvGrpSpPr>
          <p:cNvPr id="32" name="Group 31">
            <a:extLst>
              <a:ext uri="{FF2B5EF4-FFF2-40B4-BE49-F238E27FC236}">
                <a16:creationId xmlns:a16="http://schemas.microsoft.com/office/drawing/2014/main" id="{06D9AE1E-F723-487F-BE37-561727F5F10E}"/>
              </a:ext>
            </a:extLst>
          </p:cNvPr>
          <p:cNvGrpSpPr/>
          <p:nvPr/>
        </p:nvGrpSpPr>
        <p:grpSpPr>
          <a:xfrm>
            <a:off x="3283774" y="1296908"/>
            <a:ext cx="1432347" cy="1062182"/>
            <a:chOff x="3865319" y="5695087"/>
            <a:chExt cx="1432347" cy="1062182"/>
          </a:xfrm>
        </p:grpSpPr>
        <p:sp>
          <p:nvSpPr>
            <p:cNvPr id="33" name="TextBox 32">
              <a:extLst>
                <a:ext uri="{FF2B5EF4-FFF2-40B4-BE49-F238E27FC236}">
                  <a16:creationId xmlns:a16="http://schemas.microsoft.com/office/drawing/2014/main" id="{45241EAE-F953-4341-B5B7-30FCD99D5EBD}"/>
                </a:ext>
              </a:extLst>
            </p:cNvPr>
            <p:cNvSpPr txBox="1"/>
            <p:nvPr/>
          </p:nvSpPr>
          <p:spPr>
            <a:xfrm>
              <a:off x="3865319" y="5695087"/>
              <a:ext cx="1432347"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one-tenth of the size</a:t>
              </a:r>
            </a:p>
          </p:txBody>
        </p:sp>
        <p:pic>
          <p:nvPicPr>
            <p:cNvPr id="34" name="Picture 33">
              <a:extLst>
                <a:ext uri="{FF2B5EF4-FFF2-40B4-BE49-F238E27FC236}">
                  <a16:creationId xmlns:a16="http://schemas.microsoft.com/office/drawing/2014/main" id="{E97EFCFB-ACA6-4101-B6CD-79EA75EFEB6D}"/>
                </a:ext>
              </a:extLst>
            </p:cNvPr>
            <p:cNvPicPr>
              <a:picLocks noChangeAspect="1"/>
            </p:cNvPicPr>
            <p:nvPr/>
          </p:nvPicPr>
          <p:blipFill>
            <a:blip r:embed="rId4"/>
            <a:stretch>
              <a:fillRect/>
            </a:stretch>
          </p:blipFill>
          <p:spPr>
            <a:xfrm flipH="1" flipV="1">
              <a:off x="3865319" y="6402973"/>
              <a:ext cx="1352111" cy="354296"/>
            </a:xfrm>
            <a:prstGeom prst="rect">
              <a:avLst/>
            </a:prstGeom>
          </p:spPr>
        </p:pic>
      </p:grpSp>
      <p:sp>
        <p:nvSpPr>
          <p:cNvPr id="13" name="Content Placeholder 2">
            <a:extLst>
              <a:ext uri="{FF2B5EF4-FFF2-40B4-BE49-F238E27FC236}">
                <a16:creationId xmlns:a16="http://schemas.microsoft.com/office/drawing/2014/main" id="{54811027-AB9F-4BCB-A762-BF5C0392BD3A}"/>
              </a:ext>
            </a:extLst>
          </p:cNvPr>
          <p:cNvSpPr txBox="1">
            <a:spLocks/>
          </p:cNvSpPr>
          <p:nvPr/>
        </p:nvSpPr>
        <p:spPr>
          <a:xfrm>
            <a:off x="6192012" y="1556792"/>
            <a:ext cx="5390389"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If the blue counter has a value of 1, what happens to its value when it moves from the ones column to the tens column? And from the tens column to the hundreds column?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happens to the counter’s value when you move it the other way?</a:t>
            </a: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E053138-8BDC-4FCF-A13C-64122CF689FF}"/>
              </a:ext>
            </a:extLst>
          </p:cNvPr>
          <p:cNvGrpSpPr/>
          <p:nvPr/>
        </p:nvGrpSpPr>
        <p:grpSpPr>
          <a:xfrm>
            <a:off x="155198" y="2132856"/>
            <a:ext cx="5079775" cy="3096344"/>
            <a:chOff x="789315" y="2132856"/>
            <a:chExt cx="5079775" cy="3096344"/>
          </a:xfrm>
        </p:grpSpPr>
        <p:pic>
          <p:nvPicPr>
            <p:cNvPr id="12" name="Picture 11">
              <a:extLst>
                <a:ext uri="{FF2B5EF4-FFF2-40B4-BE49-F238E27FC236}">
                  <a16:creationId xmlns:a16="http://schemas.microsoft.com/office/drawing/2014/main" id="{151127A3-CD87-4837-82AF-1032D29B000E}"/>
                </a:ext>
              </a:extLst>
            </p:cNvPr>
            <p:cNvPicPr>
              <a:picLocks noChangeAspect="1"/>
            </p:cNvPicPr>
            <p:nvPr/>
          </p:nvPicPr>
          <p:blipFill>
            <a:blip r:embed="rId5"/>
            <a:stretch>
              <a:fillRect/>
            </a:stretch>
          </p:blipFill>
          <p:spPr>
            <a:xfrm>
              <a:off x="789315" y="2400334"/>
              <a:ext cx="5079775" cy="2590349"/>
            </a:xfrm>
            <a:prstGeom prst="rect">
              <a:avLst/>
            </a:prstGeom>
          </p:spPr>
        </p:pic>
        <p:sp>
          <p:nvSpPr>
            <p:cNvPr id="2" name="Rectangle 1">
              <a:extLst>
                <a:ext uri="{FF2B5EF4-FFF2-40B4-BE49-F238E27FC236}">
                  <a16:creationId xmlns:a16="http://schemas.microsoft.com/office/drawing/2014/main" id="{F68ABAE7-1BBE-43EC-B820-7F80C9E9565F}"/>
                </a:ext>
              </a:extLst>
            </p:cNvPr>
            <p:cNvSpPr/>
            <p:nvPr/>
          </p:nvSpPr>
          <p:spPr bwMode="auto">
            <a:xfrm>
              <a:off x="808470" y="2132856"/>
              <a:ext cx="1255082" cy="309634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Tree>
    <p:custDataLst>
      <p:tags r:id="rId1"/>
    </p:custDataLst>
    <p:extLst>
      <p:ext uri="{BB962C8B-B14F-4D97-AF65-F5344CB8AC3E}">
        <p14:creationId xmlns:p14="http://schemas.microsoft.com/office/powerpoint/2010/main" val="1623468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1E7E-122F-492A-B237-295CBFECE5A0}"/>
              </a:ext>
            </a:extLst>
          </p:cNvPr>
          <p:cNvSpPr>
            <a:spLocks noGrp="1"/>
          </p:cNvSpPr>
          <p:nvPr>
            <p:ph type="title"/>
          </p:nvPr>
        </p:nvSpPr>
        <p:spPr/>
        <p:txBody>
          <a:bodyPr/>
          <a:lstStyle/>
          <a:p>
            <a:r>
              <a:rPr lang="en-GB" dirty="0"/>
              <a:t>3NPV-1 Equivalence of 10 tens and 1 hundred</a:t>
            </a:r>
          </a:p>
        </p:txBody>
      </p:sp>
      <p:sp>
        <p:nvSpPr>
          <p:cNvPr id="3" name="Content Placeholder 2">
            <a:extLst>
              <a:ext uri="{FF2B5EF4-FFF2-40B4-BE49-F238E27FC236}">
                <a16:creationId xmlns:a16="http://schemas.microsoft.com/office/drawing/2014/main" id="{FDEFC8DA-884E-4B42-9B86-79C2973ABC28}"/>
              </a:ext>
            </a:extLst>
          </p:cNvPr>
          <p:cNvSpPr txBox="1">
            <a:spLocks/>
          </p:cNvSpPr>
          <p:nvPr/>
        </p:nvSpPr>
        <p:spPr>
          <a:xfrm>
            <a:off x="623888" y="1183413"/>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Compare the value of the units. What do you notice?</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C3FC523-2B74-4456-BAD3-9878F80010F1}"/>
              </a:ext>
            </a:extLst>
          </p:cNvPr>
          <p:cNvPicPr>
            <a:picLocks noChangeAspect="1"/>
          </p:cNvPicPr>
          <p:nvPr/>
        </p:nvPicPr>
        <p:blipFill>
          <a:blip r:embed="rId3"/>
          <a:stretch>
            <a:fillRect/>
          </a:stretch>
        </p:blipFill>
        <p:spPr>
          <a:xfrm>
            <a:off x="2639616" y="1677805"/>
            <a:ext cx="5943600" cy="4552950"/>
          </a:xfrm>
          <a:prstGeom prst="rect">
            <a:avLst/>
          </a:prstGeom>
        </p:spPr>
      </p:pic>
    </p:spTree>
    <p:extLst>
      <p:ext uri="{BB962C8B-B14F-4D97-AF65-F5344CB8AC3E}">
        <p14:creationId xmlns:p14="http://schemas.microsoft.com/office/powerpoint/2010/main" val="1885911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FF3F552-8B8B-43C1-BEB0-AE9454A7BF7A}"/>
              </a:ext>
            </a:extLst>
          </p:cNvPr>
          <p:cNvSpPr>
            <a:spLocks noGrp="1"/>
          </p:cNvSpPr>
          <p:nvPr>
            <p:ph type="title"/>
          </p:nvPr>
        </p:nvSpPr>
        <p:spPr/>
        <p:txBody>
          <a:bodyPr/>
          <a:lstStyle/>
          <a:p>
            <a:r>
              <a:rPr lang="en-GB" dirty="0"/>
              <a:t>3NPV-1 Equivalence of 10 tens and 1 hundred</a:t>
            </a:r>
          </a:p>
        </p:txBody>
      </p:sp>
      <p:sp>
        <p:nvSpPr>
          <p:cNvPr id="20" name="TextBox 19">
            <a:extLst>
              <a:ext uri="{FF2B5EF4-FFF2-40B4-BE49-F238E27FC236}">
                <a16:creationId xmlns:a16="http://schemas.microsoft.com/office/drawing/2014/main" id="{EEA032F5-1651-4E08-AD22-0FB72F2BDF22}"/>
              </a:ext>
            </a:extLst>
          </p:cNvPr>
          <p:cNvSpPr txBox="1"/>
          <p:nvPr/>
        </p:nvSpPr>
        <p:spPr>
          <a:xfrm>
            <a:off x="1473439" y="4814563"/>
            <a:ext cx="3780000" cy="769441"/>
          </a:xfrm>
          <a:prstGeom prst="rect">
            <a:avLst/>
          </a:prstGeom>
          <a:solidFill>
            <a:schemeClr val="accent2"/>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tens are equivalent to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 hundred.</a:t>
            </a:r>
          </a:p>
        </p:txBody>
      </p:sp>
      <p:sp>
        <p:nvSpPr>
          <p:cNvPr id="22" name="TextBox 21">
            <a:extLst>
              <a:ext uri="{FF2B5EF4-FFF2-40B4-BE49-F238E27FC236}">
                <a16:creationId xmlns:a16="http://schemas.microsoft.com/office/drawing/2014/main" id="{6B55FAE6-08D1-4C55-90B8-8A991EBA09D8}"/>
              </a:ext>
            </a:extLst>
          </p:cNvPr>
          <p:cNvSpPr txBox="1"/>
          <p:nvPr/>
        </p:nvSpPr>
        <p:spPr>
          <a:xfrm>
            <a:off x="6819828" y="4814563"/>
            <a:ext cx="3852000" cy="769441"/>
          </a:xfrm>
          <a:prstGeom prst="rect">
            <a:avLst/>
          </a:prstGeom>
          <a:solidFill>
            <a:schemeClr val="accent2"/>
          </a:solidFill>
        </p:spPr>
        <p:txBody>
          <a:bodyPr wrap="square" lIns="0" rIns="0"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100 is ten times the size of 10.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is one-tenth the size </a:t>
            </a:r>
            <a:r>
              <a:rPr kumimoji="0" lang="en-GB" sz="2000" b="0" i="1" u="none" strike="noStrike" kern="1200" cap="none" spc="0" normalizeH="0" baseline="0" noProof="0">
                <a:ln>
                  <a:noFill/>
                </a:ln>
                <a:solidFill>
                  <a:srgbClr val="585858"/>
                </a:solidFill>
                <a:effectLst/>
                <a:uLnTx/>
                <a:uFillTx/>
                <a:latin typeface="Arial" panose="020B0604020202020204" pitchFamily="34" charset="0"/>
                <a:ea typeface="+mn-ea"/>
                <a:cs typeface="+mn-cs"/>
              </a:rPr>
              <a:t>of 100.</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63E85ABD-D43A-4935-A7E7-DDCBD5F00A3D}"/>
              </a:ext>
            </a:extLst>
          </p:cNvPr>
          <p:cNvSpPr/>
          <p:nvPr/>
        </p:nvSpPr>
        <p:spPr>
          <a:xfrm>
            <a:off x="1395213" y="1226304"/>
            <a:ext cx="4102405"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Grouping and exchange model</a:t>
            </a:r>
          </a:p>
        </p:txBody>
      </p:sp>
      <p:sp>
        <p:nvSpPr>
          <p:cNvPr id="26" name="TextBox 25">
            <a:extLst>
              <a:ext uri="{FF2B5EF4-FFF2-40B4-BE49-F238E27FC236}">
                <a16:creationId xmlns:a16="http://schemas.microsoft.com/office/drawing/2014/main" id="{03EF614B-249F-44C2-B3A1-95530B95BEA5}"/>
              </a:ext>
            </a:extLst>
          </p:cNvPr>
          <p:cNvSpPr txBox="1"/>
          <p:nvPr/>
        </p:nvSpPr>
        <p:spPr>
          <a:xfrm>
            <a:off x="6945878" y="1226304"/>
            <a:ext cx="367498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Scaling model</a:t>
            </a:r>
          </a:p>
        </p:txBody>
      </p:sp>
      <p:sp>
        <p:nvSpPr>
          <p:cNvPr id="3" name="Content Placeholder 2">
            <a:extLst>
              <a:ext uri="{FF2B5EF4-FFF2-40B4-BE49-F238E27FC236}">
                <a16:creationId xmlns:a16="http://schemas.microsoft.com/office/drawing/2014/main" id="{0C0B713D-AA2A-47EB-BF29-2394876591B7}"/>
              </a:ext>
            </a:extLst>
          </p:cNvPr>
          <p:cNvSpPr txBox="1">
            <a:spLocks/>
          </p:cNvSpPr>
          <p:nvPr/>
        </p:nvSpPr>
        <p:spPr>
          <a:xfrm>
            <a:off x="623888" y="5755408"/>
            <a:ext cx="10285378" cy="4943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Practise describing the relationship between 10 and 100 in these two different ways.</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4010CF1F-D67B-4198-B1B1-6B0AD6607B15}"/>
              </a:ext>
            </a:extLst>
          </p:cNvPr>
          <p:cNvPicPr>
            <a:picLocks noChangeAspect="1"/>
          </p:cNvPicPr>
          <p:nvPr/>
        </p:nvPicPr>
        <p:blipFill>
          <a:blip r:embed="rId3"/>
          <a:stretch>
            <a:fillRect/>
          </a:stretch>
        </p:blipFill>
        <p:spPr>
          <a:xfrm>
            <a:off x="2711625" y="1762609"/>
            <a:ext cx="1170614" cy="2790513"/>
          </a:xfrm>
          <a:prstGeom prst="rect">
            <a:avLst/>
          </a:prstGeom>
        </p:spPr>
      </p:pic>
      <p:grpSp>
        <p:nvGrpSpPr>
          <p:cNvPr id="23" name="Group 22">
            <a:extLst>
              <a:ext uri="{FF2B5EF4-FFF2-40B4-BE49-F238E27FC236}">
                <a16:creationId xmlns:a16="http://schemas.microsoft.com/office/drawing/2014/main" id="{8B2C0A48-D2E1-493D-A875-DF6EEDFC2F55}"/>
              </a:ext>
            </a:extLst>
          </p:cNvPr>
          <p:cNvGrpSpPr/>
          <p:nvPr/>
        </p:nvGrpSpPr>
        <p:grpSpPr>
          <a:xfrm>
            <a:off x="6672064" y="1742642"/>
            <a:ext cx="3449162" cy="3071921"/>
            <a:chOff x="4676662" y="1914567"/>
            <a:chExt cx="3965153" cy="3531477"/>
          </a:xfrm>
        </p:grpSpPr>
        <p:pic>
          <p:nvPicPr>
            <p:cNvPr id="24" name="Picture 23" descr="A picture containing clock&#10;&#10;Description automatically generated">
              <a:extLst>
                <a:ext uri="{FF2B5EF4-FFF2-40B4-BE49-F238E27FC236}">
                  <a16:creationId xmlns:a16="http://schemas.microsoft.com/office/drawing/2014/main" id="{3ADEBFD2-3817-4AF5-98D6-BA188A86C780}"/>
                </a:ext>
              </a:extLst>
            </p:cNvPr>
            <p:cNvPicPr>
              <a:picLocks noChangeAspect="1"/>
            </p:cNvPicPr>
            <p:nvPr/>
          </p:nvPicPr>
          <p:blipFill rotWithShape="1">
            <a:blip r:embed="rId4">
              <a:extLst>
                <a:ext uri="{28A0092B-C50C-407E-A947-70E740481C1C}">
                  <a14:useLocalDpi xmlns:a14="http://schemas.microsoft.com/office/drawing/2010/main" val="0"/>
                </a:ext>
              </a:extLst>
            </a:blip>
            <a:srcRect l="27786" r="27515"/>
            <a:stretch/>
          </p:blipFill>
          <p:spPr>
            <a:xfrm>
              <a:off x="4676662" y="2527707"/>
              <a:ext cx="3965153" cy="2728038"/>
            </a:xfrm>
            <a:prstGeom prst="rect">
              <a:avLst/>
            </a:prstGeom>
          </p:spPr>
        </p:pic>
        <p:pic>
          <p:nvPicPr>
            <p:cNvPr id="27" name="Picture 26" descr="A close up of text on a black background&#10;&#10;Description automatically generated">
              <a:extLst>
                <a:ext uri="{FF2B5EF4-FFF2-40B4-BE49-F238E27FC236}">
                  <a16:creationId xmlns:a16="http://schemas.microsoft.com/office/drawing/2014/main" id="{2E9C3173-AC57-405E-B560-E355FED6F1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735" y="1914567"/>
              <a:ext cx="837206" cy="613140"/>
            </a:xfrm>
            <a:prstGeom prst="rect">
              <a:avLst/>
            </a:prstGeom>
          </p:spPr>
        </p:pic>
        <p:pic>
          <p:nvPicPr>
            <p:cNvPr id="28" name="Picture 27" descr="A close up of text on a black background&#10;&#10;Description automatically generated">
              <a:extLst>
                <a:ext uri="{FF2B5EF4-FFF2-40B4-BE49-F238E27FC236}">
                  <a16:creationId xmlns:a16="http://schemas.microsoft.com/office/drawing/2014/main" id="{F342A9C3-55E4-46A8-9422-4E13A080A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1350" y="1914567"/>
              <a:ext cx="837206" cy="613140"/>
            </a:xfrm>
            <a:prstGeom prst="rect">
              <a:avLst/>
            </a:prstGeom>
          </p:spPr>
        </p:pic>
        <p:sp>
          <p:nvSpPr>
            <p:cNvPr id="29" name="Rectangle 28">
              <a:extLst>
                <a:ext uri="{FF2B5EF4-FFF2-40B4-BE49-F238E27FC236}">
                  <a16:creationId xmlns:a16="http://schemas.microsoft.com/office/drawing/2014/main" id="{032D9500-5376-466E-9F45-8B4C3E8B18C0}"/>
                </a:ext>
              </a:extLst>
            </p:cNvPr>
            <p:cNvSpPr/>
            <p:nvPr/>
          </p:nvSpPr>
          <p:spPr>
            <a:xfrm>
              <a:off x="4676662" y="2527707"/>
              <a:ext cx="1030116" cy="277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898073A0-77EF-4CE7-B4FB-4877FDD73DED}"/>
                </a:ext>
              </a:extLst>
            </p:cNvPr>
            <p:cNvSpPr/>
            <p:nvPr/>
          </p:nvSpPr>
          <p:spPr>
            <a:xfrm>
              <a:off x="5551717" y="4517858"/>
              <a:ext cx="611560" cy="92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093142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3NPV-1 </a:t>
            </a:r>
            <a:br>
              <a:rPr lang="en-GB" sz="2400" dirty="0"/>
            </a:br>
            <a:r>
              <a:rPr lang="en-GB" sz="2400" i="1" dirty="0"/>
              <a:t>Know that 10 tens are equivalent to 1 hundred, and that 100 is 10 times the size of 10; apply this to identify and work out how many 10s there are in other three-digit multiples of 10.</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8362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3NPV-1.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a:t>
            </a:r>
            <a:r>
              <a:rPr kumimoji="0" lang="en-GB" sz="2400" b="0" i="0" u="none" strike="noStrike" kern="0" cap="none" spc="0" normalizeH="0" baseline="0" noProof="0">
                <a:ln>
                  <a:noFill/>
                </a:ln>
                <a:solidFill>
                  <a:srgbClr val="585858"/>
                </a:solidFill>
                <a:effectLst/>
                <a:uLnTx/>
                <a:uFillTx/>
                <a:latin typeface="Arial" panose="020B0604020202020204" pitchFamily="34" charset="0"/>
                <a:ea typeface="+mn-ea"/>
                <a:cs typeface="Arial" panose="020B0604020202020204" pitchFamily="34" charset="0"/>
              </a:rPr>
              <a:t>Year 3</a:t>
            </a:r>
            <a:r>
              <a:rPr lang="en-GB" kern="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1.17 Composition and calculation: 100 and bridging 100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3NPV-1: Linked mastery PD materials</a:t>
            </a:r>
          </a:p>
        </p:txBody>
      </p:sp>
      <p:pic>
        <p:nvPicPr>
          <p:cNvPr id="4" name="Picture 3">
            <a:extLst>
              <a:ext uri="{FF2B5EF4-FFF2-40B4-BE49-F238E27FC236}">
                <a16:creationId xmlns:a16="http://schemas.microsoft.com/office/drawing/2014/main" id="{53E0A1A4-2B5E-4D60-9BAA-E6530D9DBD96}"/>
              </a:ext>
            </a:extLst>
          </p:cNvPr>
          <p:cNvPicPr>
            <a:picLocks noChangeAspect="1"/>
          </p:cNvPicPr>
          <p:nvPr/>
        </p:nvPicPr>
        <p:blipFill>
          <a:blip r:embed="rId4"/>
          <a:stretch>
            <a:fillRect/>
          </a:stretch>
        </p:blipFill>
        <p:spPr>
          <a:xfrm>
            <a:off x="1243013" y="1298135"/>
            <a:ext cx="3581936" cy="5035990"/>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Equivalence of 10 tens and 1 hundred</a:t>
            </a:r>
          </a:p>
          <a:p>
            <a:endParaRPr lang="en-GB" dirty="0"/>
          </a:p>
        </p:txBody>
      </p:sp>
      <p:sp>
        <p:nvSpPr>
          <p:cNvPr id="3" name="Text Placeholder 2">
            <a:extLst>
              <a:ext uri="{FF2B5EF4-FFF2-40B4-BE49-F238E27FC236}">
                <a16:creationId xmlns:a16="http://schemas.microsoft.com/office/drawing/2014/main" id="{879FA0B8-B2E0-4BCD-A661-7A1D9683EF20}"/>
              </a:ext>
            </a:extLst>
          </p:cNvPr>
          <p:cNvSpPr>
            <a:spLocks noGrp="1"/>
          </p:cNvSpPr>
          <p:nvPr>
            <p:ph type="body" sz="quarter" idx="13"/>
          </p:nvPr>
        </p:nvSpPr>
        <p:spPr/>
        <p:txBody>
          <a:bodyPr/>
          <a:lstStyle/>
          <a:p>
            <a:r>
              <a:rPr lang="en-GB" dirty="0"/>
              <a:t>3NPV-1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446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40716"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a:ea typeface="+mj-ea"/>
                <a:cs typeface="+mj-cs"/>
              </a:rPr>
              <a:t>3NPV-1 Equivalence of 10 tens and 1 hundred</a:t>
            </a:r>
          </a:p>
        </p:txBody>
      </p:sp>
    </p:spTree>
    <p:custDataLst>
      <p:tags r:id="rId1"/>
    </p:custDataLst>
    <p:extLst>
      <p:ext uri="{BB962C8B-B14F-4D97-AF65-F5344CB8AC3E}">
        <p14:creationId xmlns:p14="http://schemas.microsoft.com/office/powerpoint/2010/main" val="241641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AC7484-432F-47E1-93AA-52AAEFA9257F}"/>
              </a:ext>
            </a:extLst>
          </p:cNvPr>
          <p:cNvSpPr txBox="1"/>
          <p:nvPr/>
        </p:nvSpPr>
        <p:spPr>
          <a:xfrm>
            <a:off x="1127448" y="2967038"/>
            <a:ext cx="4304111"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5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a:t>
            </a: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C08667BF-5392-4188-8989-69559B8CCB62}"/>
              </a:ext>
            </a:extLst>
          </p:cNvPr>
          <p:cNvGrpSpPr/>
          <p:nvPr/>
        </p:nvGrpSpPr>
        <p:grpSpPr>
          <a:xfrm rot="5400000">
            <a:off x="2682097" y="1067738"/>
            <a:ext cx="1429560" cy="3582164"/>
            <a:chOff x="5162433" y="1391913"/>
            <a:chExt cx="1513791" cy="3793228"/>
          </a:xfrm>
        </p:grpSpPr>
        <p:sp>
          <p:nvSpPr>
            <p:cNvPr id="8" name="Rectangle 7">
              <a:extLst>
                <a:ext uri="{FF2B5EF4-FFF2-40B4-BE49-F238E27FC236}">
                  <a16:creationId xmlns:a16="http://schemas.microsoft.com/office/drawing/2014/main" id="{43BEDDE4-C8FC-48C6-AD82-4365E07570BC}"/>
                </a:ext>
              </a:extLst>
            </p:cNvPr>
            <p:cNvSpPr/>
            <p:nvPr/>
          </p:nvSpPr>
          <p:spPr>
            <a:xfrm>
              <a:off x="5162433" y="1391913"/>
              <a:ext cx="1513791" cy="37932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525122F1-531D-4BC7-BBCE-3B13F3AD03A3}"/>
                </a:ext>
              </a:extLst>
            </p:cNvPr>
            <p:cNvCxnSpPr>
              <a:endCxn id="8" idx="2"/>
            </p:cNvCxnSpPr>
            <p:nvPr/>
          </p:nvCxnSpPr>
          <p:spPr>
            <a:xfrm>
              <a:off x="5910578" y="1391913"/>
              <a:ext cx="8751" cy="3793228"/>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6EC5E05B-B309-450C-9E66-E55E6CB00ECB}"/>
                </a:ext>
              </a:extLst>
            </p:cNvPr>
            <p:cNvCxnSpPr/>
            <p:nvPr/>
          </p:nvCxnSpPr>
          <p:spPr>
            <a:xfrm>
              <a:off x="5162433" y="2150559"/>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a:extLst>
                <a:ext uri="{FF2B5EF4-FFF2-40B4-BE49-F238E27FC236}">
                  <a16:creationId xmlns:a16="http://schemas.microsoft.com/office/drawing/2014/main" id="{2D45DCA5-230B-4389-AFC9-32A8F555E540}"/>
                </a:ext>
              </a:extLst>
            </p:cNvPr>
            <p:cNvCxnSpPr/>
            <p:nvPr/>
          </p:nvCxnSpPr>
          <p:spPr>
            <a:xfrm>
              <a:off x="5162433" y="2909205"/>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a16="http://schemas.microsoft.com/office/drawing/2014/main" id="{C05B1411-C568-43FF-873D-871913A769A9}"/>
                </a:ext>
              </a:extLst>
            </p:cNvPr>
            <p:cNvCxnSpPr/>
            <p:nvPr/>
          </p:nvCxnSpPr>
          <p:spPr>
            <a:xfrm>
              <a:off x="5162433" y="3667851"/>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3BF5DA21-398C-4046-B613-D0D7C5005CB1}"/>
                </a:ext>
              </a:extLst>
            </p:cNvPr>
            <p:cNvCxnSpPr/>
            <p:nvPr/>
          </p:nvCxnSpPr>
          <p:spPr>
            <a:xfrm>
              <a:off x="5162433" y="4426497"/>
              <a:ext cx="1513791"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Group 25">
            <a:extLst>
              <a:ext uri="{FF2B5EF4-FFF2-40B4-BE49-F238E27FC236}">
                <a16:creationId xmlns:a16="http://schemas.microsoft.com/office/drawing/2014/main" id="{241B41DA-D7A0-414E-8408-3FD2393E3AC8}"/>
              </a:ext>
            </a:extLst>
          </p:cNvPr>
          <p:cNvGrpSpPr/>
          <p:nvPr/>
        </p:nvGrpSpPr>
        <p:grpSpPr>
          <a:xfrm>
            <a:off x="4545240" y="2924829"/>
            <a:ext cx="578106" cy="578106"/>
            <a:chOff x="6571429" y="2345064"/>
            <a:chExt cx="625642" cy="625642"/>
          </a:xfrm>
        </p:grpSpPr>
        <p:sp>
          <p:nvSpPr>
            <p:cNvPr id="27" name="Oval 26">
              <a:extLst>
                <a:ext uri="{FF2B5EF4-FFF2-40B4-BE49-F238E27FC236}">
                  <a16:creationId xmlns:a16="http://schemas.microsoft.com/office/drawing/2014/main" id="{36FC39C3-D9A9-4052-8F32-80955A70D309}"/>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681B4E65-D265-4FF4-998C-8F2464725B67}"/>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4" name="Title 3">
            <a:extLst>
              <a:ext uri="{FF2B5EF4-FFF2-40B4-BE49-F238E27FC236}">
                <a16:creationId xmlns:a16="http://schemas.microsoft.com/office/drawing/2014/main" id="{BC96D77C-6FCC-4F7F-8D72-8D44427276F5}"/>
              </a:ext>
            </a:extLst>
          </p:cNvPr>
          <p:cNvSpPr>
            <a:spLocks noGrp="1"/>
          </p:cNvSpPr>
          <p:nvPr>
            <p:ph type="title"/>
          </p:nvPr>
        </p:nvSpPr>
        <p:spPr/>
        <p:txBody>
          <a:bodyPr/>
          <a:lstStyle/>
          <a:p>
            <a:r>
              <a:rPr lang="en-GB" dirty="0"/>
              <a:t>3NPV-1 Equivalence of 10 tens and 1 hundred</a:t>
            </a:r>
          </a:p>
        </p:txBody>
      </p:sp>
      <p:grpSp>
        <p:nvGrpSpPr>
          <p:cNvPr id="70" name="Group 69">
            <a:extLst>
              <a:ext uri="{FF2B5EF4-FFF2-40B4-BE49-F238E27FC236}">
                <a16:creationId xmlns:a16="http://schemas.microsoft.com/office/drawing/2014/main" id="{01DE67FE-A427-4346-9DD7-AD7B085A5972}"/>
              </a:ext>
            </a:extLst>
          </p:cNvPr>
          <p:cNvGrpSpPr/>
          <p:nvPr/>
        </p:nvGrpSpPr>
        <p:grpSpPr>
          <a:xfrm>
            <a:off x="3828866" y="2924829"/>
            <a:ext cx="578106" cy="578106"/>
            <a:chOff x="6571429" y="2345064"/>
            <a:chExt cx="625642" cy="625642"/>
          </a:xfrm>
        </p:grpSpPr>
        <p:sp>
          <p:nvSpPr>
            <p:cNvPr id="71" name="Oval 70">
              <a:extLst>
                <a:ext uri="{FF2B5EF4-FFF2-40B4-BE49-F238E27FC236}">
                  <a16:creationId xmlns:a16="http://schemas.microsoft.com/office/drawing/2014/main" id="{30C59593-3474-436B-A8D0-74B5466A8E2E}"/>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id="{0BD3F741-D47D-4EC2-881B-2E4598690B14}"/>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3" name="Group 72">
            <a:extLst>
              <a:ext uri="{FF2B5EF4-FFF2-40B4-BE49-F238E27FC236}">
                <a16:creationId xmlns:a16="http://schemas.microsoft.com/office/drawing/2014/main" id="{70D91CE6-42C9-477F-9004-1E5550115F1C}"/>
              </a:ext>
            </a:extLst>
          </p:cNvPr>
          <p:cNvGrpSpPr/>
          <p:nvPr/>
        </p:nvGrpSpPr>
        <p:grpSpPr>
          <a:xfrm>
            <a:off x="3112491" y="2924829"/>
            <a:ext cx="578106" cy="578106"/>
            <a:chOff x="6571429" y="2345064"/>
            <a:chExt cx="625642" cy="625642"/>
          </a:xfrm>
        </p:grpSpPr>
        <p:sp>
          <p:nvSpPr>
            <p:cNvPr id="74" name="Oval 73">
              <a:extLst>
                <a:ext uri="{FF2B5EF4-FFF2-40B4-BE49-F238E27FC236}">
                  <a16:creationId xmlns:a16="http://schemas.microsoft.com/office/drawing/2014/main" id="{1D7D2EFF-DBA1-4C5D-A83E-8AD328DA1B3F}"/>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5" name="TextBox 74">
              <a:extLst>
                <a:ext uri="{FF2B5EF4-FFF2-40B4-BE49-F238E27FC236}">
                  <a16:creationId xmlns:a16="http://schemas.microsoft.com/office/drawing/2014/main" id="{702E7043-E227-4F8C-B050-ECA01DDD137C}"/>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6" name="Group 75">
            <a:extLst>
              <a:ext uri="{FF2B5EF4-FFF2-40B4-BE49-F238E27FC236}">
                <a16:creationId xmlns:a16="http://schemas.microsoft.com/office/drawing/2014/main" id="{CB9AE487-EEA3-48EC-B0C2-6EC600A85E4A}"/>
              </a:ext>
            </a:extLst>
          </p:cNvPr>
          <p:cNvGrpSpPr/>
          <p:nvPr/>
        </p:nvGrpSpPr>
        <p:grpSpPr>
          <a:xfrm>
            <a:off x="2396116" y="2924829"/>
            <a:ext cx="578106" cy="578106"/>
            <a:chOff x="6571429" y="2345064"/>
            <a:chExt cx="625642" cy="625642"/>
          </a:xfrm>
        </p:grpSpPr>
        <p:sp>
          <p:nvSpPr>
            <p:cNvPr id="77" name="Oval 76">
              <a:extLst>
                <a:ext uri="{FF2B5EF4-FFF2-40B4-BE49-F238E27FC236}">
                  <a16:creationId xmlns:a16="http://schemas.microsoft.com/office/drawing/2014/main" id="{2809CE5A-1E32-44C9-8824-A622FB367325}"/>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8" name="TextBox 77">
              <a:extLst>
                <a:ext uri="{FF2B5EF4-FFF2-40B4-BE49-F238E27FC236}">
                  <a16:creationId xmlns:a16="http://schemas.microsoft.com/office/drawing/2014/main" id="{E029A7FB-5D79-425B-AA49-47F50D1A4EDB}"/>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79" name="Group 78">
            <a:extLst>
              <a:ext uri="{FF2B5EF4-FFF2-40B4-BE49-F238E27FC236}">
                <a16:creationId xmlns:a16="http://schemas.microsoft.com/office/drawing/2014/main" id="{78B12150-86CA-414B-9D0D-1325F994B1F3}"/>
              </a:ext>
            </a:extLst>
          </p:cNvPr>
          <p:cNvGrpSpPr/>
          <p:nvPr/>
        </p:nvGrpSpPr>
        <p:grpSpPr>
          <a:xfrm>
            <a:off x="1679741" y="2924829"/>
            <a:ext cx="578106" cy="578106"/>
            <a:chOff x="6571429" y="2345064"/>
            <a:chExt cx="625642" cy="625642"/>
          </a:xfrm>
        </p:grpSpPr>
        <p:sp>
          <p:nvSpPr>
            <p:cNvPr id="80" name="Oval 79">
              <a:extLst>
                <a:ext uri="{FF2B5EF4-FFF2-40B4-BE49-F238E27FC236}">
                  <a16:creationId xmlns:a16="http://schemas.microsoft.com/office/drawing/2014/main" id="{56CBFFF9-A7E1-4E79-829F-20528F60A398}"/>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1" name="TextBox 80">
              <a:extLst>
                <a:ext uri="{FF2B5EF4-FFF2-40B4-BE49-F238E27FC236}">
                  <a16:creationId xmlns:a16="http://schemas.microsoft.com/office/drawing/2014/main" id="{4F4462DF-BAD9-42B3-8A3C-86985CCF14B3}"/>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2" name="Group 81">
            <a:extLst>
              <a:ext uri="{FF2B5EF4-FFF2-40B4-BE49-F238E27FC236}">
                <a16:creationId xmlns:a16="http://schemas.microsoft.com/office/drawing/2014/main" id="{AC7D9DE1-882A-4A15-9E90-2F31AB42A1A6}"/>
              </a:ext>
            </a:extLst>
          </p:cNvPr>
          <p:cNvGrpSpPr/>
          <p:nvPr/>
        </p:nvGrpSpPr>
        <p:grpSpPr>
          <a:xfrm>
            <a:off x="4545240" y="2212794"/>
            <a:ext cx="578106" cy="578106"/>
            <a:chOff x="6571429" y="2345064"/>
            <a:chExt cx="625642" cy="625642"/>
          </a:xfrm>
        </p:grpSpPr>
        <p:sp>
          <p:nvSpPr>
            <p:cNvPr id="83" name="Oval 82">
              <a:extLst>
                <a:ext uri="{FF2B5EF4-FFF2-40B4-BE49-F238E27FC236}">
                  <a16:creationId xmlns:a16="http://schemas.microsoft.com/office/drawing/2014/main" id="{802C69A9-A551-4B48-96C1-C230E0662AB1}"/>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4" name="TextBox 83">
              <a:extLst>
                <a:ext uri="{FF2B5EF4-FFF2-40B4-BE49-F238E27FC236}">
                  <a16:creationId xmlns:a16="http://schemas.microsoft.com/office/drawing/2014/main" id="{B989923D-15C8-47DF-B6DE-EDD2C35E15BC}"/>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5" name="Group 84">
            <a:extLst>
              <a:ext uri="{FF2B5EF4-FFF2-40B4-BE49-F238E27FC236}">
                <a16:creationId xmlns:a16="http://schemas.microsoft.com/office/drawing/2014/main" id="{C943363F-14A7-4EAE-8DA8-2759ADE7736C}"/>
              </a:ext>
            </a:extLst>
          </p:cNvPr>
          <p:cNvGrpSpPr/>
          <p:nvPr/>
        </p:nvGrpSpPr>
        <p:grpSpPr>
          <a:xfrm>
            <a:off x="3828866" y="2212794"/>
            <a:ext cx="578106" cy="578106"/>
            <a:chOff x="6571429" y="2345064"/>
            <a:chExt cx="625642" cy="625642"/>
          </a:xfrm>
        </p:grpSpPr>
        <p:sp>
          <p:nvSpPr>
            <p:cNvPr id="86" name="Oval 85">
              <a:extLst>
                <a:ext uri="{FF2B5EF4-FFF2-40B4-BE49-F238E27FC236}">
                  <a16:creationId xmlns:a16="http://schemas.microsoft.com/office/drawing/2014/main" id="{EF21FE34-0E2F-4D0A-9693-641F9207F038}"/>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7" name="TextBox 86">
              <a:extLst>
                <a:ext uri="{FF2B5EF4-FFF2-40B4-BE49-F238E27FC236}">
                  <a16:creationId xmlns:a16="http://schemas.microsoft.com/office/drawing/2014/main" id="{C1640BD6-F2E2-4604-9C79-481D40D4DFE5}"/>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8" name="Group 87">
            <a:extLst>
              <a:ext uri="{FF2B5EF4-FFF2-40B4-BE49-F238E27FC236}">
                <a16:creationId xmlns:a16="http://schemas.microsoft.com/office/drawing/2014/main" id="{F3782BE7-00F7-450D-BF15-6DFEA5414D8E}"/>
              </a:ext>
            </a:extLst>
          </p:cNvPr>
          <p:cNvGrpSpPr/>
          <p:nvPr/>
        </p:nvGrpSpPr>
        <p:grpSpPr>
          <a:xfrm>
            <a:off x="3112491" y="2212794"/>
            <a:ext cx="578106" cy="578106"/>
            <a:chOff x="6571429" y="2345064"/>
            <a:chExt cx="625642" cy="625642"/>
          </a:xfrm>
        </p:grpSpPr>
        <p:sp>
          <p:nvSpPr>
            <p:cNvPr id="89" name="Oval 88">
              <a:extLst>
                <a:ext uri="{FF2B5EF4-FFF2-40B4-BE49-F238E27FC236}">
                  <a16:creationId xmlns:a16="http://schemas.microsoft.com/office/drawing/2014/main" id="{C60BA551-C9E2-406A-AA06-C8C1DA9C4FCC}"/>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0" name="TextBox 89">
              <a:extLst>
                <a:ext uri="{FF2B5EF4-FFF2-40B4-BE49-F238E27FC236}">
                  <a16:creationId xmlns:a16="http://schemas.microsoft.com/office/drawing/2014/main" id="{285B4008-52A0-4B0F-AD73-031F8506A0D7}"/>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91" name="Group 90">
            <a:extLst>
              <a:ext uri="{FF2B5EF4-FFF2-40B4-BE49-F238E27FC236}">
                <a16:creationId xmlns:a16="http://schemas.microsoft.com/office/drawing/2014/main" id="{CACA02E4-89CF-4828-AFA2-210AC3A7F3FE}"/>
              </a:ext>
            </a:extLst>
          </p:cNvPr>
          <p:cNvGrpSpPr/>
          <p:nvPr/>
        </p:nvGrpSpPr>
        <p:grpSpPr>
          <a:xfrm>
            <a:off x="2396116" y="2212794"/>
            <a:ext cx="578106" cy="578106"/>
            <a:chOff x="6571429" y="2345064"/>
            <a:chExt cx="625642" cy="625642"/>
          </a:xfrm>
        </p:grpSpPr>
        <p:sp>
          <p:nvSpPr>
            <p:cNvPr id="92" name="Oval 91">
              <a:extLst>
                <a:ext uri="{FF2B5EF4-FFF2-40B4-BE49-F238E27FC236}">
                  <a16:creationId xmlns:a16="http://schemas.microsoft.com/office/drawing/2014/main" id="{5C8157F1-6741-4E9E-B138-1F847E6D8389}"/>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3" name="TextBox 92">
              <a:extLst>
                <a:ext uri="{FF2B5EF4-FFF2-40B4-BE49-F238E27FC236}">
                  <a16:creationId xmlns:a16="http://schemas.microsoft.com/office/drawing/2014/main" id="{91637D0F-DC3A-4879-AECB-F8B14DC31F7E}"/>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94" name="Group 93">
            <a:extLst>
              <a:ext uri="{FF2B5EF4-FFF2-40B4-BE49-F238E27FC236}">
                <a16:creationId xmlns:a16="http://schemas.microsoft.com/office/drawing/2014/main" id="{5B2605EA-8C61-4AC6-8A27-2F3D3533AAE9}"/>
              </a:ext>
            </a:extLst>
          </p:cNvPr>
          <p:cNvGrpSpPr/>
          <p:nvPr/>
        </p:nvGrpSpPr>
        <p:grpSpPr>
          <a:xfrm>
            <a:off x="1679741" y="2212794"/>
            <a:ext cx="578106" cy="578106"/>
            <a:chOff x="6571429" y="2345064"/>
            <a:chExt cx="625642" cy="625642"/>
          </a:xfrm>
        </p:grpSpPr>
        <p:sp>
          <p:nvSpPr>
            <p:cNvPr id="95" name="Oval 94">
              <a:extLst>
                <a:ext uri="{FF2B5EF4-FFF2-40B4-BE49-F238E27FC236}">
                  <a16:creationId xmlns:a16="http://schemas.microsoft.com/office/drawing/2014/main" id="{AD519741-8DFF-4CB1-8216-EC82E1D4B946}"/>
                </a:ext>
              </a:extLst>
            </p:cNvPr>
            <p:cNvSpPr/>
            <p:nvPr/>
          </p:nvSpPr>
          <p:spPr>
            <a:xfrm>
              <a:off x="6571429" y="2345064"/>
              <a:ext cx="625642" cy="625642"/>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6" name="TextBox 95">
              <a:extLst>
                <a:ext uri="{FF2B5EF4-FFF2-40B4-BE49-F238E27FC236}">
                  <a16:creationId xmlns:a16="http://schemas.microsoft.com/office/drawing/2014/main" id="{F57025D0-12BD-4197-998F-2B9F465B434F}"/>
                </a:ext>
              </a:extLst>
            </p:cNvPr>
            <p:cNvSpPr txBox="1"/>
            <p:nvPr/>
          </p:nvSpPr>
          <p:spPr>
            <a:xfrm>
              <a:off x="6604467" y="2414880"/>
              <a:ext cx="539874" cy="466318"/>
            </a:xfrm>
            <a:prstGeom prst="rect">
              <a:avLst/>
            </a:prstGeom>
            <a:noFill/>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2" name="Content Placeholder 2">
            <a:extLst>
              <a:ext uri="{FF2B5EF4-FFF2-40B4-BE49-F238E27FC236}">
                <a16:creationId xmlns:a16="http://schemas.microsoft.com/office/drawing/2014/main" id="{AB13AAC7-0BD7-4BCD-9B60-96DC3AB7C27B}"/>
              </a:ext>
            </a:extLst>
          </p:cNvPr>
          <p:cNvSpPr txBox="1">
            <a:spLocks/>
          </p:cNvSpPr>
          <p:nvPr/>
        </p:nvSpPr>
        <p:spPr>
          <a:xfrm>
            <a:off x="6192012" y="2477729"/>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 in steps of 10 to 100.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many steps did you count?</a:t>
            </a: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585858"/>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3" name="TextBox 19">
            <a:extLst>
              <a:ext uri="{FF2B5EF4-FFF2-40B4-BE49-F238E27FC236}">
                <a16:creationId xmlns:a16="http://schemas.microsoft.com/office/drawing/2014/main" id="{46EAF0B4-17DB-4C4E-A250-8140D8CFA552}"/>
              </a:ext>
            </a:extLst>
          </p:cNvPr>
          <p:cNvSpPr txBox="1"/>
          <p:nvPr/>
        </p:nvSpPr>
        <p:spPr>
          <a:xfrm>
            <a:off x="6096000" y="1663489"/>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tens are equivalent to 100.</a:t>
            </a:r>
          </a:p>
        </p:txBody>
      </p:sp>
    </p:spTree>
    <p:custDataLst>
      <p:tags r:id="rId1"/>
    </p:custDataLst>
    <p:extLst>
      <p:ext uri="{BB962C8B-B14F-4D97-AF65-F5344CB8AC3E}">
        <p14:creationId xmlns:p14="http://schemas.microsoft.com/office/powerpoint/2010/main" val="409284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0 L -2.08333E-7 0.23333 " pathEditMode="relative" rAng="0" ptsTypes="AA">
                                      <p:cBhvr>
                                        <p:cTn id="6" dur="2000" fill="hold"/>
                                        <p:tgtEl>
                                          <p:spTgt spid="6"/>
                                        </p:tgtEl>
                                        <p:attrNameLst>
                                          <p:attrName>ppt_x</p:attrName>
                                          <p:attrName>ppt_y</p:attrName>
                                        </p:attrNameLst>
                                      </p:cBhvr>
                                      <p:rCtr x="0" y="116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1.9|1.8|2.4|2"/>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ags/tag5.xml><?xml version="1.0" encoding="utf-8"?>
<p:tagLst xmlns:a="http://schemas.openxmlformats.org/drawingml/2006/main" xmlns:r="http://schemas.openxmlformats.org/officeDocument/2006/relationships" xmlns:p="http://schemas.openxmlformats.org/presentationml/2006/main">
  <p:tag name="TIMING" val="|6.1|1.1|3.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36A500-A944-4F61-8248-E99C68446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http://purl.org/dc/terms/"/>
    <ds:schemaRef ds:uri="http://schemas.microsoft.com/office/2006/documentManagement/types"/>
    <ds:schemaRef ds:uri="92be446a-fb96-41da-bd3a-8b4d582e422e"/>
    <ds:schemaRef ds:uri="9a54f591-ca81-4d3f-b3c2-6f30af17eb50"/>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1411</Words>
  <Application>Microsoft Office PowerPoint</Application>
  <PresentationFormat>Widescreen</PresentationFormat>
  <Paragraphs>406</Paragraphs>
  <Slides>20</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Custom Design</vt:lpstr>
      <vt:lpstr>nctem1</vt:lpstr>
      <vt:lpstr>PowerPoint Presentation</vt:lpstr>
      <vt:lpstr>3NPV-1  Know that 10 tens are equivalent to 1 hundred, and that 100 is 10 times the size of 10; apply this to identify and work out how many 10s there are in other three-digit multiples of 10.</vt:lpstr>
      <vt:lpstr>3NPV-1: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3NPV-1 Equivalence of 10 tens and 1 hundred</vt:lpstr>
      <vt:lpstr>3NPV-1 Equivalence of 10 tens and 1 hundred</vt:lpstr>
      <vt:lpstr>PowerPoint Presentation</vt:lpstr>
      <vt:lpstr>3NPV-1 Equivalence of 10 tens and 1 hundred</vt:lpstr>
      <vt:lpstr>3NPV-1 Equivalence of 10 tens and 1 hundred</vt:lpstr>
      <vt:lpstr>3NPV-1 Equivalence of 10 tens and 1 hundred</vt:lpstr>
      <vt:lpstr>3NPV-1 Equivalence of 10 tens and 1 hundred</vt:lpstr>
      <vt:lpstr>3NPV-1 Equivalence of 10 tens and 1 hundred</vt:lpstr>
      <vt:lpstr>3NPV-1 Equivalence of 10 tens and 1 hundred</vt:lpstr>
      <vt:lpstr>3NPV-1 Equivalence of 10 tens and 1 hundred</vt:lpstr>
      <vt:lpstr>3NPV-1 Equivalence of 10 tens and 1 hundred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15</cp:revision>
  <dcterms:created xsi:type="dcterms:W3CDTF">2020-08-07T06:29:50Z</dcterms:created>
  <dcterms:modified xsi:type="dcterms:W3CDTF">2022-11-10T14:31:37Z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