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7" r:id="rId5"/>
    <p:sldMasterId id="2147483677" r:id="rId6"/>
  </p:sldMasterIdLst>
  <p:notesMasterIdLst>
    <p:notesMasterId r:id="rId26"/>
  </p:notesMasterIdLst>
  <p:sldIdLst>
    <p:sldId id="257" r:id="rId7"/>
    <p:sldId id="263" r:id="rId8"/>
    <p:sldId id="261" r:id="rId9"/>
    <p:sldId id="298" r:id="rId10"/>
    <p:sldId id="267" r:id="rId11"/>
    <p:sldId id="469" r:id="rId12"/>
    <p:sldId id="470" r:id="rId13"/>
    <p:sldId id="325" r:id="rId14"/>
    <p:sldId id="479" r:id="rId15"/>
    <p:sldId id="482" r:id="rId16"/>
    <p:sldId id="487" r:id="rId17"/>
    <p:sldId id="492" r:id="rId18"/>
    <p:sldId id="495" r:id="rId19"/>
    <p:sldId id="498" r:id="rId20"/>
    <p:sldId id="502" r:id="rId21"/>
    <p:sldId id="505" r:id="rId22"/>
    <p:sldId id="508" r:id="rId23"/>
    <p:sldId id="537" r:id="rId24"/>
    <p:sldId id="47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3" pos="393" userDrawn="1">
          <p15:clr>
            <a:srgbClr val="A4A3A4"/>
          </p15:clr>
        </p15:guide>
        <p15:guide id="4" pos="7287" userDrawn="1">
          <p15:clr>
            <a:srgbClr val="A4A3A4"/>
          </p15:clr>
        </p15:guide>
        <p15:guide id="5" orient="horz" pos="981" userDrawn="1">
          <p15:clr>
            <a:srgbClr val="A4A3A4"/>
          </p15:clr>
        </p15:guide>
        <p15:guide id="6" orient="horz" pos="3566" userDrawn="1">
          <p15:clr>
            <a:srgbClr val="A4A3A4"/>
          </p15:clr>
        </p15:guide>
        <p15:guide id="7"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99CCFF"/>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77696C-B6A0-4B59-A34F-AC88B08D5753}" v="32" dt="2020-08-26T14:17:04.785"/>
    <p1510:client id="{EEF81C26-70C5-45DE-9245-4EAB220AF986}" v="2" dt="2020-08-27T13:21:29.1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660"/>
  </p:normalViewPr>
  <p:slideViewPr>
    <p:cSldViewPr snapToGrid="0" showGuides="1">
      <p:cViewPr varScale="1">
        <p:scale>
          <a:sx n="79" d="100"/>
          <a:sy n="79" d="100"/>
        </p:scale>
        <p:origin x="850" y="72"/>
      </p:cViewPr>
      <p:guideLst>
        <p:guide orient="horz" pos="2160"/>
        <p:guide pos="393"/>
        <p:guide pos="7287"/>
        <p:guide orient="horz" pos="981"/>
        <p:guide orient="horz" pos="3566"/>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10/11/2022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34548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96284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15</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6262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Tree>
    <p:extLst>
      <p:ext uri="{BB962C8B-B14F-4D97-AF65-F5344CB8AC3E}">
        <p14:creationId xmlns:p14="http://schemas.microsoft.com/office/powerpoint/2010/main" val="1820009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Tree>
    <p:extLst>
      <p:ext uri="{BB962C8B-B14F-4D97-AF65-F5344CB8AC3E}">
        <p14:creationId xmlns:p14="http://schemas.microsoft.com/office/powerpoint/2010/main" val="1431548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5643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5563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300F5C-91D6-4213-B130-E9EA953F5C06}" type="slidenum">
              <a:rPr lang="en-GB" smtClean="0"/>
              <a:t>8</a:t>
            </a:fld>
            <a:endParaRPr lang="en-GB" dirty="0"/>
          </a:p>
        </p:txBody>
      </p:sp>
    </p:spTree>
    <p:extLst>
      <p:ext uri="{BB962C8B-B14F-4D97-AF65-F5344CB8AC3E}">
        <p14:creationId xmlns:p14="http://schemas.microsoft.com/office/powerpoint/2010/main" val="1182003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46768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10</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6473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70826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27639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06693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461665"/>
          </a:xfrm>
          <a:prstGeom prst="rect">
            <a:avLst/>
          </a:prstGeom>
          <a:noFill/>
        </p:spPr>
        <p:txBody>
          <a:bodyPr wrap="square" rtlCol="0">
            <a:spAutoFit/>
          </a:bodyPr>
          <a:lstStyle/>
          <a:p>
            <a:pPr>
              <a:buNone/>
            </a:pPr>
            <a:r>
              <a:rPr lang="en-GB" sz="1200" b="1" dirty="0">
                <a:solidFill>
                  <a:srgbClr val="FBF5D4"/>
                </a:solidFill>
              </a:rPr>
              <a:t>DfE Primary National Curriculum Guidance 2020                                   </a:t>
            </a:r>
          </a:p>
          <a:p>
            <a:pPr>
              <a:buNone/>
            </a:pPr>
            <a:r>
              <a:rPr lang="en-GB" sz="1200" b="0" dirty="0">
                <a:solidFill>
                  <a:srgbClr val="FBF5D4"/>
                </a:solidFill>
              </a:rPr>
              <a:t>Supporting Materials for the Ready-to-Progress Criteria</a:t>
            </a:r>
          </a:p>
        </p:txBody>
      </p:sp>
      <p:sp>
        <p:nvSpPr>
          <p:cNvPr id="44037" name="Rectangle 5"/>
          <p:cNvSpPr>
            <a:spLocks noGrp="1" noChangeArrowheads="1"/>
          </p:cNvSpPr>
          <p:nvPr>
            <p:ph type="subTitle" idx="1"/>
          </p:nvPr>
        </p:nvSpPr>
        <p:spPr>
          <a:xfrm>
            <a:off x="609594" y="2538422"/>
            <a:ext cx="5486406" cy="3017426"/>
          </a:xfrm>
        </p:spPr>
        <p:txBody>
          <a:bodyPr/>
          <a:lstStyle>
            <a:lvl1pPr marL="0" indent="0">
              <a:defRPr sz="4000" b="0">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31179"/>
            <a:ext cx="3700387" cy="461665"/>
          </a:xfrm>
          <a:prstGeom prst="rect">
            <a:avLst/>
          </a:prstGeom>
          <a:noFill/>
        </p:spPr>
        <p:txBody>
          <a:bodyPr wrap="square" rtlCol="0">
            <a:spAutoFit/>
          </a:bodyPr>
          <a:lstStyle/>
          <a:p>
            <a:pPr>
              <a:buNone/>
            </a:pPr>
            <a:r>
              <a:rPr lang="en-GB" sz="2400" b="1" noProof="0" dirty="0">
                <a:solidFill>
                  <a:schemeClr val="bg1"/>
                </a:solidFill>
              </a:rPr>
              <a:t>Ready-to-Progress Criterion</a:t>
            </a:r>
            <a:endParaRPr lang="en-GB" sz="2400" b="1" dirty="0">
              <a:solidFill>
                <a:schemeClr val="bg1"/>
              </a:solidFill>
            </a:endParaRPr>
          </a:p>
        </p:txBody>
      </p:sp>
      <p:cxnSp>
        <p:nvCxnSpPr>
          <p:cNvPr id="19" name="Straight Connector 18">
            <a:extLst>
              <a:ext uri="{FF2B5EF4-FFF2-40B4-BE49-F238E27FC236}">
                <a16:creationId xmlns:a16="http://schemas.microsoft.com/office/drawing/2014/main" id="{D3AA9D4F-8E41-47F9-A6BB-0AF636DA0770}"/>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5" name="Text Placeholder 4">
            <a:extLst>
              <a:ext uri="{FF2B5EF4-FFF2-40B4-BE49-F238E27FC236}">
                <a16:creationId xmlns:a16="http://schemas.microsoft.com/office/drawing/2014/main" id="{32A2980B-E628-4A74-AB9C-C311E196B2D9}"/>
              </a:ext>
            </a:extLst>
          </p:cNvPr>
          <p:cNvSpPr>
            <a:spLocks noGrp="1"/>
          </p:cNvSpPr>
          <p:nvPr>
            <p:ph type="body" sz="quarter" idx="12" hasCustomPrompt="1"/>
          </p:nvPr>
        </p:nvSpPr>
        <p:spPr>
          <a:xfrm>
            <a:off x="4165767" y="2064359"/>
            <a:ext cx="2239760" cy="457200"/>
          </a:xfrm>
        </p:spPr>
        <p:txBody>
          <a:bodyPr/>
          <a:lstStyle>
            <a:lvl1pPr>
              <a:defRPr b="1">
                <a:solidFill>
                  <a:schemeClr val="bg1"/>
                </a:solidFill>
              </a:defRPr>
            </a:lvl1pPr>
            <a:lvl4pPr marL="1028674" indent="0">
              <a:buNone/>
              <a:defRPr/>
            </a:lvl4pPr>
            <a:lvl5pPr marL="1371566" indent="0" algn="l">
              <a:buNone/>
              <a:defRPr sz="2400" b="1">
                <a:solidFill>
                  <a:schemeClr val="bg1"/>
                </a:solidFill>
              </a:defRPr>
            </a:lvl5pPr>
          </a:lstStyle>
          <a:p>
            <a:pPr lvl="0"/>
            <a:r>
              <a:rPr lang="en-GB" dirty="0"/>
              <a:t>[e.g. 4NPV-1]</a:t>
            </a:r>
          </a:p>
        </p:txBody>
      </p: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347193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ACB76CD-2FBB-441F-8F24-50F7582353C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1500" b="1">
                <a:solidFill>
                  <a:srgbClr val="585858"/>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609600" y="444962"/>
            <a:ext cx="10972800" cy="3560111"/>
          </a:xfrm>
        </p:spPr>
        <p:txBody>
          <a:bodyPr/>
          <a:lstStyle>
            <a:lvl1pPr marL="0" indent="0">
              <a:buNone/>
              <a:defRPr sz="2400">
                <a:solidFill>
                  <a:srgbClr val="585858"/>
                </a:solidFil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050">
                <a:solidFill>
                  <a:srgbClr val="585858"/>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fld id="{EC86FDD3-8659-4DF6-9C22-A70505F52DFB}" type="slidenum">
              <a:rPr lang="en-GB" altLang="en-US"/>
              <a:pPr/>
              <a:t>‹#›</a:t>
            </a:fld>
            <a:endParaRPr lang="en-GB" altLang="en-US"/>
          </a:p>
        </p:txBody>
      </p:sp>
    </p:spTree>
    <p:extLst>
      <p:ext uri="{BB962C8B-B14F-4D97-AF65-F5344CB8AC3E}">
        <p14:creationId xmlns:p14="http://schemas.microsoft.com/office/powerpoint/2010/main" val="578447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p:spPr>
        <p:txBody>
          <a:bodyPr/>
          <a:lstStyle>
            <a:lvl1pPr algn="l">
              <a:defRPr sz="20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20038526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Canva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extLst>
      <p:ext uri="{BB962C8B-B14F-4D97-AF65-F5344CB8AC3E}">
        <p14:creationId xmlns:p14="http://schemas.microsoft.com/office/powerpoint/2010/main" val="2707162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Blank Canva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9312"/>
            <a:ext cx="12192000" cy="630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407368" y="92603"/>
            <a:ext cx="11377264" cy="426170"/>
          </a:xfrm>
        </p:spPr>
        <p:txBody>
          <a:bodyPr/>
          <a:lstStyle>
            <a:lvl1pPr algn="ctr">
              <a:defRPr sz="2000" b="0">
                <a:solidFill>
                  <a:srgbClr val="585858"/>
                </a:solidFill>
                <a:latin typeface="+mn-lt"/>
              </a:defRPr>
            </a:lvl1pPr>
          </a:lstStyle>
          <a:p>
            <a:r>
              <a:rPr lang="en-US" dirty="0"/>
              <a:t>Click to edit Master title style</a:t>
            </a:r>
            <a:endParaRPr lang="en-GB" dirty="0"/>
          </a:p>
        </p:txBody>
      </p:sp>
    </p:spTree>
    <p:extLst>
      <p:ext uri="{BB962C8B-B14F-4D97-AF65-F5344CB8AC3E}">
        <p14:creationId xmlns:p14="http://schemas.microsoft.com/office/powerpoint/2010/main" val="3000458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5"/>
          <p:cNvSpPr>
            <a:spLocks noGrp="1" noChangeArrowheads="1"/>
          </p:cNvSpPr>
          <p:nvPr>
            <p:ph type="subTitle" idx="1"/>
          </p:nvPr>
        </p:nvSpPr>
        <p:spPr>
          <a:xfrm>
            <a:off x="609594" y="2538422"/>
            <a:ext cx="5486406" cy="3017426"/>
          </a:xfrm>
        </p:spPr>
        <p:txBody>
          <a:bodyPr/>
          <a:lstStyle>
            <a:lvl1pPr marL="0" indent="0">
              <a:defRPr sz="4000" b="0">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31179"/>
            <a:ext cx="3700387"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Ready-to-Progress Criterion</a:t>
            </a:r>
            <a:endParaRPr lang="en-GB" sz="2000" b="1"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32A2980B-E628-4A74-AB9C-C311E196B2D9}"/>
              </a:ext>
            </a:extLst>
          </p:cNvPr>
          <p:cNvSpPr>
            <a:spLocks noGrp="1"/>
          </p:cNvSpPr>
          <p:nvPr>
            <p:ph type="body" sz="quarter" idx="12" hasCustomPrompt="1"/>
          </p:nvPr>
        </p:nvSpPr>
        <p:spPr>
          <a:xfrm>
            <a:off x="4112499" y="2064359"/>
            <a:ext cx="2239760" cy="457200"/>
          </a:xfrm>
        </p:spPr>
        <p:txBody>
          <a:bodyPr>
            <a:normAutofit/>
          </a:bodyPr>
          <a:lstStyle>
            <a:lvl1pPr>
              <a:defRPr sz="2000" b="1">
                <a:solidFill>
                  <a:schemeClr val="bg1"/>
                </a:solidFill>
              </a:defRPr>
            </a:lvl1pPr>
            <a:lvl4pPr marL="1028674" indent="0">
              <a:buNone/>
              <a:defRPr/>
            </a:lvl4pPr>
            <a:lvl5pPr marL="1371566" indent="0" algn="l">
              <a:buNone/>
              <a:defRPr sz="2400" b="1">
                <a:solidFill>
                  <a:schemeClr val="bg1"/>
                </a:solidFill>
              </a:defRPr>
            </a:lvl5pPr>
          </a:lstStyle>
          <a:p>
            <a:pPr lvl="0"/>
            <a:r>
              <a:rPr lang="en-GB" dirty="0"/>
              <a:t>[e.g. 4NPV-1]</a:t>
            </a:r>
          </a:p>
        </p:txBody>
      </p:sp>
      <p:sp>
        <p:nvSpPr>
          <p:cNvPr id="15" name="TextBox 14">
            <a:extLst>
              <a:ext uri="{FF2B5EF4-FFF2-40B4-BE49-F238E27FC236}">
                <a16:creationId xmlns:a16="http://schemas.microsoft.com/office/drawing/2014/main" id="{932C9316-8FD4-4FD4-8E85-1A613ACCE808}"/>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6" name="Straight Connector 15">
            <a:extLst>
              <a:ext uri="{FF2B5EF4-FFF2-40B4-BE49-F238E27FC236}">
                <a16:creationId xmlns:a16="http://schemas.microsoft.com/office/drawing/2014/main" id="{79E55BB7-9C17-4F8C-93E6-62AA523F53CC}"/>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345615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lide breaker">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61610"/>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Ready-to-Progress Criterion</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707886"/>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Materials and activities to support review, practice and consolidation</a:t>
            </a:r>
            <a:endParaRPr lang="en-GB" sz="2000" b="1" dirty="0">
              <a:solidFill>
                <a:schemeClr val="bg1"/>
              </a:solidFill>
              <a:latin typeface="Arial" panose="020B060402020202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BADDF2D1-C1F7-4071-9225-898475DF0667}"/>
              </a:ext>
            </a:extLst>
          </p:cNvPr>
          <p:cNvSpPr>
            <a:spLocks noGrp="1"/>
          </p:cNvSpPr>
          <p:nvPr>
            <p:ph type="body" sz="quarter" idx="12" hasCustomPrompt="1"/>
          </p:nvPr>
        </p:nvSpPr>
        <p:spPr>
          <a:xfrm>
            <a:off x="609592" y="670119"/>
            <a:ext cx="6220976" cy="301224"/>
          </a:xfrm>
        </p:spPr>
        <p:txBody>
          <a:bodyPr>
            <a:normAutofit/>
          </a:bodyPr>
          <a:lstStyle>
            <a:lvl1pPr>
              <a:defRPr sz="1100">
                <a:solidFill>
                  <a:srgbClr val="FBF5D4"/>
                </a:solidFill>
              </a:defRPr>
            </a:lvl1pPr>
          </a:lstStyle>
          <a:p>
            <a:pPr lvl="0"/>
            <a:r>
              <a:rPr lang="en-US" dirty="0"/>
              <a:t>[Insert content title here]</a:t>
            </a:r>
            <a:endParaRPr lang="en-GB" dirty="0"/>
          </a:p>
        </p:txBody>
      </p:sp>
      <p:cxnSp>
        <p:nvCxnSpPr>
          <p:cNvPr id="15" name="Straight Connector 14">
            <a:extLst>
              <a:ext uri="{FF2B5EF4-FFF2-40B4-BE49-F238E27FC236}">
                <a16:creationId xmlns:a16="http://schemas.microsoft.com/office/drawing/2014/main" id="{33272041-2929-4B14-96A3-5B40E60B69AF}"/>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 Placeholder 9">
            <a:extLst>
              <a:ext uri="{FF2B5EF4-FFF2-40B4-BE49-F238E27FC236}">
                <a16:creationId xmlns:a16="http://schemas.microsoft.com/office/drawing/2014/main" id="{6DC50AC4-FE1A-4E81-A2C9-D36E400A1EB8}"/>
              </a:ext>
            </a:extLst>
          </p:cNvPr>
          <p:cNvSpPr>
            <a:spLocks noGrp="1"/>
          </p:cNvSpPr>
          <p:nvPr>
            <p:ph type="body" sz="quarter" idx="13" hasCustomPrompt="1"/>
          </p:nvPr>
        </p:nvSpPr>
        <p:spPr>
          <a:xfrm>
            <a:off x="2522847" y="498629"/>
            <a:ext cx="1191720" cy="301224"/>
          </a:xfrm>
        </p:spPr>
        <p:txBody>
          <a:bodyPr>
            <a:noAutofit/>
          </a:bodyPr>
          <a:lstStyle>
            <a:lvl1pPr>
              <a:defRPr lang="en-GB" sz="1100" b="1" dirty="0">
                <a:solidFill>
                  <a:srgbClr val="FBF5D4"/>
                </a:solidFill>
              </a:defRPr>
            </a:lvl1pPr>
          </a:lstStyle>
          <a:p>
            <a:pPr lvl="0"/>
            <a:r>
              <a:rPr lang="en-US" dirty="0"/>
              <a:t>[e.g. 4NPV-1]</a:t>
            </a:r>
            <a:endParaRPr lang="en-GB" dirty="0"/>
          </a:p>
        </p:txBody>
      </p:sp>
    </p:spTree>
    <p:extLst>
      <p:ext uri="{BB962C8B-B14F-4D97-AF65-F5344CB8AC3E}">
        <p14:creationId xmlns:p14="http://schemas.microsoft.com/office/powerpoint/2010/main" val="38232610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5"/>
          <p:cNvSpPr>
            <a:spLocks noGrp="1" noChangeArrowheads="1"/>
          </p:cNvSpPr>
          <p:nvPr>
            <p:ph type="subTitle" idx="1"/>
          </p:nvPr>
        </p:nvSpPr>
        <p:spPr>
          <a:xfrm>
            <a:off x="609594" y="2538422"/>
            <a:ext cx="5486406" cy="3017426"/>
          </a:xfrm>
        </p:spPr>
        <p:txBody>
          <a:bodyPr/>
          <a:lstStyle>
            <a:lvl1pPr marL="0" indent="0">
              <a:defRPr sz="4000" b="0">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31179"/>
            <a:ext cx="3700387"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Ready-to-Progress Criterion</a:t>
            </a:r>
            <a:endParaRPr lang="en-GB" sz="2000" b="1"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32A2980B-E628-4A74-AB9C-C311E196B2D9}"/>
              </a:ext>
            </a:extLst>
          </p:cNvPr>
          <p:cNvSpPr>
            <a:spLocks noGrp="1"/>
          </p:cNvSpPr>
          <p:nvPr>
            <p:ph type="body" sz="quarter" idx="12" hasCustomPrompt="1"/>
          </p:nvPr>
        </p:nvSpPr>
        <p:spPr>
          <a:xfrm>
            <a:off x="4112499" y="2064359"/>
            <a:ext cx="2239760" cy="457200"/>
          </a:xfrm>
        </p:spPr>
        <p:txBody>
          <a:bodyPr>
            <a:normAutofit/>
          </a:bodyPr>
          <a:lstStyle>
            <a:lvl1pPr>
              <a:defRPr sz="2000" b="1">
                <a:solidFill>
                  <a:schemeClr val="bg1"/>
                </a:solidFill>
              </a:defRPr>
            </a:lvl1pPr>
            <a:lvl4pPr marL="1028674" indent="0">
              <a:buNone/>
              <a:defRPr/>
            </a:lvl4pPr>
            <a:lvl5pPr marL="1371566" indent="0" algn="l">
              <a:buNone/>
              <a:defRPr sz="2400" b="1">
                <a:solidFill>
                  <a:schemeClr val="bg1"/>
                </a:solidFill>
              </a:defRPr>
            </a:lvl5pPr>
          </a:lstStyle>
          <a:p>
            <a:pPr lvl="0"/>
            <a:r>
              <a:rPr lang="en-GB" dirty="0"/>
              <a:t>[e.g. 4NPV-1]</a:t>
            </a:r>
          </a:p>
        </p:txBody>
      </p:sp>
      <p:sp>
        <p:nvSpPr>
          <p:cNvPr id="15" name="TextBox 14">
            <a:extLst>
              <a:ext uri="{FF2B5EF4-FFF2-40B4-BE49-F238E27FC236}">
                <a16:creationId xmlns:a16="http://schemas.microsoft.com/office/drawing/2014/main" id="{932C9316-8FD4-4FD4-8E85-1A613ACCE808}"/>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6" name="Straight Connector 15">
            <a:extLst>
              <a:ext uri="{FF2B5EF4-FFF2-40B4-BE49-F238E27FC236}">
                <a16:creationId xmlns:a16="http://schemas.microsoft.com/office/drawing/2014/main" id="{79E55BB7-9C17-4F8C-93E6-62AA523F53CC}"/>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576486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 breaker">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61610"/>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Ready-to-Progress Criterion</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707886"/>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Materials and activities to support review, practice and consolidation</a:t>
            </a:r>
            <a:endParaRPr lang="en-GB" sz="2000" b="1" dirty="0">
              <a:solidFill>
                <a:schemeClr val="bg1"/>
              </a:solidFill>
              <a:latin typeface="Arial" panose="020B060402020202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BADDF2D1-C1F7-4071-9225-898475DF0667}"/>
              </a:ext>
            </a:extLst>
          </p:cNvPr>
          <p:cNvSpPr>
            <a:spLocks noGrp="1"/>
          </p:cNvSpPr>
          <p:nvPr>
            <p:ph type="body" sz="quarter" idx="12" hasCustomPrompt="1"/>
          </p:nvPr>
        </p:nvSpPr>
        <p:spPr>
          <a:xfrm>
            <a:off x="609592" y="670119"/>
            <a:ext cx="6220976" cy="301224"/>
          </a:xfrm>
        </p:spPr>
        <p:txBody>
          <a:bodyPr>
            <a:normAutofit/>
          </a:bodyPr>
          <a:lstStyle>
            <a:lvl1pPr>
              <a:defRPr sz="1100">
                <a:solidFill>
                  <a:srgbClr val="FBF5D4"/>
                </a:solidFill>
              </a:defRPr>
            </a:lvl1pPr>
          </a:lstStyle>
          <a:p>
            <a:pPr lvl="0"/>
            <a:r>
              <a:rPr lang="en-US" dirty="0"/>
              <a:t>[Insert content title here]</a:t>
            </a:r>
            <a:endParaRPr lang="en-GB" dirty="0"/>
          </a:p>
        </p:txBody>
      </p:sp>
      <p:cxnSp>
        <p:nvCxnSpPr>
          <p:cNvPr id="15" name="Straight Connector 14">
            <a:extLst>
              <a:ext uri="{FF2B5EF4-FFF2-40B4-BE49-F238E27FC236}">
                <a16:creationId xmlns:a16="http://schemas.microsoft.com/office/drawing/2014/main" id="{33272041-2929-4B14-96A3-5B40E60B69AF}"/>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 Placeholder 9">
            <a:extLst>
              <a:ext uri="{FF2B5EF4-FFF2-40B4-BE49-F238E27FC236}">
                <a16:creationId xmlns:a16="http://schemas.microsoft.com/office/drawing/2014/main" id="{6DC50AC4-FE1A-4E81-A2C9-D36E400A1EB8}"/>
              </a:ext>
            </a:extLst>
          </p:cNvPr>
          <p:cNvSpPr>
            <a:spLocks noGrp="1"/>
          </p:cNvSpPr>
          <p:nvPr>
            <p:ph type="body" sz="quarter" idx="13" hasCustomPrompt="1"/>
          </p:nvPr>
        </p:nvSpPr>
        <p:spPr>
          <a:xfrm>
            <a:off x="2522847" y="498629"/>
            <a:ext cx="1191720" cy="301224"/>
          </a:xfrm>
        </p:spPr>
        <p:txBody>
          <a:bodyPr>
            <a:noAutofit/>
          </a:bodyPr>
          <a:lstStyle>
            <a:lvl1pPr>
              <a:defRPr lang="en-GB" sz="1100" b="1" dirty="0">
                <a:solidFill>
                  <a:srgbClr val="FBF5D4"/>
                </a:solidFill>
              </a:defRPr>
            </a:lvl1pPr>
          </a:lstStyle>
          <a:p>
            <a:pPr lvl="0"/>
            <a:r>
              <a:rPr lang="en-US" dirty="0"/>
              <a:t>[e.g. 4NPV-1]</a:t>
            </a:r>
            <a:endParaRPr lang="en-GB" dirty="0"/>
          </a:p>
        </p:txBody>
      </p:sp>
    </p:spTree>
    <p:extLst>
      <p:ext uri="{BB962C8B-B14F-4D97-AF65-F5344CB8AC3E}">
        <p14:creationId xmlns:p14="http://schemas.microsoft.com/office/powerpoint/2010/main" val="662696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9023741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breaker">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76999"/>
          </a:xfrm>
          <a:prstGeom prst="rect">
            <a:avLst/>
          </a:prstGeom>
          <a:noFill/>
        </p:spPr>
        <p:txBody>
          <a:bodyPr wrap="square" rtlCol="0">
            <a:spAutoFit/>
          </a:bodyPr>
          <a:lstStyle/>
          <a:p>
            <a:pPr>
              <a:buNone/>
            </a:pPr>
            <a:r>
              <a:rPr lang="en-GB" sz="1200" b="1" dirty="0">
                <a:solidFill>
                  <a:srgbClr val="FBF5D4"/>
                </a:solidFill>
              </a:rPr>
              <a:t>Ready-to-Progress Criterion</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830997"/>
          </a:xfrm>
          <a:prstGeom prst="rect">
            <a:avLst/>
          </a:prstGeom>
          <a:noFill/>
        </p:spPr>
        <p:txBody>
          <a:bodyPr wrap="square" rtlCol="0">
            <a:spAutoFit/>
          </a:bodyPr>
          <a:lstStyle/>
          <a:p>
            <a:pPr>
              <a:buNone/>
            </a:pPr>
            <a:r>
              <a:rPr lang="en-GB" sz="2400" b="1" noProof="0" dirty="0">
                <a:solidFill>
                  <a:schemeClr val="bg1"/>
                </a:solidFill>
              </a:rPr>
              <a:t>Materials and activities to support practice and consolidation</a:t>
            </a:r>
            <a:endParaRPr lang="en-GB" sz="2400" b="1" dirty="0">
              <a:solidFill>
                <a:schemeClr val="bg1"/>
              </a:solidFill>
            </a:endParaRPr>
          </a:p>
        </p:txBody>
      </p:sp>
      <p:sp>
        <p:nvSpPr>
          <p:cNvPr id="10" name="Text Placeholder 9">
            <a:extLst>
              <a:ext uri="{FF2B5EF4-FFF2-40B4-BE49-F238E27FC236}">
                <a16:creationId xmlns:a16="http://schemas.microsoft.com/office/drawing/2014/main" id="{BADDF2D1-C1F7-4071-9225-898475DF0667}"/>
              </a:ext>
            </a:extLst>
          </p:cNvPr>
          <p:cNvSpPr>
            <a:spLocks noGrp="1"/>
          </p:cNvSpPr>
          <p:nvPr>
            <p:ph type="body" sz="quarter" idx="12" hasCustomPrompt="1"/>
          </p:nvPr>
        </p:nvSpPr>
        <p:spPr>
          <a:xfrm>
            <a:off x="609592" y="670119"/>
            <a:ext cx="6220976" cy="301224"/>
          </a:xfrm>
        </p:spPr>
        <p:txBody>
          <a:bodyPr/>
          <a:lstStyle>
            <a:lvl1pPr>
              <a:defRPr sz="1200">
                <a:solidFill>
                  <a:srgbClr val="FBF5D4"/>
                </a:solidFill>
              </a:defRPr>
            </a:lvl1pPr>
          </a:lstStyle>
          <a:p>
            <a:pPr lvl="0"/>
            <a:r>
              <a:rPr lang="en-US" dirty="0"/>
              <a:t>[Insert content title here]</a:t>
            </a:r>
            <a:endParaRPr lang="en-GB" dirty="0"/>
          </a:p>
        </p:txBody>
      </p:sp>
      <p:cxnSp>
        <p:nvCxnSpPr>
          <p:cNvPr id="15" name="Straight Connector 14">
            <a:extLst>
              <a:ext uri="{FF2B5EF4-FFF2-40B4-BE49-F238E27FC236}">
                <a16:creationId xmlns:a16="http://schemas.microsoft.com/office/drawing/2014/main" id="{33272041-2929-4B14-96A3-5B40E60B69AF}"/>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 Placeholder 9">
            <a:extLst>
              <a:ext uri="{FF2B5EF4-FFF2-40B4-BE49-F238E27FC236}">
                <a16:creationId xmlns:a16="http://schemas.microsoft.com/office/drawing/2014/main" id="{6DC50AC4-FE1A-4E81-A2C9-D36E400A1EB8}"/>
              </a:ext>
            </a:extLst>
          </p:cNvPr>
          <p:cNvSpPr>
            <a:spLocks noGrp="1"/>
          </p:cNvSpPr>
          <p:nvPr>
            <p:ph type="body" sz="quarter" idx="13" hasCustomPrompt="1"/>
          </p:nvPr>
        </p:nvSpPr>
        <p:spPr>
          <a:xfrm>
            <a:off x="2389680" y="480873"/>
            <a:ext cx="1191720" cy="301224"/>
          </a:xfrm>
        </p:spPr>
        <p:txBody>
          <a:bodyPr>
            <a:noAutofit/>
          </a:bodyPr>
          <a:lstStyle>
            <a:lvl1pPr>
              <a:defRPr lang="en-GB" sz="1200" b="1" dirty="0">
                <a:solidFill>
                  <a:srgbClr val="FBF5D4"/>
                </a:solidFill>
              </a:defRPr>
            </a:lvl1pPr>
          </a:lstStyle>
          <a:p>
            <a:pPr lvl="0"/>
            <a:r>
              <a:rPr lang="en-US" dirty="0"/>
              <a:t>[e.g. 4NPV-1]</a:t>
            </a:r>
            <a:endParaRPr lang="en-GB" dirty="0"/>
          </a:p>
        </p:txBody>
      </p:sp>
    </p:spTree>
    <p:extLst>
      <p:ext uri="{BB962C8B-B14F-4D97-AF65-F5344CB8AC3E}">
        <p14:creationId xmlns:p14="http://schemas.microsoft.com/office/powerpoint/2010/main" val="35372091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a:prstGeom prst="rect">
            <a:avLst/>
          </a:prstGeo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345892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32542902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RICH Slide">
    <p:spTree>
      <p:nvGrpSpPr>
        <p:cNvPr id="1" name=""/>
        <p:cNvGrpSpPr/>
        <p:nvPr/>
      </p:nvGrpSpPr>
      <p:grpSpPr>
        <a:xfrm>
          <a:off x="0" y="0"/>
          <a:ext cx="0" cy="0"/>
          <a:chOff x="0" y="0"/>
          <a:chExt cx="0" cy="0"/>
        </a:xfrm>
      </p:grpSpPr>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1" name="Rectangle 10">
            <a:extLst>
              <a:ext uri="{FF2B5EF4-FFF2-40B4-BE49-F238E27FC236}">
                <a16:creationId xmlns:a16="http://schemas.microsoft.com/office/drawing/2014/main" id="{89E41693-E21B-4D54-8C80-1CC464351945}"/>
              </a:ext>
            </a:extLst>
          </p:cNvPr>
          <p:cNvSpPr/>
          <p:nvPr userDrawn="1"/>
        </p:nvSpPr>
        <p:spPr>
          <a:xfrm>
            <a:off x="10102788" y="0"/>
            <a:ext cx="2089211" cy="6843740"/>
          </a:xfrm>
          <a:prstGeom prst="rect">
            <a:avLst/>
          </a:prstGeom>
          <a:solidFill>
            <a:srgbClr val="605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38C8D22-8E9E-46F4-837A-B932422962DF}"/>
              </a:ext>
            </a:extLst>
          </p:cNvPr>
          <p:cNvSpPr/>
          <p:nvPr userDrawn="1"/>
        </p:nvSpPr>
        <p:spPr>
          <a:xfrm>
            <a:off x="8929041" y="2370808"/>
            <a:ext cx="2137603" cy="2137603"/>
          </a:xfrm>
          <a:prstGeom prst="ellipse">
            <a:avLst/>
          </a:prstGeom>
          <a:solidFill>
            <a:schemeClr val="bg1"/>
          </a:solidFill>
          <a:ln w="28575">
            <a:solidFill>
              <a:srgbClr val="986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9" name="Picture 8">
            <a:extLst>
              <a:ext uri="{FF2B5EF4-FFF2-40B4-BE49-F238E27FC236}">
                <a16:creationId xmlns:a16="http://schemas.microsoft.com/office/drawing/2014/main" id="{F57101DC-70F8-4A60-B06C-BFDFF17E4B21}"/>
              </a:ext>
            </a:extLst>
          </p:cNvPr>
          <p:cNvPicPr>
            <a:picLocks noChangeAspect="1"/>
          </p:cNvPicPr>
          <p:nvPr userDrawn="1"/>
        </p:nvPicPr>
        <p:blipFill>
          <a:blip r:embed="rId3"/>
          <a:stretch>
            <a:fillRect/>
          </a:stretch>
        </p:blipFill>
        <p:spPr>
          <a:xfrm>
            <a:off x="9489798" y="2857501"/>
            <a:ext cx="991375" cy="1142998"/>
          </a:xfrm>
          <a:prstGeom prst="rect">
            <a:avLst/>
          </a:prstGeom>
        </p:spPr>
      </p:pic>
      <p:sp>
        <p:nvSpPr>
          <p:cNvPr id="12" name="Title 1">
            <a:extLst>
              <a:ext uri="{FF2B5EF4-FFF2-40B4-BE49-F238E27FC236}">
                <a16:creationId xmlns:a16="http://schemas.microsoft.com/office/drawing/2014/main" id="{9AF1F1B0-A18C-45F2-AC38-B258B92EB3FD}"/>
              </a:ext>
            </a:extLst>
          </p:cNvPr>
          <p:cNvSpPr txBox="1">
            <a:spLocks/>
          </p:cNvSpPr>
          <p:nvPr userDrawn="1"/>
        </p:nvSpPr>
        <p:spPr>
          <a:xfrm>
            <a:off x="580702" y="1058401"/>
            <a:ext cx="7487478" cy="88580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a:lstStyle>
          <a:p>
            <a:r>
              <a:rPr lang="en-US" sz="2000" b="0" dirty="0">
                <a:solidFill>
                  <a:schemeClr val="tx1"/>
                </a:solidFill>
              </a:rPr>
              <a:t>Follow-up NRICH activity</a:t>
            </a:r>
          </a:p>
        </p:txBody>
      </p:sp>
      <p:sp>
        <p:nvSpPr>
          <p:cNvPr id="13" name="TextBox 12">
            <a:extLst>
              <a:ext uri="{FF2B5EF4-FFF2-40B4-BE49-F238E27FC236}">
                <a16:creationId xmlns:a16="http://schemas.microsoft.com/office/drawing/2014/main" id="{97A24071-2609-43AF-A462-22B6A1202038}"/>
              </a:ext>
            </a:extLst>
          </p:cNvPr>
          <p:cNvSpPr txBox="1"/>
          <p:nvPr userDrawn="1"/>
        </p:nvSpPr>
        <p:spPr>
          <a:xfrm>
            <a:off x="580702" y="5708192"/>
            <a:ext cx="9508178"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Reproduced with permission of NRICH, University of Cambridge, all rights reserved.</a:t>
            </a:r>
            <a:endParaRPr kumimoji="0" lang="en-GB" sz="2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15" name="Text Placeholder 14">
            <a:extLst>
              <a:ext uri="{FF2B5EF4-FFF2-40B4-BE49-F238E27FC236}">
                <a16:creationId xmlns:a16="http://schemas.microsoft.com/office/drawing/2014/main" id="{35A1C8FD-060D-45A9-A073-DAF8BB9D2A6C}"/>
              </a:ext>
            </a:extLst>
          </p:cNvPr>
          <p:cNvSpPr>
            <a:spLocks noGrp="1"/>
          </p:cNvSpPr>
          <p:nvPr>
            <p:ph type="body" sz="quarter" idx="10"/>
          </p:nvPr>
        </p:nvSpPr>
        <p:spPr>
          <a:xfrm>
            <a:off x="593725" y="1556068"/>
            <a:ext cx="7902575" cy="3146425"/>
          </a:xfrm>
        </p:spPr>
        <p:txBody>
          <a:bodyPr>
            <a:normAutofit/>
          </a:bodyPr>
          <a:lstStyle>
            <a:lvl1pPr marL="342900" indent="-342900">
              <a:buFont typeface="Arial" panose="020B0604020202020204" pitchFamily="34" charset="0"/>
              <a:buChar char="•"/>
              <a:defRPr sz="2000" b="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160891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dirty="0"/>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dirty="0"/>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dirty="0"/>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4141323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885556C-F2BD-4760-85FB-6597078D93A5}"/>
              </a:ext>
            </a:extLst>
          </p:cNvPr>
          <p:cNvSpPr txBox="1"/>
          <p:nvPr userDrawn="1"/>
        </p:nvSpPr>
        <p:spPr>
          <a:xfrm>
            <a:off x="609592" y="5928092"/>
            <a:ext cx="3882509" cy="261610"/>
          </a:xfrm>
          <a:prstGeom prst="rect">
            <a:avLst/>
          </a:prstGeom>
          <a:noFill/>
        </p:spPr>
        <p:txBody>
          <a:bodyPr wrap="square" rtlCol="0">
            <a:spAutoFit/>
          </a:bodyPr>
          <a:lstStyle/>
          <a:p>
            <a:r>
              <a:rPr lang="en-GB" sz="1100" b="1" dirty="0">
                <a:solidFill>
                  <a:srgbClr val="FBF5D4"/>
                </a:solidFill>
                <a:latin typeface="Arial" panose="020B0604020202020204" pitchFamily="34" charset="0"/>
                <a:cs typeface="Arial" panose="020B0604020202020204" pitchFamily="34" charset="0"/>
              </a:rPr>
              <a:t>August 2020</a:t>
            </a:r>
          </a:p>
        </p:txBody>
      </p:sp>
      <p:sp>
        <p:nvSpPr>
          <p:cNvPr id="11" name="TextBox 10">
            <a:extLst>
              <a:ext uri="{FF2B5EF4-FFF2-40B4-BE49-F238E27FC236}">
                <a16:creationId xmlns:a16="http://schemas.microsoft.com/office/drawing/2014/main" id="{3D6A68C6-FE53-45EF-B9FF-9ED7BD263423}"/>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3" name="Straight Connector 12">
            <a:extLst>
              <a:ext uri="{FF2B5EF4-FFF2-40B4-BE49-F238E27FC236}">
                <a16:creationId xmlns:a16="http://schemas.microsoft.com/office/drawing/2014/main" id="{A1D84B4A-C7A8-4C81-8723-7E7EF3B3129A}"/>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367295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a:prstGeom prst="rect">
            <a:avLst/>
          </a:prstGeo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312181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81"/>
            <a:ext cx="5545707" cy="576055"/>
          </a:xfrm>
        </p:spPr>
        <p:txBody>
          <a:bodyPr anchor="t"/>
          <a:lstStyle>
            <a:lvl1pPr>
              <a:defRPr>
                <a:solidFill>
                  <a:schemeClr val="bg1"/>
                </a:solidFill>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609607" y="1196750"/>
            <a:ext cx="5557348" cy="1152130"/>
          </a:xfrm>
        </p:spPr>
        <p:txBody>
          <a:bodyPr/>
          <a:lstStyle>
            <a:lvl1pPr marL="0" indent="0">
              <a:defRPr sz="2625">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a:p>
        </p:txBody>
      </p:sp>
    </p:spTree>
    <p:extLst>
      <p:ext uri="{BB962C8B-B14F-4D97-AF65-F5344CB8AC3E}">
        <p14:creationId xmlns:p14="http://schemas.microsoft.com/office/powerpoint/2010/main" val="245713972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347574"/>
              </a:buClr>
              <a:buFont typeface="Arial" panose="020B0604020202020204" pitchFamily="34" charset="0"/>
              <a:buChar char="•"/>
              <a:defRPr>
                <a:solidFill>
                  <a:srgbClr val="585858"/>
                </a:solidFill>
              </a:defRPr>
            </a:lvl2pPr>
            <a:lvl3pPr marL="857228" indent="-171446">
              <a:buClr>
                <a:srgbClr val="347574"/>
              </a:buClr>
              <a:buFont typeface="Arial" panose="020B0604020202020204" pitchFamily="34" charset="0"/>
              <a:buChar char="•"/>
              <a:defRPr>
                <a:solidFill>
                  <a:srgbClr val="585858"/>
                </a:solidFill>
              </a:defRPr>
            </a:lvl3pPr>
            <a:lvl4pPr marL="1200120" indent="-171446">
              <a:buClr>
                <a:srgbClr val="347574"/>
              </a:buClr>
              <a:buFont typeface="Arial" panose="020B0604020202020204" pitchFamily="34" charset="0"/>
              <a:buChar char="•"/>
              <a:defRPr>
                <a:solidFill>
                  <a:srgbClr val="585858"/>
                </a:solidFill>
              </a:defRPr>
            </a:lvl4pPr>
            <a:lvl5pPr marL="1543012" indent="-171446">
              <a:buClr>
                <a:srgbClr val="347574"/>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2836276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7BA41F-3A03-4A58-BA0C-00DB3E59E8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Content Placeholder 2"/>
          <p:cNvSpPr>
            <a:spLocks noGrp="1"/>
          </p:cNvSpPr>
          <p:nvPr>
            <p:ph sz="half" idx="1"/>
          </p:nvPr>
        </p:nvSpPr>
        <p:spPr>
          <a:xfrm>
            <a:off x="609603" y="1556792"/>
            <a:ext cx="5390388"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solidFill>
                  <a:srgbClr val="347574"/>
                </a:solidFill>
              </a:defRPr>
            </a:lvl2pPr>
            <a:lvl3pPr marL="857228" indent="-171446">
              <a:buClr>
                <a:srgbClr val="347574"/>
              </a:buClr>
              <a:buFont typeface="Arial" panose="020B0604020202020204" pitchFamily="34" charset="0"/>
              <a:buChar char="•"/>
              <a:defRPr lang="en-US" dirty="0">
                <a:solidFill>
                  <a:srgbClr val="347574"/>
                </a:solidFill>
              </a:defRPr>
            </a:lvl3pPr>
            <a:lvl4pPr marL="1200120" indent="-171446">
              <a:buClr>
                <a:srgbClr val="347574"/>
              </a:buClr>
              <a:buFont typeface="Arial" panose="020B0604020202020204" pitchFamily="34" charset="0"/>
              <a:buChar char="•"/>
              <a:defRPr lang="en-US" dirty="0">
                <a:solidFill>
                  <a:srgbClr val="347574"/>
                </a:solidFill>
              </a:defRPr>
            </a:lvl4pPr>
            <a:lvl5pPr marL="1543012" indent="-171446">
              <a:buClr>
                <a:srgbClr val="347574"/>
              </a:buClr>
              <a:buFont typeface="Arial" panose="020B0604020202020204" pitchFamily="34" charset="0"/>
              <a:buChar char="•"/>
              <a:defRPr lang="en-GB" dirty="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2012" y="1556792"/>
            <a:ext cx="5390389"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lvl2pPr>
            <a:lvl3pPr marL="857228" indent="-171446">
              <a:buClr>
                <a:srgbClr val="347574"/>
              </a:buClr>
              <a:buFont typeface="Arial" panose="020B0604020202020204" pitchFamily="34" charset="0"/>
              <a:buChar char="•"/>
              <a:defRPr lang="en-US" dirty="0"/>
            </a:lvl3pPr>
            <a:lvl4pPr marL="1200120" indent="-171446">
              <a:buClr>
                <a:srgbClr val="347574"/>
              </a:buClr>
              <a:buFont typeface="Arial" panose="020B0604020202020204" pitchFamily="34" charset="0"/>
              <a:buChar char="•"/>
              <a:defRPr lang="en-US" dirty="0"/>
            </a:lvl4pPr>
            <a:lvl5pPr marL="1543012" indent="-171446">
              <a:buClr>
                <a:srgbClr val="347574"/>
              </a:buClr>
              <a:buFont typeface="Arial" panose="020B0604020202020204" pitchFamily="34" charset="0"/>
              <a:buChar char="•"/>
              <a:defRPr lang="en-GB" dirty="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FD709824-0D61-4F8A-8ED4-0590D481ECBD}"/>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7312D66A-6DD2-45B6-8DB6-1538C1B43C97}"/>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43F2A2D1-25EF-42F5-96D4-30359E443777}"/>
              </a:ext>
            </a:extLst>
          </p:cNvPr>
          <p:cNvSpPr>
            <a:spLocks noGrp="1" noChangeArrowheads="1"/>
          </p:cNvSpPr>
          <p:nvPr>
            <p:ph type="sldNum" sz="quarter" idx="12"/>
          </p:nvPr>
        </p:nvSpPr>
        <p:spPr/>
        <p:txBody>
          <a:bodyPr/>
          <a:lstStyle>
            <a:lvl1pPr>
              <a:defRPr/>
            </a:lvl1pPr>
          </a:lstStyle>
          <a:p>
            <a:fld id="{5028FB64-8E98-4372-891D-01B9A57CE849}" type="slidenum">
              <a:rPr lang="en-GB" altLang="en-US"/>
              <a:pPr/>
              <a:t>‹#›</a:t>
            </a:fld>
            <a:endParaRPr lang="en-GB" altLang="en-US"/>
          </a:p>
        </p:txBody>
      </p:sp>
      <p:sp>
        <p:nvSpPr>
          <p:cNvPr id="11" name="Title 1">
            <a:extLst>
              <a:ext uri="{FF2B5EF4-FFF2-40B4-BE49-F238E27FC236}">
                <a16:creationId xmlns:a16="http://schemas.microsoft.com/office/drawing/2014/main" id="{D22044D9-9B2D-4C31-8E1E-48C5DD1E1DEA}"/>
              </a:ext>
            </a:extLst>
          </p:cNvPr>
          <p:cNvSpPr>
            <a:spLocks noGrp="1"/>
          </p:cNvSpPr>
          <p:nvPr>
            <p:ph type="title"/>
          </p:nvPr>
        </p:nvSpPr>
        <p:spPr>
          <a:xfrm>
            <a:off x="601035" y="430660"/>
            <a:ext cx="10972800" cy="982117"/>
          </a:xfrm>
        </p:spPr>
        <p:txBody>
          <a:bodyPr anchor="t"/>
          <a:lstStyle>
            <a:lvl1pPr>
              <a:defRPr>
                <a:solidFill>
                  <a:srgbClr val="347574"/>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114435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347574"/>
                </a:solidFill>
              </a:defRPr>
            </a:lvl2pPr>
            <a:lvl3pPr marL="857228" indent="-171446">
              <a:buClr>
                <a:srgbClr val="347574"/>
              </a:buClr>
              <a:buFont typeface="Arial" panose="020B0604020202020204" pitchFamily="34" charset="0"/>
              <a:buChar char="•"/>
              <a:defRPr sz="1500">
                <a:solidFill>
                  <a:srgbClr val="347574"/>
                </a:solidFill>
              </a:defRPr>
            </a:lvl3pPr>
            <a:lvl4pPr marL="1200120" indent="-171446">
              <a:buClr>
                <a:srgbClr val="347574"/>
              </a:buClr>
              <a:buFont typeface="Arial" panose="020B0604020202020204" pitchFamily="34" charset="0"/>
              <a:buChar char="•"/>
              <a:defRPr sz="1350">
                <a:solidFill>
                  <a:srgbClr val="347574"/>
                </a:solidFill>
              </a:defRPr>
            </a:lvl4pPr>
            <a:lvl5pPr marL="1543012" indent="-171446">
              <a:buClr>
                <a:srgbClr val="347574"/>
              </a:buClr>
              <a:buFont typeface="Arial" panose="020B0604020202020204" pitchFamily="34" charset="0"/>
              <a:buChar char="•"/>
              <a:defRPr sz="135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585858"/>
                </a:solidFill>
              </a:defRPr>
            </a:lvl2pPr>
            <a:lvl3pPr marL="857228" indent="-171446">
              <a:buClr>
                <a:srgbClr val="347574"/>
              </a:buClr>
              <a:buFont typeface="Arial" panose="020B0604020202020204" pitchFamily="34" charset="0"/>
              <a:buChar char="•"/>
              <a:defRPr sz="1500">
                <a:solidFill>
                  <a:srgbClr val="585858"/>
                </a:solidFill>
              </a:defRPr>
            </a:lvl3pPr>
            <a:lvl4pPr marL="1200120" indent="-171446">
              <a:buClr>
                <a:srgbClr val="347574"/>
              </a:buClr>
              <a:buFont typeface="Arial" panose="020B0604020202020204" pitchFamily="34" charset="0"/>
              <a:buChar char="•"/>
              <a:defRPr sz="1350">
                <a:solidFill>
                  <a:srgbClr val="585858"/>
                </a:solidFill>
              </a:defRPr>
            </a:lvl4pPr>
            <a:lvl5pPr marL="1543012" indent="-171446">
              <a:buClr>
                <a:srgbClr val="347574"/>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0248191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D82B39C-1C43-48B4-A6E3-24BFE8E1A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buNone/>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967EEF3-42C6-4F03-A302-69EF6E72B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813D3F6-AFE0-4E9D-851A-B5716B58BE8D}"/>
              </a:ext>
            </a:extLst>
          </p:cNvPr>
          <p:cNvSpPr>
            <a:spLocks noGrp="1" noChangeArrowheads="1"/>
          </p:cNvSpPr>
          <p:nvPr>
            <p:ph type="title"/>
          </p:nvPr>
        </p:nvSpPr>
        <p:spPr bwMode="auto">
          <a:xfrm>
            <a:off x="609437" y="301625"/>
            <a:ext cx="1097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title style</a:t>
            </a:r>
          </a:p>
        </p:txBody>
      </p:sp>
      <p:sp>
        <p:nvSpPr>
          <p:cNvPr id="1027" name="Rectangle 5">
            <a:extLst>
              <a:ext uri="{FF2B5EF4-FFF2-40B4-BE49-F238E27FC236}">
                <a16:creationId xmlns:a16="http://schemas.microsoft.com/office/drawing/2014/main" id="{F919EB2E-C910-4BD3-AA6E-D874436CD585}"/>
              </a:ext>
            </a:extLst>
          </p:cNvPr>
          <p:cNvSpPr>
            <a:spLocks noGrp="1" noChangeArrowheads="1"/>
          </p:cNvSpPr>
          <p:nvPr>
            <p:ph type="body" idx="1"/>
          </p:nvPr>
        </p:nvSpPr>
        <p:spPr bwMode="auto">
          <a:xfrm>
            <a:off x="609606" y="1556794"/>
            <a:ext cx="10968567" cy="438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a:extLst>
              <a:ext uri="{FF2B5EF4-FFF2-40B4-BE49-F238E27FC236}">
                <a16:creationId xmlns:a16="http://schemas.microsoft.com/office/drawing/2014/main" id="{BBF75FAD-1C64-49A9-AABE-8F0A65128F17}"/>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900">
                <a:latin typeface="Arial" charset="0"/>
              </a:defRPr>
            </a:lvl1pPr>
          </a:lstStyle>
          <a:p>
            <a:pPr>
              <a:defRPr/>
            </a:pPr>
            <a:endParaRPr lang="en-GB"/>
          </a:p>
        </p:txBody>
      </p:sp>
      <p:sp>
        <p:nvSpPr>
          <p:cNvPr id="43015" name="Rectangle 7">
            <a:extLst>
              <a:ext uri="{FF2B5EF4-FFF2-40B4-BE49-F238E27FC236}">
                <a16:creationId xmlns:a16="http://schemas.microsoft.com/office/drawing/2014/main" id="{86566B38-4A46-43A1-8FF2-24E49E84A109}"/>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900">
                <a:latin typeface="Arial" charset="0"/>
              </a:defRPr>
            </a:lvl1pPr>
          </a:lstStyle>
          <a:p>
            <a:pPr>
              <a:defRPr/>
            </a:pPr>
            <a:endParaRPr lang="en-GB"/>
          </a:p>
        </p:txBody>
      </p:sp>
      <p:sp>
        <p:nvSpPr>
          <p:cNvPr id="43016" name="Rectangle 8">
            <a:extLst>
              <a:ext uri="{FF2B5EF4-FFF2-40B4-BE49-F238E27FC236}">
                <a16:creationId xmlns:a16="http://schemas.microsoft.com/office/drawing/2014/main" id="{956C52DF-8098-4560-A757-D09AC7C69060}"/>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900"/>
            </a:lvl1pPr>
          </a:lstStyle>
          <a:p>
            <a:fld id="{AE284E3E-0734-4C1C-8A10-2A7D3F5CEAFB}" type="slidenum">
              <a:rPr lang="en-GB" altLang="en-US"/>
              <a:pPr/>
              <a:t>‹#›</a:t>
            </a:fld>
            <a:endParaRPr lang="en-GB" altLang="en-US"/>
          </a:p>
        </p:txBody>
      </p:sp>
    </p:spTree>
    <p:extLst>
      <p:ext uri="{BB962C8B-B14F-4D97-AF65-F5344CB8AC3E}">
        <p14:creationId xmlns:p14="http://schemas.microsoft.com/office/powerpoint/2010/main" val="3994497186"/>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86" r:id="rId10"/>
    <p:sldLayoutId id="2147483687" r:id="rId11"/>
  </p:sldLayoutIdLst>
  <p:txStyles>
    <p:titleStyle>
      <a:lvl1pPr algn="l" rtl="0" eaLnBrk="0" fontAlgn="base" hangingPunct="0">
        <a:spcBef>
          <a:spcPct val="0"/>
        </a:spcBef>
        <a:spcAft>
          <a:spcPct val="0"/>
        </a:spcAft>
        <a:defRPr sz="2700" b="1">
          <a:solidFill>
            <a:srgbClr val="585858"/>
          </a:solidFill>
          <a:latin typeface="+mj-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p:titleStyle>
    <p:body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D82B39C-1C43-48B4-A6E3-24BFE8E1A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buNone/>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967EEF3-42C6-4F03-A302-69EF6E72B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endParaRPr lang="en-GB" dirty="0"/>
          </a:p>
        </p:txBody>
      </p:sp>
    </p:spTree>
    <p:extLst>
      <p:ext uri="{BB962C8B-B14F-4D97-AF65-F5344CB8AC3E}">
        <p14:creationId xmlns:p14="http://schemas.microsoft.com/office/powerpoint/2010/main" val="121535665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Lst>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playlist?list=PL6gGtLyXoeq-FMWk00AlcIPo3fhGmi03D" TargetMode="External"/><Relationship Id="rId2" Type="http://schemas.openxmlformats.org/officeDocument/2006/relationships/hyperlink" Target="https://www.gov.uk/government/publications/teaching-mathematics-in-primary-schools"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ncetm.org.uk/classroom-resources/primm-1-17-composition-and-calculation-100-and-bridging-100/"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74FBDFE-5B30-4618-A02E-23001F05B5E9}"/>
              </a:ext>
            </a:extLst>
          </p:cNvPr>
          <p:cNvSpPr>
            <a:spLocks noGrp="1"/>
          </p:cNvSpPr>
          <p:nvPr>
            <p:ph type="subTitle" idx="1"/>
          </p:nvPr>
        </p:nvSpPr>
        <p:spPr/>
        <p:txBody>
          <a:bodyPr>
            <a:normAutofit/>
          </a:bodyPr>
          <a:lstStyle/>
          <a:p>
            <a:r>
              <a:rPr lang="en-GB" b="0" dirty="0"/>
              <a:t>Scaling number facts by 10</a:t>
            </a:r>
          </a:p>
        </p:txBody>
      </p:sp>
      <p:sp>
        <p:nvSpPr>
          <p:cNvPr id="7" name="Text Placeholder 6">
            <a:extLst>
              <a:ext uri="{FF2B5EF4-FFF2-40B4-BE49-F238E27FC236}">
                <a16:creationId xmlns:a16="http://schemas.microsoft.com/office/drawing/2014/main" id="{DD63683B-151B-4390-A922-277AFEC04473}"/>
              </a:ext>
            </a:extLst>
          </p:cNvPr>
          <p:cNvSpPr>
            <a:spLocks noGrp="1"/>
          </p:cNvSpPr>
          <p:nvPr>
            <p:ph type="body" sz="quarter" idx="12"/>
          </p:nvPr>
        </p:nvSpPr>
        <p:spPr/>
        <p:txBody>
          <a:bodyPr/>
          <a:lstStyle/>
          <a:p>
            <a:r>
              <a:rPr lang="en-GB" dirty="0"/>
              <a:t>3NF-3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DFF3EA1-15EE-4673-822B-EE51D593D4A7}"/>
              </a:ext>
            </a:extLst>
          </p:cNvPr>
          <p:cNvGrpSpPr/>
          <p:nvPr/>
        </p:nvGrpSpPr>
        <p:grpSpPr>
          <a:xfrm>
            <a:off x="2142277" y="2265542"/>
            <a:ext cx="7907446" cy="1743198"/>
            <a:chOff x="2142277" y="2265542"/>
            <a:chExt cx="7907446" cy="1743198"/>
          </a:xfrm>
        </p:grpSpPr>
        <p:pic>
          <p:nvPicPr>
            <p:cNvPr id="5" name="Picture 4" descr="A picture containing object, indoor, sky&#10;&#10;Description generated with high confidence">
              <a:extLst>
                <a:ext uri="{FF2B5EF4-FFF2-40B4-BE49-F238E27FC236}">
                  <a16:creationId xmlns:a16="http://schemas.microsoft.com/office/drawing/2014/main" id="{ABBC29F0-3F4C-4C00-8A97-EF1055F322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277" y="2388677"/>
              <a:ext cx="7907446" cy="1620063"/>
            </a:xfrm>
            <a:prstGeom prst="rect">
              <a:avLst/>
            </a:prstGeom>
          </p:spPr>
        </p:pic>
        <p:sp>
          <p:nvSpPr>
            <p:cNvPr id="23" name="TextBox 22">
              <a:extLst>
                <a:ext uri="{FF2B5EF4-FFF2-40B4-BE49-F238E27FC236}">
                  <a16:creationId xmlns:a16="http://schemas.microsoft.com/office/drawing/2014/main" id="{AE0C8854-1C53-41A6-A841-245F80414724}"/>
                </a:ext>
              </a:extLst>
            </p:cNvPr>
            <p:cNvSpPr txBox="1"/>
            <p:nvPr/>
          </p:nvSpPr>
          <p:spPr bwMode="auto">
            <a:xfrm>
              <a:off x="4796518" y="2265542"/>
              <a:ext cx="1045482"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lang="en-GB" sz="2400" dirty="0">
                  <a:solidFill>
                    <a:schemeClr val="tx2"/>
                  </a:solidFill>
                  <a:latin typeface="Myriad Pro" panose="020B0503030403020204" pitchFamily="34" charset="0"/>
                  <a:ea typeface="Myriad Pro Semibold" charset="0"/>
                  <a:cs typeface="Myriad Pro Semibold" charset="0"/>
                </a:rPr>
                <a:t>+ 40</a:t>
              </a:r>
              <a:endParaRPr kumimoji="0" lang="en-GB" sz="2400" b="0" i="0" u="none" strike="noStrike" kern="1200" cap="none" spc="0" normalizeH="0" baseline="0" noProof="0" dirty="0">
                <a:ln>
                  <a:noFill/>
                </a:ln>
                <a:solidFill>
                  <a:schemeClr val="tx2"/>
                </a:solidFill>
                <a:effectLst/>
                <a:uLnTx/>
                <a:uFillTx/>
                <a:latin typeface="Myriad Pro" panose="020B0503030403020204" pitchFamily="34" charset="0"/>
                <a:ea typeface="Myriad Pro Semibold" charset="0"/>
                <a:cs typeface="Myriad Pro Semibold" charset="0"/>
              </a:endParaRPr>
            </a:p>
          </p:txBody>
        </p:sp>
        <p:sp>
          <p:nvSpPr>
            <p:cNvPr id="25" name="TextBox 24">
              <a:extLst>
                <a:ext uri="{FF2B5EF4-FFF2-40B4-BE49-F238E27FC236}">
                  <a16:creationId xmlns:a16="http://schemas.microsoft.com/office/drawing/2014/main" id="{1FB2BD24-7063-4F76-A802-645EC291DC6E}"/>
                </a:ext>
              </a:extLst>
            </p:cNvPr>
            <p:cNvSpPr txBox="1"/>
            <p:nvPr/>
          </p:nvSpPr>
          <p:spPr bwMode="auto">
            <a:xfrm>
              <a:off x="8383814" y="2265542"/>
              <a:ext cx="1045482"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lang="en-GB" sz="2400" dirty="0">
                  <a:solidFill>
                    <a:schemeClr val="tx2"/>
                  </a:solidFill>
                  <a:latin typeface="Myriad Pro" panose="020B0503030403020204" pitchFamily="34" charset="0"/>
                  <a:ea typeface="Myriad Pro Semibold" charset="0"/>
                  <a:cs typeface="Myriad Pro Semibold" charset="0"/>
                </a:rPr>
                <a:t>+ 10</a:t>
              </a:r>
              <a:endParaRPr kumimoji="0" lang="en-GB" sz="2400" b="0" i="0" u="none" strike="noStrike" kern="1200" cap="none" spc="0" normalizeH="0" baseline="0" noProof="0" dirty="0">
                <a:ln>
                  <a:noFill/>
                </a:ln>
                <a:solidFill>
                  <a:schemeClr val="tx2"/>
                </a:solidFill>
                <a:effectLst/>
                <a:uLnTx/>
                <a:uFillTx/>
                <a:latin typeface="Myriad Pro" panose="020B0503030403020204" pitchFamily="34" charset="0"/>
                <a:ea typeface="Myriad Pro Semibold" charset="0"/>
                <a:cs typeface="Myriad Pro Semibold" charset="0"/>
              </a:endParaRPr>
            </a:p>
          </p:txBody>
        </p:sp>
      </p:grpSp>
      <p:sp>
        <p:nvSpPr>
          <p:cNvPr id="19" name="Rectangle 18">
            <a:extLst>
              <a:ext uri="{FF2B5EF4-FFF2-40B4-BE49-F238E27FC236}">
                <a16:creationId xmlns:a16="http://schemas.microsoft.com/office/drawing/2014/main" id="{8B2FA1FC-6013-43EA-9EB3-BA38CD64E687}"/>
              </a:ext>
            </a:extLst>
          </p:cNvPr>
          <p:cNvSpPr/>
          <p:nvPr/>
        </p:nvSpPr>
        <p:spPr>
          <a:xfrm>
            <a:off x="7868179" y="3653080"/>
            <a:ext cx="753323" cy="400110"/>
          </a:xfrm>
          <a:prstGeom prst="rect">
            <a:avLst/>
          </a:prstGeom>
          <a:solidFill>
            <a:schemeClr val="bg1"/>
          </a:solidFill>
        </p:spPr>
        <p:txBody>
          <a:bodyPr wrap="squar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p>
        </p:txBody>
      </p:sp>
      <p:sp>
        <p:nvSpPr>
          <p:cNvPr id="20" name="Rectangle 19">
            <a:extLst>
              <a:ext uri="{FF2B5EF4-FFF2-40B4-BE49-F238E27FC236}">
                <a16:creationId xmlns:a16="http://schemas.microsoft.com/office/drawing/2014/main" id="{D326FBE7-3464-4372-AE21-D71B88940779}"/>
              </a:ext>
            </a:extLst>
          </p:cNvPr>
          <p:cNvSpPr/>
          <p:nvPr/>
        </p:nvSpPr>
        <p:spPr>
          <a:xfrm>
            <a:off x="9232901" y="3653079"/>
            <a:ext cx="978448" cy="400110"/>
          </a:xfrm>
          <a:prstGeom prst="rect">
            <a:avLst/>
          </a:prstGeom>
          <a:solidFill>
            <a:schemeClr val="bg1"/>
          </a:solidFill>
        </p:spPr>
        <p:txBody>
          <a:bodyPr wrap="squar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110</a:t>
            </a:r>
          </a:p>
        </p:txBody>
      </p:sp>
      <p:sp>
        <p:nvSpPr>
          <p:cNvPr id="3" name="Title 2">
            <a:extLst>
              <a:ext uri="{FF2B5EF4-FFF2-40B4-BE49-F238E27FC236}">
                <a16:creationId xmlns:a16="http://schemas.microsoft.com/office/drawing/2014/main" id="{F2D5EE58-ECD5-4DEF-A266-F0C6C5E18350}"/>
              </a:ext>
            </a:extLst>
          </p:cNvPr>
          <p:cNvSpPr>
            <a:spLocks noGrp="1"/>
          </p:cNvSpPr>
          <p:nvPr>
            <p:ph type="title"/>
          </p:nvPr>
        </p:nvSpPr>
        <p:spPr/>
        <p:txBody>
          <a:bodyPr/>
          <a:lstStyle/>
          <a:p>
            <a:pPr lvl="0">
              <a:defRPr/>
            </a:pPr>
            <a:r>
              <a:rPr lang="en-GB" kern="1200" dirty="0">
                <a:solidFill>
                  <a:srgbClr val="FFFFFF"/>
                </a:solidFill>
              </a:rPr>
              <a:t>3NF-3 Scaling number facts by 10</a:t>
            </a:r>
            <a:endParaRPr lang="en-GB" dirty="0">
              <a:solidFill>
                <a:srgbClr val="FFFFFF"/>
              </a:solidFill>
            </a:endParaRPr>
          </a:p>
        </p:txBody>
      </p:sp>
      <p:sp>
        <p:nvSpPr>
          <p:cNvPr id="12" name="TextBox 11">
            <a:extLst>
              <a:ext uri="{FF2B5EF4-FFF2-40B4-BE49-F238E27FC236}">
                <a16:creationId xmlns:a16="http://schemas.microsoft.com/office/drawing/2014/main" id="{B88D50A1-CBFE-424A-8856-FC350DC93B08}"/>
              </a:ext>
            </a:extLst>
          </p:cNvPr>
          <p:cNvSpPr txBox="1"/>
          <p:nvPr/>
        </p:nvSpPr>
        <p:spPr bwMode="auto">
          <a:xfrm>
            <a:off x="5319259" y="1448443"/>
            <a:ext cx="11272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60 + 50</a:t>
            </a:r>
          </a:p>
        </p:txBody>
      </p:sp>
      <p:sp>
        <p:nvSpPr>
          <p:cNvPr id="6" name="Rectangle 5">
            <a:extLst>
              <a:ext uri="{FF2B5EF4-FFF2-40B4-BE49-F238E27FC236}">
                <a16:creationId xmlns:a16="http://schemas.microsoft.com/office/drawing/2014/main" id="{3757F6D1-0306-4C1A-99D5-04A24695953A}"/>
              </a:ext>
            </a:extLst>
          </p:cNvPr>
          <p:cNvSpPr/>
          <p:nvPr/>
        </p:nvSpPr>
        <p:spPr bwMode="auto">
          <a:xfrm>
            <a:off x="2142278" y="2667524"/>
            <a:ext cx="6102563" cy="73798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 name="Rectangle 13">
            <a:extLst>
              <a:ext uri="{FF2B5EF4-FFF2-40B4-BE49-F238E27FC236}">
                <a16:creationId xmlns:a16="http://schemas.microsoft.com/office/drawing/2014/main" id="{3E6A99B3-404F-448F-8935-BCCD9DC55957}"/>
              </a:ext>
            </a:extLst>
          </p:cNvPr>
          <p:cNvSpPr/>
          <p:nvPr/>
        </p:nvSpPr>
        <p:spPr bwMode="auto">
          <a:xfrm>
            <a:off x="2142278" y="1987725"/>
            <a:ext cx="6102563" cy="73798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6" name="Rectangle 15">
            <a:extLst>
              <a:ext uri="{FF2B5EF4-FFF2-40B4-BE49-F238E27FC236}">
                <a16:creationId xmlns:a16="http://schemas.microsoft.com/office/drawing/2014/main" id="{E4F2E321-2F96-4529-A9EC-D220FB6500C3}"/>
              </a:ext>
            </a:extLst>
          </p:cNvPr>
          <p:cNvSpPr/>
          <p:nvPr/>
        </p:nvSpPr>
        <p:spPr bwMode="auto">
          <a:xfrm>
            <a:off x="8244841" y="2677967"/>
            <a:ext cx="1804882" cy="73798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 name="Rectangle 16">
            <a:extLst>
              <a:ext uri="{FF2B5EF4-FFF2-40B4-BE49-F238E27FC236}">
                <a16:creationId xmlns:a16="http://schemas.microsoft.com/office/drawing/2014/main" id="{5EFE6429-5575-4A72-AB9D-03FD1A8443DB}"/>
              </a:ext>
            </a:extLst>
          </p:cNvPr>
          <p:cNvSpPr/>
          <p:nvPr/>
        </p:nvSpPr>
        <p:spPr bwMode="auto">
          <a:xfrm>
            <a:off x="8153722" y="1958117"/>
            <a:ext cx="1804882" cy="73798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1" name="Rectangle 20">
            <a:extLst>
              <a:ext uri="{FF2B5EF4-FFF2-40B4-BE49-F238E27FC236}">
                <a16:creationId xmlns:a16="http://schemas.microsoft.com/office/drawing/2014/main" id="{F23825C4-095C-4174-9DAF-FD005B0B86D9}"/>
              </a:ext>
            </a:extLst>
          </p:cNvPr>
          <p:cNvSpPr/>
          <p:nvPr/>
        </p:nvSpPr>
        <p:spPr bwMode="auto">
          <a:xfrm>
            <a:off x="7688202" y="3482854"/>
            <a:ext cx="1117330" cy="84342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4" name="TextBox 23">
            <a:extLst>
              <a:ext uri="{FF2B5EF4-FFF2-40B4-BE49-F238E27FC236}">
                <a16:creationId xmlns:a16="http://schemas.microsoft.com/office/drawing/2014/main" id="{66E1DD7D-9601-4226-A0D4-9C029E44ED8A}"/>
              </a:ext>
            </a:extLst>
          </p:cNvPr>
          <p:cNvSpPr txBox="1"/>
          <p:nvPr/>
        </p:nvSpPr>
        <p:spPr bwMode="auto">
          <a:xfrm>
            <a:off x="6381055" y="1448443"/>
            <a:ext cx="9044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 110</a:t>
            </a:r>
          </a:p>
        </p:txBody>
      </p:sp>
      <p:sp>
        <p:nvSpPr>
          <p:cNvPr id="15" name="Rectangle 14">
            <a:extLst>
              <a:ext uri="{FF2B5EF4-FFF2-40B4-BE49-F238E27FC236}">
                <a16:creationId xmlns:a16="http://schemas.microsoft.com/office/drawing/2014/main" id="{0E39FE4E-0039-4413-8497-B3028E8D6087}"/>
              </a:ext>
            </a:extLst>
          </p:cNvPr>
          <p:cNvSpPr/>
          <p:nvPr/>
        </p:nvSpPr>
        <p:spPr>
          <a:xfrm>
            <a:off x="1947755" y="3653080"/>
            <a:ext cx="753323" cy="400110"/>
          </a:xfrm>
          <a:prstGeom prst="rect">
            <a:avLst/>
          </a:prstGeom>
          <a:solidFill>
            <a:schemeClr val="bg1"/>
          </a:solidFill>
        </p:spPr>
        <p:txBody>
          <a:bodyPr wrap="squar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60</a:t>
            </a:r>
          </a:p>
        </p:txBody>
      </p:sp>
      <p:sp>
        <p:nvSpPr>
          <p:cNvPr id="22" name="Rectangle 21">
            <a:extLst>
              <a:ext uri="{FF2B5EF4-FFF2-40B4-BE49-F238E27FC236}">
                <a16:creationId xmlns:a16="http://schemas.microsoft.com/office/drawing/2014/main" id="{A33EEE0F-120C-4F17-89D0-E1F10D6856C1}"/>
              </a:ext>
            </a:extLst>
          </p:cNvPr>
          <p:cNvSpPr/>
          <p:nvPr/>
        </p:nvSpPr>
        <p:spPr bwMode="auto">
          <a:xfrm>
            <a:off x="9059254" y="3490690"/>
            <a:ext cx="1117330" cy="52803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Content Placeholder 2">
            <a:extLst>
              <a:ext uri="{FF2B5EF4-FFF2-40B4-BE49-F238E27FC236}">
                <a16:creationId xmlns:a16="http://schemas.microsoft.com/office/drawing/2014/main" id="{BCF5AB0F-A686-42CA-AD90-DD4BB327B25B}"/>
              </a:ext>
            </a:extLst>
          </p:cNvPr>
          <p:cNvSpPr txBox="1">
            <a:spLocks/>
          </p:cNvSpPr>
          <p:nvPr/>
        </p:nvSpPr>
        <p:spPr>
          <a:xfrm>
            <a:off x="623889" y="3975448"/>
            <a:ext cx="9160192" cy="1669708"/>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Let’s jump on 50 from 60 using the number line. Think about where might be useful to jump first. Think about your place value knowledge.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If we jump to 100, how much have we jumped? How much more do we need to jump now? What parts did you partition 50 into?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 for other multiples of 10 bridging 100, then bridging a multiple of 100.</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52191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14"/>
                                        </p:tgtEl>
                                      </p:cBhvr>
                                    </p:animEffect>
                                    <p:set>
                                      <p:cBhvr>
                                        <p:cTn id="11" dur="1" fill="hold">
                                          <p:stCondLst>
                                            <p:cond delay="499"/>
                                          </p:stCondLst>
                                        </p:cTn>
                                        <p:tgtEl>
                                          <p:spTgt spid="14"/>
                                        </p:tgtEl>
                                        <p:attrNameLst>
                                          <p:attrName>style.visibility</p:attrName>
                                        </p:attrNameLst>
                                      </p:cBhvr>
                                      <p:to>
                                        <p:strVal val="hidden"/>
                                      </p:to>
                                    </p:set>
                                  </p:childTnLst>
                                </p:cTn>
                              </p:par>
                            </p:childTnLst>
                          </p:cTn>
                        </p:par>
                        <p:par>
                          <p:cTn id="12" fill="hold">
                            <p:stCondLst>
                              <p:cond delay="1000"/>
                            </p:stCondLst>
                            <p:childTnLst>
                              <p:par>
                                <p:cTn id="13" presetID="10" presetClass="exit" presetSubtype="0" fill="hold" grpId="0" nodeType="afterEffect">
                                  <p:stCondLst>
                                    <p:cond delay="0"/>
                                  </p:stCondLst>
                                  <p:childTnLst>
                                    <p:animEffect transition="out" filter="fade">
                                      <p:cBhvr>
                                        <p:cTn id="14" dur="500"/>
                                        <p:tgtEl>
                                          <p:spTgt spid="21"/>
                                        </p:tgtEl>
                                      </p:cBhvr>
                                    </p:animEffect>
                                    <p:set>
                                      <p:cBhvr>
                                        <p:cTn id="15" dur="1" fill="hold">
                                          <p:stCondLst>
                                            <p:cond delay="499"/>
                                          </p:stCondLst>
                                        </p:cTn>
                                        <p:tgtEl>
                                          <p:spTgt spid="21"/>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xit" presetSubtype="8" fill="hold" grpId="0" nodeType="clickEffect">
                                  <p:stCondLst>
                                    <p:cond delay="0"/>
                                  </p:stCondLst>
                                  <p:childTnLst>
                                    <p:animEffect transition="out" filter="wipe(left)">
                                      <p:cBhvr>
                                        <p:cTn id="19" dur="500"/>
                                        <p:tgtEl>
                                          <p:spTgt spid="16"/>
                                        </p:tgtEl>
                                      </p:cBhvr>
                                    </p:animEffect>
                                    <p:set>
                                      <p:cBhvr>
                                        <p:cTn id="20" dur="1" fill="hold">
                                          <p:stCondLst>
                                            <p:cond delay="499"/>
                                          </p:stCondLst>
                                        </p:cTn>
                                        <p:tgtEl>
                                          <p:spTgt spid="16"/>
                                        </p:tgtEl>
                                        <p:attrNameLst>
                                          <p:attrName>style.visibility</p:attrName>
                                        </p:attrNameLst>
                                      </p:cBhvr>
                                      <p:to>
                                        <p:strVal val="hidden"/>
                                      </p:to>
                                    </p:set>
                                  </p:childTnLst>
                                </p:cTn>
                              </p:par>
                            </p:childTnLst>
                          </p:cTn>
                        </p:par>
                        <p:par>
                          <p:cTn id="21" fill="hold">
                            <p:stCondLst>
                              <p:cond delay="500"/>
                            </p:stCondLst>
                            <p:childTnLst>
                              <p:par>
                                <p:cTn id="22" presetID="10" presetClass="exit" presetSubtype="0" fill="hold" grpId="0" nodeType="afterEffect">
                                  <p:stCondLst>
                                    <p:cond delay="0"/>
                                  </p:stCondLst>
                                  <p:childTnLst>
                                    <p:animEffect transition="out" filter="fade">
                                      <p:cBhvr>
                                        <p:cTn id="23" dur="500"/>
                                        <p:tgtEl>
                                          <p:spTgt spid="17"/>
                                        </p:tgtEl>
                                      </p:cBhvr>
                                    </p:animEffect>
                                    <p:set>
                                      <p:cBhvr>
                                        <p:cTn id="24" dur="1" fill="hold">
                                          <p:stCondLst>
                                            <p:cond delay="499"/>
                                          </p:stCondLst>
                                        </p:cTn>
                                        <p:tgtEl>
                                          <p:spTgt spid="17"/>
                                        </p:tgtEl>
                                        <p:attrNameLst>
                                          <p:attrName>style.visibility</p:attrName>
                                        </p:attrNameLst>
                                      </p:cBhvr>
                                      <p:to>
                                        <p:strVal val="hidden"/>
                                      </p:to>
                                    </p:set>
                                  </p:childTnLst>
                                </p:cTn>
                              </p:par>
                            </p:childTnLst>
                          </p:cTn>
                        </p:par>
                        <p:par>
                          <p:cTn id="25" fill="hold">
                            <p:stCondLst>
                              <p:cond delay="1000"/>
                            </p:stCondLst>
                            <p:childTnLst>
                              <p:par>
                                <p:cTn id="26" presetID="10" presetClass="exit" presetSubtype="0" fill="hold" grpId="0" nodeType="afterEffect">
                                  <p:stCondLst>
                                    <p:cond delay="0"/>
                                  </p:stCondLst>
                                  <p:childTnLst>
                                    <p:animEffect transition="out" filter="fade">
                                      <p:cBhvr>
                                        <p:cTn id="27" dur="500"/>
                                        <p:tgtEl>
                                          <p:spTgt spid="22"/>
                                        </p:tgtEl>
                                      </p:cBhvr>
                                    </p:animEffect>
                                    <p:set>
                                      <p:cBhvr>
                                        <p:cTn id="28" dur="1" fill="hold">
                                          <p:stCondLst>
                                            <p:cond delay="499"/>
                                          </p:stCondLst>
                                        </p:cTn>
                                        <p:tgtEl>
                                          <p:spTgt spid="2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7" grpId="0" animBg="1"/>
      <p:bldP spid="21" grpId="0" animBg="1"/>
      <p:bldP spid="24" grpId="0"/>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34CE4C9B-5617-44EE-819A-738F57F7BEFD}"/>
              </a:ext>
            </a:extLst>
          </p:cNvPr>
          <p:cNvSpPr txBox="1">
            <a:spLocks/>
          </p:cNvSpPr>
          <p:nvPr/>
        </p:nvSpPr>
        <p:spPr>
          <a:xfrm>
            <a:off x="7320246" y="1507010"/>
            <a:ext cx="4277746"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is the same about these part-part-whole models? What is different?</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 using similar numbers bridging 10. Ask pupils to draw the corresponding part-part-whole models to bridge 100 by adding multiples of 10.</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 you notice?</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3" name="Title 2">
            <a:extLst>
              <a:ext uri="{FF2B5EF4-FFF2-40B4-BE49-F238E27FC236}">
                <a16:creationId xmlns:a16="http://schemas.microsoft.com/office/drawing/2014/main" id="{A168EBFC-5BED-4921-BCA4-4CE3519479AC}"/>
              </a:ext>
            </a:extLst>
          </p:cNvPr>
          <p:cNvSpPr>
            <a:spLocks noGrp="1"/>
          </p:cNvSpPr>
          <p:nvPr>
            <p:ph type="title"/>
          </p:nvPr>
        </p:nvSpPr>
        <p:spPr/>
        <p:txBody>
          <a:bodyPr/>
          <a:lstStyle/>
          <a:p>
            <a:r>
              <a:rPr lang="en-GB" dirty="0"/>
              <a:t>3NF-3 Scaling number facts by 10</a:t>
            </a:r>
          </a:p>
        </p:txBody>
      </p:sp>
      <p:pic>
        <p:nvPicPr>
          <p:cNvPr id="4" name="Picture 3">
            <a:extLst>
              <a:ext uri="{FF2B5EF4-FFF2-40B4-BE49-F238E27FC236}">
                <a16:creationId xmlns:a16="http://schemas.microsoft.com/office/drawing/2014/main" id="{4F40AC31-2174-4FCF-82B4-E62FCA408CE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94008" y="2305207"/>
            <a:ext cx="1845280" cy="1816188"/>
          </a:xfrm>
          <a:prstGeom prst="rect">
            <a:avLst/>
          </a:prstGeom>
        </p:spPr>
      </p:pic>
      <p:sp>
        <p:nvSpPr>
          <p:cNvPr id="5" name="Rectangle 4">
            <a:extLst>
              <a:ext uri="{FF2B5EF4-FFF2-40B4-BE49-F238E27FC236}">
                <a16:creationId xmlns:a16="http://schemas.microsoft.com/office/drawing/2014/main" id="{57EA2197-16BC-42F8-8CB0-EEF0CB26759B}"/>
              </a:ext>
            </a:extLst>
          </p:cNvPr>
          <p:cNvSpPr/>
          <p:nvPr/>
        </p:nvSpPr>
        <p:spPr bwMode="auto">
          <a:xfrm>
            <a:off x="1347893" y="3942080"/>
            <a:ext cx="277707" cy="28448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TextBox 19">
            <a:extLst>
              <a:ext uri="{FF2B5EF4-FFF2-40B4-BE49-F238E27FC236}">
                <a16:creationId xmlns:a16="http://schemas.microsoft.com/office/drawing/2014/main" id="{8E7CA3B5-8474-43E8-A369-CAB22BE80F28}"/>
              </a:ext>
            </a:extLst>
          </p:cNvPr>
          <p:cNvSpPr txBox="1"/>
          <p:nvPr/>
        </p:nvSpPr>
        <p:spPr>
          <a:xfrm>
            <a:off x="771463" y="4825951"/>
            <a:ext cx="5485219" cy="1138773"/>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We know there are ten tens in one hundred. </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5 tens plus 6 tens is equal to 11 tens.</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lang="en-GB" sz="2000" i="1" dirty="0">
                <a:solidFill>
                  <a:srgbClr val="585858"/>
                </a:solidFill>
              </a:rPr>
              <a:t>11 tens</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 is equal to 1 hundred and 1 ten.</a:t>
            </a:r>
          </a:p>
        </p:txBody>
      </p:sp>
      <p:grpSp>
        <p:nvGrpSpPr>
          <p:cNvPr id="9" name="Group 8">
            <a:extLst>
              <a:ext uri="{FF2B5EF4-FFF2-40B4-BE49-F238E27FC236}">
                <a16:creationId xmlns:a16="http://schemas.microsoft.com/office/drawing/2014/main" id="{31D9A472-554A-4443-B151-28816B130944}"/>
              </a:ext>
            </a:extLst>
          </p:cNvPr>
          <p:cNvGrpSpPr/>
          <p:nvPr/>
        </p:nvGrpSpPr>
        <p:grpSpPr>
          <a:xfrm>
            <a:off x="2892259" y="2305207"/>
            <a:ext cx="1845280" cy="2404484"/>
            <a:chOff x="2892259" y="2305207"/>
            <a:chExt cx="1845280" cy="2404484"/>
          </a:xfrm>
        </p:grpSpPr>
        <p:pic>
          <p:nvPicPr>
            <p:cNvPr id="13" name="Picture 12">
              <a:extLst>
                <a:ext uri="{FF2B5EF4-FFF2-40B4-BE49-F238E27FC236}">
                  <a16:creationId xmlns:a16="http://schemas.microsoft.com/office/drawing/2014/main" id="{B656826E-B27F-4DED-8D6B-81A0243B324F}"/>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892259" y="2305207"/>
              <a:ext cx="1845280" cy="1816188"/>
            </a:xfrm>
            <a:prstGeom prst="rect">
              <a:avLst/>
            </a:prstGeom>
          </p:spPr>
        </p:pic>
        <p:sp>
          <p:nvSpPr>
            <p:cNvPr id="8" name="Rectangle 7">
              <a:extLst>
                <a:ext uri="{FF2B5EF4-FFF2-40B4-BE49-F238E27FC236}">
                  <a16:creationId xmlns:a16="http://schemas.microsoft.com/office/drawing/2014/main" id="{872EE1B3-798D-495C-9118-3BDF3CD33626}"/>
                </a:ext>
              </a:extLst>
            </p:cNvPr>
            <p:cNvSpPr/>
            <p:nvPr/>
          </p:nvSpPr>
          <p:spPr bwMode="auto">
            <a:xfrm>
              <a:off x="2892259" y="4338712"/>
              <a:ext cx="154379" cy="37097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Rectangle 9">
              <a:extLst>
                <a:ext uri="{FF2B5EF4-FFF2-40B4-BE49-F238E27FC236}">
                  <a16:creationId xmlns:a16="http://schemas.microsoft.com/office/drawing/2014/main" id="{621617E4-31AC-4C35-8A2E-93CD06F0EC99}"/>
                </a:ext>
              </a:extLst>
            </p:cNvPr>
            <p:cNvSpPr/>
            <p:nvPr/>
          </p:nvSpPr>
          <p:spPr bwMode="auto">
            <a:xfrm>
              <a:off x="3755333" y="3942080"/>
              <a:ext cx="277707" cy="28448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TextBox 1">
              <a:extLst>
                <a:ext uri="{FF2B5EF4-FFF2-40B4-BE49-F238E27FC236}">
                  <a16:creationId xmlns:a16="http://schemas.microsoft.com/office/drawing/2014/main" id="{362A40F4-BE99-42AB-BED3-E2C7DE3B3B5E}"/>
                </a:ext>
              </a:extLst>
            </p:cNvPr>
            <p:cNvSpPr txBox="1"/>
            <p:nvPr/>
          </p:nvSpPr>
          <p:spPr bwMode="auto">
            <a:xfrm>
              <a:off x="2960117" y="3729537"/>
              <a:ext cx="553956" cy="169277"/>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36000" tIns="0" rIns="36000" bIns="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10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tens</a:t>
              </a:r>
            </a:p>
          </p:txBody>
        </p:sp>
        <p:sp>
          <p:nvSpPr>
            <p:cNvPr id="19" name="TextBox 18">
              <a:extLst>
                <a:ext uri="{FF2B5EF4-FFF2-40B4-BE49-F238E27FC236}">
                  <a16:creationId xmlns:a16="http://schemas.microsoft.com/office/drawing/2014/main" id="{9AF9E2FD-42DB-40F8-BA96-62A4F3AB1B67}"/>
                </a:ext>
              </a:extLst>
            </p:cNvPr>
            <p:cNvSpPr txBox="1"/>
            <p:nvPr/>
          </p:nvSpPr>
          <p:spPr bwMode="auto">
            <a:xfrm>
              <a:off x="3537921" y="2625791"/>
              <a:ext cx="553956" cy="169277"/>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36000" tIns="0" rIns="36000" bIns="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10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tens</a:t>
              </a:r>
            </a:p>
          </p:txBody>
        </p:sp>
        <p:sp>
          <p:nvSpPr>
            <p:cNvPr id="20" name="TextBox 19">
              <a:extLst>
                <a:ext uri="{FF2B5EF4-FFF2-40B4-BE49-F238E27FC236}">
                  <a16:creationId xmlns:a16="http://schemas.microsoft.com/office/drawing/2014/main" id="{98FD84F5-0B4B-441C-936A-60FF8AF86E63}"/>
                </a:ext>
              </a:extLst>
            </p:cNvPr>
            <p:cNvSpPr txBox="1"/>
            <p:nvPr/>
          </p:nvSpPr>
          <p:spPr bwMode="auto">
            <a:xfrm>
              <a:off x="4113080" y="3735494"/>
              <a:ext cx="553956" cy="169277"/>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36000" tIns="0" rIns="36000" bIns="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10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tens</a:t>
              </a:r>
            </a:p>
          </p:txBody>
        </p:sp>
      </p:grpSp>
      <p:grpSp>
        <p:nvGrpSpPr>
          <p:cNvPr id="12" name="Group 11">
            <a:extLst>
              <a:ext uri="{FF2B5EF4-FFF2-40B4-BE49-F238E27FC236}">
                <a16:creationId xmlns:a16="http://schemas.microsoft.com/office/drawing/2014/main" id="{F029A360-9AFB-4CE7-966B-F82355A5B649}"/>
              </a:ext>
            </a:extLst>
          </p:cNvPr>
          <p:cNvGrpSpPr/>
          <p:nvPr/>
        </p:nvGrpSpPr>
        <p:grpSpPr>
          <a:xfrm>
            <a:off x="5090811" y="2301643"/>
            <a:ext cx="1845280" cy="2476771"/>
            <a:chOff x="5090811" y="2301643"/>
            <a:chExt cx="1845280" cy="2476771"/>
          </a:xfrm>
        </p:grpSpPr>
        <p:pic>
          <p:nvPicPr>
            <p:cNvPr id="15" name="Picture 14">
              <a:extLst>
                <a:ext uri="{FF2B5EF4-FFF2-40B4-BE49-F238E27FC236}">
                  <a16:creationId xmlns:a16="http://schemas.microsoft.com/office/drawing/2014/main" id="{BB62AA88-DDE8-4BE6-BD15-42BDE84F638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090811" y="2301643"/>
              <a:ext cx="1845280" cy="1819752"/>
            </a:xfrm>
            <a:prstGeom prst="rect">
              <a:avLst/>
            </a:prstGeom>
          </p:spPr>
        </p:pic>
        <p:sp>
          <p:nvSpPr>
            <p:cNvPr id="18" name="Rectangle 17">
              <a:extLst>
                <a:ext uri="{FF2B5EF4-FFF2-40B4-BE49-F238E27FC236}">
                  <a16:creationId xmlns:a16="http://schemas.microsoft.com/office/drawing/2014/main" id="{F9AC5B43-B819-48D3-8A75-498C0661989B}"/>
                </a:ext>
              </a:extLst>
            </p:cNvPr>
            <p:cNvSpPr/>
            <p:nvPr/>
          </p:nvSpPr>
          <p:spPr bwMode="auto">
            <a:xfrm>
              <a:off x="6013451" y="4407435"/>
              <a:ext cx="154379" cy="37097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 name="Rectangle 10">
              <a:extLst>
                <a:ext uri="{FF2B5EF4-FFF2-40B4-BE49-F238E27FC236}">
                  <a16:creationId xmlns:a16="http://schemas.microsoft.com/office/drawing/2014/main" id="{93EEF3C8-F121-45BA-B25D-DBCC6FE80AF4}"/>
                </a:ext>
              </a:extLst>
            </p:cNvPr>
            <p:cNvSpPr/>
            <p:nvPr/>
          </p:nvSpPr>
          <p:spPr bwMode="auto">
            <a:xfrm>
              <a:off x="5874597" y="3942080"/>
              <a:ext cx="277707" cy="28448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1" name="TextBox 20">
              <a:extLst>
                <a:ext uri="{FF2B5EF4-FFF2-40B4-BE49-F238E27FC236}">
                  <a16:creationId xmlns:a16="http://schemas.microsoft.com/office/drawing/2014/main" id="{FCF29937-A987-4B5A-AD06-A0CA216DE65D}"/>
                </a:ext>
              </a:extLst>
            </p:cNvPr>
            <p:cNvSpPr txBox="1"/>
            <p:nvPr/>
          </p:nvSpPr>
          <p:spPr bwMode="auto">
            <a:xfrm>
              <a:off x="5731854" y="2557858"/>
              <a:ext cx="553956" cy="215444"/>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36000" tIns="0" rIns="36000" bIns="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40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110</a:t>
              </a:r>
            </a:p>
          </p:txBody>
        </p:sp>
        <p:sp>
          <p:nvSpPr>
            <p:cNvPr id="24" name="TextBox 23">
              <a:extLst>
                <a:ext uri="{FF2B5EF4-FFF2-40B4-BE49-F238E27FC236}">
                  <a16:creationId xmlns:a16="http://schemas.microsoft.com/office/drawing/2014/main" id="{36BE6BE6-B15E-4502-865F-CEB9E03DE24C}"/>
                </a:ext>
              </a:extLst>
            </p:cNvPr>
            <p:cNvSpPr txBox="1"/>
            <p:nvPr/>
          </p:nvSpPr>
          <p:spPr bwMode="auto">
            <a:xfrm>
              <a:off x="5147596" y="3675473"/>
              <a:ext cx="553956" cy="215444"/>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36000" tIns="0" rIns="36000" bIns="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40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60</a:t>
              </a:r>
            </a:p>
          </p:txBody>
        </p:sp>
        <p:sp>
          <p:nvSpPr>
            <p:cNvPr id="25" name="TextBox 24">
              <a:extLst>
                <a:ext uri="{FF2B5EF4-FFF2-40B4-BE49-F238E27FC236}">
                  <a16:creationId xmlns:a16="http://schemas.microsoft.com/office/drawing/2014/main" id="{C58A2C6D-4D08-4BCA-AD64-E651BA798D69}"/>
                </a:ext>
              </a:extLst>
            </p:cNvPr>
            <p:cNvSpPr txBox="1"/>
            <p:nvPr/>
          </p:nvSpPr>
          <p:spPr bwMode="auto">
            <a:xfrm>
              <a:off x="6317573" y="3675473"/>
              <a:ext cx="553956" cy="215444"/>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36000" tIns="0" rIns="36000" bIns="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lang="en-GB" sz="1400" dirty="0">
                  <a:solidFill>
                    <a:srgbClr val="000000"/>
                  </a:solidFill>
                  <a:latin typeface="Myriad Pro" panose="020B0503030403020204" pitchFamily="34" charset="0"/>
                  <a:ea typeface="Myriad Pro Semibold" charset="0"/>
                  <a:cs typeface="Myriad Pro Semibold" charset="0"/>
                </a:rPr>
                <a:t>5</a:t>
              </a:r>
              <a:r>
                <a:rPr kumimoji="0" lang="en-GB" sz="140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0</a:t>
              </a:r>
            </a:p>
          </p:txBody>
        </p:sp>
      </p:grpSp>
    </p:spTree>
    <p:extLst>
      <p:ext uri="{BB962C8B-B14F-4D97-AF65-F5344CB8AC3E}">
        <p14:creationId xmlns:p14="http://schemas.microsoft.com/office/powerpoint/2010/main" val="12887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BBCBC-FE93-413E-A817-DBF64E71CD6E}"/>
              </a:ext>
            </a:extLst>
          </p:cNvPr>
          <p:cNvSpPr>
            <a:spLocks noGrp="1"/>
          </p:cNvSpPr>
          <p:nvPr>
            <p:ph type="title"/>
          </p:nvPr>
        </p:nvSpPr>
        <p:spPr/>
        <p:txBody>
          <a:bodyPr/>
          <a:lstStyle/>
          <a:p>
            <a:pPr lvl="0">
              <a:defRPr/>
            </a:pPr>
            <a:r>
              <a:rPr lang="en-GB" kern="1200" dirty="0">
                <a:solidFill>
                  <a:srgbClr val="FFFFFF"/>
                </a:solidFill>
              </a:rPr>
              <a:t>3NF-3 Scaling number facts by 10</a:t>
            </a:r>
            <a:endParaRPr lang="en-GB" dirty="0">
              <a:solidFill>
                <a:srgbClr val="FFFFFF"/>
              </a:solidFill>
            </a:endParaRPr>
          </a:p>
        </p:txBody>
      </p:sp>
      <p:grpSp>
        <p:nvGrpSpPr>
          <p:cNvPr id="6" name="Group 5">
            <a:extLst>
              <a:ext uri="{FF2B5EF4-FFF2-40B4-BE49-F238E27FC236}">
                <a16:creationId xmlns:a16="http://schemas.microsoft.com/office/drawing/2014/main" id="{A2C0F8F5-CE20-4A67-8983-C2B031DBCE72}"/>
              </a:ext>
            </a:extLst>
          </p:cNvPr>
          <p:cNvGrpSpPr/>
          <p:nvPr/>
        </p:nvGrpSpPr>
        <p:grpSpPr>
          <a:xfrm>
            <a:off x="1817865" y="1549989"/>
            <a:ext cx="2995728" cy="3150001"/>
            <a:chOff x="2771799" y="1484313"/>
            <a:chExt cx="2995728" cy="3150001"/>
          </a:xfrm>
        </p:grpSpPr>
        <p:pic>
          <p:nvPicPr>
            <p:cNvPr id="4" name="Picture 3" descr="A picture containing sitting, indoor, window, looking&#10;&#10;Description automatically generated">
              <a:extLst>
                <a:ext uri="{FF2B5EF4-FFF2-40B4-BE49-F238E27FC236}">
                  <a16:creationId xmlns:a16="http://schemas.microsoft.com/office/drawing/2014/main" id="{4498BE7B-7E1E-4065-A235-DB4C754443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830282" y="2425830"/>
              <a:ext cx="3150000" cy="1266965"/>
            </a:xfrm>
            <a:prstGeom prst="rect">
              <a:avLst/>
            </a:prstGeom>
          </p:spPr>
        </p:pic>
        <p:pic>
          <p:nvPicPr>
            <p:cNvPr id="5" name="Picture 4" descr="A picture containing sitting, indoor, window, looking&#10;&#10;Description automatically generated">
              <a:extLst>
                <a:ext uri="{FF2B5EF4-FFF2-40B4-BE49-F238E27FC236}">
                  <a16:creationId xmlns:a16="http://schemas.microsoft.com/office/drawing/2014/main" id="{103FEE74-0152-4073-8926-3318DA2126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559045" y="2425831"/>
              <a:ext cx="3150000" cy="1266965"/>
            </a:xfrm>
            <a:prstGeom prst="rect">
              <a:avLst/>
            </a:prstGeom>
          </p:spPr>
        </p:pic>
      </p:grpSp>
      <p:pic>
        <p:nvPicPr>
          <p:cNvPr id="10" name="Picture 9">
            <a:extLst>
              <a:ext uri="{FF2B5EF4-FFF2-40B4-BE49-F238E27FC236}">
                <a16:creationId xmlns:a16="http://schemas.microsoft.com/office/drawing/2014/main" id="{C4F50D99-A4DE-4F20-B0BD-B87450CFDAD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858876" y="1595675"/>
            <a:ext cx="550800" cy="550800"/>
          </a:xfrm>
          <a:prstGeom prst="rect">
            <a:avLst/>
          </a:prstGeom>
        </p:spPr>
      </p:pic>
      <p:pic>
        <p:nvPicPr>
          <p:cNvPr id="15" name="Picture 14">
            <a:extLst>
              <a:ext uri="{FF2B5EF4-FFF2-40B4-BE49-F238E27FC236}">
                <a16:creationId xmlns:a16="http://schemas.microsoft.com/office/drawing/2014/main" id="{D6D4A821-3DEE-4A23-8164-1ABC3EA35EE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489530" y="1595675"/>
            <a:ext cx="550800" cy="550800"/>
          </a:xfrm>
          <a:prstGeom prst="rect">
            <a:avLst/>
          </a:prstGeom>
        </p:spPr>
      </p:pic>
      <p:pic>
        <p:nvPicPr>
          <p:cNvPr id="16" name="Picture 15">
            <a:extLst>
              <a:ext uri="{FF2B5EF4-FFF2-40B4-BE49-F238E27FC236}">
                <a16:creationId xmlns:a16="http://schemas.microsoft.com/office/drawing/2014/main" id="{03C758AE-98C2-483C-BAD8-9CF09ADCFEC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858876" y="2225675"/>
            <a:ext cx="550800" cy="550800"/>
          </a:xfrm>
          <a:prstGeom prst="rect">
            <a:avLst/>
          </a:prstGeom>
        </p:spPr>
      </p:pic>
      <p:pic>
        <p:nvPicPr>
          <p:cNvPr id="17" name="Picture 16">
            <a:extLst>
              <a:ext uri="{FF2B5EF4-FFF2-40B4-BE49-F238E27FC236}">
                <a16:creationId xmlns:a16="http://schemas.microsoft.com/office/drawing/2014/main" id="{3D30915A-139B-46DD-BDF2-53A6635811B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489530" y="2225675"/>
            <a:ext cx="550800" cy="550800"/>
          </a:xfrm>
          <a:prstGeom prst="rect">
            <a:avLst/>
          </a:prstGeom>
        </p:spPr>
      </p:pic>
      <p:pic>
        <p:nvPicPr>
          <p:cNvPr id="18" name="Picture 17">
            <a:extLst>
              <a:ext uri="{FF2B5EF4-FFF2-40B4-BE49-F238E27FC236}">
                <a16:creationId xmlns:a16="http://schemas.microsoft.com/office/drawing/2014/main" id="{06B87810-1D41-41C0-9AED-22E6CD1D8DE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865574" y="2849434"/>
            <a:ext cx="550800" cy="550800"/>
          </a:xfrm>
          <a:prstGeom prst="rect">
            <a:avLst/>
          </a:prstGeom>
        </p:spPr>
      </p:pic>
      <p:pic>
        <p:nvPicPr>
          <p:cNvPr id="20" name="Picture 19">
            <a:extLst>
              <a:ext uri="{FF2B5EF4-FFF2-40B4-BE49-F238E27FC236}">
                <a16:creationId xmlns:a16="http://schemas.microsoft.com/office/drawing/2014/main" id="{01C412BB-1EDA-4CCC-8785-A3C384E3FA3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874536" y="3473933"/>
            <a:ext cx="550800" cy="550800"/>
          </a:xfrm>
          <a:prstGeom prst="rect">
            <a:avLst/>
          </a:prstGeom>
        </p:spPr>
      </p:pic>
      <p:pic>
        <p:nvPicPr>
          <p:cNvPr id="22" name="Picture 21">
            <a:extLst>
              <a:ext uri="{FF2B5EF4-FFF2-40B4-BE49-F238E27FC236}">
                <a16:creationId xmlns:a16="http://schemas.microsoft.com/office/drawing/2014/main" id="{71750A0A-298E-4823-B2C5-773F1964341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858876" y="4097331"/>
            <a:ext cx="550800" cy="550800"/>
          </a:xfrm>
          <a:prstGeom prst="rect">
            <a:avLst/>
          </a:prstGeom>
        </p:spPr>
      </p:pic>
      <p:pic>
        <p:nvPicPr>
          <p:cNvPr id="24" name="Picture 23">
            <a:extLst>
              <a:ext uri="{FF2B5EF4-FFF2-40B4-BE49-F238E27FC236}">
                <a16:creationId xmlns:a16="http://schemas.microsoft.com/office/drawing/2014/main" id="{299C4956-0C71-4D42-88F9-4CBBAB8C65A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596529" y="1596818"/>
            <a:ext cx="550800" cy="548514"/>
          </a:xfrm>
          <a:prstGeom prst="rect">
            <a:avLst/>
          </a:prstGeom>
        </p:spPr>
      </p:pic>
      <p:pic>
        <p:nvPicPr>
          <p:cNvPr id="25" name="Picture 24">
            <a:extLst>
              <a:ext uri="{FF2B5EF4-FFF2-40B4-BE49-F238E27FC236}">
                <a16:creationId xmlns:a16="http://schemas.microsoft.com/office/drawing/2014/main" id="{AC47D067-D0F1-4E6C-8A4D-0AFA645E2A4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596529" y="2226818"/>
            <a:ext cx="550800" cy="548514"/>
          </a:xfrm>
          <a:prstGeom prst="rect">
            <a:avLst/>
          </a:prstGeom>
        </p:spPr>
      </p:pic>
      <p:sp>
        <p:nvSpPr>
          <p:cNvPr id="30" name="Rectangle 29">
            <a:extLst>
              <a:ext uri="{FF2B5EF4-FFF2-40B4-BE49-F238E27FC236}">
                <a16:creationId xmlns:a16="http://schemas.microsoft.com/office/drawing/2014/main" id="{2CC2BC58-4E49-4A75-8E95-7EBBD7E0F243}"/>
              </a:ext>
            </a:extLst>
          </p:cNvPr>
          <p:cNvSpPr/>
          <p:nvPr/>
        </p:nvSpPr>
        <p:spPr>
          <a:xfrm>
            <a:off x="2302097" y="4780173"/>
            <a:ext cx="1329211"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 – 5 = 7</a:t>
            </a:r>
          </a:p>
        </p:txBody>
      </p:sp>
      <p:sp>
        <p:nvSpPr>
          <p:cNvPr id="31" name="Rectangle 30">
            <a:extLst>
              <a:ext uri="{FF2B5EF4-FFF2-40B4-BE49-F238E27FC236}">
                <a16:creationId xmlns:a16="http://schemas.microsoft.com/office/drawing/2014/main" id="{36529D23-165F-4205-9CCE-EC20A2A8714D}"/>
              </a:ext>
            </a:extLst>
          </p:cNvPr>
          <p:cNvSpPr/>
          <p:nvPr/>
        </p:nvSpPr>
        <p:spPr>
          <a:xfrm>
            <a:off x="4104644" y="4795411"/>
            <a:ext cx="708660" cy="400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50" name="Rectangle 49">
            <a:extLst>
              <a:ext uri="{FF2B5EF4-FFF2-40B4-BE49-F238E27FC236}">
                <a16:creationId xmlns:a16="http://schemas.microsoft.com/office/drawing/2014/main" id="{D3BC439A-E026-4A6F-8EAA-AE493B1924C1}"/>
              </a:ext>
            </a:extLst>
          </p:cNvPr>
          <p:cNvSpPr/>
          <p:nvPr/>
        </p:nvSpPr>
        <p:spPr>
          <a:xfrm>
            <a:off x="1142268" y="5166669"/>
            <a:ext cx="3122971"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 tens – 5 tens = 7 tens</a:t>
            </a:r>
          </a:p>
        </p:txBody>
      </p:sp>
      <p:sp>
        <p:nvSpPr>
          <p:cNvPr id="52" name="Rectangle 51">
            <a:extLst>
              <a:ext uri="{FF2B5EF4-FFF2-40B4-BE49-F238E27FC236}">
                <a16:creationId xmlns:a16="http://schemas.microsoft.com/office/drawing/2014/main" id="{FB657E29-4D74-4176-A9B3-B195A9339651}"/>
              </a:ext>
            </a:extLst>
          </p:cNvPr>
          <p:cNvSpPr/>
          <p:nvPr/>
        </p:nvSpPr>
        <p:spPr>
          <a:xfrm>
            <a:off x="2088051" y="5543454"/>
            <a:ext cx="1757212"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120 – 50 = 70</a:t>
            </a:r>
          </a:p>
        </p:txBody>
      </p:sp>
      <p:sp>
        <p:nvSpPr>
          <p:cNvPr id="53" name="Rectangle 52">
            <a:extLst>
              <a:ext uri="{FF2B5EF4-FFF2-40B4-BE49-F238E27FC236}">
                <a16:creationId xmlns:a16="http://schemas.microsoft.com/office/drawing/2014/main" id="{898A44FA-D0CD-4C3C-95FE-B12E84466A4F}"/>
              </a:ext>
            </a:extLst>
          </p:cNvPr>
          <p:cNvSpPr/>
          <p:nvPr/>
        </p:nvSpPr>
        <p:spPr>
          <a:xfrm>
            <a:off x="4294823" y="5545407"/>
            <a:ext cx="1801177" cy="400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62" name="Picture 61">
            <a:extLst>
              <a:ext uri="{FF2B5EF4-FFF2-40B4-BE49-F238E27FC236}">
                <a16:creationId xmlns:a16="http://schemas.microsoft.com/office/drawing/2014/main" id="{17D2F6BD-A8D0-4F95-8187-14F5616440C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505190" y="2843933"/>
            <a:ext cx="550800" cy="548514"/>
          </a:xfrm>
          <a:prstGeom prst="rect">
            <a:avLst/>
          </a:prstGeom>
        </p:spPr>
      </p:pic>
      <p:pic>
        <p:nvPicPr>
          <p:cNvPr id="63" name="Picture 62">
            <a:extLst>
              <a:ext uri="{FF2B5EF4-FFF2-40B4-BE49-F238E27FC236}">
                <a16:creationId xmlns:a16="http://schemas.microsoft.com/office/drawing/2014/main" id="{9A03CC4F-DFDC-400B-BA6D-5285BF96126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505190" y="3473933"/>
            <a:ext cx="550800" cy="548514"/>
          </a:xfrm>
          <a:prstGeom prst="rect">
            <a:avLst/>
          </a:prstGeom>
        </p:spPr>
      </p:pic>
      <p:pic>
        <p:nvPicPr>
          <p:cNvPr id="64" name="Picture 63">
            <a:extLst>
              <a:ext uri="{FF2B5EF4-FFF2-40B4-BE49-F238E27FC236}">
                <a16:creationId xmlns:a16="http://schemas.microsoft.com/office/drawing/2014/main" id="{3AC122D6-12E0-497A-939E-7C86B8BE0D8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505190" y="4095096"/>
            <a:ext cx="550800" cy="548514"/>
          </a:xfrm>
          <a:prstGeom prst="rect">
            <a:avLst/>
          </a:prstGeom>
        </p:spPr>
      </p:pic>
      <p:pic>
        <p:nvPicPr>
          <p:cNvPr id="65" name="Picture 64">
            <a:extLst>
              <a:ext uri="{FF2B5EF4-FFF2-40B4-BE49-F238E27FC236}">
                <a16:creationId xmlns:a16="http://schemas.microsoft.com/office/drawing/2014/main" id="{7EC3270E-A7A3-41DB-85BC-8176FE4A6C5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505083" y="2842736"/>
            <a:ext cx="550800" cy="550800"/>
          </a:xfrm>
          <a:prstGeom prst="rect">
            <a:avLst/>
          </a:prstGeom>
        </p:spPr>
      </p:pic>
      <p:pic>
        <p:nvPicPr>
          <p:cNvPr id="66" name="Picture 65">
            <a:extLst>
              <a:ext uri="{FF2B5EF4-FFF2-40B4-BE49-F238E27FC236}">
                <a16:creationId xmlns:a16="http://schemas.microsoft.com/office/drawing/2014/main" id="{D6AA00EA-0F44-4069-AA01-E99CED12411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503998" y="3473933"/>
            <a:ext cx="550800" cy="550800"/>
          </a:xfrm>
          <a:prstGeom prst="rect">
            <a:avLst/>
          </a:prstGeom>
        </p:spPr>
      </p:pic>
      <p:pic>
        <p:nvPicPr>
          <p:cNvPr id="67" name="Picture 66">
            <a:extLst>
              <a:ext uri="{FF2B5EF4-FFF2-40B4-BE49-F238E27FC236}">
                <a16:creationId xmlns:a16="http://schemas.microsoft.com/office/drawing/2014/main" id="{35C33082-99E1-4C23-A4F4-66947F31003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505083" y="4097331"/>
            <a:ext cx="550800" cy="550800"/>
          </a:xfrm>
          <a:prstGeom prst="rect">
            <a:avLst/>
          </a:prstGeom>
        </p:spPr>
      </p:pic>
      <p:pic>
        <p:nvPicPr>
          <p:cNvPr id="68" name="Picture 67">
            <a:extLst>
              <a:ext uri="{FF2B5EF4-FFF2-40B4-BE49-F238E27FC236}">
                <a16:creationId xmlns:a16="http://schemas.microsoft.com/office/drawing/2014/main" id="{1FD6CFC2-5534-42EE-9F44-54509A9320F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596529" y="1595675"/>
            <a:ext cx="550800" cy="550800"/>
          </a:xfrm>
          <a:prstGeom prst="rect">
            <a:avLst/>
          </a:prstGeom>
        </p:spPr>
      </p:pic>
      <p:pic>
        <p:nvPicPr>
          <p:cNvPr id="69" name="Picture 68">
            <a:extLst>
              <a:ext uri="{FF2B5EF4-FFF2-40B4-BE49-F238E27FC236}">
                <a16:creationId xmlns:a16="http://schemas.microsoft.com/office/drawing/2014/main" id="{D6975802-5786-4A18-831C-996F0A97818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596529" y="2225675"/>
            <a:ext cx="550800" cy="550800"/>
          </a:xfrm>
          <a:prstGeom prst="rect">
            <a:avLst/>
          </a:prstGeom>
        </p:spPr>
      </p:pic>
      <p:sp>
        <p:nvSpPr>
          <p:cNvPr id="49" name="Rectangle 48">
            <a:extLst>
              <a:ext uri="{FF2B5EF4-FFF2-40B4-BE49-F238E27FC236}">
                <a16:creationId xmlns:a16="http://schemas.microsoft.com/office/drawing/2014/main" id="{F6A525C1-83B3-4D51-9AD0-6CAFC6A3F44D}"/>
              </a:ext>
            </a:extLst>
          </p:cNvPr>
          <p:cNvSpPr/>
          <p:nvPr/>
        </p:nvSpPr>
        <p:spPr>
          <a:xfrm>
            <a:off x="1705737" y="1288583"/>
            <a:ext cx="3657600" cy="35214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pSp>
        <p:nvGrpSpPr>
          <p:cNvPr id="32" name="Group 31">
            <a:extLst>
              <a:ext uri="{FF2B5EF4-FFF2-40B4-BE49-F238E27FC236}">
                <a16:creationId xmlns:a16="http://schemas.microsoft.com/office/drawing/2014/main" id="{F7731926-D47E-4113-A19B-EE049EDED6C5}"/>
              </a:ext>
            </a:extLst>
          </p:cNvPr>
          <p:cNvGrpSpPr/>
          <p:nvPr/>
        </p:nvGrpSpPr>
        <p:grpSpPr>
          <a:xfrm>
            <a:off x="1817576" y="1547410"/>
            <a:ext cx="2995727" cy="3152463"/>
            <a:chOff x="2771799" y="1481850"/>
            <a:chExt cx="2995727" cy="3152463"/>
          </a:xfrm>
        </p:grpSpPr>
        <p:pic>
          <p:nvPicPr>
            <p:cNvPr id="33" name="Picture 32" descr="A picture containing sitting, indoor, window, looking&#10;&#10;Description automatically generated">
              <a:extLst>
                <a:ext uri="{FF2B5EF4-FFF2-40B4-BE49-F238E27FC236}">
                  <a16:creationId xmlns:a16="http://schemas.microsoft.com/office/drawing/2014/main" id="{A1602D2A-7996-4C78-B4D1-E30D2B4E7A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830282" y="2425830"/>
              <a:ext cx="3150000" cy="1266965"/>
            </a:xfrm>
            <a:prstGeom prst="rect">
              <a:avLst/>
            </a:prstGeom>
          </p:spPr>
        </p:pic>
        <p:pic>
          <p:nvPicPr>
            <p:cNvPr id="34" name="Picture 33" descr="A picture containing sitting, indoor, window, looking&#10;&#10;Description automatically generated">
              <a:extLst>
                <a:ext uri="{FF2B5EF4-FFF2-40B4-BE49-F238E27FC236}">
                  <a16:creationId xmlns:a16="http://schemas.microsoft.com/office/drawing/2014/main" id="{2D9F06E5-257C-4D01-997C-1923CD3D9F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559044" y="2423367"/>
              <a:ext cx="3150000" cy="1266965"/>
            </a:xfrm>
            <a:prstGeom prst="rect">
              <a:avLst/>
            </a:prstGeom>
          </p:spPr>
        </p:pic>
      </p:grpSp>
      <p:grpSp>
        <p:nvGrpSpPr>
          <p:cNvPr id="12" name="Group 11">
            <a:extLst>
              <a:ext uri="{FF2B5EF4-FFF2-40B4-BE49-F238E27FC236}">
                <a16:creationId xmlns:a16="http://schemas.microsoft.com/office/drawing/2014/main" id="{C78D6B5C-C87C-4D8E-BAAC-467EC61BBBBE}"/>
              </a:ext>
            </a:extLst>
          </p:cNvPr>
          <p:cNvGrpSpPr/>
          <p:nvPr/>
        </p:nvGrpSpPr>
        <p:grpSpPr>
          <a:xfrm>
            <a:off x="1871322" y="1603711"/>
            <a:ext cx="1167512" cy="3039254"/>
            <a:chOff x="1869267" y="1603711"/>
            <a:chExt cx="1167512" cy="3039254"/>
          </a:xfrm>
        </p:grpSpPr>
        <p:grpSp>
          <p:nvGrpSpPr>
            <p:cNvPr id="116" name="Group 115">
              <a:extLst>
                <a:ext uri="{FF2B5EF4-FFF2-40B4-BE49-F238E27FC236}">
                  <a16:creationId xmlns:a16="http://schemas.microsoft.com/office/drawing/2014/main" id="{3A1C277B-054A-4BC5-B9DF-F1E06E53D830}"/>
                </a:ext>
              </a:extLst>
            </p:cNvPr>
            <p:cNvGrpSpPr/>
            <p:nvPr/>
          </p:nvGrpSpPr>
          <p:grpSpPr>
            <a:xfrm>
              <a:off x="2493516" y="1603711"/>
              <a:ext cx="543263" cy="1168439"/>
              <a:chOff x="3589362" y="1603711"/>
              <a:chExt cx="543263" cy="1168439"/>
            </a:xfrm>
          </p:grpSpPr>
          <p:grpSp>
            <p:nvGrpSpPr>
              <p:cNvPr id="117" name="Group 116">
                <a:extLst>
                  <a:ext uri="{FF2B5EF4-FFF2-40B4-BE49-F238E27FC236}">
                    <a16:creationId xmlns:a16="http://schemas.microsoft.com/office/drawing/2014/main" id="{E4B4E503-0091-4E3A-A78A-06ADF74CA99E}"/>
                  </a:ext>
                </a:extLst>
              </p:cNvPr>
              <p:cNvGrpSpPr/>
              <p:nvPr/>
            </p:nvGrpSpPr>
            <p:grpSpPr>
              <a:xfrm>
                <a:off x="3589362" y="1603711"/>
                <a:ext cx="543263" cy="543263"/>
                <a:chOff x="961427" y="2384629"/>
                <a:chExt cx="543263" cy="543263"/>
              </a:xfrm>
            </p:grpSpPr>
            <p:sp>
              <p:nvSpPr>
                <p:cNvPr id="121" name="Oval 120">
                  <a:extLst>
                    <a:ext uri="{FF2B5EF4-FFF2-40B4-BE49-F238E27FC236}">
                      <a16:creationId xmlns:a16="http://schemas.microsoft.com/office/drawing/2014/main" id="{8DB27662-20D8-43DB-83F4-6A7198D0A2A6}"/>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2" name="Rectangle 121">
                  <a:extLst>
                    <a:ext uri="{FF2B5EF4-FFF2-40B4-BE49-F238E27FC236}">
                      <a16:creationId xmlns:a16="http://schemas.microsoft.com/office/drawing/2014/main" id="{BB81E76C-F7CA-4F04-BCBD-F0C02F262D96}"/>
                    </a:ext>
                  </a:extLst>
                </p:cNvPr>
                <p:cNvSpPr/>
                <p:nvPr/>
              </p:nvSpPr>
              <p:spPr>
                <a:xfrm>
                  <a:off x="998058" y="2456205"/>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118" name="Group 117">
                <a:extLst>
                  <a:ext uri="{FF2B5EF4-FFF2-40B4-BE49-F238E27FC236}">
                    <a16:creationId xmlns:a16="http://schemas.microsoft.com/office/drawing/2014/main" id="{7A399513-83C1-40EA-B0E1-E008BC077CDC}"/>
                  </a:ext>
                </a:extLst>
              </p:cNvPr>
              <p:cNvGrpSpPr/>
              <p:nvPr/>
            </p:nvGrpSpPr>
            <p:grpSpPr>
              <a:xfrm>
                <a:off x="3589362" y="2228887"/>
                <a:ext cx="543263" cy="543263"/>
                <a:chOff x="961427" y="2384629"/>
                <a:chExt cx="543263" cy="543263"/>
              </a:xfrm>
            </p:grpSpPr>
            <p:sp>
              <p:nvSpPr>
                <p:cNvPr id="119" name="Oval 118">
                  <a:extLst>
                    <a:ext uri="{FF2B5EF4-FFF2-40B4-BE49-F238E27FC236}">
                      <a16:creationId xmlns:a16="http://schemas.microsoft.com/office/drawing/2014/main" id="{72CBC45D-E622-4901-83B9-745FF183E690}"/>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0" name="Rectangle 119">
                  <a:extLst>
                    <a:ext uri="{FF2B5EF4-FFF2-40B4-BE49-F238E27FC236}">
                      <a16:creationId xmlns:a16="http://schemas.microsoft.com/office/drawing/2014/main" id="{B5915616-5100-470A-B186-95B3F16D15BB}"/>
                    </a:ext>
                  </a:extLst>
                </p:cNvPr>
                <p:cNvSpPr/>
                <p:nvPr/>
              </p:nvSpPr>
              <p:spPr>
                <a:xfrm>
                  <a:off x="998058" y="2456205"/>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grpSp>
          <p:nvGrpSpPr>
            <p:cNvPr id="123" name="Group 122">
              <a:extLst>
                <a:ext uri="{FF2B5EF4-FFF2-40B4-BE49-F238E27FC236}">
                  <a16:creationId xmlns:a16="http://schemas.microsoft.com/office/drawing/2014/main" id="{D33D3B13-AE92-4477-8890-5B6DAA307898}"/>
                </a:ext>
              </a:extLst>
            </p:cNvPr>
            <p:cNvGrpSpPr/>
            <p:nvPr/>
          </p:nvGrpSpPr>
          <p:grpSpPr>
            <a:xfrm>
              <a:off x="1871795" y="2862022"/>
              <a:ext cx="543263" cy="1780943"/>
              <a:chOff x="2487584" y="2862022"/>
              <a:chExt cx="543263" cy="1780943"/>
            </a:xfrm>
          </p:grpSpPr>
          <p:grpSp>
            <p:nvGrpSpPr>
              <p:cNvPr id="124" name="Group 123">
                <a:extLst>
                  <a:ext uri="{FF2B5EF4-FFF2-40B4-BE49-F238E27FC236}">
                    <a16:creationId xmlns:a16="http://schemas.microsoft.com/office/drawing/2014/main" id="{69E00647-68DF-48A2-AB4B-CCC80F9FBC60}"/>
                  </a:ext>
                </a:extLst>
              </p:cNvPr>
              <p:cNvGrpSpPr/>
              <p:nvPr/>
            </p:nvGrpSpPr>
            <p:grpSpPr>
              <a:xfrm>
                <a:off x="2487584" y="2862022"/>
                <a:ext cx="543263" cy="543263"/>
                <a:chOff x="961427" y="2384629"/>
                <a:chExt cx="543263" cy="543263"/>
              </a:xfrm>
            </p:grpSpPr>
            <p:sp>
              <p:nvSpPr>
                <p:cNvPr id="131" name="Oval 130">
                  <a:extLst>
                    <a:ext uri="{FF2B5EF4-FFF2-40B4-BE49-F238E27FC236}">
                      <a16:creationId xmlns:a16="http://schemas.microsoft.com/office/drawing/2014/main" id="{FF716E89-AC45-4EE4-BBD7-37FFAA5A5AE1}"/>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2" name="Rectangle 131">
                  <a:extLst>
                    <a:ext uri="{FF2B5EF4-FFF2-40B4-BE49-F238E27FC236}">
                      <a16:creationId xmlns:a16="http://schemas.microsoft.com/office/drawing/2014/main" id="{5E311433-112C-488D-BBA1-700992E47ADF}"/>
                    </a:ext>
                  </a:extLst>
                </p:cNvPr>
                <p:cNvSpPr/>
                <p:nvPr/>
              </p:nvSpPr>
              <p:spPr>
                <a:xfrm>
                  <a:off x="998058" y="2456205"/>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125" name="Group 124">
                <a:extLst>
                  <a:ext uri="{FF2B5EF4-FFF2-40B4-BE49-F238E27FC236}">
                    <a16:creationId xmlns:a16="http://schemas.microsoft.com/office/drawing/2014/main" id="{5D513B4D-9AFC-4773-BF0E-2386F0F6114E}"/>
                  </a:ext>
                </a:extLst>
              </p:cNvPr>
              <p:cNvGrpSpPr/>
              <p:nvPr/>
            </p:nvGrpSpPr>
            <p:grpSpPr>
              <a:xfrm>
                <a:off x="2487584" y="3476286"/>
                <a:ext cx="543263" cy="543263"/>
                <a:chOff x="961427" y="2384629"/>
                <a:chExt cx="543263" cy="543263"/>
              </a:xfrm>
            </p:grpSpPr>
            <p:sp>
              <p:nvSpPr>
                <p:cNvPr id="129" name="Oval 128">
                  <a:extLst>
                    <a:ext uri="{FF2B5EF4-FFF2-40B4-BE49-F238E27FC236}">
                      <a16:creationId xmlns:a16="http://schemas.microsoft.com/office/drawing/2014/main" id="{D8446F45-B80F-4F7F-982E-10E3F23F0C8C}"/>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0" name="Rectangle 129">
                  <a:extLst>
                    <a:ext uri="{FF2B5EF4-FFF2-40B4-BE49-F238E27FC236}">
                      <a16:creationId xmlns:a16="http://schemas.microsoft.com/office/drawing/2014/main" id="{340195F6-4251-47F1-B674-F78DE0C91A1A}"/>
                    </a:ext>
                  </a:extLst>
                </p:cNvPr>
                <p:cNvSpPr/>
                <p:nvPr/>
              </p:nvSpPr>
              <p:spPr>
                <a:xfrm>
                  <a:off x="998058" y="2456205"/>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126" name="Group 125">
                <a:extLst>
                  <a:ext uri="{FF2B5EF4-FFF2-40B4-BE49-F238E27FC236}">
                    <a16:creationId xmlns:a16="http://schemas.microsoft.com/office/drawing/2014/main" id="{F86B762B-9335-4E4A-B485-4935F3A11BE6}"/>
                  </a:ext>
                </a:extLst>
              </p:cNvPr>
              <p:cNvGrpSpPr/>
              <p:nvPr/>
            </p:nvGrpSpPr>
            <p:grpSpPr>
              <a:xfrm>
                <a:off x="2487584" y="4099702"/>
                <a:ext cx="543263" cy="543263"/>
                <a:chOff x="961427" y="2384629"/>
                <a:chExt cx="543263" cy="543263"/>
              </a:xfrm>
            </p:grpSpPr>
            <p:sp>
              <p:nvSpPr>
                <p:cNvPr id="127" name="Oval 126">
                  <a:extLst>
                    <a:ext uri="{FF2B5EF4-FFF2-40B4-BE49-F238E27FC236}">
                      <a16:creationId xmlns:a16="http://schemas.microsoft.com/office/drawing/2014/main" id="{D0C66F29-7316-47C1-9A54-CDEC85196A05}"/>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8" name="Rectangle 127">
                  <a:extLst>
                    <a:ext uri="{FF2B5EF4-FFF2-40B4-BE49-F238E27FC236}">
                      <a16:creationId xmlns:a16="http://schemas.microsoft.com/office/drawing/2014/main" id="{D31799C9-4EAA-4F57-8CA2-61DFA446470B}"/>
                    </a:ext>
                  </a:extLst>
                </p:cNvPr>
                <p:cNvSpPr/>
                <p:nvPr/>
              </p:nvSpPr>
              <p:spPr>
                <a:xfrm>
                  <a:off x="998058" y="2456205"/>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grpSp>
          <p:nvGrpSpPr>
            <p:cNvPr id="133" name="Group 132">
              <a:extLst>
                <a:ext uri="{FF2B5EF4-FFF2-40B4-BE49-F238E27FC236}">
                  <a16:creationId xmlns:a16="http://schemas.microsoft.com/office/drawing/2014/main" id="{52F6D7DA-25AF-4F41-950C-02C8B6E68551}"/>
                </a:ext>
              </a:extLst>
            </p:cNvPr>
            <p:cNvGrpSpPr/>
            <p:nvPr/>
          </p:nvGrpSpPr>
          <p:grpSpPr>
            <a:xfrm>
              <a:off x="1869267" y="1603711"/>
              <a:ext cx="543263" cy="1168439"/>
              <a:chOff x="3589362" y="1603711"/>
              <a:chExt cx="543263" cy="1168439"/>
            </a:xfrm>
          </p:grpSpPr>
          <p:grpSp>
            <p:nvGrpSpPr>
              <p:cNvPr id="134" name="Group 133">
                <a:extLst>
                  <a:ext uri="{FF2B5EF4-FFF2-40B4-BE49-F238E27FC236}">
                    <a16:creationId xmlns:a16="http://schemas.microsoft.com/office/drawing/2014/main" id="{77478A68-4D1D-4361-ACE7-92613B5D9E39}"/>
                  </a:ext>
                </a:extLst>
              </p:cNvPr>
              <p:cNvGrpSpPr/>
              <p:nvPr/>
            </p:nvGrpSpPr>
            <p:grpSpPr>
              <a:xfrm>
                <a:off x="3589362" y="1603711"/>
                <a:ext cx="543263" cy="543263"/>
                <a:chOff x="961427" y="2384629"/>
                <a:chExt cx="543263" cy="543263"/>
              </a:xfrm>
            </p:grpSpPr>
            <p:sp>
              <p:nvSpPr>
                <p:cNvPr id="138" name="Oval 137">
                  <a:extLst>
                    <a:ext uri="{FF2B5EF4-FFF2-40B4-BE49-F238E27FC236}">
                      <a16:creationId xmlns:a16="http://schemas.microsoft.com/office/drawing/2014/main" id="{D7330680-7834-4FEF-A10E-39B1D9374EC5}"/>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9" name="Rectangle 138">
                  <a:extLst>
                    <a:ext uri="{FF2B5EF4-FFF2-40B4-BE49-F238E27FC236}">
                      <a16:creationId xmlns:a16="http://schemas.microsoft.com/office/drawing/2014/main" id="{30262856-69DF-4F82-A318-BBC741B5C187}"/>
                    </a:ext>
                  </a:extLst>
                </p:cNvPr>
                <p:cNvSpPr/>
                <p:nvPr/>
              </p:nvSpPr>
              <p:spPr>
                <a:xfrm>
                  <a:off x="998058" y="2456205"/>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135" name="Group 134">
                <a:extLst>
                  <a:ext uri="{FF2B5EF4-FFF2-40B4-BE49-F238E27FC236}">
                    <a16:creationId xmlns:a16="http://schemas.microsoft.com/office/drawing/2014/main" id="{5B65C145-694B-48E1-B080-015E0A6D5D65}"/>
                  </a:ext>
                </a:extLst>
              </p:cNvPr>
              <p:cNvGrpSpPr/>
              <p:nvPr/>
            </p:nvGrpSpPr>
            <p:grpSpPr>
              <a:xfrm>
                <a:off x="3589362" y="2228887"/>
                <a:ext cx="543263" cy="543263"/>
                <a:chOff x="961427" y="2384629"/>
                <a:chExt cx="543263" cy="543263"/>
              </a:xfrm>
            </p:grpSpPr>
            <p:sp>
              <p:nvSpPr>
                <p:cNvPr id="136" name="Oval 135">
                  <a:extLst>
                    <a:ext uri="{FF2B5EF4-FFF2-40B4-BE49-F238E27FC236}">
                      <a16:creationId xmlns:a16="http://schemas.microsoft.com/office/drawing/2014/main" id="{A200A43D-32E5-46F2-9F82-4A8BB6CCF463}"/>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7" name="Rectangle 136">
                  <a:extLst>
                    <a:ext uri="{FF2B5EF4-FFF2-40B4-BE49-F238E27FC236}">
                      <a16:creationId xmlns:a16="http://schemas.microsoft.com/office/drawing/2014/main" id="{2B9F7C0A-46C6-4DE1-8C21-D024113995C6}"/>
                    </a:ext>
                  </a:extLst>
                </p:cNvPr>
                <p:cNvSpPr/>
                <p:nvPr/>
              </p:nvSpPr>
              <p:spPr>
                <a:xfrm>
                  <a:off x="998058" y="2456205"/>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grpSp>
      <p:grpSp>
        <p:nvGrpSpPr>
          <p:cNvPr id="13" name="Group 12">
            <a:extLst>
              <a:ext uri="{FF2B5EF4-FFF2-40B4-BE49-F238E27FC236}">
                <a16:creationId xmlns:a16="http://schemas.microsoft.com/office/drawing/2014/main" id="{5ED4D1BD-4400-4C3B-8582-341FE578CFA2}"/>
              </a:ext>
            </a:extLst>
          </p:cNvPr>
          <p:cNvGrpSpPr/>
          <p:nvPr/>
        </p:nvGrpSpPr>
        <p:grpSpPr>
          <a:xfrm>
            <a:off x="2496077" y="1601180"/>
            <a:ext cx="1648741" cy="3042104"/>
            <a:chOff x="2482795" y="1605798"/>
            <a:chExt cx="1648741" cy="3042104"/>
          </a:xfrm>
        </p:grpSpPr>
        <p:grpSp>
          <p:nvGrpSpPr>
            <p:cNvPr id="140" name="Group 139">
              <a:extLst>
                <a:ext uri="{FF2B5EF4-FFF2-40B4-BE49-F238E27FC236}">
                  <a16:creationId xmlns:a16="http://schemas.microsoft.com/office/drawing/2014/main" id="{A493E3A3-8ABD-462E-A5FD-B500086835C0}"/>
                </a:ext>
              </a:extLst>
            </p:cNvPr>
            <p:cNvGrpSpPr/>
            <p:nvPr/>
          </p:nvGrpSpPr>
          <p:grpSpPr>
            <a:xfrm>
              <a:off x="2482795" y="2866582"/>
              <a:ext cx="543263" cy="543263"/>
              <a:chOff x="966045" y="1671562"/>
              <a:chExt cx="543263" cy="543263"/>
            </a:xfrm>
          </p:grpSpPr>
          <p:sp>
            <p:nvSpPr>
              <p:cNvPr id="141" name="Oval 140">
                <a:extLst>
                  <a:ext uri="{FF2B5EF4-FFF2-40B4-BE49-F238E27FC236}">
                    <a16:creationId xmlns:a16="http://schemas.microsoft.com/office/drawing/2014/main" id="{50A01305-9CD6-4148-9975-27C1E72D18BE}"/>
                  </a:ext>
                </a:extLst>
              </p:cNvPr>
              <p:cNvSpPr/>
              <p:nvPr/>
            </p:nvSpPr>
            <p:spPr bwMode="auto">
              <a:xfrm>
                <a:off x="966045" y="1671562"/>
                <a:ext cx="543263" cy="543263"/>
              </a:xfrm>
              <a:prstGeom prst="ellipse">
                <a:avLst/>
              </a:prstGeom>
              <a:solidFill>
                <a:srgbClr val="FF7C8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i="0" u="none" strike="noStrike" cap="none" normalizeH="0" baseline="0">
                  <a:ln>
                    <a:noFill/>
                  </a:ln>
                  <a:solidFill>
                    <a:schemeClr val="tx1"/>
                  </a:solidFill>
                  <a:effectLst/>
                  <a:latin typeface="Arial" charset="0"/>
                </a:endParaRPr>
              </a:p>
            </p:txBody>
          </p:sp>
          <p:sp>
            <p:nvSpPr>
              <p:cNvPr id="142" name="Rectangle 141">
                <a:extLst>
                  <a:ext uri="{FF2B5EF4-FFF2-40B4-BE49-F238E27FC236}">
                    <a16:creationId xmlns:a16="http://schemas.microsoft.com/office/drawing/2014/main" id="{FC2DAB8D-90BF-413B-B718-87E1FEF1C743}"/>
                  </a:ext>
                </a:extLst>
              </p:cNvPr>
              <p:cNvSpPr/>
              <p:nvPr/>
            </p:nvSpPr>
            <p:spPr>
              <a:xfrm>
                <a:off x="998058" y="1741140"/>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149" name="Group 148">
              <a:extLst>
                <a:ext uri="{FF2B5EF4-FFF2-40B4-BE49-F238E27FC236}">
                  <a16:creationId xmlns:a16="http://schemas.microsoft.com/office/drawing/2014/main" id="{7A87170B-5937-4FFA-9F34-F42E2D47534C}"/>
                </a:ext>
              </a:extLst>
            </p:cNvPr>
            <p:cNvGrpSpPr/>
            <p:nvPr/>
          </p:nvGrpSpPr>
          <p:grpSpPr>
            <a:xfrm>
              <a:off x="2482795" y="3480710"/>
              <a:ext cx="543263" cy="543263"/>
              <a:chOff x="966045" y="1671562"/>
              <a:chExt cx="543263" cy="543263"/>
            </a:xfrm>
          </p:grpSpPr>
          <p:sp>
            <p:nvSpPr>
              <p:cNvPr id="150" name="Oval 149">
                <a:extLst>
                  <a:ext uri="{FF2B5EF4-FFF2-40B4-BE49-F238E27FC236}">
                    <a16:creationId xmlns:a16="http://schemas.microsoft.com/office/drawing/2014/main" id="{41F74466-6364-4E18-99B8-2909B6094EC3}"/>
                  </a:ext>
                </a:extLst>
              </p:cNvPr>
              <p:cNvSpPr/>
              <p:nvPr/>
            </p:nvSpPr>
            <p:spPr bwMode="auto">
              <a:xfrm>
                <a:off x="966045" y="1671562"/>
                <a:ext cx="543263" cy="543263"/>
              </a:xfrm>
              <a:prstGeom prst="ellipse">
                <a:avLst/>
              </a:prstGeom>
              <a:solidFill>
                <a:srgbClr val="FF7C8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i="0" u="none" strike="noStrike" cap="none" normalizeH="0" baseline="0">
                  <a:ln>
                    <a:noFill/>
                  </a:ln>
                  <a:solidFill>
                    <a:schemeClr val="tx1"/>
                  </a:solidFill>
                  <a:effectLst/>
                  <a:latin typeface="Arial" charset="0"/>
                </a:endParaRPr>
              </a:p>
            </p:txBody>
          </p:sp>
          <p:sp>
            <p:nvSpPr>
              <p:cNvPr id="151" name="Rectangle 150">
                <a:extLst>
                  <a:ext uri="{FF2B5EF4-FFF2-40B4-BE49-F238E27FC236}">
                    <a16:creationId xmlns:a16="http://schemas.microsoft.com/office/drawing/2014/main" id="{3491CCC0-9713-4F30-9FD5-B1C03AE07521}"/>
                  </a:ext>
                </a:extLst>
              </p:cNvPr>
              <p:cNvSpPr/>
              <p:nvPr/>
            </p:nvSpPr>
            <p:spPr>
              <a:xfrm>
                <a:off x="998058" y="1741140"/>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152" name="Group 151">
              <a:extLst>
                <a:ext uri="{FF2B5EF4-FFF2-40B4-BE49-F238E27FC236}">
                  <a16:creationId xmlns:a16="http://schemas.microsoft.com/office/drawing/2014/main" id="{B85CEE06-B776-486B-AE49-979F5B9B47EB}"/>
                </a:ext>
              </a:extLst>
            </p:cNvPr>
            <p:cNvGrpSpPr/>
            <p:nvPr/>
          </p:nvGrpSpPr>
          <p:grpSpPr>
            <a:xfrm>
              <a:off x="2482795" y="4104639"/>
              <a:ext cx="543263" cy="543263"/>
              <a:chOff x="966045" y="1671562"/>
              <a:chExt cx="543263" cy="543263"/>
            </a:xfrm>
          </p:grpSpPr>
          <p:sp>
            <p:nvSpPr>
              <p:cNvPr id="153" name="Oval 152">
                <a:extLst>
                  <a:ext uri="{FF2B5EF4-FFF2-40B4-BE49-F238E27FC236}">
                    <a16:creationId xmlns:a16="http://schemas.microsoft.com/office/drawing/2014/main" id="{970865B3-383C-4066-B5E3-BC18EBF63FE3}"/>
                  </a:ext>
                </a:extLst>
              </p:cNvPr>
              <p:cNvSpPr/>
              <p:nvPr/>
            </p:nvSpPr>
            <p:spPr bwMode="auto">
              <a:xfrm>
                <a:off x="966045" y="1671562"/>
                <a:ext cx="543263" cy="543263"/>
              </a:xfrm>
              <a:prstGeom prst="ellipse">
                <a:avLst/>
              </a:prstGeom>
              <a:solidFill>
                <a:srgbClr val="FF7C8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i="0" u="none" strike="noStrike" cap="none" normalizeH="0" baseline="0">
                  <a:ln>
                    <a:noFill/>
                  </a:ln>
                  <a:solidFill>
                    <a:schemeClr val="tx1"/>
                  </a:solidFill>
                  <a:effectLst/>
                  <a:latin typeface="Arial" charset="0"/>
                </a:endParaRPr>
              </a:p>
            </p:txBody>
          </p:sp>
          <p:sp>
            <p:nvSpPr>
              <p:cNvPr id="154" name="Rectangle 153">
                <a:extLst>
                  <a:ext uri="{FF2B5EF4-FFF2-40B4-BE49-F238E27FC236}">
                    <a16:creationId xmlns:a16="http://schemas.microsoft.com/office/drawing/2014/main" id="{DFF3091A-626B-4CDE-9ECB-7F2969031E43}"/>
                  </a:ext>
                </a:extLst>
              </p:cNvPr>
              <p:cNvSpPr/>
              <p:nvPr/>
            </p:nvSpPr>
            <p:spPr>
              <a:xfrm>
                <a:off x="998058" y="1741140"/>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155" name="Group 154">
              <a:extLst>
                <a:ext uri="{FF2B5EF4-FFF2-40B4-BE49-F238E27FC236}">
                  <a16:creationId xmlns:a16="http://schemas.microsoft.com/office/drawing/2014/main" id="{A781B909-FE1E-4E35-930A-8B7E3A834CF3}"/>
                </a:ext>
              </a:extLst>
            </p:cNvPr>
            <p:cNvGrpSpPr/>
            <p:nvPr/>
          </p:nvGrpSpPr>
          <p:grpSpPr>
            <a:xfrm>
              <a:off x="3588273" y="1605798"/>
              <a:ext cx="543263" cy="543263"/>
              <a:chOff x="966045" y="1671562"/>
              <a:chExt cx="543263" cy="543263"/>
            </a:xfrm>
          </p:grpSpPr>
          <p:sp>
            <p:nvSpPr>
              <p:cNvPr id="156" name="Oval 155">
                <a:extLst>
                  <a:ext uri="{FF2B5EF4-FFF2-40B4-BE49-F238E27FC236}">
                    <a16:creationId xmlns:a16="http://schemas.microsoft.com/office/drawing/2014/main" id="{8A3C9756-BA5E-4C31-B227-3BED0A33530B}"/>
                  </a:ext>
                </a:extLst>
              </p:cNvPr>
              <p:cNvSpPr/>
              <p:nvPr/>
            </p:nvSpPr>
            <p:spPr bwMode="auto">
              <a:xfrm>
                <a:off x="966045" y="1671562"/>
                <a:ext cx="543263" cy="543263"/>
              </a:xfrm>
              <a:prstGeom prst="ellipse">
                <a:avLst/>
              </a:prstGeom>
              <a:solidFill>
                <a:srgbClr val="FF7C8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i="0" u="none" strike="noStrike" cap="none" normalizeH="0" baseline="0">
                  <a:ln>
                    <a:noFill/>
                  </a:ln>
                  <a:solidFill>
                    <a:schemeClr val="tx1"/>
                  </a:solidFill>
                  <a:effectLst/>
                  <a:latin typeface="Arial" charset="0"/>
                </a:endParaRPr>
              </a:p>
            </p:txBody>
          </p:sp>
          <p:sp>
            <p:nvSpPr>
              <p:cNvPr id="157" name="Rectangle 156">
                <a:extLst>
                  <a:ext uri="{FF2B5EF4-FFF2-40B4-BE49-F238E27FC236}">
                    <a16:creationId xmlns:a16="http://schemas.microsoft.com/office/drawing/2014/main" id="{639BCA66-E19C-490E-99EB-5891CB39F1FC}"/>
                  </a:ext>
                </a:extLst>
              </p:cNvPr>
              <p:cNvSpPr/>
              <p:nvPr/>
            </p:nvSpPr>
            <p:spPr>
              <a:xfrm>
                <a:off x="998058" y="1741140"/>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158" name="Group 157">
              <a:extLst>
                <a:ext uri="{FF2B5EF4-FFF2-40B4-BE49-F238E27FC236}">
                  <a16:creationId xmlns:a16="http://schemas.microsoft.com/office/drawing/2014/main" id="{23EFC906-6FA8-48B2-9527-61F09151B344}"/>
                </a:ext>
              </a:extLst>
            </p:cNvPr>
            <p:cNvGrpSpPr/>
            <p:nvPr/>
          </p:nvGrpSpPr>
          <p:grpSpPr>
            <a:xfrm>
              <a:off x="3588273" y="2229727"/>
              <a:ext cx="543263" cy="543263"/>
              <a:chOff x="966045" y="1671562"/>
              <a:chExt cx="543263" cy="543263"/>
            </a:xfrm>
          </p:grpSpPr>
          <p:sp>
            <p:nvSpPr>
              <p:cNvPr id="159" name="Oval 158">
                <a:extLst>
                  <a:ext uri="{FF2B5EF4-FFF2-40B4-BE49-F238E27FC236}">
                    <a16:creationId xmlns:a16="http://schemas.microsoft.com/office/drawing/2014/main" id="{6D109106-D81F-4DB2-AAE8-ABBA647AFE11}"/>
                  </a:ext>
                </a:extLst>
              </p:cNvPr>
              <p:cNvSpPr/>
              <p:nvPr/>
            </p:nvSpPr>
            <p:spPr bwMode="auto">
              <a:xfrm>
                <a:off x="966045" y="1671562"/>
                <a:ext cx="543263" cy="543263"/>
              </a:xfrm>
              <a:prstGeom prst="ellipse">
                <a:avLst/>
              </a:prstGeom>
              <a:solidFill>
                <a:srgbClr val="FF7C8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i="0" u="none" strike="noStrike" cap="none" normalizeH="0" baseline="0">
                  <a:ln>
                    <a:noFill/>
                  </a:ln>
                  <a:solidFill>
                    <a:schemeClr val="tx1"/>
                  </a:solidFill>
                  <a:effectLst/>
                  <a:latin typeface="Arial" charset="0"/>
                </a:endParaRPr>
              </a:p>
            </p:txBody>
          </p:sp>
          <p:sp>
            <p:nvSpPr>
              <p:cNvPr id="160" name="Rectangle 159">
                <a:extLst>
                  <a:ext uri="{FF2B5EF4-FFF2-40B4-BE49-F238E27FC236}">
                    <a16:creationId xmlns:a16="http://schemas.microsoft.com/office/drawing/2014/main" id="{69DF1F87-5E21-47B8-B60E-ED30B3F607FE}"/>
                  </a:ext>
                </a:extLst>
              </p:cNvPr>
              <p:cNvSpPr/>
              <p:nvPr/>
            </p:nvSpPr>
            <p:spPr>
              <a:xfrm>
                <a:off x="998058" y="1741140"/>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grpSp>
        <p:nvGrpSpPr>
          <p:cNvPr id="8" name="Group 7">
            <a:extLst>
              <a:ext uri="{FF2B5EF4-FFF2-40B4-BE49-F238E27FC236}">
                <a16:creationId xmlns:a16="http://schemas.microsoft.com/office/drawing/2014/main" id="{95DFA29F-D087-4747-888E-5156E736020A}"/>
              </a:ext>
            </a:extLst>
          </p:cNvPr>
          <p:cNvGrpSpPr/>
          <p:nvPr/>
        </p:nvGrpSpPr>
        <p:grpSpPr>
          <a:xfrm>
            <a:off x="3597349" y="1603711"/>
            <a:ext cx="543263" cy="1168439"/>
            <a:chOff x="3589362" y="1603711"/>
            <a:chExt cx="543263" cy="1168439"/>
          </a:xfrm>
        </p:grpSpPr>
        <p:grpSp>
          <p:nvGrpSpPr>
            <p:cNvPr id="77" name="Group 76">
              <a:extLst>
                <a:ext uri="{FF2B5EF4-FFF2-40B4-BE49-F238E27FC236}">
                  <a16:creationId xmlns:a16="http://schemas.microsoft.com/office/drawing/2014/main" id="{E10AE0F4-03C0-451A-A77D-D7739B024AFA}"/>
                </a:ext>
              </a:extLst>
            </p:cNvPr>
            <p:cNvGrpSpPr/>
            <p:nvPr/>
          </p:nvGrpSpPr>
          <p:grpSpPr>
            <a:xfrm>
              <a:off x="3589362" y="1603711"/>
              <a:ext cx="543263" cy="543263"/>
              <a:chOff x="961427" y="2384629"/>
              <a:chExt cx="543263" cy="543263"/>
            </a:xfrm>
          </p:grpSpPr>
          <p:sp>
            <p:nvSpPr>
              <p:cNvPr id="78" name="Oval 77">
                <a:extLst>
                  <a:ext uri="{FF2B5EF4-FFF2-40B4-BE49-F238E27FC236}">
                    <a16:creationId xmlns:a16="http://schemas.microsoft.com/office/drawing/2014/main" id="{34D9F2E5-D15F-4EF0-A3C5-154C2E10F567}"/>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9" name="Rectangle 78">
                <a:extLst>
                  <a:ext uri="{FF2B5EF4-FFF2-40B4-BE49-F238E27FC236}">
                    <a16:creationId xmlns:a16="http://schemas.microsoft.com/office/drawing/2014/main" id="{FA1C6067-466D-4DA3-9EFA-9986848BF8B6}"/>
                  </a:ext>
                </a:extLst>
              </p:cNvPr>
              <p:cNvSpPr/>
              <p:nvPr/>
            </p:nvSpPr>
            <p:spPr>
              <a:xfrm>
                <a:off x="998058" y="2456205"/>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104" name="Group 103">
              <a:extLst>
                <a:ext uri="{FF2B5EF4-FFF2-40B4-BE49-F238E27FC236}">
                  <a16:creationId xmlns:a16="http://schemas.microsoft.com/office/drawing/2014/main" id="{166472CD-AEBD-4243-8D6E-CF0372FA7695}"/>
                </a:ext>
              </a:extLst>
            </p:cNvPr>
            <p:cNvGrpSpPr/>
            <p:nvPr/>
          </p:nvGrpSpPr>
          <p:grpSpPr>
            <a:xfrm>
              <a:off x="3589362" y="2228887"/>
              <a:ext cx="543263" cy="543263"/>
              <a:chOff x="961427" y="2384629"/>
              <a:chExt cx="543263" cy="543263"/>
            </a:xfrm>
          </p:grpSpPr>
          <p:sp>
            <p:nvSpPr>
              <p:cNvPr id="105" name="Oval 104">
                <a:extLst>
                  <a:ext uri="{FF2B5EF4-FFF2-40B4-BE49-F238E27FC236}">
                    <a16:creationId xmlns:a16="http://schemas.microsoft.com/office/drawing/2014/main" id="{5DA3CA53-F4D0-4576-9BC8-DE01058F2132}"/>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6" name="Rectangle 105">
                <a:extLst>
                  <a:ext uri="{FF2B5EF4-FFF2-40B4-BE49-F238E27FC236}">
                    <a16:creationId xmlns:a16="http://schemas.microsoft.com/office/drawing/2014/main" id="{F4A63436-D2F8-4FE9-A7A5-C664C6C4321C}"/>
                  </a:ext>
                </a:extLst>
              </p:cNvPr>
              <p:cNvSpPr/>
              <p:nvPr/>
            </p:nvSpPr>
            <p:spPr>
              <a:xfrm>
                <a:off x="998058" y="2456205"/>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grpSp>
        <p:nvGrpSpPr>
          <p:cNvPr id="11" name="Group 10">
            <a:extLst>
              <a:ext uri="{FF2B5EF4-FFF2-40B4-BE49-F238E27FC236}">
                <a16:creationId xmlns:a16="http://schemas.microsoft.com/office/drawing/2014/main" id="{A553D37E-67B6-4B4F-8746-49AC46DCA3BE}"/>
              </a:ext>
            </a:extLst>
          </p:cNvPr>
          <p:cNvGrpSpPr/>
          <p:nvPr/>
        </p:nvGrpSpPr>
        <p:grpSpPr>
          <a:xfrm>
            <a:off x="2495571" y="2862022"/>
            <a:ext cx="543263" cy="1780943"/>
            <a:chOff x="2487584" y="2862022"/>
            <a:chExt cx="543263" cy="1780943"/>
          </a:xfrm>
        </p:grpSpPr>
        <p:grpSp>
          <p:nvGrpSpPr>
            <p:cNvPr id="107" name="Group 106">
              <a:extLst>
                <a:ext uri="{FF2B5EF4-FFF2-40B4-BE49-F238E27FC236}">
                  <a16:creationId xmlns:a16="http://schemas.microsoft.com/office/drawing/2014/main" id="{3DE2BEE0-9B04-47A9-AEE8-F545D5CA2637}"/>
                </a:ext>
              </a:extLst>
            </p:cNvPr>
            <p:cNvGrpSpPr/>
            <p:nvPr/>
          </p:nvGrpSpPr>
          <p:grpSpPr>
            <a:xfrm>
              <a:off x="2487584" y="2862022"/>
              <a:ext cx="543263" cy="543263"/>
              <a:chOff x="961427" y="2384629"/>
              <a:chExt cx="543263" cy="543263"/>
            </a:xfrm>
          </p:grpSpPr>
          <p:sp>
            <p:nvSpPr>
              <p:cNvPr id="108" name="Oval 107">
                <a:extLst>
                  <a:ext uri="{FF2B5EF4-FFF2-40B4-BE49-F238E27FC236}">
                    <a16:creationId xmlns:a16="http://schemas.microsoft.com/office/drawing/2014/main" id="{3ED74BFA-E7D8-4ECE-9A6F-FD2B1985B5A3}"/>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9" name="Rectangle 108">
                <a:extLst>
                  <a:ext uri="{FF2B5EF4-FFF2-40B4-BE49-F238E27FC236}">
                    <a16:creationId xmlns:a16="http://schemas.microsoft.com/office/drawing/2014/main" id="{2DD4DB1C-A17A-4FBB-8B8A-7AB1EC21D8A4}"/>
                  </a:ext>
                </a:extLst>
              </p:cNvPr>
              <p:cNvSpPr/>
              <p:nvPr/>
            </p:nvSpPr>
            <p:spPr>
              <a:xfrm>
                <a:off x="998058" y="2456205"/>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110" name="Group 109">
              <a:extLst>
                <a:ext uri="{FF2B5EF4-FFF2-40B4-BE49-F238E27FC236}">
                  <a16:creationId xmlns:a16="http://schemas.microsoft.com/office/drawing/2014/main" id="{A5B61DEE-6BAA-46FF-A554-043600A996E8}"/>
                </a:ext>
              </a:extLst>
            </p:cNvPr>
            <p:cNvGrpSpPr/>
            <p:nvPr/>
          </p:nvGrpSpPr>
          <p:grpSpPr>
            <a:xfrm>
              <a:off x="2487584" y="3476286"/>
              <a:ext cx="543263" cy="543263"/>
              <a:chOff x="961427" y="2384629"/>
              <a:chExt cx="543263" cy="543263"/>
            </a:xfrm>
          </p:grpSpPr>
          <p:sp>
            <p:nvSpPr>
              <p:cNvPr id="111" name="Oval 110">
                <a:extLst>
                  <a:ext uri="{FF2B5EF4-FFF2-40B4-BE49-F238E27FC236}">
                    <a16:creationId xmlns:a16="http://schemas.microsoft.com/office/drawing/2014/main" id="{7D2BCB25-26D1-4E3C-A2B3-20425A98B104}"/>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2" name="Rectangle 111">
                <a:extLst>
                  <a:ext uri="{FF2B5EF4-FFF2-40B4-BE49-F238E27FC236}">
                    <a16:creationId xmlns:a16="http://schemas.microsoft.com/office/drawing/2014/main" id="{1B116B7F-3B22-4543-BCEE-43577A0750CB}"/>
                  </a:ext>
                </a:extLst>
              </p:cNvPr>
              <p:cNvSpPr/>
              <p:nvPr/>
            </p:nvSpPr>
            <p:spPr>
              <a:xfrm>
                <a:off x="998058" y="2456205"/>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113" name="Group 112">
              <a:extLst>
                <a:ext uri="{FF2B5EF4-FFF2-40B4-BE49-F238E27FC236}">
                  <a16:creationId xmlns:a16="http://schemas.microsoft.com/office/drawing/2014/main" id="{76BFB7A6-66FE-47EC-AA34-B61F73469737}"/>
                </a:ext>
              </a:extLst>
            </p:cNvPr>
            <p:cNvGrpSpPr/>
            <p:nvPr/>
          </p:nvGrpSpPr>
          <p:grpSpPr>
            <a:xfrm>
              <a:off x="2487584" y="4099702"/>
              <a:ext cx="543263" cy="543263"/>
              <a:chOff x="961427" y="2384629"/>
              <a:chExt cx="543263" cy="543263"/>
            </a:xfrm>
          </p:grpSpPr>
          <p:sp>
            <p:nvSpPr>
              <p:cNvPr id="114" name="Oval 113">
                <a:extLst>
                  <a:ext uri="{FF2B5EF4-FFF2-40B4-BE49-F238E27FC236}">
                    <a16:creationId xmlns:a16="http://schemas.microsoft.com/office/drawing/2014/main" id="{E08C9B75-EE28-4CE1-938C-7EF12C5C66D3}"/>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5" name="Rectangle 114">
                <a:extLst>
                  <a:ext uri="{FF2B5EF4-FFF2-40B4-BE49-F238E27FC236}">
                    <a16:creationId xmlns:a16="http://schemas.microsoft.com/office/drawing/2014/main" id="{9FE897CF-02CA-4C41-B459-B08CBA425755}"/>
                  </a:ext>
                </a:extLst>
              </p:cNvPr>
              <p:cNvSpPr/>
              <p:nvPr/>
            </p:nvSpPr>
            <p:spPr>
              <a:xfrm>
                <a:off x="998058" y="2456205"/>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sp>
        <p:nvSpPr>
          <p:cNvPr id="7" name="Content Placeholder 2">
            <a:extLst>
              <a:ext uri="{FF2B5EF4-FFF2-40B4-BE49-F238E27FC236}">
                <a16:creationId xmlns:a16="http://schemas.microsoft.com/office/drawing/2014/main" id="{65B25479-85A7-4DD9-96D6-6962620B93C9}"/>
              </a:ext>
            </a:extLst>
          </p:cNvPr>
          <p:cNvSpPr txBox="1">
            <a:spLocks/>
          </p:cNvSpPr>
          <p:nvPr/>
        </p:nvSpPr>
        <p:spPr>
          <a:xfrm>
            <a:off x="6221337" y="1378019"/>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Click to start the animation. Show me this representation using your tens frames and counters. How will you subtract 5? How many will you subtract first? If you subtract 2 first what are you left with? How many more do you need to subtract now?</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Lets try 12 tens </a:t>
            </a:r>
            <a:r>
              <a:rPr lang="en-GB" sz="2000" dirty="0">
                <a:latin typeface="Arial"/>
              </a:rPr>
              <a:t>subtract</a:t>
            </a:r>
            <a:r>
              <a:rPr kumimoji="0" lang="en-GB" sz="2000" b="0" i="0" u="none" strike="noStrike" kern="1200" cap="none" spc="0" normalizeH="0" baseline="0" noProof="0" dirty="0">
                <a:ln>
                  <a:noFill/>
                </a:ln>
                <a:solidFill>
                  <a:srgbClr val="585858"/>
                </a:solidFill>
                <a:effectLst/>
                <a:uLnTx/>
                <a:uFillTx/>
                <a:latin typeface="Arial"/>
                <a:ea typeface="+mn-ea"/>
                <a:cs typeface="+mn-cs"/>
              </a:rPr>
              <a:t> 5 tens now. What do you notice?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explain how you can use your knowledge of place value to solve this?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 for other similar number pairs bridging the ten each time.</a:t>
            </a: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
        <p:nvSpPr>
          <p:cNvPr id="93" name="Rectangle 92">
            <a:extLst>
              <a:ext uri="{FF2B5EF4-FFF2-40B4-BE49-F238E27FC236}">
                <a16:creationId xmlns:a16="http://schemas.microsoft.com/office/drawing/2014/main" id="{747FE1D8-126A-4B9C-A67C-40D3C19BABC7}"/>
              </a:ext>
            </a:extLst>
          </p:cNvPr>
          <p:cNvSpPr/>
          <p:nvPr/>
        </p:nvSpPr>
        <p:spPr>
          <a:xfrm>
            <a:off x="3395702" y="5182713"/>
            <a:ext cx="2049691" cy="44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49720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9"/>
                                        </p:tgtEl>
                                      </p:cBhvr>
                                    </p:animEffect>
                                    <p:set>
                                      <p:cBhvr>
                                        <p:cTn id="7" dur="1" fill="hold">
                                          <p:stCondLst>
                                            <p:cond delay="499"/>
                                          </p:stCondLst>
                                        </p:cTn>
                                        <p:tgtEl>
                                          <p:spTgt spid="69"/>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68"/>
                                        </p:tgtEl>
                                      </p:cBhvr>
                                    </p:animEffect>
                                    <p:set>
                                      <p:cBhvr>
                                        <p:cTn id="10" dur="1" fill="hold">
                                          <p:stCondLst>
                                            <p:cond delay="499"/>
                                          </p:stCondLst>
                                        </p:cTn>
                                        <p:tgtEl>
                                          <p:spTgt spid="6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67"/>
                                        </p:tgtEl>
                                      </p:cBhvr>
                                    </p:animEffect>
                                    <p:set>
                                      <p:cBhvr>
                                        <p:cTn id="15" dur="1" fill="hold">
                                          <p:stCondLst>
                                            <p:cond delay="499"/>
                                          </p:stCondLst>
                                        </p:cTn>
                                        <p:tgtEl>
                                          <p:spTgt spid="67"/>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66"/>
                                        </p:tgtEl>
                                      </p:cBhvr>
                                    </p:animEffect>
                                    <p:set>
                                      <p:cBhvr>
                                        <p:cTn id="18" dur="1" fill="hold">
                                          <p:stCondLst>
                                            <p:cond delay="499"/>
                                          </p:stCondLst>
                                        </p:cTn>
                                        <p:tgtEl>
                                          <p:spTgt spid="66"/>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65"/>
                                        </p:tgtEl>
                                      </p:cBhvr>
                                    </p:animEffect>
                                    <p:set>
                                      <p:cBhvr>
                                        <p:cTn id="21" dur="1" fill="hold">
                                          <p:stCondLst>
                                            <p:cond delay="499"/>
                                          </p:stCondLst>
                                        </p:cTn>
                                        <p:tgtEl>
                                          <p:spTgt spid="6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0" nodeType="clickEffect">
                                  <p:stCondLst>
                                    <p:cond delay="0"/>
                                  </p:stCondLst>
                                  <p:childTnLst>
                                    <p:set>
                                      <p:cBhvr>
                                        <p:cTn id="25" dur="1" fill="hold">
                                          <p:stCondLst>
                                            <p:cond delay="0"/>
                                          </p:stCondLst>
                                        </p:cTn>
                                        <p:tgtEl>
                                          <p:spTgt spid="31"/>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0"/>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49"/>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1000"/>
                                        <p:tgtEl>
                                          <p:spTgt spid="8"/>
                                        </p:tgtEl>
                                      </p:cBhvr>
                                    </p:animEffect>
                                    <p:set>
                                      <p:cBhvr>
                                        <p:cTn id="46" dur="1" fill="hold">
                                          <p:stCondLst>
                                            <p:cond delay="999"/>
                                          </p:stCondLst>
                                        </p:cTn>
                                        <p:tgtEl>
                                          <p:spTgt spid="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1000"/>
                                        <p:tgtEl>
                                          <p:spTgt spid="11"/>
                                        </p:tgtEl>
                                      </p:cBhvr>
                                    </p:animEffect>
                                    <p:set>
                                      <p:cBhvr>
                                        <p:cTn id="51" dur="1" fill="hold">
                                          <p:stCondLst>
                                            <p:cond delay="999"/>
                                          </p:stCondLst>
                                        </p:cTn>
                                        <p:tgtEl>
                                          <p:spTgt spid="11"/>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grpId="0" nodeType="clickEffect">
                                  <p:stCondLst>
                                    <p:cond delay="0"/>
                                  </p:stCondLst>
                                  <p:childTnLst>
                                    <p:set>
                                      <p:cBhvr>
                                        <p:cTn id="55" dur="1" fill="hold">
                                          <p:stCondLst>
                                            <p:cond delay="0"/>
                                          </p:stCondLst>
                                        </p:cTn>
                                        <p:tgtEl>
                                          <p:spTgt spid="93"/>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52"/>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grpId="0" nodeType="clickEffect">
                                  <p:stCondLst>
                                    <p:cond delay="0"/>
                                  </p:stCondLst>
                                  <p:childTnLst>
                                    <p:set>
                                      <p:cBhvr>
                                        <p:cTn id="63" dur="1" fill="hold">
                                          <p:stCondLst>
                                            <p:cond delay="0"/>
                                          </p:stCondLst>
                                        </p:cTn>
                                        <p:tgtEl>
                                          <p:spTgt spid="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0" grpId="0"/>
      <p:bldP spid="52" grpId="0"/>
      <p:bldP spid="53" grpId="0" animBg="1"/>
      <p:bldP spid="49" grpId="0" animBg="1"/>
      <p:bldP spid="9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446F71-7F48-4ECB-B3E4-0E2F980B2CDA}"/>
              </a:ext>
            </a:extLst>
          </p:cNvPr>
          <p:cNvSpPr>
            <a:spLocks noGrp="1"/>
          </p:cNvSpPr>
          <p:nvPr>
            <p:ph type="title"/>
          </p:nvPr>
        </p:nvSpPr>
        <p:spPr/>
        <p:txBody>
          <a:bodyPr/>
          <a:lstStyle/>
          <a:p>
            <a:r>
              <a:rPr lang="en-GB" dirty="0"/>
              <a:t>3NF-3 Scaling number facts by 10</a:t>
            </a:r>
          </a:p>
        </p:txBody>
      </p:sp>
      <p:sp>
        <p:nvSpPr>
          <p:cNvPr id="11" name="TextBox 10">
            <a:extLst>
              <a:ext uri="{FF2B5EF4-FFF2-40B4-BE49-F238E27FC236}">
                <a16:creationId xmlns:a16="http://schemas.microsoft.com/office/drawing/2014/main" id="{73A1B563-EA80-452C-A763-E02664536C42}"/>
              </a:ext>
            </a:extLst>
          </p:cNvPr>
          <p:cNvSpPr txBox="1"/>
          <p:nvPr/>
        </p:nvSpPr>
        <p:spPr bwMode="auto">
          <a:xfrm>
            <a:off x="5297441" y="1440301"/>
            <a:ext cx="12843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120 </a:t>
            </a: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a:t>
            </a: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 50</a:t>
            </a:r>
          </a:p>
        </p:txBody>
      </p:sp>
      <p:pic>
        <p:nvPicPr>
          <p:cNvPr id="4" name="Picture 3" descr="A picture containing indoor, object&#10;&#10;Description generated with high confidence">
            <a:extLst>
              <a:ext uri="{FF2B5EF4-FFF2-40B4-BE49-F238E27FC236}">
                <a16:creationId xmlns:a16="http://schemas.microsoft.com/office/drawing/2014/main" id="{40E69C21-0F63-40F2-9933-F51828292E0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142277" y="3395841"/>
            <a:ext cx="7907446" cy="53472"/>
          </a:xfrm>
          <a:prstGeom prst="rect">
            <a:avLst/>
          </a:prstGeom>
        </p:spPr>
      </p:pic>
      <p:pic>
        <p:nvPicPr>
          <p:cNvPr id="27" name="Picture 26" descr="A picture containing indoor, object&#10;&#10;Description generated with high confidence">
            <a:extLst>
              <a:ext uri="{FF2B5EF4-FFF2-40B4-BE49-F238E27FC236}">
                <a16:creationId xmlns:a16="http://schemas.microsoft.com/office/drawing/2014/main" id="{70BE032B-FB88-4615-87E6-674DAC21A4A3}"/>
              </a:ext>
            </a:extLst>
          </p:cNvPr>
          <p:cNvPicPr>
            <a:picLocks noChangeAspect="1"/>
          </p:cNvPicPr>
          <p:nvPr/>
        </p:nvPicPr>
        <p:blipFill rotWithShape="1">
          <a:blip r:embed="rId4">
            <a:extLst>
              <a:ext uri="{28A0092B-C50C-407E-A947-70E740481C1C}">
                <a14:useLocalDpi xmlns:a14="http://schemas.microsoft.com/office/drawing/2010/main" val="0"/>
              </a:ext>
            </a:extLst>
          </a:blip>
          <a:srcRect b="-524"/>
          <a:stretch/>
        </p:blipFill>
        <p:spPr>
          <a:xfrm>
            <a:off x="9398000" y="3444101"/>
            <a:ext cx="651723" cy="524713"/>
          </a:xfrm>
          <a:prstGeom prst="rect">
            <a:avLst/>
          </a:prstGeom>
        </p:spPr>
      </p:pic>
      <p:pic>
        <p:nvPicPr>
          <p:cNvPr id="28" name="Picture 27" descr="A picture containing indoor, object&#10;&#10;Description generated with high confidence">
            <a:extLst>
              <a:ext uri="{FF2B5EF4-FFF2-40B4-BE49-F238E27FC236}">
                <a16:creationId xmlns:a16="http://schemas.microsoft.com/office/drawing/2014/main" id="{14965431-18CE-40E2-A120-8B84DFF34A95}"/>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752168" y="2649169"/>
            <a:ext cx="3297555" cy="746672"/>
          </a:xfrm>
          <a:prstGeom prst="rect">
            <a:avLst/>
          </a:prstGeom>
        </p:spPr>
      </p:pic>
      <p:sp>
        <p:nvSpPr>
          <p:cNvPr id="29" name="Freeform: Shape 28">
            <a:extLst>
              <a:ext uri="{FF2B5EF4-FFF2-40B4-BE49-F238E27FC236}">
                <a16:creationId xmlns:a16="http://schemas.microsoft.com/office/drawing/2014/main" id="{642A8125-D418-4262-B7E5-C2D6CA541D96}"/>
              </a:ext>
            </a:extLst>
          </p:cNvPr>
          <p:cNvSpPr/>
          <p:nvPr/>
        </p:nvSpPr>
        <p:spPr bwMode="auto">
          <a:xfrm>
            <a:off x="6666635" y="3273075"/>
            <a:ext cx="119399" cy="121097"/>
          </a:xfrm>
          <a:custGeom>
            <a:avLst/>
            <a:gdLst>
              <a:gd name="connsiteX0" fmla="*/ 22033 w 119399"/>
              <a:gd name="connsiteY0" fmla="*/ 29633 h 121097"/>
              <a:gd name="connsiteX1" fmla="*/ 43199 w 119399"/>
              <a:gd name="connsiteY1" fmla="*/ 21167 h 121097"/>
              <a:gd name="connsiteX2" fmla="*/ 55899 w 119399"/>
              <a:gd name="connsiteY2" fmla="*/ 16933 h 121097"/>
              <a:gd name="connsiteX3" fmla="*/ 89766 w 119399"/>
              <a:gd name="connsiteY3" fmla="*/ 0 h 121097"/>
              <a:gd name="connsiteX4" fmla="*/ 106699 w 119399"/>
              <a:gd name="connsiteY4" fmla="*/ 42333 h 121097"/>
              <a:gd name="connsiteX5" fmla="*/ 115166 w 119399"/>
              <a:gd name="connsiteY5" fmla="*/ 67733 h 121097"/>
              <a:gd name="connsiteX6" fmla="*/ 119399 w 119399"/>
              <a:gd name="connsiteY6" fmla="*/ 80433 h 121097"/>
              <a:gd name="connsiteX7" fmla="*/ 115166 w 119399"/>
              <a:gd name="connsiteY7" fmla="*/ 105833 h 121097"/>
              <a:gd name="connsiteX8" fmla="*/ 102466 w 119399"/>
              <a:gd name="connsiteY8" fmla="*/ 110067 h 121097"/>
              <a:gd name="connsiteX9" fmla="*/ 89766 w 119399"/>
              <a:gd name="connsiteY9" fmla="*/ 118533 h 121097"/>
              <a:gd name="connsiteX10" fmla="*/ 13566 w 119399"/>
              <a:gd name="connsiteY10" fmla="*/ 101600 h 121097"/>
              <a:gd name="connsiteX11" fmla="*/ 866 w 119399"/>
              <a:gd name="connsiteY11" fmla="*/ 84667 h 121097"/>
              <a:gd name="connsiteX12" fmla="*/ 22033 w 119399"/>
              <a:gd name="connsiteY12" fmla="*/ 29633 h 121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399" h="121097">
                <a:moveTo>
                  <a:pt x="22033" y="29633"/>
                </a:moveTo>
                <a:cubicBezTo>
                  <a:pt x="29088" y="19050"/>
                  <a:pt x="36084" y="23835"/>
                  <a:pt x="43199" y="21167"/>
                </a:cubicBezTo>
                <a:cubicBezTo>
                  <a:pt x="47377" y="19600"/>
                  <a:pt x="52025" y="19147"/>
                  <a:pt x="55899" y="16933"/>
                </a:cubicBezTo>
                <a:cubicBezTo>
                  <a:pt x="89478" y="-2255"/>
                  <a:pt x="56101" y="8416"/>
                  <a:pt x="89766" y="0"/>
                </a:cubicBezTo>
                <a:cubicBezTo>
                  <a:pt x="113745" y="15987"/>
                  <a:pt x="97781" y="716"/>
                  <a:pt x="106699" y="42333"/>
                </a:cubicBezTo>
                <a:cubicBezTo>
                  <a:pt x="108569" y="51060"/>
                  <a:pt x="112344" y="59266"/>
                  <a:pt x="115166" y="67733"/>
                </a:cubicBezTo>
                <a:lnTo>
                  <a:pt x="119399" y="80433"/>
                </a:lnTo>
                <a:cubicBezTo>
                  <a:pt x="117988" y="88900"/>
                  <a:pt x="119424" y="98380"/>
                  <a:pt x="115166" y="105833"/>
                </a:cubicBezTo>
                <a:cubicBezTo>
                  <a:pt x="112952" y="109707"/>
                  <a:pt x="106457" y="108071"/>
                  <a:pt x="102466" y="110067"/>
                </a:cubicBezTo>
                <a:cubicBezTo>
                  <a:pt x="97915" y="112342"/>
                  <a:pt x="93999" y="115711"/>
                  <a:pt x="89766" y="118533"/>
                </a:cubicBezTo>
                <a:cubicBezTo>
                  <a:pt x="-33758" y="111268"/>
                  <a:pt x="34144" y="137612"/>
                  <a:pt x="13566" y="101600"/>
                </a:cubicBezTo>
                <a:cubicBezTo>
                  <a:pt x="10066" y="95474"/>
                  <a:pt x="5099" y="90311"/>
                  <a:pt x="866" y="84667"/>
                </a:cubicBezTo>
                <a:cubicBezTo>
                  <a:pt x="-4295" y="53699"/>
                  <a:pt x="14978" y="40216"/>
                  <a:pt x="22033" y="29633"/>
                </a:cubicBezTo>
                <a:close/>
              </a:path>
            </a:pathLst>
          </a:cu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32" name="Picture 31" descr="A picture containing indoor, object&#10;&#10;Description generated with high confidence">
            <a:extLst>
              <a:ext uri="{FF2B5EF4-FFF2-40B4-BE49-F238E27FC236}">
                <a16:creationId xmlns:a16="http://schemas.microsoft.com/office/drawing/2014/main" id="{0F53EF5E-EB42-41D0-9CA9-A525FF007C0E}"/>
              </a:ext>
            </a:extLst>
          </p:cNvPr>
          <p:cNvPicPr>
            <a:picLocks noChangeAspect="1"/>
          </p:cNvPicPr>
          <p:nvPr/>
        </p:nvPicPr>
        <p:blipFill rotWithShape="1">
          <a:blip r:embed="rId6">
            <a:extLst>
              <a:ext uri="{28A0092B-C50C-407E-A947-70E740481C1C}">
                <a14:useLocalDpi xmlns:a14="http://schemas.microsoft.com/office/drawing/2010/main" val="0"/>
              </a:ext>
            </a:extLst>
          </a:blip>
          <a:srcRect l="-1008"/>
          <a:stretch/>
        </p:blipFill>
        <p:spPr>
          <a:xfrm>
            <a:off x="2101851" y="2652088"/>
            <a:ext cx="4690533" cy="746672"/>
          </a:xfrm>
          <a:prstGeom prst="rect">
            <a:avLst/>
          </a:prstGeom>
        </p:spPr>
      </p:pic>
      <p:sp>
        <p:nvSpPr>
          <p:cNvPr id="35" name="TextBox 34">
            <a:extLst>
              <a:ext uri="{FF2B5EF4-FFF2-40B4-BE49-F238E27FC236}">
                <a16:creationId xmlns:a16="http://schemas.microsoft.com/office/drawing/2014/main" id="{3AAEF5F2-CD3F-422E-B8B0-59ED9B06D10D}"/>
              </a:ext>
            </a:extLst>
          </p:cNvPr>
          <p:cNvSpPr txBox="1"/>
          <p:nvPr/>
        </p:nvSpPr>
        <p:spPr bwMode="auto">
          <a:xfrm>
            <a:off x="6409661" y="1440301"/>
            <a:ext cx="8980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 = 70</a:t>
            </a:r>
          </a:p>
        </p:txBody>
      </p:sp>
      <p:sp>
        <p:nvSpPr>
          <p:cNvPr id="2" name="TextBox 1">
            <a:extLst>
              <a:ext uri="{FF2B5EF4-FFF2-40B4-BE49-F238E27FC236}">
                <a16:creationId xmlns:a16="http://schemas.microsoft.com/office/drawing/2014/main" id="{B4A2454A-B44D-4151-8969-BDFCE1B7B1CD}"/>
              </a:ext>
            </a:extLst>
          </p:cNvPr>
          <p:cNvSpPr txBox="1"/>
          <p:nvPr/>
        </p:nvSpPr>
        <p:spPr bwMode="auto">
          <a:xfrm>
            <a:off x="4034518" y="2246965"/>
            <a:ext cx="1045482"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lang="en-GB" sz="2400" dirty="0">
                <a:solidFill>
                  <a:schemeClr val="tx2"/>
                </a:solidFill>
                <a:latin typeface="Myriad Pro" panose="020B0503030403020204" pitchFamily="34" charset="0"/>
                <a:ea typeface="Myriad Pro Semibold" charset="0"/>
                <a:cs typeface="Myriad Pro Semibold" charset="0"/>
              </a:rPr>
              <a:t>- 30</a:t>
            </a:r>
            <a:endParaRPr kumimoji="0" lang="en-GB" sz="2400" b="0" i="0" u="none" strike="noStrike" kern="1200" cap="none" spc="0" normalizeH="0" baseline="0" noProof="0" dirty="0">
              <a:ln>
                <a:noFill/>
              </a:ln>
              <a:solidFill>
                <a:schemeClr val="tx2"/>
              </a:solidFill>
              <a:effectLst/>
              <a:uLnTx/>
              <a:uFillTx/>
              <a:latin typeface="Myriad Pro" panose="020B0503030403020204" pitchFamily="34" charset="0"/>
              <a:ea typeface="Myriad Pro Semibold" charset="0"/>
              <a:cs typeface="Myriad Pro Semibold" charset="0"/>
            </a:endParaRPr>
          </a:p>
        </p:txBody>
      </p:sp>
      <p:sp>
        <p:nvSpPr>
          <p:cNvPr id="5" name="TextBox 4">
            <a:extLst>
              <a:ext uri="{FF2B5EF4-FFF2-40B4-BE49-F238E27FC236}">
                <a16:creationId xmlns:a16="http://schemas.microsoft.com/office/drawing/2014/main" id="{1DCE4AA1-2629-4BBE-AA80-2BFB7F365116}"/>
              </a:ext>
            </a:extLst>
          </p:cNvPr>
          <p:cNvSpPr txBox="1"/>
          <p:nvPr/>
        </p:nvSpPr>
        <p:spPr bwMode="auto">
          <a:xfrm>
            <a:off x="7621814" y="2246965"/>
            <a:ext cx="1045482"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lang="en-GB" sz="2400" dirty="0">
                <a:solidFill>
                  <a:schemeClr val="tx2"/>
                </a:solidFill>
                <a:latin typeface="Myriad Pro" panose="020B0503030403020204" pitchFamily="34" charset="0"/>
                <a:ea typeface="Myriad Pro Semibold" charset="0"/>
                <a:cs typeface="Myriad Pro Semibold" charset="0"/>
              </a:rPr>
              <a:t>-­ 20</a:t>
            </a:r>
            <a:endParaRPr kumimoji="0" lang="en-GB" sz="2400" b="0" i="0" u="none" strike="noStrike" kern="1200" cap="none" spc="0" normalizeH="0" baseline="0" noProof="0" dirty="0">
              <a:ln>
                <a:noFill/>
              </a:ln>
              <a:solidFill>
                <a:schemeClr val="tx2"/>
              </a:solidFill>
              <a:effectLst/>
              <a:uLnTx/>
              <a:uFillTx/>
              <a:latin typeface="Myriad Pro" panose="020B0503030403020204" pitchFamily="34" charset="0"/>
              <a:ea typeface="Myriad Pro Semibold" charset="0"/>
              <a:cs typeface="Myriad Pro Semibold" charset="0"/>
            </a:endParaRPr>
          </a:p>
        </p:txBody>
      </p:sp>
      <p:sp>
        <p:nvSpPr>
          <p:cNvPr id="7" name="Rectangle 6">
            <a:extLst>
              <a:ext uri="{FF2B5EF4-FFF2-40B4-BE49-F238E27FC236}">
                <a16:creationId xmlns:a16="http://schemas.microsoft.com/office/drawing/2014/main" id="{BCC39F32-A85F-4DCF-A824-411D2BE8AE77}"/>
              </a:ext>
            </a:extLst>
          </p:cNvPr>
          <p:cNvSpPr/>
          <p:nvPr/>
        </p:nvSpPr>
        <p:spPr>
          <a:xfrm>
            <a:off x="6375506" y="3641730"/>
            <a:ext cx="753323" cy="400110"/>
          </a:xfrm>
          <a:prstGeom prst="rect">
            <a:avLst/>
          </a:prstGeom>
          <a:solidFill>
            <a:schemeClr val="bg1"/>
          </a:solidFill>
        </p:spPr>
        <p:txBody>
          <a:bodyPr wrap="squar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p>
        </p:txBody>
      </p:sp>
      <p:sp>
        <p:nvSpPr>
          <p:cNvPr id="8" name="Rectangle 7">
            <a:extLst>
              <a:ext uri="{FF2B5EF4-FFF2-40B4-BE49-F238E27FC236}">
                <a16:creationId xmlns:a16="http://schemas.microsoft.com/office/drawing/2014/main" id="{B4259D08-29CE-495D-974B-33B4B90FEB23}"/>
              </a:ext>
            </a:extLst>
          </p:cNvPr>
          <p:cNvSpPr/>
          <p:nvPr/>
        </p:nvSpPr>
        <p:spPr>
          <a:xfrm>
            <a:off x="9198663" y="3611964"/>
            <a:ext cx="978448" cy="400110"/>
          </a:xfrm>
          <a:prstGeom prst="rect">
            <a:avLst/>
          </a:prstGeom>
          <a:solidFill>
            <a:schemeClr val="bg1"/>
          </a:solidFill>
        </p:spPr>
        <p:txBody>
          <a:bodyPr wrap="squar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120</a:t>
            </a:r>
          </a:p>
        </p:txBody>
      </p:sp>
      <p:sp>
        <p:nvSpPr>
          <p:cNvPr id="9" name="Rectangle 8">
            <a:extLst>
              <a:ext uri="{FF2B5EF4-FFF2-40B4-BE49-F238E27FC236}">
                <a16:creationId xmlns:a16="http://schemas.microsoft.com/office/drawing/2014/main" id="{70DD8DEB-7134-4A8E-BC20-1475B4BC87DC}"/>
              </a:ext>
            </a:extLst>
          </p:cNvPr>
          <p:cNvSpPr/>
          <p:nvPr/>
        </p:nvSpPr>
        <p:spPr>
          <a:xfrm>
            <a:off x="2014889" y="3641730"/>
            <a:ext cx="753323" cy="400110"/>
          </a:xfrm>
          <a:prstGeom prst="rect">
            <a:avLst/>
          </a:prstGeom>
          <a:solidFill>
            <a:schemeClr val="bg1"/>
          </a:solidFill>
        </p:spPr>
        <p:txBody>
          <a:bodyPr wrap="squar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70</a:t>
            </a:r>
          </a:p>
        </p:txBody>
      </p:sp>
      <p:cxnSp>
        <p:nvCxnSpPr>
          <p:cNvPr id="14" name="Straight Connector 13">
            <a:extLst>
              <a:ext uri="{FF2B5EF4-FFF2-40B4-BE49-F238E27FC236}">
                <a16:creationId xmlns:a16="http://schemas.microsoft.com/office/drawing/2014/main" id="{0A5238F8-4E77-4B22-BCDF-F8EADB4C8906}"/>
              </a:ext>
            </a:extLst>
          </p:cNvPr>
          <p:cNvCxnSpPr/>
          <p:nvPr/>
        </p:nvCxnSpPr>
        <p:spPr bwMode="auto">
          <a:xfrm>
            <a:off x="2362014" y="3444101"/>
            <a:ext cx="0" cy="186856"/>
          </a:xfrm>
          <a:prstGeom prst="line">
            <a:avLst/>
          </a:prstGeom>
          <a:ln w="1905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C9DAE096-C846-4A71-BE31-1446C2D852CE}"/>
              </a:ext>
            </a:extLst>
          </p:cNvPr>
          <p:cNvCxnSpPr/>
          <p:nvPr/>
        </p:nvCxnSpPr>
        <p:spPr bwMode="auto">
          <a:xfrm>
            <a:off x="6776958" y="3444101"/>
            <a:ext cx="0" cy="186856"/>
          </a:xfrm>
          <a:prstGeom prst="line">
            <a:avLst/>
          </a:prstGeom>
          <a:ln w="19050"/>
        </p:spPr>
        <p:style>
          <a:lnRef idx="1">
            <a:schemeClr val="dk1"/>
          </a:lnRef>
          <a:fillRef idx="0">
            <a:schemeClr val="dk1"/>
          </a:fillRef>
          <a:effectRef idx="0">
            <a:schemeClr val="dk1"/>
          </a:effectRef>
          <a:fontRef idx="minor">
            <a:schemeClr val="tx1"/>
          </a:fontRef>
        </p:style>
      </p:cxnSp>
      <p:sp>
        <p:nvSpPr>
          <p:cNvPr id="22" name="Content Placeholder 2">
            <a:extLst>
              <a:ext uri="{FF2B5EF4-FFF2-40B4-BE49-F238E27FC236}">
                <a16:creationId xmlns:a16="http://schemas.microsoft.com/office/drawing/2014/main" id="{E6374F02-9625-4ED8-B0D2-A32366F8945E}"/>
              </a:ext>
            </a:extLst>
          </p:cNvPr>
          <p:cNvSpPr txBox="1">
            <a:spLocks/>
          </p:cNvSpPr>
          <p:nvPr/>
        </p:nvSpPr>
        <p:spPr>
          <a:xfrm>
            <a:off x="648765" y="4084219"/>
            <a:ext cx="9297352" cy="1669708"/>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Now look at the number line representation for the last calculation we did. What does each step show? Why is it easier to jump back to 100 first?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 for other calculations showing counters and tens frame representation alongside the number line.</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24" name="TextBox 19">
            <a:extLst>
              <a:ext uri="{FF2B5EF4-FFF2-40B4-BE49-F238E27FC236}">
                <a16:creationId xmlns:a16="http://schemas.microsoft.com/office/drawing/2014/main" id="{6F07AE51-DDC0-4AE1-AF09-7CF1346844F2}"/>
              </a:ext>
            </a:extLst>
          </p:cNvPr>
          <p:cNvSpPr txBox="1"/>
          <p:nvPr/>
        </p:nvSpPr>
        <p:spPr>
          <a:xfrm>
            <a:off x="2718775" y="5845718"/>
            <a:ext cx="7313461"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Twelve tens minus five tens is equal to seven tens.</a:t>
            </a:r>
          </a:p>
        </p:txBody>
      </p:sp>
    </p:spTree>
    <p:extLst>
      <p:ext uri="{BB962C8B-B14F-4D97-AF65-F5344CB8AC3E}">
        <p14:creationId xmlns:p14="http://schemas.microsoft.com/office/powerpoint/2010/main" val="62073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right)">
                                      <p:cBhvr>
                                        <p:cTn id="7" dur="500"/>
                                        <p:tgtEl>
                                          <p:spTgt spid="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right)">
                                      <p:cBhvr>
                                        <p:cTn id="16" dur="500"/>
                                        <p:tgtEl>
                                          <p:spTgt spid="32"/>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2"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225A693-5A09-454D-8D4C-4E1326E4BD9B}"/>
              </a:ext>
            </a:extLst>
          </p:cNvPr>
          <p:cNvGrpSpPr/>
          <p:nvPr/>
        </p:nvGrpSpPr>
        <p:grpSpPr>
          <a:xfrm>
            <a:off x="1768870" y="2304748"/>
            <a:ext cx="3955159" cy="1963190"/>
            <a:chOff x="1768870" y="2304748"/>
            <a:chExt cx="3955159" cy="1963190"/>
          </a:xfrm>
        </p:grpSpPr>
        <p:grpSp>
          <p:nvGrpSpPr>
            <p:cNvPr id="10" name="Group 9">
              <a:extLst>
                <a:ext uri="{FF2B5EF4-FFF2-40B4-BE49-F238E27FC236}">
                  <a16:creationId xmlns:a16="http://schemas.microsoft.com/office/drawing/2014/main" id="{3827F0A8-7CBD-4832-9296-8031FB4BD89A}"/>
                </a:ext>
              </a:extLst>
            </p:cNvPr>
            <p:cNvGrpSpPr/>
            <p:nvPr/>
          </p:nvGrpSpPr>
          <p:grpSpPr>
            <a:xfrm>
              <a:off x="1768870" y="2304748"/>
              <a:ext cx="3955159" cy="1809866"/>
              <a:chOff x="1768870" y="2304748"/>
              <a:chExt cx="3955159" cy="1809866"/>
            </a:xfrm>
          </p:grpSpPr>
          <p:pic>
            <p:nvPicPr>
              <p:cNvPr id="20" name="Picture 19">
                <a:extLst>
                  <a:ext uri="{FF2B5EF4-FFF2-40B4-BE49-F238E27FC236}">
                    <a16:creationId xmlns:a16="http://schemas.microsoft.com/office/drawing/2014/main" id="{7F916FA9-5863-422C-93D3-EFA93F59BE7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768870" y="2304748"/>
                <a:ext cx="3955159" cy="1809866"/>
              </a:xfrm>
              <a:prstGeom prst="rect">
                <a:avLst/>
              </a:prstGeom>
            </p:spPr>
          </p:pic>
          <p:sp>
            <p:nvSpPr>
              <p:cNvPr id="2" name="TextBox 1">
                <a:extLst>
                  <a:ext uri="{FF2B5EF4-FFF2-40B4-BE49-F238E27FC236}">
                    <a16:creationId xmlns:a16="http://schemas.microsoft.com/office/drawing/2014/main" id="{A041F05E-9E3D-4FB0-821C-5154438ED33E}"/>
                  </a:ext>
                </a:extLst>
              </p:cNvPr>
              <p:cNvSpPr txBox="1"/>
              <p:nvPr/>
            </p:nvSpPr>
            <p:spPr bwMode="auto">
              <a:xfrm>
                <a:off x="2901956" y="3721615"/>
                <a:ext cx="553956" cy="169277"/>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36000" tIns="0" rIns="36000" bIns="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10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tens</a:t>
                </a:r>
              </a:p>
            </p:txBody>
          </p:sp>
        </p:grpSp>
        <p:sp>
          <p:nvSpPr>
            <p:cNvPr id="28" name="Rectangle 27">
              <a:extLst>
                <a:ext uri="{FF2B5EF4-FFF2-40B4-BE49-F238E27FC236}">
                  <a16:creationId xmlns:a16="http://schemas.microsoft.com/office/drawing/2014/main" id="{36E00531-0951-4A82-ABC7-ED6E3DCB12B8}"/>
                </a:ext>
              </a:extLst>
            </p:cNvPr>
            <p:cNvSpPr/>
            <p:nvPr/>
          </p:nvSpPr>
          <p:spPr bwMode="auto">
            <a:xfrm>
              <a:off x="3627725" y="3955083"/>
              <a:ext cx="193477" cy="31285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pic>
        <p:nvPicPr>
          <p:cNvPr id="21" name="Picture 20">
            <a:extLst>
              <a:ext uri="{FF2B5EF4-FFF2-40B4-BE49-F238E27FC236}">
                <a16:creationId xmlns:a16="http://schemas.microsoft.com/office/drawing/2014/main" id="{A24E28BA-5AF6-42B2-ACAE-26CD87BD34C4}"/>
              </a:ext>
            </a:extLst>
          </p:cNvPr>
          <p:cNvPicPr>
            <a:picLocks noChangeAspect="1"/>
          </p:cNvPicPr>
          <p:nvPr/>
        </p:nvPicPr>
        <p:blipFill rotWithShape="1">
          <a:blip r:embed="rId4">
            <a:extLst>
              <a:ext uri="{28A0092B-C50C-407E-A947-70E740481C1C}">
                <a14:useLocalDpi xmlns:a14="http://schemas.microsoft.com/office/drawing/2010/main" val="0"/>
              </a:ext>
            </a:extLst>
          </a:blip>
          <a:srcRect b="-278"/>
          <a:stretch/>
        </p:blipFill>
        <p:spPr>
          <a:xfrm>
            <a:off x="4100047" y="2313979"/>
            <a:ext cx="3004739" cy="1809866"/>
          </a:xfrm>
          <a:prstGeom prst="rect">
            <a:avLst/>
          </a:prstGeom>
        </p:spPr>
      </p:pic>
      <p:sp>
        <p:nvSpPr>
          <p:cNvPr id="3" name="Title 2">
            <a:extLst>
              <a:ext uri="{FF2B5EF4-FFF2-40B4-BE49-F238E27FC236}">
                <a16:creationId xmlns:a16="http://schemas.microsoft.com/office/drawing/2014/main" id="{1B5A8B90-0209-46AE-A8F1-D3D424C11A81}"/>
              </a:ext>
            </a:extLst>
          </p:cNvPr>
          <p:cNvSpPr>
            <a:spLocks noGrp="1"/>
          </p:cNvSpPr>
          <p:nvPr>
            <p:ph type="title"/>
          </p:nvPr>
        </p:nvSpPr>
        <p:spPr/>
        <p:txBody>
          <a:bodyPr/>
          <a:lstStyle/>
          <a:p>
            <a:pPr lvl="0">
              <a:defRPr/>
            </a:pPr>
            <a:r>
              <a:rPr lang="en-GB" kern="1200" dirty="0">
                <a:solidFill>
                  <a:srgbClr val="FFFFFF"/>
                </a:solidFill>
              </a:rPr>
              <a:t>3NF-3 Scaling number facts by 10</a:t>
            </a:r>
            <a:endParaRPr lang="en-GB" dirty="0">
              <a:solidFill>
                <a:srgbClr val="FFFFFF"/>
              </a:solidFill>
            </a:endParaRPr>
          </a:p>
        </p:txBody>
      </p:sp>
      <p:pic>
        <p:nvPicPr>
          <p:cNvPr id="22" name="Picture 21">
            <a:extLst>
              <a:ext uri="{FF2B5EF4-FFF2-40B4-BE49-F238E27FC236}">
                <a16:creationId xmlns:a16="http://schemas.microsoft.com/office/drawing/2014/main" id="{020B6F6E-DB18-4C1C-97DD-F7B804AF48C6}"/>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07910" y="2301643"/>
            <a:ext cx="2986104" cy="1809868"/>
          </a:xfrm>
          <a:prstGeom prst="rect">
            <a:avLst/>
          </a:prstGeom>
        </p:spPr>
      </p:pic>
      <p:pic>
        <p:nvPicPr>
          <p:cNvPr id="23" name="Picture 22" descr="A close up of a logo&#10;&#10;Description generated with very high confidence">
            <a:extLst>
              <a:ext uri="{FF2B5EF4-FFF2-40B4-BE49-F238E27FC236}">
                <a16:creationId xmlns:a16="http://schemas.microsoft.com/office/drawing/2014/main" id="{C83B6A23-B687-4E32-9659-A8357A0F0A3F}"/>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944743" y="3584929"/>
            <a:ext cx="331220" cy="340961"/>
          </a:xfrm>
          <a:prstGeom prst="rect">
            <a:avLst/>
          </a:prstGeom>
        </p:spPr>
      </p:pic>
      <p:sp>
        <p:nvSpPr>
          <p:cNvPr id="24" name="Rectangle 23">
            <a:extLst>
              <a:ext uri="{FF2B5EF4-FFF2-40B4-BE49-F238E27FC236}">
                <a16:creationId xmlns:a16="http://schemas.microsoft.com/office/drawing/2014/main" id="{ED09EA89-9A6B-47E8-AEAC-8A67952A0948}"/>
              </a:ext>
            </a:extLst>
          </p:cNvPr>
          <p:cNvSpPr/>
          <p:nvPr/>
        </p:nvSpPr>
        <p:spPr bwMode="auto">
          <a:xfrm>
            <a:off x="3692447" y="3771580"/>
            <a:ext cx="135167" cy="19483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7" name="Rectangle 26">
            <a:extLst>
              <a:ext uri="{FF2B5EF4-FFF2-40B4-BE49-F238E27FC236}">
                <a16:creationId xmlns:a16="http://schemas.microsoft.com/office/drawing/2014/main" id="{76B12BD8-910C-4DAD-B2B0-DE880D4A3DE6}"/>
              </a:ext>
            </a:extLst>
          </p:cNvPr>
          <p:cNvSpPr/>
          <p:nvPr/>
        </p:nvSpPr>
        <p:spPr bwMode="auto">
          <a:xfrm>
            <a:off x="1457472" y="3966416"/>
            <a:ext cx="193477" cy="31285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 name="TextBox 16">
            <a:extLst>
              <a:ext uri="{FF2B5EF4-FFF2-40B4-BE49-F238E27FC236}">
                <a16:creationId xmlns:a16="http://schemas.microsoft.com/office/drawing/2014/main" id="{E740F5FA-D4F4-428A-8941-8DC812A94B75}"/>
              </a:ext>
            </a:extLst>
          </p:cNvPr>
          <p:cNvSpPr txBox="1"/>
          <p:nvPr/>
        </p:nvSpPr>
        <p:spPr bwMode="auto">
          <a:xfrm>
            <a:off x="3466862" y="2618301"/>
            <a:ext cx="553956" cy="169277"/>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36000" tIns="0" rIns="36000" bIns="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10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tens</a:t>
            </a:r>
          </a:p>
        </p:txBody>
      </p:sp>
      <p:grpSp>
        <p:nvGrpSpPr>
          <p:cNvPr id="4" name="Group 3">
            <a:extLst>
              <a:ext uri="{FF2B5EF4-FFF2-40B4-BE49-F238E27FC236}">
                <a16:creationId xmlns:a16="http://schemas.microsoft.com/office/drawing/2014/main" id="{0FEDE8EF-BD32-46A0-89DA-0E1DBDB58EF7}"/>
              </a:ext>
            </a:extLst>
          </p:cNvPr>
          <p:cNvGrpSpPr/>
          <p:nvPr/>
        </p:nvGrpSpPr>
        <p:grpSpPr>
          <a:xfrm>
            <a:off x="4051883" y="3569077"/>
            <a:ext cx="553956" cy="336605"/>
            <a:chOff x="2710315" y="4857867"/>
            <a:chExt cx="553956" cy="336605"/>
          </a:xfrm>
        </p:grpSpPr>
        <p:sp>
          <p:nvSpPr>
            <p:cNvPr id="19" name="TextBox 18">
              <a:extLst>
                <a:ext uri="{FF2B5EF4-FFF2-40B4-BE49-F238E27FC236}">
                  <a16:creationId xmlns:a16="http://schemas.microsoft.com/office/drawing/2014/main" id="{4B096B91-8D76-4B53-B6CE-2AD7BE4470E6}"/>
                </a:ext>
              </a:extLst>
            </p:cNvPr>
            <p:cNvSpPr txBox="1"/>
            <p:nvPr/>
          </p:nvSpPr>
          <p:spPr bwMode="auto">
            <a:xfrm>
              <a:off x="2792445" y="4857867"/>
              <a:ext cx="405216" cy="241980"/>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36000" tIns="0" rIns="36000" bIns="7200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10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9</a:t>
              </a:r>
            </a:p>
          </p:txBody>
        </p:sp>
        <p:sp>
          <p:nvSpPr>
            <p:cNvPr id="18" name="TextBox 17">
              <a:extLst>
                <a:ext uri="{FF2B5EF4-FFF2-40B4-BE49-F238E27FC236}">
                  <a16:creationId xmlns:a16="http://schemas.microsoft.com/office/drawing/2014/main" id="{2EE0F906-F4D5-41A4-B260-907CB175921A}"/>
                </a:ext>
              </a:extLst>
            </p:cNvPr>
            <p:cNvSpPr txBox="1"/>
            <p:nvPr/>
          </p:nvSpPr>
          <p:spPr bwMode="auto">
            <a:xfrm>
              <a:off x="2710315" y="5025195"/>
              <a:ext cx="553956" cy="169277"/>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36000" tIns="0" rIns="36000" bIns="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10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tens</a:t>
              </a:r>
            </a:p>
          </p:txBody>
        </p:sp>
      </p:grpSp>
      <p:sp>
        <p:nvSpPr>
          <p:cNvPr id="5" name="TextBox 4">
            <a:extLst>
              <a:ext uri="{FF2B5EF4-FFF2-40B4-BE49-F238E27FC236}">
                <a16:creationId xmlns:a16="http://schemas.microsoft.com/office/drawing/2014/main" id="{BEDC7BDF-8D08-4FAD-8891-75AC33F9BA4C}"/>
              </a:ext>
            </a:extLst>
          </p:cNvPr>
          <p:cNvSpPr txBox="1"/>
          <p:nvPr/>
        </p:nvSpPr>
        <p:spPr bwMode="auto">
          <a:xfrm>
            <a:off x="5799663" y="2561892"/>
            <a:ext cx="553956" cy="215444"/>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36000" tIns="0" rIns="36000" bIns="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40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150</a:t>
            </a:r>
          </a:p>
        </p:txBody>
      </p:sp>
      <p:sp>
        <p:nvSpPr>
          <p:cNvPr id="8" name="TextBox 7">
            <a:extLst>
              <a:ext uri="{FF2B5EF4-FFF2-40B4-BE49-F238E27FC236}">
                <a16:creationId xmlns:a16="http://schemas.microsoft.com/office/drawing/2014/main" id="{014D9D21-A577-4A45-9747-F8B7157BDB8C}"/>
              </a:ext>
            </a:extLst>
          </p:cNvPr>
          <p:cNvSpPr txBox="1"/>
          <p:nvPr/>
        </p:nvSpPr>
        <p:spPr bwMode="auto">
          <a:xfrm>
            <a:off x="5215405" y="3679507"/>
            <a:ext cx="553956" cy="215444"/>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36000" tIns="0" rIns="36000" bIns="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40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60</a:t>
            </a:r>
          </a:p>
        </p:txBody>
      </p:sp>
      <p:sp>
        <p:nvSpPr>
          <p:cNvPr id="9" name="TextBox 8">
            <a:extLst>
              <a:ext uri="{FF2B5EF4-FFF2-40B4-BE49-F238E27FC236}">
                <a16:creationId xmlns:a16="http://schemas.microsoft.com/office/drawing/2014/main" id="{8094A929-DA96-4D5F-A663-FD5BC468CE49}"/>
              </a:ext>
            </a:extLst>
          </p:cNvPr>
          <p:cNvSpPr txBox="1"/>
          <p:nvPr/>
        </p:nvSpPr>
        <p:spPr bwMode="auto">
          <a:xfrm>
            <a:off x="6375394" y="3663858"/>
            <a:ext cx="553956" cy="215444"/>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36000" tIns="0" rIns="36000" bIns="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40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90</a:t>
            </a:r>
          </a:p>
        </p:txBody>
      </p:sp>
      <p:sp>
        <p:nvSpPr>
          <p:cNvPr id="16" name="Content Placeholder 2">
            <a:extLst>
              <a:ext uri="{FF2B5EF4-FFF2-40B4-BE49-F238E27FC236}">
                <a16:creationId xmlns:a16="http://schemas.microsoft.com/office/drawing/2014/main" id="{C1AE2D63-B1B3-4F76-B325-59CD324EA176}"/>
              </a:ext>
            </a:extLst>
          </p:cNvPr>
          <p:cNvSpPr txBox="1">
            <a:spLocks/>
          </p:cNvSpPr>
          <p:nvPr/>
        </p:nvSpPr>
        <p:spPr>
          <a:xfrm>
            <a:off x="7424967" y="1378019"/>
            <a:ext cx="4322770"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is the same about these part-part-whole models? What is different?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a:t>
            </a:r>
            <a:r>
              <a:rPr lang="en-GB" sz="2000" dirty="0">
                <a:latin typeface="Arial"/>
              </a:rPr>
              <a:t>can we use the answer to the first missing part to help us work out the other missing parts?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else can we say 15 tens?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write any related facts using these representations and knowledge of place value?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a:t>
            </a:r>
            <a:endParaRPr lang="en-GB" sz="2000" dirty="0"/>
          </a:p>
          <a:p>
            <a:pPr>
              <a:lnSpc>
                <a:spcPct val="120000"/>
              </a:lnSpc>
              <a:spcBef>
                <a:spcPts val="600"/>
              </a:spcBef>
              <a:spcAft>
                <a:spcPts val="600"/>
              </a:spcAft>
              <a:buFont typeface="Arial" panose="020B0604020202020204" pitchFamily="34" charset="0"/>
              <a:buChar char="•"/>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Tree>
    <p:extLst>
      <p:ext uri="{BB962C8B-B14F-4D97-AF65-F5344CB8AC3E}">
        <p14:creationId xmlns:p14="http://schemas.microsoft.com/office/powerpoint/2010/main" val="282105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7EEF7A-6B54-4993-B6F6-137E22D53A00}"/>
              </a:ext>
            </a:extLst>
          </p:cNvPr>
          <p:cNvSpPr>
            <a:spLocks noGrp="1"/>
          </p:cNvSpPr>
          <p:nvPr>
            <p:ph type="title"/>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Arial"/>
                <a:ea typeface="+mj-ea"/>
                <a:cs typeface="+mj-cs"/>
              </a:rPr>
              <a:t>3NF-3 Scaling number facts by 10</a:t>
            </a:r>
            <a:endParaRPr kumimoji="0" lang="en-GB" sz="2000" b="0" i="0" u="none" strike="noStrike" kern="0" cap="none" spc="0" normalizeH="0" baseline="0" noProof="0" dirty="0">
              <a:ln>
                <a:noFill/>
              </a:ln>
              <a:solidFill>
                <a:srgbClr val="FFFFFF"/>
              </a:solidFill>
              <a:effectLst/>
              <a:uLnTx/>
              <a:uFillTx/>
              <a:latin typeface="Arial"/>
              <a:ea typeface="+mj-ea"/>
              <a:cs typeface="+mj-cs"/>
            </a:endParaRPr>
          </a:p>
        </p:txBody>
      </p:sp>
      <p:pic>
        <p:nvPicPr>
          <p:cNvPr id="5" name="Picture 4">
            <a:extLst>
              <a:ext uri="{FF2B5EF4-FFF2-40B4-BE49-F238E27FC236}">
                <a16:creationId xmlns:a16="http://schemas.microsoft.com/office/drawing/2014/main" id="{3E4E18DE-7688-4C8F-AD82-1D97721FA11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30359" y="1201109"/>
            <a:ext cx="2556286" cy="3323174"/>
          </a:xfrm>
          <a:prstGeom prst="rect">
            <a:avLst/>
          </a:prstGeom>
        </p:spPr>
      </p:pic>
      <p:sp>
        <p:nvSpPr>
          <p:cNvPr id="8" name="TextBox 7">
            <a:extLst>
              <a:ext uri="{FF2B5EF4-FFF2-40B4-BE49-F238E27FC236}">
                <a16:creationId xmlns:a16="http://schemas.microsoft.com/office/drawing/2014/main" id="{02D119D8-109F-4EED-9648-52FD510EEF6D}"/>
              </a:ext>
            </a:extLst>
          </p:cNvPr>
          <p:cNvSpPr txBox="1"/>
          <p:nvPr/>
        </p:nvSpPr>
        <p:spPr bwMode="auto">
          <a:xfrm>
            <a:off x="1561905" y="4871800"/>
            <a:ext cx="8931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40 ml</a:t>
            </a:r>
          </a:p>
        </p:txBody>
      </p:sp>
      <p:pic>
        <p:nvPicPr>
          <p:cNvPr id="9" name="Picture 8">
            <a:extLst>
              <a:ext uri="{FF2B5EF4-FFF2-40B4-BE49-F238E27FC236}">
                <a16:creationId xmlns:a16="http://schemas.microsoft.com/office/drawing/2014/main" id="{46CC0253-52E9-4D8F-9C8C-6329E9510222}"/>
              </a:ext>
            </a:extLst>
          </p:cNvPr>
          <p:cNvPicPr>
            <a:picLocks noChangeAspect="1"/>
          </p:cNvPicPr>
          <p:nvPr/>
        </p:nvPicPr>
        <p:blipFill rotWithShape="1">
          <a:blip r:embed="rId4">
            <a:extLst>
              <a:ext uri="{28A0092B-C50C-407E-A947-70E740481C1C}">
                <a14:useLocalDpi xmlns:a14="http://schemas.microsoft.com/office/drawing/2010/main" val="0"/>
              </a:ext>
            </a:extLst>
          </a:blip>
          <a:srcRect r="-9634"/>
          <a:stretch/>
        </p:blipFill>
        <p:spPr>
          <a:xfrm>
            <a:off x="3286644" y="1201109"/>
            <a:ext cx="2802577" cy="3323174"/>
          </a:xfrm>
          <a:prstGeom prst="rect">
            <a:avLst/>
          </a:prstGeom>
        </p:spPr>
      </p:pic>
      <p:sp>
        <p:nvSpPr>
          <p:cNvPr id="10" name="TextBox 9">
            <a:extLst>
              <a:ext uri="{FF2B5EF4-FFF2-40B4-BE49-F238E27FC236}">
                <a16:creationId xmlns:a16="http://schemas.microsoft.com/office/drawing/2014/main" id="{49C539C0-8CAE-446B-BFA1-9ED493D8716F}"/>
              </a:ext>
            </a:extLst>
          </p:cNvPr>
          <p:cNvSpPr txBox="1"/>
          <p:nvPr/>
        </p:nvSpPr>
        <p:spPr bwMode="auto">
          <a:xfrm>
            <a:off x="4241334" y="4871799"/>
            <a:ext cx="8931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90 ml</a:t>
            </a:r>
          </a:p>
        </p:txBody>
      </p:sp>
      <p:sp>
        <p:nvSpPr>
          <p:cNvPr id="11" name="TextBox 10">
            <a:extLst>
              <a:ext uri="{FF2B5EF4-FFF2-40B4-BE49-F238E27FC236}">
                <a16:creationId xmlns:a16="http://schemas.microsoft.com/office/drawing/2014/main" id="{A90ACB70-66E8-4B91-A1BD-8191BD803E5E}"/>
              </a:ext>
            </a:extLst>
          </p:cNvPr>
          <p:cNvSpPr txBox="1"/>
          <p:nvPr/>
        </p:nvSpPr>
        <p:spPr bwMode="auto">
          <a:xfrm>
            <a:off x="3128339" y="5647364"/>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a:t>
            </a:r>
          </a:p>
        </p:txBody>
      </p:sp>
      <p:sp>
        <p:nvSpPr>
          <p:cNvPr id="12" name="TextBox 11">
            <a:extLst>
              <a:ext uri="{FF2B5EF4-FFF2-40B4-BE49-F238E27FC236}">
                <a16:creationId xmlns:a16="http://schemas.microsoft.com/office/drawing/2014/main" id="{DB238DC2-599B-485E-BEA9-5E91E5BE2431}"/>
              </a:ext>
            </a:extLst>
          </p:cNvPr>
          <p:cNvSpPr txBox="1"/>
          <p:nvPr/>
        </p:nvSpPr>
        <p:spPr bwMode="auto">
          <a:xfrm>
            <a:off x="4495754" y="5659703"/>
            <a:ext cx="12987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 130 ml</a:t>
            </a:r>
          </a:p>
        </p:txBody>
      </p:sp>
      <p:sp>
        <p:nvSpPr>
          <p:cNvPr id="14" name="TextBox 13">
            <a:extLst>
              <a:ext uri="{FF2B5EF4-FFF2-40B4-BE49-F238E27FC236}">
                <a16:creationId xmlns:a16="http://schemas.microsoft.com/office/drawing/2014/main" id="{117D1E84-D699-4E6E-BA0E-C40274B3F919}"/>
              </a:ext>
            </a:extLst>
          </p:cNvPr>
          <p:cNvSpPr txBox="1"/>
          <p:nvPr/>
        </p:nvSpPr>
        <p:spPr bwMode="auto">
          <a:xfrm>
            <a:off x="2050519" y="1293702"/>
            <a:ext cx="1050288"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100 ml</a:t>
            </a:r>
          </a:p>
        </p:txBody>
      </p:sp>
      <p:sp>
        <p:nvSpPr>
          <p:cNvPr id="15" name="TextBox 14">
            <a:extLst>
              <a:ext uri="{FF2B5EF4-FFF2-40B4-BE49-F238E27FC236}">
                <a16:creationId xmlns:a16="http://schemas.microsoft.com/office/drawing/2014/main" id="{61306B59-6009-4C27-96D8-9DED7345D6F7}"/>
              </a:ext>
            </a:extLst>
          </p:cNvPr>
          <p:cNvSpPr txBox="1"/>
          <p:nvPr/>
        </p:nvSpPr>
        <p:spPr bwMode="auto">
          <a:xfrm>
            <a:off x="4744219" y="1293702"/>
            <a:ext cx="1050288"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100 ml</a:t>
            </a:r>
          </a:p>
        </p:txBody>
      </p:sp>
      <p:sp>
        <p:nvSpPr>
          <p:cNvPr id="7" name="Content Placeholder 2">
            <a:extLst>
              <a:ext uri="{FF2B5EF4-FFF2-40B4-BE49-F238E27FC236}">
                <a16:creationId xmlns:a16="http://schemas.microsoft.com/office/drawing/2014/main" id="{91F2AE54-A07D-40AB-B641-A8AE9816B801}"/>
              </a:ext>
            </a:extLst>
          </p:cNvPr>
          <p:cNvSpPr txBox="1">
            <a:spLocks/>
          </p:cNvSpPr>
          <p:nvPr/>
        </p:nvSpPr>
        <p:spPr>
          <a:xfrm>
            <a:off x="6177724" y="1065725"/>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read the scale to find how much liquid is in the first jug? And the second jug?</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If we add these together, can you write the related fact that will help you solve this calculation?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Look at the jug with 90ml in. How much liquid from the jug with 40ml could we add to the second jug so that it reached 100ml? How much would now be left in the first jug? How much liquid is there altogether?</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 using other number pairs and other measures contexts including length and mass.</a:t>
            </a:r>
          </a:p>
          <a:p>
            <a:pPr>
              <a:lnSpc>
                <a:spcPct val="120000"/>
              </a:lnSpc>
              <a:spcBef>
                <a:spcPts val="600"/>
              </a:spcBef>
              <a:spcAft>
                <a:spcPts val="600"/>
              </a:spcAft>
              <a:buClr>
                <a:srgbClr val="585858"/>
              </a:buClr>
              <a:buFont typeface="Arial" panose="020B0604020202020204" pitchFamily="34" charset="0"/>
              <a:buChar char="•"/>
            </a:pPr>
            <a:endParaRPr lang="en-GB" sz="2000" dirty="0"/>
          </a:p>
          <a:p>
            <a:pPr>
              <a:lnSpc>
                <a:spcPct val="120000"/>
              </a:lnSpc>
              <a:spcBef>
                <a:spcPts val="600"/>
              </a:spcBef>
              <a:spcAft>
                <a:spcPts val="600"/>
              </a:spcAft>
              <a:buFont typeface="Arial" panose="020B0604020202020204" pitchFamily="34" charset="0"/>
              <a:buChar char="•"/>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Tree>
    <p:extLst>
      <p:ext uri="{BB962C8B-B14F-4D97-AF65-F5344CB8AC3E}">
        <p14:creationId xmlns:p14="http://schemas.microsoft.com/office/powerpoint/2010/main" val="265842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grpId="1" nodeType="clickEffect">
                                  <p:stCondLst>
                                    <p:cond delay="0"/>
                                  </p:stCondLst>
                                  <p:childTnLst>
                                    <p:animMotion origin="layout" path="M -3.54167E-6 -1.48148E-6 L 0.05925 0.11458 " pathEditMode="relative" rAng="0" ptsTypes="AA">
                                      <p:cBhvr>
                                        <p:cTn id="23" dur="2000" fill="hold"/>
                                        <p:tgtEl>
                                          <p:spTgt spid="8"/>
                                        </p:tgtEl>
                                        <p:attrNameLst>
                                          <p:attrName>ppt_x</p:attrName>
                                          <p:attrName>ppt_y</p:attrName>
                                        </p:attrNameLst>
                                      </p:cBhvr>
                                      <p:rCtr x="2956" y="5718"/>
                                    </p:animMotion>
                                  </p:childTnLst>
                                </p:cTn>
                              </p:par>
                              <p:par>
                                <p:cTn id="24" presetID="42" presetClass="path" presetSubtype="0" accel="50000" decel="50000" fill="hold" grpId="1" nodeType="withEffect">
                                  <p:stCondLst>
                                    <p:cond delay="0"/>
                                  </p:stCondLst>
                                  <p:childTnLst>
                                    <p:animMotion origin="layout" path="M 4.79167E-6 -1.48148E-6 L -0.05873 0.11528 " pathEditMode="relative" rAng="0" ptsTypes="AA">
                                      <p:cBhvr>
                                        <p:cTn id="25" dur="2000" fill="hold"/>
                                        <p:tgtEl>
                                          <p:spTgt spid="10"/>
                                        </p:tgtEl>
                                        <p:attrNameLst>
                                          <p:attrName>ppt_x</p:attrName>
                                          <p:attrName>ppt_y</p:attrName>
                                        </p:attrNameLst>
                                      </p:cBhvr>
                                      <p:rCtr x="-2943" y="5764"/>
                                    </p:animMotion>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P spid="11" grpId="0"/>
      <p:bldP spid="12" grpId="0"/>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254F6-8F2E-41AC-9C5E-7CD383634D2B}"/>
              </a:ext>
            </a:extLst>
          </p:cNvPr>
          <p:cNvSpPr>
            <a:spLocks noGrp="1"/>
          </p:cNvSpPr>
          <p:nvPr>
            <p:ph type="title"/>
          </p:nvPr>
        </p:nvSpPr>
        <p:spPr/>
        <p:txBody>
          <a:bodyPr/>
          <a:lstStyle/>
          <a:p>
            <a:pPr lvl="0">
              <a:defRPr/>
            </a:pPr>
            <a:r>
              <a:rPr lang="en-GB" kern="1200" dirty="0">
                <a:solidFill>
                  <a:srgbClr val="FFFFFF"/>
                </a:solidFill>
              </a:rPr>
              <a:t>3NF-3 Scaling number facts by 10</a:t>
            </a:r>
            <a:endParaRPr lang="en-GB" dirty="0">
              <a:solidFill>
                <a:srgbClr val="FFFFFF"/>
              </a:solidFill>
            </a:endParaRPr>
          </a:p>
        </p:txBody>
      </p:sp>
      <p:sp>
        <p:nvSpPr>
          <p:cNvPr id="21" name="Rectangle 20">
            <a:extLst>
              <a:ext uri="{FF2B5EF4-FFF2-40B4-BE49-F238E27FC236}">
                <a16:creationId xmlns:a16="http://schemas.microsoft.com/office/drawing/2014/main" id="{9A91CB7E-3150-4B1B-90A7-62388764116F}"/>
              </a:ext>
            </a:extLst>
          </p:cNvPr>
          <p:cNvSpPr/>
          <p:nvPr/>
        </p:nvSpPr>
        <p:spPr>
          <a:xfrm>
            <a:off x="2447938" y="4460170"/>
            <a:ext cx="1457451" cy="430887"/>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 4 = 20</a:t>
            </a:r>
          </a:p>
        </p:txBody>
      </p:sp>
      <p:sp>
        <p:nvSpPr>
          <p:cNvPr id="22" name="Rectangle 21">
            <a:extLst>
              <a:ext uri="{FF2B5EF4-FFF2-40B4-BE49-F238E27FC236}">
                <a16:creationId xmlns:a16="http://schemas.microsoft.com/office/drawing/2014/main" id="{8E90101D-B40E-4892-8352-9634D430FB48}"/>
              </a:ext>
            </a:extLst>
          </p:cNvPr>
          <p:cNvSpPr/>
          <p:nvPr/>
        </p:nvSpPr>
        <p:spPr>
          <a:xfrm>
            <a:off x="2115527" y="4895134"/>
            <a:ext cx="2778326" cy="430887"/>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 4 tens =</a:t>
            </a: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 tens</a:t>
            </a:r>
          </a:p>
        </p:txBody>
      </p:sp>
      <p:sp>
        <p:nvSpPr>
          <p:cNvPr id="23" name="Rectangle 22">
            <a:extLst>
              <a:ext uri="{FF2B5EF4-FFF2-40B4-BE49-F238E27FC236}">
                <a16:creationId xmlns:a16="http://schemas.microsoft.com/office/drawing/2014/main" id="{A00AAD16-02FF-40B5-B597-0F5481CFF139}"/>
              </a:ext>
            </a:extLst>
          </p:cNvPr>
          <p:cNvSpPr/>
          <p:nvPr/>
        </p:nvSpPr>
        <p:spPr>
          <a:xfrm>
            <a:off x="2272461" y="5339384"/>
            <a:ext cx="1771639" cy="430887"/>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 40 = 200</a:t>
            </a:r>
          </a:p>
        </p:txBody>
      </p:sp>
      <p:grpSp>
        <p:nvGrpSpPr>
          <p:cNvPr id="253" name="Group 252">
            <a:extLst>
              <a:ext uri="{FF2B5EF4-FFF2-40B4-BE49-F238E27FC236}">
                <a16:creationId xmlns:a16="http://schemas.microsoft.com/office/drawing/2014/main" id="{B159DECA-4BDA-436E-8423-B649F8E3C2D8}"/>
              </a:ext>
            </a:extLst>
          </p:cNvPr>
          <p:cNvGrpSpPr/>
          <p:nvPr/>
        </p:nvGrpSpPr>
        <p:grpSpPr>
          <a:xfrm>
            <a:off x="1451638" y="1706398"/>
            <a:ext cx="4030826" cy="2548956"/>
            <a:chOff x="6438728" y="1706398"/>
            <a:chExt cx="4030826" cy="2548956"/>
          </a:xfrm>
        </p:grpSpPr>
        <p:sp>
          <p:nvSpPr>
            <p:cNvPr id="16" name="Rectangle: Rounded Corners 15">
              <a:extLst>
                <a:ext uri="{FF2B5EF4-FFF2-40B4-BE49-F238E27FC236}">
                  <a16:creationId xmlns:a16="http://schemas.microsoft.com/office/drawing/2014/main" id="{CFB89223-EB4E-4A70-8802-337D9A61B0AD}"/>
                </a:ext>
              </a:extLst>
            </p:cNvPr>
            <p:cNvSpPr/>
            <p:nvPr/>
          </p:nvSpPr>
          <p:spPr>
            <a:xfrm>
              <a:off x="6438728" y="1706398"/>
              <a:ext cx="716280" cy="2548956"/>
            </a:xfrm>
            <a:prstGeom prst="roundRect">
              <a:avLst>
                <a:gd name="adj" fmla="val 815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30" name="Rectangle: Rounded Corners 129">
              <a:extLst>
                <a:ext uri="{FF2B5EF4-FFF2-40B4-BE49-F238E27FC236}">
                  <a16:creationId xmlns:a16="http://schemas.microsoft.com/office/drawing/2014/main" id="{10B7F077-1C2A-421B-AB6D-74AE4113104A}"/>
                </a:ext>
              </a:extLst>
            </p:cNvPr>
            <p:cNvSpPr/>
            <p:nvPr/>
          </p:nvSpPr>
          <p:spPr>
            <a:xfrm>
              <a:off x="7261689" y="1706398"/>
              <a:ext cx="716280" cy="2548956"/>
            </a:xfrm>
            <a:prstGeom prst="roundRect">
              <a:avLst>
                <a:gd name="adj" fmla="val 815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44" name="Rectangle: Rounded Corners 143">
              <a:extLst>
                <a:ext uri="{FF2B5EF4-FFF2-40B4-BE49-F238E27FC236}">
                  <a16:creationId xmlns:a16="http://schemas.microsoft.com/office/drawing/2014/main" id="{DDAD54A2-0B20-49C7-BF22-083EEC196013}"/>
                </a:ext>
              </a:extLst>
            </p:cNvPr>
            <p:cNvSpPr/>
            <p:nvPr/>
          </p:nvSpPr>
          <p:spPr>
            <a:xfrm>
              <a:off x="8084650" y="1706398"/>
              <a:ext cx="716280" cy="2548956"/>
            </a:xfrm>
            <a:prstGeom prst="roundRect">
              <a:avLst>
                <a:gd name="adj" fmla="val 815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58" name="Rectangle: Rounded Corners 157">
              <a:extLst>
                <a:ext uri="{FF2B5EF4-FFF2-40B4-BE49-F238E27FC236}">
                  <a16:creationId xmlns:a16="http://schemas.microsoft.com/office/drawing/2014/main" id="{F0D7EBD0-4C40-43AC-9748-C9D64583ACD9}"/>
                </a:ext>
              </a:extLst>
            </p:cNvPr>
            <p:cNvSpPr/>
            <p:nvPr/>
          </p:nvSpPr>
          <p:spPr>
            <a:xfrm>
              <a:off x="8907611" y="1706398"/>
              <a:ext cx="716280" cy="2548956"/>
            </a:xfrm>
            <a:prstGeom prst="roundRect">
              <a:avLst>
                <a:gd name="adj" fmla="val 815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72" name="Rectangle: Rounded Corners 171">
              <a:extLst>
                <a:ext uri="{FF2B5EF4-FFF2-40B4-BE49-F238E27FC236}">
                  <a16:creationId xmlns:a16="http://schemas.microsoft.com/office/drawing/2014/main" id="{B76DC001-D81D-434E-AD9B-9BCCB6512652}"/>
                </a:ext>
              </a:extLst>
            </p:cNvPr>
            <p:cNvSpPr/>
            <p:nvPr/>
          </p:nvSpPr>
          <p:spPr>
            <a:xfrm>
              <a:off x="9753274" y="1706398"/>
              <a:ext cx="716280" cy="2548956"/>
            </a:xfrm>
            <a:prstGeom prst="roundRect">
              <a:avLst>
                <a:gd name="adj" fmla="val 815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86" name="Group 185">
            <a:extLst>
              <a:ext uri="{FF2B5EF4-FFF2-40B4-BE49-F238E27FC236}">
                <a16:creationId xmlns:a16="http://schemas.microsoft.com/office/drawing/2014/main" id="{FCC310DD-38BE-4265-9011-42FF2E654EFD}"/>
              </a:ext>
            </a:extLst>
          </p:cNvPr>
          <p:cNvGrpSpPr/>
          <p:nvPr/>
        </p:nvGrpSpPr>
        <p:grpSpPr>
          <a:xfrm>
            <a:off x="1538147" y="1806908"/>
            <a:ext cx="3857809" cy="2358043"/>
            <a:chOff x="6525237" y="1806908"/>
            <a:chExt cx="3857809" cy="2358043"/>
          </a:xfrm>
        </p:grpSpPr>
        <p:grpSp>
          <p:nvGrpSpPr>
            <p:cNvPr id="129" name="Group 128">
              <a:extLst>
                <a:ext uri="{FF2B5EF4-FFF2-40B4-BE49-F238E27FC236}">
                  <a16:creationId xmlns:a16="http://schemas.microsoft.com/office/drawing/2014/main" id="{711B3A00-B456-45AE-8F14-E9E49FBBC6C1}"/>
                </a:ext>
              </a:extLst>
            </p:cNvPr>
            <p:cNvGrpSpPr/>
            <p:nvPr/>
          </p:nvGrpSpPr>
          <p:grpSpPr>
            <a:xfrm>
              <a:off x="6525237" y="1806908"/>
              <a:ext cx="543263" cy="2358043"/>
              <a:chOff x="6525237" y="1806908"/>
              <a:chExt cx="543263" cy="2358043"/>
            </a:xfrm>
          </p:grpSpPr>
          <p:grpSp>
            <p:nvGrpSpPr>
              <p:cNvPr id="73" name="Group 72">
                <a:extLst>
                  <a:ext uri="{FF2B5EF4-FFF2-40B4-BE49-F238E27FC236}">
                    <a16:creationId xmlns:a16="http://schemas.microsoft.com/office/drawing/2014/main" id="{A28CB107-8719-405E-AA9C-18C5DDEDEC82}"/>
                  </a:ext>
                </a:extLst>
              </p:cNvPr>
              <p:cNvGrpSpPr/>
              <p:nvPr/>
            </p:nvGrpSpPr>
            <p:grpSpPr>
              <a:xfrm>
                <a:off x="6525237" y="1806908"/>
                <a:ext cx="543263" cy="543263"/>
                <a:chOff x="961427" y="2384629"/>
                <a:chExt cx="543263" cy="543263"/>
              </a:xfrm>
            </p:grpSpPr>
            <p:sp>
              <p:nvSpPr>
                <p:cNvPr id="74" name="Oval 73">
                  <a:extLst>
                    <a:ext uri="{FF2B5EF4-FFF2-40B4-BE49-F238E27FC236}">
                      <a16:creationId xmlns:a16="http://schemas.microsoft.com/office/drawing/2014/main" id="{9712263D-A426-40FB-BC14-51EA50553CB1}"/>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5" name="Rectangle 74">
                  <a:extLst>
                    <a:ext uri="{FF2B5EF4-FFF2-40B4-BE49-F238E27FC236}">
                      <a16:creationId xmlns:a16="http://schemas.microsoft.com/office/drawing/2014/main" id="{BBD42056-EBB2-4A9F-AB19-D7A19126E7F0}"/>
                    </a:ext>
                  </a:extLst>
                </p:cNvPr>
                <p:cNvSpPr/>
                <p:nvPr/>
              </p:nvSpPr>
              <p:spPr>
                <a:xfrm>
                  <a:off x="1069391" y="2456205"/>
                  <a:ext cx="3273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76" name="Group 75">
                <a:extLst>
                  <a:ext uri="{FF2B5EF4-FFF2-40B4-BE49-F238E27FC236}">
                    <a16:creationId xmlns:a16="http://schemas.microsoft.com/office/drawing/2014/main" id="{E526DC09-ABBE-428D-808E-E95483B8B4B5}"/>
                  </a:ext>
                </a:extLst>
              </p:cNvPr>
              <p:cNvGrpSpPr/>
              <p:nvPr/>
            </p:nvGrpSpPr>
            <p:grpSpPr>
              <a:xfrm>
                <a:off x="6525237" y="2411835"/>
                <a:ext cx="543263" cy="543263"/>
                <a:chOff x="961427" y="2384629"/>
                <a:chExt cx="543263" cy="543263"/>
              </a:xfrm>
            </p:grpSpPr>
            <p:sp>
              <p:nvSpPr>
                <p:cNvPr id="77" name="Oval 76">
                  <a:extLst>
                    <a:ext uri="{FF2B5EF4-FFF2-40B4-BE49-F238E27FC236}">
                      <a16:creationId xmlns:a16="http://schemas.microsoft.com/office/drawing/2014/main" id="{C3E8E627-5BDE-4E95-BCBA-3999129D2FDC}"/>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8" name="Rectangle 77">
                  <a:extLst>
                    <a:ext uri="{FF2B5EF4-FFF2-40B4-BE49-F238E27FC236}">
                      <a16:creationId xmlns:a16="http://schemas.microsoft.com/office/drawing/2014/main" id="{2A77C36E-324A-42BD-8A20-A7454AA72AE6}"/>
                    </a:ext>
                  </a:extLst>
                </p:cNvPr>
                <p:cNvSpPr/>
                <p:nvPr/>
              </p:nvSpPr>
              <p:spPr>
                <a:xfrm>
                  <a:off x="1069391" y="2456205"/>
                  <a:ext cx="3273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79" name="Group 78">
                <a:extLst>
                  <a:ext uri="{FF2B5EF4-FFF2-40B4-BE49-F238E27FC236}">
                    <a16:creationId xmlns:a16="http://schemas.microsoft.com/office/drawing/2014/main" id="{CDABED99-86F3-40FA-B79D-2691560EC637}"/>
                  </a:ext>
                </a:extLst>
              </p:cNvPr>
              <p:cNvGrpSpPr/>
              <p:nvPr/>
            </p:nvGrpSpPr>
            <p:grpSpPr>
              <a:xfrm>
                <a:off x="6525237" y="3016762"/>
                <a:ext cx="543263" cy="543263"/>
                <a:chOff x="961427" y="2384629"/>
                <a:chExt cx="543263" cy="543263"/>
              </a:xfrm>
            </p:grpSpPr>
            <p:sp>
              <p:nvSpPr>
                <p:cNvPr id="80" name="Oval 79">
                  <a:extLst>
                    <a:ext uri="{FF2B5EF4-FFF2-40B4-BE49-F238E27FC236}">
                      <a16:creationId xmlns:a16="http://schemas.microsoft.com/office/drawing/2014/main" id="{ED929182-ECCC-476E-87BD-0FEDB7EC2823}"/>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1" name="Rectangle 80">
                  <a:extLst>
                    <a:ext uri="{FF2B5EF4-FFF2-40B4-BE49-F238E27FC236}">
                      <a16:creationId xmlns:a16="http://schemas.microsoft.com/office/drawing/2014/main" id="{74DE9AF7-0278-48D9-B3F7-156531EB05ED}"/>
                    </a:ext>
                  </a:extLst>
                </p:cNvPr>
                <p:cNvSpPr/>
                <p:nvPr/>
              </p:nvSpPr>
              <p:spPr>
                <a:xfrm>
                  <a:off x="1069391" y="2456205"/>
                  <a:ext cx="3273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82" name="Group 81">
                <a:extLst>
                  <a:ext uri="{FF2B5EF4-FFF2-40B4-BE49-F238E27FC236}">
                    <a16:creationId xmlns:a16="http://schemas.microsoft.com/office/drawing/2014/main" id="{457DDBD2-BBEA-4E5E-A96F-A1460A58292D}"/>
                  </a:ext>
                </a:extLst>
              </p:cNvPr>
              <p:cNvGrpSpPr/>
              <p:nvPr/>
            </p:nvGrpSpPr>
            <p:grpSpPr>
              <a:xfrm>
                <a:off x="6525237" y="3621688"/>
                <a:ext cx="543263" cy="543263"/>
                <a:chOff x="961427" y="2384629"/>
                <a:chExt cx="543263" cy="543263"/>
              </a:xfrm>
            </p:grpSpPr>
            <p:sp>
              <p:nvSpPr>
                <p:cNvPr id="83" name="Oval 82">
                  <a:extLst>
                    <a:ext uri="{FF2B5EF4-FFF2-40B4-BE49-F238E27FC236}">
                      <a16:creationId xmlns:a16="http://schemas.microsoft.com/office/drawing/2014/main" id="{7B94D98C-3F82-4E42-BB21-DC5A6E24A029}"/>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4" name="Rectangle 83">
                  <a:extLst>
                    <a:ext uri="{FF2B5EF4-FFF2-40B4-BE49-F238E27FC236}">
                      <a16:creationId xmlns:a16="http://schemas.microsoft.com/office/drawing/2014/main" id="{D265C5A4-44A9-4C7A-B48B-CA4235F3CCA6}"/>
                    </a:ext>
                  </a:extLst>
                </p:cNvPr>
                <p:cNvSpPr/>
                <p:nvPr/>
              </p:nvSpPr>
              <p:spPr>
                <a:xfrm>
                  <a:off x="1069391" y="2456205"/>
                  <a:ext cx="3273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grpSp>
          <p:nvGrpSpPr>
            <p:cNvPr id="131" name="Group 130">
              <a:extLst>
                <a:ext uri="{FF2B5EF4-FFF2-40B4-BE49-F238E27FC236}">
                  <a16:creationId xmlns:a16="http://schemas.microsoft.com/office/drawing/2014/main" id="{53D4A300-974E-4C8D-9C3F-8AAFF1B305C2}"/>
                </a:ext>
              </a:extLst>
            </p:cNvPr>
            <p:cNvGrpSpPr/>
            <p:nvPr/>
          </p:nvGrpSpPr>
          <p:grpSpPr>
            <a:xfrm>
              <a:off x="7348198" y="1806908"/>
              <a:ext cx="543263" cy="2358043"/>
              <a:chOff x="6525237" y="1806908"/>
              <a:chExt cx="543263" cy="2358043"/>
            </a:xfrm>
          </p:grpSpPr>
          <p:grpSp>
            <p:nvGrpSpPr>
              <p:cNvPr id="132" name="Group 131">
                <a:extLst>
                  <a:ext uri="{FF2B5EF4-FFF2-40B4-BE49-F238E27FC236}">
                    <a16:creationId xmlns:a16="http://schemas.microsoft.com/office/drawing/2014/main" id="{03E238F3-98F5-4777-BB60-B6043807AE18}"/>
                  </a:ext>
                </a:extLst>
              </p:cNvPr>
              <p:cNvGrpSpPr/>
              <p:nvPr/>
            </p:nvGrpSpPr>
            <p:grpSpPr>
              <a:xfrm>
                <a:off x="6525237" y="1806908"/>
                <a:ext cx="543263" cy="543263"/>
                <a:chOff x="961427" y="2384629"/>
                <a:chExt cx="543263" cy="543263"/>
              </a:xfrm>
            </p:grpSpPr>
            <p:sp>
              <p:nvSpPr>
                <p:cNvPr id="142" name="Oval 141">
                  <a:extLst>
                    <a:ext uri="{FF2B5EF4-FFF2-40B4-BE49-F238E27FC236}">
                      <a16:creationId xmlns:a16="http://schemas.microsoft.com/office/drawing/2014/main" id="{6587B10E-0231-4AEB-8666-D5538A20D0DD}"/>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43" name="Rectangle 142">
                  <a:extLst>
                    <a:ext uri="{FF2B5EF4-FFF2-40B4-BE49-F238E27FC236}">
                      <a16:creationId xmlns:a16="http://schemas.microsoft.com/office/drawing/2014/main" id="{AB9594E4-D962-499A-BAED-0F5D40D42FAC}"/>
                    </a:ext>
                  </a:extLst>
                </p:cNvPr>
                <p:cNvSpPr/>
                <p:nvPr/>
              </p:nvSpPr>
              <p:spPr>
                <a:xfrm>
                  <a:off x="1069391" y="2456205"/>
                  <a:ext cx="3273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133" name="Group 132">
                <a:extLst>
                  <a:ext uri="{FF2B5EF4-FFF2-40B4-BE49-F238E27FC236}">
                    <a16:creationId xmlns:a16="http://schemas.microsoft.com/office/drawing/2014/main" id="{2C9AEEA7-548E-458D-AD6C-6193E12BC87E}"/>
                  </a:ext>
                </a:extLst>
              </p:cNvPr>
              <p:cNvGrpSpPr/>
              <p:nvPr/>
            </p:nvGrpSpPr>
            <p:grpSpPr>
              <a:xfrm>
                <a:off x="6525237" y="2411835"/>
                <a:ext cx="543263" cy="543263"/>
                <a:chOff x="961427" y="2384629"/>
                <a:chExt cx="543263" cy="543263"/>
              </a:xfrm>
            </p:grpSpPr>
            <p:sp>
              <p:nvSpPr>
                <p:cNvPr id="140" name="Oval 139">
                  <a:extLst>
                    <a:ext uri="{FF2B5EF4-FFF2-40B4-BE49-F238E27FC236}">
                      <a16:creationId xmlns:a16="http://schemas.microsoft.com/office/drawing/2014/main" id="{7E462611-A280-4242-80D5-D7847B14485A}"/>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41" name="Rectangle 140">
                  <a:extLst>
                    <a:ext uri="{FF2B5EF4-FFF2-40B4-BE49-F238E27FC236}">
                      <a16:creationId xmlns:a16="http://schemas.microsoft.com/office/drawing/2014/main" id="{172059F4-0C6F-4231-9C6D-22A862541B85}"/>
                    </a:ext>
                  </a:extLst>
                </p:cNvPr>
                <p:cNvSpPr/>
                <p:nvPr/>
              </p:nvSpPr>
              <p:spPr>
                <a:xfrm>
                  <a:off x="1069391" y="2456205"/>
                  <a:ext cx="3273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134" name="Group 133">
                <a:extLst>
                  <a:ext uri="{FF2B5EF4-FFF2-40B4-BE49-F238E27FC236}">
                    <a16:creationId xmlns:a16="http://schemas.microsoft.com/office/drawing/2014/main" id="{4BA349A1-E16E-4CDA-949E-F654FE240716}"/>
                  </a:ext>
                </a:extLst>
              </p:cNvPr>
              <p:cNvGrpSpPr/>
              <p:nvPr/>
            </p:nvGrpSpPr>
            <p:grpSpPr>
              <a:xfrm>
                <a:off x="6525237" y="3016762"/>
                <a:ext cx="543263" cy="543263"/>
                <a:chOff x="961427" y="2384629"/>
                <a:chExt cx="543263" cy="543263"/>
              </a:xfrm>
            </p:grpSpPr>
            <p:sp>
              <p:nvSpPr>
                <p:cNvPr id="138" name="Oval 137">
                  <a:extLst>
                    <a:ext uri="{FF2B5EF4-FFF2-40B4-BE49-F238E27FC236}">
                      <a16:creationId xmlns:a16="http://schemas.microsoft.com/office/drawing/2014/main" id="{CBF9C73B-CFBF-4C03-91CC-F98B9FA49169}"/>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9" name="Rectangle 138">
                  <a:extLst>
                    <a:ext uri="{FF2B5EF4-FFF2-40B4-BE49-F238E27FC236}">
                      <a16:creationId xmlns:a16="http://schemas.microsoft.com/office/drawing/2014/main" id="{45EFC730-87C0-4E93-8C02-FCBF72DD6CAF}"/>
                    </a:ext>
                  </a:extLst>
                </p:cNvPr>
                <p:cNvSpPr/>
                <p:nvPr/>
              </p:nvSpPr>
              <p:spPr>
                <a:xfrm>
                  <a:off x="1069391" y="2456205"/>
                  <a:ext cx="3273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135" name="Group 134">
                <a:extLst>
                  <a:ext uri="{FF2B5EF4-FFF2-40B4-BE49-F238E27FC236}">
                    <a16:creationId xmlns:a16="http://schemas.microsoft.com/office/drawing/2014/main" id="{68822D12-2E47-4631-8EF1-7255C2AF6674}"/>
                  </a:ext>
                </a:extLst>
              </p:cNvPr>
              <p:cNvGrpSpPr/>
              <p:nvPr/>
            </p:nvGrpSpPr>
            <p:grpSpPr>
              <a:xfrm>
                <a:off x="6525237" y="3621688"/>
                <a:ext cx="543263" cy="543263"/>
                <a:chOff x="961427" y="2384629"/>
                <a:chExt cx="543263" cy="543263"/>
              </a:xfrm>
            </p:grpSpPr>
            <p:sp>
              <p:nvSpPr>
                <p:cNvPr id="136" name="Oval 135">
                  <a:extLst>
                    <a:ext uri="{FF2B5EF4-FFF2-40B4-BE49-F238E27FC236}">
                      <a16:creationId xmlns:a16="http://schemas.microsoft.com/office/drawing/2014/main" id="{E4EABD30-6D54-4B84-A7DE-BB87C3ADD73B}"/>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7" name="Rectangle 136">
                  <a:extLst>
                    <a:ext uri="{FF2B5EF4-FFF2-40B4-BE49-F238E27FC236}">
                      <a16:creationId xmlns:a16="http://schemas.microsoft.com/office/drawing/2014/main" id="{2D9F6966-40CB-42B4-A319-D845B54FDDB6}"/>
                    </a:ext>
                  </a:extLst>
                </p:cNvPr>
                <p:cNvSpPr/>
                <p:nvPr/>
              </p:nvSpPr>
              <p:spPr>
                <a:xfrm>
                  <a:off x="1069391" y="2456205"/>
                  <a:ext cx="3273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grpSp>
          <p:nvGrpSpPr>
            <p:cNvPr id="145" name="Group 144">
              <a:extLst>
                <a:ext uri="{FF2B5EF4-FFF2-40B4-BE49-F238E27FC236}">
                  <a16:creationId xmlns:a16="http://schemas.microsoft.com/office/drawing/2014/main" id="{5930832F-E413-4666-9906-AE8C12746EC5}"/>
                </a:ext>
              </a:extLst>
            </p:cNvPr>
            <p:cNvGrpSpPr/>
            <p:nvPr/>
          </p:nvGrpSpPr>
          <p:grpSpPr>
            <a:xfrm>
              <a:off x="8171159" y="1806908"/>
              <a:ext cx="543263" cy="2358043"/>
              <a:chOff x="6525237" y="1806908"/>
              <a:chExt cx="543263" cy="2358043"/>
            </a:xfrm>
          </p:grpSpPr>
          <p:grpSp>
            <p:nvGrpSpPr>
              <p:cNvPr id="146" name="Group 145">
                <a:extLst>
                  <a:ext uri="{FF2B5EF4-FFF2-40B4-BE49-F238E27FC236}">
                    <a16:creationId xmlns:a16="http://schemas.microsoft.com/office/drawing/2014/main" id="{4B4C8B33-8683-4C09-8D3A-1E3692F50181}"/>
                  </a:ext>
                </a:extLst>
              </p:cNvPr>
              <p:cNvGrpSpPr/>
              <p:nvPr/>
            </p:nvGrpSpPr>
            <p:grpSpPr>
              <a:xfrm>
                <a:off x="6525237" y="1806908"/>
                <a:ext cx="543263" cy="543263"/>
                <a:chOff x="961427" y="2384629"/>
                <a:chExt cx="543263" cy="543263"/>
              </a:xfrm>
            </p:grpSpPr>
            <p:sp>
              <p:nvSpPr>
                <p:cNvPr id="156" name="Oval 155">
                  <a:extLst>
                    <a:ext uri="{FF2B5EF4-FFF2-40B4-BE49-F238E27FC236}">
                      <a16:creationId xmlns:a16="http://schemas.microsoft.com/office/drawing/2014/main" id="{AD7BE17D-0EDA-4C89-B9F2-298875E53C58}"/>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57" name="Rectangle 156">
                  <a:extLst>
                    <a:ext uri="{FF2B5EF4-FFF2-40B4-BE49-F238E27FC236}">
                      <a16:creationId xmlns:a16="http://schemas.microsoft.com/office/drawing/2014/main" id="{0F18E322-6DE4-4C31-A62A-D70FC77C7F41}"/>
                    </a:ext>
                  </a:extLst>
                </p:cNvPr>
                <p:cNvSpPr/>
                <p:nvPr/>
              </p:nvSpPr>
              <p:spPr>
                <a:xfrm>
                  <a:off x="1069391" y="2456205"/>
                  <a:ext cx="3273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147" name="Group 146">
                <a:extLst>
                  <a:ext uri="{FF2B5EF4-FFF2-40B4-BE49-F238E27FC236}">
                    <a16:creationId xmlns:a16="http://schemas.microsoft.com/office/drawing/2014/main" id="{6124FD2E-4F5D-4C5C-A8CD-A02B90C1812E}"/>
                  </a:ext>
                </a:extLst>
              </p:cNvPr>
              <p:cNvGrpSpPr/>
              <p:nvPr/>
            </p:nvGrpSpPr>
            <p:grpSpPr>
              <a:xfrm>
                <a:off x="6525237" y="2411835"/>
                <a:ext cx="543263" cy="543263"/>
                <a:chOff x="961427" y="2384629"/>
                <a:chExt cx="543263" cy="543263"/>
              </a:xfrm>
            </p:grpSpPr>
            <p:sp>
              <p:nvSpPr>
                <p:cNvPr id="154" name="Oval 153">
                  <a:extLst>
                    <a:ext uri="{FF2B5EF4-FFF2-40B4-BE49-F238E27FC236}">
                      <a16:creationId xmlns:a16="http://schemas.microsoft.com/office/drawing/2014/main" id="{C8FC0838-D264-4E70-8614-792347414DB1}"/>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55" name="Rectangle 154">
                  <a:extLst>
                    <a:ext uri="{FF2B5EF4-FFF2-40B4-BE49-F238E27FC236}">
                      <a16:creationId xmlns:a16="http://schemas.microsoft.com/office/drawing/2014/main" id="{A6D07124-8862-46F5-BA3F-9DA55395CF5D}"/>
                    </a:ext>
                  </a:extLst>
                </p:cNvPr>
                <p:cNvSpPr/>
                <p:nvPr/>
              </p:nvSpPr>
              <p:spPr>
                <a:xfrm>
                  <a:off x="1069391" y="2456205"/>
                  <a:ext cx="3273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148" name="Group 147">
                <a:extLst>
                  <a:ext uri="{FF2B5EF4-FFF2-40B4-BE49-F238E27FC236}">
                    <a16:creationId xmlns:a16="http://schemas.microsoft.com/office/drawing/2014/main" id="{0BEADE31-5647-4BE1-B723-B8AED4AC57B6}"/>
                  </a:ext>
                </a:extLst>
              </p:cNvPr>
              <p:cNvGrpSpPr/>
              <p:nvPr/>
            </p:nvGrpSpPr>
            <p:grpSpPr>
              <a:xfrm>
                <a:off x="6525237" y="3016762"/>
                <a:ext cx="543263" cy="543263"/>
                <a:chOff x="961427" y="2384629"/>
                <a:chExt cx="543263" cy="543263"/>
              </a:xfrm>
            </p:grpSpPr>
            <p:sp>
              <p:nvSpPr>
                <p:cNvPr id="152" name="Oval 151">
                  <a:extLst>
                    <a:ext uri="{FF2B5EF4-FFF2-40B4-BE49-F238E27FC236}">
                      <a16:creationId xmlns:a16="http://schemas.microsoft.com/office/drawing/2014/main" id="{DA8C7A1F-EE96-44DE-84EE-0B24E806A35B}"/>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53" name="Rectangle 152">
                  <a:extLst>
                    <a:ext uri="{FF2B5EF4-FFF2-40B4-BE49-F238E27FC236}">
                      <a16:creationId xmlns:a16="http://schemas.microsoft.com/office/drawing/2014/main" id="{89497425-4D8E-4EAE-A572-7EDF0BBEB541}"/>
                    </a:ext>
                  </a:extLst>
                </p:cNvPr>
                <p:cNvSpPr/>
                <p:nvPr/>
              </p:nvSpPr>
              <p:spPr>
                <a:xfrm>
                  <a:off x="1069391" y="2456205"/>
                  <a:ext cx="3273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149" name="Group 148">
                <a:extLst>
                  <a:ext uri="{FF2B5EF4-FFF2-40B4-BE49-F238E27FC236}">
                    <a16:creationId xmlns:a16="http://schemas.microsoft.com/office/drawing/2014/main" id="{5CFD5FE8-B68F-4345-9D66-19A22E5ADD4C}"/>
                  </a:ext>
                </a:extLst>
              </p:cNvPr>
              <p:cNvGrpSpPr/>
              <p:nvPr/>
            </p:nvGrpSpPr>
            <p:grpSpPr>
              <a:xfrm>
                <a:off x="6525237" y="3621688"/>
                <a:ext cx="543263" cy="543263"/>
                <a:chOff x="961427" y="2384629"/>
                <a:chExt cx="543263" cy="543263"/>
              </a:xfrm>
            </p:grpSpPr>
            <p:sp>
              <p:nvSpPr>
                <p:cNvPr id="150" name="Oval 149">
                  <a:extLst>
                    <a:ext uri="{FF2B5EF4-FFF2-40B4-BE49-F238E27FC236}">
                      <a16:creationId xmlns:a16="http://schemas.microsoft.com/office/drawing/2014/main" id="{5B12F226-1668-44E0-BDE9-93A5ED10A563}"/>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51" name="Rectangle 150">
                  <a:extLst>
                    <a:ext uri="{FF2B5EF4-FFF2-40B4-BE49-F238E27FC236}">
                      <a16:creationId xmlns:a16="http://schemas.microsoft.com/office/drawing/2014/main" id="{75239BA0-A7FE-4415-A3EC-F1C4BD6C042E}"/>
                    </a:ext>
                  </a:extLst>
                </p:cNvPr>
                <p:cNvSpPr/>
                <p:nvPr/>
              </p:nvSpPr>
              <p:spPr>
                <a:xfrm>
                  <a:off x="1069391" y="2456205"/>
                  <a:ext cx="3273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grpSp>
          <p:nvGrpSpPr>
            <p:cNvPr id="159" name="Group 158">
              <a:extLst>
                <a:ext uri="{FF2B5EF4-FFF2-40B4-BE49-F238E27FC236}">
                  <a16:creationId xmlns:a16="http://schemas.microsoft.com/office/drawing/2014/main" id="{68E27C22-4E79-4E8A-9B71-60CE4AA1804C}"/>
                </a:ext>
              </a:extLst>
            </p:cNvPr>
            <p:cNvGrpSpPr/>
            <p:nvPr/>
          </p:nvGrpSpPr>
          <p:grpSpPr>
            <a:xfrm>
              <a:off x="8994120" y="1806908"/>
              <a:ext cx="543263" cy="2358043"/>
              <a:chOff x="6525237" y="1806908"/>
              <a:chExt cx="543263" cy="2358043"/>
            </a:xfrm>
          </p:grpSpPr>
          <p:grpSp>
            <p:nvGrpSpPr>
              <p:cNvPr id="160" name="Group 159">
                <a:extLst>
                  <a:ext uri="{FF2B5EF4-FFF2-40B4-BE49-F238E27FC236}">
                    <a16:creationId xmlns:a16="http://schemas.microsoft.com/office/drawing/2014/main" id="{A1D26C65-D0CE-40C7-92B8-0C267584E3A7}"/>
                  </a:ext>
                </a:extLst>
              </p:cNvPr>
              <p:cNvGrpSpPr/>
              <p:nvPr/>
            </p:nvGrpSpPr>
            <p:grpSpPr>
              <a:xfrm>
                <a:off x="6525237" y="1806908"/>
                <a:ext cx="543263" cy="543263"/>
                <a:chOff x="961427" y="2384629"/>
                <a:chExt cx="543263" cy="543263"/>
              </a:xfrm>
            </p:grpSpPr>
            <p:sp>
              <p:nvSpPr>
                <p:cNvPr id="170" name="Oval 169">
                  <a:extLst>
                    <a:ext uri="{FF2B5EF4-FFF2-40B4-BE49-F238E27FC236}">
                      <a16:creationId xmlns:a16="http://schemas.microsoft.com/office/drawing/2014/main" id="{01FB9CDA-7DFD-4576-BB7D-AC99E8B5FE7C}"/>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71" name="Rectangle 170">
                  <a:extLst>
                    <a:ext uri="{FF2B5EF4-FFF2-40B4-BE49-F238E27FC236}">
                      <a16:creationId xmlns:a16="http://schemas.microsoft.com/office/drawing/2014/main" id="{2C638975-FA41-4C0A-ACDE-23D423A13DC7}"/>
                    </a:ext>
                  </a:extLst>
                </p:cNvPr>
                <p:cNvSpPr/>
                <p:nvPr/>
              </p:nvSpPr>
              <p:spPr>
                <a:xfrm>
                  <a:off x="1069391" y="2456205"/>
                  <a:ext cx="3273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161" name="Group 160">
                <a:extLst>
                  <a:ext uri="{FF2B5EF4-FFF2-40B4-BE49-F238E27FC236}">
                    <a16:creationId xmlns:a16="http://schemas.microsoft.com/office/drawing/2014/main" id="{0E2DF95B-EAFB-4D30-A76C-29AA8456F231}"/>
                  </a:ext>
                </a:extLst>
              </p:cNvPr>
              <p:cNvGrpSpPr/>
              <p:nvPr/>
            </p:nvGrpSpPr>
            <p:grpSpPr>
              <a:xfrm>
                <a:off x="6525237" y="2411835"/>
                <a:ext cx="543263" cy="543263"/>
                <a:chOff x="961427" y="2384629"/>
                <a:chExt cx="543263" cy="543263"/>
              </a:xfrm>
            </p:grpSpPr>
            <p:sp>
              <p:nvSpPr>
                <p:cNvPr id="168" name="Oval 167">
                  <a:extLst>
                    <a:ext uri="{FF2B5EF4-FFF2-40B4-BE49-F238E27FC236}">
                      <a16:creationId xmlns:a16="http://schemas.microsoft.com/office/drawing/2014/main" id="{F7B8DABD-0D07-438A-8294-1DFE7299F75A}"/>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69" name="Rectangle 168">
                  <a:extLst>
                    <a:ext uri="{FF2B5EF4-FFF2-40B4-BE49-F238E27FC236}">
                      <a16:creationId xmlns:a16="http://schemas.microsoft.com/office/drawing/2014/main" id="{5C552A6A-EBE4-4FDA-B7D1-10CF3226E036}"/>
                    </a:ext>
                  </a:extLst>
                </p:cNvPr>
                <p:cNvSpPr/>
                <p:nvPr/>
              </p:nvSpPr>
              <p:spPr>
                <a:xfrm>
                  <a:off x="1069391" y="2456205"/>
                  <a:ext cx="3273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162" name="Group 161">
                <a:extLst>
                  <a:ext uri="{FF2B5EF4-FFF2-40B4-BE49-F238E27FC236}">
                    <a16:creationId xmlns:a16="http://schemas.microsoft.com/office/drawing/2014/main" id="{7AF1EECF-9D38-4AC3-8255-EF07BD3202BD}"/>
                  </a:ext>
                </a:extLst>
              </p:cNvPr>
              <p:cNvGrpSpPr/>
              <p:nvPr/>
            </p:nvGrpSpPr>
            <p:grpSpPr>
              <a:xfrm>
                <a:off x="6525237" y="3016762"/>
                <a:ext cx="543263" cy="543263"/>
                <a:chOff x="961427" y="2384629"/>
                <a:chExt cx="543263" cy="543263"/>
              </a:xfrm>
            </p:grpSpPr>
            <p:sp>
              <p:nvSpPr>
                <p:cNvPr id="166" name="Oval 165">
                  <a:extLst>
                    <a:ext uri="{FF2B5EF4-FFF2-40B4-BE49-F238E27FC236}">
                      <a16:creationId xmlns:a16="http://schemas.microsoft.com/office/drawing/2014/main" id="{39BCC817-2034-4584-94F6-11BE4E38B3C6}"/>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67" name="Rectangle 166">
                  <a:extLst>
                    <a:ext uri="{FF2B5EF4-FFF2-40B4-BE49-F238E27FC236}">
                      <a16:creationId xmlns:a16="http://schemas.microsoft.com/office/drawing/2014/main" id="{99A13948-387E-4D76-BF70-65EC06A0C5D4}"/>
                    </a:ext>
                  </a:extLst>
                </p:cNvPr>
                <p:cNvSpPr/>
                <p:nvPr/>
              </p:nvSpPr>
              <p:spPr>
                <a:xfrm>
                  <a:off x="1069391" y="2456205"/>
                  <a:ext cx="3273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163" name="Group 162">
                <a:extLst>
                  <a:ext uri="{FF2B5EF4-FFF2-40B4-BE49-F238E27FC236}">
                    <a16:creationId xmlns:a16="http://schemas.microsoft.com/office/drawing/2014/main" id="{89319D50-7B2E-42F4-91EF-2FBF5565A409}"/>
                  </a:ext>
                </a:extLst>
              </p:cNvPr>
              <p:cNvGrpSpPr/>
              <p:nvPr/>
            </p:nvGrpSpPr>
            <p:grpSpPr>
              <a:xfrm>
                <a:off x="6525237" y="3621688"/>
                <a:ext cx="543263" cy="543263"/>
                <a:chOff x="961427" y="2384629"/>
                <a:chExt cx="543263" cy="543263"/>
              </a:xfrm>
            </p:grpSpPr>
            <p:sp>
              <p:nvSpPr>
                <p:cNvPr id="164" name="Oval 163">
                  <a:extLst>
                    <a:ext uri="{FF2B5EF4-FFF2-40B4-BE49-F238E27FC236}">
                      <a16:creationId xmlns:a16="http://schemas.microsoft.com/office/drawing/2014/main" id="{AAE861CA-7871-4F66-AD57-402480AB22D5}"/>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65" name="Rectangle 164">
                  <a:extLst>
                    <a:ext uri="{FF2B5EF4-FFF2-40B4-BE49-F238E27FC236}">
                      <a16:creationId xmlns:a16="http://schemas.microsoft.com/office/drawing/2014/main" id="{46D3A231-DBFB-4941-B2AA-35A5B1CA90A3}"/>
                    </a:ext>
                  </a:extLst>
                </p:cNvPr>
                <p:cNvSpPr/>
                <p:nvPr/>
              </p:nvSpPr>
              <p:spPr>
                <a:xfrm>
                  <a:off x="1069391" y="2456205"/>
                  <a:ext cx="3273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grpSp>
          <p:nvGrpSpPr>
            <p:cNvPr id="173" name="Group 172">
              <a:extLst>
                <a:ext uri="{FF2B5EF4-FFF2-40B4-BE49-F238E27FC236}">
                  <a16:creationId xmlns:a16="http://schemas.microsoft.com/office/drawing/2014/main" id="{40ABD571-3215-4C61-AFCE-E34979462CDC}"/>
                </a:ext>
              </a:extLst>
            </p:cNvPr>
            <p:cNvGrpSpPr/>
            <p:nvPr/>
          </p:nvGrpSpPr>
          <p:grpSpPr>
            <a:xfrm>
              <a:off x="9839783" y="1806908"/>
              <a:ext cx="543263" cy="2358043"/>
              <a:chOff x="6525237" y="1806908"/>
              <a:chExt cx="543263" cy="2358043"/>
            </a:xfrm>
          </p:grpSpPr>
          <p:grpSp>
            <p:nvGrpSpPr>
              <p:cNvPr id="174" name="Group 173">
                <a:extLst>
                  <a:ext uri="{FF2B5EF4-FFF2-40B4-BE49-F238E27FC236}">
                    <a16:creationId xmlns:a16="http://schemas.microsoft.com/office/drawing/2014/main" id="{4685EC28-6804-43B3-A9C7-27DC9E271E3D}"/>
                  </a:ext>
                </a:extLst>
              </p:cNvPr>
              <p:cNvGrpSpPr/>
              <p:nvPr/>
            </p:nvGrpSpPr>
            <p:grpSpPr>
              <a:xfrm>
                <a:off x="6525237" y="1806908"/>
                <a:ext cx="543263" cy="543263"/>
                <a:chOff x="961427" y="2384629"/>
                <a:chExt cx="543263" cy="543263"/>
              </a:xfrm>
            </p:grpSpPr>
            <p:sp>
              <p:nvSpPr>
                <p:cNvPr id="184" name="Oval 183">
                  <a:extLst>
                    <a:ext uri="{FF2B5EF4-FFF2-40B4-BE49-F238E27FC236}">
                      <a16:creationId xmlns:a16="http://schemas.microsoft.com/office/drawing/2014/main" id="{15417386-B646-4271-A82F-34F92A4F2EB7}"/>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85" name="Rectangle 184">
                  <a:extLst>
                    <a:ext uri="{FF2B5EF4-FFF2-40B4-BE49-F238E27FC236}">
                      <a16:creationId xmlns:a16="http://schemas.microsoft.com/office/drawing/2014/main" id="{79ED2CDF-9F36-4D86-9B69-F97999747534}"/>
                    </a:ext>
                  </a:extLst>
                </p:cNvPr>
                <p:cNvSpPr/>
                <p:nvPr/>
              </p:nvSpPr>
              <p:spPr>
                <a:xfrm>
                  <a:off x="1069391" y="2456205"/>
                  <a:ext cx="3273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175" name="Group 174">
                <a:extLst>
                  <a:ext uri="{FF2B5EF4-FFF2-40B4-BE49-F238E27FC236}">
                    <a16:creationId xmlns:a16="http://schemas.microsoft.com/office/drawing/2014/main" id="{C0D0F165-8F2E-4A10-BD56-C80CE711EC84}"/>
                  </a:ext>
                </a:extLst>
              </p:cNvPr>
              <p:cNvGrpSpPr/>
              <p:nvPr/>
            </p:nvGrpSpPr>
            <p:grpSpPr>
              <a:xfrm>
                <a:off x="6525237" y="2411835"/>
                <a:ext cx="543263" cy="543263"/>
                <a:chOff x="961427" y="2384629"/>
                <a:chExt cx="543263" cy="543263"/>
              </a:xfrm>
            </p:grpSpPr>
            <p:sp>
              <p:nvSpPr>
                <p:cNvPr id="182" name="Oval 181">
                  <a:extLst>
                    <a:ext uri="{FF2B5EF4-FFF2-40B4-BE49-F238E27FC236}">
                      <a16:creationId xmlns:a16="http://schemas.microsoft.com/office/drawing/2014/main" id="{42C7F105-57D8-42AC-B918-5ACD39CB9D95}"/>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83" name="Rectangle 182">
                  <a:extLst>
                    <a:ext uri="{FF2B5EF4-FFF2-40B4-BE49-F238E27FC236}">
                      <a16:creationId xmlns:a16="http://schemas.microsoft.com/office/drawing/2014/main" id="{04B676AA-75B0-44F0-B620-E294BB2432E8}"/>
                    </a:ext>
                  </a:extLst>
                </p:cNvPr>
                <p:cNvSpPr/>
                <p:nvPr/>
              </p:nvSpPr>
              <p:spPr>
                <a:xfrm>
                  <a:off x="1069391" y="2456205"/>
                  <a:ext cx="3273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176" name="Group 175">
                <a:extLst>
                  <a:ext uri="{FF2B5EF4-FFF2-40B4-BE49-F238E27FC236}">
                    <a16:creationId xmlns:a16="http://schemas.microsoft.com/office/drawing/2014/main" id="{ED889102-858F-42ED-8457-57DE782C0A26}"/>
                  </a:ext>
                </a:extLst>
              </p:cNvPr>
              <p:cNvGrpSpPr/>
              <p:nvPr/>
            </p:nvGrpSpPr>
            <p:grpSpPr>
              <a:xfrm>
                <a:off x="6525237" y="3016762"/>
                <a:ext cx="543263" cy="543263"/>
                <a:chOff x="961427" y="2384629"/>
                <a:chExt cx="543263" cy="543263"/>
              </a:xfrm>
            </p:grpSpPr>
            <p:sp>
              <p:nvSpPr>
                <p:cNvPr id="180" name="Oval 179">
                  <a:extLst>
                    <a:ext uri="{FF2B5EF4-FFF2-40B4-BE49-F238E27FC236}">
                      <a16:creationId xmlns:a16="http://schemas.microsoft.com/office/drawing/2014/main" id="{D645467A-63AA-4750-B53C-EEE812FA0323}"/>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81" name="Rectangle 180">
                  <a:extLst>
                    <a:ext uri="{FF2B5EF4-FFF2-40B4-BE49-F238E27FC236}">
                      <a16:creationId xmlns:a16="http://schemas.microsoft.com/office/drawing/2014/main" id="{A9FE3862-873D-485E-BFAC-DDE27D85EB56}"/>
                    </a:ext>
                  </a:extLst>
                </p:cNvPr>
                <p:cNvSpPr/>
                <p:nvPr/>
              </p:nvSpPr>
              <p:spPr>
                <a:xfrm>
                  <a:off x="1069391" y="2456205"/>
                  <a:ext cx="3273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177" name="Group 176">
                <a:extLst>
                  <a:ext uri="{FF2B5EF4-FFF2-40B4-BE49-F238E27FC236}">
                    <a16:creationId xmlns:a16="http://schemas.microsoft.com/office/drawing/2014/main" id="{D024A8B7-3BB0-45E7-A190-434E5DC30289}"/>
                  </a:ext>
                </a:extLst>
              </p:cNvPr>
              <p:cNvGrpSpPr/>
              <p:nvPr/>
            </p:nvGrpSpPr>
            <p:grpSpPr>
              <a:xfrm>
                <a:off x="6525237" y="3621688"/>
                <a:ext cx="543263" cy="543263"/>
                <a:chOff x="961427" y="2384629"/>
                <a:chExt cx="543263" cy="543263"/>
              </a:xfrm>
            </p:grpSpPr>
            <p:sp>
              <p:nvSpPr>
                <p:cNvPr id="178" name="Oval 177">
                  <a:extLst>
                    <a:ext uri="{FF2B5EF4-FFF2-40B4-BE49-F238E27FC236}">
                      <a16:creationId xmlns:a16="http://schemas.microsoft.com/office/drawing/2014/main" id="{0633E4EA-E5D0-4A57-8D0C-05FE2D208DCB}"/>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79" name="Rectangle 178">
                  <a:extLst>
                    <a:ext uri="{FF2B5EF4-FFF2-40B4-BE49-F238E27FC236}">
                      <a16:creationId xmlns:a16="http://schemas.microsoft.com/office/drawing/2014/main" id="{33A4CCDF-0AB4-4DDD-95AF-5EA649FF2945}"/>
                    </a:ext>
                  </a:extLst>
                </p:cNvPr>
                <p:cNvSpPr/>
                <p:nvPr/>
              </p:nvSpPr>
              <p:spPr>
                <a:xfrm>
                  <a:off x="1069391" y="2456205"/>
                  <a:ext cx="32733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grpSp>
      <p:grpSp>
        <p:nvGrpSpPr>
          <p:cNvPr id="187" name="Group 186">
            <a:extLst>
              <a:ext uri="{FF2B5EF4-FFF2-40B4-BE49-F238E27FC236}">
                <a16:creationId xmlns:a16="http://schemas.microsoft.com/office/drawing/2014/main" id="{15C1E0F3-1975-4C33-BE9E-137EF5077488}"/>
              </a:ext>
            </a:extLst>
          </p:cNvPr>
          <p:cNvGrpSpPr/>
          <p:nvPr/>
        </p:nvGrpSpPr>
        <p:grpSpPr>
          <a:xfrm>
            <a:off x="1542770" y="1806908"/>
            <a:ext cx="3857809" cy="2358043"/>
            <a:chOff x="6525237" y="1806908"/>
            <a:chExt cx="3857809" cy="2358043"/>
          </a:xfrm>
        </p:grpSpPr>
        <p:grpSp>
          <p:nvGrpSpPr>
            <p:cNvPr id="188" name="Group 187">
              <a:extLst>
                <a:ext uri="{FF2B5EF4-FFF2-40B4-BE49-F238E27FC236}">
                  <a16:creationId xmlns:a16="http://schemas.microsoft.com/office/drawing/2014/main" id="{BA586433-8113-4BD9-A4E7-26DA42261876}"/>
                </a:ext>
              </a:extLst>
            </p:cNvPr>
            <p:cNvGrpSpPr/>
            <p:nvPr/>
          </p:nvGrpSpPr>
          <p:grpSpPr>
            <a:xfrm>
              <a:off x="6525237" y="1806908"/>
              <a:ext cx="543263" cy="2358043"/>
              <a:chOff x="6525237" y="1806908"/>
              <a:chExt cx="543263" cy="2358043"/>
            </a:xfrm>
          </p:grpSpPr>
          <p:grpSp>
            <p:nvGrpSpPr>
              <p:cNvPr id="241" name="Group 240">
                <a:extLst>
                  <a:ext uri="{FF2B5EF4-FFF2-40B4-BE49-F238E27FC236}">
                    <a16:creationId xmlns:a16="http://schemas.microsoft.com/office/drawing/2014/main" id="{CCC45174-1BBE-497F-9DCC-95EFE42603AB}"/>
                  </a:ext>
                </a:extLst>
              </p:cNvPr>
              <p:cNvGrpSpPr/>
              <p:nvPr/>
            </p:nvGrpSpPr>
            <p:grpSpPr>
              <a:xfrm>
                <a:off x="6525237" y="1806908"/>
                <a:ext cx="543263" cy="543263"/>
                <a:chOff x="961427" y="2384629"/>
                <a:chExt cx="543263" cy="543263"/>
              </a:xfrm>
            </p:grpSpPr>
            <p:sp>
              <p:nvSpPr>
                <p:cNvPr id="251" name="Oval 250">
                  <a:extLst>
                    <a:ext uri="{FF2B5EF4-FFF2-40B4-BE49-F238E27FC236}">
                      <a16:creationId xmlns:a16="http://schemas.microsoft.com/office/drawing/2014/main" id="{C3644CE3-C6D7-4857-9091-18AE0C93D1BB}"/>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52" name="Rectangle 251">
                  <a:extLst>
                    <a:ext uri="{FF2B5EF4-FFF2-40B4-BE49-F238E27FC236}">
                      <a16:creationId xmlns:a16="http://schemas.microsoft.com/office/drawing/2014/main" id="{3DEB4455-06B1-4CF0-9325-144B1CA87F25}"/>
                    </a:ext>
                  </a:extLst>
                </p:cNvPr>
                <p:cNvSpPr/>
                <p:nvPr/>
              </p:nvSpPr>
              <p:spPr>
                <a:xfrm>
                  <a:off x="998058" y="2456205"/>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242" name="Group 241">
                <a:extLst>
                  <a:ext uri="{FF2B5EF4-FFF2-40B4-BE49-F238E27FC236}">
                    <a16:creationId xmlns:a16="http://schemas.microsoft.com/office/drawing/2014/main" id="{5AE132A3-F79C-4815-9254-E2E86E453903}"/>
                  </a:ext>
                </a:extLst>
              </p:cNvPr>
              <p:cNvGrpSpPr/>
              <p:nvPr/>
            </p:nvGrpSpPr>
            <p:grpSpPr>
              <a:xfrm>
                <a:off x="6525237" y="2411835"/>
                <a:ext cx="543263" cy="543263"/>
                <a:chOff x="961427" y="2384629"/>
                <a:chExt cx="543263" cy="543263"/>
              </a:xfrm>
            </p:grpSpPr>
            <p:sp>
              <p:nvSpPr>
                <p:cNvPr id="249" name="Oval 248">
                  <a:extLst>
                    <a:ext uri="{FF2B5EF4-FFF2-40B4-BE49-F238E27FC236}">
                      <a16:creationId xmlns:a16="http://schemas.microsoft.com/office/drawing/2014/main" id="{52D473C3-101D-4EDC-A941-87B0D5101864}"/>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50" name="Rectangle 249">
                  <a:extLst>
                    <a:ext uri="{FF2B5EF4-FFF2-40B4-BE49-F238E27FC236}">
                      <a16:creationId xmlns:a16="http://schemas.microsoft.com/office/drawing/2014/main" id="{2381FCBA-C6B7-47A7-B840-8A71FD55C753}"/>
                    </a:ext>
                  </a:extLst>
                </p:cNvPr>
                <p:cNvSpPr/>
                <p:nvPr/>
              </p:nvSpPr>
              <p:spPr>
                <a:xfrm>
                  <a:off x="998058" y="2456205"/>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243" name="Group 242">
                <a:extLst>
                  <a:ext uri="{FF2B5EF4-FFF2-40B4-BE49-F238E27FC236}">
                    <a16:creationId xmlns:a16="http://schemas.microsoft.com/office/drawing/2014/main" id="{F508FC31-4B9F-4B64-A338-803FACD1D936}"/>
                  </a:ext>
                </a:extLst>
              </p:cNvPr>
              <p:cNvGrpSpPr/>
              <p:nvPr/>
            </p:nvGrpSpPr>
            <p:grpSpPr>
              <a:xfrm>
                <a:off x="6525237" y="3016762"/>
                <a:ext cx="543263" cy="543263"/>
                <a:chOff x="961427" y="2384629"/>
                <a:chExt cx="543263" cy="543263"/>
              </a:xfrm>
            </p:grpSpPr>
            <p:sp>
              <p:nvSpPr>
                <p:cNvPr id="247" name="Oval 246">
                  <a:extLst>
                    <a:ext uri="{FF2B5EF4-FFF2-40B4-BE49-F238E27FC236}">
                      <a16:creationId xmlns:a16="http://schemas.microsoft.com/office/drawing/2014/main" id="{9B725849-9F6F-432A-967E-5A5E00B5EC4E}"/>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48" name="Rectangle 247">
                  <a:extLst>
                    <a:ext uri="{FF2B5EF4-FFF2-40B4-BE49-F238E27FC236}">
                      <a16:creationId xmlns:a16="http://schemas.microsoft.com/office/drawing/2014/main" id="{C05B6B48-2DB4-4BB7-AEAA-0CF2C823D69C}"/>
                    </a:ext>
                  </a:extLst>
                </p:cNvPr>
                <p:cNvSpPr/>
                <p:nvPr/>
              </p:nvSpPr>
              <p:spPr>
                <a:xfrm>
                  <a:off x="998058" y="2456205"/>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244" name="Group 243">
                <a:extLst>
                  <a:ext uri="{FF2B5EF4-FFF2-40B4-BE49-F238E27FC236}">
                    <a16:creationId xmlns:a16="http://schemas.microsoft.com/office/drawing/2014/main" id="{86BC9A83-1EC1-4645-8106-14C49A6A6CCB}"/>
                  </a:ext>
                </a:extLst>
              </p:cNvPr>
              <p:cNvGrpSpPr/>
              <p:nvPr/>
            </p:nvGrpSpPr>
            <p:grpSpPr>
              <a:xfrm>
                <a:off x="6525237" y="3621688"/>
                <a:ext cx="543263" cy="543263"/>
                <a:chOff x="961427" y="2384629"/>
                <a:chExt cx="543263" cy="543263"/>
              </a:xfrm>
            </p:grpSpPr>
            <p:sp>
              <p:nvSpPr>
                <p:cNvPr id="245" name="Oval 244">
                  <a:extLst>
                    <a:ext uri="{FF2B5EF4-FFF2-40B4-BE49-F238E27FC236}">
                      <a16:creationId xmlns:a16="http://schemas.microsoft.com/office/drawing/2014/main" id="{ADCD4B5E-E80C-4997-8F38-206CB159FA65}"/>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46" name="Rectangle 245">
                  <a:extLst>
                    <a:ext uri="{FF2B5EF4-FFF2-40B4-BE49-F238E27FC236}">
                      <a16:creationId xmlns:a16="http://schemas.microsoft.com/office/drawing/2014/main" id="{E04D4263-0C39-4D48-B59C-04DC2CF2E8C9}"/>
                    </a:ext>
                  </a:extLst>
                </p:cNvPr>
                <p:cNvSpPr/>
                <p:nvPr/>
              </p:nvSpPr>
              <p:spPr>
                <a:xfrm>
                  <a:off x="998058" y="2456205"/>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grpSp>
          <p:nvGrpSpPr>
            <p:cNvPr id="189" name="Group 188">
              <a:extLst>
                <a:ext uri="{FF2B5EF4-FFF2-40B4-BE49-F238E27FC236}">
                  <a16:creationId xmlns:a16="http://schemas.microsoft.com/office/drawing/2014/main" id="{2CE85C9C-7EDA-4A89-AEBA-8757B1290A2F}"/>
                </a:ext>
              </a:extLst>
            </p:cNvPr>
            <p:cNvGrpSpPr/>
            <p:nvPr/>
          </p:nvGrpSpPr>
          <p:grpSpPr>
            <a:xfrm>
              <a:off x="7348198" y="1806908"/>
              <a:ext cx="543263" cy="2358043"/>
              <a:chOff x="6525237" y="1806908"/>
              <a:chExt cx="543263" cy="2358043"/>
            </a:xfrm>
          </p:grpSpPr>
          <p:grpSp>
            <p:nvGrpSpPr>
              <p:cNvPr id="229" name="Group 228">
                <a:extLst>
                  <a:ext uri="{FF2B5EF4-FFF2-40B4-BE49-F238E27FC236}">
                    <a16:creationId xmlns:a16="http://schemas.microsoft.com/office/drawing/2014/main" id="{E1AC8FFE-6324-42FE-A9EA-EE3D99E68026}"/>
                  </a:ext>
                </a:extLst>
              </p:cNvPr>
              <p:cNvGrpSpPr/>
              <p:nvPr/>
            </p:nvGrpSpPr>
            <p:grpSpPr>
              <a:xfrm>
                <a:off x="6525237" y="1806908"/>
                <a:ext cx="543263" cy="543263"/>
                <a:chOff x="961427" y="2384629"/>
                <a:chExt cx="543263" cy="543263"/>
              </a:xfrm>
            </p:grpSpPr>
            <p:sp>
              <p:nvSpPr>
                <p:cNvPr id="239" name="Oval 238">
                  <a:extLst>
                    <a:ext uri="{FF2B5EF4-FFF2-40B4-BE49-F238E27FC236}">
                      <a16:creationId xmlns:a16="http://schemas.microsoft.com/office/drawing/2014/main" id="{AACAFD4F-49B4-4788-B159-7A59881A5278}"/>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40" name="Rectangle 239">
                  <a:extLst>
                    <a:ext uri="{FF2B5EF4-FFF2-40B4-BE49-F238E27FC236}">
                      <a16:creationId xmlns:a16="http://schemas.microsoft.com/office/drawing/2014/main" id="{C74C48A3-553D-4D5C-BCC8-06A2D31EF6B3}"/>
                    </a:ext>
                  </a:extLst>
                </p:cNvPr>
                <p:cNvSpPr/>
                <p:nvPr/>
              </p:nvSpPr>
              <p:spPr>
                <a:xfrm>
                  <a:off x="998058" y="2456205"/>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230" name="Group 229">
                <a:extLst>
                  <a:ext uri="{FF2B5EF4-FFF2-40B4-BE49-F238E27FC236}">
                    <a16:creationId xmlns:a16="http://schemas.microsoft.com/office/drawing/2014/main" id="{271A2D9A-82F9-49A8-B8C6-5F69F2FAC111}"/>
                  </a:ext>
                </a:extLst>
              </p:cNvPr>
              <p:cNvGrpSpPr/>
              <p:nvPr/>
            </p:nvGrpSpPr>
            <p:grpSpPr>
              <a:xfrm>
                <a:off x="6525237" y="2411835"/>
                <a:ext cx="543263" cy="543263"/>
                <a:chOff x="961427" y="2384629"/>
                <a:chExt cx="543263" cy="543263"/>
              </a:xfrm>
            </p:grpSpPr>
            <p:sp>
              <p:nvSpPr>
                <p:cNvPr id="237" name="Oval 236">
                  <a:extLst>
                    <a:ext uri="{FF2B5EF4-FFF2-40B4-BE49-F238E27FC236}">
                      <a16:creationId xmlns:a16="http://schemas.microsoft.com/office/drawing/2014/main" id="{DEC809A6-F561-4523-9776-DD33937B6382}"/>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38" name="Rectangle 237">
                  <a:extLst>
                    <a:ext uri="{FF2B5EF4-FFF2-40B4-BE49-F238E27FC236}">
                      <a16:creationId xmlns:a16="http://schemas.microsoft.com/office/drawing/2014/main" id="{0261C858-A35B-4498-9D55-AD7C1D7CABF5}"/>
                    </a:ext>
                  </a:extLst>
                </p:cNvPr>
                <p:cNvSpPr/>
                <p:nvPr/>
              </p:nvSpPr>
              <p:spPr>
                <a:xfrm>
                  <a:off x="998058" y="2456205"/>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231" name="Group 230">
                <a:extLst>
                  <a:ext uri="{FF2B5EF4-FFF2-40B4-BE49-F238E27FC236}">
                    <a16:creationId xmlns:a16="http://schemas.microsoft.com/office/drawing/2014/main" id="{627C800F-1D33-4F86-AAD9-DCEDB23C25F8}"/>
                  </a:ext>
                </a:extLst>
              </p:cNvPr>
              <p:cNvGrpSpPr/>
              <p:nvPr/>
            </p:nvGrpSpPr>
            <p:grpSpPr>
              <a:xfrm>
                <a:off x="6525237" y="3016762"/>
                <a:ext cx="543263" cy="543263"/>
                <a:chOff x="961427" y="2384629"/>
                <a:chExt cx="543263" cy="543263"/>
              </a:xfrm>
            </p:grpSpPr>
            <p:sp>
              <p:nvSpPr>
                <p:cNvPr id="235" name="Oval 234">
                  <a:extLst>
                    <a:ext uri="{FF2B5EF4-FFF2-40B4-BE49-F238E27FC236}">
                      <a16:creationId xmlns:a16="http://schemas.microsoft.com/office/drawing/2014/main" id="{46B83970-50D6-4573-BC9F-1A0BE5201FFB}"/>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36" name="Rectangle 235">
                  <a:extLst>
                    <a:ext uri="{FF2B5EF4-FFF2-40B4-BE49-F238E27FC236}">
                      <a16:creationId xmlns:a16="http://schemas.microsoft.com/office/drawing/2014/main" id="{6B1A73BC-CE53-4808-B163-2123ED650C55}"/>
                    </a:ext>
                  </a:extLst>
                </p:cNvPr>
                <p:cNvSpPr/>
                <p:nvPr/>
              </p:nvSpPr>
              <p:spPr>
                <a:xfrm>
                  <a:off x="998058" y="2456205"/>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232" name="Group 231">
                <a:extLst>
                  <a:ext uri="{FF2B5EF4-FFF2-40B4-BE49-F238E27FC236}">
                    <a16:creationId xmlns:a16="http://schemas.microsoft.com/office/drawing/2014/main" id="{6FAE5953-F478-4060-A410-0B4696643EBF}"/>
                  </a:ext>
                </a:extLst>
              </p:cNvPr>
              <p:cNvGrpSpPr/>
              <p:nvPr/>
            </p:nvGrpSpPr>
            <p:grpSpPr>
              <a:xfrm>
                <a:off x="6525237" y="3621688"/>
                <a:ext cx="543263" cy="543263"/>
                <a:chOff x="961427" y="2384629"/>
                <a:chExt cx="543263" cy="543263"/>
              </a:xfrm>
            </p:grpSpPr>
            <p:sp>
              <p:nvSpPr>
                <p:cNvPr id="233" name="Oval 232">
                  <a:extLst>
                    <a:ext uri="{FF2B5EF4-FFF2-40B4-BE49-F238E27FC236}">
                      <a16:creationId xmlns:a16="http://schemas.microsoft.com/office/drawing/2014/main" id="{05D9C8B7-EFFE-47B4-8A1A-C64B6E78D785}"/>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34" name="Rectangle 233">
                  <a:extLst>
                    <a:ext uri="{FF2B5EF4-FFF2-40B4-BE49-F238E27FC236}">
                      <a16:creationId xmlns:a16="http://schemas.microsoft.com/office/drawing/2014/main" id="{8A4A96FF-1164-4F00-9D8F-E25CF627F2B4}"/>
                    </a:ext>
                  </a:extLst>
                </p:cNvPr>
                <p:cNvSpPr/>
                <p:nvPr/>
              </p:nvSpPr>
              <p:spPr>
                <a:xfrm>
                  <a:off x="998058" y="2456205"/>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grpSp>
          <p:nvGrpSpPr>
            <p:cNvPr id="190" name="Group 189">
              <a:extLst>
                <a:ext uri="{FF2B5EF4-FFF2-40B4-BE49-F238E27FC236}">
                  <a16:creationId xmlns:a16="http://schemas.microsoft.com/office/drawing/2014/main" id="{6A4939D6-3E99-4544-B583-C41BA7BEAB72}"/>
                </a:ext>
              </a:extLst>
            </p:cNvPr>
            <p:cNvGrpSpPr/>
            <p:nvPr/>
          </p:nvGrpSpPr>
          <p:grpSpPr>
            <a:xfrm>
              <a:off x="8171159" y="1806908"/>
              <a:ext cx="543263" cy="2358043"/>
              <a:chOff x="6525237" y="1806908"/>
              <a:chExt cx="543263" cy="2358043"/>
            </a:xfrm>
          </p:grpSpPr>
          <p:grpSp>
            <p:nvGrpSpPr>
              <p:cNvPr id="217" name="Group 216">
                <a:extLst>
                  <a:ext uri="{FF2B5EF4-FFF2-40B4-BE49-F238E27FC236}">
                    <a16:creationId xmlns:a16="http://schemas.microsoft.com/office/drawing/2014/main" id="{F9CF53F9-F907-4221-A889-04DAB71A33E0}"/>
                  </a:ext>
                </a:extLst>
              </p:cNvPr>
              <p:cNvGrpSpPr/>
              <p:nvPr/>
            </p:nvGrpSpPr>
            <p:grpSpPr>
              <a:xfrm>
                <a:off x="6525237" y="1806908"/>
                <a:ext cx="543263" cy="543263"/>
                <a:chOff x="961427" y="2384629"/>
                <a:chExt cx="543263" cy="543263"/>
              </a:xfrm>
            </p:grpSpPr>
            <p:sp>
              <p:nvSpPr>
                <p:cNvPr id="227" name="Oval 226">
                  <a:extLst>
                    <a:ext uri="{FF2B5EF4-FFF2-40B4-BE49-F238E27FC236}">
                      <a16:creationId xmlns:a16="http://schemas.microsoft.com/office/drawing/2014/main" id="{8769A6C1-E793-481B-B358-83FCC3984A36}"/>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28" name="Rectangle 227">
                  <a:extLst>
                    <a:ext uri="{FF2B5EF4-FFF2-40B4-BE49-F238E27FC236}">
                      <a16:creationId xmlns:a16="http://schemas.microsoft.com/office/drawing/2014/main" id="{B0CF1408-2550-4F41-90E1-41266E2B4295}"/>
                    </a:ext>
                  </a:extLst>
                </p:cNvPr>
                <p:cNvSpPr/>
                <p:nvPr/>
              </p:nvSpPr>
              <p:spPr>
                <a:xfrm>
                  <a:off x="998058" y="2456205"/>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218" name="Group 217">
                <a:extLst>
                  <a:ext uri="{FF2B5EF4-FFF2-40B4-BE49-F238E27FC236}">
                    <a16:creationId xmlns:a16="http://schemas.microsoft.com/office/drawing/2014/main" id="{75DA729F-F979-4D43-8CB9-22692F6B1384}"/>
                  </a:ext>
                </a:extLst>
              </p:cNvPr>
              <p:cNvGrpSpPr/>
              <p:nvPr/>
            </p:nvGrpSpPr>
            <p:grpSpPr>
              <a:xfrm>
                <a:off x="6525237" y="2411835"/>
                <a:ext cx="543263" cy="543263"/>
                <a:chOff x="961427" y="2384629"/>
                <a:chExt cx="543263" cy="543263"/>
              </a:xfrm>
            </p:grpSpPr>
            <p:sp>
              <p:nvSpPr>
                <p:cNvPr id="225" name="Oval 224">
                  <a:extLst>
                    <a:ext uri="{FF2B5EF4-FFF2-40B4-BE49-F238E27FC236}">
                      <a16:creationId xmlns:a16="http://schemas.microsoft.com/office/drawing/2014/main" id="{6275434C-153F-4E7B-9C3B-D561768D3A80}"/>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26" name="Rectangle 225">
                  <a:extLst>
                    <a:ext uri="{FF2B5EF4-FFF2-40B4-BE49-F238E27FC236}">
                      <a16:creationId xmlns:a16="http://schemas.microsoft.com/office/drawing/2014/main" id="{A3707E9B-8A5F-493E-AF59-EC72DCCB50DB}"/>
                    </a:ext>
                  </a:extLst>
                </p:cNvPr>
                <p:cNvSpPr/>
                <p:nvPr/>
              </p:nvSpPr>
              <p:spPr>
                <a:xfrm>
                  <a:off x="998058" y="2456205"/>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219" name="Group 218">
                <a:extLst>
                  <a:ext uri="{FF2B5EF4-FFF2-40B4-BE49-F238E27FC236}">
                    <a16:creationId xmlns:a16="http://schemas.microsoft.com/office/drawing/2014/main" id="{48A8E4C5-806F-4273-B8C5-54BE96698688}"/>
                  </a:ext>
                </a:extLst>
              </p:cNvPr>
              <p:cNvGrpSpPr/>
              <p:nvPr/>
            </p:nvGrpSpPr>
            <p:grpSpPr>
              <a:xfrm>
                <a:off x="6525237" y="3016762"/>
                <a:ext cx="543263" cy="543263"/>
                <a:chOff x="961427" y="2384629"/>
                <a:chExt cx="543263" cy="543263"/>
              </a:xfrm>
            </p:grpSpPr>
            <p:sp>
              <p:nvSpPr>
                <p:cNvPr id="223" name="Oval 222">
                  <a:extLst>
                    <a:ext uri="{FF2B5EF4-FFF2-40B4-BE49-F238E27FC236}">
                      <a16:creationId xmlns:a16="http://schemas.microsoft.com/office/drawing/2014/main" id="{3027239B-2331-47F8-87E1-C6021ABF0403}"/>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24" name="Rectangle 223">
                  <a:extLst>
                    <a:ext uri="{FF2B5EF4-FFF2-40B4-BE49-F238E27FC236}">
                      <a16:creationId xmlns:a16="http://schemas.microsoft.com/office/drawing/2014/main" id="{6902CDE4-3DCE-43FB-85D0-BD155BF8CDF7}"/>
                    </a:ext>
                  </a:extLst>
                </p:cNvPr>
                <p:cNvSpPr/>
                <p:nvPr/>
              </p:nvSpPr>
              <p:spPr>
                <a:xfrm>
                  <a:off x="998058" y="2456205"/>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220" name="Group 219">
                <a:extLst>
                  <a:ext uri="{FF2B5EF4-FFF2-40B4-BE49-F238E27FC236}">
                    <a16:creationId xmlns:a16="http://schemas.microsoft.com/office/drawing/2014/main" id="{CEDBFC38-D83B-4E57-9307-F9443C79A673}"/>
                  </a:ext>
                </a:extLst>
              </p:cNvPr>
              <p:cNvGrpSpPr/>
              <p:nvPr/>
            </p:nvGrpSpPr>
            <p:grpSpPr>
              <a:xfrm>
                <a:off x="6525237" y="3621688"/>
                <a:ext cx="543263" cy="543263"/>
                <a:chOff x="961427" y="2384629"/>
                <a:chExt cx="543263" cy="543263"/>
              </a:xfrm>
            </p:grpSpPr>
            <p:sp>
              <p:nvSpPr>
                <p:cNvPr id="221" name="Oval 220">
                  <a:extLst>
                    <a:ext uri="{FF2B5EF4-FFF2-40B4-BE49-F238E27FC236}">
                      <a16:creationId xmlns:a16="http://schemas.microsoft.com/office/drawing/2014/main" id="{C7978B7E-CA47-4F23-9C1E-026E33A8E72C}"/>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22" name="Rectangle 221">
                  <a:extLst>
                    <a:ext uri="{FF2B5EF4-FFF2-40B4-BE49-F238E27FC236}">
                      <a16:creationId xmlns:a16="http://schemas.microsoft.com/office/drawing/2014/main" id="{65A7D015-7F6A-441F-8BAC-7E944EEF209E}"/>
                    </a:ext>
                  </a:extLst>
                </p:cNvPr>
                <p:cNvSpPr/>
                <p:nvPr/>
              </p:nvSpPr>
              <p:spPr>
                <a:xfrm>
                  <a:off x="998058" y="2456205"/>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grpSp>
          <p:nvGrpSpPr>
            <p:cNvPr id="191" name="Group 190">
              <a:extLst>
                <a:ext uri="{FF2B5EF4-FFF2-40B4-BE49-F238E27FC236}">
                  <a16:creationId xmlns:a16="http://schemas.microsoft.com/office/drawing/2014/main" id="{EB38DFDD-63D8-4D07-BF4D-30CB56909F1D}"/>
                </a:ext>
              </a:extLst>
            </p:cNvPr>
            <p:cNvGrpSpPr/>
            <p:nvPr/>
          </p:nvGrpSpPr>
          <p:grpSpPr>
            <a:xfrm>
              <a:off x="8994120" y="1806908"/>
              <a:ext cx="543263" cy="2358043"/>
              <a:chOff x="6525237" y="1806908"/>
              <a:chExt cx="543263" cy="2358043"/>
            </a:xfrm>
          </p:grpSpPr>
          <p:grpSp>
            <p:nvGrpSpPr>
              <p:cNvPr id="205" name="Group 204">
                <a:extLst>
                  <a:ext uri="{FF2B5EF4-FFF2-40B4-BE49-F238E27FC236}">
                    <a16:creationId xmlns:a16="http://schemas.microsoft.com/office/drawing/2014/main" id="{5EEFEDB0-C5ED-4470-BCFE-D4DCDF83D2F4}"/>
                  </a:ext>
                </a:extLst>
              </p:cNvPr>
              <p:cNvGrpSpPr/>
              <p:nvPr/>
            </p:nvGrpSpPr>
            <p:grpSpPr>
              <a:xfrm>
                <a:off x="6525237" y="1806908"/>
                <a:ext cx="543263" cy="543263"/>
                <a:chOff x="961427" y="2384629"/>
                <a:chExt cx="543263" cy="543263"/>
              </a:xfrm>
            </p:grpSpPr>
            <p:sp>
              <p:nvSpPr>
                <p:cNvPr id="215" name="Oval 214">
                  <a:extLst>
                    <a:ext uri="{FF2B5EF4-FFF2-40B4-BE49-F238E27FC236}">
                      <a16:creationId xmlns:a16="http://schemas.microsoft.com/office/drawing/2014/main" id="{BFB253A6-B0DC-42FC-AB81-D69CB43087B4}"/>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16" name="Rectangle 215">
                  <a:extLst>
                    <a:ext uri="{FF2B5EF4-FFF2-40B4-BE49-F238E27FC236}">
                      <a16:creationId xmlns:a16="http://schemas.microsoft.com/office/drawing/2014/main" id="{DAF84F8D-903B-4003-B191-A1A3FC1DC54D}"/>
                    </a:ext>
                  </a:extLst>
                </p:cNvPr>
                <p:cNvSpPr/>
                <p:nvPr/>
              </p:nvSpPr>
              <p:spPr>
                <a:xfrm>
                  <a:off x="998058" y="2456205"/>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206" name="Group 205">
                <a:extLst>
                  <a:ext uri="{FF2B5EF4-FFF2-40B4-BE49-F238E27FC236}">
                    <a16:creationId xmlns:a16="http://schemas.microsoft.com/office/drawing/2014/main" id="{5AF4B408-B08B-4D8A-9427-BA05E53734F1}"/>
                  </a:ext>
                </a:extLst>
              </p:cNvPr>
              <p:cNvGrpSpPr/>
              <p:nvPr/>
            </p:nvGrpSpPr>
            <p:grpSpPr>
              <a:xfrm>
                <a:off x="6525237" y="2411835"/>
                <a:ext cx="543263" cy="543263"/>
                <a:chOff x="961427" y="2384629"/>
                <a:chExt cx="543263" cy="543263"/>
              </a:xfrm>
            </p:grpSpPr>
            <p:sp>
              <p:nvSpPr>
                <p:cNvPr id="213" name="Oval 212">
                  <a:extLst>
                    <a:ext uri="{FF2B5EF4-FFF2-40B4-BE49-F238E27FC236}">
                      <a16:creationId xmlns:a16="http://schemas.microsoft.com/office/drawing/2014/main" id="{9B07E85F-10E7-4A7B-A9D0-17A92B333D8A}"/>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14" name="Rectangle 213">
                  <a:extLst>
                    <a:ext uri="{FF2B5EF4-FFF2-40B4-BE49-F238E27FC236}">
                      <a16:creationId xmlns:a16="http://schemas.microsoft.com/office/drawing/2014/main" id="{80B22210-3527-4F48-BBC1-0DBAA838241E}"/>
                    </a:ext>
                  </a:extLst>
                </p:cNvPr>
                <p:cNvSpPr/>
                <p:nvPr/>
              </p:nvSpPr>
              <p:spPr>
                <a:xfrm>
                  <a:off x="998058" y="2456205"/>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207" name="Group 206">
                <a:extLst>
                  <a:ext uri="{FF2B5EF4-FFF2-40B4-BE49-F238E27FC236}">
                    <a16:creationId xmlns:a16="http://schemas.microsoft.com/office/drawing/2014/main" id="{E5A1790C-C824-4A39-A2F3-F233628AF3C6}"/>
                  </a:ext>
                </a:extLst>
              </p:cNvPr>
              <p:cNvGrpSpPr/>
              <p:nvPr/>
            </p:nvGrpSpPr>
            <p:grpSpPr>
              <a:xfrm>
                <a:off x="6525237" y="3016762"/>
                <a:ext cx="543263" cy="543263"/>
                <a:chOff x="961427" y="2384629"/>
                <a:chExt cx="543263" cy="543263"/>
              </a:xfrm>
            </p:grpSpPr>
            <p:sp>
              <p:nvSpPr>
                <p:cNvPr id="211" name="Oval 210">
                  <a:extLst>
                    <a:ext uri="{FF2B5EF4-FFF2-40B4-BE49-F238E27FC236}">
                      <a16:creationId xmlns:a16="http://schemas.microsoft.com/office/drawing/2014/main" id="{096D10FE-34B5-48B7-A2EF-68717122BB07}"/>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12" name="Rectangle 211">
                  <a:extLst>
                    <a:ext uri="{FF2B5EF4-FFF2-40B4-BE49-F238E27FC236}">
                      <a16:creationId xmlns:a16="http://schemas.microsoft.com/office/drawing/2014/main" id="{6E06607F-9187-4186-8826-3EC82BDB43F2}"/>
                    </a:ext>
                  </a:extLst>
                </p:cNvPr>
                <p:cNvSpPr/>
                <p:nvPr/>
              </p:nvSpPr>
              <p:spPr>
                <a:xfrm>
                  <a:off x="998058" y="2456205"/>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208" name="Group 207">
                <a:extLst>
                  <a:ext uri="{FF2B5EF4-FFF2-40B4-BE49-F238E27FC236}">
                    <a16:creationId xmlns:a16="http://schemas.microsoft.com/office/drawing/2014/main" id="{4047A60C-5399-40A2-AFF1-4EA9F03F9DA7}"/>
                  </a:ext>
                </a:extLst>
              </p:cNvPr>
              <p:cNvGrpSpPr/>
              <p:nvPr/>
            </p:nvGrpSpPr>
            <p:grpSpPr>
              <a:xfrm>
                <a:off x="6525237" y="3621688"/>
                <a:ext cx="543263" cy="543263"/>
                <a:chOff x="961427" y="2384629"/>
                <a:chExt cx="543263" cy="543263"/>
              </a:xfrm>
            </p:grpSpPr>
            <p:sp>
              <p:nvSpPr>
                <p:cNvPr id="209" name="Oval 208">
                  <a:extLst>
                    <a:ext uri="{FF2B5EF4-FFF2-40B4-BE49-F238E27FC236}">
                      <a16:creationId xmlns:a16="http://schemas.microsoft.com/office/drawing/2014/main" id="{08A47F46-49A9-43E7-B4EC-E43D69D248C5}"/>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10" name="Rectangle 209">
                  <a:extLst>
                    <a:ext uri="{FF2B5EF4-FFF2-40B4-BE49-F238E27FC236}">
                      <a16:creationId xmlns:a16="http://schemas.microsoft.com/office/drawing/2014/main" id="{78274DBF-37E9-4F0C-9D9D-E01CA2E68523}"/>
                    </a:ext>
                  </a:extLst>
                </p:cNvPr>
                <p:cNvSpPr/>
                <p:nvPr/>
              </p:nvSpPr>
              <p:spPr>
                <a:xfrm>
                  <a:off x="998058" y="2456205"/>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grpSp>
          <p:nvGrpSpPr>
            <p:cNvPr id="192" name="Group 191">
              <a:extLst>
                <a:ext uri="{FF2B5EF4-FFF2-40B4-BE49-F238E27FC236}">
                  <a16:creationId xmlns:a16="http://schemas.microsoft.com/office/drawing/2014/main" id="{94CCF30B-0386-4DFA-9E3B-AC20179EA281}"/>
                </a:ext>
              </a:extLst>
            </p:cNvPr>
            <p:cNvGrpSpPr/>
            <p:nvPr/>
          </p:nvGrpSpPr>
          <p:grpSpPr>
            <a:xfrm>
              <a:off x="9839783" y="1806908"/>
              <a:ext cx="543263" cy="2358043"/>
              <a:chOff x="6525237" y="1806908"/>
              <a:chExt cx="543263" cy="2358043"/>
            </a:xfrm>
          </p:grpSpPr>
          <p:grpSp>
            <p:nvGrpSpPr>
              <p:cNvPr id="193" name="Group 192">
                <a:extLst>
                  <a:ext uri="{FF2B5EF4-FFF2-40B4-BE49-F238E27FC236}">
                    <a16:creationId xmlns:a16="http://schemas.microsoft.com/office/drawing/2014/main" id="{A4BB1D15-EEAE-43D5-8674-9C0DFB374273}"/>
                  </a:ext>
                </a:extLst>
              </p:cNvPr>
              <p:cNvGrpSpPr/>
              <p:nvPr/>
            </p:nvGrpSpPr>
            <p:grpSpPr>
              <a:xfrm>
                <a:off x="6525237" y="1806908"/>
                <a:ext cx="543263" cy="543263"/>
                <a:chOff x="961427" y="2384629"/>
                <a:chExt cx="543263" cy="543263"/>
              </a:xfrm>
            </p:grpSpPr>
            <p:sp>
              <p:nvSpPr>
                <p:cNvPr id="203" name="Oval 202">
                  <a:extLst>
                    <a:ext uri="{FF2B5EF4-FFF2-40B4-BE49-F238E27FC236}">
                      <a16:creationId xmlns:a16="http://schemas.microsoft.com/office/drawing/2014/main" id="{8DA986FE-9ACD-4662-9F3D-C301EE39DA3C}"/>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04" name="Rectangle 203">
                  <a:extLst>
                    <a:ext uri="{FF2B5EF4-FFF2-40B4-BE49-F238E27FC236}">
                      <a16:creationId xmlns:a16="http://schemas.microsoft.com/office/drawing/2014/main" id="{171ECDF6-F8ED-418A-82C2-90B4C7DBA85B}"/>
                    </a:ext>
                  </a:extLst>
                </p:cNvPr>
                <p:cNvSpPr/>
                <p:nvPr/>
              </p:nvSpPr>
              <p:spPr>
                <a:xfrm>
                  <a:off x="998058" y="2456205"/>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194" name="Group 193">
                <a:extLst>
                  <a:ext uri="{FF2B5EF4-FFF2-40B4-BE49-F238E27FC236}">
                    <a16:creationId xmlns:a16="http://schemas.microsoft.com/office/drawing/2014/main" id="{E2E95926-B504-456E-B3CF-6D5BDEBE8BCE}"/>
                  </a:ext>
                </a:extLst>
              </p:cNvPr>
              <p:cNvGrpSpPr/>
              <p:nvPr/>
            </p:nvGrpSpPr>
            <p:grpSpPr>
              <a:xfrm>
                <a:off x="6525237" y="2411835"/>
                <a:ext cx="543263" cy="543263"/>
                <a:chOff x="961427" y="2384629"/>
                <a:chExt cx="543263" cy="543263"/>
              </a:xfrm>
            </p:grpSpPr>
            <p:sp>
              <p:nvSpPr>
                <p:cNvPr id="201" name="Oval 200">
                  <a:extLst>
                    <a:ext uri="{FF2B5EF4-FFF2-40B4-BE49-F238E27FC236}">
                      <a16:creationId xmlns:a16="http://schemas.microsoft.com/office/drawing/2014/main" id="{76FB2FE3-0067-4093-A790-8D71CD0A19AF}"/>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02" name="Rectangle 201">
                  <a:extLst>
                    <a:ext uri="{FF2B5EF4-FFF2-40B4-BE49-F238E27FC236}">
                      <a16:creationId xmlns:a16="http://schemas.microsoft.com/office/drawing/2014/main" id="{F9765168-0F04-45FE-AF90-0A0914080DFD}"/>
                    </a:ext>
                  </a:extLst>
                </p:cNvPr>
                <p:cNvSpPr/>
                <p:nvPr/>
              </p:nvSpPr>
              <p:spPr>
                <a:xfrm>
                  <a:off x="998058" y="2456205"/>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195" name="Group 194">
                <a:extLst>
                  <a:ext uri="{FF2B5EF4-FFF2-40B4-BE49-F238E27FC236}">
                    <a16:creationId xmlns:a16="http://schemas.microsoft.com/office/drawing/2014/main" id="{1BB64E4F-C754-4A14-8478-679CB42274C3}"/>
                  </a:ext>
                </a:extLst>
              </p:cNvPr>
              <p:cNvGrpSpPr/>
              <p:nvPr/>
            </p:nvGrpSpPr>
            <p:grpSpPr>
              <a:xfrm>
                <a:off x="6525237" y="3016762"/>
                <a:ext cx="543263" cy="543263"/>
                <a:chOff x="961427" y="2384629"/>
                <a:chExt cx="543263" cy="543263"/>
              </a:xfrm>
            </p:grpSpPr>
            <p:sp>
              <p:nvSpPr>
                <p:cNvPr id="199" name="Oval 198">
                  <a:extLst>
                    <a:ext uri="{FF2B5EF4-FFF2-40B4-BE49-F238E27FC236}">
                      <a16:creationId xmlns:a16="http://schemas.microsoft.com/office/drawing/2014/main" id="{12873058-6EEA-4DD1-A096-94FDA64A23BF}"/>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00" name="Rectangle 199">
                  <a:extLst>
                    <a:ext uri="{FF2B5EF4-FFF2-40B4-BE49-F238E27FC236}">
                      <a16:creationId xmlns:a16="http://schemas.microsoft.com/office/drawing/2014/main" id="{9B3AC103-44B0-4F12-9A61-DE48730859C0}"/>
                    </a:ext>
                  </a:extLst>
                </p:cNvPr>
                <p:cNvSpPr/>
                <p:nvPr/>
              </p:nvSpPr>
              <p:spPr>
                <a:xfrm>
                  <a:off x="998058" y="2456205"/>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196" name="Group 195">
                <a:extLst>
                  <a:ext uri="{FF2B5EF4-FFF2-40B4-BE49-F238E27FC236}">
                    <a16:creationId xmlns:a16="http://schemas.microsoft.com/office/drawing/2014/main" id="{00E13B62-0EC7-4B63-9FC7-FEA7F9FFE3F8}"/>
                  </a:ext>
                </a:extLst>
              </p:cNvPr>
              <p:cNvGrpSpPr/>
              <p:nvPr/>
            </p:nvGrpSpPr>
            <p:grpSpPr>
              <a:xfrm>
                <a:off x="6525237" y="3621688"/>
                <a:ext cx="543263" cy="543263"/>
                <a:chOff x="961427" y="2384629"/>
                <a:chExt cx="543263" cy="543263"/>
              </a:xfrm>
            </p:grpSpPr>
            <p:sp>
              <p:nvSpPr>
                <p:cNvPr id="197" name="Oval 196">
                  <a:extLst>
                    <a:ext uri="{FF2B5EF4-FFF2-40B4-BE49-F238E27FC236}">
                      <a16:creationId xmlns:a16="http://schemas.microsoft.com/office/drawing/2014/main" id="{67B23FF6-ADEE-43C0-84BA-B14757FC6A13}"/>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98" name="Rectangle 197">
                  <a:extLst>
                    <a:ext uri="{FF2B5EF4-FFF2-40B4-BE49-F238E27FC236}">
                      <a16:creationId xmlns:a16="http://schemas.microsoft.com/office/drawing/2014/main" id="{91A007F3-D814-460E-AAFE-51F53DA2B886}"/>
                    </a:ext>
                  </a:extLst>
                </p:cNvPr>
                <p:cNvSpPr/>
                <p:nvPr/>
              </p:nvSpPr>
              <p:spPr>
                <a:xfrm>
                  <a:off x="998058" y="2456205"/>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grpSp>
      <p:sp>
        <p:nvSpPr>
          <p:cNvPr id="257" name="Content Placeholder 2">
            <a:extLst>
              <a:ext uri="{FF2B5EF4-FFF2-40B4-BE49-F238E27FC236}">
                <a16:creationId xmlns:a16="http://schemas.microsoft.com/office/drawing/2014/main" id="{60FC84B3-E976-4547-94EE-CB118F3DCF78}"/>
              </a:ext>
            </a:extLst>
          </p:cNvPr>
          <p:cNvSpPr txBox="1">
            <a:spLocks/>
          </p:cNvSpPr>
          <p:nvPr/>
        </p:nvSpPr>
        <p:spPr>
          <a:xfrm>
            <a:off x="6198345" y="1378019"/>
            <a:ext cx="5390389" cy="501558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lang="en-GB" sz="2000" dirty="0">
                <a:latin typeface="Arial"/>
              </a:rPr>
              <a:t>Click and compare the frame with ones with the frame with tens. </a:t>
            </a:r>
            <a:r>
              <a:rPr kumimoji="0" lang="en-GB" sz="2000" b="0" i="0" u="none" strike="noStrike" kern="1200" cap="none" spc="0" normalizeH="0" baseline="0" noProof="0" dirty="0">
                <a:ln>
                  <a:noFill/>
                </a:ln>
                <a:solidFill>
                  <a:srgbClr val="585858"/>
                </a:solidFill>
                <a:effectLst/>
                <a:uLnTx/>
                <a:uFillTx/>
                <a:latin typeface="Arial"/>
                <a:ea typeface="+mn-ea"/>
                <a:cs typeface="+mn-cs"/>
              </a:rPr>
              <a:t>What is the same/different?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Explain how you can use place value to use the first calculation to solve the second calculation. How else can we say 20 tens?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other calculations using multiplication can you write?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lang="en-GB" sz="2000" dirty="0">
              <a:latin typeface="Arial"/>
            </a:endParaRPr>
          </a:p>
          <a:p>
            <a:pPr marL="0" marR="0" lvl="0" indent="0" algn="l" defTabSz="914400" rtl="0" eaLnBrk="0" fontAlgn="base" latinLnBrk="0" hangingPunct="0">
              <a:lnSpc>
                <a:spcPct val="120000"/>
              </a:lnSpc>
              <a:spcBef>
                <a:spcPts val="600"/>
              </a:spcBef>
              <a:spcAft>
                <a:spcPts val="600"/>
              </a:spcAft>
              <a:buClr>
                <a:srgbClr val="585858"/>
              </a:buClr>
              <a:buSzTx/>
              <a:tabLst/>
              <a:defRPr/>
            </a:pPr>
            <a:endParaRPr lang="en-GB" sz="2000" dirty="0">
              <a:latin typeface="Arial"/>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 for other similar calculations.</a:t>
            </a:r>
          </a:p>
          <a:p>
            <a:pPr>
              <a:lnSpc>
                <a:spcPct val="120000"/>
              </a:lnSpc>
              <a:spcBef>
                <a:spcPts val="600"/>
              </a:spcBef>
              <a:spcAft>
                <a:spcPts val="600"/>
              </a:spcAft>
              <a:buClr>
                <a:srgbClr val="585858"/>
              </a:buClr>
              <a:buFont typeface="Arial" panose="020B0604020202020204" pitchFamily="34" charset="0"/>
              <a:buChar char="•"/>
            </a:pPr>
            <a:endParaRPr lang="en-GB" sz="2000" dirty="0"/>
          </a:p>
          <a:p>
            <a:pPr>
              <a:lnSpc>
                <a:spcPct val="120000"/>
              </a:lnSpc>
              <a:spcBef>
                <a:spcPts val="600"/>
              </a:spcBef>
              <a:spcAft>
                <a:spcPts val="600"/>
              </a:spcAft>
              <a:buFont typeface="Arial" panose="020B0604020202020204" pitchFamily="34" charset="0"/>
              <a:buChar char="•"/>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
        <p:nvSpPr>
          <p:cNvPr id="255" name="TextBox 19">
            <a:extLst>
              <a:ext uri="{FF2B5EF4-FFF2-40B4-BE49-F238E27FC236}">
                <a16:creationId xmlns:a16="http://schemas.microsoft.com/office/drawing/2014/main" id="{B810AE71-400A-4473-B1AE-7046F4922A37}"/>
              </a:ext>
            </a:extLst>
          </p:cNvPr>
          <p:cNvSpPr txBox="1"/>
          <p:nvPr/>
        </p:nvSpPr>
        <p:spPr>
          <a:xfrm>
            <a:off x="6351597" y="4713089"/>
            <a:ext cx="4651683" cy="1138773"/>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lang="en-GB" sz="2000" i="1" dirty="0">
                <a:solidFill>
                  <a:srgbClr val="585858"/>
                </a:solidFill>
              </a:rPr>
              <a:t>5</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 times 4 is equal to 20.</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5 times 4 tens is equal to 20 tens.</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lang="en-GB" sz="2000" i="1" dirty="0">
                <a:solidFill>
                  <a:srgbClr val="585858"/>
                </a:solidFill>
              </a:rPr>
              <a:t>20</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 tens is equal to 200.</a:t>
            </a:r>
          </a:p>
        </p:txBody>
      </p:sp>
      <p:sp>
        <p:nvSpPr>
          <p:cNvPr id="46" name="Rectangle 45">
            <a:extLst>
              <a:ext uri="{FF2B5EF4-FFF2-40B4-BE49-F238E27FC236}">
                <a16:creationId xmlns:a16="http://schemas.microsoft.com/office/drawing/2014/main" id="{804DDD04-8BB6-47A1-A1D9-B228DCCEB79C}"/>
              </a:ext>
            </a:extLst>
          </p:cNvPr>
          <p:cNvSpPr/>
          <p:nvPr/>
        </p:nvSpPr>
        <p:spPr>
          <a:xfrm>
            <a:off x="3790713" y="4939325"/>
            <a:ext cx="2049691" cy="44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492780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4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4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254F6-8F2E-41AC-9C5E-7CD383634D2B}"/>
              </a:ext>
            </a:extLst>
          </p:cNvPr>
          <p:cNvSpPr>
            <a:spLocks noGrp="1"/>
          </p:cNvSpPr>
          <p:nvPr>
            <p:ph type="title"/>
          </p:nvPr>
        </p:nvSpPr>
        <p:spPr/>
        <p:txBody>
          <a:bodyPr/>
          <a:lstStyle/>
          <a:p>
            <a:pPr lvl="0">
              <a:defRPr/>
            </a:pPr>
            <a:r>
              <a:rPr lang="en-GB" kern="1200" dirty="0">
                <a:solidFill>
                  <a:srgbClr val="FFFFFF"/>
                </a:solidFill>
              </a:rPr>
              <a:t>3NF-3 Scaling number facts by 10</a:t>
            </a:r>
            <a:endParaRPr lang="en-GB" dirty="0">
              <a:solidFill>
                <a:srgbClr val="FFFFFF"/>
              </a:solidFill>
            </a:endParaRPr>
          </a:p>
        </p:txBody>
      </p:sp>
      <p:sp>
        <p:nvSpPr>
          <p:cNvPr id="21" name="Rectangle 20">
            <a:extLst>
              <a:ext uri="{FF2B5EF4-FFF2-40B4-BE49-F238E27FC236}">
                <a16:creationId xmlns:a16="http://schemas.microsoft.com/office/drawing/2014/main" id="{9A91CB7E-3150-4B1B-90A7-62388764116F}"/>
              </a:ext>
            </a:extLst>
          </p:cNvPr>
          <p:cNvSpPr/>
          <p:nvPr/>
        </p:nvSpPr>
        <p:spPr>
          <a:xfrm>
            <a:off x="2329678" y="4589176"/>
            <a:ext cx="1762021" cy="430887"/>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200 ÷ 5 = 40</a:t>
            </a:r>
          </a:p>
        </p:txBody>
      </p:sp>
      <p:sp>
        <p:nvSpPr>
          <p:cNvPr id="41" name="Rectangle 40">
            <a:extLst>
              <a:ext uri="{FF2B5EF4-FFF2-40B4-BE49-F238E27FC236}">
                <a16:creationId xmlns:a16="http://schemas.microsoft.com/office/drawing/2014/main" id="{B60FBBAA-35AE-40E3-8568-03F989F889F7}"/>
              </a:ext>
            </a:extLst>
          </p:cNvPr>
          <p:cNvSpPr/>
          <p:nvPr/>
        </p:nvSpPr>
        <p:spPr>
          <a:xfrm>
            <a:off x="2329680" y="5158915"/>
            <a:ext cx="1762021" cy="430887"/>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200 ÷ 40 = 5</a:t>
            </a:r>
          </a:p>
        </p:txBody>
      </p:sp>
      <p:grpSp>
        <p:nvGrpSpPr>
          <p:cNvPr id="123" name="Group 122">
            <a:extLst>
              <a:ext uri="{FF2B5EF4-FFF2-40B4-BE49-F238E27FC236}">
                <a16:creationId xmlns:a16="http://schemas.microsoft.com/office/drawing/2014/main" id="{B7E0A9D1-256E-4472-9361-46909F99E5CE}"/>
              </a:ext>
            </a:extLst>
          </p:cNvPr>
          <p:cNvGrpSpPr/>
          <p:nvPr/>
        </p:nvGrpSpPr>
        <p:grpSpPr>
          <a:xfrm>
            <a:off x="1451638" y="1706398"/>
            <a:ext cx="4030826" cy="2548956"/>
            <a:chOff x="6438728" y="1706398"/>
            <a:chExt cx="4030826" cy="2548956"/>
          </a:xfrm>
        </p:grpSpPr>
        <p:sp>
          <p:nvSpPr>
            <p:cNvPr id="124" name="Rectangle: Rounded Corners 123">
              <a:extLst>
                <a:ext uri="{FF2B5EF4-FFF2-40B4-BE49-F238E27FC236}">
                  <a16:creationId xmlns:a16="http://schemas.microsoft.com/office/drawing/2014/main" id="{81883CFF-519C-4563-816C-7733FC13AF5A}"/>
                </a:ext>
              </a:extLst>
            </p:cNvPr>
            <p:cNvSpPr/>
            <p:nvPr/>
          </p:nvSpPr>
          <p:spPr>
            <a:xfrm>
              <a:off x="6438728" y="1706398"/>
              <a:ext cx="716280" cy="2548956"/>
            </a:xfrm>
            <a:prstGeom prst="roundRect">
              <a:avLst>
                <a:gd name="adj" fmla="val 815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25" name="Rectangle: Rounded Corners 124">
              <a:extLst>
                <a:ext uri="{FF2B5EF4-FFF2-40B4-BE49-F238E27FC236}">
                  <a16:creationId xmlns:a16="http://schemas.microsoft.com/office/drawing/2014/main" id="{7B36DCF2-B411-4F8D-8454-A7881CBCD6DD}"/>
                </a:ext>
              </a:extLst>
            </p:cNvPr>
            <p:cNvSpPr/>
            <p:nvPr/>
          </p:nvSpPr>
          <p:spPr>
            <a:xfrm>
              <a:off x="7261689" y="1706398"/>
              <a:ext cx="716280" cy="2548956"/>
            </a:xfrm>
            <a:prstGeom prst="roundRect">
              <a:avLst>
                <a:gd name="adj" fmla="val 815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26" name="Rectangle: Rounded Corners 125">
              <a:extLst>
                <a:ext uri="{FF2B5EF4-FFF2-40B4-BE49-F238E27FC236}">
                  <a16:creationId xmlns:a16="http://schemas.microsoft.com/office/drawing/2014/main" id="{4BA5B1DC-5AC5-4CA0-A963-E85FDE6132F4}"/>
                </a:ext>
              </a:extLst>
            </p:cNvPr>
            <p:cNvSpPr/>
            <p:nvPr/>
          </p:nvSpPr>
          <p:spPr>
            <a:xfrm>
              <a:off x="8084650" y="1706398"/>
              <a:ext cx="716280" cy="2548956"/>
            </a:xfrm>
            <a:prstGeom prst="roundRect">
              <a:avLst>
                <a:gd name="adj" fmla="val 815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27" name="Rectangle: Rounded Corners 126">
              <a:extLst>
                <a:ext uri="{FF2B5EF4-FFF2-40B4-BE49-F238E27FC236}">
                  <a16:creationId xmlns:a16="http://schemas.microsoft.com/office/drawing/2014/main" id="{A005C5FF-68DC-4CE3-B130-ACD04FE141C5}"/>
                </a:ext>
              </a:extLst>
            </p:cNvPr>
            <p:cNvSpPr/>
            <p:nvPr/>
          </p:nvSpPr>
          <p:spPr>
            <a:xfrm>
              <a:off x="8907611" y="1706398"/>
              <a:ext cx="716280" cy="2548956"/>
            </a:xfrm>
            <a:prstGeom prst="roundRect">
              <a:avLst>
                <a:gd name="adj" fmla="val 815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28" name="Rectangle: Rounded Corners 127">
              <a:extLst>
                <a:ext uri="{FF2B5EF4-FFF2-40B4-BE49-F238E27FC236}">
                  <a16:creationId xmlns:a16="http://schemas.microsoft.com/office/drawing/2014/main" id="{613CD7C5-FBE8-45F2-A506-6E122CA9D3BD}"/>
                </a:ext>
              </a:extLst>
            </p:cNvPr>
            <p:cNvSpPr/>
            <p:nvPr/>
          </p:nvSpPr>
          <p:spPr>
            <a:xfrm>
              <a:off x="9753274" y="1706398"/>
              <a:ext cx="716280" cy="2548956"/>
            </a:xfrm>
            <a:prstGeom prst="roundRect">
              <a:avLst>
                <a:gd name="adj" fmla="val 815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29" name="Group 128">
            <a:extLst>
              <a:ext uri="{FF2B5EF4-FFF2-40B4-BE49-F238E27FC236}">
                <a16:creationId xmlns:a16="http://schemas.microsoft.com/office/drawing/2014/main" id="{48BEF175-FC30-4E93-8CA9-E9352C7DCB5E}"/>
              </a:ext>
            </a:extLst>
          </p:cNvPr>
          <p:cNvGrpSpPr/>
          <p:nvPr/>
        </p:nvGrpSpPr>
        <p:grpSpPr>
          <a:xfrm>
            <a:off x="1542770" y="1806908"/>
            <a:ext cx="3857809" cy="2358043"/>
            <a:chOff x="6525237" y="1806908"/>
            <a:chExt cx="3857809" cy="2358043"/>
          </a:xfrm>
        </p:grpSpPr>
        <p:grpSp>
          <p:nvGrpSpPr>
            <p:cNvPr id="130" name="Group 129">
              <a:extLst>
                <a:ext uri="{FF2B5EF4-FFF2-40B4-BE49-F238E27FC236}">
                  <a16:creationId xmlns:a16="http://schemas.microsoft.com/office/drawing/2014/main" id="{7ED48344-1160-4D90-A543-63B107C6CD1D}"/>
                </a:ext>
              </a:extLst>
            </p:cNvPr>
            <p:cNvGrpSpPr/>
            <p:nvPr/>
          </p:nvGrpSpPr>
          <p:grpSpPr>
            <a:xfrm>
              <a:off x="6525237" y="1806908"/>
              <a:ext cx="543263" cy="2358043"/>
              <a:chOff x="6525237" y="1806908"/>
              <a:chExt cx="543263" cy="2358043"/>
            </a:xfrm>
          </p:grpSpPr>
          <p:grpSp>
            <p:nvGrpSpPr>
              <p:cNvPr id="183" name="Group 182">
                <a:extLst>
                  <a:ext uri="{FF2B5EF4-FFF2-40B4-BE49-F238E27FC236}">
                    <a16:creationId xmlns:a16="http://schemas.microsoft.com/office/drawing/2014/main" id="{D7B81756-0314-423E-809B-C6B67CC9CEA0}"/>
                  </a:ext>
                </a:extLst>
              </p:cNvPr>
              <p:cNvGrpSpPr/>
              <p:nvPr/>
            </p:nvGrpSpPr>
            <p:grpSpPr>
              <a:xfrm>
                <a:off x="6525237" y="1806908"/>
                <a:ext cx="543263" cy="543263"/>
                <a:chOff x="961427" y="2384629"/>
                <a:chExt cx="543263" cy="543263"/>
              </a:xfrm>
            </p:grpSpPr>
            <p:sp>
              <p:nvSpPr>
                <p:cNvPr id="193" name="Oval 192">
                  <a:extLst>
                    <a:ext uri="{FF2B5EF4-FFF2-40B4-BE49-F238E27FC236}">
                      <a16:creationId xmlns:a16="http://schemas.microsoft.com/office/drawing/2014/main" id="{CF48666F-30C7-4D9D-BEB9-B574D5F26923}"/>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94" name="Rectangle 193">
                  <a:extLst>
                    <a:ext uri="{FF2B5EF4-FFF2-40B4-BE49-F238E27FC236}">
                      <a16:creationId xmlns:a16="http://schemas.microsoft.com/office/drawing/2014/main" id="{1ADEEE96-C8A8-4329-AFBC-D2CCA2B25A5C}"/>
                    </a:ext>
                  </a:extLst>
                </p:cNvPr>
                <p:cNvSpPr/>
                <p:nvPr/>
              </p:nvSpPr>
              <p:spPr>
                <a:xfrm>
                  <a:off x="998058" y="2456205"/>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184" name="Group 183">
                <a:extLst>
                  <a:ext uri="{FF2B5EF4-FFF2-40B4-BE49-F238E27FC236}">
                    <a16:creationId xmlns:a16="http://schemas.microsoft.com/office/drawing/2014/main" id="{721B209F-EB51-45CF-B6E6-B4524974ABB8}"/>
                  </a:ext>
                </a:extLst>
              </p:cNvPr>
              <p:cNvGrpSpPr/>
              <p:nvPr/>
            </p:nvGrpSpPr>
            <p:grpSpPr>
              <a:xfrm>
                <a:off x="6525237" y="2411835"/>
                <a:ext cx="543263" cy="543263"/>
                <a:chOff x="961427" y="2384629"/>
                <a:chExt cx="543263" cy="543263"/>
              </a:xfrm>
            </p:grpSpPr>
            <p:sp>
              <p:nvSpPr>
                <p:cNvPr id="191" name="Oval 190">
                  <a:extLst>
                    <a:ext uri="{FF2B5EF4-FFF2-40B4-BE49-F238E27FC236}">
                      <a16:creationId xmlns:a16="http://schemas.microsoft.com/office/drawing/2014/main" id="{5908701F-10E4-45F8-BB1D-2C7AE08ED800}"/>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92" name="Rectangle 191">
                  <a:extLst>
                    <a:ext uri="{FF2B5EF4-FFF2-40B4-BE49-F238E27FC236}">
                      <a16:creationId xmlns:a16="http://schemas.microsoft.com/office/drawing/2014/main" id="{261FE6C2-8C05-4B79-9995-D3A0DFF20F63}"/>
                    </a:ext>
                  </a:extLst>
                </p:cNvPr>
                <p:cNvSpPr/>
                <p:nvPr/>
              </p:nvSpPr>
              <p:spPr>
                <a:xfrm>
                  <a:off x="998058" y="2456205"/>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185" name="Group 184">
                <a:extLst>
                  <a:ext uri="{FF2B5EF4-FFF2-40B4-BE49-F238E27FC236}">
                    <a16:creationId xmlns:a16="http://schemas.microsoft.com/office/drawing/2014/main" id="{78292B26-04AD-4CF0-A603-777D5CC71E79}"/>
                  </a:ext>
                </a:extLst>
              </p:cNvPr>
              <p:cNvGrpSpPr/>
              <p:nvPr/>
            </p:nvGrpSpPr>
            <p:grpSpPr>
              <a:xfrm>
                <a:off x="6525237" y="3016762"/>
                <a:ext cx="543263" cy="543263"/>
                <a:chOff x="961427" y="2384629"/>
                <a:chExt cx="543263" cy="543263"/>
              </a:xfrm>
            </p:grpSpPr>
            <p:sp>
              <p:nvSpPr>
                <p:cNvPr id="189" name="Oval 188">
                  <a:extLst>
                    <a:ext uri="{FF2B5EF4-FFF2-40B4-BE49-F238E27FC236}">
                      <a16:creationId xmlns:a16="http://schemas.microsoft.com/office/drawing/2014/main" id="{32F73DB1-A20C-4B2E-8F2A-049793B3C624}"/>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90" name="Rectangle 189">
                  <a:extLst>
                    <a:ext uri="{FF2B5EF4-FFF2-40B4-BE49-F238E27FC236}">
                      <a16:creationId xmlns:a16="http://schemas.microsoft.com/office/drawing/2014/main" id="{6EE18031-73EA-40E9-BDD0-BD98DCF76B70}"/>
                    </a:ext>
                  </a:extLst>
                </p:cNvPr>
                <p:cNvSpPr/>
                <p:nvPr/>
              </p:nvSpPr>
              <p:spPr>
                <a:xfrm>
                  <a:off x="998058" y="2456205"/>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186" name="Group 185">
                <a:extLst>
                  <a:ext uri="{FF2B5EF4-FFF2-40B4-BE49-F238E27FC236}">
                    <a16:creationId xmlns:a16="http://schemas.microsoft.com/office/drawing/2014/main" id="{18273493-6A4E-447A-8B1A-4EE69B0406BA}"/>
                  </a:ext>
                </a:extLst>
              </p:cNvPr>
              <p:cNvGrpSpPr/>
              <p:nvPr/>
            </p:nvGrpSpPr>
            <p:grpSpPr>
              <a:xfrm>
                <a:off x="6525237" y="3621688"/>
                <a:ext cx="543263" cy="543263"/>
                <a:chOff x="961427" y="2384629"/>
                <a:chExt cx="543263" cy="543263"/>
              </a:xfrm>
            </p:grpSpPr>
            <p:sp>
              <p:nvSpPr>
                <p:cNvPr id="187" name="Oval 186">
                  <a:extLst>
                    <a:ext uri="{FF2B5EF4-FFF2-40B4-BE49-F238E27FC236}">
                      <a16:creationId xmlns:a16="http://schemas.microsoft.com/office/drawing/2014/main" id="{CB37A9B6-343C-480E-B94A-5F54C5A5F13C}"/>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88" name="Rectangle 187">
                  <a:extLst>
                    <a:ext uri="{FF2B5EF4-FFF2-40B4-BE49-F238E27FC236}">
                      <a16:creationId xmlns:a16="http://schemas.microsoft.com/office/drawing/2014/main" id="{0D0EFCA3-AA76-4588-9AB7-A176E0B17DEA}"/>
                    </a:ext>
                  </a:extLst>
                </p:cNvPr>
                <p:cNvSpPr/>
                <p:nvPr/>
              </p:nvSpPr>
              <p:spPr>
                <a:xfrm>
                  <a:off x="998058" y="2456205"/>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grpSp>
          <p:nvGrpSpPr>
            <p:cNvPr id="131" name="Group 130">
              <a:extLst>
                <a:ext uri="{FF2B5EF4-FFF2-40B4-BE49-F238E27FC236}">
                  <a16:creationId xmlns:a16="http://schemas.microsoft.com/office/drawing/2014/main" id="{F4781F60-2F70-423F-9F57-09F0A763B6D8}"/>
                </a:ext>
              </a:extLst>
            </p:cNvPr>
            <p:cNvGrpSpPr/>
            <p:nvPr/>
          </p:nvGrpSpPr>
          <p:grpSpPr>
            <a:xfrm>
              <a:off x="7348198" y="1806908"/>
              <a:ext cx="543263" cy="2358043"/>
              <a:chOff x="6525237" y="1806908"/>
              <a:chExt cx="543263" cy="2358043"/>
            </a:xfrm>
          </p:grpSpPr>
          <p:grpSp>
            <p:nvGrpSpPr>
              <p:cNvPr id="171" name="Group 170">
                <a:extLst>
                  <a:ext uri="{FF2B5EF4-FFF2-40B4-BE49-F238E27FC236}">
                    <a16:creationId xmlns:a16="http://schemas.microsoft.com/office/drawing/2014/main" id="{EE296F4C-19E4-44E3-A767-14BFED349040}"/>
                  </a:ext>
                </a:extLst>
              </p:cNvPr>
              <p:cNvGrpSpPr/>
              <p:nvPr/>
            </p:nvGrpSpPr>
            <p:grpSpPr>
              <a:xfrm>
                <a:off x="6525237" y="1806908"/>
                <a:ext cx="543263" cy="543263"/>
                <a:chOff x="961427" y="2384629"/>
                <a:chExt cx="543263" cy="543263"/>
              </a:xfrm>
            </p:grpSpPr>
            <p:sp>
              <p:nvSpPr>
                <p:cNvPr id="181" name="Oval 180">
                  <a:extLst>
                    <a:ext uri="{FF2B5EF4-FFF2-40B4-BE49-F238E27FC236}">
                      <a16:creationId xmlns:a16="http://schemas.microsoft.com/office/drawing/2014/main" id="{9288EBF2-8443-476E-B3F5-0E35A39E382A}"/>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82" name="Rectangle 181">
                  <a:extLst>
                    <a:ext uri="{FF2B5EF4-FFF2-40B4-BE49-F238E27FC236}">
                      <a16:creationId xmlns:a16="http://schemas.microsoft.com/office/drawing/2014/main" id="{D3552EEC-8130-485D-B0DC-40C2C82ABC56}"/>
                    </a:ext>
                  </a:extLst>
                </p:cNvPr>
                <p:cNvSpPr/>
                <p:nvPr/>
              </p:nvSpPr>
              <p:spPr>
                <a:xfrm>
                  <a:off x="998058" y="2456205"/>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172" name="Group 171">
                <a:extLst>
                  <a:ext uri="{FF2B5EF4-FFF2-40B4-BE49-F238E27FC236}">
                    <a16:creationId xmlns:a16="http://schemas.microsoft.com/office/drawing/2014/main" id="{38BC9A21-1AA4-4AE8-B0C4-00807258A0D4}"/>
                  </a:ext>
                </a:extLst>
              </p:cNvPr>
              <p:cNvGrpSpPr/>
              <p:nvPr/>
            </p:nvGrpSpPr>
            <p:grpSpPr>
              <a:xfrm>
                <a:off x="6525237" y="2411835"/>
                <a:ext cx="543263" cy="543263"/>
                <a:chOff x="961427" y="2384629"/>
                <a:chExt cx="543263" cy="543263"/>
              </a:xfrm>
            </p:grpSpPr>
            <p:sp>
              <p:nvSpPr>
                <p:cNvPr id="179" name="Oval 178">
                  <a:extLst>
                    <a:ext uri="{FF2B5EF4-FFF2-40B4-BE49-F238E27FC236}">
                      <a16:creationId xmlns:a16="http://schemas.microsoft.com/office/drawing/2014/main" id="{B1E57B6E-215E-4CA8-A186-633CA63A7437}"/>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80" name="Rectangle 179">
                  <a:extLst>
                    <a:ext uri="{FF2B5EF4-FFF2-40B4-BE49-F238E27FC236}">
                      <a16:creationId xmlns:a16="http://schemas.microsoft.com/office/drawing/2014/main" id="{352C9D8E-6E73-4154-B8BD-E1DF824129E4}"/>
                    </a:ext>
                  </a:extLst>
                </p:cNvPr>
                <p:cNvSpPr/>
                <p:nvPr/>
              </p:nvSpPr>
              <p:spPr>
                <a:xfrm>
                  <a:off x="998058" y="2456205"/>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173" name="Group 172">
                <a:extLst>
                  <a:ext uri="{FF2B5EF4-FFF2-40B4-BE49-F238E27FC236}">
                    <a16:creationId xmlns:a16="http://schemas.microsoft.com/office/drawing/2014/main" id="{174D1409-DC59-49D9-A6F2-2D9E10536245}"/>
                  </a:ext>
                </a:extLst>
              </p:cNvPr>
              <p:cNvGrpSpPr/>
              <p:nvPr/>
            </p:nvGrpSpPr>
            <p:grpSpPr>
              <a:xfrm>
                <a:off x="6525237" y="3016762"/>
                <a:ext cx="543263" cy="543263"/>
                <a:chOff x="961427" y="2384629"/>
                <a:chExt cx="543263" cy="543263"/>
              </a:xfrm>
            </p:grpSpPr>
            <p:sp>
              <p:nvSpPr>
                <p:cNvPr id="177" name="Oval 176">
                  <a:extLst>
                    <a:ext uri="{FF2B5EF4-FFF2-40B4-BE49-F238E27FC236}">
                      <a16:creationId xmlns:a16="http://schemas.microsoft.com/office/drawing/2014/main" id="{5D95444C-7C92-411B-A946-90AF6ADB2EA2}"/>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78" name="Rectangle 177">
                  <a:extLst>
                    <a:ext uri="{FF2B5EF4-FFF2-40B4-BE49-F238E27FC236}">
                      <a16:creationId xmlns:a16="http://schemas.microsoft.com/office/drawing/2014/main" id="{F1472C4A-9E92-4539-889A-F09948592A00}"/>
                    </a:ext>
                  </a:extLst>
                </p:cNvPr>
                <p:cNvSpPr/>
                <p:nvPr/>
              </p:nvSpPr>
              <p:spPr>
                <a:xfrm>
                  <a:off x="998058" y="2456205"/>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174" name="Group 173">
                <a:extLst>
                  <a:ext uri="{FF2B5EF4-FFF2-40B4-BE49-F238E27FC236}">
                    <a16:creationId xmlns:a16="http://schemas.microsoft.com/office/drawing/2014/main" id="{68EE25C0-986C-4930-9B9B-DF5D6BE0D1CC}"/>
                  </a:ext>
                </a:extLst>
              </p:cNvPr>
              <p:cNvGrpSpPr/>
              <p:nvPr/>
            </p:nvGrpSpPr>
            <p:grpSpPr>
              <a:xfrm>
                <a:off x="6525237" y="3621688"/>
                <a:ext cx="543263" cy="543263"/>
                <a:chOff x="961427" y="2384629"/>
                <a:chExt cx="543263" cy="543263"/>
              </a:xfrm>
            </p:grpSpPr>
            <p:sp>
              <p:nvSpPr>
                <p:cNvPr id="175" name="Oval 174">
                  <a:extLst>
                    <a:ext uri="{FF2B5EF4-FFF2-40B4-BE49-F238E27FC236}">
                      <a16:creationId xmlns:a16="http://schemas.microsoft.com/office/drawing/2014/main" id="{FF32EC0E-23C8-407D-96DF-A7F2A9FF4BB9}"/>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76" name="Rectangle 175">
                  <a:extLst>
                    <a:ext uri="{FF2B5EF4-FFF2-40B4-BE49-F238E27FC236}">
                      <a16:creationId xmlns:a16="http://schemas.microsoft.com/office/drawing/2014/main" id="{6A271CFA-C312-4026-A9E6-ABB5A902BCED}"/>
                    </a:ext>
                  </a:extLst>
                </p:cNvPr>
                <p:cNvSpPr/>
                <p:nvPr/>
              </p:nvSpPr>
              <p:spPr>
                <a:xfrm>
                  <a:off x="998058" y="2456205"/>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grpSp>
          <p:nvGrpSpPr>
            <p:cNvPr id="132" name="Group 131">
              <a:extLst>
                <a:ext uri="{FF2B5EF4-FFF2-40B4-BE49-F238E27FC236}">
                  <a16:creationId xmlns:a16="http://schemas.microsoft.com/office/drawing/2014/main" id="{93319DBA-0341-4471-B2DA-7A601F87A75F}"/>
                </a:ext>
              </a:extLst>
            </p:cNvPr>
            <p:cNvGrpSpPr/>
            <p:nvPr/>
          </p:nvGrpSpPr>
          <p:grpSpPr>
            <a:xfrm>
              <a:off x="8171159" y="1806908"/>
              <a:ext cx="543263" cy="2358043"/>
              <a:chOff x="6525237" y="1806908"/>
              <a:chExt cx="543263" cy="2358043"/>
            </a:xfrm>
          </p:grpSpPr>
          <p:grpSp>
            <p:nvGrpSpPr>
              <p:cNvPr id="159" name="Group 158">
                <a:extLst>
                  <a:ext uri="{FF2B5EF4-FFF2-40B4-BE49-F238E27FC236}">
                    <a16:creationId xmlns:a16="http://schemas.microsoft.com/office/drawing/2014/main" id="{12FF3BC7-78A7-458A-81E0-77C98AC6AAAC}"/>
                  </a:ext>
                </a:extLst>
              </p:cNvPr>
              <p:cNvGrpSpPr/>
              <p:nvPr/>
            </p:nvGrpSpPr>
            <p:grpSpPr>
              <a:xfrm>
                <a:off x="6525237" y="1806908"/>
                <a:ext cx="543263" cy="543263"/>
                <a:chOff x="961427" y="2384629"/>
                <a:chExt cx="543263" cy="543263"/>
              </a:xfrm>
            </p:grpSpPr>
            <p:sp>
              <p:nvSpPr>
                <p:cNvPr id="169" name="Oval 168">
                  <a:extLst>
                    <a:ext uri="{FF2B5EF4-FFF2-40B4-BE49-F238E27FC236}">
                      <a16:creationId xmlns:a16="http://schemas.microsoft.com/office/drawing/2014/main" id="{2F3EA601-13CE-43C8-819C-7D90CC1E0BAE}"/>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70" name="Rectangle 169">
                  <a:extLst>
                    <a:ext uri="{FF2B5EF4-FFF2-40B4-BE49-F238E27FC236}">
                      <a16:creationId xmlns:a16="http://schemas.microsoft.com/office/drawing/2014/main" id="{6ADB101B-0A1B-4AF9-A7E0-7494EB08A052}"/>
                    </a:ext>
                  </a:extLst>
                </p:cNvPr>
                <p:cNvSpPr/>
                <p:nvPr/>
              </p:nvSpPr>
              <p:spPr>
                <a:xfrm>
                  <a:off x="998058" y="2456205"/>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160" name="Group 159">
                <a:extLst>
                  <a:ext uri="{FF2B5EF4-FFF2-40B4-BE49-F238E27FC236}">
                    <a16:creationId xmlns:a16="http://schemas.microsoft.com/office/drawing/2014/main" id="{89176449-587A-4B15-B4C0-CD9B03BE332B}"/>
                  </a:ext>
                </a:extLst>
              </p:cNvPr>
              <p:cNvGrpSpPr/>
              <p:nvPr/>
            </p:nvGrpSpPr>
            <p:grpSpPr>
              <a:xfrm>
                <a:off x="6525237" y="2411835"/>
                <a:ext cx="543263" cy="543263"/>
                <a:chOff x="961427" y="2384629"/>
                <a:chExt cx="543263" cy="543263"/>
              </a:xfrm>
            </p:grpSpPr>
            <p:sp>
              <p:nvSpPr>
                <p:cNvPr id="167" name="Oval 166">
                  <a:extLst>
                    <a:ext uri="{FF2B5EF4-FFF2-40B4-BE49-F238E27FC236}">
                      <a16:creationId xmlns:a16="http://schemas.microsoft.com/office/drawing/2014/main" id="{42F2B627-DB7A-4FFC-BCC6-9B50A6F2CA1A}"/>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68" name="Rectangle 167">
                  <a:extLst>
                    <a:ext uri="{FF2B5EF4-FFF2-40B4-BE49-F238E27FC236}">
                      <a16:creationId xmlns:a16="http://schemas.microsoft.com/office/drawing/2014/main" id="{E183EA62-4161-4BF4-B2BD-DA66CB6DF7B6}"/>
                    </a:ext>
                  </a:extLst>
                </p:cNvPr>
                <p:cNvSpPr/>
                <p:nvPr/>
              </p:nvSpPr>
              <p:spPr>
                <a:xfrm>
                  <a:off x="998058" y="2456205"/>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161" name="Group 160">
                <a:extLst>
                  <a:ext uri="{FF2B5EF4-FFF2-40B4-BE49-F238E27FC236}">
                    <a16:creationId xmlns:a16="http://schemas.microsoft.com/office/drawing/2014/main" id="{A3B6639C-1857-4C46-88A5-4F73FFFDD80F}"/>
                  </a:ext>
                </a:extLst>
              </p:cNvPr>
              <p:cNvGrpSpPr/>
              <p:nvPr/>
            </p:nvGrpSpPr>
            <p:grpSpPr>
              <a:xfrm>
                <a:off x="6525237" y="3016762"/>
                <a:ext cx="543263" cy="543263"/>
                <a:chOff x="961427" y="2384629"/>
                <a:chExt cx="543263" cy="543263"/>
              </a:xfrm>
            </p:grpSpPr>
            <p:sp>
              <p:nvSpPr>
                <p:cNvPr id="165" name="Oval 164">
                  <a:extLst>
                    <a:ext uri="{FF2B5EF4-FFF2-40B4-BE49-F238E27FC236}">
                      <a16:creationId xmlns:a16="http://schemas.microsoft.com/office/drawing/2014/main" id="{56149D7F-813B-42AC-853A-D8ECBD11BDFA}"/>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66" name="Rectangle 165">
                  <a:extLst>
                    <a:ext uri="{FF2B5EF4-FFF2-40B4-BE49-F238E27FC236}">
                      <a16:creationId xmlns:a16="http://schemas.microsoft.com/office/drawing/2014/main" id="{27A0752E-5318-4716-99DA-C42E3D84A2ED}"/>
                    </a:ext>
                  </a:extLst>
                </p:cNvPr>
                <p:cNvSpPr/>
                <p:nvPr/>
              </p:nvSpPr>
              <p:spPr>
                <a:xfrm>
                  <a:off x="998058" y="2456205"/>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162" name="Group 161">
                <a:extLst>
                  <a:ext uri="{FF2B5EF4-FFF2-40B4-BE49-F238E27FC236}">
                    <a16:creationId xmlns:a16="http://schemas.microsoft.com/office/drawing/2014/main" id="{64290DB2-25BB-4283-80D6-BBAC66E38101}"/>
                  </a:ext>
                </a:extLst>
              </p:cNvPr>
              <p:cNvGrpSpPr/>
              <p:nvPr/>
            </p:nvGrpSpPr>
            <p:grpSpPr>
              <a:xfrm>
                <a:off x="6525237" y="3621688"/>
                <a:ext cx="543263" cy="543263"/>
                <a:chOff x="961427" y="2384629"/>
                <a:chExt cx="543263" cy="543263"/>
              </a:xfrm>
            </p:grpSpPr>
            <p:sp>
              <p:nvSpPr>
                <p:cNvPr id="163" name="Oval 162">
                  <a:extLst>
                    <a:ext uri="{FF2B5EF4-FFF2-40B4-BE49-F238E27FC236}">
                      <a16:creationId xmlns:a16="http://schemas.microsoft.com/office/drawing/2014/main" id="{A66D602A-14C1-4EA5-8B68-13D98B069BCD}"/>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64" name="Rectangle 163">
                  <a:extLst>
                    <a:ext uri="{FF2B5EF4-FFF2-40B4-BE49-F238E27FC236}">
                      <a16:creationId xmlns:a16="http://schemas.microsoft.com/office/drawing/2014/main" id="{871B9BC2-3D77-4EE5-862C-D3FA01E350A3}"/>
                    </a:ext>
                  </a:extLst>
                </p:cNvPr>
                <p:cNvSpPr/>
                <p:nvPr/>
              </p:nvSpPr>
              <p:spPr>
                <a:xfrm>
                  <a:off x="998058" y="2456205"/>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grpSp>
          <p:nvGrpSpPr>
            <p:cNvPr id="133" name="Group 132">
              <a:extLst>
                <a:ext uri="{FF2B5EF4-FFF2-40B4-BE49-F238E27FC236}">
                  <a16:creationId xmlns:a16="http://schemas.microsoft.com/office/drawing/2014/main" id="{16A8738B-8D00-4E19-BBC8-55B3B34BBA9A}"/>
                </a:ext>
              </a:extLst>
            </p:cNvPr>
            <p:cNvGrpSpPr/>
            <p:nvPr/>
          </p:nvGrpSpPr>
          <p:grpSpPr>
            <a:xfrm>
              <a:off x="8994120" y="1806908"/>
              <a:ext cx="543263" cy="2358043"/>
              <a:chOff x="6525237" y="1806908"/>
              <a:chExt cx="543263" cy="2358043"/>
            </a:xfrm>
          </p:grpSpPr>
          <p:grpSp>
            <p:nvGrpSpPr>
              <p:cNvPr id="147" name="Group 146">
                <a:extLst>
                  <a:ext uri="{FF2B5EF4-FFF2-40B4-BE49-F238E27FC236}">
                    <a16:creationId xmlns:a16="http://schemas.microsoft.com/office/drawing/2014/main" id="{80820846-AA3F-4875-A200-689E09A684BC}"/>
                  </a:ext>
                </a:extLst>
              </p:cNvPr>
              <p:cNvGrpSpPr/>
              <p:nvPr/>
            </p:nvGrpSpPr>
            <p:grpSpPr>
              <a:xfrm>
                <a:off x="6525237" y="1806908"/>
                <a:ext cx="543263" cy="543263"/>
                <a:chOff x="961427" y="2384629"/>
                <a:chExt cx="543263" cy="543263"/>
              </a:xfrm>
            </p:grpSpPr>
            <p:sp>
              <p:nvSpPr>
                <p:cNvPr id="157" name="Oval 156">
                  <a:extLst>
                    <a:ext uri="{FF2B5EF4-FFF2-40B4-BE49-F238E27FC236}">
                      <a16:creationId xmlns:a16="http://schemas.microsoft.com/office/drawing/2014/main" id="{806EC0B7-D400-4226-AF42-3A99809A2D30}"/>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58" name="Rectangle 157">
                  <a:extLst>
                    <a:ext uri="{FF2B5EF4-FFF2-40B4-BE49-F238E27FC236}">
                      <a16:creationId xmlns:a16="http://schemas.microsoft.com/office/drawing/2014/main" id="{41D90F51-516B-4C84-9E22-B6386A0B8C58}"/>
                    </a:ext>
                  </a:extLst>
                </p:cNvPr>
                <p:cNvSpPr/>
                <p:nvPr/>
              </p:nvSpPr>
              <p:spPr>
                <a:xfrm>
                  <a:off x="998058" y="2456205"/>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148" name="Group 147">
                <a:extLst>
                  <a:ext uri="{FF2B5EF4-FFF2-40B4-BE49-F238E27FC236}">
                    <a16:creationId xmlns:a16="http://schemas.microsoft.com/office/drawing/2014/main" id="{CEBD7303-5FB6-4D84-BE13-D76B254849EF}"/>
                  </a:ext>
                </a:extLst>
              </p:cNvPr>
              <p:cNvGrpSpPr/>
              <p:nvPr/>
            </p:nvGrpSpPr>
            <p:grpSpPr>
              <a:xfrm>
                <a:off x="6525237" y="2411835"/>
                <a:ext cx="543263" cy="543263"/>
                <a:chOff x="961427" y="2384629"/>
                <a:chExt cx="543263" cy="543263"/>
              </a:xfrm>
            </p:grpSpPr>
            <p:sp>
              <p:nvSpPr>
                <p:cNvPr id="155" name="Oval 154">
                  <a:extLst>
                    <a:ext uri="{FF2B5EF4-FFF2-40B4-BE49-F238E27FC236}">
                      <a16:creationId xmlns:a16="http://schemas.microsoft.com/office/drawing/2014/main" id="{81C4A6EA-DDA6-4277-886D-1CA99F21BA72}"/>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56" name="Rectangle 155">
                  <a:extLst>
                    <a:ext uri="{FF2B5EF4-FFF2-40B4-BE49-F238E27FC236}">
                      <a16:creationId xmlns:a16="http://schemas.microsoft.com/office/drawing/2014/main" id="{9811A37A-121C-4B29-BD4F-22F793EA82FC}"/>
                    </a:ext>
                  </a:extLst>
                </p:cNvPr>
                <p:cNvSpPr/>
                <p:nvPr/>
              </p:nvSpPr>
              <p:spPr>
                <a:xfrm>
                  <a:off x="998058" y="2456205"/>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149" name="Group 148">
                <a:extLst>
                  <a:ext uri="{FF2B5EF4-FFF2-40B4-BE49-F238E27FC236}">
                    <a16:creationId xmlns:a16="http://schemas.microsoft.com/office/drawing/2014/main" id="{6E3C344C-EF2E-4F41-9AC1-52E723CC1E4E}"/>
                  </a:ext>
                </a:extLst>
              </p:cNvPr>
              <p:cNvGrpSpPr/>
              <p:nvPr/>
            </p:nvGrpSpPr>
            <p:grpSpPr>
              <a:xfrm>
                <a:off x="6525237" y="3016762"/>
                <a:ext cx="543263" cy="543263"/>
                <a:chOff x="961427" y="2384629"/>
                <a:chExt cx="543263" cy="543263"/>
              </a:xfrm>
            </p:grpSpPr>
            <p:sp>
              <p:nvSpPr>
                <p:cNvPr id="153" name="Oval 152">
                  <a:extLst>
                    <a:ext uri="{FF2B5EF4-FFF2-40B4-BE49-F238E27FC236}">
                      <a16:creationId xmlns:a16="http://schemas.microsoft.com/office/drawing/2014/main" id="{401BB567-2A60-421A-8A25-5815E963218D}"/>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54" name="Rectangle 153">
                  <a:extLst>
                    <a:ext uri="{FF2B5EF4-FFF2-40B4-BE49-F238E27FC236}">
                      <a16:creationId xmlns:a16="http://schemas.microsoft.com/office/drawing/2014/main" id="{48C79B82-565F-40D5-8A22-832BEDD5BC5C}"/>
                    </a:ext>
                  </a:extLst>
                </p:cNvPr>
                <p:cNvSpPr/>
                <p:nvPr/>
              </p:nvSpPr>
              <p:spPr>
                <a:xfrm>
                  <a:off x="998058" y="2456205"/>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150" name="Group 149">
                <a:extLst>
                  <a:ext uri="{FF2B5EF4-FFF2-40B4-BE49-F238E27FC236}">
                    <a16:creationId xmlns:a16="http://schemas.microsoft.com/office/drawing/2014/main" id="{70A24698-0942-4BF6-90AD-0712A03D0470}"/>
                  </a:ext>
                </a:extLst>
              </p:cNvPr>
              <p:cNvGrpSpPr/>
              <p:nvPr/>
            </p:nvGrpSpPr>
            <p:grpSpPr>
              <a:xfrm>
                <a:off x="6525237" y="3621688"/>
                <a:ext cx="543263" cy="543263"/>
                <a:chOff x="961427" y="2384629"/>
                <a:chExt cx="543263" cy="543263"/>
              </a:xfrm>
            </p:grpSpPr>
            <p:sp>
              <p:nvSpPr>
                <p:cNvPr id="151" name="Oval 150">
                  <a:extLst>
                    <a:ext uri="{FF2B5EF4-FFF2-40B4-BE49-F238E27FC236}">
                      <a16:creationId xmlns:a16="http://schemas.microsoft.com/office/drawing/2014/main" id="{7B660B6D-05AD-4036-818C-8A13CFB0A843}"/>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52" name="Rectangle 151">
                  <a:extLst>
                    <a:ext uri="{FF2B5EF4-FFF2-40B4-BE49-F238E27FC236}">
                      <a16:creationId xmlns:a16="http://schemas.microsoft.com/office/drawing/2014/main" id="{5E71BF9C-1C7B-4236-ACD4-793A60F2CD7A}"/>
                    </a:ext>
                  </a:extLst>
                </p:cNvPr>
                <p:cNvSpPr/>
                <p:nvPr/>
              </p:nvSpPr>
              <p:spPr>
                <a:xfrm>
                  <a:off x="998058" y="2456205"/>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grpSp>
          <p:nvGrpSpPr>
            <p:cNvPr id="134" name="Group 133">
              <a:extLst>
                <a:ext uri="{FF2B5EF4-FFF2-40B4-BE49-F238E27FC236}">
                  <a16:creationId xmlns:a16="http://schemas.microsoft.com/office/drawing/2014/main" id="{8743818B-A73E-46DF-94B0-2A38D7672D28}"/>
                </a:ext>
              </a:extLst>
            </p:cNvPr>
            <p:cNvGrpSpPr/>
            <p:nvPr/>
          </p:nvGrpSpPr>
          <p:grpSpPr>
            <a:xfrm>
              <a:off x="9839783" y="1806908"/>
              <a:ext cx="543263" cy="2358043"/>
              <a:chOff x="6525237" y="1806908"/>
              <a:chExt cx="543263" cy="2358043"/>
            </a:xfrm>
          </p:grpSpPr>
          <p:grpSp>
            <p:nvGrpSpPr>
              <p:cNvPr id="135" name="Group 134">
                <a:extLst>
                  <a:ext uri="{FF2B5EF4-FFF2-40B4-BE49-F238E27FC236}">
                    <a16:creationId xmlns:a16="http://schemas.microsoft.com/office/drawing/2014/main" id="{1AC4A4CD-AE65-4F2A-B7DF-65726DD2E988}"/>
                  </a:ext>
                </a:extLst>
              </p:cNvPr>
              <p:cNvGrpSpPr/>
              <p:nvPr/>
            </p:nvGrpSpPr>
            <p:grpSpPr>
              <a:xfrm>
                <a:off x="6525237" y="1806908"/>
                <a:ext cx="543263" cy="543263"/>
                <a:chOff x="961427" y="2384629"/>
                <a:chExt cx="543263" cy="543263"/>
              </a:xfrm>
            </p:grpSpPr>
            <p:sp>
              <p:nvSpPr>
                <p:cNvPr id="145" name="Oval 144">
                  <a:extLst>
                    <a:ext uri="{FF2B5EF4-FFF2-40B4-BE49-F238E27FC236}">
                      <a16:creationId xmlns:a16="http://schemas.microsoft.com/office/drawing/2014/main" id="{6812BCD9-D31C-49BD-98C0-D046CC5C56A3}"/>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46" name="Rectangle 145">
                  <a:extLst>
                    <a:ext uri="{FF2B5EF4-FFF2-40B4-BE49-F238E27FC236}">
                      <a16:creationId xmlns:a16="http://schemas.microsoft.com/office/drawing/2014/main" id="{37AF6C8B-DB44-4550-A655-9D5F2A21628C}"/>
                    </a:ext>
                  </a:extLst>
                </p:cNvPr>
                <p:cNvSpPr/>
                <p:nvPr/>
              </p:nvSpPr>
              <p:spPr>
                <a:xfrm>
                  <a:off x="998058" y="2456205"/>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136" name="Group 135">
                <a:extLst>
                  <a:ext uri="{FF2B5EF4-FFF2-40B4-BE49-F238E27FC236}">
                    <a16:creationId xmlns:a16="http://schemas.microsoft.com/office/drawing/2014/main" id="{7237C66F-42BD-4C5A-B938-2D9E83565339}"/>
                  </a:ext>
                </a:extLst>
              </p:cNvPr>
              <p:cNvGrpSpPr/>
              <p:nvPr/>
            </p:nvGrpSpPr>
            <p:grpSpPr>
              <a:xfrm>
                <a:off x="6525237" y="2411835"/>
                <a:ext cx="543263" cy="543263"/>
                <a:chOff x="961427" y="2384629"/>
                <a:chExt cx="543263" cy="543263"/>
              </a:xfrm>
            </p:grpSpPr>
            <p:sp>
              <p:nvSpPr>
                <p:cNvPr id="143" name="Oval 142">
                  <a:extLst>
                    <a:ext uri="{FF2B5EF4-FFF2-40B4-BE49-F238E27FC236}">
                      <a16:creationId xmlns:a16="http://schemas.microsoft.com/office/drawing/2014/main" id="{B218AC6C-CCFE-49D0-A464-B163B5E7DA64}"/>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44" name="Rectangle 143">
                  <a:extLst>
                    <a:ext uri="{FF2B5EF4-FFF2-40B4-BE49-F238E27FC236}">
                      <a16:creationId xmlns:a16="http://schemas.microsoft.com/office/drawing/2014/main" id="{84E8D99F-D45A-475B-B78C-710AD7EC1514}"/>
                    </a:ext>
                  </a:extLst>
                </p:cNvPr>
                <p:cNvSpPr/>
                <p:nvPr/>
              </p:nvSpPr>
              <p:spPr>
                <a:xfrm>
                  <a:off x="998058" y="2456205"/>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137" name="Group 136">
                <a:extLst>
                  <a:ext uri="{FF2B5EF4-FFF2-40B4-BE49-F238E27FC236}">
                    <a16:creationId xmlns:a16="http://schemas.microsoft.com/office/drawing/2014/main" id="{EB0B5152-443F-498D-814E-407A53101D20}"/>
                  </a:ext>
                </a:extLst>
              </p:cNvPr>
              <p:cNvGrpSpPr/>
              <p:nvPr/>
            </p:nvGrpSpPr>
            <p:grpSpPr>
              <a:xfrm>
                <a:off x="6525237" y="3016762"/>
                <a:ext cx="543263" cy="543263"/>
                <a:chOff x="961427" y="2384629"/>
                <a:chExt cx="543263" cy="543263"/>
              </a:xfrm>
            </p:grpSpPr>
            <p:sp>
              <p:nvSpPr>
                <p:cNvPr id="141" name="Oval 140">
                  <a:extLst>
                    <a:ext uri="{FF2B5EF4-FFF2-40B4-BE49-F238E27FC236}">
                      <a16:creationId xmlns:a16="http://schemas.microsoft.com/office/drawing/2014/main" id="{BCE5C2A2-462B-4DFC-BD31-565768E07254}"/>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42" name="Rectangle 141">
                  <a:extLst>
                    <a:ext uri="{FF2B5EF4-FFF2-40B4-BE49-F238E27FC236}">
                      <a16:creationId xmlns:a16="http://schemas.microsoft.com/office/drawing/2014/main" id="{560FE30C-0A7C-4A4C-A90F-69D179D676E1}"/>
                    </a:ext>
                  </a:extLst>
                </p:cNvPr>
                <p:cNvSpPr/>
                <p:nvPr/>
              </p:nvSpPr>
              <p:spPr>
                <a:xfrm>
                  <a:off x="998058" y="2456205"/>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138" name="Group 137">
                <a:extLst>
                  <a:ext uri="{FF2B5EF4-FFF2-40B4-BE49-F238E27FC236}">
                    <a16:creationId xmlns:a16="http://schemas.microsoft.com/office/drawing/2014/main" id="{E8488205-4A93-448D-8B75-B9BB49ED69F3}"/>
                  </a:ext>
                </a:extLst>
              </p:cNvPr>
              <p:cNvGrpSpPr/>
              <p:nvPr/>
            </p:nvGrpSpPr>
            <p:grpSpPr>
              <a:xfrm>
                <a:off x="6525237" y="3621688"/>
                <a:ext cx="543263" cy="543263"/>
                <a:chOff x="961427" y="2384629"/>
                <a:chExt cx="543263" cy="543263"/>
              </a:xfrm>
            </p:grpSpPr>
            <p:sp>
              <p:nvSpPr>
                <p:cNvPr id="139" name="Oval 138">
                  <a:extLst>
                    <a:ext uri="{FF2B5EF4-FFF2-40B4-BE49-F238E27FC236}">
                      <a16:creationId xmlns:a16="http://schemas.microsoft.com/office/drawing/2014/main" id="{65EA57DD-C59E-43A8-85A2-CBBE2BEC08E5}"/>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40" name="Rectangle 139">
                  <a:extLst>
                    <a:ext uri="{FF2B5EF4-FFF2-40B4-BE49-F238E27FC236}">
                      <a16:creationId xmlns:a16="http://schemas.microsoft.com/office/drawing/2014/main" id="{09B4A41D-F49C-4C20-BEA8-B974AE0F9A56}"/>
                    </a:ext>
                  </a:extLst>
                </p:cNvPr>
                <p:cNvSpPr/>
                <p:nvPr/>
              </p:nvSpPr>
              <p:spPr>
                <a:xfrm>
                  <a:off x="998058" y="2456205"/>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grpSp>
      <p:sp>
        <p:nvSpPr>
          <p:cNvPr id="23" name="Content Placeholder 2">
            <a:extLst>
              <a:ext uri="{FF2B5EF4-FFF2-40B4-BE49-F238E27FC236}">
                <a16:creationId xmlns:a16="http://schemas.microsoft.com/office/drawing/2014/main" id="{3948B9DB-0D40-4F21-AF18-B5D7C8AF700C}"/>
              </a:ext>
            </a:extLst>
          </p:cNvPr>
          <p:cNvSpPr txBox="1">
            <a:spLocks/>
          </p:cNvSpPr>
          <p:nvPr/>
        </p:nvSpPr>
        <p:spPr>
          <a:xfrm>
            <a:off x="6177724" y="1181828"/>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t>We’re going to think about this representation in two different ways.</a:t>
            </a:r>
          </a:p>
          <a:p>
            <a:pPr>
              <a:lnSpc>
                <a:spcPct val="120000"/>
              </a:lnSpc>
              <a:spcBef>
                <a:spcPts val="600"/>
              </a:spcBef>
              <a:spcAft>
                <a:spcPts val="600"/>
              </a:spcAft>
              <a:buClr>
                <a:srgbClr val="585858"/>
              </a:buClr>
              <a:buFont typeface="Arial" panose="020B0604020202020204" pitchFamily="34" charset="0"/>
              <a:buChar char="•"/>
            </a:pPr>
            <a:r>
              <a:rPr lang="en-GB" sz="2000" dirty="0"/>
              <a:t>How many tens are there? What do you notice about the representation?</a:t>
            </a:r>
          </a:p>
          <a:p>
            <a:pPr>
              <a:lnSpc>
                <a:spcPct val="120000"/>
              </a:lnSpc>
              <a:spcBef>
                <a:spcPts val="600"/>
              </a:spcBef>
              <a:spcAft>
                <a:spcPts val="600"/>
              </a:spcAft>
              <a:buClr>
                <a:srgbClr val="585858"/>
              </a:buClr>
              <a:buFont typeface="Arial" panose="020B0604020202020204" pitchFamily="34" charset="0"/>
              <a:buChar char="•"/>
            </a:pPr>
            <a:r>
              <a:rPr lang="en-GB" sz="2000" dirty="0"/>
              <a:t>Can you see 20 tens divided into 5 equal parts? This is a sharing model. How many tens are there in each equal part? What is the value of each part?</a:t>
            </a:r>
          </a:p>
          <a:p>
            <a:pPr>
              <a:lnSpc>
                <a:spcPct val="120000"/>
              </a:lnSpc>
              <a:spcBef>
                <a:spcPts val="600"/>
              </a:spcBef>
              <a:spcAft>
                <a:spcPts val="600"/>
              </a:spcAft>
              <a:buClr>
                <a:srgbClr val="585858"/>
              </a:buClr>
              <a:buFont typeface="Arial" panose="020B0604020202020204" pitchFamily="34" charset="0"/>
              <a:buChar char="•"/>
            </a:pPr>
            <a:r>
              <a:rPr lang="en-GB" sz="2000" dirty="0"/>
              <a:t>Can you see 20 tens divided into groups of 4 tens (40)? This is a grouping model. How many groups of 40 are in 200?  </a:t>
            </a:r>
          </a:p>
          <a:p>
            <a:pPr>
              <a:lnSpc>
                <a:spcPct val="120000"/>
              </a:lnSpc>
              <a:spcBef>
                <a:spcPts val="600"/>
              </a:spcBef>
              <a:spcAft>
                <a:spcPts val="600"/>
              </a:spcAft>
              <a:buClr>
                <a:srgbClr val="585858"/>
              </a:buClr>
              <a:buFont typeface="Arial" panose="020B0604020202020204" pitchFamily="34" charset="0"/>
              <a:buChar char="•"/>
            </a:pPr>
            <a:r>
              <a:rPr lang="en-GB" sz="2000" dirty="0"/>
              <a:t>What does each number in the division equations represent?</a:t>
            </a:r>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Tree>
    <p:custDataLst>
      <p:tags r:id="rId1"/>
    </p:custDataLst>
    <p:extLst>
      <p:ext uri="{BB962C8B-B14F-4D97-AF65-F5344CB8AC3E}">
        <p14:creationId xmlns:p14="http://schemas.microsoft.com/office/powerpoint/2010/main" val="95114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A0FB4-2137-4BDF-BD1E-86029F2E9BEE}"/>
              </a:ext>
            </a:extLst>
          </p:cNvPr>
          <p:cNvSpPr>
            <a:spLocks noGrp="1"/>
          </p:cNvSpPr>
          <p:nvPr>
            <p:ph type="title"/>
          </p:nvPr>
        </p:nvSpPr>
        <p:spPr/>
        <p:txBody>
          <a:bodyPr/>
          <a:lstStyle/>
          <a:p>
            <a:r>
              <a:rPr lang="en-GB" kern="1200" dirty="0">
                <a:solidFill>
                  <a:srgbClr val="FFFFFF"/>
                </a:solidFill>
              </a:rPr>
              <a:t>3NF-3 Scaling number facts by 10</a:t>
            </a:r>
            <a:endParaRPr lang="en-GB" dirty="0"/>
          </a:p>
        </p:txBody>
      </p:sp>
      <p:sp>
        <p:nvSpPr>
          <p:cNvPr id="3" name="TextBox 2">
            <a:extLst>
              <a:ext uri="{FF2B5EF4-FFF2-40B4-BE49-F238E27FC236}">
                <a16:creationId xmlns:a16="http://schemas.microsoft.com/office/drawing/2014/main" id="{B7ACA8A6-A158-4861-9D31-3209DBF7DD04}"/>
              </a:ext>
            </a:extLst>
          </p:cNvPr>
          <p:cNvSpPr txBox="1"/>
          <p:nvPr/>
        </p:nvSpPr>
        <p:spPr>
          <a:xfrm>
            <a:off x="623888" y="1232240"/>
            <a:ext cx="10944225" cy="400110"/>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Complete these calculations and </a:t>
            </a:r>
            <a:r>
              <a:rPr lang="en-GB" sz="2000" dirty="0">
                <a:solidFill>
                  <a:srgbClr val="585858"/>
                </a:solidFill>
                <a:latin typeface="Arial" panose="020B0604020202020204" pitchFamily="34" charset="0"/>
              </a:rPr>
              <a:t>make up some of your own to build fluency.</a:t>
            </a:r>
            <a:endParaRPr kumimoji="0" lang="en-GB" sz="2000" b="0" i="0" u="none" strike="noStrike" kern="1200" cap="none" spc="0" normalizeH="0" baseline="0" noProof="0" dirty="0">
              <a:ln>
                <a:noFill/>
              </a:ln>
              <a:solidFill>
                <a:srgbClr val="585858"/>
              </a:solidFill>
              <a:effectLst/>
              <a:uLnTx/>
              <a:uFillTx/>
              <a:latin typeface="Arial" panose="020B0604020202020204" pitchFamily="34" charset="0"/>
            </a:endParaRPr>
          </a:p>
        </p:txBody>
      </p:sp>
      <p:sp>
        <p:nvSpPr>
          <p:cNvPr id="4" name="TextBox 3">
            <a:extLst>
              <a:ext uri="{FF2B5EF4-FFF2-40B4-BE49-F238E27FC236}">
                <a16:creationId xmlns:a16="http://schemas.microsoft.com/office/drawing/2014/main" id="{BC0941A0-C9DC-48FC-A650-AD1A4F21F866}"/>
              </a:ext>
            </a:extLst>
          </p:cNvPr>
          <p:cNvSpPr txBox="1"/>
          <p:nvPr/>
        </p:nvSpPr>
        <p:spPr>
          <a:xfrm>
            <a:off x="2036526" y="1802660"/>
            <a:ext cx="2430250" cy="517680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lang="en-GB" sz="2800" dirty="0">
                <a:solidFill>
                  <a:srgbClr val="000000"/>
                </a:solidFill>
                <a:latin typeface="Arial" panose="020B0604020202020204" pitchFamily="34" charset="0"/>
              </a:rPr>
              <a:t>2 x 4 = 8</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lang="en-GB" sz="2800" dirty="0">
                <a:solidFill>
                  <a:srgbClr val="000000"/>
                </a:solidFill>
                <a:latin typeface="Arial" panose="020B0604020202020204" pitchFamily="34" charset="0"/>
              </a:rPr>
              <a:t>2</a:t>
            </a: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x 40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lang="en-GB" sz="2800" dirty="0">
                <a:solidFill>
                  <a:srgbClr val="000000"/>
                </a:solidFill>
                <a:latin typeface="Arial" panose="020B0604020202020204" pitchFamily="34" charset="0"/>
              </a:rPr>
              <a:t>8 ÷ 4 = 2 </a:t>
            </a:r>
            <a:endPar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lang="en-GB" sz="2800" dirty="0">
                <a:solidFill>
                  <a:srgbClr val="000000"/>
                </a:solidFill>
                <a:latin typeface="Arial" panose="020B0604020202020204" pitchFamily="34" charset="0"/>
              </a:rPr>
              <a:t>80 ÷ 2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lang="en-GB" sz="2800" dirty="0">
              <a:solidFill>
                <a:srgbClr val="000000"/>
              </a:solidFill>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lang="en-GB" sz="2800" dirty="0">
                <a:solidFill>
                  <a:srgbClr val="000000"/>
                </a:solidFill>
                <a:latin typeface="Arial" panose="020B0604020202020204" pitchFamily="34" charset="0"/>
              </a:rPr>
              <a:t>6 x 5 = 30</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lang="en-GB" sz="2800" dirty="0">
                <a:solidFill>
                  <a:srgbClr val="000000"/>
                </a:solidFill>
                <a:latin typeface="Arial" panose="020B0604020202020204" pitchFamily="34" charset="0"/>
              </a:rPr>
              <a:t>6 x 50 =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lang="en-GB" sz="2800" dirty="0">
                <a:solidFill>
                  <a:srgbClr val="000000"/>
                </a:solidFill>
                <a:latin typeface="Arial" panose="020B0604020202020204" pitchFamily="34" charset="0"/>
              </a:rPr>
              <a:t>30 ÷ 5 = 6</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lang="en-GB" sz="2800" dirty="0">
                <a:solidFill>
                  <a:srgbClr val="000000"/>
                </a:solidFill>
                <a:latin typeface="Arial" panose="020B0604020202020204" pitchFamily="34" charset="0"/>
              </a:rPr>
              <a:t>300 ÷ 5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lang="en-GB" sz="2800" dirty="0">
                <a:solidFill>
                  <a:srgbClr val="000000"/>
                </a:solidFill>
                <a:latin typeface="Arial" panose="020B0604020202020204" pitchFamily="34" charset="0"/>
              </a:rPr>
              <a:t> </a:t>
            </a:r>
            <a:endPar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308DA35A-C21E-4A06-ACA7-9435FBBDD5F1}"/>
              </a:ext>
            </a:extLst>
          </p:cNvPr>
          <p:cNvSpPr txBox="1"/>
          <p:nvPr/>
        </p:nvSpPr>
        <p:spPr>
          <a:xfrm>
            <a:off x="7158662" y="1867423"/>
            <a:ext cx="2430250" cy="517680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lang="en-GB" sz="2800" dirty="0">
                <a:solidFill>
                  <a:srgbClr val="000000"/>
                </a:solidFill>
                <a:latin typeface="Arial" panose="020B0604020202020204" pitchFamily="34" charset="0"/>
              </a:rPr>
              <a:t>6 x 2 = 12</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lang="en-GB" sz="2800" dirty="0">
                <a:solidFill>
                  <a:srgbClr val="000000"/>
                </a:solidFill>
                <a:latin typeface="Arial" panose="020B0604020202020204" pitchFamily="34" charset="0"/>
              </a:rPr>
              <a:t>6</a:t>
            </a: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x 20 =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lang="en-GB" sz="2800" dirty="0">
                <a:solidFill>
                  <a:srgbClr val="000000"/>
                </a:solidFill>
                <a:latin typeface="Arial" panose="020B0604020202020204" pitchFamily="34" charset="0"/>
              </a:rPr>
              <a:t>12 ÷ 2 =</a:t>
            </a:r>
            <a:endPar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lang="en-GB" sz="2800" dirty="0">
                <a:solidFill>
                  <a:srgbClr val="000000"/>
                </a:solidFill>
                <a:latin typeface="Arial" panose="020B0604020202020204" pitchFamily="34" charset="0"/>
              </a:rPr>
              <a:t>120 ÷ 20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lang="en-GB" sz="2800" dirty="0">
              <a:solidFill>
                <a:srgbClr val="000000"/>
              </a:solidFill>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lang="en-GB" sz="2800" dirty="0">
                <a:solidFill>
                  <a:srgbClr val="000000"/>
                </a:solidFill>
                <a:latin typeface="Arial" panose="020B0604020202020204" pitchFamily="34" charset="0"/>
              </a:rPr>
              <a:t>3 x 8 = 24</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lang="en-GB" sz="2800" dirty="0">
                <a:solidFill>
                  <a:srgbClr val="000000"/>
                </a:solidFill>
                <a:latin typeface="Arial" panose="020B0604020202020204" pitchFamily="34" charset="0"/>
              </a:rPr>
              <a:t>3 x 80 =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lang="en-GB" sz="2800" dirty="0">
                <a:solidFill>
                  <a:srgbClr val="000000"/>
                </a:solidFill>
                <a:latin typeface="Arial" panose="020B0604020202020204" pitchFamily="34" charset="0"/>
              </a:rPr>
              <a:t>24 ÷ 8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lang="en-GB" sz="2800" dirty="0">
                <a:solidFill>
                  <a:srgbClr val="000000"/>
                </a:solidFill>
                <a:latin typeface="Arial" panose="020B0604020202020204" pitchFamily="34" charset="0"/>
              </a:rPr>
              <a:t>240 ÷ 8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lang="en-GB" sz="2800" dirty="0">
                <a:solidFill>
                  <a:srgbClr val="000000"/>
                </a:solidFill>
                <a:latin typeface="Arial" panose="020B0604020202020204" pitchFamily="34" charset="0"/>
              </a:rPr>
              <a:t> </a:t>
            </a:r>
            <a:endPar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18795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6ED8F-715F-482C-A9F6-228FC08B635A}"/>
              </a:ext>
            </a:extLst>
          </p:cNvPr>
          <p:cNvSpPr>
            <a:spLocks noGrp="1"/>
          </p:cNvSpPr>
          <p:nvPr>
            <p:ph type="title"/>
          </p:nvPr>
        </p:nvSpPr>
        <p:spPr>
          <a:xfrm>
            <a:off x="911424" y="332656"/>
            <a:ext cx="10297144" cy="2465408"/>
          </a:xfrm>
          <a:ln>
            <a:solidFill>
              <a:schemeClr val="accent1">
                <a:lumMod val="50000"/>
              </a:schemeClr>
            </a:solidFill>
          </a:ln>
        </p:spPr>
        <p:txBody>
          <a:bodyPr>
            <a:noAutofit/>
          </a:bodyPr>
          <a:lstStyle/>
          <a:p>
            <a:pPr>
              <a:lnSpc>
                <a:spcPct val="120000"/>
              </a:lnSpc>
            </a:pPr>
            <a:r>
              <a:rPr lang="en-GB" sz="2400" dirty="0"/>
              <a:t>3NF-3 </a:t>
            </a:r>
            <a:br>
              <a:rPr lang="en-GB" sz="2400" dirty="0"/>
            </a:br>
            <a:r>
              <a:rPr lang="en-GB" sz="2400" i="1" dirty="0"/>
              <a:t>Apply place-value knowledge to known additive and multiplicative number facts (scaling facts by 10), for example:</a:t>
            </a:r>
            <a:br>
              <a:rPr lang="en-GB" sz="2400" i="1" dirty="0"/>
            </a:br>
            <a:r>
              <a:rPr lang="en-GB" sz="2400" i="1" dirty="0"/>
              <a:t>80 + 60 = 140		30 </a:t>
            </a:r>
            <a:r>
              <a:rPr kumimoji="0" lang="en-GB" sz="2400" i="1" u="none" strike="noStrike" kern="1200" cap="none" spc="0" normalizeH="0" baseline="0" noProof="0" dirty="0">
                <a:ln>
                  <a:noFill/>
                </a:ln>
                <a:effectLst/>
                <a:uLnTx/>
                <a:uFillTx/>
                <a:latin typeface="Arial" panose="020B0604020202020204" pitchFamily="34" charset="0"/>
                <a:ea typeface="+mn-ea"/>
                <a:cs typeface="+mn-cs"/>
              </a:rPr>
              <a:t>× 4 = 120</a:t>
            </a:r>
            <a:br>
              <a:rPr lang="en-GB" sz="2400" i="1" dirty="0"/>
            </a:br>
            <a:r>
              <a:rPr lang="en-GB" sz="2400" i="1" dirty="0"/>
              <a:t>140 </a:t>
            </a:r>
            <a:r>
              <a:rPr kumimoji="0" lang="en-GB" sz="2400" i="1" u="none" strike="noStrike" kern="1200" cap="none" spc="0" normalizeH="0" baseline="0" noProof="0" dirty="0">
                <a:ln>
                  <a:noFill/>
                </a:ln>
                <a:effectLst/>
                <a:uLnTx/>
                <a:uFillTx/>
                <a:ea typeface="+mn-ea"/>
                <a:cs typeface="+mn-cs"/>
              </a:rPr>
              <a:t>− 60 = 80		120 </a:t>
            </a:r>
            <a:r>
              <a:rPr kumimoji="0" lang="en-GB" sz="2400" b="1" i="1" u="none" strike="noStrike" kern="1200" cap="none" spc="0" normalizeH="0" baseline="0" noProof="0" dirty="0">
                <a:ln>
                  <a:noFill/>
                </a:ln>
                <a:effectLst/>
                <a:uLnTx/>
                <a:uFillTx/>
                <a:latin typeface="Arial" panose="020B0604020202020204" pitchFamily="34" charset="0"/>
                <a:ea typeface="+mn-ea"/>
                <a:cs typeface="+mn-cs"/>
              </a:rPr>
              <a:t>÷ 4 = 30 </a:t>
            </a:r>
            <a:br>
              <a:rPr kumimoji="0" lang="en-GB" sz="2400" i="1" u="none" strike="noStrike" kern="1200" cap="none" spc="0" normalizeH="0" baseline="0" noProof="0" dirty="0">
                <a:ln>
                  <a:noFill/>
                </a:ln>
                <a:effectLst/>
                <a:uLnTx/>
                <a:uFillTx/>
                <a:ea typeface="+mn-ea"/>
                <a:cs typeface="+mn-cs"/>
              </a:rPr>
            </a:br>
            <a:br>
              <a:rPr lang="en-GB" sz="2400" i="1" dirty="0"/>
            </a:br>
            <a:br>
              <a:rPr lang="en-GB" sz="2400" i="1" dirty="0"/>
            </a:br>
            <a:endParaRPr lang="en-GB" sz="2400" i="1" dirty="0"/>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911424" y="3052486"/>
            <a:ext cx="10295896" cy="29027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materials in this pack have been collated and written to support the teaching of 3NF-3. Before planning and teaching the content, read the teaching guidance and example assessment questions in the non-statutory guidance itself, which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2"/>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 video summarising all of the ready-to-progress criteria for Year 3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3"/>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985715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318BEF09-7019-48B2-9AD9-C840302375DF}"/>
              </a:ext>
            </a:extLst>
          </p:cNvPr>
          <p:cNvSpPr>
            <a:spLocks noGrp="1"/>
          </p:cNvSpPr>
          <p:nvPr>
            <p:ph sz="half" idx="2"/>
          </p:nvPr>
        </p:nvSpPr>
        <p:spPr/>
        <p:txBody>
          <a:bodyPr/>
          <a:lstStyle/>
          <a:p>
            <a:pPr marL="342900" indent="-342900">
              <a:lnSpc>
                <a:spcPct val="120000"/>
              </a:lnSpc>
              <a:buClr>
                <a:srgbClr val="585858"/>
              </a:buClr>
              <a:buFont typeface="Arial" panose="020B0604020202020204" pitchFamily="34" charset="0"/>
              <a:buChar char="•"/>
            </a:pPr>
            <a:r>
              <a:rPr lang="en-GB" sz="2400" dirty="0"/>
              <a:t>Additional pedagogical subject knowledge support can be found in the Mastery Professional Development Materials:</a:t>
            </a:r>
          </a:p>
          <a:p>
            <a:pPr marL="342900" indent="-342900">
              <a:lnSpc>
                <a:spcPct val="120000"/>
              </a:lnSpc>
              <a:buClr>
                <a:srgbClr val="585858"/>
              </a:buClr>
              <a:buFont typeface="Arial" panose="020B0604020202020204" pitchFamily="34" charset="0"/>
              <a:buChar char="•"/>
            </a:pPr>
            <a:r>
              <a:rPr lang="en-GB" sz="2400" dirty="0">
                <a:hlinkClick r:id="rId3"/>
              </a:rPr>
              <a:t>1.17  Composition and calculation: 100 and bridging 100</a:t>
            </a:r>
            <a:endParaRPr lang="en-GB" sz="2400" dirty="0"/>
          </a:p>
          <a:p>
            <a:pPr marL="342900" indent="-342900">
              <a:lnSpc>
                <a:spcPct val="120000"/>
              </a:lnSpc>
              <a:buClr>
                <a:srgbClr val="585858"/>
              </a:buClr>
              <a:buFont typeface="Arial" panose="020B0604020202020204" pitchFamily="34" charset="0"/>
              <a:buChar char="•"/>
            </a:pPr>
            <a:r>
              <a:rPr lang="en-GB" sz="2400" dirty="0"/>
              <a:t>Several of the activity slides have been taken from these materials.</a:t>
            </a:r>
          </a:p>
          <a:p>
            <a:pPr marL="257175" indent="-257175">
              <a:lnSpc>
                <a:spcPct val="120000"/>
              </a:lnSpc>
              <a:buFont typeface="Arial" panose="020B0604020202020204" pitchFamily="34" charset="0"/>
              <a:buChar char="•"/>
            </a:pPr>
            <a:endParaRPr lang="en-GB" sz="1200" dirty="0">
              <a:solidFill>
                <a:srgbClr val="FF0000"/>
              </a:solidFill>
            </a:endParaRPr>
          </a:p>
        </p:txBody>
      </p:sp>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a:xfrm>
            <a:off x="908575" y="265845"/>
            <a:ext cx="10425325" cy="736588"/>
          </a:xfrm>
        </p:spPr>
        <p:txBody>
          <a:bodyPr/>
          <a:lstStyle/>
          <a:p>
            <a:r>
              <a:rPr lang="en-GB" sz="2400" dirty="0"/>
              <a:t>3NF-3: Linked mastery PD materials</a:t>
            </a:r>
          </a:p>
        </p:txBody>
      </p:sp>
      <p:pic>
        <p:nvPicPr>
          <p:cNvPr id="3" name="Picture 2">
            <a:extLst>
              <a:ext uri="{FF2B5EF4-FFF2-40B4-BE49-F238E27FC236}">
                <a16:creationId xmlns:a16="http://schemas.microsoft.com/office/drawing/2014/main" id="{48528598-EAA4-48C7-8476-2EB310D82650}"/>
              </a:ext>
            </a:extLst>
          </p:cNvPr>
          <p:cNvPicPr>
            <a:picLocks noChangeAspect="1"/>
          </p:cNvPicPr>
          <p:nvPr/>
        </p:nvPicPr>
        <p:blipFill>
          <a:blip r:embed="rId4"/>
          <a:stretch>
            <a:fillRect/>
          </a:stretch>
        </p:blipFill>
        <p:spPr>
          <a:xfrm>
            <a:off x="949344" y="1180597"/>
            <a:ext cx="3644481" cy="5161999"/>
          </a:xfrm>
          <a:prstGeom prst="rect">
            <a:avLst/>
          </a:prstGeom>
          <a:ln>
            <a:solidFill>
              <a:schemeClr val="accent1"/>
            </a:solidFill>
          </a:ln>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7084B135-39A4-4D7A-AC35-232D309A07C0}"/>
              </a:ext>
            </a:extLst>
          </p:cNvPr>
          <p:cNvSpPr>
            <a:spLocks noGrp="1"/>
          </p:cNvSpPr>
          <p:nvPr>
            <p:ph type="body" sz="quarter" idx="12"/>
          </p:nvPr>
        </p:nvSpPr>
        <p:spPr/>
        <p:txBody>
          <a:bodyPr/>
          <a:lstStyle/>
          <a:p>
            <a:r>
              <a:rPr lang="en-GB" dirty="0"/>
              <a:t>Recall of multiplication tables </a:t>
            </a:r>
          </a:p>
        </p:txBody>
      </p:sp>
      <p:sp>
        <p:nvSpPr>
          <p:cNvPr id="4" name="Text Placeholder 3">
            <a:extLst>
              <a:ext uri="{FF2B5EF4-FFF2-40B4-BE49-F238E27FC236}">
                <a16:creationId xmlns:a16="http://schemas.microsoft.com/office/drawing/2014/main" id="{7FA04951-9539-4E2B-88AC-8F57C8FE57BC}"/>
              </a:ext>
            </a:extLst>
          </p:cNvPr>
          <p:cNvSpPr>
            <a:spLocks noGrp="1"/>
          </p:cNvSpPr>
          <p:nvPr>
            <p:ph type="body" sz="quarter" idx="13"/>
          </p:nvPr>
        </p:nvSpPr>
        <p:spPr>
          <a:xfrm>
            <a:off x="2400490" y="490628"/>
            <a:ext cx="1191720" cy="301224"/>
          </a:xfrm>
        </p:spPr>
        <p:txBody>
          <a:bodyPr/>
          <a:lstStyle/>
          <a:p>
            <a:r>
              <a:rPr lang="en-GB" dirty="0"/>
              <a:t>    3NF-3</a:t>
            </a:r>
          </a:p>
        </p:txBody>
      </p:sp>
    </p:spTree>
    <p:extLst>
      <p:ext uri="{BB962C8B-B14F-4D97-AF65-F5344CB8AC3E}">
        <p14:creationId xmlns:p14="http://schemas.microsoft.com/office/powerpoint/2010/main" val="3442327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EBC35-F1A1-4969-B407-FDD63776A95B}"/>
              </a:ext>
            </a:extLst>
          </p:cNvPr>
          <p:cNvSpPr>
            <a:spLocks noGrp="1"/>
          </p:cNvSpPr>
          <p:nvPr>
            <p:ph idx="1"/>
          </p:nvPr>
        </p:nvSpPr>
        <p:spPr>
          <a:xfrm>
            <a:off x="662018" y="688985"/>
            <a:ext cx="10972800" cy="3888432"/>
          </a:xfrm>
        </p:spPr>
        <p:txBody>
          <a:bodyPr>
            <a:noAutofit/>
          </a:bodyPr>
          <a:lstStyle/>
          <a:p>
            <a:pPr marL="0" indent="0">
              <a:lnSpc>
                <a:spcPct val="120000"/>
              </a:lnSpc>
              <a:spcBef>
                <a:spcPts val="450"/>
              </a:spcBef>
              <a:spcAft>
                <a:spcPts val="450"/>
              </a:spcAft>
            </a:pPr>
            <a:r>
              <a:rPr lang="en-GB" dirty="0"/>
              <a:t>The following slides contain activities that can be used within the context of pre-teaching, intervention, or as supplementary material integrated into teaching. They do not represent complete lessons and should not be used as such. Also they should not be used all at once, but over the period of a teaching unit. It would be valuable to use many of the activities more than once to build fluency in understanding and application. Also many of them would benefit from the use of manipulatives to support interaction with the ideas. Ensure you engage in rich discussion with the children, asking them to reason and explain the ideas presented. Note that when working with a small group, pupils should also have access to the main teaching delivered by the class teacher and the focus should be directly linked so that the learning is connected and fluency is built.</a:t>
            </a:r>
          </a:p>
        </p:txBody>
      </p:sp>
    </p:spTree>
    <p:extLst>
      <p:ext uri="{BB962C8B-B14F-4D97-AF65-F5344CB8AC3E}">
        <p14:creationId xmlns:p14="http://schemas.microsoft.com/office/powerpoint/2010/main" val="508218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848975" cy="3888432"/>
          </a:xfrm>
        </p:spPr>
        <p:txBody>
          <a:bodyPr>
            <a:normAutofit/>
          </a:bodyPr>
          <a:lstStyle/>
          <a:p>
            <a:pPr marL="342900" indent="-342900">
              <a:buClr>
                <a:srgbClr val="585858"/>
              </a:buClr>
              <a:buFont typeface="Arial" panose="020B0604020202020204" pitchFamily="34" charset="0"/>
              <a:buChar char="•"/>
            </a:pPr>
            <a:r>
              <a:rPr lang="en-GB" dirty="0"/>
              <a:t>Take time to build understanding of the key idea. We would recommend no more than four slides in any one session, and probably fewer. </a:t>
            </a:r>
          </a:p>
          <a:p>
            <a:pPr marL="342900" indent="-342900">
              <a:buClr>
                <a:srgbClr val="585858"/>
              </a:buClr>
              <a:buFont typeface="Arial" panose="020B0604020202020204" pitchFamily="34" charset="0"/>
              <a:buChar char="•"/>
            </a:pPr>
            <a:r>
              <a:rPr lang="en-GB" dirty="0"/>
              <a:t>In subsequent sessions, review and practise previous learning before moving on.</a:t>
            </a:r>
          </a:p>
          <a:p>
            <a:pPr marL="342900" indent="-342900">
              <a:buClr>
                <a:srgbClr val="585858"/>
              </a:buClr>
              <a:buFont typeface="Arial" panose="020B0604020202020204" pitchFamily="34" charset="0"/>
              <a:buChar char="•"/>
            </a:pPr>
            <a:r>
              <a:rPr lang="en-GB" dirty="0"/>
              <a:t>Play the animation/observe the image and ask pupils “What do you notice?”.</a:t>
            </a:r>
          </a:p>
          <a:p>
            <a:pPr marL="342900" indent="-342900">
              <a:buClr>
                <a:srgbClr val="585858"/>
              </a:buClr>
              <a:buFont typeface="Arial" panose="020B0604020202020204" pitchFamily="34" charset="0"/>
              <a:buChar char="•"/>
            </a:pPr>
            <a:r>
              <a:rPr lang="en-GB" dirty="0"/>
              <a:t>Encourage pupils to explain what they see, what is happening and why.</a:t>
            </a:r>
          </a:p>
          <a:p>
            <a:pPr marL="342900" indent="-342900">
              <a:buClr>
                <a:srgbClr val="585858"/>
              </a:buClr>
              <a:buFont typeface="Arial" panose="020B0604020202020204" pitchFamily="34" charset="0"/>
              <a:buChar char="•"/>
            </a:pPr>
            <a:r>
              <a:rPr lang="en-GB" dirty="0"/>
              <a:t>Where there is a highlighted sentence, draw out the meaning of this from the image and repeat together and individually.</a:t>
            </a:r>
          </a:p>
        </p:txBody>
      </p:sp>
    </p:spTree>
    <p:extLst>
      <p:ext uri="{BB962C8B-B14F-4D97-AF65-F5344CB8AC3E}">
        <p14:creationId xmlns:p14="http://schemas.microsoft.com/office/powerpoint/2010/main" val="2819374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964235" cy="3888432"/>
          </a:xfrm>
        </p:spPr>
        <p:txBody>
          <a:bodyPr/>
          <a:lstStyle/>
          <a:p>
            <a:pPr marL="342900" indent="-342900">
              <a:buClr>
                <a:srgbClr val="585858"/>
              </a:buClr>
              <a:buFont typeface="Arial" panose="020B0604020202020204" pitchFamily="34" charset="0"/>
              <a:buChar char="•"/>
            </a:pPr>
            <a:r>
              <a:rPr lang="en-GB" dirty="0"/>
              <a:t>Engage in the suggested activities, using manipulatives where appropriate, to enhance the interaction and stimulate discussion. However, note that the ultimate aim is to develop fluency in the mathematical ideas such that resources are no longer needed. </a:t>
            </a:r>
          </a:p>
          <a:p>
            <a:pPr marL="342900" indent="-342900">
              <a:buClr>
                <a:srgbClr val="585858"/>
              </a:buClr>
              <a:buFont typeface="Arial" panose="020B0604020202020204" pitchFamily="34" charset="0"/>
              <a:buChar char="•"/>
            </a:pPr>
            <a:r>
              <a:rPr lang="en-GB" dirty="0"/>
              <a:t>Repeat questions, using other numbers/examples where relevant.</a:t>
            </a:r>
          </a:p>
          <a:p>
            <a:pPr marL="342900" indent="-342900">
              <a:buClr>
                <a:srgbClr val="585858"/>
              </a:buClr>
              <a:buFont typeface="Arial" panose="020B0604020202020204" pitchFamily="34" charset="0"/>
              <a:buChar char="•"/>
            </a:pPr>
            <a:r>
              <a:rPr lang="en-GB" dirty="0"/>
              <a:t>Repeat the highlighted language structures wherever relevant to build fluency with the key idea and connect the learning. For example:</a:t>
            </a:r>
          </a:p>
          <a:p>
            <a:endParaRPr lang="en-GB" dirty="0"/>
          </a:p>
          <a:p>
            <a:pPr marL="0" indent="0"/>
            <a:endParaRPr lang="en-GB" dirty="0"/>
          </a:p>
        </p:txBody>
      </p:sp>
      <p:sp>
        <p:nvSpPr>
          <p:cNvPr id="5" name="TextBox 19">
            <a:extLst>
              <a:ext uri="{FF2B5EF4-FFF2-40B4-BE49-F238E27FC236}">
                <a16:creationId xmlns:a16="http://schemas.microsoft.com/office/drawing/2014/main" id="{9E99F201-5AC6-4933-B5C1-2B91B0DC1203}"/>
              </a:ext>
            </a:extLst>
          </p:cNvPr>
          <p:cNvSpPr txBox="1"/>
          <p:nvPr/>
        </p:nvSpPr>
        <p:spPr>
          <a:xfrm>
            <a:off x="2997523" y="4418337"/>
            <a:ext cx="5486401" cy="400110"/>
          </a:xfrm>
          <a:prstGeom prst="rect">
            <a:avLst/>
          </a:prstGeom>
          <a:solidFill>
            <a:schemeClr val="accent2"/>
          </a:solidFill>
          <a:ln w="12700">
            <a:noFill/>
          </a:ln>
        </p:spPr>
        <p:txBody>
          <a:bodyPr wrap="square" rtlCol="0" anchor="ctr" anchorCtr="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ts val="1200"/>
              </a:spcBef>
              <a:spcAft>
                <a:spcPts val="120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 hundreds are equivalent to 1,000.</a:t>
            </a:r>
          </a:p>
        </p:txBody>
      </p:sp>
    </p:spTree>
    <p:extLst>
      <p:ext uri="{BB962C8B-B14F-4D97-AF65-F5344CB8AC3E}">
        <p14:creationId xmlns:p14="http://schemas.microsoft.com/office/powerpoint/2010/main" val="1762984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D24704-EDE4-4CA5-ADAB-2B740C5F9CA2}"/>
              </a:ext>
            </a:extLst>
          </p:cNvPr>
          <p:cNvSpPr/>
          <p:nvPr/>
        </p:nvSpPr>
        <p:spPr bwMode="auto">
          <a:xfrm>
            <a:off x="0" y="3068960"/>
            <a:ext cx="12216680" cy="720080"/>
          </a:xfrm>
          <a:prstGeom prst="rect">
            <a:avLst/>
          </a:prstGeom>
          <a:solidFill>
            <a:schemeClr val="accent6">
              <a:lumMod val="50000"/>
            </a:schemeClr>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42" name="Title 3">
            <a:extLst>
              <a:ext uri="{FF2B5EF4-FFF2-40B4-BE49-F238E27FC236}">
                <a16:creationId xmlns:a16="http://schemas.microsoft.com/office/drawing/2014/main" id="{9FA756B9-D3A2-4838-BAE4-37F02EFEBA50}"/>
              </a:ext>
            </a:extLst>
          </p:cNvPr>
          <p:cNvSpPr txBox="1">
            <a:spLocks/>
          </p:cNvSpPr>
          <p:nvPr/>
        </p:nvSpPr>
        <p:spPr bwMode="auto">
          <a:xfrm>
            <a:off x="594008" y="3215915"/>
            <a:ext cx="11262632" cy="42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0">
                <a:solidFill>
                  <a:schemeClr val="bg1"/>
                </a:solidFill>
                <a:latin typeface="+mn-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a:lstStyle>
          <a:p>
            <a:pPr>
              <a:buClrTx/>
              <a:buFontTx/>
              <a:buNone/>
            </a:pPr>
            <a:r>
              <a:rPr lang="en-GB" dirty="0">
                <a:latin typeface="Arial" panose="020B0604020202020204" pitchFamily="34" charset="0"/>
                <a:cs typeface="Arial" panose="020B0604020202020204" pitchFamily="34" charset="0"/>
              </a:rPr>
              <a:t>3NF-3 Scaling number facts by 10</a:t>
            </a:r>
            <a:endParaRPr lang="en-GB" kern="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0460257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BBCBC-FE93-413E-A817-DBF64E71CD6E}"/>
              </a:ext>
            </a:extLst>
          </p:cNvPr>
          <p:cNvSpPr>
            <a:spLocks noGrp="1"/>
          </p:cNvSpPr>
          <p:nvPr>
            <p:ph type="title"/>
          </p:nvPr>
        </p:nvSpPr>
        <p:spPr/>
        <p:txBody>
          <a:bodyPr/>
          <a:lstStyle/>
          <a:p>
            <a:r>
              <a:rPr lang="en-GB" dirty="0"/>
              <a:t>3NF-3 Scaling number facts by 10</a:t>
            </a:r>
          </a:p>
        </p:txBody>
      </p:sp>
      <p:grpSp>
        <p:nvGrpSpPr>
          <p:cNvPr id="6" name="Group 5">
            <a:extLst>
              <a:ext uri="{FF2B5EF4-FFF2-40B4-BE49-F238E27FC236}">
                <a16:creationId xmlns:a16="http://schemas.microsoft.com/office/drawing/2014/main" id="{A2C0F8F5-CE20-4A67-8983-C2B031DBCE72}"/>
              </a:ext>
            </a:extLst>
          </p:cNvPr>
          <p:cNvGrpSpPr/>
          <p:nvPr/>
        </p:nvGrpSpPr>
        <p:grpSpPr>
          <a:xfrm>
            <a:off x="1817865" y="1549989"/>
            <a:ext cx="2995728" cy="3150001"/>
            <a:chOff x="2771799" y="1484313"/>
            <a:chExt cx="2995728" cy="3150001"/>
          </a:xfrm>
        </p:grpSpPr>
        <p:pic>
          <p:nvPicPr>
            <p:cNvPr id="4" name="Picture 3" descr="A picture containing sitting, indoor, window, looking&#10;&#10;Description automatically generated">
              <a:extLst>
                <a:ext uri="{FF2B5EF4-FFF2-40B4-BE49-F238E27FC236}">
                  <a16:creationId xmlns:a16="http://schemas.microsoft.com/office/drawing/2014/main" id="{4498BE7B-7E1E-4065-A235-DB4C754443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830282" y="2425830"/>
              <a:ext cx="3150000" cy="1266965"/>
            </a:xfrm>
            <a:prstGeom prst="rect">
              <a:avLst/>
            </a:prstGeom>
          </p:spPr>
        </p:pic>
        <p:pic>
          <p:nvPicPr>
            <p:cNvPr id="5" name="Picture 4" descr="A picture containing sitting, indoor, window, looking&#10;&#10;Description automatically generated">
              <a:extLst>
                <a:ext uri="{FF2B5EF4-FFF2-40B4-BE49-F238E27FC236}">
                  <a16:creationId xmlns:a16="http://schemas.microsoft.com/office/drawing/2014/main" id="{103FEE74-0152-4073-8926-3318DA2126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559045" y="2425831"/>
              <a:ext cx="3150000" cy="1266965"/>
            </a:xfrm>
            <a:prstGeom prst="rect">
              <a:avLst/>
            </a:prstGeom>
          </p:spPr>
        </p:pic>
      </p:grpSp>
      <p:pic>
        <p:nvPicPr>
          <p:cNvPr id="10" name="Picture 9">
            <a:extLst>
              <a:ext uri="{FF2B5EF4-FFF2-40B4-BE49-F238E27FC236}">
                <a16:creationId xmlns:a16="http://schemas.microsoft.com/office/drawing/2014/main" id="{C4F50D99-A4DE-4F20-B0BD-B87450CFDAD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858876" y="1595675"/>
            <a:ext cx="550800" cy="550800"/>
          </a:xfrm>
          <a:prstGeom prst="rect">
            <a:avLst/>
          </a:prstGeom>
        </p:spPr>
      </p:pic>
      <p:pic>
        <p:nvPicPr>
          <p:cNvPr id="15" name="Picture 14">
            <a:extLst>
              <a:ext uri="{FF2B5EF4-FFF2-40B4-BE49-F238E27FC236}">
                <a16:creationId xmlns:a16="http://schemas.microsoft.com/office/drawing/2014/main" id="{D6D4A821-3DEE-4A23-8164-1ABC3EA35EE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489530" y="1595675"/>
            <a:ext cx="550800" cy="550800"/>
          </a:xfrm>
          <a:prstGeom prst="rect">
            <a:avLst/>
          </a:prstGeom>
        </p:spPr>
      </p:pic>
      <p:pic>
        <p:nvPicPr>
          <p:cNvPr id="16" name="Picture 15">
            <a:extLst>
              <a:ext uri="{FF2B5EF4-FFF2-40B4-BE49-F238E27FC236}">
                <a16:creationId xmlns:a16="http://schemas.microsoft.com/office/drawing/2014/main" id="{03C758AE-98C2-483C-BAD8-9CF09ADCFEC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858876" y="2225675"/>
            <a:ext cx="550800" cy="550800"/>
          </a:xfrm>
          <a:prstGeom prst="rect">
            <a:avLst/>
          </a:prstGeom>
        </p:spPr>
      </p:pic>
      <p:pic>
        <p:nvPicPr>
          <p:cNvPr id="17" name="Picture 16">
            <a:extLst>
              <a:ext uri="{FF2B5EF4-FFF2-40B4-BE49-F238E27FC236}">
                <a16:creationId xmlns:a16="http://schemas.microsoft.com/office/drawing/2014/main" id="{3D30915A-139B-46DD-BDF2-53A6635811B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489530" y="2225675"/>
            <a:ext cx="550800" cy="550800"/>
          </a:xfrm>
          <a:prstGeom prst="rect">
            <a:avLst/>
          </a:prstGeom>
        </p:spPr>
      </p:pic>
      <p:pic>
        <p:nvPicPr>
          <p:cNvPr id="18" name="Picture 17">
            <a:extLst>
              <a:ext uri="{FF2B5EF4-FFF2-40B4-BE49-F238E27FC236}">
                <a16:creationId xmlns:a16="http://schemas.microsoft.com/office/drawing/2014/main" id="{06B87810-1D41-41C0-9AED-22E6CD1D8DE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858876" y="2855675"/>
            <a:ext cx="550800" cy="550800"/>
          </a:xfrm>
          <a:prstGeom prst="rect">
            <a:avLst/>
          </a:prstGeom>
        </p:spPr>
      </p:pic>
      <p:pic>
        <p:nvPicPr>
          <p:cNvPr id="19" name="Picture 18">
            <a:extLst>
              <a:ext uri="{FF2B5EF4-FFF2-40B4-BE49-F238E27FC236}">
                <a16:creationId xmlns:a16="http://schemas.microsoft.com/office/drawing/2014/main" id="{983168D8-FA14-439A-9F42-54E2558C88F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489530" y="2855675"/>
            <a:ext cx="550800" cy="550800"/>
          </a:xfrm>
          <a:prstGeom prst="rect">
            <a:avLst/>
          </a:prstGeom>
        </p:spPr>
      </p:pic>
      <p:pic>
        <p:nvPicPr>
          <p:cNvPr id="20" name="Picture 19">
            <a:extLst>
              <a:ext uri="{FF2B5EF4-FFF2-40B4-BE49-F238E27FC236}">
                <a16:creationId xmlns:a16="http://schemas.microsoft.com/office/drawing/2014/main" id="{01C412BB-1EDA-4CCC-8785-A3C384E3FA3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874536" y="3463429"/>
            <a:ext cx="550800" cy="550800"/>
          </a:xfrm>
          <a:prstGeom prst="rect">
            <a:avLst/>
          </a:prstGeom>
        </p:spPr>
      </p:pic>
      <p:pic>
        <p:nvPicPr>
          <p:cNvPr id="22" name="Picture 21">
            <a:extLst>
              <a:ext uri="{FF2B5EF4-FFF2-40B4-BE49-F238E27FC236}">
                <a16:creationId xmlns:a16="http://schemas.microsoft.com/office/drawing/2014/main" id="{71750A0A-298E-4823-B2C5-773F1964341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858876" y="4097331"/>
            <a:ext cx="550800" cy="550800"/>
          </a:xfrm>
          <a:prstGeom prst="rect">
            <a:avLst/>
          </a:prstGeom>
        </p:spPr>
      </p:pic>
      <p:pic>
        <p:nvPicPr>
          <p:cNvPr id="24" name="Picture 23">
            <a:extLst>
              <a:ext uri="{FF2B5EF4-FFF2-40B4-BE49-F238E27FC236}">
                <a16:creationId xmlns:a16="http://schemas.microsoft.com/office/drawing/2014/main" id="{299C4956-0C71-4D42-88F9-4CBBAB8C65A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596529" y="1596818"/>
            <a:ext cx="550800" cy="548514"/>
          </a:xfrm>
          <a:prstGeom prst="rect">
            <a:avLst/>
          </a:prstGeom>
        </p:spPr>
      </p:pic>
      <p:pic>
        <p:nvPicPr>
          <p:cNvPr id="25" name="Picture 24">
            <a:extLst>
              <a:ext uri="{FF2B5EF4-FFF2-40B4-BE49-F238E27FC236}">
                <a16:creationId xmlns:a16="http://schemas.microsoft.com/office/drawing/2014/main" id="{AC47D067-D0F1-4E6C-8A4D-0AFA645E2A4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596529" y="2226818"/>
            <a:ext cx="550800" cy="548514"/>
          </a:xfrm>
          <a:prstGeom prst="rect">
            <a:avLst/>
          </a:prstGeom>
        </p:spPr>
      </p:pic>
      <p:pic>
        <p:nvPicPr>
          <p:cNvPr id="26" name="Picture 25">
            <a:extLst>
              <a:ext uri="{FF2B5EF4-FFF2-40B4-BE49-F238E27FC236}">
                <a16:creationId xmlns:a16="http://schemas.microsoft.com/office/drawing/2014/main" id="{6A511C3F-D5D5-4121-A731-01F25967CD5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596529" y="2856818"/>
            <a:ext cx="550800" cy="548514"/>
          </a:xfrm>
          <a:prstGeom prst="rect">
            <a:avLst/>
          </a:prstGeom>
        </p:spPr>
      </p:pic>
      <p:pic>
        <p:nvPicPr>
          <p:cNvPr id="27" name="Picture 26">
            <a:extLst>
              <a:ext uri="{FF2B5EF4-FFF2-40B4-BE49-F238E27FC236}">
                <a16:creationId xmlns:a16="http://schemas.microsoft.com/office/drawing/2014/main" id="{5F14E789-5A3C-4A88-AF90-0A31DC2B094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596529" y="3464572"/>
            <a:ext cx="550800" cy="548514"/>
          </a:xfrm>
          <a:prstGeom prst="rect">
            <a:avLst/>
          </a:prstGeom>
        </p:spPr>
      </p:pic>
      <p:pic>
        <p:nvPicPr>
          <p:cNvPr id="28" name="Picture 27">
            <a:extLst>
              <a:ext uri="{FF2B5EF4-FFF2-40B4-BE49-F238E27FC236}">
                <a16:creationId xmlns:a16="http://schemas.microsoft.com/office/drawing/2014/main" id="{ED4B6B7D-F5BD-4265-9E37-BA39C683A22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596529" y="4098474"/>
            <a:ext cx="550800" cy="548514"/>
          </a:xfrm>
          <a:prstGeom prst="rect">
            <a:avLst/>
          </a:prstGeom>
        </p:spPr>
      </p:pic>
      <p:pic>
        <p:nvPicPr>
          <p:cNvPr id="29" name="Picture 28">
            <a:extLst>
              <a:ext uri="{FF2B5EF4-FFF2-40B4-BE49-F238E27FC236}">
                <a16:creationId xmlns:a16="http://schemas.microsoft.com/office/drawing/2014/main" id="{75DAED85-9F3F-4121-8D68-51FADF35114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215729" y="1596818"/>
            <a:ext cx="550800" cy="548514"/>
          </a:xfrm>
          <a:prstGeom prst="rect">
            <a:avLst/>
          </a:prstGeom>
        </p:spPr>
      </p:pic>
      <p:sp>
        <p:nvSpPr>
          <p:cNvPr id="30" name="Rectangle 29">
            <a:extLst>
              <a:ext uri="{FF2B5EF4-FFF2-40B4-BE49-F238E27FC236}">
                <a16:creationId xmlns:a16="http://schemas.microsoft.com/office/drawing/2014/main" id="{2CC2BC58-4E49-4A75-8E95-7EBBD7E0F243}"/>
              </a:ext>
            </a:extLst>
          </p:cNvPr>
          <p:cNvSpPr/>
          <p:nvPr/>
        </p:nvSpPr>
        <p:spPr>
          <a:xfrm>
            <a:off x="3180807" y="4795411"/>
            <a:ext cx="1335622"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+ 6 = 14</a:t>
            </a:r>
          </a:p>
        </p:txBody>
      </p:sp>
      <p:sp>
        <p:nvSpPr>
          <p:cNvPr id="31" name="Rectangle 30">
            <a:extLst>
              <a:ext uri="{FF2B5EF4-FFF2-40B4-BE49-F238E27FC236}">
                <a16:creationId xmlns:a16="http://schemas.microsoft.com/office/drawing/2014/main" id="{36529D23-165F-4205-9CCE-EC20A2A8714D}"/>
              </a:ext>
            </a:extLst>
          </p:cNvPr>
          <p:cNvSpPr/>
          <p:nvPr/>
        </p:nvSpPr>
        <p:spPr>
          <a:xfrm>
            <a:off x="3885528" y="4795411"/>
            <a:ext cx="708660" cy="400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9" name="Rectangle 48">
            <a:extLst>
              <a:ext uri="{FF2B5EF4-FFF2-40B4-BE49-F238E27FC236}">
                <a16:creationId xmlns:a16="http://schemas.microsoft.com/office/drawing/2014/main" id="{F6A525C1-83B3-4D51-9AD0-6CAFC6A3F44D}"/>
              </a:ext>
            </a:extLst>
          </p:cNvPr>
          <p:cNvSpPr/>
          <p:nvPr/>
        </p:nvSpPr>
        <p:spPr>
          <a:xfrm>
            <a:off x="1479309" y="1343184"/>
            <a:ext cx="3657600" cy="35214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pSp>
        <p:nvGrpSpPr>
          <p:cNvPr id="32" name="Group 31">
            <a:extLst>
              <a:ext uri="{FF2B5EF4-FFF2-40B4-BE49-F238E27FC236}">
                <a16:creationId xmlns:a16="http://schemas.microsoft.com/office/drawing/2014/main" id="{F7731926-D47E-4113-A19B-EE049EDED6C5}"/>
              </a:ext>
            </a:extLst>
          </p:cNvPr>
          <p:cNvGrpSpPr/>
          <p:nvPr/>
        </p:nvGrpSpPr>
        <p:grpSpPr>
          <a:xfrm>
            <a:off x="1817865" y="1549989"/>
            <a:ext cx="2995728" cy="3150001"/>
            <a:chOff x="2771799" y="1484313"/>
            <a:chExt cx="2995728" cy="3150001"/>
          </a:xfrm>
        </p:grpSpPr>
        <p:pic>
          <p:nvPicPr>
            <p:cNvPr id="33" name="Picture 32" descr="A picture containing sitting, indoor, window, looking&#10;&#10;Description automatically generated">
              <a:extLst>
                <a:ext uri="{FF2B5EF4-FFF2-40B4-BE49-F238E27FC236}">
                  <a16:creationId xmlns:a16="http://schemas.microsoft.com/office/drawing/2014/main" id="{A1602D2A-7996-4C78-B4D1-E30D2B4E7A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830282" y="2425830"/>
              <a:ext cx="3150000" cy="1266965"/>
            </a:xfrm>
            <a:prstGeom prst="rect">
              <a:avLst/>
            </a:prstGeom>
          </p:spPr>
        </p:pic>
        <p:pic>
          <p:nvPicPr>
            <p:cNvPr id="34" name="Picture 33" descr="A picture containing sitting, indoor, window, looking&#10;&#10;Description automatically generated">
              <a:extLst>
                <a:ext uri="{FF2B5EF4-FFF2-40B4-BE49-F238E27FC236}">
                  <a16:creationId xmlns:a16="http://schemas.microsoft.com/office/drawing/2014/main" id="{2D9F06E5-257C-4D01-997C-1923CD3D9F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559045" y="2425831"/>
              <a:ext cx="3150000" cy="1266965"/>
            </a:xfrm>
            <a:prstGeom prst="rect">
              <a:avLst/>
            </a:prstGeom>
          </p:spPr>
        </p:pic>
      </p:grpSp>
      <p:sp>
        <p:nvSpPr>
          <p:cNvPr id="50" name="Rectangle 49">
            <a:extLst>
              <a:ext uri="{FF2B5EF4-FFF2-40B4-BE49-F238E27FC236}">
                <a16:creationId xmlns:a16="http://schemas.microsoft.com/office/drawing/2014/main" id="{D3BC439A-E026-4A6F-8EAA-AE493B1924C1}"/>
              </a:ext>
            </a:extLst>
          </p:cNvPr>
          <p:cNvSpPr/>
          <p:nvPr/>
        </p:nvSpPr>
        <p:spPr>
          <a:xfrm>
            <a:off x="1981936" y="5166669"/>
            <a:ext cx="3129383"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tens + 6 tens =</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14 tens</a:t>
            </a:r>
          </a:p>
        </p:txBody>
      </p:sp>
      <p:sp>
        <p:nvSpPr>
          <p:cNvPr id="51" name="Rectangle 50">
            <a:extLst>
              <a:ext uri="{FF2B5EF4-FFF2-40B4-BE49-F238E27FC236}">
                <a16:creationId xmlns:a16="http://schemas.microsoft.com/office/drawing/2014/main" id="{E657E6E5-F090-480F-AB2E-F71C46668CCE}"/>
              </a:ext>
            </a:extLst>
          </p:cNvPr>
          <p:cNvSpPr/>
          <p:nvPr/>
        </p:nvSpPr>
        <p:spPr>
          <a:xfrm>
            <a:off x="3903492" y="5155011"/>
            <a:ext cx="1801177" cy="30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52" name="Rectangle 51">
            <a:extLst>
              <a:ext uri="{FF2B5EF4-FFF2-40B4-BE49-F238E27FC236}">
                <a16:creationId xmlns:a16="http://schemas.microsoft.com/office/drawing/2014/main" id="{FB657E29-4D74-4176-A9B3-B195A9339651}"/>
              </a:ext>
            </a:extLst>
          </p:cNvPr>
          <p:cNvSpPr/>
          <p:nvPr/>
        </p:nvSpPr>
        <p:spPr>
          <a:xfrm>
            <a:off x="2906226" y="5542368"/>
            <a:ext cx="1763624"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80 + 60 = 140</a:t>
            </a:r>
          </a:p>
        </p:txBody>
      </p:sp>
      <p:sp>
        <p:nvSpPr>
          <p:cNvPr id="53" name="Rectangle 52">
            <a:extLst>
              <a:ext uri="{FF2B5EF4-FFF2-40B4-BE49-F238E27FC236}">
                <a16:creationId xmlns:a16="http://schemas.microsoft.com/office/drawing/2014/main" id="{898A44FA-D0CD-4C3C-95FE-B12E84466A4F}"/>
              </a:ext>
            </a:extLst>
          </p:cNvPr>
          <p:cNvSpPr/>
          <p:nvPr/>
        </p:nvSpPr>
        <p:spPr>
          <a:xfrm>
            <a:off x="3847977" y="5545407"/>
            <a:ext cx="1801177" cy="400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55" name="Group 54">
            <a:extLst>
              <a:ext uri="{FF2B5EF4-FFF2-40B4-BE49-F238E27FC236}">
                <a16:creationId xmlns:a16="http://schemas.microsoft.com/office/drawing/2014/main" id="{46418B49-CA42-4474-BF19-15DCAE7E8A14}"/>
              </a:ext>
            </a:extLst>
          </p:cNvPr>
          <p:cNvGrpSpPr/>
          <p:nvPr/>
        </p:nvGrpSpPr>
        <p:grpSpPr>
          <a:xfrm>
            <a:off x="1865621" y="1600452"/>
            <a:ext cx="543263" cy="543263"/>
            <a:chOff x="961427" y="2384629"/>
            <a:chExt cx="543263" cy="543263"/>
          </a:xfrm>
        </p:grpSpPr>
        <p:sp>
          <p:nvSpPr>
            <p:cNvPr id="56" name="Oval 55">
              <a:extLst>
                <a:ext uri="{FF2B5EF4-FFF2-40B4-BE49-F238E27FC236}">
                  <a16:creationId xmlns:a16="http://schemas.microsoft.com/office/drawing/2014/main" id="{D292EE10-65D7-4855-AFDF-8F2EE8A1CB90}"/>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7" name="Rectangle 56">
              <a:extLst>
                <a:ext uri="{FF2B5EF4-FFF2-40B4-BE49-F238E27FC236}">
                  <a16:creationId xmlns:a16="http://schemas.microsoft.com/office/drawing/2014/main" id="{81158993-5050-4069-8BB0-75C6D0C78D4B}"/>
                </a:ext>
              </a:extLst>
            </p:cNvPr>
            <p:cNvSpPr/>
            <p:nvPr/>
          </p:nvSpPr>
          <p:spPr>
            <a:xfrm>
              <a:off x="998058" y="2456205"/>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58" name="Group 57">
            <a:extLst>
              <a:ext uri="{FF2B5EF4-FFF2-40B4-BE49-F238E27FC236}">
                <a16:creationId xmlns:a16="http://schemas.microsoft.com/office/drawing/2014/main" id="{2367765D-4606-472A-AAB6-949D5CAD0871}"/>
              </a:ext>
            </a:extLst>
          </p:cNvPr>
          <p:cNvGrpSpPr/>
          <p:nvPr/>
        </p:nvGrpSpPr>
        <p:grpSpPr>
          <a:xfrm>
            <a:off x="1865621" y="2222831"/>
            <a:ext cx="543263" cy="543263"/>
            <a:chOff x="961427" y="2384629"/>
            <a:chExt cx="543263" cy="543263"/>
          </a:xfrm>
        </p:grpSpPr>
        <p:sp>
          <p:nvSpPr>
            <p:cNvPr id="59" name="Oval 58">
              <a:extLst>
                <a:ext uri="{FF2B5EF4-FFF2-40B4-BE49-F238E27FC236}">
                  <a16:creationId xmlns:a16="http://schemas.microsoft.com/office/drawing/2014/main" id="{5902A7A5-7550-4177-8737-8C5EDFCBF91B}"/>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0" name="Rectangle 59">
              <a:extLst>
                <a:ext uri="{FF2B5EF4-FFF2-40B4-BE49-F238E27FC236}">
                  <a16:creationId xmlns:a16="http://schemas.microsoft.com/office/drawing/2014/main" id="{A184FA27-D1B3-4708-AA76-A75087BE2C06}"/>
                </a:ext>
              </a:extLst>
            </p:cNvPr>
            <p:cNvSpPr/>
            <p:nvPr/>
          </p:nvSpPr>
          <p:spPr>
            <a:xfrm>
              <a:off x="998058" y="2456205"/>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61" name="Group 60">
            <a:extLst>
              <a:ext uri="{FF2B5EF4-FFF2-40B4-BE49-F238E27FC236}">
                <a16:creationId xmlns:a16="http://schemas.microsoft.com/office/drawing/2014/main" id="{8F803450-50C3-4749-B599-A4B8D5C74F40}"/>
              </a:ext>
            </a:extLst>
          </p:cNvPr>
          <p:cNvGrpSpPr/>
          <p:nvPr/>
        </p:nvGrpSpPr>
        <p:grpSpPr>
          <a:xfrm>
            <a:off x="1865621" y="2851593"/>
            <a:ext cx="543263" cy="543263"/>
            <a:chOff x="961427" y="2384629"/>
            <a:chExt cx="543263" cy="543263"/>
          </a:xfrm>
        </p:grpSpPr>
        <p:sp>
          <p:nvSpPr>
            <p:cNvPr id="62" name="Oval 61">
              <a:extLst>
                <a:ext uri="{FF2B5EF4-FFF2-40B4-BE49-F238E27FC236}">
                  <a16:creationId xmlns:a16="http://schemas.microsoft.com/office/drawing/2014/main" id="{FC12ED42-3A79-4E4E-8106-EC21F25EC3E3}"/>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3" name="Rectangle 62">
              <a:extLst>
                <a:ext uri="{FF2B5EF4-FFF2-40B4-BE49-F238E27FC236}">
                  <a16:creationId xmlns:a16="http://schemas.microsoft.com/office/drawing/2014/main" id="{965A3B45-6D39-415B-8C3B-1DFE65989405}"/>
                </a:ext>
              </a:extLst>
            </p:cNvPr>
            <p:cNvSpPr/>
            <p:nvPr/>
          </p:nvSpPr>
          <p:spPr>
            <a:xfrm>
              <a:off x="998058" y="2456205"/>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64" name="Group 63">
            <a:extLst>
              <a:ext uri="{FF2B5EF4-FFF2-40B4-BE49-F238E27FC236}">
                <a16:creationId xmlns:a16="http://schemas.microsoft.com/office/drawing/2014/main" id="{8F3C9FDB-172E-4FCB-BD00-830A97D902B3}"/>
              </a:ext>
            </a:extLst>
          </p:cNvPr>
          <p:cNvGrpSpPr/>
          <p:nvPr/>
        </p:nvGrpSpPr>
        <p:grpSpPr>
          <a:xfrm>
            <a:off x="1865621" y="3473972"/>
            <a:ext cx="543263" cy="543263"/>
            <a:chOff x="961427" y="2384629"/>
            <a:chExt cx="543263" cy="543263"/>
          </a:xfrm>
        </p:grpSpPr>
        <p:sp>
          <p:nvSpPr>
            <p:cNvPr id="65" name="Oval 64">
              <a:extLst>
                <a:ext uri="{FF2B5EF4-FFF2-40B4-BE49-F238E27FC236}">
                  <a16:creationId xmlns:a16="http://schemas.microsoft.com/office/drawing/2014/main" id="{9C182C07-AFBF-49C5-A761-291C0334B6E3}"/>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6" name="Rectangle 65">
              <a:extLst>
                <a:ext uri="{FF2B5EF4-FFF2-40B4-BE49-F238E27FC236}">
                  <a16:creationId xmlns:a16="http://schemas.microsoft.com/office/drawing/2014/main" id="{E2555A7F-C1FC-4F76-99FA-DECCB374EED6}"/>
                </a:ext>
              </a:extLst>
            </p:cNvPr>
            <p:cNvSpPr/>
            <p:nvPr/>
          </p:nvSpPr>
          <p:spPr>
            <a:xfrm>
              <a:off x="998058" y="2456205"/>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70" name="Group 69">
            <a:extLst>
              <a:ext uri="{FF2B5EF4-FFF2-40B4-BE49-F238E27FC236}">
                <a16:creationId xmlns:a16="http://schemas.microsoft.com/office/drawing/2014/main" id="{28A086E7-BCFB-4116-B378-F686A56B0352}"/>
              </a:ext>
            </a:extLst>
          </p:cNvPr>
          <p:cNvGrpSpPr/>
          <p:nvPr/>
        </p:nvGrpSpPr>
        <p:grpSpPr>
          <a:xfrm>
            <a:off x="1865621" y="4100646"/>
            <a:ext cx="543263" cy="543263"/>
            <a:chOff x="961427" y="2384629"/>
            <a:chExt cx="543263" cy="543263"/>
          </a:xfrm>
        </p:grpSpPr>
        <p:sp>
          <p:nvSpPr>
            <p:cNvPr id="71" name="Oval 70">
              <a:extLst>
                <a:ext uri="{FF2B5EF4-FFF2-40B4-BE49-F238E27FC236}">
                  <a16:creationId xmlns:a16="http://schemas.microsoft.com/office/drawing/2014/main" id="{9EBDB59F-3F06-44EB-8FD2-867493F93E3E}"/>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2" name="Rectangle 71">
              <a:extLst>
                <a:ext uri="{FF2B5EF4-FFF2-40B4-BE49-F238E27FC236}">
                  <a16:creationId xmlns:a16="http://schemas.microsoft.com/office/drawing/2014/main" id="{19077F66-3BDA-42DB-AA30-B79E1BA91ED5}"/>
                </a:ext>
              </a:extLst>
            </p:cNvPr>
            <p:cNvSpPr/>
            <p:nvPr/>
          </p:nvSpPr>
          <p:spPr>
            <a:xfrm>
              <a:off x="998058" y="2456205"/>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73" name="Group 72">
            <a:extLst>
              <a:ext uri="{FF2B5EF4-FFF2-40B4-BE49-F238E27FC236}">
                <a16:creationId xmlns:a16="http://schemas.microsoft.com/office/drawing/2014/main" id="{9C998353-C646-4EA6-810D-E8FEDD0BEB26}"/>
              </a:ext>
            </a:extLst>
          </p:cNvPr>
          <p:cNvGrpSpPr/>
          <p:nvPr/>
        </p:nvGrpSpPr>
        <p:grpSpPr>
          <a:xfrm>
            <a:off x="2488387" y="1600452"/>
            <a:ext cx="543263" cy="543263"/>
            <a:chOff x="961427" y="2384629"/>
            <a:chExt cx="543263" cy="543263"/>
          </a:xfrm>
        </p:grpSpPr>
        <p:sp>
          <p:nvSpPr>
            <p:cNvPr id="74" name="Oval 73">
              <a:extLst>
                <a:ext uri="{FF2B5EF4-FFF2-40B4-BE49-F238E27FC236}">
                  <a16:creationId xmlns:a16="http://schemas.microsoft.com/office/drawing/2014/main" id="{46CF140C-DDE6-4202-A5DA-CB800E3953F6}"/>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5" name="Rectangle 74">
              <a:extLst>
                <a:ext uri="{FF2B5EF4-FFF2-40B4-BE49-F238E27FC236}">
                  <a16:creationId xmlns:a16="http://schemas.microsoft.com/office/drawing/2014/main" id="{89D7DAEC-3878-425F-A005-2F7B29D2D30E}"/>
                </a:ext>
              </a:extLst>
            </p:cNvPr>
            <p:cNvSpPr/>
            <p:nvPr/>
          </p:nvSpPr>
          <p:spPr>
            <a:xfrm>
              <a:off x="998058" y="2456205"/>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76" name="Group 75">
            <a:extLst>
              <a:ext uri="{FF2B5EF4-FFF2-40B4-BE49-F238E27FC236}">
                <a16:creationId xmlns:a16="http://schemas.microsoft.com/office/drawing/2014/main" id="{EA1FC3C1-895C-41DF-9191-349E3E6895C8}"/>
              </a:ext>
            </a:extLst>
          </p:cNvPr>
          <p:cNvGrpSpPr/>
          <p:nvPr/>
        </p:nvGrpSpPr>
        <p:grpSpPr>
          <a:xfrm>
            <a:off x="2488387" y="2222831"/>
            <a:ext cx="543263" cy="543263"/>
            <a:chOff x="961427" y="2384629"/>
            <a:chExt cx="543263" cy="543263"/>
          </a:xfrm>
        </p:grpSpPr>
        <p:sp>
          <p:nvSpPr>
            <p:cNvPr id="77" name="Oval 76">
              <a:extLst>
                <a:ext uri="{FF2B5EF4-FFF2-40B4-BE49-F238E27FC236}">
                  <a16:creationId xmlns:a16="http://schemas.microsoft.com/office/drawing/2014/main" id="{8A12672F-4A7A-4967-96A8-E2A489A8C74B}"/>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8" name="Rectangle 77">
              <a:extLst>
                <a:ext uri="{FF2B5EF4-FFF2-40B4-BE49-F238E27FC236}">
                  <a16:creationId xmlns:a16="http://schemas.microsoft.com/office/drawing/2014/main" id="{57BFEBA9-2E94-4D21-A3CF-DA506B53DD03}"/>
                </a:ext>
              </a:extLst>
            </p:cNvPr>
            <p:cNvSpPr/>
            <p:nvPr/>
          </p:nvSpPr>
          <p:spPr>
            <a:xfrm>
              <a:off x="998058" y="2456205"/>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79" name="Group 78">
            <a:extLst>
              <a:ext uri="{FF2B5EF4-FFF2-40B4-BE49-F238E27FC236}">
                <a16:creationId xmlns:a16="http://schemas.microsoft.com/office/drawing/2014/main" id="{9F11F81C-E819-498E-B392-65FD7510BFA1}"/>
              </a:ext>
            </a:extLst>
          </p:cNvPr>
          <p:cNvGrpSpPr/>
          <p:nvPr/>
        </p:nvGrpSpPr>
        <p:grpSpPr>
          <a:xfrm>
            <a:off x="2488387" y="2851593"/>
            <a:ext cx="543263" cy="543263"/>
            <a:chOff x="961427" y="2384629"/>
            <a:chExt cx="543263" cy="543263"/>
          </a:xfrm>
        </p:grpSpPr>
        <p:sp>
          <p:nvSpPr>
            <p:cNvPr id="80" name="Oval 79">
              <a:extLst>
                <a:ext uri="{FF2B5EF4-FFF2-40B4-BE49-F238E27FC236}">
                  <a16:creationId xmlns:a16="http://schemas.microsoft.com/office/drawing/2014/main" id="{3E3A23AE-42B6-4D10-92E8-9ED0F7126134}"/>
                </a:ext>
              </a:extLst>
            </p:cNvPr>
            <p:cNvSpPr/>
            <p:nvPr/>
          </p:nvSpPr>
          <p:spPr bwMode="auto">
            <a:xfrm>
              <a:off x="961427" y="2384629"/>
              <a:ext cx="543263" cy="543263"/>
            </a:xfrm>
            <a:prstGeom prst="ellipse">
              <a:avLst/>
            </a:prstGeom>
            <a:solidFill>
              <a:srgbClr val="99CCFF"/>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1" name="Rectangle 80">
              <a:extLst>
                <a:ext uri="{FF2B5EF4-FFF2-40B4-BE49-F238E27FC236}">
                  <a16:creationId xmlns:a16="http://schemas.microsoft.com/office/drawing/2014/main" id="{DF9E7219-843D-442E-B856-C30A66B2384B}"/>
                </a:ext>
              </a:extLst>
            </p:cNvPr>
            <p:cNvSpPr/>
            <p:nvPr/>
          </p:nvSpPr>
          <p:spPr>
            <a:xfrm>
              <a:off x="998058" y="2456205"/>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82" name="Group 81">
            <a:extLst>
              <a:ext uri="{FF2B5EF4-FFF2-40B4-BE49-F238E27FC236}">
                <a16:creationId xmlns:a16="http://schemas.microsoft.com/office/drawing/2014/main" id="{8CF209B1-4F95-408F-B8BA-C5C880BF0BAC}"/>
              </a:ext>
            </a:extLst>
          </p:cNvPr>
          <p:cNvGrpSpPr/>
          <p:nvPr/>
        </p:nvGrpSpPr>
        <p:grpSpPr>
          <a:xfrm>
            <a:off x="3596529" y="1600967"/>
            <a:ext cx="543263" cy="543263"/>
            <a:chOff x="961427" y="1671562"/>
            <a:chExt cx="543263" cy="543263"/>
          </a:xfrm>
        </p:grpSpPr>
        <p:sp>
          <p:nvSpPr>
            <p:cNvPr id="83" name="Oval 82">
              <a:extLst>
                <a:ext uri="{FF2B5EF4-FFF2-40B4-BE49-F238E27FC236}">
                  <a16:creationId xmlns:a16="http://schemas.microsoft.com/office/drawing/2014/main" id="{155BD974-3E60-4ABA-831A-7C14B6458D34}"/>
                </a:ext>
              </a:extLst>
            </p:cNvPr>
            <p:cNvSpPr/>
            <p:nvPr/>
          </p:nvSpPr>
          <p:spPr bwMode="auto">
            <a:xfrm>
              <a:off x="961427" y="1671562"/>
              <a:ext cx="543263" cy="543263"/>
            </a:xfrm>
            <a:prstGeom prst="ellipse">
              <a:avLst/>
            </a:prstGeom>
            <a:solidFill>
              <a:srgbClr val="FF7C8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i="0" u="none" strike="noStrike" cap="none" normalizeH="0" baseline="0">
                <a:ln>
                  <a:noFill/>
                </a:ln>
                <a:solidFill>
                  <a:schemeClr val="tx1"/>
                </a:solidFill>
                <a:effectLst/>
                <a:latin typeface="Arial" charset="0"/>
              </a:endParaRPr>
            </a:p>
          </p:txBody>
        </p:sp>
        <p:sp>
          <p:nvSpPr>
            <p:cNvPr id="84" name="Rectangle 83">
              <a:extLst>
                <a:ext uri="{FF2B5EF4-FFF2-40B4-BE49-F238E27FC236}">
                  <a16:creationId xmlns:a16="http://schemas.microsoft.com/office/drawing/2014/main" id="{B85AC4A0-4865-47A5-8ED4-41437862BB01}"/>
                </a:ext>
              </a:extLst>
            </p:cNvPr>
            <p:cNvSpPr/>
            <p:nvPr/>
          </p:nvSpPr>
          <p:spPr>
            <a:xfrm>
              <a:off x="998058" y="1741140"/>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85" name="Group 84">
            <a:extLst>
              <a:ext uri="{FF2B5EF4-FFF2-40B4-BE49-F238E27FC236}">
                <a16:creationId xmlns:a16="http://schemas.microsoft.com/office/drawing/2014/main" id="{3E0FBD31-DBC3-4579-B9D5-8127D243F2A6}"/>
              </a:ext>
            </a:extLst>
          </p:cNvPr>
          <p:cNvGrpSpPr/>
          <p:nvPr/>
        </p:nvGrpSpPr>
        <p:grpSpPr>
          <a:xfrm>
            <a:off x="4215729" y="1600967"/>
            <a:ext cx="543263" cy="543263"/>
            <a:chOff x="961427" y="1671562"/>
            <a:chExt cx="543263" cy="543263"/>
          </a:xfrm>
        </p:grpSpPr>
        <p:sp>
          <p:nvSpPr>
            <p:cNvPr id="86" name="Oval 85">
              <a:extLst>
                <a:ext uri="{FF2B5EF4-FFF2-40B4-BE49-F238E27FC236}">
                  <a16:creationId xmlns:a16="http://schemas.microsoft.com/office/drawing/2014/main" id="{5C935C29-9741-42E3-946F-46AF3497099C}"/>
                </a:ext>
              </a:extLst>
            </p:cNvPr>
            <p:cNvSpPr/>
            <p:nvPr/>
          </p:nvSpPr>
          <p:spPr bwMode="auto">
            <a:xfrm>
              <a:off x="961427" y="1671562"/>
              <a:ext cx="543263" cy="543263"/>
            </a:xfrm>
            <a:prstGeom prst="ellipse">
              <a:avLst/>
            </a:prstGeom>
            <a:solidFill>
              <a:srgbClr val="FF7C8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i="0" u="none" strike="noStrike" cap="none" normalizeH="0" baseline="0">
                <a:ln>
                  <a:noFill/>
                </a:ln>
                <a:solidFill>
                  <a:schemeClr val="tx1"/>
                </a:solidFill>
                <a:effectLst/>
                <a:latin typeface="Arial" charset="0"/>
              </a:endParaRPr>
            </a:p>
          </p:txBody>
        </p:sp>
        <p:sp>
          <p:nvSpPr>
            <p:cNvPr id="87" name="Rectangle 86">
              <a:extLst>
                <a:ext uri="{FF2B5EF4-FFF2-40B4-BE49-F238E27FC236}">
                  <a16:creationId xmlns:a16="http://schemas.microsoft.com/office/drawing/2014/main" id="{368BABBB-81F9-4B51-A388-9255AA6DE4DC}"/>
                </a:ext>
              </a:extLst>
            </p:cNvPr>
            <p:cNvSpPr/>
            <p:nvPr/>
          </p:nvSpPr>
          <p:spPr>
            <a:xfrm>
              <a:off x="998058" y="1741140"/>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94" name="Group 93">
            <a:extLst>
              <a:ext uri="{FF2B5EF4-FFF2-40B4-BE49-F238E27FC236}">
                <a16:creationId xmlns:a16="http://schemas.microsoft.com/office/drawing/2014/main" id="{8396AEF9-5FFB-4575-8428-56C120CC58D8}"/>
              </a:ext>
            </a:extLst>
          </p:cNvPr>
          <p:cNvGrpSpPr/>
          <p:nvPr/>
        </p:nvGrpSpPr>
        <p:grpSpPr>
          <a:xfrm>
            <a:off x="3596529" y="2220606"/>
            <a:ext cx="543263" cy="543263"/>
            <a:chOff x="961427" y="1671562"/>
            <a:chExt cx="543263" cy="543263"/>
          </a:xfrm>
        </p:grpSpPr>
        <p:sp>
          <p:nvSpPr>
            <p:cNvPr id="95" name="Oval 94">
              <a:extLst>
                <a:ext uri="{FF2B5EF4-FFF2-40B4-BE49-F238E27FC236}">
                  <a16:creationId xmlns:a16="http://schemas.microsoft.com/office/drawing/2014/main" id="{561D1246-8450-43CA-A30F-82A7519215C6}"/>
                </a:ext>
              </a:extLst>
            </p:cNvPr>
            <p:cNvSpPr/>
            <p:nvPr/>
          </p:nvSpPr>
          <p:spPr bwMode="auto">
            <a:xfrm>
              <a:off x="961427" y="1671562"/>
              <a:ext cx="543263" cy="543263"/>
            </a:xfrm>
            <a:prstGeom prst="ellipse">
              <a:avLst/>
            </a:prstGeom>
            <a:solidFill>
              <a:srgbClr val="FF7C8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i="0" u="none" strike="noStrike" cap="none" normalizeH="0" baseline="0">
                <a:ln>
                  <a:noFill/>
                </a:ln>
                <a:solidFill>
                  <a:schemeClr val="tx1"/>
                </a:solidFill>
                <a:effectLst/>
                <a:latin typeface="Arial" charset="0"/>
              </a:endParaRPr>
            </a:p>
          </p:txBody>
        </p:sp>
        <p:sp>
          <p:nvSpPr>
            <p:cNvPr id="96" name="Rectangle 95">
              <a:extLst>
                <a:ext uri="{FF2B5EF4-FFF2-40B4-BE49-F238E27FC236}">
                  <a16:creationId xmlns:a16="http://schemas.microsoft.com/office/drawing/2014/main" id="{343E1CFC-935A-42C7-9AFC-B78975A67522}"/>
                </a:ext>
              </a:extLst>
            </p:cNvPr>
            <p:cNvSpPr/>
            <p:nvPr/>
          </p:nvSpPr>
          <p:spPr>
            <a:xfrm>
              <a:off x="998058" y="1741140"/>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97" name="Group 96">
            <a:extLst>
              <a:ext uri="{FF2B5EF4-FFF2-40B4-BE49-F238E27FC236}">
                <a16:creationId xmlns:a16="http://schemas.microsoft.com/office/drawing/2014/main" id="{414A41DB-EC3B-4B58-96AE-C1F541CDEFDC}"/>
              </a:ext>
            </a:extLst>
          </p:cNvPr>
          <p:cNvGrpSpPr/>
          <p:nvPr/>
        </p:nvGrpSpPr>
        <p:grpSpPr>
          <a:xfrm>
            <a:off x="3596529" y="2853905"/>
            <a:ext cx="543263" cy="543263"/>
            <a:chOff x="961427" y="1671562"/>
            <a:chExt cx="543263" cy="543263"/>
          </a:xfrm>
        </p:grpSpPr>
        <p:sp>
          <p:nvSpPr>
            <p:cNvPr id="98" name="Oval 97">
              <a:extLst>
                <a:ext uri="{FF2B5EF4-FFF2-40B4-BE49-F238E27FC236}">
                  <a16:creationId xmlns:a16="http://schemas.microsoft.com/office/drawing/2014/main" id="{A00E3FEC-0A44-4DF8-A21C-FEB984EC50E3}"/>
                </a:ext>
              </a:extLst>
            </p:cNvPr>
            <p:cNvSpPr/>
            <p:nvPr/>
          </p:nvSpPr>
          <p:spPr bwMode="auto">
            <a:xfrm>
              <a:off x="961427" y="1671562"/>
              <a:ext cx="543263" cy="543263"/>
            </a:xfrm>
            <a:prstGeom prst="ellipse">
              <a:avLst/>
            </a:prstGeom>
            <a:solidFill>
              <a:srgbClr val="FF7C8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i="0" u="none" strike="noStrike" cap="none" normalizeH="0" baseline="0">
                <a:ln>
                  <a:noFill/>
                </a:ln>
                <a:solidFill>
                  <a:schemeClr val="tx1"/>
                </a:solidFill>
                <a:effectLst/>
                <a:latin typeface="Arial" charset="0"/>
              </a:endParaRPr>
            </a:p>
          </p:txBody>
        </p:sp>
        <p:sp>
          <p:nvSpPr>
            <p:cNvPr id="99" name="Rectangle 98">
              <a:extLst>
                <a:ext uri="{FF2B5EF4-FFF2-40B4-BE49-F238E27FC236}">
                  <a16:creationId xmlns:a16="http://schemas.microsoft.com/office/drawing/2014/main" id="{BD6265EC-6788-4A40-B1E0-6F270641968B}"/>
                </a:ext>
              </a:extLst>
            </p:cNvPr>
            <p:cNvSpPr/>
            <p:nvPr/>
          </p:nvSpPr>
          <p:spPr>
            <a:xfrm>
              <a:off x="998058" y="1741140"/>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100" name="Group 99">
            <a:extLst>
              <a:ext uri="{FF2B5EF4-FFF2-40B4-BE49-F238E27FC236}">
                <a16:creationId xmlns:a16="http://schemas.microsoft.com/office/drawing/2014/main" id="{6E1B0801-DB85-4697-AB0B-D481F949CBDF}"/>
              </a:ext>
            </a:extLst>
          </p:cNvPr>
          <p:cNvGrpSpPr/>
          <p:nvPr/>
        </p:nvGrpSpPr>
        <p:grpSpPr>
          <a:xfrm>
            <a:off x="3596529" y="3477626"/>
            <a:ext cx="543263" cy="543263"/>
            <a:chOff x="961427" y="1671562"/>
            <a:chExt cx="543263" cy="543263"/>
          </a:xfrm>
        </p:grpSpPr>
        <p:sp>
          <p:nvSpPr>
            <p:cNvPr id="101" name="Oval 100">
              <a:extLst>
                <a:ext uri="{FF2B5EF4-FFF2-40B4-BE49-F238E27FC236}">
                  <a16:creationId xmlns:a16="http://schemas.microsoft.com/office/drawing/2014/main" id="{B45089F8-197A-4A9F-9596-35A8D952DFB7}"/>
                </a:ext>
              </a:extLst>
            </p:cNvPr>
            <p:cNvSpPr/>
            <p:nvPr/>
          </p:nvSpPr>
          <p:spPr bwMode="auto">
            <a:xfrm>
              <a:off x="961427" y="1671562"/>
              <a:ext cx="543263" cy="543263"/>
            </a:xfrm>
            <a:prstGeom prst="ellipse">
              <a:avLst/>
            </a:prstGeom>
            <a:solidFill>
              <a:srgbClr val="FF7C8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i="0" u="none" strike="noStrike" cap="none" normalizeH="0" baseline="0">
                <a:ln>
                  <a:noFill/>
                </a:ln>
                <a:solidFill>
                  <a:schemeClr val="tx1"/>
                </a:solidFill>
                <a:effectLst/>
                <a:latin typeface="Arial" charset="0"/>
              </a:endParaRPr>
            </a:p>
          </p:txBody>
        </p:sp>
        <p:sp>
          <p:nvSpPr>
            <p:cNvPr id="102" name="Rectangle 101">
              <a:extLst>
                <a:ext uri="{FF2B5EF4-FFF2-40B4-BE49-F238E27FC236}">
                  <a16:creationId xmlns:a16="http://schemas.microsoft.com/office/drawing/2014/main" id="{62761C31-0A1B-48DD-860A-5EB206CACDD2}"/>
                </a:ext>
              </a:extLst>
            </p:cNvPr>
            <p:cNvSpPr/>
            <p:nvPr/>
          </p:nvSpPr>
          <p:spPr>
            <a:xfrm>
              <a:off x="998058" y="1741140"/>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103" name="Group 102">
            <a:extLst>
              <a:ext uri="{FF2B5EF4-FFF2-40B4-BE49-F238E27FC236}">
                <a16:creationId xmlns:a16="http://schemas.microsoft.com/office/drawing/2014/main" id="{E81BC27A-E970-4516-849B-47367CBEA6C3}"/>
              </a:ext>
            </a:extLst>
          </p:cNvPr>
          <p:cNvGrpSpPr/>
          <p:nvPr/>
        </p:nvGrpSpPr>
        <p:grpSpPr>
          <a:xfrm>
            <a:off x="3596529" y="4101505"/>
            <a:ext cx="543263" cy="543263"/>
            <a:chOff x="961427" y="1671562"/>
            <a:chExt cx="543263" cy="543263"/>
          </a:xfrm>
        </p:grpSpPr>
        <p:sp>
          <p:nvSpPr>
            <p:cNvPr id="104" name="Oval 103">
              <a:extLst>
                <a:ext uri="{FF2B5EF4-FFF2-40B4-BE49-F238E27FC236}">
                  <a16:creationId xmlns:a16="http://schemas.microsoft.com/office/drawing/2014/main" id="{6696741F-B247-4F08-874C-47FEC035498C}"/>
                </a:ext>
              </a:extLst>
            </p:cNvPr>
            <p:cNvSpPr/>
            <p:nvPr/>
          </p:nvSpPr>
          <p:spPr bwMode="auto">
            <a:xfrm>
              <a:off x="961427" y="1671562"/>
              <a:ext cx="543263" cy="543263"/>
            </a:xfrm>
            <a:prstGeom prst="ellipse">
              <a:avLst/>
            </a:prstGeom>
            <a:solidFill>
              <a:srgbClr val="FF7C8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i="0" u="none" strike="noStrike" cap="none" normalizeH="0" baseline="0">
                <a:ln>
                  <a:noFill/>
                </a:ln>
                <a:solidFill>
                  <a:schemeClr val="tx1"/>
                </a:solidFill>
                <a:effectLst/>
                <a:latin typeface="Arial" charset="0"/>
              </a:endParaRPr>
            </a:p>
          </p:txBody>
        </p:sp>
        <p:sp>
          <p:nvSpPr>
            <p:cNvPr id="105" name="Rectangle 104">
              <a:extLst>
                <a:ext uri="{FF2B5EF4-FFF2-40B4-BE49-F238E27FC236}">
                  <a16:creationId xmlns:a16="http://schemas.microsoft.com/office/drawing/2014/main" id="{D11B6C71-2D58-4CB1-BE9E-EFBFEC05989A}"/>
                </a:ext>
              </a:extLst>
            </p:cNvPr>
            <p:cNvSpPr/>
            <p:nvPr/>
          </p:nvSpPr>
          <p:spPr>
            <a:xfrm>
              <a:off x="998058" y="1741140"/>
              <a:ext cx="470000"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sp>
        <p:nvSpPr>
          <p:cNvPr id="8" name="Content Placeholder 2">
            <a:extLst>
              <a:ext uri="{FF2B5EF4-FFF2-40B4-BE49-F238E27FC236}">
                <a16:creationId xmlns:a16="http://schemas.microsoft.com/office/drawing/2014/main" id="{28841FBE-0B45-44BB-B1D2-F9C3AC522291}"/>
              </a:ext>
            </a:extLst>
          </p:cNvPr>
          <p:cNvSpPr txBox="1">
            <a:spLocks/>
          </p:cNvSpPr>
          <p:nvPr/>
        </p:nvSpPr>
        <p:spPr>
          <a:xfrm>
            <a:off x="6137227" y="1342109"/>
            <a:ext cx="5390389" cy="330180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Show the pupils the animated slide and record the calculations on a flipchart.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 you notice? What is the same about the two calculations? What is different?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can we use 8 + 6 to help us to find        80 + 60? How else can we say 14 tens?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 using other number pairs.</a:t>
            </a:r>
          </a:p>
          <a:p>
            <a:pPr>
              <a:lnSpc>
                <a:spcPct val="120000"/>
              </a:lnSpc>
              <a:spcBef>
                <a:spcPts val="600"/>
              </a:spcBef>
              <a:spcAft>
                <a:spcPts val="600"/>
              </a:spcAft>
              <a:buClr>
                <a:srgbClr val="585858"/>
              </a:buClr>
              <a:buFont typeface="Arial" panose="020B0604020202020204" pitchFamily="34" charset="0"/>
              <a:buChar char="•"/>
            </a:pPr>
            <a:endParaRPr lang="en-GB" sz="2000" dirty="0"/>
          </a:p>
          <a:p>
            <a:pPr>
              <a:lnSpc>
                <a:spcPct val="120000"/>
              </a:lnSpc>
              <a:spcBef>
                <a:spcPts val="600"/>
              </a:spcBef>
              <a:spcAft>
                <a:spcPts val="600"/>
              </a:spcAft>
              <a:buFont typeface="Arial" panose="020B0604020202020204" pitchFamily="34" charset="0"/>
              <a:buChar char="•"/>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
        <p:nvSpPr>
          <p:cNvPr id="3" name="TextBox 19">
            <a:extLst>
              <a:ext uri="{FF2B5EF4-FFF2-40B4-BE49-F238E27FC236}">
                <a16:creationId xmlns:a16="http://schemas.microsoft.com/office/drawing/2014/main" id="{D51DAF0B-499C-4C39-9D67-274198948E8A}"/>
              </a:ext>
            </a:extLst>
          </p:cNvPr>
          <p:cNvSpPr txBox="1"/>
          <p:nvPr/>
        </p:nvSpPr>
        <p:spPr>
          <a:xfrm>
            <a:off x="6088940" y="4995466"/>
            <a:ext cx="5486401" cy="769441"/>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8 + 6 = 14 </a:t>
            </a:r>
          </a:p>
          <a:p>
            <a:pPr algn="ctr">
              <a:buNone/>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8 tens + 6 tens = 14 tens</a:t>
            </a:r>
          </a:p>
        </p:txBody>
      </p:sp>
    </p:spTree>
    <p:custDataLst>
      <p:tags r:id="rId1"/>
    </p:custDataLst>
    <p:extLst>
      <p:ext uri="{BB962C8B-B14F-4D97-AF65-F5344CB8AC3E}">
        <p14:creationId xmlns:p14="http://schemas.microsoft.com/office/powerpoint/2010/main" val="886739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6.25E-7 4.81481E-6 L -0.14206 0.2743 " pathEditMode="relative" rAng="0" ptsTypes="AA">
                                      <p:cBhvr>
                                        <p:cTn id="6" dur="2000" fill="hold"/>
                                        <p:tgtEl>
                                          <p:spTgt spid="29"/>
                                        </p:tgtEl>
                                        <p:attrNameLst>
                                          <p:attrName>ppt_x</p:attrName>
                                          <p:attrName>ppt_y</p:attrName>
                                        </p:attrNameLst>
                                      </p:cBhvr>
                                      <p:rCtr x="-7109" y="13704"/>
                                    </p:animMotion>
                                  </p:childTnLst>
                                </p:cTn>
                              </p:par>
                              <p:par>
                                <p:cTn id="7" presetID="42" presetClass="path" presetSubtype="0" accel="50000" decel="50000" fill="hold" nodeType="withEffect">
                                  <p:stCondLst>
                                    <p:cond delay="0"/>
                                  </p:stCondLst>
                                  <p:childTnLst>
                                    <p:animMotion origin="layout" path="M 1.875E-6 0 L -0.09076 0 " pathEditMode="relative" rAng="0" ptsTypes="AA">
                                      <p:cBhvr>
                                        <p:cTn id="8" dur="2000" fill="hold"/>
                                        <p:tgtEl>
                                          <p:spTgt spid="28"/>
                                        </p:tgtEl>
                                        <p:attrNameLst>
                                          <p:attrName>ppt_x</p:attrName>
                                          <p:attrName>ppt_y</p:attrName>
                                        </p:attrNameLst>
                                      </p:cBhvr>
                                      <p:rCtr x="-4544" y="0"/>
                                    </p:animMotion>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42" presetClass="path" presetSubtype="0" accel="50000" decel="50000" fill="hold" nodeType="clickEffect">
                                  <p:stCondLst>
                                    <p:cond delay="0"/>
                                  </p:stCondLst>
                                  <p:childTnLst>
                                    <p:animMotion origin="layout" path="M 1.04167E-6 3.33333E-6 L -0.14141 0.27407 " pathEditMode="relative" rAng="0" ptsTypes="AA">
                                      <p:cBhvr>
                                        <p:cTn id="52" dur="2000" fill="hold"/>
                                        <p:tgtEl>
                                          <p:spTgt spid="85"/>
                                        </p:tgtEl>
                                        <p:attrNameLst>
                                          <p:attrName>ppt_x</p:attrName>
                                          <p:attrName>ppt_y</p:attrName>
                                        </p:attrNameLst>
                                      </p:cBhvr>
                                      <p:rCtr x="-7070" y="13704"/>
                                    </p:animMotion>
                                  </p:childTnLst>
                                </p:cTn>
                              </p:par>
                              <p:par>
                                <p:cTn id="53" presetID="42" presetClass="path" presetSubtype="0" accel="50000" decel="50000" fill="hold" nodeType="withEffect">
                                  <p:stCondLst>
                                    <p:cond delay="0"/>
                                  </p:stCondLst>
                                  <p:childTnLst>
                                    <p:animMotion origin="layout" path="M 2.29167E-6 -1.48148E-6 L -0.09063 0.00232 " pathEditMode="relative" rAng="0" ptsTypes="AA">
                                      <p:cBhvr>
                                        <p:cTn id="54" dur="2000" fill="hold"/>
                                        <p:tgtEl>
                                          <p:spTgt spid="103"/>
                                        </p:tgtEl>
                                        <p:attrNameLst>
                                          <p:attrName>ppt_x</p:attrName>
                                          <p:attrName>ppt_y</p:attrName>
                                        </p:attrNameLst>
                                      </p:cBhvr>
                                      <p:rCtr x="-4531" y="116"/>
                                    </p:animMotion>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51"/>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9" grpId="0" animBg="1"/>
      <p:bldP spid="50" grpId="0"/>
      <p:bldP spid="51" grpId="0" animBg="1"/>
      <p:bldP spid="52" grpId="0"/>
      <p:bldP spid="5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11.5|3.8|1.3|1.2|2.5|1.7|0.7"/>
</p:tagLst>
</file>

<file path=ppt/tags/tag3.xml><?xml version="1.0" encoding="utf-8"?>
<p:tagLst xmlns:a="http://schemas.openxmlformats.org/drawingml/2006/main" xmlns:r="http://schemas.openxmlformats.org/officeDocument/2006/relationships" xmlns:p="http://schemas.openxmlformats.org/presentationml/2006/main">
  <p:tag name="TIMING" val="|11.5|3.8|1.3|1.2|2.5|1.7|0.7"/>
</p:tagLst>
</file>

<file path=ppt/tags/tag4.xml><?xml version="1.0" encoding="utf-8"?>
<p:tagLst xmlns:a="http://schemas.openxmlformats.org/drawingml/2006/main" xmlns:r="http://schemas.openxmlformats.org/officeDocument/2006/relationships" xmlns:p="http://schemas.openxmlformats.org/presentationml/2006/main">
  <p:tag name="TIMING" val="|5.4|2.1|2.1|1.5"/>
</p:tagLst>
</file>

<file path=ppt/tags/tag5.xml><?xml version="1.0" encoding="utf-8"?>
<p:tagLst xmlns:a="http://schemas.openxmlformats.org/drawingml/2006/main" xmlns:r="http://schemas.openxmlformats.org/officeDocument/2006/relationships" xmlns:p="http://schemas.openxmlformats.org/presentationml/2006/main">
  <p:tag name="TIMING" val="|5.4|2.1|2.1|1.5"/>
</p:tagLst>
</file>

<file path=ppt/theme/theme1.xml><?xml version="1.0" encoding="utf-8"?>
<a:theme xmlns:a="http://schemas.openxmlformats.org/drawingml/2006/main" name="Custom Design">
  <a:themeElements>
    <a:clrScheme name="Custom 8">
      <a:dk1>
        <a:srgbClr val="585858"/>
      </a:dk1>
      <a:lt1>
        <a:srgbClr val="FFFFFF"/>
      </a:lt1>
      <a:dk2>
        <a:srgbClr val="585858"/>
      </a:dk2>
      <a:lt2>
        <a:srgbClr val="5F5F5F"/>
      </a:lt2>
      <a:accent1>
        <a:srgbClr val="585858"/>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Custom 8">
      <a:dk1>
        <a:srgbClr val="585858"/>
      </a:dk1>
      <a:lt1>
        <a:srgbClr val="FFFFFF"/>
      </a:lt1>
      <a:dk2>
        <a:srgbClr val="585858"/>
      </a:dk2>
      <a:lt2>
        <a:srgbClr val="5F5F5F"/>
      </a:lt2>
      <a:accent1>
        <a:srgbClr val="585858"/>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2F4355-41EF-4DA9-B998-C6511E367AD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82AB53F-2365-4221-B52E-1FAB7194DECD}">
  <ds:schemaRefs>
    <ds:schemaRef ds:uri="http://schemas.microsoft.com/sharepoint/v3/contenttype/forms"/>
  </ds:schemaRefs>
</ds:datastoreItem>
</file>

<file path=customXml/itemProps3.xml><?xml version="1.0" encoding="utf-8"?>
<ds:datastoreItem xmlns:ds="http://schemas.openxmlformats.org/officeDocument/2006/customXml" ds:itemID="{CF054DFF-F72A-4706-8D12-59D0C3F42B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1600</Words>
  <Application>Microsoft Office PowerPoint</Application>
  <PresentationFormat>Widescreen</PresentationFormat>
  <Paragraphs>262</Paragraphs>
  <Slides>19</Slides>
  <Notes>13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19</vt:i4>
      </vt:variant>
    </vt:vector>
  </HeadingPairs>
  <TitlesOfParts>
    <vt:vector size="26" baseType="lpstr">
      <vt:lpstr>Arial</vt:lpstr>
      <vt:lpstr>Calibri</vt:lpstr>
      <vt:lpstr>Calibri Light</vt:lpstr>
      <vt:lpstr>Myriad Pro</vt:lpstr>
      <vt:lpstr>Custom Design</vt:lpstr>
      <vt:lpstr>nctem1</vt:lpstr>
      <vt:lpstr>1_Custom Design</vt:lpstr>
      <vt:lpstr>PowerPoint Presentation</vt:lpstr>
      <vt:lpstr>3NF-3  Apply place-value knowledge to known additive and multiplicative number facts (scaling facts by 10), for example: 80 + 60 = 140  30 × 4 = 120 140 − 60 = 80  120 ÷ 4 = 30    </vt:lpstr>
      <vt:lpstr>3NF-3: Linked mastery PD materials</vt:lpstr>
      <vt:lpstr>PowerPoint Presentation</vt:lpstr>
      <vt:lpstr>PowerPoint Presentation</vt:lpstr>
      <vt:lpstr>Guidance for working with a small pre-teaching or intervention group</vt:lpstr>
      <vt:lpstr>Guidance for working with a small pre-teaching or intervention group</vt:lpstr>
      <vt:lpstr>PowerPoint Presentation</vt:lpstr>
      <vt:lpstr>3NF-3 Scaling number facts by 10</vt:lpstr>
      <vt:lpstr>3NF-3 Scaling number facts by 10</vt:lpstr>
      <vt:lpstr>3NF-3 Scaling number facts by 10</vt:lpstr>
      <vt:lpstr>3NF-3 Scaling number facts by 10</vt:lpstr>
      <vt:lpstr>3NF-3 Scaling number facts by 10</vt:lpstr>
      <vt:lpstr>3NF-3 Scaling number facts by 10</vt:lpstr>
      <vt:lpstr>3NF-3 Scaling number facts by 10</vt:lpstr>
      <vt:lpstr>3NF-3 Scaling number facts by 10</vt:lpstr>
      <vt:lpstr>3NF-3 Scaling number facts by 10</vt:lpstr>
      <vt:lpstr>3NF-3 Scaling number facts by 10</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Morgan</dc:creator>
  <cp:lastModifiedBy>Jayne Stevenson Headteacher</cp:lastModifiedBy>
  <cp:revision>34</cp:revision>
  <dcterms:created xsi:type="dcterms:W3CDTF">2020-08-07T06:29:50Z</dcterms:created>
  <dcterms:modified xsi:type="dcterms:W3CDTF">2022-11-10T14:34:34Z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